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tiff" ContentType="image/tiff"/>
  <Default Extension="gif" ContentType="image/gif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overhead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F2A63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 horzBarState="maximized">
    <p:restoredLeft sz="15620"/>
    <p:restoredTop sz="94660"/>
  </p:normalViewPr>
  <p:slideViewPr>
    <p:cSldViewPr snapToObjects="1">
      <p:cViewPr varScale="1">
        <p:scale>
          <a:sx n="118" d="100"/>
          <a:sy n="118" d="100"/>
        </p:scale>
        <p:origin x="-3968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EC130-96B5-5642-ACE8-A20A2DDA46BE}" type="datetimeFigureOut">
              <a:rPr lang="en-US" smtClean="0"/>
              <a:pPr/>
              <a:t>11/16/10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606800" y="514350"/>
            <a:ext cx="19304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B9CFE5-5138-A841-A4F6-89E4982BDE0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B9CFE5-5138-A841-A4F6-89E4982BDE0C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1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FA65F-65EC-E742-85E4-2907616E21F7}" type="datetimeFigureOut">
              <a:rPr lang="en-US" smtClean="0"/>
              <a:pPr/>
              <a:t>11/16/10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F0EE4-6A84-CF44-A272-3FD229A9BAC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FA65F-65EC-E742-85E4-2907616E21F7}" type="datetimeFigureOut">
              <a:rPr lang="en-US" smtClean="0"/>
              <a:pPr/>
              <a:t>11/16/10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F0EE4-6A84-CF44-A272-3FD229A9BAC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86387" y="366188"/>
            <a:ext cx="1671638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1478" y="366188"/>
            <a:ext cx="4900613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FA65F-65EC-E742-85E4-2907616E21F7}" type="datetimeFigureOut">
              <a:rPr lang="en-US" smtClean="0"/>
              <a:pPr/>
              <a:t>11/16/10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F0EE4-6A84-CF44-A272-3FD229A9BAC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FA65F-65EC-E742-85E4-2907616E21F7}" type="datetimeFigureOut">
              <a:rPr lang="en-US" smtClean="0"/>
              <a:pPr/>
              <a:t>11/16/10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F0EE4-6A84-CF44-A272-3FD229A9BAC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70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9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FA65F-65EC-E742-85E4-2907616E21F7}" type="datetimeFigureOut">
              <a:rPr lang="en-US" smtClean="0"/>
              <a:pPr/>
              <a:t>11/16/10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F0EE4-6A84-CF44-A272-3FD229A9BAC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7" y="2133605"/>
            <a:ext cx="3286125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1902" y="2133605"/>
            <a:ext cx="3286125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FA65F-65EC-E742-85E4-2907616E21F7}" type="datetimeFigureOut">
              <a:rPr lang="en-US" smtClean="0"/>
              <a:pPr/>
              <a:t>11/16/10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F0EE4-6A84-CF44-A272-3FD229A9BAC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8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2" y="2046818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FA65F-65EC-E742-85E4-2907616E21F7}" type="datetimeFigureOut">
              <a:rPr lang="en-US" smtClean="0"/>
              <a:pPr/>
              <a:t>11/16/10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F0EE4-6A84-CF44-A272-3FD229A9BAC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FA65F-65EC-E742-85E4-2907616E21F7}" type="datetimeFigureOut">
              <a:rPr lang="en-US" smtClean="0"/>
              <a:pPr/>
              <a:t>11/16/10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F0EE4-6A84-CF44-A272-3FD229A9BAC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FA65F-65EC-E742-85E4-2907616E21F7}" type="datetimeFigureOut">
              <a:rPr lang="en-US" smtClean="0"/>
              <a:pPr/>
              <a:t>11/16/10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F0EE4-6A84-CF44-A272-3FD229A9BAC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364068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90" y="364071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913471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FA65F-65EC-E742-85E4-2907616E21F7}" type="datetimeFigureOut">
              <a:rPr lang="en-US" smtClean="0"/>
              <a:pPr/>
              <a:t>11/16/10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F0EE4-6A84-CF44-A272-3FD229A9BAC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FA65F-65EC-E742-85E4-2907616E21F7}" type="datetimeFigureOut">
              <a:rPr lang="en-US" smtClean="0"/>
              <a:pPr/>
              <a:t>11/16/10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F0EE4-6A84-CF44-A272-3FD229A9BAC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5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FA65F-65EC-E742-85E4-2907616E21F7}" type="datetimeFigureOut">
              <a:rPr lang="en-US" smtClean="0"/>
              <a:pPr/>
              <a:t>11/16/10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F0EE4-6A84-CF44-A272-3FD229A9BAC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4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MVAworkshop_p2.png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2" y="182940"/>
            <a:ext cx="297179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bg1"/>
                </a:solidFill>
                <a:latin typeface="Arial Black"/>
                <a:cs typeface="Arial Black"/>
              </a:rPr>
              <a:t>Progress on Multivariate Data Analysis with </a:t>
            </a:r>
            <a:r>
              <a:rPr lang="en-GB" sz="2800" i="1" dirty="0" smtClean="0">
                <a:solidFill>
                  <a:schemeClr val="bg1"/>
                </a:solidFill>
                <a:latin typeface="Arial Black"/>
                <a:cs typeface="Arial Black"/>
              </a:rPr>
              <a:t>T</a:t>
            </a:r>
            <a:r>
              <a:rPr lang="en-GB" sz="2800" dirty="0" smtClean="0">
                <a:solidFill>
                  <a:schemeClr val="bg1"/>
                </a:solidFill>
                <a:latin typeface="Arial Black"/>
                <a:cs typeface="Arial Black"/>
              </a:rPr>
              <a:t>MVA</a:t>
            </a:r>
            <a:endParaRPr lang="en-GB" sz="28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0630" y="268069"/>
            <a:ext cx="3352800" cy="1695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GB" sz="1600" dirty="0" smtClean="0">
                <a:solidFill>
                  <a:schemeClr val="bg1"/>
                </a:solidFill>
                <a:latin typeface="Arial"/>
                <a:cs typeface="Arial"/>
              </a:rPr>
              <a:t>1-Day </a:t>
            </a:r>
            <a:r>
              <a:rPr lang="en-GB" sz="1600" b="1" dirty="0" smtClean="0">
                <a:solidFill>
                  <a:schemeClr val="bg1"/>
                </a:solidFill>
                <a:latin typeface="Arial"/>
                <a:cs typeface="Arial"/>
              </a:rPr>
              <a:t>Workshop and Tutorial</a:t>
            </a:r>
            <a:r>
              <a:rPr lang="en-GB" sz="1600" dirty="0" smtClean="0">
                <a:solidFill>
                  <a:schemeClr val="bg1"/>
                </a:solidFill>
                <a:latin typeface="Arial"/>
                <a:cs typeface="Arial"/>
              </a:rPr>
              <a:t> in collaboration with </a:t>
            </a:r>
            <a:r>
              <a:rPr lang="en-GB" sz="1600" dirty="0" err="1" smtClean="0">
                <a:solidFill>
                  <a:schemeClr val="bg1"/>
                </a:solidFill>
                <a:latin typeface="Arial"/>
                <a:cs typeface="Arial"/>
              </a:rPr>
              <a:t>PhyStat</a:t>
            </a:r>
            <a:r>
              <a:rPr lang="en-GB" sz="1600" dirty="0" smtClean="0">
                <a:solidFill>
                  <a:schemeClr val="bg1"/>
                </a:solidFill>
                <a:latin typeface="Arial"/>
                <a:cs typeface="Arial"/>
              </a:rPr>
              <a:t> 2011 </a:t>
            </a:r>
            <a:r>
              <a:rPr lang="en-GB" sz="1600" b="1" dirty="0" smtClean="0">
                <a:solidFill>
                  <a:schemeClr val="bg1"/>
                </a:solidFill>
                <a:latin typeface="Arial"/>
                <a:cs typeface="Arial"/>
              </a:rPr>
              <a:t>Jan 21, </a:t>
            </a:r>
            <a:r>
              <a:rPr lang="en-GB" sz="1600" b="1" dirty="0" smtClean="0">
                <a:solidFill>
                  <a:schemeClr val="bg1"/>
                </a:solidFill>
                <a:latin typeface="Arial"/>
                <a:cs typeface="Arial"/>
              </a:rPr>
              <a:t>2011 </a:t>
            </a:r>
            <a:r>
              <a:rPr lang="en-GB" sz="1600" b="1" dirty="0" smtClean="0">
                <a:solidFill>
                  <a:schemeClr val="bg1"/>
                </a:solidFill>
                <a:latin typeface="Arial"/>
                <a:cs typeface="Arial"/>
              </a:rPr>
              <a:t>at CERN</a:t>
            </a:r>
          </a:p>
          <a:p>
            <a:pPr>
              <a:lnSpc>
                <a:spcPct val="110000"/>
              </a:lnSpc>
            </a:pPr>
            <a:endParaRPr lang="en-GB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algn="r">
              <a:lnSpc>
                <a:spcPct val="110000"/>
              </a:lnSpc>
            </a:pPr>
            <a:r>
              <a:rPr lang="en-GB" sz="1600" dirty="0" smtClean="0">
                <a:solidFill>
                  <a:schemeClr val="bg1"/>
                </a:solidFill>
                <a:latin typeface="Arial"/>
                <a:cs typeface="Arial"/>
              </a:rPr>
              <a:t>Contact: </a:t>
            </a:r>
            <a:r>
              <a:rPr lang="en-US" sz="1600" dirty="0" smtClean="0">
                <a:solidFill>
                  <a:schemeClr val="bg1"/>
                </a:solidFill>
                <a:latin typeface="Arial"/>
                <a:cs typeface="Arial"/>
              </a:rPr>
              <a:t>tmva-workshop@cern.ch</a:t>
            </a:r>
            <a:endParaRPr lang="en-US" sz="1100" dirty="0">
              <a:solidFill>
                <a:schemeClr val="bg1"/>
              </a:solidFill>
              <a:latin typeface="Arial"/>
              <a:cs typeface="Arial"/>
            </a:endParaRPr>
          </a:p>
          <a:p>
            <a:pPr algn="r">
              <a:lnSpc>
                <a:spcPct val="110000"/>
              </a:lnSpc>
            </a:pPr>
            <a:r>
              <a:rPr lang="en-US" sz="1290" dirty="0" smtClean="0">
                <a:solidFill>
                  <a:schemeClr val="bg1"/>
                </a:solidFill>
                <a:latin typeface="Arial"/>
                <a:cs typeface="Arial"/>
              </a:rPr>
              <a:t>http://</a:t>
            </a:r>
            <a:r>
              <a:rPr lang="en-US" sz="1290" dirty="0" err="1" smtClean="0">
                <a:solidFill>
                  <a:schemeClr val="bg1"/>
                </a:solidFill>
                <a:latin typeface="Arial"/>
                <a:cs typeface="Arial"/>
              </a:rPr>
              <a:t>indico.cern.ch/event/tmva_workshop</a:t>
            </a:r>
            <a:endParaRPr lang="en-GB" sz="129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73260" y="8172356"/>
            <a:ext cx="2990170" cy="69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 err="1" smtClean="0">
                <a:solidFill>
                  <a:schemeClr val="bg1"/>
                </a:solidFill>
                <a:latin typeface="Arial"/>
                <a:cs typeface="Arial"/>
              </a:rPr>
              <a:t>Organisers</a:t>
            </a:r>
            <a: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  <a:t>: </a:t>
            </a:r>
          </a:p>
          <a:p>
            <a:pPr marL="228600" indent="-228600" algn="r">
              <a:lnSpc>
                <a:spcPct val="110000"/>
              </a:lnSpc>
            </a:pPr>
            <a: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  <a:t>A. Hoecker, P. </a:t>
            </a:r>
            <a:r>
              <a:rPr lang="en-US" sz="1200" dirty="0" err="1" smtClean="0">
                <a:solidFill>
                  <a:schemeClr val="bg1"/>
                </a:solidFill>
                <a:latin typeface="Arial"/>
                <a:cs typeface="Arial"/>
              </a:rPr>
              <a:t>Speckmayer</a:t>
            </a:r>
            <a: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  <a:t>,  J. </a:t>
            </a:r>
            <a:r>
              <a:rPr lang="en-US" sz="1200" dirty="0" err="1" smtClean="0">
                <a:solidFill>
                  <a:schemeClr val="bg1"/>
                </a:solidFill>
                <a:latin typeface="Arial"/>
                <a:cs typeface="Arial"/>
              </a:rPr>
              <a:t>Stelzer</a:t>
            </a:r>
            <a: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  <a:t>, </a:t>
            </a:r>
          </a:p>
          <a:p>
            <a:pPr marL="228600" indent="-228600" algn="r">
              <a:lnSpc>
                <a:spcPct val="110000"/>
              </a:lnSpc>
            </a:pPr>
            <a: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  <a:t>J. </a:t>
            </a:r>
            <a:r>
              <a:rPr lang="en-US" sz="1200" dirty="0" err="1" smtClean="0">
                <a:solidFill>
                  <a:schemeClr val="bg1"/>
                </a:solidFill>
                <a:latin typeface="Arial"/>
                <a:cs typeface="Arial"/>
              </a:rPr>
              <a:t>Therhaag</a:t>
            </a:r>
            <a: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  <a:t>, E. von </a:t>
            </a:r>
            <a:r>
              <a:rPr lang="en-US" sz="1200" dirty="0" err="1" smtClean="0">
                <a:solidFill>
                  <a:schemeClr val="bg1"/>
                </a:solidFill>
                <a:latin typeface="Arial"/>
                <a:cs typeface="Arial"/>
              </a:rPr>
              <a:t>Toerne</a:t>
            </a:r>
            <a: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  <a:t>, H. Voss</a:t>
            </a:r>
          </a:p>
        </p:txBody>
      </p:sp>
      <p:pic>
        <p:nvPicPr>
          <p:cNvPr id="8" name="Picture 7" descr="tmva_logo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721" y="8552620"/>
            <a:ext cx="1046703" cy="248448"/>
          </a:xfrm>
          <a:prstGeom prst="rect">
            <a:avLst/>
          </a:prstGeom>
          <a:effectLst>
            <a:outerShdw blurRad="228600" dist="38100" dir="2700000">
              <a:srgbClr val="000000">
                <a:alpha val="18000"/>
              </a:srgbClr>
            </a:outerShdw>
            <a:reflection stA="50000" endPos="75000" dist="12700" dir="5400000" sy="-100000" algn="bl" rotWithShape="0"/>
          </a:effectLst>
        </p:spPr>
      </p:pic>
      <p:sp>
        <p:nvSpPr>
          <p:cNvPr id="9" name="Rectangle 8"/>
          <p:cNvSpPr/>
          <p:nvPr/>
        </p:nvSpPr>
        <p:spPr>
          <a:xfrm>
            <a:off x="1297085" y="8644805"/>
            <a:ext cx="1037833" cy="2423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indent="-228600" algn="r">
              <a:lnSpc>
                <a:spcPct val="110000"/>
              </a:lnSpc>
            </a:pPr>
            <a:r>
              <a:rPr lang="en-US" sz="900" dirty="0" smtClean="0">
                <a:solidFill>
                  <a:srgbClr val="F2A637"/>
                </a:solidFill>
                <a:effectLst>
                  <a:outerShdw blurRad="190500" dist="38100" dir="2700000">
                    <a:srgbClr val="000000">
                      <a:alpha val="15000"/>
                    </a:srgbClr>
                  </a:outerShdw>
                  <a:reflection stA="50000" endPos="75000" dist="63500" dir="5400000" sy="-100000" algn="bl" rotWithShape="0"/>
                </a:effectLst>
                <a:latin typeface="Arial"/>
                <a:cs typeface="Arial"/>
              </a:rPr>
              <a:t>http://</a:t>
            </a:r>
            <a:r>
              <a:rPr lang="en-US" sz="900" dirty="0" err="1" smtClean="0">
                <a:solidFill>
                  <a:srgbClr val="F2A637"/>
                </a:solidFill>
                <a:effectLst>
                  <a:outerShdw blurRad="190500" dist="38100" dir="2700000">
                    <a:srgbClr val="000000">
                      <a:alpha val="15000"/>
                    </a:srgbClr>
                  </a:outerShdw>
                  <a:reflection stA="50000" endPos="75000" dist="63500" dir="5400000" sy="-100000" algn="bl" rotWithShape="0"/>
                </a:effectLst>
                <a:latin typeface="Arial"/>
                <a:cs typeface="Arial"/>
              </a:rPr>
              <a:t>tmva.sf.net</a:t>
            </a:r>
            <a:endParaRPr lang="en-GB" sz="800" dirty="0">
              <a:solidFill>
                <a:srgbClr val="F2A637"/>
              </a:solidFill>
              <a:effectLst>
                <a:outerShdw blurRad="190500" dist="38100" dir="2700000">
                  <a:srgbClr val="000000">
                    <a:alpha val="15000"/>
                  </a:srgbClr>
                </a:outerShdw>
                <a:reflection stA="50000" endPos="75000" dist="63500" dir="5400000" sy="-100000" algn="bl" rotWithShape="0"/>
              </a:effectLst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831</TotalTime>
  <Words>72</Words>
  <Application>Microsoft Macintosh PowerPoint</Application>
  <PresentationFormat>Overhead</PresentationFormat>
  <Paragraphs>10</Paragraphs>
  <Slides>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Andreas Hoecker</dc:creator>
  <cp:lastModifiedBy>Andreas Hoecker</cp:lastModifiedBy>
  <cp:revision>7</cp:revision>
  <cp:lastPrinted>2010-11-10T23:11:43Z</cp:lastPrinted>
  <dcterms:created xsi:type="dcterms:W3CDTF">2010-11-16T08:06:30Z</dcterms:created>
  <dcterms:modified xsi:type="dcterms:W3CDTF">2010-11-16T08:06:41Z</dcterms:modified>
</cp:coreProperties>
</file>