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3124B-0EFD-8845-99A3-45B6584448E8}" type="datetimeFigureOut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F4EF1-9A32-2946-B9E6-FC94114D1B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231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5D3BF6-0B10-624D-8014-9A783901A46A}" type="datetimeFigureOut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517C0-1B7F-F943-8A36-B4AB4333C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315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68F8D-59A4-6345-8882-922DA0A704BD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51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CF541-59D2-DD48-B85A-BBD6752F058F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97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5044-EAD8-8A4D-942A-557D4BEDAE0D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44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AC58-3FC3-4E42-9F77-CE28D795D929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753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72AD-8840-DE4B-A3DF-22A166C5F9C4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264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2330-A5FB-9D42-BA09-2740308A4A03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51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09EC-42A5-B847-A937-95108D15A697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232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DCF6-E3BC-5D49-9550-F09C06B2A682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80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DA83-A149-9246-A836-8A1616E0E353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54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19F0-8E39-C649-922C-D672D11A3A8A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52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BFCB-483F-8C48-A7AA-940A73009F4A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778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17796"/>
            <a:ext cx="8229600" cy="8383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856135"/>
            <a:ext cx="8229600" cy="5500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D3ACA-527A-5047-A5C2-9F77C513DAE4}" type="datetime1">
              <a:rPr kumimoji="1" lang="ja-JP" altLang="en-US" smtClean="0"/>
              <a:t>12/09/07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F13B5-3526-5142-8C3B-1A67B96E7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76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-conf.kek.jp/pixel2012/" TargetMode="External"/><Relationship Id="rId3" Type="http://schemas.openxmlformats.org/officeDocument/2006/relationships/hyperlink" Target="http://www-conf.kek.jp/pixel2012/paper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One more thing 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PIXEL2012 LOC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824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Proceedings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>
                <a:hlinkClick r:id="rId2"/>
              </a:rPr>
              <a:t>http://www-conf.kek.jp/pixel2012</a:t>
            </a:r>
            <a:r>
              <a:rPr lang="en-US" altLang="ja-JP" dirty="0" smtClean="0">
                <a:hlinkClick r:id="rId2"/>
              </a:rPr>
              <a:t>/</a:t>
            </a:r>
            <a:r>
              <a:rPr lang="en-US" altLang="ja-JP" dirty="0" smtClean="0"/>
              <a:t>, then</a:t>
            </a:r>
          </a:p>
          <a:p>
            <a:pPr lvl="1"/>
            <a:r>
              <a:rPr lang="en-US" altLang="ja-JP" dirty="0"/>
              <a:t>Paper submission (</a:t>
            </a:r>
            <a:r>
              <a:rPr lang="en-US" altLang="ja-JP" dirty="0">
                <a:hlinkClick r:id="rId3"/>
              </a:rPr>
              <a:t>http://www-conf.kek.jp/pixel2012/paper.html</a:t>
            </a:r>
            <a:r>
              <a:rPr lang="en-US" altLang="ja-JP" dirty="0" smtClean="0"/>
              <a:t>)</a:t>
            </a:r>
          </a:p>
          <a:p>
            <a:r>
              <a:rPr lang="en-US" altLang="ja-JP" b="1" dirty="0" smtClean="0"/>
              <a:t>Proceedings Pixel2012</a:t>
            </a:r>
            <a:endParaRPr lang="en-US" altLang="ja-JP" b="1" dirty="0"/>
          </a:p>
          <a:p>
            <a:r>
              <a:rPr lang="en-US" altLang="ja-JP" dirty="0" smtClean="0"/>
              <a:t>The contributions to Pixel2012 will be published as a special issue of </a:t>
            </a:r>
            <a:r>
              <a:rPr lang="en-US" altLang="ja-JP" i="1" dirty="0" smtClean="0"/>
              <a:t>Nuclear Instrumentations and Methods in Physics Research, Section A</a:t>
            </a:r>
            <a:r>
              <a:rPr lang="en-US" altLang="ja-JP" dirty="0" smtClean="0"/>
              <a:t> (NIMA). </a:t>
            </a:r>
          </a:p>
          <a:p>
            <a:r>
              <a:rPr lang="en-US" altLang="ja-JP" dirty="0" smtClean="0"/>
              <a:t>Length of the contributions:</a:t>
            </a:r>
          </a:p>
          <a:p>
            <a:pPr lvl="1"/>
            <a:r>
              <a:rPr lang="en-US" altLang="ja-JP" dirty="0" smtClean="0"/>
              <a:t>30 min. talk (25+5 </a:t>
            </a:r>
            <a:r>
              <a:rPr lang="en-US" altLang="ja-JP" dirty="0" err="1" smtClean="0"/>
              <a:t>mins</a:t>
            </a:r>
            <a:r>
              <a:rPr lang="en-US" altLang="ja-JP" dirty="0" smtClean="0"/>
              <a:t> Q/A): 7-8 pages </a:t>
            </a:r>
            <a:endParaRPr lang="en-US" altLang="ja-JP" dirty="0"/>
          </a:p>
          <a:p>
            <a:pPr lvl="1"/>
            <a:r>
              <a:rPr lang="en-US" altLang="ja-JP" dirty="0" smtClean="0"/>
              <a:t>20 min. talk (17+3 </a:t>
            </a:r>
            <a:r>
              <a:rPr lang="en-US" altLang="ja-JP" dirty="0" err="1" smtClean="0"/>
              <a:t>mins</a:t>
            </a:r>
            <a:r>
              <a:rPr lang="en-US" altLang="ja-JP" dirty="0" smtClean="0"/>
              <a:t> Q/A): 5-6 pages </a:t>
            </a:r>
            <a:endParaRPr lang="en-US" altLang="ja-JP" dirty="0"/>
          </a:p>
          <a:p>
            <a:pPr lvl="1"/>
            <a:r>
              <a:rPr lang="en-US" altLang="ja-JP" dirty="0" smtClean="0"/>
              <a:t>Poster </a:t>
            </a:r>
            <a:r>
              <a:rPr lang="en-US" altLang="ja-JP" dirty="0" err="1" smtClean="0"/>
              <a:t>presentaion</a:t>
            </a:r>
            <a:r>
              <a:rPr lang="en-US" altLang="ja-JP" dirty="0" smtClean="0"/>
              <a:t>: 5-6 pages </a:t>
            </a:r>
            <a:endParaRPr lang="en-US" altLang="ja-JP" dirty="0"/>
          </a:p>
          <a:p>
            <a:r>
              <a:rPr lang="en-US" altLang="ja-JP" dirty="0" smtClean="0"/>
              <a:t>Submission to this journal proceeds totally online and you will be guided stepwise through the creation and uploading of your files. Please, take into account the submission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b="1" dirty="0" smtClean="0"/>
              <a:t>DEADLINE: October 29, 2012 </a:t>
            </a:r>
            <a:r>
              <a:rPr lang="en-US" altLang="ja-JP" dirty="0" smtClean="0"/>
              <a:t>. </a:t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lang="en-US" altLang="ja-JP" dirty="0" smtClean="0"/>
              <a:t>Then, follow the “Instructions for online paper submission”.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208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6600" dirty="0" smtClean="0"/>
              <a:t>Next PIXEL(2014)</a:t>
            </a:r>
            <a:endParaRPr kumimoji="1" lang="ja-JP" altLang="en-US" sz="6600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231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Conn_hall_CN_tow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" y="-531"/>
            <a:ext cx="4970641" cy="372798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6600" dirty="0" smtClean="0">
                <a:solidFill>
                  <a:srgbClr val="D9D9D9"/>
                </a:solidFill>
              </a:rPr>
              <a:t>Next PIXEL(2014)</a:t>
            </a:r>
            <a:endParaRPr kumimoji="1" lang="ja-JP" altLang="en-US" sz="6600" dirty="0">
              <a:solidFill>
                <a:srgbClr val="D9D9D9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8" name="サブタイトル 3"/>
          <p:cNvSpPr txBox="1">
            <a:spLocks/>
          </p:cNvSpPr>
          <p:nvPr/>
        </p:nvSpPr>
        <p:spPr>
          <a:xfrm>
            <a:off x="1371600" y="3886199"/>
            <a:ext cx="6400800" cy="2257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800" dirty="0" smtClean="0"/>
              <a:t>Toronto, CANADA</a:t>
            </a:r>
          </a:p>
          <a:p>
            <a:r>
              <a:rPr lang="en-US" altLang="ja-JP" dirty="0" smtClean="0"/>
              <a:t>William </a:t>
            </a:r>
            <a:r>
              <a:rPr lang="en-US" altLang="ja-JP" dirty="0" err="1" smtClean="0"/>
              <a:t>Trischuk</a:t>
            </a:r>
            <a:r>
              <a:rPr lang="en-US" altLang="ja-JP" dirty="0" smtClean="0"/>
              <a:t>, Univ. Toronto</a:t>
            </a:r>
          </a:p>
        </p:txBody>
      </p:sp>
    </p:spTree>
    <p:extLst>
      <p:ext uri="{BB962C8B-B14F-4D97-AF65-F5344CB8AC3E}">
        <p14:creationId xmlns:p14="http://schemas.microsoft.com/office/powerpoint/2010/main" val="3187118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Conn_hall_CN_tow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70641" cy="3727981"/>
          </a:xfrm>
          <a:prstGeom prst="rect">
            <a:avLst/>
          </a:prstGeom>
        </p:spPr>
      </p:pic>
      <p:pic>
        <p:nvPicPr>
          <p:cNvPr id="5" name="図 4" descr="niagara_fal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75" y="1257374"/>
            <a:ext cx="7477125" cy="560062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6600" dirty="0" smtClean="0">
                <a:solidFill>
                  <a:schemeClr val="bg1">
                    <a:lumMod val="85000"/>
                  </a:schemeClr>
                </a:solidFill>
              </a:rPr>
              <a:t>Next PIXEL(2014)</a:t>
            </a:r>
            <a:endParaRPr kumimoji="1" lang="ja-JP" altLang="en-US" sz="6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8" name="サブタイトル 3"/>
          <p:cNvSpPr txBox="1">
            <a:spLocks/>
          </p:cNvSpPr>
          <p:nvPr/>
        </p:nvSpPr>
        <p:spPr>
          <a:xfrm>
            <a:off x="1371600" y="3886199"/>
            <a:ext cx="6400800" cy="22574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5400" dirty="0" smtClean="0">
                <a:solidFill>
                  <a:schemeClr val="bg1"/>
                </a:solidFill>
              </a:rPr>
              <a:t>Toronto, CANADA</a:t>
            </a:r>
          </a:p>
          <a:p>
            <a:r>
              <a:rPr lang="en-US" altLang="ja-JP" sz="3600" dirty="0" smtClean="0">
                <a:solidFill>
                  <a:schemeClr val="bg1"/>
                </a:solidFill>
              </a:rPr>
              <a:t>William </a:t>
            </a:r>
            <a:r>
              <a:rPr lang="en-US" altLang="ja-JP" sz="3600" dirty="0" err="1" smtClean="0">
                <a:solidFill>
                  <a:schemeClr val="bg1"/>
                </a:solidFill>
              </a:rPr>
              <a:t>Trischuk</a:t>
            </a:r>
            <a:r>
              <a:rPr lang="en-US" altLang="ja-JP" sz="3600" dirty="0" smtClean="0">
                <a:solidFill>
                  <a:schemeClr val="bg1"/>
                </a:solidFill>
              </a:rPr>
              <a:t>, Univ. Toronto</a:t>
            </a:r>
          </a:p>
          <a:p>
            <a:r>
              <a:rPr lang="en-US" altLang="ja-JP" sz="3600" dirty="0" smtClean="0">
                <a:solidFill>
                  <a:schemeClr val="bg1"/>
                </a:solidFill>
              </a:rPr>
              <a:t>Co-chaired by </a:t>
            </a:r>
          </a:p>
          <a:p>
            <a:r>
              <a:rPr lang="en-US" altLang="ja-JP" sz="3600" dirty="0" smtClean="0">
                <a:solidFill>
                  <a:schemeClr val="bg1"/>
                </a:solidFill>
              </a:rPr>
              <a:t>Harris </a:t>
            </a:r>
            <a:r>
              <a:rPr lang="en-US" altLang="ja-JP" sz="3600" dirty="0" err="1" smtClean="0">
                <a:solidFill>
                  <a:schemeClr val="bg1"/>
                </a:solidFill>
              </a:rPr>
              <a:t>Kagan</a:t>
            </a:r>
            <a:r>
              <a:rPr lang="en-US" altLang="ja-JP" sz="3600" dirty="0" smtClean="0">
                <a:solidFill>
                  <a:schemeClr val="bg1"/>
                </a:solidFill>
              </a:rPr>
              <a:t>, Ohio-State Univ.</a:t>
            </a:r>
            <a:endParaRPr lang="ja-JP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21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DSC_05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998"/>
            <a:ext cx="9144000" cy="6073254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793750"/>
            <a:ext cx="7772400" cy="2071687"/>
          </a:xfrm>
        </p:spPr>
        <p:txBody>
          <a:bodyPr>
            <a:normAutofit/>
          </a:bodyPr>
          <a:lstStyle/>
          <a:p>
            <a:r>
              <a:rPr lang="ja-JP" altLang="en-US" sz="5400" dirty="0" smtClean="0">
                <a:solidFill>
                  <a:schemeClr val="accent2"/>
                </a:solidFill>
              </a:rPr>
              <a:t>さよなら</a:t>
            </a:r>
            <a:r>
              <a:rPr kumimoji="1" lang="en-US" altLang="ja-JP" sz="5400" dirty="0" smtClean="0">
                <a:solidFill>
                  <a:schemeClr val="accent2"/>
                </a:solidFill>
              </a:rPr>
              <a:t> (Good bye) and </a:t>
            </a:r>
            <a:br>
              <a:rPr kumimoji="1" lang="en-US" altLang="ja-JP" sz="5400" dirty="0" smtClean="0">
                <a:solidFill>
                  <a:schemeClr val="accent2"/>
                </a:solidFill>
              </a:rPr>
            </a:br>
            <a:r>
              <a:rPr kumimoji="1" lang="ja-JP" altLang="en-US" sz="5400" dirty="0" smtClean="0">
                <a:solidFill>
                  <a:schemeClr val="accent2"/>
                </a:solidFill>
              </a:rPr>
              <a:t>再会（</a:t>
            </a:r>
            <a:r>
              <a:rPr kumimoji="1" lang="en-US" altLang="ja-JP" sz="5400" dirty="0" smtClean="0">
                <a:solidFill>
                  <a:schemeClr val="accent2"/>
                </a:solidFill>
              </a:rPr>
              <a:t>See you again)</a:t>
            </a:r>
            <a:endParaRPr kumimoji="1" lang="ja-JP" altLang="en-US" sz="5400" dirty="0">
              <a:solidFill>
                <a:schemeClr val="accent2"/>
              </a:solidFill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it-IT" altLang="ja-JP" smtClean="0"/>
              <a:t>2012/9/7, Y. Unno and PIXEL2012 LOC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13B5-3526-5142-8C3B-1A67B96E7FA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18764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268</Words>
  <Application>Microsoft Macintosh PowerPoint</Application>
  <PresentationFormat>画面に合わせる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ホワイト</vt:lpstr>
      <vt:lpstr>One more thing …</vt:lpstr>
      <vt:lpstr>Proceedings</vt:lpstr>
      <vt:lpstr>Next PIXEL(2014)</vt:lpstr>
      <vt:lpstr>Next PIXEL(2014)</vt:lpstr>
      <vt:lpstr>Next PIXEL(2014)</vt:lpstr>
      <vt:lpstr>さよなら (Good bye) and  再会（See you again)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more thing …</dc:title>
  <dc:creator>Office Mac</dc:creator>
  <cp:lastModifiedBy>Office Mac</cp:lastModifiedBy>
  <cp:revision>10</cp:revision>
  <dcterms:created xsi:type="dcterms:W3CDTF">2012-09-07T00:06:40Z</dcterms:created>
  <dcterms:modified xsi:type="dcterms:W3CDTF">2012-09-07T01:16:19Z</dcterms:modified>
</cp:coreProperties>
</file>