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theme/theme4.xml" ContentType="application/vnd.openxmlformats-officedocument.theme+xml"/>
  <Default Extension="bin" ContentType="application/vnd.openxmlformats-officedocument.oleObject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9" r:id="rId1"/>
    <p:sldMasterId id="2147483700" r:id="rId2"/>
  </p:sldMasterIdLst>
  <p:notesMasterIdLst>
    <p:notesMasterId r:id="rId14"/>
  </p:notesMasterIdLst>
  <p:handoutMasterIdLst>
    <p:handoutMasterId r:id="rId15"/>
  </p:handoutMasterIdLst>
  <p:sldIdLst>
    <p:sldId id="1149" r:id="rId3"/>
    <p:sldId id="1124" r:id="rId4"/>
    <p:sldId id="1151" r:id="rId5"/>
    <p:sldId id="1146" r:id="rId6"/>
    <p:sldId id="1127" r:id="rId7"/>
    <p:sldId id="1145" r:id="rId8"/>
    <p:sldId id="1140" r:id="rId9"/>
    <p:sldId id="1150" r:id="rId10"/>
    <p:sldId id="1148" r:id="rId11"/>
    <p:sldId id="1144" r:id="rId12"/>
    <p:sldId id="1147" r:id="rId13"/>
  </p:sldIdLst>
  <p:sldSz cx="9144000" cy="6858000" type="screen4x3"/>
  <p:notesSz cx="7010400" cy="9296400"/>
  <p:defaultTextStyle>
    <a:defPPr>
      <a:defRPr lang="en-US"/>
    </a:defPPr>
    <a:lvl1pPr algn="ctr" rtl="0" eaLnBrk="0" fontAlgn="base" hangingPunct="0">
      <a:spcBef>
        <a:spcPct val="50000"/>
      </a:spcBef>
      <a:spcAft>
        <a:spcPct val="0"/>
      </a:spcAft>
      <a:defRPr sz="2000" kern="1200">
        <a:solidFill>
          <a:schemeClr val="bg2"/>
        </a:solidFill>
        <a:latin typeface="Arial" charset="0"/>
        <a:ea typeface="+mn-ea"/>
        <a:cs typeface="+mn-cs"/>
      </a:defRPr>
    </a:lvl1pPr>
    <a:lvl2pPr marL="457200" algn="ctr" rtl="0" eaLnBrk="0" fontAlgn="base" hangingPunct="0">
      <a:spcBef>
        <a:spcPct val="50000"/>
      </a:spcBef>
      <a:spcAft>
        <a:spcPct val="0"/>
      </a:spcAft>
      <a:defRPr sz="2000" kern="1200">
        <a:solidFill>
          <a:schemeClr val="bg2"/>
        </a:solidFill>
        <a:latin typeface="Arial" charset="0"/>
        <a:ea typeface="+mn-ea"/>
        <a:cs typeface="+mn-cs"/>
      </a:defRPr>
    </a:lvl2pPr>
    <a:lvl3pPr marL="914400" algn="ctr" rtl="0" eaLnBrk="0" fontAlgn="base" hangingPunct="0">
      <a:spcBef>
        <a:spcPct val="50000"/>
      </a:spcBef>
      <a:spcAft>
        <a:spcPct val="0"/>
      </a:spcAft>
      <a:defRPr sz="2000" kern="1200">
        <a:solidFill>
          <a:schemeClr val="bg2"/>
        </a:solidFill>
        <a:latin typeface="Arial" charset="0"/>
        <a:ea typeface="+mn-ea"/>
        <a:cs typeface="+mn-cs"/>
      </a:defRPr>
    </a:lvl3pPr>
    <a:lvl4pPr marL="1371600" algn="ctr" rtl="0" eaLnBrk="0" fontAlgn="base" hangingPunct="0">
      <a:spcBef>
        <a:spcPct val="50000"/>
      </a:spcBef>
      <a:spcAft>
        <a:spcPct val="0"/>
      </a:spcAft>
      <a:defRPr sz="2000" kern="1200">
        <a:solidFill>
          <a:schemeClr val="bg2"/>
        </a:solidFill>
        <a:latin typeface="Arial" charset="0"/>
        <a:ea typeface="+mn-ea"/>
        <a:cs typeface="+mn-cs"/>
      </a:defRPr>
    </a:lvl4pPr>
    <a:lvl5pPr marL="1828800" algn="ctr" rtl="0" eaLnBrk="0" fontAlgn="base" hangingPunct="0">
      <a:spcBef>
        <a:spcPct val="50000"/>
      </a:spcBef>
      <a:spcAft>
        <a:spcPct val="0"/>
      </a:spcAft>
      <a:defRPr sz="2000" kern="1200">
        <a:solidFill>
          <a:schemeClr val="bg2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000" kern="1200">
        <a:solidFill>
          <a:schemeClr val="bg2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000" kern="1200">
        <a:solidFill>
          <a:schemeClr val="bg2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000" kern="1200">
        <a:solidFill>
          <a:schemeClr val="bg2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000" kern="1200">
        <a:solidFill>
          <a:schemeClr val="bg2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66"/>
    <a:srgbClr val="008000"/>
    <a:srgbClr val="FFFFCC"/>
    <a:srgbClr val="0000FF"/>
    <a:srgbClr val="FFFF99"/>
    <a:srgbClr val="FF0000"/>
    <a:srgbClr val="FFCC99"/>
    <a:srgbClr val="99FF99"/>
    <a:srgbClr val="FFCCCC"/>
    <a:srgbClr val="9FCAFF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7971" autoAdjust="0"/>
    <p:restoredTop sz="95262" autoAdjust="0"/>
  </p:normalViewPr>
  <p:slideViewPr>
    <p:cSldViewPr>
      <p:cViewPr varScale="1">
        <p:scale>
          <a:sx n="72" d="100"/>
          <a:sy n="72" d="100"/>
        </p:scale>
        <p:origin x="-708" y="-96"/>
      </p:cViewPr>
      <p:guideLst>
        <p:guide orient="horz" pos="2160"/>
        <p:guide pos="5103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7788" cy="7373778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8.xml"/><Relationship Id="rId19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271544C-6647-7A44-A30B-40518DF4CE46}" type="datetimeFigureOut">
              <a:rPr lang="en-US" smtClean="0"/>
              <a:pPr/>
              <a:t>12/14/2011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11DEE20-7222-3F4B-902C-214D1A5332D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47026950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l" eaLnBrk="1" hangingPunct="1">
              <a:spcBef>
                <a:spcPct val="0"/>
              </a:spcBef>
              <a:defRPr sz="12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0938" y="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 eaLnBrk="1" hangingPunct="1">
              <a:spcBef>
                <a:spcPct val="0"/>
              </a:spcBef>
              <a:defRPr sz="12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317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1100" y="696913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17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1040" y="4415790"/>
            <a:ext cx="5608320" cy="4183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17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9967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l" eaLnBrk="1" hangingPunct="1">
              <a:spcBef>
                <a:spcPct val="0"/>
              </a:spcBef>
              <a:defRPr sz="12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317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0938" y="8829967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 eaLnBrk="1" hangingPunct="1">
              <a:spcBef>
                <a:spcPct val="0"/>
              </a:spcBef>
              <a:defRPr sz="1200">
                <a:solidFill>
                  <a:schemeClr val="tx1"/>
                </a:solidFill>
              </a:defRPr>
            </a:lvl1pPr>
          </a:lstStyle>
          <a:p>
            <a:fld id="{1EE94C69-A77A-4829-890D-081FF2A6740B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44617313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602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25603" name="Rectangle 3"/>
            <p:cNvSpPr>
              <a:spLocks noChangeArrowheads="1"/>
            </p:cNvSpPr>
            <p:nvPr/>
          </p:nvSpPr>
          <p:spPr bwMode="hidden">
            <a:xfrm>
              <a:off x="0" y="0"/>
              <a:ext cx="2208" cy="4320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1" hangingPunct="1">
                <a:spcBef>
                  <a:spcPct val="0"/>
                </a:spcBef>
              </a:pPr>
              <a:endParaRPr lang="en-US" sz="2400">
                <a:solidFill>
                  <a:schemeClr val="tx1"/>
                </a:solidFill>
                <a:latin typeface="Times New Roman" pitchFamily="18" charset="0"/>
              </a:endParaRPr>
            </a:p>
          </p:txBody>
        </p:sp>
        <p:sp>
          <p:nvSpPr>
            <p:cNvPr id="25604" name="Rectangle 4"/>
            <p:cNvSpPr>
              <a:spLocks noChangeArrowheads="1"/>
            </p:cNvSpPr>
            <p:nvPr/>
          </p:nvSpPr>
          <p:spPr bwMode="hidden">
            <a:xfrm>
              <a:off x="1081" y="1065"/>
              <a:ext cx="4679" cy="1596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l" eaLnBrk="1" hangingPunct="1">
                <a:spcBef>
                  <a:spcPct val="0"/>
                </a:spcBef>
              </a:pPr>
              <a:endParaRPr lang="en-US" sz="2400">
                <a:solidFill>
                  <a:schemeClr val="tx1"/>
                </a:solidFill>
                <a:latin typeface="Times New Roman" pitchFamily="18" charset="0"/>
              </a:endParaRPr>
            </a:p>
          </p:txBody>
        </p:sp>
        <p:grpSp>
          <p:nvGrpSpPr>
            <p:cNvPr id="25605" name="Group 5"/>
            <p:cNvGrpSpPr>
              <a:grpSpLocks/>
            </p:cNvGrpSpPr>
            <p:nvPr/>
          </p:nvGrpSpPr>
          <p:grpSpPr bwMode="auto">
            <a:xfrm>
              <a:off x="0" y="672"/>
              <a:ext cx="1806" cy="1989"/>
              <a:chOff x="0" y="672"/>
              <a:chExt cx="1806" cy="1989"/>
            </a:xfrm>
          </p:grpSpPr>
          <p:sp>
            <p:nvSpPr>
              <p:cNvPr id="25606" name="Rectangle 6"/>
              <p:cNvSpPr>
                <a:spLocks noChangeArrowheads="1"/>
              </p:cNvSpPr>
              <p:nvPr userDrawn="1"/>
            </p:nvSpPr>
            <p:spPr bwMode="auto">
              <a:xfrm>
                <a:off x="361" y="2257"/>
                <a:ext cx="363" cy="404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l" eaLnBrk="1" hangingPunct="1">
                  <a:spcBef>
                    <a:spcPct val="0"/>
                  </a:spcBef>
                </a:pPr>
                <a:endParaRPr lang="en-US" sz="2400">
                  <a:solidFill>
                    <a:schemeClr val="tx1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5607" name="Rectangle 7"/>
              <p:cNvSpPr>
                <a:spLocks noChangeArrowheads="1"/>
              </p:cNvSpPr>
              <p:nvPr userDrawn="1"/>
            </p:nvSpPr>
            <p:spPr bwMode="auto">
              <a:xfrm>
                <a:off x="1081" y="1065"/>
                <a:ext cx="362" cy="405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l" eaLnBrk="1" hangingPunct="1">
                  <a:spcBef>
                    <a:spcPct val="0"/>
                  </a:spcBef>
                </a:pPr>
                <a:endParaRPr lang="en-US" sz="2400">
                  <a:solidFill>
                    <a:schemeClr val="tx1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5608" name="Rectangle 8"/>
              <p:cNvSpPr>
                <a:spLocks noChangeArrowheads="1"/>
              </p:cNvSpPr>
              <p:nvPr userDrawn="1"/>
            </p:nvSpPr>
            <p:spPr bwMode="auto">
              <a:xfrm>
                <a:off x="1437" y="672"/>
                <a:ext cx="369" cy="400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l" eaLnBrk="1" hangingPunct="1">
                  <a:spcBef>
                    <a:spcPct val="0"/>
                  </a:spcBef>
                </a:pPr>
                <a:endParaRPr lang="en-US" sz="2400">
                  <a:solidFill>
                    <a:schemeClr val="tx1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5609" name="Rectangle 9"/>
              <p:cNvSpPr>
                <a:spLocks noChangeArrowheads="1"/>
              </p:cNvSpPr>
              <p:nvPr userDrawn="1"/>
            </p:nvSpPr>
            <p:spPr bwMode="auto">
              <a:xfrm>
                <a:off x="719" y="2257"/>
                <a:ext cx="368" cy="404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l" eaLnBrk="1" hangingPunct="1">
                  <a:spcBef>
                    <a:spcPct val="0"/>
                  </a:spcBef>
                </a:pPr>
                <a:endParaRPr lang="en-US" sz="2400">
                  <a:solidFill>
                    <a:schemeClr val="tx1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5610" name="Rectangle 10"/>
              <p:cNvSpPr>
                <a:spLocks noChangeArrowheads="1"/>
              </p:cNvSpPr>
              <p:nvPr userDrawn="1"/>
            </p:nvSpPr>
            <p:spPr bwMode="auto">
              <a:xfrm>
                <a:off x="1437" y="1065"/>
                <a:ext cx="369" cy="405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l" eaLnBrk="1" hangingPunct="1">
                  <a:spcBef>
                    <a:spcPct val="0"/>
                  </a:spcBef>
                </a:pPr>
                <a:endParaRPr lang="en-US" sz="2400">
                  <a:solidFill>
                    <a:schemeClr val="tx1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5611" name="Rectangle 11"/>
              <p:cNvSpPr>
                <a:spLocks noChangeArrowheads="1"/>
              </p:cNvSpPr>
              <p:nvPr userDrawn="1"/>
            </p:nvSpPr>
            <p:spPr bwMode="auto">
              <a:xfrm>
                <a:off x="719" y="1464"/>
                <a:ext cx="368" cy="399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l" eaLnBrk="1" hangingPunct="1">
                  <a:spcBef>
                    <a:spcPct val="0"/>
                  </a:spcBef>
                </a:pPr>
                <a:endParaRPr lang="en-US" sz="2400">
                  <a:solidFill>
                    <a:schemeClr val="tx1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5612" name="Rectangle 12"/>
              <p:cNvSpPr>
                <a:spLocks noChangeArrowheads="1"/>
              </p:cNvSpPr>
              <p:nvPr userDrawn="1"/>
            </p:nvSpPr>
            <p:spPr bwMode="auto">
              <a:xfrm>
                <a:off x="0" y="1464"/>
                <a:ext cx="367" cy="399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l" eaLnBrk="1" hangingPunct="1">
                  <a:spcBef>
                    <a:spcPct val="0"/>
                  </a:spcBef>
                </a:pPr>
                <a:endParaRPr lang="en-US" sz="2400">
                  <a:solidFill>
                    <a:schemeClr val="tx1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5613" name="Rectangle 13"/>
              <p:cNvSpPr>
                <a:spLocks noChangeArrowheads="1"/>
              </p:cNvSpPr>
              <p:nvPr userDrawn="1"/>
            </p:nvSpPr>
            <p:spPr bwMode="auto">
              <a:xfrm>
                <a:off x="1081" y="1464"/>
                <a:ext cx="362" cy="399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l" eaLnBrk="1" hangingPunct="1">
                  <a:spcBef>
                    <a:spcPct val="0"/>
                  </a:spcBef>
                </a:pPr>
                <a:endParaRPr lang="en-US" sz="2400">
                  <a:solidFill>
                    <a:schemeClr val="tx1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5614" name="Rectangle 14"/>
              <p:cNvSpPr>
                <a:spLocks noChangeArrowheads="1"/>
              </p:cNvSpPr>
              <p:nvPr userDrawn="1"/>
            </p:nvSpPr>
            <p:spPr bwMode="auto">
              <a:xfrm>
                <a:off x="361" y="1857"/>
                <a:ext cx="363" cy="406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l" eaLnBrk="1" hangingPunct="1">
                  <a:spcBef>
                    <a:spcPct val="0"/>
                  </a:spcBef>
                </a:pPr>
                <a:endParaRPr lang="en-US" sz="2400">
                  <a:solidFill>
                    <a:schemeClr val="tx1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5615" name="Rectangle 15"/>
              <p:cNvSpPr>
                <a:spLocks noChangeArrowheads="1"/>
              </p:cNvSpPr>
              <p:nvPr userDrawn="1"/>
            </p:nvSpPr>
            <p:spPr bwMode="auto">
              <a:xfrm>
                <a:off x="719" y="1857"/>
                <a:ext cx="368" cy="406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l" eaLnBrk="1" hangingPunct="1">
                  <a:spcBef>
                    <a:spcPct val="0"/>
                  </a:spcBef>
                </a:pPr>
                <a:endParaRPr lang="en-US" sz="2400">
                  <a:solidFill>
                    <a:schemeClr val="tx1"/>
                  </a:solidFill>
                  <a:latin typeface="Times New Roman" pitchFamily="18" charset="0"/>
                </a:endParaRPr>
              </a:p>
            </p:txBody>
          </p:sp>
        </p:grpSp>
      </p:grpSp>
      <p:sp>
        <p:nvSpPr>
          <p:cNvPr id="25616" name="Rectangle 16"/>
          <p:cNvSpPr>
            <a:spLocks noGrp="1" noChangeArrowheads="1"/>
          </p:cNvSpPr>
          <p:nvPr>
            <p:ph type="dt" sz="half" idx="2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FF1BDA2D-B621-4414-8E2B-B891DB595372}" type="datetime1">
              <a:rPr lang="en-US" smtClean="0"/>
              <a:pPr/>
              <a:t>12/14/2011</a:t>
            </a:fld>
            <a:endParaRPr lang="en-US"/>
          </a:p>
        </p:txBody>
      </p:sp>
      <p:sp>
        <p:nvSpPr>
          <p:cNvPr id="25617" name="Rectangle 17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Evian session 1</a:t>
            </a:r>
            <a:endParaRPr lang="en-US"/>
          </a:p>
        </p:txBody>
      </p:sp>
      <p:sp>
        <p:nvSpPr>
          <p:cNvPr id="25618" name="Rectangle 18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 sz="1200">
                <a:solidFill>
                  <a:schemeClr val="tx1"/>
                </a:solidFill>
                <a:latin typeface="Arial Black" pitchFamily="34" charset="0"/>
              </a:defRPr>
            </a:lvl1pPr>
          </a:lstStyle>
          <a:p>
            <a:fld id="{42080964-D815-4D51-9BE1-AC88875DFBA6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25619" name="Rectangle 19"/>
          <p:cNvSpPr>
            <a:spLocks noGrp="1" noChangeArrowheads="1"/>
          </p:cNvSpPr>
          <p:nvPr>
            <p:ph type="ctrTitle"/>
          </p:nvPr>
        </p:nvSpPr>
        <p:spPr>
          <a:xfrm>
            <a:off x="2971800" y="1828800"/>
            <a:ext cx="6019800" cy="2209800"/>
          </a:xfrm>
        </p:spPr>
        <p:txBody>
          <a:bodyPr/>
          <a:lstStyle>
            <a:lvl1pPr>
              <a:defRPr sz="380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5620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2971800" y="4267200"/>
            <a:ext cx="6019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600"/>
            </a:lvl1pPr>
          </a:lstStyle>
          <a:p>
            <a:r>
              <a:rPr lang="en-US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Evian session 1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9DD70A9-BAE9-49B5-BB4A-4022358022C0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fld id="{BA4171A5-EAF4-48B2-AED8-AF7AB57D13FF}" type="datetime1">
              <a:rPr lang="en-US" smtClean="0"/>
              <a:pPr/>
              <a:t>12/14/2011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00850" y="25400"/>
            <a:ext cx="2112963" cy="62833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5400"/>
            <a:ext cx="6191250" cy="62833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Evian session 1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EE8FBF62-69F5-429E-9AEA-628EF2B2989F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fld id="{04B3117D-0809-4C6E-9ED4-DE09BC00FF5A}" type="datetime1">
              <a:rPr lang="en-US" smtClean="0"/>
              <a:pPr/>
              <a:t>12/14/2011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25400"/>
            <a:ext cx="8229600" cy="5238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196975"/>
            <a:ext cx="4038600" cy="51117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196975"/>
            <a:ext cx="4038600" cy="51117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632575"/>
            <a:ext cx="2895600" cy="252413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Evian session 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6902450" y="6632575"/>
            <a:ext cx="2133600" cy="252413"/>
          </a:xfrm>
        </p:spPr>
        <p:txBody>
          <a:bodyPr/>
          <a:lstStyle>
            <a:lvl1pPr>
              <a:defRPr/>
            </a:lvl1pPr>
          </a:lstStyle>
          <a:p>
            <a:fld id="{C49955D0-AFF1-4FD6-B1E6-F241286C4CD1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>
          <a:xfrm>
            <a:off x="34925" y="6616700"/>
            <a:ext cx="2133600" cy="268288"/>
          </a:xfrm>
        </p:spPr>
        <p:txBody>
          <a:bodyPr/>
          <a:lstStyle>
            <a:lvl1pPr>
              <a:defRPr/>
            </a:lvl1pPr>
          </a:lstStyle>
          <a:p>
            <a:fld id="{FF6F0FCB-2978-4065-881D-F8F3C6491D45}" type="datetime1">
              <a:rPr lang="en-US" smtClean="0"/>
              <a:pPr/>
              <a:t>12/14/2011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25400"/>
            <a:ext cx="8229600" cy="5238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196975"/>
            <a:ext cx="8229600" cy="5111750"/>
          </a:xfrm>
        </p:spPr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3124200" y="6632575"/>
            <a:ext cx="2895600" cy="252413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Evian session 1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6902450" y="6632575"/>
            <a:ext cx="2133600" cy="252413"/>
          </a:xfrm>
        </p:spPr>
        <p:txBody>
          <a:bodyPr/>
          <a:lstStyle>
            <a:lvl1pPr>
              <a:defRPr/>
            </a:lvl1pPr>
          </a:lstStyle>
          <a:p>
            <a:fld id="{4F3283CE-86ED-4A5A-9952-48D6A180EE0C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>
          <a:xfrm>
            <a:off x="34925" y="6616700"/>
            <a:ext cx="2133600" cy="268288"/>
          </a:xfrm>
        </p:spPr>
        <p:txBody>
          <a:bodyPr/>
          <a:lstStyle>
            <a:lvl1pPr>
              <a:defRPr/>
            </a:lvl1pPr>
          </a:lstStyle>
          <a:p>
            <a:fld id="{58E33E78-5915-41DF-9FCE-687D774EBA14}" type="datetime1">
              <a:rPr lang="en-US" smtClean="0"/>
              <a:pPr/>
              <a:t>12/14/2011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newlhc logo1.gi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-681848" y="0"/>
            <a:ext cx="1357346" cy="1357346"/>
          </a:xfrm>
          <a:prstGeom prst="rect">
            <a:avLst/>
          </a:prstGeom>
          <a:effectLst>
            <a:glow rad="101600">
              <a:schemeClr val="accent1">
                <a:lumMod val="40000"/>
                <a:lumOff val="60000"/>
                <a:alpha val="40000"/>
              </a:schemeClr>
            </a:glow>
            <a:reflection blurRad="6350" stA="50000" endA="300" endPos="55000" dir="5400000" sy="-100000" algn="bl" rotWithShape="0"/>
            <a:softEdge rad="12700"/>
          </a:effectLst>
        </p:spPr>
      </p:pic>
      <p:sp>
        <p:nvSpPr>
          <p:cNvPr id="11" name="Text Placeholder 10"/>
          <p:cNvSpPr>
            <a:spLocks noGrp="1"/>
          </p:cNvSpPr>
          <p:nvPr>
            <p:ph type="body" sz="quarter" idx="10"/>
          </p:nvPr>
        </p:nvSpPr>
        <p:spPr>
          <a:xfrm>
            <a:off x="685800" y="1295400"/>
            <a:ext cx="8128000" cy="4597400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6" name="Title Placeholder 1"/>
          <p:cNvSpPr>
            <a:spLocks noGrp="1"/>
          </p:cNvSpPr>
          <p:nvPr>
            <p:ph type="title"/>
          </p:nvPr>
        </p:nvSpPr>
        <p:spPr bwMode="auto">
          <a:xfrm>
            <a:off x="1600200" y="152400"/>
            <a:ext cx="7315200" cy="79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>
            <a:lvl1pPr>
              <a:defRPr sz="3600"/>
            </a:lvl1pPr>
          </a:lstStyle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1"/>
          </p:nvPr>
        </p:nvSpPr>
        <p:spPr>
          <a:xfrm>
            <a:off x="204788" y="6553200"/>
            <a:ext cx="1199009" cy="198438"/>
          </a:xfrm>
        </p:spPr>
        <p:txBody>
          <a:bodyPr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j-lt"/>
              </a:defRPr>
            </a:lvl1pPr>
          </a:lstStyle>
          <a:p>
            <a:pPr>
              <a:defRPr/>
            </a:pPr>
            <a:fld id="{48134D1C-2EED-4B28-9DB4-0E5DF372A3E5}" type="datetime1">
              <a:rPr lang="en-US" smtClean="0"/>
              <a:pPr>
                <a:defRPr/>
              </a:pPr>
              <a:t>12/14/2011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2"/>
          </p:nvPr>
        </p:nvSpPr>
        <p:spPr>
          <a:xfrm>
            <a:off x="1764402" y="6553200"/>
            <a:ext cx="5615189" cy="198438"/>
          </a:xfrm>
        </p:spPr>
        <p:txBody>
          <a:bodyPr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tx1">
                    <a:tint val="75000"/>
                  </a:schemeClr>
                </a:solidFill>
                <a:latin typeface="+mj-lt"/>
              </a:defRPr>
            </a:lvl1pPr>
          </a:lstStyle>
          <a:p>
            <a:pPr>
              <a:defRPr/>
            </a:pPr>
            <a:r>
              <a:rPr lang="en-US" smtClean="0"/>
              <a:t>Evian session 1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3"/>
          </p:nvPr>
        </p:nvSpPr>
        <p:spPr>
          <a:xfrm>
            <a:off x="8433851" y="6553200"/>
            <a:ext cx="495837" cy="198438"/>
          </a:xfrm>
        </p:spPr>
        <p:txBody>
          <a:bodyPr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j-lt"/>
              </a:defRPr>
            </a:lvl1pPr>
          </a:lstStyle>
          <a:p>
            <a:pPr>
              <a:defRPr/>
            </a:pPr>
            <a:fld id="{F5548BC7-4E35-4494-AD1E-CD52997EA5E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2"/>
          <p:cNvSpPr>
            <a:spLocks noGrp="1"/>
          </p:cNvSpPr>
          <p:nvPr>
            <p:ph type="ctrTitle"/>
          </p:nvPr>
        </p:nvSpPr>
        <p:spPr>
          <a:xfrm>
            <a:off x="228600" y="4114800"/>
            <a:ext cx="7239000" cy="533400"/>
          </a:xfrm>
          <a:prstGeom prst="rect">
            <a:avLst/>
          </a:prstGeom>
          <a:noFill/>
        </p:spPr>
        <p:txBody>
          <a:bodyPr vert="horz"/>
          <a:lstStyle>
            <a:lvl1pPr algn="l" eaLnBrk="1" latinLnBrk="0" hangingPunct="1">
              <a:defRPr kumimoji="0" sz="2000" b="0" cap="all" spc="150" baseline="0">
                <a:solidFill>
                  <a:schemeClr val="bg1"/>
                </a:solidFill>
              </a:defRPr>
            </a:lvl1pPr>
            <a:extLst/>
          </a:lstStyle>
          <a:p>
            <a:pPr eaLnBrk="1" latinLnBrk="1" hangingPunct="1"/>
            <a:r>
              <a:rPr lang="en-US" dirty="0" smtClean="0"/>
              <a:t>Click to edit Master title style</a:t>
            </a:r>
            <a:endParaRPr/>
          </a:p>
        </p:txBody>
      </p:sp>
      <p:sp>
        <p:nvSpPr>
          <p:cNvPr id="9" name="Rectangle 3"/>
          <p:cNvSpPr>
            <a:spLocks noGrp="1"/>
          </p:cNvSpPr>
          <p:nvPr>
            <p:ph type="subTitle" idx="1" hasCustomPrompt="1"/>
          </p:nvPr>
        </p:nvSpPr>
        <p:spPr>
          <a:xfrm>
            <a:off x="228600" y="4706112"/>
            <a:ext cx="6934200" cy="228600"/>
          </a:xfrm>
          <a:prstGeom prst="rect">
            <a:avLst/>
          </a:prstGeom>
          <a:solidFill>
            <a:schemeClr val="bg1"/>
          </a:solidFill>
        </p:spPr>
        <p:txBody>
          <a:bodyPr/>
          <a:lstStyle>
            <a:lvl1pPr marL="0" indent="0" algn="l" eaLnBrk="1" latinLnBrk="0" hangingPunct="1">
              <a:buNone/>
              <a:defRPr kumimoji="0" sz="1100" b="1">
                <a:solidFill>
                  <a:schemeClr val="accent4">
                    <a:shade val="50000"/>
                  </a:schemeClr>
                </a:solidFill>
              </a:defRPr>
            </a:lvl1pPr>
            <a:lvl2pPr marL="457200" indent="0" algn="ctr" eaLnBrk="1" latinLnBrk="0" hangingPunct="1">
              <a:buNone/>
            </a:lvl2pPr>
            <a:lvl3pPr marL="914400" indent="0" algn="ctr" eaLnBrk="1" latinLnBrk="0" hangingPunct="1">
              <a:buNone/>
            </a:lvl3pPr>
            <a:lvl4pPr marL="1371600" indent="0" algn="ctr" eaLnBrk="1" latinLnBrk="0" hangingPunct="1">
              <a:buNone/>
            </a:lvl4pPr>
            <a:lvl5pPr marL="1828800" indent="0" algn="ctr" eaLnBrk="1" latinLnBrk="0" hangingPunct="1">
              <a:buNone/>
            </a:lvl5pPr>
            <a:lvl6pPr marL="2286000" indent="0" algn="ctr" eaLnBrk="1" latinLnBrk="0" hangingPunct="1">
              <a:buNone/>
            </a:lvl6pPr>
            <a:lvl7pPr marL="2743200" indent="0" algn="ctr" eaLnBrk="1" latinLnBrk="0" hangingPunct="1">
              <a:buNone/>
            </a:lvl7pPr>
            <a:lvl8pPr marL="3200400" indent="0" algn="ctr" eaLnBrk="1" latinLnBrk="0" hangingPunct="1">
              <a:buNone/>
            </a:lvl8pPr>
            <a:lvl9pPr marL="3657600" indent="0" algn="ctr" eaLnBrk="1" latinLnBrk="0" hangingPunct="1">
              <a:buNone/>
            </a:lvl9pPr>
            <a:extLst/>
          </a:lstStyle>
          <a:p>
            <a:r>
              <a:rPr kumimoji="0" lang="en-US" dirty="0" smtClean="0"/>
              <a:t>Click to add author information</a:t>
            </a:r>
            <a:endParaRPr kumimoji="0" lang="en-US" dirty="0"/>
          </a:p>
        </p:txBody>
      </p:sp>
      <p:sp>
        <p:nvSpPr>
          <p:cNvPr id="10" name="Rectangle 15"/>
          <p:cNvSpPr>
            <a:spLocks noGrp="1"/>
          </p:cNvSpPr>
          <p:nvPr>
            <p:ph type="sldNum" sz="quarter" idx="11"/>
          </p:nvPr>
        </p:nvSpPr>
        <p:spPr>
          <a:xfrm>
            <a:off x="6477000" y="6477000"/>
            <a:ext cx="1021080" cy="304800"/>
          </a:xfrm>
          <a:prstGeom prst="rect">
            <a:avLst/>
          </a:prstGeom>
        </p:spPr>
        <p:txBody>
          <a:bodyPr anchor="ctr"/>
          <a:lstStyle>
            <a:extLst/>
          </a:lstStyle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fld id="{256D3EEF-DE4E-429D-8EC4-DDC531AFF587}" type="slidenum">
              <a:rPr lang="en-US" sz="1000" smtClean="0">
                <a:solidFill>
                  <a:prstClr val="black"/>
                </a:solidFill>
                <a:latin typeface="Calibri"/>
              </a:rPr>
              <a:pPr algn="r"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 sz="18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1" name="Rectangle 16"/>
          <p:cNvSpPr>
            <a:spLocks noGrp="1"/>
          </p:cNvSpPr>
          <p:nvPr>
            <p:ph type="ftr" sz="quarter" idx="12"/>
          </p:nvPr>
        </p:nvSpPr>
        <p:spPr>
          <a:xfrm>
            <a:off x="2705100" y="6477000"/>
            <a:ext cx="3733800" cy="304800"/>
          </a:xfrm>
          <a:prstGeom prst="rect">
            <a:avLst/>
          </a:prstGeom>
        </p:spPr>
        <p:txBody>
          <a:bodyPr/>
          <a:lstStyle>
            <a:extLst/>
          </a:lstStyle>
          <a:p>
            <a:pPr algn="l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800" smtClean="0">
                <a:solidFill>
                  <a:prstClr val="black"/>
                </a:solidFill>
                <a:latin typeface="Calibri"/>
              </a:rPr>
              <a:t>Evian session 1</a:t>
            </a:r>
            <a:endParaRPr lang="en-US" sz="18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3" name="Date Placeholder 9"/>
          <p:cNvSpPr>
            <a:spLocks noGrp="1"/>
          </p:cNvSpPr>
          <p:nvPr>
            <p:ph type="dt" sz="half" idx="10"/>
          </p:nvPr>
        </p:nvSpPr>
        <p:spPr>
          <a:xfrm>
            <a:off x="228600" y="6477000"/>
            <a:ext cx="1600200" cy="304800"/>
          </a:xfrm>
          <a:prstGeom prst="rect">
            <a:avLst/>
          </a:prstGeom>
        </p:spPr>
        <p:txBody>
          <a:bodyPr anchor="ctr"/>
          <a:lstStyle>
            <a:lvl1pPr algn="l" eaLnBrk="1" latinLnBrk="0" hangingPunct="1">
              <a:defRPr kumimoji="0">
                <a:solidFill>
                  <a:srgbClr val="A0A0A0"/>
                </a:solidFill>
              </a:defRPr>
            </a:lvl1pPr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9C47876-E585-40FF-B07B-45A614F7749C}" type="datetime1">
              <a:rPr lang="en-US" sz="1800" smtClean="0">
                <a:latin typeface="Calibri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12/14/2011</a:t>
            </a:fld>
            <a:endParaRPr lang="en-US" sz="1800" dirty="0">
              <a:latin typeface="Calibri"/>
            </a:endParaRPr>
          </a:p>
        </p:txBody>
      </p:sp>
      <p:sp>
        <p:nvSpPr>
          <p:cNvPr id="14" name="Rectangle 13"/>
          <p:cNvSpPr/>
          <p:nvPr userDrawn="1"/>
        </p:nvSpPr>
        <p:spPr>
          <a:xfrm>
            <a:off x="0" y="4645880"/>
            <a:ext cx="9144000" cy="27432"/>
          </a:xfrm>
          <a:prstGeom prst="rect">
            <a:avLst/>
          </a:prstGeom>
          <a:solidFill>
            <a:schemeClr val="accent4"/>
          </a:solidFill>
          <a:ln w="25400" cap="rnd" cmpd="sng" algn="ctr">
            <a:noFill/>
            <a:prstDash val="soli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 sz="1800" dirty="0">
              <a:solidFill>
                <a:prstClr val="black"/>
              </a:solidFill>
            </a:endParaRPr>
          </a:p>
        </p:txBody>
      </p:sp>
      <p:pic>
        <p:nvPicPr>
          <p:cNvPr id="16" name="Picture 2" descr="banner-bleu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778980"/>
            <a:ext cx="9144000" cy="8667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19330"/>
            <a:ext cx="7929520" cy="487362"/>
          </a:xfrm>
          <a:prstGeom prst="rect">
            <a:avLst/>
          </a:prstGeom>
        </p:spPr>
        <p:txBody>
          <a:bodyPr vert="horz"/>
          <a:lstStyle>
            <a:lvl1pPr algn="r">
              <a:defRPr sz="2400" b="1" cap="small" baseline="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6815" y="741873"/>
            <a:ext cx="8358996" cy="5699388"/>
          </a:xfrm>
          <a:prstGeom prst="rect">
            <a:avLst/>
          </a:prstGeom>
        </p:spPr>
        <p:txBody>
          <a:bodyPr/>
          <a:lstStyle>
            <a:lvl1pPr>
              <a:defRPr sz="1600">
                <a:latin typeface="Trebuchet MS" pitchFamily="34" charset="0"/>
              </a:defRPr>
            </a:lvl1pPr>
            <a:lvl2pPr>
              <a:defRPr sz="1400">
                <a:latin typeface="Trebuchet MS" pitchFamily="34" charset="0"/>
              </a:defRPr>
            </a:lvl2pPr>
            <a:lvl3pPr>
              <a:defRPr sz="1200">
                <a:latin typeface="Trebuchet MS" pitchFamily="34" charset="0"/>
              </a:defRPr>
            </a:lvl3pPr>
            <a:lvl4pPr>
              <a:defRPr sz="1100">
                <a:latin typeface="Trebuchet MS" pitchFamily="34" charset="0"/>
              </a:defRPr>
            </a:lvl4pPr>
            <a:lvl5pPr>
              <a:defRPr sz="1100">
                <a:latin typeface="Trebuchet MS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5800" y="6492875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l" eaLnBrk="1" fontAlgn="auto" hangingPunct="1">
              <a:spcBef>
                <a:spcPts val="0"/>
              </a:spcBef>
              <a:spcAft>
                <a:spcPts val="0"/>
              </a:spcAft>
            </a:pPr>
            <a:fld id="{FCBAD8C0-B01C-4527-AA18-3319B0F6220F}" type="datetime1">
              <a:rPr lang="en-US" sz="1800" smtClean="0">
                <a:solidFill>
                  <a:prstClr val="black"/>
                </a:solidFill>
                <a:latin typeface="Calibri"/>
              </a:rPr>
              <a:pPr algn="l" eaLnBrk="1" fontAlgn="auto" hangingPunct="1">
                <a:spcBef>
                  <a:spcPts val="0"/>
                </a:spcBef>
                <a:spcAft>
                  <a:spcPts val="0"/>
                </a:spcAft>
              </a:pPr>
              <a:t>12/14/2011</a:t>
            </a:fld>
            <a:endParaRPr lang="en-US" sz="18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48000" y="6492875"/>
            <a:ext cx="4191000" cy="365125"/>
          </a:xfrm>
          <a:prstGeom prst="rect">
            <a:avLst/>
          </a:prstGeom>
        </p:spPr>
        <p:txBody>
          <a:bodyPr/>
          <a:lstStyle/>
          <a:p>
            <a:pPr algn="l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800" smtClean="0">
                <a:solidFill>
                  <a:prstClr val="black"/>
                </a:solidFill>
                <a:latin typeface="Calibri"/>
              </a:rPr>
              <a:t>Evian session 1</a:t>
            </a:r>
            <a:endParaRPr lang="en-US" sz="18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0000" y="6492875"/>
            <a:ext cx="838200" cy="365125"/>
          </a:xfrm>
          <a:prstGeom prst="rect">
            <a:avLst/>
          </a:prstGeom>
        </p:spPr>
        <p:txBody>
          <a:bodyPr/>
          <a:lstStyle/>
          <a:p>
            <a:pPr algn="l" eaLnBrk="1" fontAlgn="auto" hangingPunct="1">
              <a:spcBef>
                <a:spcPts val="0"/>
              </a:spcBef>
              <a:spcAft>
                <a:spcPts val="0"/>
              </a:spcAft>
            </a:pPr>
            <a:fld id="{D47C1A7F-90AD-456E-8054-20B867E8D6FC}" type="slidenum">
              <a:rPr lang="en-US" sz="1800" smtClean="0">
                <a:solidFill>
                  <a:prstClr val="black"/>
                </a:solidFill>
                <a:latin typeface="Calibri"/>
              </a:rPr>
              <a:pPr algn="l"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 sz="1800" dirty="0">
              <a:solidFill>
                <a:prstClr val="black"/>
              </a:solidFill>
              <a:latin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685800" y="6492875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l" eaLnBrk="1" fontAlgn="auto" hangingPunct="1">
              <a:spcBef>
                <a:spcPts val="0"/>
              </a:spcBef>
              <a:spcAft>
                <a:spcPts val="0"/>
              </a:spcAft>
            </a:pPr>
            <a:fld id="{747124A5-7DEF-4F54-9A47-4EBFC0E0FB86}" type="datetime1">
              <a:rPr lang="en-US" sz="1800" smtClean="0">
                <a:solidFill>
                  <a:prstClr val="black"/>
                </a:solidFill>
                <a:latin typeface="Calibri"/>
              </a:rPr>
              <a:pPr algn="l" eaLnBrk="1" fontAlgn="auto" hangingPunct="1">
                <a:spcBef>
                  <a:spcPts val="0"/>
                </a:spcBef>
                <a:spcAft>
                  <a:spcPts val="0"/>
                </a:spcAft>
              </a:pPr>
              <a:t>12/14/2011</a:t>
            </a:fld>
            <a:endParaRPr lang="en-US" sz="18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48000" y="6492875"/>
            <a:ext cx="4191000" cy="365125"/>
          </a:xfrm>
          <a:prstGeom prst="rect">
            <a:avLst/>
          </a:prstGeom>
        </p:spPr>
        <p:txBody>
          <a:bodyPr/>
          <a:lstStyle/>
          <a:p>
            <a:pPr algn="l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800" smtClean="0">
                <a:solidFill>
                  <a:prstClr val="black"/>
                </a:solidFill>
                <a:latin typeface="Calibri"/>
              </a:rPr>
              <a:t>Evian session 1</a:t>
            </a:r>
            <a:endParaRPr lang="en-US" sz="18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0000" y="6492875"/>
            <a:ext cx="838200" cy="365125"/>
          </a:xfrm>
          <a:prstGeom prst="rect">
            <a:avLst/>
          </a:prstGeom>
        </p:spPr>
        <p:txBody>
          <a:bodyPr/>
          <a:lstStyle/>
          <a:p>
            <a:pPr algn="l" eaLnBrk="1" fontAlgn="auto" hangingPunct="1">
              <a:spcBef>
                <a:spcPts val="0"/>
              </a:spcBef>
              <a:spcAft>
                <a:spcPts val="0"/>
              </a:spcAft>
            </a:pPr>
            <a:fld id="{D47C1A7F-90AD-456E-8054-20B867E8D6FC}" type="slidenum">
              <a:rPr lang="en-US" sz="1800" smtClean="0">
                <a:solidFill>
                  <a:prstClr val="black"/>
                </a:solidFill>
                <a:latin typeface="Calibri"/>
              </a:rPr>
              <a:pPr algn="l"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 sz="1800" dirty="0">
              <a:solidFill>
                <a:prstClr val="black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>
          <a:xfrm>
            <a:off x="685800" y="6492875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l" eaLnBrk="1" fontAlgn="auto" hangingPunct="1">
              <a:spcBef>
                <a:spcPts val="0"/>
              </a:spcBef>
              <a:spcAft>
                <a:spcPts val="0"/>
              </a:spcAft>
            </a:pPr>
            <a:fld id="{78BF9695-B7AA-4586-A3FF-9602DF1A616C}" type="datetime1">
              <a:rPr lang="en-US" sz="1800" smtClean="0">
                <a:solidFill>
                  <a:prstClr val="black"/>
                </a:solidFill>
                <a:latin typeface="Calibri"/>
              </a:rPr>
              <a:pPr algn="l" eaLnBrk="1" fontAlgn="auto" hangingPunct="1">
                <a:spcBef>
                  <a:spcPts val="0"/>
                </a:spcBef>
                <a:spcAft>
                  <a:spcPts val="0"/>
                </a:spcAft>
              </a:pPr>
              <a:t>12/14/2011</a:t>
            </a:fld>
            <a:endParaRPr lang="en-US" sz="18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48000" y="6492875"/>
            <a:ext cx="4191000" cy="365125"/>
          </a:xfrm>
          <a:prstGeom prst="rect">
            <a:avLst/>
          </a:prstGeom>
        </p:spPr>
        <p:txBody>
          <a:bodyPr/>
          <a:lstStyle/>
          <a:p>
            <a:pPr algn="l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800" smtClean="0">
                <a:solidFill>
                  <a:prstClr val="black"/>
                </a:solidFill>
                <a:latin typeface="Calibri"/>
              </a:rPr>
              <a:t>Evian session 1</a:t>
            </a:r>
            <a:endParaRPr lang="en-US" sz="18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0000" y="6492875"/>
            <a:ext cx="838200" cy="365125"/>
          </a:xfrm>
          <a:prstGeom prst="rect">
            <a:avLst/>
          </a:prstGeom>
        </p:spPr>
        <p:txBody>
          <a:bodyPr/>
          <a:lstStyle/>
          <a:p>
            <a:pPr algn="l" eaLnBrk="1" fontAlgn="auto" hangingPunct="1">
              <a:spcBef>
                <a:spcPts val="0"/>
              </a:spcBef>
              <a:spcAft>
                <a:spcPts val="0"/>
              </a:spcAft>
            </a:pPr>
            <a:fld id="{D47C1A7F-90AD-456E-8054-20B867E8D6FC}" type="slidenum">
              <a:rPr lang="en-US" sz="1800" smtClean="0">
                <a:solidFill>
                  <a:prstClr val="black"/>
                </a:solidFill>
                <a:latin typeface="Calibri"/>
              </a:rPr>
              <a:pPr algn="l"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 sz="1800" dirty="0">
              <a:solidFill>
                <a:prstClr val="black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57C3E7D3-E8A8-4E1B-881E-DBC7929F1526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7" name="Footer Placeholder 3"/>
          <p:cNvSpPr>
            <a:spLocks noGrp="1"/>
          </p:cNvSpPr>
          <p:nvPr userDrawn="1">
            <p:ph type="ftr" sz="quarter" idx="10"/>
          </p:nvPr>
        </p:nvSpPr>
        <p:spPr>
          <a:xfrm>
            <a:off x="3124200" y="6632575"/>
            <a:ext cx="2895600" cy="252413"/>
          </a:xfrm>
        </p:spPr>
        <p:txBody>
          <a:bodyPr/>
          <a:lstStyle/>
          <a:p>
            <a:r>
              <a:rPr lang="en-US" smtClean="0"/>
              <a:t>Evian session 1</a:t>
            </a:r>
            <a:endParaRPr lang="en-US" dirty="0"/>
          </a:p>
        </p:txBody>
      </p:sp>
      <p:sp>
        <p:nvSpPr>
          <p:cNvPr id="8" name="Date Placeholder 4"/>
          <p:cNvSpPr>
            <a:spLocks noGrp="1"/>
          </p:cNvSpPr>
          <p:nvPr userDrawn="1">
            <p:ph type="dt" sz="half" idx="12"/>
          </p:nvPr>
        </p:nvSpPr>
        <p:spPr>
          <a:xfrm>
            <a:off x="34925" y="6616700"/>
            <a:ext cx="2133600" cy="268288"/>
          </a:xfrm>
        </p:spPr>
        <p:txBody>
          <a:bodyPr/>
          <a:lstStyle/>
          <a:p>
            <a:fld id="{275D1DEB-CA01-4FBD-9522-97573889FCB3}" type="datetime1">
              <a:rPr lang="en-US" smtClean="0"/>
              <a:pPr/>
              <a:t>12/14/2011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685800" y="6492875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l" eaLnBrk="1" fontAlgn="auto" hangingPunct="1">
              <a:spcBef>
                <a:spcPts val="0"/>
              </a:spcBef>
              <a:spcAft>
                <a:spcPts val="0"/>
              </a:spcAft>
            </a:pPr>
            <a:fld id="{0079DFC8-9A3B-4432-93C4-7EAF6C480EDB}" type="datetime1">
              <a:rPr lang="en-US" sz="1800" smtClean="0">
                <a:solidFill>
                  <a:prstClr val="black"/>
                </a:solidFill>
                <a:latin typeface="Calibri"/>
              </a:rPr>
              <a:pPr algn="l" eaLnBrk="1" fontAlgn="auto" hangingPunct="1">
                <a:spcBef>
                  <a:spcPts val="0"/>
                </a:spcBef>
                <a:spcAft>
                  <a:spcPts val="0"/>
                </a:spcAft>
              </a:pPr>
              <a:t>12/14/2011</a:t>
            </a:fld>
            <a:endParaRPr lang="en-US" sz="18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48000" y="6492875"/>
            <a:ext cx="4191000" cy="365125"/>
          </a:xfrm>
          <a:prstGeom prst="rect">
            <a:avLst/>
          </a:prstGeom>
        </p:spPr>
        <p:txBody>
          <a:bodyPr/>
          <a:lstStyle/>
          <a:p>
            <a:pPr algn="l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800" smtClean="0">
                <a:solidFill>
                  <a:prstClr val="black"/>
                </a:solidFill>
                <a:latin typeface="Calibri"/>
              </a:rPr>
              <a:t>Evian session 1</a:t>
            </a:r>
            <a:endParaRPr lang="en-US" sz="18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0000" y="6492875"/>
            <a:ext cx="838200" cy="365125"/>
          </a:xfrm>
          <a:prstGeom prst="rect">
            <a:avLst/>
          </a:prstGeom>
        </p:spPr>
        <p:txBody>
          <a:bodyPr/>
          <a:lstStyle/>
          <a:p>
            <a:pPr algn="l" eaLnBrk="1" fontAlgn="auto" hangingPunct="1">
              <a:spcBef>
                <a:spcPts val="0"/>
              </a:spcBef>
              <a:spcAft>
                <a:spcPts val="0"/>
              </a:spcAft>
            </a:pPr>
            <a:fld id="{D47C1A7F-90AD-456E-8054-20B867E8D6FC}" type="slidenum">
              <a:rPr lang="en-US" sz="1800" smtClean="0">
                <a:solidFill>
                  <a:prstClr val="black"/>
                </a:solidFill>
                <a:latin typeface="Calibri"/>
              </a:rPr>
              <a:pPr algn="l"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 sz="1800" dirty="0">
              <a:solidFill>
                <a:prstClr val="black"/>
              </a:solidFill>
              <a:latin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685800" y="6492875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l" eaLnBrk="1" fontAlgn="auto" hangingPunct="1">
              <a:spcBef>
                <a:spcPts val="0"/>
              </a:spcBef>
              <a:spcAft>
                <a:spcPts val="0"/>
              </a:spcAft>
            </a:pPr>
            <a:fld id="{FF45CDA0-277F-450E-A1A5-DA754AAFE3C0}" type="datetime1">
              <a:rPr lang="en-US" sz="1800" smtClean="0">
                <a:solidFill>
                  <a:prstClr val="black"/>
                </a:solidFill>
                <a:latin typeface="Calibri"/>
              </a:rPr>
              <a:pPr algn="l" eaLnBrk="1" fontAlgn="auto" hangingPunct="1">
                <a:spcBef>
                  <a:spcPts val="0"/>
                </a:spcBef>
                <a:spcAft>
                  <a:spcPts val="0"/>
                </a:spcAft>
              </a:pPr>
              <a:t>12/14/2011</a:t>
            </a:fld>
            <a:endParaRPr lang="en-US" sz="18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48000" y="6492875"/>
            <a:ext cx="4191000" cy="365125"/>
          </a:xfrm>
          <a:prstGeom prst="rect">
            <a:avLst/>
          </a:prstGeom>
        </p:spPr>
        <p:txBody>
          <a:bodyPr/>
          <a:lstStyle/>
          <a:p>
            <a:pPr algn="l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800" smtClean="0">
                <a:solidFill>
                  <a:prstClr val="black"/>
                </a:solidFill>
                <a:latin typeface="Calibri"/>
              </a:rPr>
              <a:t>Evian session 1</a:t>
            </a:r>
            <a:endParaRPr lang="en-US" sz="18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0000" y="6492875"/>
            <a:ext cx="838200" cy="365125"/>
          </a:xfrm>
          <a:prstGeom prst="rect">
            <a:avLst/>
          </a:prstGeom>
        </p:spPr>
        <p:txBody>
          <a:bodyPr/>
          <a:lstStyle/>
          <a:p>
            <a:pPr algn="l" eaLnBrk="1" fontAlgn="auto" hangingPunct="1">
              <a:spcBef>
                <a:spcPts val="0"/>
              </a:spcBef>
              <a:spcAft>
                <a:spcPts val="0"/>
              </a:spcAft>
            </a:pPr>
            <a:fld id="{D47C1A7F-90AD-456E-8054-20B867E8D6FC}" type="slidenum">
              <a:rPr lang="en-US" sz="1800" smtClean="0">
                <a:solidFill>
                  <a:prstClr val="black"/>
                </a:solidFill>
                <a:latin typeface="Calibri"/>
              </a:rPr>
              <a:pPr algn="l"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 sz="1800" dirty="0">
              <a:solidFill>
                <a:prstClr val="black"/>
              </a:solidFill>
              <a:latin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685800" y="6492875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l" eaLnBrk="1" fontAlgn="auto" hangingPunct="1">
              <a:spcBef>
                <a:spcPts val="0"/>
              </a:spcBef>
              <a:spcAft>
                <a:spcPts val="0"/>
              </a:spcAft>
            </a:pPr>
            <a:fld id="{190012B4-6679-44C9-9E52-E2A1D808BA42}" type="datetime1">
              <a:rPr lang="en-US" sz="1800" smtClean="0">
                <a:solidFill>
                  <a:prstClr val="black"/>
                </a:solidFill>
                <a:latin typeface="Calibri"/>
              </a:rPr>
              <a:pPr algn="l" eaLnBrk="1" fontAlgn="auto" hangingPunct="1">
                <a:spcBef>
                  <a:spcPts val="0"/>
                </a:spcBef>
                <a:spcAft>
                  <a:spcPts val="0"/>
                </a:spcAft>
              </a:pPr>
              <a:t>12/14/2011</a:t>
            </a:fld>
            <a:endParaRPr lang="en-US" sz="18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48000" y="6492875"/>
            <a:ext cx="4191000" cy="365125"/>
          </a:xfrm>
          <a:prstGeom prst="rect">
            <a:avLst/>
          </a:prstGeom>
        </p:spPr>
        <p:txBody>
          <a:bodyPr/>
          <a:lstStyle/>
          <a:p>
            <a:pPr algn="l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800" smtClean="0">
                <a:solidFill>
                  <a:prstClr val="black"/>
                </a:solidFill>
                <a:latin typeface="Calibri"/>
              </a:rPr>
              <a:t>Evian session 1</a:t>
            </a:r>
            <a:endParaRPr lang="en-US" sz="18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0000" y="6492875"/>
            <a:ext cx="838200" cy="365125"/>
          </a:xfrm>
          <a:prstGeom prst="rect">
            <a:avLst/>
          </a:prstGeom>
        </p:spPr>
        <p:txBody>
          <a:bodyPr/>
          <a:lstStyle/>
          <a:p>
            <a:pPr algn="l" eaLnBrk="1" fontAlgn="auto" hangingPunct="1">
              <a:spcBef>
                <a:spcPts val="0"/>
              </a:spcBef>
              <a:spcAft>
                <a:spcPts val="0"/>
              </a:spcAft>
            </a:pPr>
            <a:fld id="{D47C1A7F-90AD-456E-8054-20B867E8D6FC}" type="slidenum">
              <a:rPr lang="en-US" sz="1800" smtClean="0">
                <a:solidFill>
                  <a:prstClr val="black"/>
                </a:solidFill>
                <a:latin typeface="Calibri"/>
              </a:rPr>
              <a:pPr algn="l"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 sz="1800" dirty="0">
              <a:solidFill>
                <a:prstClr val="black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685800" y="6492875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l" eaLnBrk="1" fontAlgn="auto" hangingPunct="1">
              <a:spcBef>
                <a:spcPts val="0"/>
              </a:spcBef>
              <a:spcAft>
                <a:spcPts val="0"/>
              </a:spcAft>
            </a:pPr>
            <a:fld id="{3F3A98AD-FFA3-48B4-AEBB-4120D8C6F4D3}" type="datetime1">
              <a:rPr lang="en-US" sz="1800" smtClean="0">
                <a:solidFill>
                  <a:prstClr val="black"/>
                </a:solidFill>
                <a:latin typeface="Calibri"/>
              </a:rPr>
              <a:pPr algn="l" eaLnBrk="1" fontAlgn="auto" hangingPunct="1">
                <a:spcBef>
                  <a:spcPts val="0"/>
                </a:spcBef>
                <a:spcAft>
                  <a:spcPts val="0"/>
                </a:spcAft>
              </a:pPr>
              <a:t>12/14/2011</a:t>
            </a:fld>
            <a:endParaRPr lang="en-US" sz="18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48000" y="6492875"/>
            <a:ext cx="4191000" cy="365125"/>
          </a:xfrm>
          <a:prstGeom prst="rect">
            <a:avLst/>
          </a:prstGeom>
        </p:spPr>
        <p:txBody>
          <a:bodyPr/>
          <a:lstStyle/>
          <a:p>
            <a:pPr algn="l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800" smtClean="0">
                <a:solidFill>
                  <a:prstClr val="black"/>
                </a:solidFill>
                <a:latin typeface="Calibri"/>
              </a:rPr>
              <a:t>Evian session 1</a:t>
            </a:r>
            <a:endParaRPr lang="en-US" sz="18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0000" y="6492875"/>
            <a:ext cx="838200" cy="365125"/>
          </a:xfrm>
          <a:prstGeom prst="rect">
            <a:avLst/>
          </a:prstGeom>
        </p:spPr>
        <p:txBody>
          <a:bodyPr/>
          <a:lstStyle/>
          <a:p>
            <a:pPr algn="l" eaLnBrk="1" fontAlgn="auto" hangingPunct="1">
              <a:spcBef>
                <a:spcPts val="0"/>
              </a:spcBef>
              <a:spcAft>
                <a:spcPts val="0"/>
              </a:spcAft>
            </a:pPr>
            <a:fld id="{D47C1A7F-90AD-456E-8054-20B867E8D6FC}" type="slidenum">
              <a:rPr lang="en-US" sz="1800" smtClean="0">
                <a:solidFill>
                  <a:prstClr val="black"/>
                </a:solidFill>
                <a:latin typeface="Calibri"/>
              </a:rPr>
              <a:pPr algn="l"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 sz="1800" dirty="0">
              <a:solidFill>
                <a:prstClr val="black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685800" y="6492875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l" eaLnBrk="1" fontAlgn="auto" hangingPunct="1">
              <a:spcBef>
                <a:spcPts val="0"/>
              </a:spcBef>
              <a:spcAft>
                <a:spcPts val="0"/>
              </a:spcAft>
            </a:pPr>
            <a:fld id="{852C723E-0E3B-4A13-B77D-EACAEEA26FA8}" type="datetime1">
              <a:rPr lang="en-US" sz="1800" smtClean="0">
                <a:solidFill>
                  <a:prstClr val="black"/>
                </a:solidFill>
                <a:latin typeface="Calibri"/>
              </a:rPr>
              <a:pPr algn="l" eaLnBrk="1" fontAlgn="auto" hangingPunct="1">
                <a:spcBef>
                  <a:spcPts val="0"/>
                </a:spcBef>
                <a:spcAft>
                  <a:spcPts val="0"/>
                </a:spcAft>
              </a:pPr>
              <a:t>12/14/2011</a:t>
            </a:fld>
            <a:endParaRPr lang="en-US" sz="18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48000" y="6492875"/>
            <a:ext cx="4191000" cy="365125"/>
          </a:xfrm>
          <a:prstGeom prst="rect">
            <a:avLst/>
          </a:prstGeom>
        </p:spPr>
        <p:txBody>
          <a:bodyPr/>
          <a:lstStyle/>
          <a:p>
            <a:pPr algn="l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800" smtClean="0">
                <a:solidFill>
                  <a:prstClr val="black"/>
                </a:solidFill>
                <a:latin typeface="Calibri"/>
              </a:rPr>
              <a:t>Evian session 1</a:t>
            </a:r>
            <a:endParaRPr lang="en-US" sz="18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0000" y="6492875"/>
            <a:ext cx="838200" cy="365125"/>
          </a:xfrm>
          <a:prstGeom prst="rect">
            <a:avLst/>
          </a:prstGeom>
        </p:spPr>
        <p:txBody>
          <a:bodyPr/>
          <a:lstStyle/>
          <a:p>
            <a:pPr algn="l" eaLnBrk="1" fontAlgn="auto" hangingPunct="1">
              <a:spcBef>
                <a:spcPts val="0"/>
              </a:spcBef>
              <a:spcAft>
                <a:spcPts val="0"/>
              </a:spcAft>
            </a:pPr>
            <a:fld id="{D47C1A7F-90AD-456E-8054-20B867E8D6FC}" type="slidenum">
              <a:rPr lang="en-US" sz="1800" smtClean="0">
                <a:solidFill>
                  <a:prstClr val="black"/>
                </a:solidFill>
                <a:latin typeface="Calibri"/>
              </a:rPr>
              <a:pPr algn="l"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 sz="1800" dirty="0">
              <a:solidFill>
                <a:prstClr val="black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685800" y="6492875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l" eaLnBrk="1" fontAlgn="auto" hangingPunct="1">
              <a:spcBef>
                <a:spcPts val="0"/>
              </a:spcBef>
              <a:spcAft>
                <a:spcPts val="0"/>
              </a:spcAft>
            </a:pPr>
            <a:fld id="{E2EE5EE7-419F-40B4-8F2B-FA430C9EA059}" type="datetime1">
              <a:rPr lang="en-US" sz="1800" smtClean="0">
                <a:solidFill>
                  <a:prstClr val="black"/>
                </a:solidFill>
                <a:latin typeface="Calibri"/>
              </a:rPr>
              <a:pPr algn="l" eaLnBrk="1" fontAlgn="auto" hangingPunct="1">
                <a:spcBef>
                  <a:spcPts val="0"/>
                </a:spcBef>
                <a:spcAft>
                  <a:spcPts val="0"/>
                </a:spcAft>
              </a:pPr>
              <a:t>12/14/2011</a:t>
            </a:fld>
            <a:endParaRPr lang="en-US" sz="18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48000" y="6492875"/>
            <a:ext cx="4191000" cy="365125"/>
          </a:xfrm>
          <a:prstGeom prst="rect">
            <a:avLst/>
          </a:prstGeom>
        </p:spPr>
        <p:txBody>
          <a:bodyPr/>
          <a:lstStyle/>
          <a:p>
            <a:pPr algn="l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800" smtClean="0">
                <a:solidFill>
                  <a:prstClr val="black"/>
                </a:solidFill>
                <a:latin typeface="Calibri"/>
              </a:rPr>
              <a:t>Evian session 1</a:t>
            </a:r>
            <a:endParaRPr lang="en-US" sz="18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0000" y="6492875"/>
            <a:ext cx="838200" cy="365125"/>
          </a:xfrm>
          <a:prstGeom prst="rect">
            <a:avLst/>
          </a:prstGeom>
        </p:spPr>
        <p:txBody>
          <a:bodyPr/>
          <a:lstStyle/>
          <a:p>
            <a:pPr algn="l" eaLnBrk="1" fontAlgn="auto" hangingPunct="1">
              <a:spcBef>
                <a:spcPts val="0"/>
              </a:spcBef>
              <a:spcAft>
                <a:spcPts val="0"/>
              </a:spcAft>
            </a:pPr>
            <a:fld id="{D47C1A7F-90AD-456E-8054-20B867E8D6FC}" type="slidenum">
              <a:rPr lang="en-US" sz="1800" smtClean="0">
                <a:solidFill>
                  <a:prstClr val="black"/>
                </a:solidFill>
                <a:latin typeface="Calibri"/>
              </a:rPr>
              <a:pPr algn="l"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 sz="1800" dirty="0">
              <a:solidFill>
                <a:prstClr val="black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Evian session 1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6E0ED20-7A76-4972-AE92-35B37E632041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fld id="{E973EFBC-93CB-41F8-9410-EB8238DA0A5D}" type="datetime1">
              <a:rPr lang="en-US" smtClean="0"/>
              <a:pPr/>
              <a:t>12/14/2011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196975"/>
            <a:ext cx="4038600" cy="51117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196975"/>
            <a:ext cx="4038600" cy="51117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Evian session 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E8C3C834-58DF-41D7-88B7-80F9B44404A1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fld id="{D258F738-07E3-4293-BE8D-C4579B0ED31E}" type="datetime1">
              <a:rPr lang="en-US" smtClean="0"/>
              <a:pPr/>
              <a:t>12/14/2011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Evian session 1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5E1D296-40C6-4194-BE1B-ED8CF69751C5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fld id="{A22591A0-03EB-47D0-8255-53272E7AC9C4}" type="datetime1">
              <a:rPr lang="en-US" smtClean="0"/>
              <a:pPr/>
              <a:t>12/14/2011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Evian session 1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0D66058-8582-419F-AA3B-A79C8D77E78A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fld id="{B9FF15CC-EF4C-4A03-B818-9C215CB2A618}" type="datetime1">
              <a:rPr lang="en-US" smtClean="0"/>
              <a:pPr/>
              <a:t>12/14/2011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Evian session 1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5627ED7-E218-4887-B885-6131837B1356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fld id="{D669E1BA-9AB6-44B7-B407-2D3D1C6C390B}" type="datetime1">
              <a:rPr lang="en-US" smtClean="0"/>
              <a:pPr/>
              <a:t>12/14/2011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Evian session 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55E8A60-F04D-4DB5-AB5E-D47017D00F30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fld id="{FFBADFE6-D595-4572-89FB-4CABA93A5CD6}" type="datetime1">
              <a:rPr lang="en-US" smtClean="0"/>
              <a:pPr/>
              <a:t>12/14/2011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Evian session 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76E6735-74B0-4165-999F-8C826942DD75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fld id="{54A85DBE-C2CB-41C2-87E3-AA43DC903C99}" type="datetime1">
              <a:rPr lang="en-US" smtClean="0"/>
              <a:pPr/>
              <a:t>12/14/2011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5" Type="http://schemas.openxmlformats.org/officeDocument/2006/relationships/image" Target="../media/image5.jpeg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Relationship Id="rId14" Type="http://schemas.openxmlformats.org/officeDocument/2006/relationships/image" Target="../media/image4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632575"/>
            <a:ext cx="2895600" cy="25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spcBef>
                <a:spcPct val="0"/>
              </a:spcBef>
              <a:defRPr sz="1200"/>
            </a:lvl1pPr>
          </a:lstStyle>
          <a:p>
            <a:r>
              <a:rPr lang="en-US" smtClean="0"/>
              <a:t>Evian session 1</a:t>
            </a:r>
            <a:endParaRPr lang="en-US" dirty="0"/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02450" y="6632575"/>
            <a:ext cx="2133600" cy="25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spcBef>
                <a:spcPct val="0"/>
              </a:spcBef>
              <a:defRPr sz="1000"/>
            </a:lvl1pPr>
          </a:lstStyle>
          <a:p>
            <a:fld id="{212BBE4B-11BF-433F-B4D5-C48334632EB9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24590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684213" y="25400"/>
            <a:ext cx="82296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4591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196975"/>
            <a:ext cx="8229600" cy="511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24592" name="Rectangle 1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925" y="6616700"/>
            <a:ext cx="2133600" cy="268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spcBef>
                <a:spcPct val="0"/>
              </a:spcBef>
              <a:defRPr sz="1200"/>
            </a:lvl1pPr>
          </a:lstStyle>
          <a:p>
            <a:fld id="{D5470DCC-388B-408F-836F-23747A9C3DE7}" type="datetime1">
              <a:rPr lang="en-US" smtClean="0"/>
              <a:pPr/>
              <a:t>12/14/2011</a:t>
            </a:fld>
            <a:endParaRPr lang="en-US" dirty="0"/>
          </a:p>
        </p:txBody>
      </p:sp>
      <p:sp>
        <p:nvSpPr>
          <p:cNvPr id="24593" name="Line 17"/>
          <p:cNvSpPr>
            <a:spLocks noChangeShapeType="1"/>
          </p:cNvSpPr>
          <p:nvPr/>
        </p:nvSpPr>
        <p:spPr bwMode="auto">
          <a:xfrm>
            <a:off x="684213" y="620713"/>
            <a:ext cx="8280400" cy="0"/>
          </a:xfrm>
          <a:prstGeom prst="line">
            <a:avLst/>
          </a:prstGeom>
          <a:noFill/>
          <a:ln w="25400" cap="sq">
            <a:solidFill>
              <a:schemeClr val="bg2"/>
            </a:solidFill>
            <a:round/>
            <a:headEnd/>
            <a:tailEnd type="none" w="lg" len="lg"/>
          </a:ln>
          <a:effectLst/>
        </p:spPr>
        <p:txBody>
          <a:bodyPr wrap="none" anchor="ctr"/>
          <a:lstStyle/>
          <a:p>
            <a:endParaRPr lang="en-US"/>
          </a:p>
        </p:txBody>
      </p:sp>
      <p:pic>
        <p:nvPicPr>
          <p:cNvPr id="24594" name="Picture 18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0" y="0"/>
            <a:ext cx="654050" cy="623888"/>
          </a:xfrm>
          <a:prstGeom prst="rect">
            <a:avLst/>
          </a:prstGeom>
          <a:noFill/>
          <a:ln w="12700" cap="sq" algn="ctr">
            <a:noFill/>
            <a:miter lim="800000"/>
            <a:headEnd/>
            <a:tailEnd type="none" w="lg" len="lg"/>
          </a:ln>
          <a:effectLst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  <p:sldLayoutId id="2147483679" r:id="rId10"/>
    <p:sldLayoutId id="2147483680" r:id="rId11"/>
    <p:sldLayoutId id="2147483681" r:id="rId12"/>
    <p:sldLayoutId id="2147483682" r:id="rId13"/>
    <p:sldLayoutId id="2147483683" r:id="rId14"/>
  </p:sldLayoutIdLst>
  <p:hf sldNum="0" hdr="0"/>
  <p:txStyles>
    <p:titleStyle>
      <a:lvl1pPr algn="l" rtl="0" fontAlgn="base">
        <a:spcBef>
          <a:spcPct val="0"/>
        </a:spcBef>
        <a:spcAft>
          <a:spcPct val="0"/>
        </a:spcAft>
        <a:defRPr sz="3200">
          <a:solidFill>
            <a:schemeClr val="bg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200">
          <a:solidFill>
            <a:schemeClr val="bg2"/>
          </a:solidFill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3200">
          <a:solidFill>
            <a:schemeClr val="bg2"/>
          </a:solidFill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3200">
          <a:solidFill>
            <a:schemeClr val="bg2"/>
          </a:solidFill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3200">
          <a:solidFill>
            <a:schemeClr val="bg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chemeClr val="bg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chemeClr val="bg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chemeClr val="bg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chemeClr val="bg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itchFamily="2" charset="2"/>
        <a:buChar char="n"/>
        <a:defRPr sz="2400">
          <a:solidFill>
            <a:schemeClr val="bg2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¨"/>
        <a:defRPr sz="2000">
          <a:solidFill>
            <a:srgbClr val="0000FF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n"/>
        <a:defRPr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¨"/>
        <a:defRPr sz="16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Date Placeholder 9"/>
          <p:cNvSpPr txBox="1">
            <a:spLocks/>
          </p:cNvSpPr>
          <p:nvPr userDrawn="1"/>
        </p:nvSpPr>
        <p:spPr>
          <a:xfrm>
            <a:off x="560372" y="6572697"/>
            <a:ext cx="1074219" cy="304800"/>
          </a:xfrm>
          <a:prstGeom prst="rect">
            <a:avLst/>
          </a:prstGeom>
        </p:spPr>
        <p:txBody>
          <a:bodyPr anchor="ctr"/>
          <a:lstStyle>
            <a:lvl1pPr algn="l" eaLnBrk="1" latinLnBrk="0" hangingPunct="1">
              <a:defRPr kumimoji="0">
                <a:solidFill>
                  <a:srgbClr val="A0A0A0"/>
                </a:solidFill>
              </a:defRPr>
            </a:lvl1pPr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5A8D346D-A53F-433C-9D37-45A337EA482C}" type="datetime1">
              <a:rPr lang="en-US" sz="1200" smtClean="0">
                <a:latin typeface="Calibri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12/14/2011</a:t>
            </a:fld>
            <a:endParaRPr lang="en-US" sz="1200" dirty="0">
              <a:latin typeface="Calibri"/>
            </a:endParaRPr>
          </a:p>
        </p:txBody>
      </p:sp>
      <p:sp>
        <p:nvSpPr>
          <p:cNvPr id="14" name="Slide Number Placeholder 5"/>
          <p:cNvSpPr txBox="1">
            <a:spLocks/>
          </p:cNvSpPr>
          <p:nvPr userDrawn="1"/>
        </p:nvSpPr>
        <p:spPr>
          <a:xfrm>
            <a:off x="8172916" y="6600825"/>
            <a:ext cx="838200" cy="257175"/>
          </a:xfrm>
          <a:prstGeom prst="rect">
            <a:avLst/>
          </a:prstGeom>
        </p:spPr>
        <p:txBody>
          <a:bodyPr/>
          <a:lstStyle>
            <a:lvl1pPr marL="0" algn="r" defTabSz="914400" rtl="0" eaLnBrk="1" latinLnBrk="0" hangingPunct="1">
              <a:def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A0A0A0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D47C1A7F-90AD-456E-8054-20B867E8D6FC}" type="slidenum">
              <a:rPr/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dirty="0"/>
          </a:p>
        </p:txBody>
      </p:sp>
      <p:sp>
        <p:nvSpPr>
          <p:cNvPr id="8" name="Date Placeholder 9"/>
          <p:cNvSpPr txBox="1">
            <a:spLocks/>
          </p:cNvSpPr>
          <p:nvPr userDrawn="1"/>
        </p:nvSpPr>
        <p:spPr>
          <a:xfrm>
            <a:off x="2029045" y="6553200"/>
            <a:ext cx="4084676" cy="304800"/>
          </a:xfrm>
          <a:prstGeom prst="rect">
            <a:avLst/>
          </a:prstGeom>
        </p:spPr>
        <p:txBody>
          <a:bodyPr anchor="ctr"/>
          <a:lstStyle>
            <a:lvl1pPr algn="l" eaLnBrk="1" latinLnBrk="0" hangingPunct="1">
              <a:defRPr kumimoji="0">
                <a:solidFill>
                  <a:srgbClr val="A0A0A0"/>
                </a:solidFill>
              </a:defRPr>
            </a:lvl1pPr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 smtClean="0">
                <a:latin typeface="Calibri"/>
              </a:rPr>
              <a:t>Mirko Pojer – </a:t>
            </a:r>
            <a:r>
              <a:rPr lang="en-US" sz="1200" dirty="0" err="1" smtClean="0">
                <a:latin typeface="Calibri"/>
              </a:rPr>
              <a:t>xxxxxxx</a:t>
            </a:r>
            <a:endParaRPr lang="en-US" sz="1200" dirty="0">
              <a:latin typeface="Calibri"/>
            </a:endParaRPr>
          </a:p>
        </p:txBody>
      </p:sp>
      <p:pic>
        <p:nvPicPr>
          <p:cNvPr id="15" name="Picture 2" descr="banner-bleu"/>
          <p:cNvPicPr>
            <a:picLocks noChangeAspect="1" noChangeArrowheads="1"/>
          </p:cNvPicPr>
          <p:nvPr userDrawn="1"/>
        </p:nvPicPr>
        <p:blipFill>
          <a:blip r:embed="rId13" cstate="print"/>
          <a:srcRect l="9115" b="53321"/>
          <a:stretch>
            <a:fillRect/>
          </a:stretch>
        </p:blipFill>
        <p:spPr bwMode="auto">
          <a:xfrm>
            <a:off x="0" y="586596"/>
            <a:ext cx="8480126" cy="156887"/>
          </a:xfrm>
          <a:prstGeom prst="rect">
            <a:avLst/>
          </a:prstGeom>
          <a:noFill/>
        </p:spPr>
      </p:pic>
      <p:pic>
        <p:nvPicPr>
          <p:cNvPr id="16" name="Picture 2" descr="banner-bleu"/>
          <p:cNvPicPr>
            <a:picLocks noChangeAspect="1" noChangeArrowheads="1"/>
          </p:cNvPicPr>
          <p:nvPr userDrawn="1"/>
        </p:nvPicPr>
        <p:blipFill>
          <a:blip r:embed="rId13" cstate="print"/>
          <a:srcRect l="9115" t="48546"/>
          <a:stretch>
            <a:fillRect/>
          </a:stretch>
        </p:blipFill>
        <p:spPr bwMode="auto">
          <a:xfrm>
            <a:off x="623086" y="6462030"/>
            <a:ext cx="8520913" cy="141998"/>
          </a:xfrm>
          <a:prstGeom prst="rect">
            <a:avLst/>
          </a:prstGeom>
          <a:noFill/>
        </p:spPr>
      </p:pic>
      <p:pic>
        <p:nvPicPr>
          <p:cNvPr id="17" name="Picture 16" descr="CERN logo Withe.jpg"/>
          <p:cNvPicPr>
            <a:picLocks noChangeAspect="1"/>
          </p:cNvPicPr>
          <p:nvPr userDrawn="1"/>
        </p:nvPicPr>
        <p:blipFill>
          <a:blip r:embed="rId14" cstate="print"/>
          <a:stretch>
            <a:fillRect/>
          </a:stretch>
        </p:blipFill>
        <p:spPr>
          <a:xfrm>
            <a:off x="0" y="6243761"/>
            <a:ext cx="626166" cy="614239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19381" y="0"/>
            <a:ext cx="724618" cy="759683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  <p:sldLayoutId id="2147483708" r:id="rId8"/>
    <p:sldLayoutId id="2147483709" r:id="rId9"/>
    <p:sldLayoutId id="2147483710" r:id="rId10"/>
    <p:sldLayoutId id="2147483711" r:id="rId11"/>
  </p:sldLayoutIdLst>
  <p:timing>
    <p:tnLst>
      <p:par>
        <p:cTn id="1" dur="indefinite" restart="never" nodeType="tmRoot"/>
      </p:par>
    </p:tnLst>
  </p:timing>
  <p:hf sldNum="0" hdr="0"/>
  <p:txStyles>
    <p:titleStyle>
      <a:lvl1pPr algn="ctr" defTabSz="914400" rtl="0" eaLnBrk="1" latinLnBrk="0" hangingPunct="1">
        <a:spcBef>
          <a:spcPct val="0"/>
        </a:spcBef>
        <a:buNone/>
        <a:defRPr sz="2000" kern="1200">
          <a:solidFill>
            <a:schemeClr val="bg2">
              <a:lumMod val="90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oleObject" Target="../embeddings/oleObject1.bin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Session 1</a:t>
            </a:r>
            <a:br>
              <a:rPr lang="en-US" dirty="0" smtClean="0"/>
            </a:br>
            <a:r>
              <a:rPr lang="en-US" sz="3200" dirty="0" smtClean="0"/>
              <a:t>Review 2011, efficiency, turn-around </a:t>
            </a:r>
            <a:endParaRPr lang="en-US" sz="3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G. </a:t>
            </a:r>
            <a:r>
              <a:rPr lang="en-US" dirty="0" err="1" smtClean="0"/>
              <a:t>Papotti,J</a:t>
            </a:r>
            <a:r>
              <a:rPr lang="en-US" dirty="0" smtClean="0"/>
              <a:t>. </a:t>
            </a:r>
            <a:r>
              <a:rPr lang="en-US" dirty="0" err="1" smtClean="0"/>
              <a:t>Wenninger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M. </a:t>
            </a:r>
            <a:r>
              <a:rPr lang="en-US" dirty="0" err="1" smtClean="0"/>
              <a:t>Pojer</a:t>
            </a:r>
            <a:r>
              <a:rPr lang="en-US" dirty="0" smtClean="0"/>
              <a:t>, M. Albert, A. </a:t>
            </a:r>
            <a:r>
              <a:rPr lang="en-US" dirty="0" err="1" smtClean="0"/>
              <a:t>MacPherson</a:t>
            </a:r>
            <a:r>
              <a:rPr lang="en-US" dirty="0" smtClean="0"/>
              <a:t>,</a:t>
            </a:r>
          </a:p>
          <a:p>
            <a:r>
              <a:rPr lang="en-US" dirty="0" smtClean="0"/>
              <a:t>W. </a:t>
            </a:r>
            <a:r>
              <a:rPr lang="en-US" dirty="0" err="1" smtClean="0"/>
              <a:t>Venturini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Injection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430" y="764630"/>
            <a:ext cx="8209140" cy="2016280"/>
          </a:xfrm>
        </p:spPr>
        <p:txBody>
          <a:bodyPr/>
          <a:lstStyle/>
          <a:p>
            <a:r>
              <a:rPr lang="en-US" dirty="0" smtClean="0"/>
              <a:t>Injection is the phase where the LHC ‘encounters’ the rest of the complex.</a:t>
            </a:r>
          </a:p>
          <a:p>
            <a:pPr lvl="1"/>
            <a:r>
              <a:rPr lang="en-US" dirty="0" smtClean="0"/>
              <a:t>There are colleagues working on the other machines – cannot always ask them to immediately stop all current activities in order to fill LHC. Must accept occasional overhead.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Evian session 1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fld id="{C629FA6B-F034-4E1C-8739-ECB76039BC1D}" type="datetime1">
              <a:rPr lang="en-US" smtClean="0"/>
              <a:pPr/>
              <a:t>12/14/2011</a:t>
            </a:fld>
            <a:endParaRPr lang="en-US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80140" y="2996940"/>
            <a:ext cx="3563860" cy="30692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Content Placeholder 2"/>
          <p:cNvSpPr txBox="1">
            <a:spLocks/>
          </p:cNvSpPr>
          <p:nvPr/>
        </p:nvSpPr>
        <p:spPr bwMode="auto">
          <a:xfrm>
            <a:off x="467430" y="2780910"/>
            <a:ext cx="4752660" cy="33124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pitchFamily="2" charset="2"/>
              <a:buChar char="n"/>
              <a:tabLst/>
              <a:defRPr/>
            </a:pP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Steering:</a:t>
            </a:r>
          </a:p>
          <a:p>
            <a:pPr marL="742950" marR="0" lvl="1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itchFamily="2" charset="2"/>
              <a:buChar char="¨"/>
              <a:tabLst/>
              <a:defRPr/>
            </a:pP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lt"/>
              </a:rPr>
              <a:t>As long as lines drift, some overhead for steering</a:t>
            </a: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lt"/>
                <a:sym typeface="Wingdings" pitchFamily="2" charset="2"/>
              </a:rPr>
              <a:t> – must streamline with clean references (and if necessary new TCDI setups).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Line steering during ramp down?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Evian session 1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fld id="{4E03E87E-1838-4F85-BFAC-D1260624055B}" type="datetime1">
              <a:rPr lang="en-US" smtClean="0"/>
              <a:pPr/>
              <a:t>12/14/2011</a:t>
            </a:fld>
            <a:endParaRPr lang="en-US" dirty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 bwMode="auto">
          <a:xfrm>
            <a:off x="611450" y="836640"/>
            <a:ext cx="8229600" cy="2592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285750" indent="-285750" algn="l" eaLnBrk="1" hangingPunct="1">
              <a:spcBef>
                <a:spcPct val="20000"/>
              </a:spcBef>
              <a:buClr>
                <a:schemeClr val="accent2"/>
              </a:buClr>
              <a:buSzPct val="80000"/>
              <a:buFont typeface="Wingdings" pitchFamily="2" charset="2"/>
              <a:buChar char="q"/>
            </a:pPr>
            <a:r>
              <a:rPr kumimoji="0" lang="en-US" b="0" i="0" u="none" strike="noStrike" kern="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lt"/>
              </a:rPr>
              <a:t>Use 12b beam.</a:t>
            </a:r>
          </a:p>
          <a:p>
            <a:pPr marL="285750" indent="-285750" algn="l" eaLnBrk="1" hangingPunct="1">
              <a:spcBef>
                <a:spcPct val="20000"/>
              </a:spcBef>
              <a:buClr>
                <a:schemeClr val="accent2"/>
              </a:buClr>
              <a:buSzPct val="80000"/>
              <a:buFont typeface="Wingdings" pitchFamily="2" charset="2"/>
              <a:buChar char="q"/>
            </a:pPr>
            <a:r>
              <a:rPr lang="en-US" kern="0" dirty="0" smtClean="0">
                <a:solidFill>
                  <a:srgbClr val="0000FF"/>
                </a:solidFill>
                <a:latin typeface="+mn-lt"/>
              </a:rPr>
              <a:t>Need</a:t>
            </a:r>
            <a:r>
              <a:rPr kumimoji="0" lang="en-US" b="0" i="0" u="none" strike="noStrike" kern="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lt"/>
              </a:rPr>
              <a:t> ‘perfect’ reference,</a:t>
            </a:r>
            <a:r>
              <a:rPr kumimoji="0" lang="en-US" b="0" i="0" u="none" strike="noStrike" kern="0" cap="none" spc="0" normalizeH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lt"/>
              </a:rPr>
              <a:t> </a:t>
            </a:r>
            <a:r>
              <a:rPr kumimoji="0" lang="en-US" b="0" i="0" u="none" strike="noStrike" kern="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lt"/>
              </a:rPr>
              <a:t>use only upstream </a:t>
            </a:r>
            <a:r>
              <a:rPr kumimoji="0" lang="en-US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lt"/>
              </a:rPr>
              <a:t>steerers</a:t>
            </a:r>
            <a:r>
              <a:rPr lang="en-US" kern="0" dirty="0" smtClean="0">
                <a:solidFill>
                  <a:srgbClr val="0000FF"/>
                </a:solidFill>
                <a:latin typeface="+mn-lt"/>
              </a:rPr>
              <a:t>.</a:t>
            </a:r>
          </a:p>
          <a:p>
            <a:pPr marL="285750" indent="-285750" algn="l" eaLnBrk="1" hangingPunct="1">
              <a:spcBef>
                <a:spcPct val="20000"/>
              </a:spcBef>
              <a:buClr>
                <a:schemeClr val="accent2"/>
              </a:buClr>
              <a:buSzPct val="80000"/>
              <a:buFont typeface="Wingdings" pitchFamily="2" charset="2"/>
              <a:buChar char="q"/>
            </a:pPr>
            <a:r>
              <a:rPr lang="en-US" kern="0" dirty="0" smtClean="0">
                <a:solidFill>
                  <a:srgbClr val="0000FF"/>
                </a:solidFill>
                <a:latin typeface="+mn-lt"/>
              </a:rPr>
              <a:t>Line must be stable over ~2 hours !</a:t>
            </a:r>
          </a:p>
          <a:p>
            <a:pPr marL="285750" indent="-285750" algn="l" eaLnBrk="1" hangingPunct="1">
              <a:spcBef>
                <a:spcPct val="20000"/>
              </a:spcBef>
              <a:buClr>
                <a:schemeClr val="accent2"/>
              </a:buClr>
              <a:buSzPct val="80000"/>
              <a:buFont typeface="Wingdings" pitchFamily="2" charset="2"/>
              <a:buChar char="q"/>
            </a:pPr>
            <a:r>
              <a:rPr lang="en-US" kern="0" dirty="0" err="1" smtClean="0">
                <a:solidFill>
                  <a:srgbClr val="FF0000"/>
                </a:solidFill>
                <a:latin typeface="+mn-lt"/>
              </a:rPr>
              <a:t>LHCb</a:t>
            </a:r>
            <a:r>
              <a:rPr lang="en-US" kern="0" dirty="0" smtClean="0">
                <a:solidFill>
                  <a:srgbClr val="FF0000"/>
                </a:solidFill>
                <a:latin typeface="+mn-lt"/>
              </a:rPr>
              <a:t> and ALICE need to give injection permit !</a:t>
            </a:r>
          </a:p>
          <a:p>
            <a:pPr marL="285750" indent="-285750" algn="l" eaLnBrk="1" hangingPunct="1">
              <a:spcBef>
                <a:spcPct val="20000"/>
              </a:spcBef>
              <a:buClr>
                <a:schemeClr val="accent2"/>
              </a:buClr>
              <a:buSzPct val="80000"/>
              <a:buFont typeface="Wingdings" pitchFamily="2" charset="2"/>
              <a:buChar char="q"/>
            </a:pPr>
            <a:r>
              <a:rPr lang="en-US" b="1" u="sng" kern="0" dirty="0" smtClean="0">
                <a:solidFill>
                  <a:srgbClr val="00B050"/>
                </a:solidFill>
                <a:latin typeface="+mn-lt"/>
              </a:rPr>
              <a:t>C</a:t>
            </a:r>
            <a:r>
              <a:rPr kumimoji="0" lang="en-US" b="1" i="0" u="sng" strike="noStrike" kern="0" cap="none" spc="0" normalizeH="0" baseline="0" noProof="0" dirty="0" err="1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+mn-lt"/>
              </a:rPr>
              <a:t>ould</a:t>
            </a:r>
            <a:r>
              <a:rPr kumimoji="0" lang="en-US" b="1" i="0" u="sng" strike="noStrike" kern="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+mn-lt"/>
              </a:rPr>
              <a:t> (should) be tried</a:t>
            </a:r>
            <a:r>
              <a:rPr kumimoji="0" lang="en-US" b="1" i="0" u="sng" strike="noStrike" kern="0" cap="none" spc="0" normalizeH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+mn-lt"/>
              </a:rPr>
              <a:t> !</a:t>
            </a:r>
            <a:endParaRPr kumimoji="0" lang="en-US" b="1" i="0" u="sng" strike="noStrike" kern="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+mn-lt"/>
            </a:endParaRPr>
          </a:p>
        </p:txBody>
      </p:sp>
      <p:pic>
        <p:nvPicPr>
          <p:cNvPr id="10" name="Picture 5" descr="TI2BadTrajectory.png"/>
          <p:cNvPicPr>
            <a:picLocks noChangeAspect="1"/>
          </p:cNvPicPr>
          <p:nvPr/>
        </p:nvPicPr>
        <p:blipFill>
          <a:blip r:embed="rId2" cstate="print"/>
          <a:srcRect t="9599"/>
          <a:stretch>
            <a:fillRect/>
          </a:stretch>
        </p:blipFill>
        <p:spPr bwMode="auto">
          <a:xfrm>
            <a:off x="251400" y="2996940"/>
            <a:ext cx="8377441" cy="316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7"/>
          <p:cNvSpPr/>
          <p:nvPr/>
        </p:nvSpPr>
        <p:spPr bwMode="auto">
          <a:xfrm>
            <a:off x="3923910" y="2852920"/>
            <a:ext cx="4752660" cy="3528490"/>
          </a:xfrm>
          <a:prstGeom prst="rect">
            <a:avLst/>
          </a:prstGeom>
          <a:solidFill>
            <a:schemeClr val="accent1"/>
          </a:solidFill>
          <a:ln w="12700" cap="sq" cmpd="sng" algn="ctr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bg2"/>
              </a:solidFill>
              <a:effectLst/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Efficiency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430" y="836640"/>
            <a:ext cx="8229600" cy="1440200"/>
          </a:xfrm>
        </p:spPr>
        <p:txBody>
          <a:bodyPr/>
          <a:lstStyle/>
          <a:p>
            <a:r>
              <a:rPr lang="en-US" dirty="0" smtClean="0"/>
              <a:t>Effective efficiency:  </a:t>
            </a:r>
            <a:r>
              <a:rPr lang="en-US" dirty="0" smtClean="0">
                <a:solidFill>
                  <a:srgbClr val="008000"/>
                </a:solidFill>
              </a:rPr>
              <a:t>~34%  </a:t>
            </a:r>
            <a:r>
              <a:rPr lang="en-US" dirty="0" smtClean="0">
                <a:solidFill>
                  <a:srgbClr val="008000"/>
                </a:solidFill>
                <a:sym typeface="Wingdings" pitchFamily="2" charset="2"/>
              </a:rPr>
              <a:t> </a:t>
            </a:r>
            <a:r>
              <a:rPr lang="en-US" dirty="0" smtClean="0">
                <a:solidFill>
                  <a:srgbClr val="008000"/>
                </a:solidFill>
              </a:rPr>
              <a:t>1 h SB – 2 hours ‘off’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MD, TS removed.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Evian session 1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fld id="{456B090B-D068-4DA6-9F78-1915C851FF09}" type="datetime1">
              <a:rPr lang="en-US" smtClean="0"/>
              <a:pPr/>
              <a:t>12/14/2011</a:t>
            </a:fld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470" y="1916790"/>
            <a:ext cx="3453777" cy="40395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63350" y="2060810"/>
            <a:ext cx="4680650" cy="31742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TextBox 8"/>
          <p:cNvSpPr txBox="1"/>
          <p:nvPr/>
        </p:nvSpPr>
        <p:spPr>
          <a:xfrm>
            <a:off x="5652150" y="2420860"/>
            <a:ext cx="1492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i="1" dirty="0" err="1" smtClean="0"/>
              <a:t>Massi</a:t>
            </a:r>
            <a:r>
              <a:rPr lang="en-US" sz="1800" i="1" dirty="0" smtClean="0"/>
              <a:t> by JW</a:t>
            </a:r>
            <a:endParaRPr lang="en-US" sz="1800" i="1" dirty="0"/>
          </a:p>
        </p:txBody>
      </p:sp>
      <p:sp>
        <p:nvSpPr>
          <p:cNvPr id="10" name="TextBox 9"/>
          <p:cNvSpPr txBox="1"/>
          <p:nvPr/>
        </p:nvSpPr>
        <p:spPr>
          <a:xfrm>
            <a:off x="6499820" y="3429000"/>
            <a:ext cx="20633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b="1" i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Mean = 6.1 hours</a:t>
            </a:r>
            <a:endParaRPr lang="en-US" sz="1800" b="1" i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Turn-around mystery…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420" y="764630"/>
            <a:ext cx="8229600" cy="792110"/>
          </a:xfrm>
        </p:spPr>
        <p:txBody>
          <a:bodyPr/>
          <a:lstStyle/>
          <a:p>
            <a:r>
              <a:rPr lang="en-US" dirty="0" smtClean="0"/>
              <a:t>About the definition of turn-around and histogram limits..</a:t>
            </a:r>
          </a:p>
          <a:p>
            <a:pPr lvl="1"/>
            <a:r>
              <a:rPr lang="en-US" dirty="0" smtClean="0"/>
              <a:t>“I only believe the stats that I distorted myself”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Evian session 1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fld id="{275D1DEB-CA01-4FBD-9522-97573889FCB3}" type="datetime1">
              <a:rPr lang="en-US" smtClean="0"/>
              <a:pPr/>
              <a:t>12/14/2011</a:t>
            </a:fld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95920" y="1916790"/>
            <a:ext cx="4680650" cy="31742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Box 6"/>
          <p:cNvSpPr txBox="1"/>
          <p:nvPr/>
        </p:nvSpPr>
        <p:spPr>
          <a:xfrm>
            <a:off x="5298895" y="2204830"/>
            <a:ext cx="1492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i="1" dirty="0" err="1" smtClean="0"/>
              <a:t>Massi</a:t>
            </a:r>
            <a:r>
              <a:rPr lang="en-US" sz="1800" i="1" dirty="0" smtClean="0"/>
              <a:t> by JW</a:t>
            </a:r>
            <a:endParaRPr lang="en-US" sz="1800" i="1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9440" y="1916790"/>
            <a:ext cx="3024420" cy="31180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5790525" y="3212970"/>
            <a:ext cx="21745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b="1" i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Mean = 11.1 hours</a:t>
            </a:r>
            <a:endParaRPr lang="en-US" sz="1800" b="1" i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187530" y="2996940"/>
            <a:ext cx="20633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b="1" i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Mean = 5.4 hours</a:t>
            </a:r>
            <a:endParaRPr lang="en-US" sz="1800" b="1" i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" name="Curved Right Arrow 11"/>
          <p:cNvSpPr/>
          <p:nvPr/>
        </p:nvSpPr>
        <p:spPr bwMode="auto">
          <a:xfrm>
            <a:off x="3707880" y="4581160"/>
            <a:ext cx="720100" cy="1512210"/>
          </a:xfrm>
          <a:prstGeom prst="curvedRightArrow">
            <a:avLst/>
          </a:prstGeom>
          <a:solidFill>
            <a:schemeClr val="accent1"/>
          </a:solidFill>
          <a:ln w="12700" cap="sq" cmpd="sng" algn="ctr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bg2"/>
              </a:solidFill>
              <a:effectLst/>
              <a:latin typeface="Arial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572000" y="5661310"/>
            <a:ext cx="198182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Efficiency SB = </a:t>
            </a:r>
            <a:endParaRPr lang="en-US" dirty="0"/>
          </a:p>
        </p:txBody>
      </p:sp>
      <p:graphicFrame>
        <p:nvGraphicFramePr>
          <p:cNvPr id="14" name="Object 13"/>
          <p:cNvGraphicFramePr>
            <a:graphicFrameLocks noChangeAspect="1"/>
          </p:cNvGraphicFramePr>
          <p:nvPr/>
        </p:nvGraphicFramePr>
        <p:xfrm>
          <a:off x="6516270" y="5517290"/>
          <a:ext cx="1967250" cy="734756"/>
        </p:xfrm>
        <a:graphic>
          <a:graphicData uri="http://schemas.openxmlformats.org/presentationml/2006/ole">
            <p:oleObj spid="_x0000_s1028" name="Equation" r:id="rId5" imgW="1054080" imgH="39348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  <p:bldP spid="12" grpId="0" animBg="1"/>
      <p:bldP spid="1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LEP 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Evian session 1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fld id="{EDAF5B30-B78C-45F9-93D0-A25B98456B75}" type="datetime1">
              <a:rPr lang="en-US" smtClean="0"/>
              <a:pPr/>
              <a:t>12/14/2011</a:t>
            </a:fld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764630"/>
            <a:ext cx="9144000" cy="25053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323410" y="3573020"/>
            <a:ext cx="3932997" cy="830997"/>
          </a:xfrm>
          <a:prstGeom prst="rect">
            <a:avLst/>
          </a:prstGeom>
          <a:solidFill>
            <a:srgbClr val="FFFFCC"/>
          </a:solidFill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00B050"/>
                </a:solidFill>
              </a:rPr>
              <a:t>Efficiency of stable beams: 35% to 59%</a:t>
            </a:r>
            <a:endParaRPr lang="en-US" sz="2400" dirty="0">
              <a:solidFill>
                <a:srgbClr val="00B05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771750" y="4653170"/>
            <a:ext cx="165623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More or less equivalent </a:t>
            </a:r>
            <a:r>
              <a:rPr lang="en-US" dirty="0" smtClean="0"/>
              <a:t>definition</a:t>
            </a:r>
            <a:endParaRPr lang="en-US" dirty="0"/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12200" y="3284980"/>
            <a:ext cx="2880400" cy="33688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Left-Right Arrow 12"/>
          <p:cNvSpPr/>
          <p:nvPr/>
        </p:nvSpPr>
        <p:spPr bwMode="auto">
          <a:xfrm rot="2324478">
            <a:off x="4445833" y="4692353"/>
            <a:ext cx="1216152" cy="484632"/>
          </a:xfrm>
          <a:prstGeom prst="leftRightArrow">
            <a:avLst/>
          </a:prstGeom>
          <a:solidFill>
            <a:schemeClr val="accent1"/>
          </a:solidFill>
          <a:ln w="12700" cap="sq" cmpd="sng" algn="ctr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bg2"/>
              </a:solidFill>
              <a:effectLst/>
              <a:latin typeface="Arial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99990" y="3456881"/>
            <a:ext cx="2231895" cy="7642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732300" y="49863"/>
            <a:ext cx="2232310" cy="10748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Rectangle 15"/>
          <p:cNvSpPr/>
          <p:nvPr/>
        </p:nvSpPr>
        <p:spPr bwMode="auto">
          <a:xfrm>
            <a:off x="0" y="2924930"/>
            <a:ext cx="9144000" cy="432060"/>
          </a:xfrm>
          <a:prstGeom prst="rect">
            <a:avLst/>
          </a:prstGeom>
          <a:noFill/>
          <a:ln w="38100" cap="sq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bg2"/>
              </a:solidFill>
              <a:effectLst/>
              <a:latin typeface="Arial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628013" y="5373270"/>
            <a:ext cx="69762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34%</a:t>
            </a:r>
            <a:endParaRPr lang="en-US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Faults accounting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Evian session 1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fld id="{F609BE3C-C7EB-4757-B31F-70CB39E92753}" type="datetime1">
              <a:rPr lang="en-US" smtClean="0"/>
              <a:pPr/>
              <a:t>12/14/2011</a:t>
            </a:fld>
            <a:endParaRPr lang="en-US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44909" y="2492870"/>
            <a:ext cx="4199091" cy="35284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Content Placeholder 2"/>
          <p:cNvSpPr txBox="1">
            <a:spLocks/>
          </p:cNvSpPr>
          <p:nvPr/>
        </p:nvSpPr>
        <p:spPr bwMode="auto">
          <a:xfrm>
            <a:off x="251400" y="836640"/>
            <a:ext cx="8686800" cy="144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pitchFamily="2" charset="2"/>
              <a:buChar char="n"/>
              <a:tabLst/>
              <a:defRPr/>
            </a:pP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Tedious job – will never be 100% ‘fair’</a:t>
            </a:r>
            <a:r>
              <a:rPr kumimoji="0" lang="en-US" sz="2400" b="0" i="0" u="none" strike="noStrike" kern="0" cap="none" spc="0" normalizeH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(fault shadowing).</a:t>
            </a:r>
          </a:p>
          <a:p>
            <a:pPr marL="800100" lvl="1" indent="-342900" algn="l" eaLnBrk="1" hangingPunct="1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</a:pPr>
            <a:r>
              <a:rPr lang="en-US" i="1" kern="0" dirty="0" smtClean="0">
                <a:solidFill>
                  <a:schemeClr val="tx2"/>
                </a:solidFill>
                <a:latin typeface="+mn-lt"/>
              </a:rPr>
              <a:t>But can be improved… for example injection phases.</a:t>
            </a:r>
            <a:endParaRPr kumimoji="0" lang="en-US" b="0" i="1" u="none" strike="noStrike" kern="0" cap="none" spc="0" normalizeH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pitchFamily="2" charset="2"/>
              <a:buChar char="n"/>
              <a:tabLst/>
              <a:defRPr/>
            </a:pPr>
            <a:r>
              <a:rPr lang="en-US" sz="2400" kern="0" baseline="0" dirty="0" smtClean="0">
                <a:latin typeface="+mn-lt"/>
              </a:rPr>
              <a:t>Need</a:t>
            </a:r>
            <a:r>
              <a:rPr lang="en-US" sz="2400" kern="0" dirty="0" smtClean="0">
                <a:latin typeface="+mn-lt"/>
              </a:rPr>
              <a:t> consistent handling on time scales &gt;&gt; single shift.</a:t>
            </a:r>
            <a:endParaRPr kumimoji="0" lang="en-US" sz="2400" b="0" i="0" u="none" strike="noStrike" kern="0" cap="none" spc="0" normalizeH="0" baseline="0" noProof="0" dirty="0" smtClean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 bwMode="auto">
          <a:xfrm>
            <a:off x="251400" y="2348850"/>
            <a:ext cx="4536630" cy="1728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pitchFamily="2" charset="2"/>
              <a:buChar char="n"/>
              <a:tabLst/>
              <a:defRPr/>
            </a:pP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Need a person to follow</a:t>
            </a:r>
            <a:r>
              <a:rPr lang="en-US" sz="2400" kern="0" dirty="0" smtClean="0">
                <a:latin typeface="+mn-lt"/>
              </a:rPr>
              <a:t> fault tracking on time scale of a week.</a:t>
            </a:r>
          </a:p>
          <a:p>
            <a:pPr marL="800100" lvl="1" indent="-342900" algn="l" eaLnBrk="1" hangingPunct="1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</a:pPr>
            <a:r>
              <a:rPr kumimoji="0" lang="en-US" b="0" i="1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Obvious</a:t>
            </a:r>
            <a:r>
              <a:rPr kumimoji="0" lang="en-US" b="0" i="1" u="none" strike="noStrike" kern="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candidates.</a:t>
            </a:r>
            <a:endParaRPr kumimoji="0" lang="en-US" b="0" i="1" u="none" strike="noStrike" kern="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Turn-around 2011 - 2010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400" y="1052670"/>
            <a:ext cx="8686800" cy="2664370"/>
          </a:xfrm>
        </p:spPr>
        <p:txBody>
          <a:bodyPr/>
          <a:lstStyle/>
          <a:p>
            <a:r>
              <a:rPr lang="en-US" dirty="0" smtClean="0"/>
              <a:t>Turnaround still largely dominated by machine availability.</a:t>
            </a:r>
          </a:p>
          <a:p>
            <a:r>
              <a:rPr lang="en-US" dirty="0" smtClean="0"/>
              <a:t>When there are no faults, injection is the dominating factor.</a:t>
            </a:r>
          </a:p>
          <a:p>
            <a:r>
              <a:rPr lang="en-US" dirty="0" smtClean="0"/>
              <a:t>Improvements in spread due to automation / sequencing.</a:t>
            </a:r>
          </a:p>
          <a:p>
            <a:pPr lvl="1"/>
            <a:r>
              <a:rPr lang="en-US" dirty="0" smtClean="0"/>
              <a:t>Ramp, squeeze, adjust.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Also safer  - fewer human errors !!!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Evian session 1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fld id="{A6D2A8A4-8BF6-402C-8943-447B16863621}" type="datetime1">
              <a:rPr lang="en-US" smtClean="0"/>
              <a:pPr/>
              <a:t>12/14/2011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Turn-around improvements (1)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440" y="2204830"/>
            <a:ext cx="8353160" cy="3312460"/>
          </a:xfrm>
        </p:spPr>
        <p:txBody>
          <a:bodyPr/>
          <a:lstStyle/>
          <a:p>
            <a:r>
              <a:rPr lang="en-US" dirty="0" smtClean="0"/>
              <a:t>Combined Ramp &amp; Squeeze – gain ~ 6 </a:t>
            </a:r>
            <a:r>
              <a:rPr lang="en-US" dirty="0" err="1" smtClean="0"/>
              <a:t>mins</a:t>
            </a:r>
            <a:endParaRPr lang="en-US" dirty="0" smtClean="0"/>
          </a:p>
          <a:p>
            <a:pPr lvl="1"/>
            <a:r>
              <a:rPr lang="en-US" dirty="0" smtClean="0">
                <a:solidFill>
                  <a:srgbClr val="008000"/>
                </a:solidFill>
              </a:rPr>
              <a:t>All IRs to ~3 m (also ALICE for sat-main).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More complicated ramp, </a:t>
            </a:r>
            <a:r>
              <a:rPr lang="en-US" dirty="0" smtClean="0">
                <a:solidFill>
                  <a:srgbClr val="008000"/>
                </a:solidFill>
              </a:rPr>
              <a:t>but no optics correction needed before 3m (in 2011)</a:t>
            </a:r>
            <a:r>
              <a:rPr lang="en-US" dirty="0" smtClean="0">
                <a:solidFill>
                  <a:schemeClr val="tx1"/>
                </a:solidFill>
              </a:rPr>
              <a:t>.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smtClean="0">
                <a:solidFill>
                  <a:schemeClr val="tx1"/>
                </a:solidFill>
              </a:rPr>
              <a:t>Smaller </a:t>
            </a:r>
            <a:r>
              <a:rPr lang="en-US" dirty="0" err="1" smtClean="0">
                <a:solidFill>
                  <a:schemeClr val="tx1"/>
                </a:solidFill>
              </a:rPr>
              <a:t>ups&amp;downs</a:t>
            </a:r>
            <a:r>
              <a:rPr lang="en-US" dirty="0" smtClean="0">
                <a:solidFill>
                  <a:schemeClr val="tx1"/>
                </a:solidFill>
              </a:rPr>
              <a:t> of LSS quad currents.</a:t>
            </a:r>
          </a:p>
          <a:p>
            <a:pPr lvl="1"/>
            <a:r>
              <a:rPr lang="en-US" dirty="0" err="1" smtClean="0">
                <a:solidFill>
                  <a:schemeClr val="tx1"/>
                </a:solidFill>
              </a:rPr>
              <a:t>VdMs</a:t>
            </a:r>
            <a:r>
              <a:rPr lang="en-US" dirty="0" smtClean="0">
                <a:solidFill>
                  <a:schemeClr val="tx1"/>
                </a:solidFill>
              </a:rPr>
              <a:t> : should be OK – </a:t>
            </a:r>
            <a:r>
              <a:rPr lang="en-US" dirty="0" err="1" smtClean="0">
                <a:solidFill>
                  <a:schemeClr val="tx1"/>
                </a:solidFill>
              </a:rPr>
              <a:t>tbc</a:t>
            </a:r>
            <a:r>
              <a:rPr lang="en-US" dirty="0" smtClean="0">
                <a:solidFill>
                  <a:schemeClr val="tx1"/>
                </a:solidFill>
              </a:rPr>
              <a:t>.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OFB and QFB reference – OK.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Injection with collision tunes.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Need another ramp for 90m, </a:t>
            </a:r>
            <a:r>
              <a:rPr lang="en-US" dirty="0" smtClean="0">
                <a:solidFill>
                  <a:srgbClr val="008000"/>
                </a:solidFill>
              </a:rPr>
              <a:t>but ramp commissioning is no problem (see ATS).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Evian session 1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fld id="{3C03FAA6-0996-4C14-9775-BF0C3F7B9974}" type="datetime1">
              <a:rPr lang="en-US" smtClean="0"/>
              <a:pPr/>
              <a:t>12/14/2011</a:t>
            </a:fld>
            <a:endParaRPr lang="en-US" dirty="0"/>
          </a:p>
        </p:txBody>
      </p:sp>
      <p:sp>
        <p:nvSpPr>
          <p:cNvPr id="7" name="Rectangle 2"/>
          <p:cNvSpPr>
            <a:spLocks/>
          </p:cNvSpPr>
          <p:nvPr/>
        </p:nvSpPr>
        <p:spPr bwMode="auto">
          <a:xfrm>
            <a:off x="3635870" y="692620"/>
            <a:ext cx="4967260" cy="129618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798513" algn="l"/>
                <a:tab pos="1901825" algn="l"/>
                <a:tab pos="2032000" algn="l"/>
                <a:tab pos="2292350" algn="l"/>
              </a:tabLst>
              <a:defRPr/>
            </a:pPr>
            <a:r>
              <a:rPr kumimoji="0" lang="en-US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Helvetica" charset="0"/>
                <a:ea typeface="MS PGothic" pitchFamily="34" charset="-128"/>
                <a:sym typeface="Helvetica" charset="0"/>
              </a:rPr>
              <a:t/>
            </a:r>
            <a:br>
              <a:rPr kumimoji="0" lang="en-US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Helvetica" charset="0"/>
                <a:ea typeface="MS PGothic" pitchFamily="34" charset="-128"/>
                <a:sym typeface="Helvetica" charset="0"/>
              </a:rPr>
            </a:br>
            <a:r>
              <a:rPr kumimoji="0" lang="en-US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Helvetica" charset="0"/>
                <a:ea typeface="MS PGothic" pitchFamily="34" charset="-128"/>
                <a:sym typeface="Helvetica" charset="0"/>
              </a:rPr>
              <a:t>	IP1/5/8	= 1.0/1.0/3.0 m → 554 s </a:t>
            </a:r>
          </a:p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798513" algn="l"/>
                <a:tab pos="1901825" algn="l"/>
                <a:tab pos="2032000" algn="l"/>
                <a:tab pos="2292350" algn="l"/>
              </a:tabLst>
              <a:defRPr/>
            </a:pPr>
            <a:r>
              <a:rPr kumimoji="0" lang="en-US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Helvetica" charset="0"/>
                <a:ea typeface="MS PGothic" pitchFamily="34" charset="-128"/>
                <a:sym typeface="Helvetica" charset="0"/>
              </a:rPr>
              <a:t>		 = 0.7/0.7/3.0 m → 697 s </a:t>
            </a:r>
          </a:p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798513" algn="l"/>
                <a:tab pos="1901825" algn="l"/>
                <a:tab pos="2032000" algn="l"/>
                <a:tab pos="2292350" algn="l"/>
              </a:tabLst>
              <a:defRPr/>
            </a:pPr>
            <a:r>
              <a:rPr kumimoji="0" lang="en-US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Helvetica" charset="0"/>
                <a:ea typeface="MS PGothic" pitchFamily="34" charset="-128"/>
                <a:sym typeface="Helvetica" charset="0"/>
              </a:rPr>
              <a:t>		 = 0.6/0.6/3.0 m → 784 s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043510" y="1124680"/>
            <a:ext cx="263623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</a:rPr>
              <a:t>4 </a:t>
            </a:r>
            <a:r>
              <a:rPr lang="en-US" sz="2800" b="1" dirty="0" err="1" smtClean="0">
                <a:solidFill>
                  <a:srgbClr val="FF0000"/>
                </a:solidFill>
              </a:rPr>
              <a:t>TeV</a:t>
            </a:r>
            <a:r>
              <a:rPr lang="en-US" sz="2800" b="1" dirty="0" smtClean="0">
                <a:solidFill>
                  <a:srgbClr val="FF0000"/>
                </a:solidFill>
              </a:rPr>
              <a:t> squeeze</a:t>
            </a:r>
            <a:endParaRPr lang="en-US" sz="28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Turn-around improvements (2)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410" y="764630"/>
            <a:ext cx="8497180" cy="3744520"/>
          </a:xfrm>
        </p:spPr>
        <p:txBody>
          <a:bodyPr/>
          <a:lstStyle/>
          <a:p>
            <a:r>
              <a:rPr lang="en-US" dirty="0" smtClean="0"/>
              <a:t>B3 &amp; Q decay on FT – gain 6 </a:t>
            </a:r>
            <a:r>
              <a:rPr lang="en-US" dirty="0" err="1" smtClean="0"/>
              <a:t>mins</a:t>
            </a:r>
            <a:endParaRPr lang="en-US" dirty="0" smtClean="0"/>
          </a:p>
          <a:p>
            <a:pPr lvl="1"/>
            <a:r>
              <a:rPr lang="en-US" dirty="0" smtClean="0"/>
              <a:t>Trim MCS using FIDEL like correction scheme (no squeeze functions for MCS).</a:t>
            </a:r>
          </a:p>
          <a:p>
            <a:pPr lvl="1"/>
            <a:r>
              <a:rPr lang="en-US" dirty="0" smtClean="0"/>
              <a:t>Could glue squeeze to ramp into one function. </a:t>
            </a:r>
          </a:p>
          <a:p>
            <a:pPr lvl="2"/>
            <a:r>
              <a:rPr lang="en-US" dirty="0" smtClean="0">
                <a:solidFill>
                  <a:srgbClr val="FF0000"/>
                </a:solidFill>
              </a:rPr>
              <a:t>Watch out for extra-complication for </a:t>
            </a:r>
            <a:r>
              <a:rPr lang="en-US" dirty="0" smtClean="0">
                <a:solidFill>
                  <a:srgbClr val="FF0000"/>
                </a:solidFill>
              </a:rPr>
              <a:t>QFB/OFB</a:t>
            </a:r>
            <a:r>
              <a:rPr lang="en-US" dirty="0" smtClean="0"/>
              <a:t> </a:t>
            </a:r>
            <a:r>
              <a:rPr lang="en-US" dirty="0" smtClean="0"/>
              <a:t>– requires significant changes and commissioning. </a:t>
            </a:r>
            <a:r>
              <a:rPr lang="en-US" dirty="0" smtClean="0"/>
              <a:t>OFB limited </a:t>
            </a:r>
            <a:r>
              <a:rPr lang="en-US" dirty="0" smtClean="0"/>
              <a:t>presently by </a:t>
            </a:r>
            <a:r>
              <a:rPr lang="en-US" dirty="0" smtClean="0"/>
              <a:t>linear </a:t>
            </a:r>
            <a:r>
              <a:rPr lang="en-US" dirty="0" smtClean="0"/>
              <a:t>changes, places strong constraints on Xing and separation bump </a:t>
            </a:r>
            <a:r>
              <a:rPr lang="en-US" dirty="0" err="1" smtClean="0"/>
              <a:t>fcts</a:t>
            </a:r>
            <a:r>
              <a:rPr lang="en-US" dirty="0" smtClean="0"/>
              <a:t>.</a:t>
            </a:r>
          </a:p>
          <a:p>
            <a:r>
              <a:rPr lang="en-US" dirty="0" smtClean="0"/>
              <a:t>Ramp-down – gain 11 </a:t>
            </a:r>
            <a:r>
              <a:rPr lang="en-US" dirty="0" err="1" smtClean="0"/>
              <a:t>mins</a:t>
            </a:r>
            <a:endParaRPr lang="en-US" dirty="0" smtClean="0"/>
          </a:p>
          <a:p>
            <a:pPr lvl="1"/>
            <a:r>
              <a:rPr lang="en-US" dirty="0" smtClean="0"/>
              <a:t>Pretty transparent if no HW issue.</a:t>
            </a:r>
          </a:p>
          <a:p>
            <a:pPr lvl="1"/>
            <a:r>
              <a:rPr lang="en-US" b="1" i="1" dirty="0" smtClean="0">
                <a:solidFill>
                  <a:srgbClr val="008000"/>
                </a:solidFill>
              </a:rPr>
              <a:t>Test during HWC – easy to fall back !</a:t>
            </a:r>
            <a:endParaRPr lang="en-US" b="1" i="1" dirty="0">
              <a:solidFill>
                <a:srgbClr val="008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Evian session 1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fld id="{F1228B2E-C2DA-4B8C-B1A8-F4B37C17EB3C}" type="datetime1">
              <a:rPr lang="en-US" smtClean="0"/>
              <a:pPr/>
              <a:t>12/14/2011</a:t>
            </a:fld>
            <a:endParaRPr lang="en-US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 bwMode="auto">
          <a:xfrm>
            <a:off x="323410" y="4365130"/>
            <a:ext cx="8229600" cy="20882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pitchFamily="2" charset="2"/>
              <a:buChar char="n"/>
              <a:tabLst/>
              <a:defRPr/>
            </a:pP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General consideration:</a:t>
            </a:r>
          </a:p>
          <a:p>
            <a:pPr marL="742950" marR="0" lvl="1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itchFamily="2" charset="2"/>
              <a:buChar char="¨"/>
              <a:tabLst/>
              <a:defRPr/>
            </a:pP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lt"/>
              </a:rPr>
              <a:t>Faster cycle can also help </a:t>
            </a: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lt"/>
              </a:rPr>
              <a:t>significantly </a:t>
            </a: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lt"/>
              </a:rPr>
              <a:t>for MDs.</a:t>
            </a:r>
          </a:p>
          <a:p>
            <a:pPr marL="742950" marR="0" lvl="1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itchFamily="2" charset="2"/>
              <a:buChar char="¨"/>
              <a:tabLst/>
              <a:defRPr/>
            </a:pP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lt"/>
              </a:rPr>
              <a:t>Combined R&amp;S experience for 7 </a:t>
            </a:r>
            <a:r>
              <a:rPr kumimoji="0" lang="en-US" sz="20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lt"/>
              </a:rPr>
              <a:t>TeV</a:t>
            </a: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lt"/>
              </a:rPr>
              <a:t> operation – could of course test only in MD…</a:t>
            </a:r>
          </a:p>
          <a:p>
            <a:pPr marL="742950" marR="0" lvl="1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itchFamily="2" charset="2"/>
              <a:buChar char="¨"/>
              <a:tabLst/>
              <a:defRPr/>
            </a:pP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</a:rPr>
              <a:t>Watch out for MKI heating effect during HI p operation. </a:t>
            </a:r>
          </a:p>
          <a:p>
            <a:pPr marL="742950" marR="0" lvl="1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itchFamily="2" charset="2"/>
              <a:buChar char="¨"/>
              <a:tabLst/>
              <a:defRPr/>
            </a:pP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Turn-around improvements (3)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400" y="908650"/>
            <a:ext cx="8497180" cy="5111750"/>
          </a:xfrm>
        </p:spPr>
        <p:txBody>
          <a:bodyPr/>
          <a:lstStyle/>
          <a:p>
            <a:r>
              <a:rPr lang="en-US" dirty="0" smtClean="0"/>
              <a:t>From adjust to stable beams before performing </a:t>
            </a:r>
            <a:r>
              <a:rPr lang="en-US" dirty="0" err="1" smtClean="0"/>
              <a:t>lumi</a:t>
            </a:r>
            <a:r>
              <a:rPr lang="en-US" dirty="0" smtClean="0"/>
              <a:t> scans.</a:t>
            </a:r>
          </a:p>
          <a:p>
            <a:pPr lvl="1"/>
            <a:r>
              <a:rPr lang="en-US" dirty="0" smtClean="0"/>
              <a:t>Ensure </a:t>
            </a:r>
            <a:r>
              <a:rPr lang="en-US" dirty="0" err="1" smtClean="0"/>
              <a:t>LHCb</a:t>
            </a:r>
            <a:r>
              <a:rPr lang="en-US" dirty="0" smtClean="0"/>
              <a:t> and ALICE luminosities will not go through the roof !</a:t>
            </a:r>
          </a:p>
          <a:p>
            <a:pPr lvl="1"/>
            <a:r>
              <a:rPr lang="en-US" dirty="0" smtClean="0"/>
              <a:t>No issue from MP side.</a:t>
            </a:r>
          </a:p>
          <a:p>
            <a:pPr lvl="1"/>
            <a:r>
              <a:rPr lang="en-US" dirty="0" smtClean="0"/>
              <a:t>Need experiments consensus.</a:t>
            </a:r>
          </a:p>
          <a:p>
            <a:pPr>
              <a:spcBef>
                <a:spcPts val="1800"/>
              </a:spcBef>
              <a:buNone/>
            </a:pPr>
            <a:r>
              <a:rPr lang="en-US" i="1" dirty="0" smtClean="0">
                <a:solidFill>
                  <a:srgbClr val="CC0066"/>
                </a:solidFill>
              </a:rPr>
              <a:t>A ‘charming’ idea:</a:t>
            </a:r>
          </a:p>
          <a:p>
            <a:r>
              <a:rPr lang="en-US" dirty="0" err="1" smtClean="0"/>
              <a:t>LHCb</a:t>
            </a:r>
            <a:r>
              <a:rPr lang="en-US" dirty="0" smtClean="0"/>
              <a:t> proposal to collide as soon as IR8 squeeze finished – while other IPs still squeeze (and later collide).</a:t>
            </a:r>
          </a:p>
          <a:p>
            <a:pPr lvl="1"/>
            <a:r>
              <a:rPr lang="en-US" dirty="0" smtClean="0"/>
              <a:t>Challenge to keep the beams colliding stably, squeeze with FBs in parallel to </a:t>
            </a:r>
            <a:r>
              <a:rPr lang="en-US" dirty="0" err="1" smtClean="0"/>
              <a:t>lumi</a:t>
            </a:r>
            <a:r>
              <a:rPr lang="en-US" dirty="0" smtClean="0"/>
              <a:t> leveling – flair of </a:t>
            </a:r>
            <a:r>
              <a:rPr lang="en-US" dirty="0" smtClean="0"/>
              <a:t>‘combined </a:t>
            </a:r>
            <a:r>
              <a:rPr lang="en-US" dirty="0" err="1" smtClean="0"/>
              <a:t>lumi</a:t>
            </a:r>
            <a:r>
              <a:rPr lang="en-US" dirty="0" smtClean="0"/>
              <a:t> </a:t>
            </a:r>
            <a:r>
              <a:rPr lang="en-US" dirty="0" smtClean="0"/>
              <a:t>leveling by </a:t>
            </a:r>
            <a:r>
              <a:rPr lang="en-US" smtClean="0"/>
              <a:t>offset and beta</a:t>
            </a:r>
            <a:r>
              <a:rPr lang="en-US" dirty="0" smtClean="0"/>
              <a:t>*’.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Risk of </a:t>
            </a:r>
            <a:r>
              <a:rPr lang="en-US" dirty="0" err="1" smtClean="0">
                <a:solidFill>
                  <a:srgbClr val="FF0000"/>
                </a:solidFill>
              </a:rPr>
              <a:t>lumi</a:t>
            </a:r>
            <a:r>
              <a:rPr lang="en-US" dirty="0" smtClean="0">
                <a:solidFill>
                  <a:srgbClr val="FF0000"/>
                </a:solidFill>
              </a:rPr>
              <a:t> hitting values well above max of 4E32 cm-2s-1.</a:t>
            </a:r>
          </a:p>
          <a:p>
            <a:pPr lvl="1"/>
            <a:r>
              <a:rPr lang="en-US" b="1" i="1" dirty="0" smtClean="0">
                <a:solidFill>
                  <a:schemeClr val="tx1"/>
                </a:solidFill>
              </a:rPr>
              <a:t>Keep this for ‘later’…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Evian session 1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fld id="{6757A3DD-44FE-4DBB-9645-54F20617EC25}" type="datetime1">
              <a:rPr lang="en-US" smtClean="0"/>
              <a:pPr/>
              <a:t>12/14/2011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Pixel">
  <a:themeElements>
    <a:clrScheme name="Pixel 12">
      <a:dk1>
        <a:srgbClr val="000000"/>
      </a:dk1>
      <a:lt1>
        <a:srgbClr val="FFFFFF"/>
      </a:lt1>
      <a:dk2>
        <a:srgbClr val="000000"/>
      </a:dk2>
      <a:lt2>
        <a:srgbClr val="00007D"/>
      </a:lt2>
      <a:accent1>
        <a:srgbClr val="9999FF"/>
      </a:accent1>
      <a:accent2>
        <a:srgbClr val="9999CC"/>
      </a:accent2>
      <a:accent3>
        <a:srgbClr val="FFFFFF"/>
      </a:accent3>
      <a:accent4>
        <a:srgbClr val="000000"/>
      </a:accent4>
      <a:accent5>
        <a:srgbClr val="CACAFF"/>
      </a:accent5>
      <a:accent6>
        <a:srgbClr val="8A8AB9"/>
      </a:accent6>
      <a:hlink>
        <a:srgbClr val="666699"/>
      </a:hlink>
      <a:folHlink>
        <a:srgbClr val="CCCCE6"/>
      </a:folHlink>
    </a:clrScheme>
    <a:fontScheme name="Pixe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bg2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 smtClean="0">
            <a:ln>
              <a:noFill/>
            </a:ln>
            <a:solidFill>
              <a:schemeClr val="bg2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bg2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 smtClean="0">
            <a:ln>
              <a:noFill/>
            </a:ln>
            <a:solidFill>
              <a:schemeClr val="bg2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Pixel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Pixel</Template>
  <TotalTime>45657</TotalTime>
  <Words>690</Words>
  <Application>Microsoft Office PowerPoint</Application>
  <PresentationFormat>On-screen Show (4:3)</PresentationFormat>
  <Paragraphs>98</Paragraphs>
  <Slides>11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4" baseType="lpstr">
      <vt:lpstr>Pixel</vt:lpstr>
      <vt:lpstr>Office Theme</vt:lpstr>
      <vt:lpstr>Equation</vt:lpstr>
      <vt:lpstr>Session 1 Review 2011, efficiency, turn-around </vt:lpstr>
      <vt:lpstr>Efficiency</vt:lpstr>
      <vt:lpstr>Turn-around mystery…</vt:lpstr>
      <vt:lpstr>LEP </vt:lpstr>
      <vt:lpstr>Faults accounting</vt:lpstr>
      <vt:lpstr>Turn-around 2011 - 2010</vt:lpstr>
      <vt:lpstr>Turn-around improvements (1)</vt:lpstr>
      <vt:lpstr>Turn-around improvements (2)</vt:lpstr>
      <vt:lpstr>Turn-around improvements (3)</vt:lpstr>
      <vt:lpstr>Injection</vt:lpstr>
      <vt:lpstr>Line steering during ramp down?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FGC Software Design Review</dc:title>
  <dc:creator>Quentin King</dc:creator>
  <cp:lastModifiedBy>jwenning</cp:lastModifiedBy>
  <cp:revision>3204</cp:revision>
  <dcterms:created xsi:type="dcterms:W3CDTF">2010-07-26T05:43:59Z</dcterms:created>
  <dcterms:modified xsi:type="dcterms:W3CDTF">2011-12-14T01:55:19Z</dcterms:modified>
</cp:coreProperties>
</file>