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ALICE-USA Upgrades Kick-off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May 16, 2013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5352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120"/>
            <a:ext cx="4201050" cy="24209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58851"/>
            <a:ext cx="9144000" cy="28142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33536" y="290740"/>
            <a:ext cx="49104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</a:t>
            </a:r>
            <a:r>
              <a:rPr lang="en-US" sz="2400" b="1" dirty="0" smtClean="0"/>
              <a:t>ALICE-USA Consensus:</a:t>
            </a:r>
          </a:p>
          <a:p>
            <a:endParaRPr lang="en-US" dirty="0"/>
          </a:p>
          <a:p>
            <a:r>
              <a:rPr lang="en-US" dirty="0" smtClean="0"/>
              <a:t>Participate in </a:t>
            </a:r>
            <a:r>
              <a:rPr lang="en-US" b="1" dirty="0" smtClean="0"/>
              <a:t>ITS</a:t>
            </a:r>
            <a:r>
              <a:rPr lang="en-US" dirty="0" smtClean="0"/>
              <a:t> and </a:t>
            </a:r>
            <a:r>
              <a:rPr lang="en-US" b="1" dirty="0" smtClean="0"/>
              <a:t>TPC</a:t>
            </a:r>
            <a:r>
              <a:rPr lang="en-US" dirty="0" smtClean="0"/>
              <a:t> upgrades</a:t>
            </a:r>
          </a:p>
          <a:p>
            <a:r>
              <a:rPr lang="en-US" dirty="0" smtClean="0"/>
              <a:t>Presented to the DOE as a </a:t>
            </a:r>
            <a:r>
              <a:rPr lang="en-US" b="1" u="sng" dirty="0" smtClean="0"/>
              <a:t>single project</a:t>
            </a:r>
            <a:r>
              <a:rPr lang="en-US" b="1" dirty="0" smtClean="0"/>
              <a:t>:</a:t>
            </a:r>
            <a:endParaRPr lang="en-US" b="1" dirty="0"/>
          </a:p>
          <a:p>
            <a:endParaRPr lang="en-US" dirty="0" smtClean="0"/>
          </a:p>
          <a:p>
            <a:r>
              <a:rPr lang="en-US" dirty="0" smtClean="0"/>
              <a:t>The obligatory acronym for the project is</a:t>
            </a:r>
          </a:p>
          <a:p>
            <a:r>
              <a:rPr lang="en-US" sz="2400" b="1" dirty="0" smtClean="0"/>
              <a:t>BTU</a:t>
            </a:r>
            <a:r>
              <a:rPr lang="en-US" sz="2400" dirty="0" smtClean="0"/>
              <a:t> (</a:t>
            </a:r>
            <a:r>
              <a:rPr lang="en-US" sz="2400" b="1" dirty="0" smtClean="0"/>
              <a:t>B</a:t>
            </a:r>
            <a:r>
              <a:rPr lang="en-US" sz="2400" dirty="0" smtClean="0"/>
              <a:t>arrel </a:t>
            </a:r>
            <a:r>
              <a:rPr lang="en-US" sz="2400" b="1" dirty="0" smtClean="0"/>
              <a:t>T</a:t>
            </a:r>
            <a:r>
              <a:rPr lang="en-US" sz="2400" dirty="0" smtClean="0"/>
              <a:t>racking </a:t>
            </a:r>
            <a:r>
              <a:rPr lang="en-US" sz="2400" b="1" dirty="0" smtClean="0"/>
              <a:t>U</a:t>
            </a:r>
            <a:r>
              <a:rPr lang="en-US" sz="2400" dirty="0" smtClean="0"/>
              <a:t>pgrade)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44948" y="6032231"/>
            <a:ext cx="6753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GEM-TPC Upgrade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74681" y="2599064"/>
            <a:ext cx="2054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ITS Upgrade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20973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76489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500" dirty="0" smtClean="0"/>
              <a:t>15</a:t>
            </a:r>
            <a:r>
              <a:rPr lang="en-US" sz="1500" dirty="0"/>
              <a:t>:00   Welcome</a:t>
            </a:r>
            <a:br>
              <a:rPr lang="en-US" sz="1500" dirty="0"/>
            </a:br>
            <a:r>
              <a:rPr lang="en-US" sz="1500" dirty="0"/>
              <a:t>Tom Cormier: 5 Minutes</a:t>
            </a:r>
            <a:br>
              <a:rPr lang="en-US" sz="1500" dirty="0"/>
            </a:br>
            <a:endParaRPr lang="en-US" sz="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 smtClean="0"/>
              <a:t>15</a:t>
            </a:r>
            <a:r>
              <a:rPr lang="en-US" sz="1500" dirty="0"/>
              <a:t>:05  The ALICE upgrade process, physics goals, status and timeline.  </a:t>
            </a:r>
            <a:br>
              <a:rPr lang="en-US" sz="1500" dirty="0"/>
            </a:br>
            <a:r>
              <a:rPr lang="en-US" sz="1500" dirty="0"/>
              <a:t>Paolo </a:t>
            </a:r>
            <a:r>
              <a:rPr lang="en-US" sz="1500" dirty="0" err="1"/>
              <a:t>Giubellino</a:t>
            </a:r>
            <a:r>
              <a:rPr lang="en-US" sz="1500" dirty="0"/>
              <a:t>: 15 + 5 Minutes </a:t>
            </a:r>
            <a:br>
              <a:rPr lang="en-US" sz="1500" dirty="0"/>
            </a:b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 smtClean="0"/>
              <a:t>15</a:t>
            </a:r>
            <a:r>
              <a:rPr lang="en-US" sz="1500" dirty="0"/>
              <a:t>:25  The ALICE-USA participation in the ITS/TPC ALICE-Upgrade.  DOE process and time line for the first ALICE-USA review.  </a:t>
            </a:r>
            <a:br>
              <a:rPr lang="en-US" sz="1500" dirty="0"/>
            </a:br>
            <a:r>
              <a:rPr lang="en-US" sz="1500" dirty="0"/>
              <a:t>Tom Cormier: 20 + 10 minutes</a:t>
            </a:r>
            <a:br>
              <a:rPr lang="en-US" sz="1500" dirty="0"/>
            </a:b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15:55 General overview of the ALICE-ITS upgrade </a:t>
            </a:r>
            <a:endParaRPr lang="en-US" sz="15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 smtClean="0"/>
              <a:t>Luciano </a:t>
            </a:r>
            <a:r>
              <a:rPr lang="en-US" sz="1500" dirty="0"/>
              <a:t>Musa: 25 + 5 minutes</a:t>
            </a:r>
            <a:br>
              <a:rPr lang="en-US" sz="1500" dirty="0"/>
            </a:b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16:25   General overview of the ALICE-TPC </a:t>
            </a:r>
            <a:endParaRPr lang="en-US" sz="15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 smtClean="0"/>
              <a:t>Harry </a:t>
            </a:r>
            <a:r>
              <a:rPr lang="en-US" sz="1500" dirty="0" err="1"/>
              <a:t>Appelshaeuser</a:t>
            </a:r>
            <a:r>
              <a:rPr lang="en-US" sz="1500" dirty="0"/>
              <a:t>: 25 + 5 minutes </a:t>
            </a:r>
            <a:br>
              <a:rPr lang="en-US" sz="1500" dirty="0"/>
            </a:br>
            <a:endParaRPr lang="en-US" sz="15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 smtClean="0"/>
              <a:t>16</a:t>
            </a:r>
            <a:r>
              <a:rPr lang="en-US" sz="1500" dirty="0"/>
              <a:t>:55.  </a:t>
            </a:r>
            <a:r>
              <a:rPr lang="en-US" sz="1500" dirty="0" smtClean="0"/>
              <a:t>O</a:t>
            </a:r>
            <a:r>
              <a:rPr lang="en-US" sz="1800" baseline="30000" dirty="0" smtClean="0"/>
              <a:t>2</a:t>
            </a:r>
            <a:r>
              <a:rPr lang="en-US" sz="1500" dirty="0" smtClean="0"/>
              <a:t>  Pierre </a:t>
            </a:r>
            <a:r>
              <a:rPr lang="en-US" sz="1500" dirty="0" err="1"/>
              <a:t>Vande</a:t>
            </a:r>
            <a:r>
              <a:rPr lang="en-US" sz="1500" dirty="0"/>
              <a:t> </a:t>
            </a:r>
            <a:r>
              <a:rPr lang="en-US" sz="1500" dirty="0" err="1"/>
              <a:t>Vyvre</a:t>
            </a:r>
            <a:r>
              <a:rPr lang="en-US" sz="1500" dirty="0"/>
              <a:t> 15 + </a:t>
            </a:r>
            <a:r>
              <a:rPr lang="en-US" sz="1500" dirty="0" smtClean="0"/>
              <a:t>5</a:t>
            </a:r>
          </a:p>
          <a:p>
            <a:pPr marL="0" indent="0">
              <a:spcBef>
                <a:spcPts val="0"/>
              </a:spcBef>
              <a:buNone/>
            </a:pPr>
            <a:endParaRPr lang="en-US" sz="15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500" dirty="0" smtClean="0"/>
              <a:t>17</a:t>
            </a:r>
            <a:r>
              <a:rPr lang="en-US" sz="1500" dirty="0"/>
              <a:t>:15   Discussion of possible US ITS Scope </a:t>
            </a:r>
            <a:r>
              <a:rPr lang="en-US" sz="1500" dirty="0" smtClean="0"/>
              <a:t>– </a:t>
            </a:r>
            <a:r>
              <a:rPr lang="en-US" sz="1500" dirty="0"/>
              <a:t>highlighting </a:t>
            </a:r>
            <a:r>
              <a:rPr lang="en-US" sz="1500" dirty="0" smtClean="0"/>
              <a:t>areas </a:t>
            </a:r>
            <a:r>
              <a:rPr lang="en-US" sz="1500" dirty="0"/>
              <a:t>for ALICE-USA participation.  </a:t>
            </a:r>
            <a:br>
              <a:rPr lang="en-US" sz="1500" dirty="0"/>
            </a:br>
            <a:r>
              <a:rPr lang="en-US" sz="1500" dirty="0"/>
              <a:t>Peter Jacobs: 25 + 5 minutes</a:t>
            </a:r>
            <a:br>
              <a:rPr lang="en-US" sz="1500" dirty="0"/>
            </a:b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17:45   Discussion of possible US TPC Scope </a:t>
            </a:r>
            <a:r>
              <a:rPr lang="en-US" sz="1500" dirty="0" smtClean="0"/>
              <a:t>– highlighting  areas </a:t>
            </a:r>
            <a:r>
              <a:rPr lang="en-US" sz="1500" dirty="0"/>
              <a:t>for ALICE-USA participation.  </a:t>
            </a:r>
            <a:br>
              <a:rPr lang="en-US" sz="1500" dirty="0"/>
            </a:br>
            <a:r>
              <a:rPr lang="en-US" sz="1500" dirty="0"/>
              <a:t>John Harris: 25 + 5 minutes</a:t>
            </a:r>
            <a:br>
              <a:rPr lang="en-US" sz="1500" dirty="0"/>
            </a:b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18:15  Discussion of preparations of the physics case for the ALICE-USA review.  </a:t>
            </a:r>
            <a:r>
              <a:rPr lang="en-US" sz="1500" dirty="0" smtClean="0"/>
              <a:t>Helen </a:t>
            </a:r>
            <a:r>
              <a:rPr lang="en-US" sz="1500" dirty="0" err="1"/>
              <a:t>Caines</a:t>
            </a:r>
            <a:r>
              <a:rPr lang="en-US" sz="1500" dirty="0"/>
              <a:t> </a:t>
            </a:r>
            <a:r>
              <a:rPr lang="en-US" sz="1500" dirty="0" smtClean="0"/>
              <a:t>and Mateusz </a:t>
            </a:r>
            <a:r>
              <a:rPr lang="en-US" sz="1500" dirty="0" err="1"/>
              <a:t>Ploskon</a:t>
            </a:r>
            <a:r>
              <a:rPr lang="en-US" sz="1500" b="1" dirty="0"/>
              <a:t>: </a:t>
            </a:r>
            <a:r>
              <a:rPr lang="en-US" sz="1500" dirty="0"/>
              <a:t>25 + 5 minutes</a:t>
            </a:r>
            <a:r>
              <a:rPr lang="en-US" sz="1500" b="1" dirty="0"/>
              <a:t/>
            </a:r>
            <a:br>
              <a:rPr lang="en-US" sz="1500" b="1" dirty="0"/>
            </a:br>
            <a:r>
              <a:rPr lang="en-US" sz="1500" b="1" dirty="0"/>
              <a:t/>
            </a:r>
            <a:br>
              <a:rPr lang="en-US" sz="1500" b="1" dirty="0"/>
            </a:br>
            <a:r>
              <a:rPr lang="en-US" sz="1500" dirty="0"/>
              <a:t>18:45  Closing remarks and discussion</a:t>
            </a:r>
            <a:r>
              <a:rPr lang="en-US" sz="1500" b="1" dirty="0"/>
              <a:t>, </a:t>
            </a:r>
            <a:r>
              <a:rPr lang="en-US" sz="1500" dirty="0"/>
              <a:t>Action Items</a:t>
            </a:r>
            <a:r>
              <a:rPr lang="en-US" sz="1500" b="1" dirty="0"/>
              <a:t/>
            </a:r>
            <a:br>
              <a:rPr lang="en-US" sz="1500" b="1" dirty="0"/>
            </a:br>
            <a:r>
              <a:rPr lang="en-US" sz="1500" dirty="0"/>
              <a:t>Tom Cormier: 30</a:t>
            </a:r>
            <a:r>
              <a:rPr lang="en-US" sz="1500" b="1" dirty="0"/>
              <a:t/>
            </a:r>
            <a:br>
              <a:rPr lang="en-US" sz="1500" b="1" dirty="0"/>
            </a:b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030709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954</TotalTime>
  <Words>55</Words>
  <Application>Microsoft Macintosh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Breeze</vt:lpstr>
      <vt:lpstr>ALICE-USA Upgrades Kick-off Meeting</vt:lpstr>
      <vt:lpstr>PowerPoint Presentation</vt:lpstr>
      <vt:lpstr>PowerPoint Presentation</vt:lpstr>
    </vt:vector>
  </TitlesOfParts>
  <Company>222478701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ALICE-USA Upgrades Kick-off Meeting</dc:title>
  <dc:creator>T Cormier</dc:creator>
  <cp:lastModifiedBy>T Cormier</cp:lastModifiedBy>
  <cp:revision>13</cp:revision>
  <dcterms:created xsi:type="dcterms:W3CDTF">2013-05-15T19:46:34Z</dcterms:created>
  <dcterms:modified xsi:type="dcterms:W3CDTF">2013-05-16T11:41:34Z</dcterms:modified>
</cp:coreProperties>
</file>