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5"/>
  </p:notesMasterIdLst>
  <p:sldIdLst>
    <p:sldId id="263" r:id="rId2"/>
    <p:sldId id="260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586" autoAdjust="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C535A-52BF-45E4-8B56-FDA5EF0FDFDB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052EF-DD90-4F7D-8A4E-0FEB6892D25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07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" b="2283"/>
          <a:stretch>
            <a:fillRect/>
          </a:stretch>
        </p:blipFill>
        <p:spPr bwMode="auto">
          <a:xfrm>
            <a:off x="0" y="2732486"/>
            <a:ext cx="9144000" cy="207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II_rahmen_neu_tit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"/>
            <a:ext cx="91440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6875" y="4856561"/>
            <a:ext cx="3670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/>
              <a:t>KIT – University of the State of Baden-Wuerttemberg and </a:t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385766" y="2505522"/>
            <a:ext cx="45370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Steinbuch </a:t>
            </a:r>
            <a:r>
              <a:rPr lang="de-DE" sz="1000" dirty="0" err="1" smtClean="0">
                <a:solidFill>
                  <a:schemeClr val="bg1"/>
                </a:solidFill>
              </a:rPr>
              <a:t>Centre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for</a:t>
            </a:r>
            <a:r>
              <a:rPr lang="de-DE" sz="1000" dirty="0" smtClean="0">
                <a:solidFill>
                  <a:schemeClr val="bg1"/>
                </a:solidFill>
              </a:rPr>
              <a:t>  Computing (SCC)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318375" y="4873230"/>
            <a:ext cx="172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7" name="Picture 11" descr="KIT-Logo-rgb_d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50033"/>
            <a:ext cx="1619250" cy="56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404975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0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4833938"/>
            <a:ext cx="3826222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629830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4833938"/>
            <a:ext cx="3826222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931493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4833938"/>
            <a:ext cx="3826222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87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250032"/>
            <a:ext cx="6911975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Folientitel durch klicken hinzufügen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898922"/>
            <a:ext cx="8356600" cy="367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Karlsruhe Institute </a:t>
            </a:r>
            <a:r>
              <a:rPr lang="de-DE" dirty="0" err="1" smtClean="0"/>
              <a:t>of</a:t>
            </a:r>
            <a:r>
              <a:rPr lang="de-DE" dirty="0" smtClean="0"/>
              <a:t> Technology (KIT).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011863" y="4839891"/>
            <a:ext cx="2736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sz="900" smtClean="0"/>
              <a:t>Steinbuch Centre for Computing</a:t>
            </a:r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250825" y="4833938"/>
            <a:ext cx="3254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BB50C3E5-7BD0-4BD8-A022-AB94D8F2B937}" type="slidenum">
              <a:rPr lang="de-DE" sz="900" b="1" smtClean="0"/>
              <a:pPr eaLnBrk="1" hangingPunct="1">
                <a:spcBef>
                  <a:spcPct val="50000"/>
                </a:spcBef>
                <a:defRPr/>
              </a:pPr>
              <a:t>‹Nr.›</a:t>
            </a:fld>
            <a:endParaRPr lang="de-DE" sz="900" b="1" smtClean="0"/>
          </a:p>
        </p:txBody>
      </p:sp>
      <p:sp>
        <p:nvSpPr>
          <p:cNvPr id="1032" name="Rectangle 11"/>
          <p:cNvSpPr>
            <a:spLocks noChangeArrowheads="1"/>
          </p:cNvSpPr>
          <p:nvPr/>
        </p:nvSpPr>
        <p:spPr bwMode="auto">
          <a:xfrm>
            <a:off x="612774" y="4833938"/>
            <a:ext cx="1510954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900" dirty="0" smtClean="0"/>
              <a:t>LHCOPN/ONE</a:t>
            </a:r>
            <a:r>
              <a:rPr lang="de-DE" sz="900" baseline="0" dirty="0" smtClean="0"/>
              <a:t> Meeting, </a:t>
            </a:r>
            <a:r>
              <a:rPr lang="de-DE" sz="900" baseline="0" dirty="0" err="1" smtClean="0"/>
              <a:t>Caltech</a:t>
            </a:r>
            <a:r>
              <a:rPr lang="de-DE" sz="900" baseline="0" dirty="0" smtClean="0"/>
              <a:t>, 12/05/2013</a:t>
            </a:r>
            <a:endParaRPr lang="de-DE" sz="900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4833938"/>
            <a:ext cx="3826222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</a:t>
            </a:r>
            <a:endParaRPr lang="de-DE" dirty="0"/>
          </a:p>
        </p:txBody>
      </p:sp>
      <p:pic>
        <p:nvPicPr>
          <p:cNvPr id="1034" name="Grafik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4839891"/>
            <a:ext cx="688975" cy="26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KITlogo_4c_frutiger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7626" y="255985"/>
            <a:ext cx="10842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722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7" r:id="rId4"/>
  </p:sldLayoutIdLst>
  <p:transition>
    <p:strips dir="r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800">
          <a:solidFill>
            <a:schemeClr val="tx1"/>
          </a:solidFill>
          <a:latin typeface="+mn-lt"/>
        </a:defRPr>
      </a:lvl2pPr>
      <a:lvl3pPr marL="1209675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3pPr>
      <a:lvl4pPr marL="1657350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4pPr>
      <a:lvl5pPr marL="2095500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9512" y="1203598"/>
            <a:ext cx="673934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European LHC NSI Pilot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91985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7" y="250032"/>
            <a:ext cx="5837658" cy="42148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</a:rPr>
              <a:t>Proposed </a:t>
            </a:r>
            <a:r>
              <a:rPr lang="en-US" dirty="0" err="1">
                <a:solidFill>
                  <a:srgbClr val="000000"/>
                </a:solidFill>
              </a:rPr>
              <a:t>european</a:t>
            </a:r>
            <a:r>
              <a:rPr lang="en-US" dirty="0">
                <a:solidFill>
                  <a:srgbClr val="000000"/>
                </a:solidFill>
              </a:rPr>
              <a:t> LHC NSI P2P project collaboration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203598"/>
            <a:ext cx="8356600" cy="3366021"/>
          </a:xfrm>
        </p:spPr>
        <p:txBody>
          <a:bodyPr>
            <a:normAutofit/>
          </a:bodyPr>
          <a:lstStyle/>
          <a:p>
            <a:r>
              <a:rPr lang="en-US" dirty="0" err="1" smtClean="0"/>
              <a:t>Géant</a:t>
            </a:r>
            <a:r>
              <a:rPr lang="en-US" dirty="0"/>
              <a:t>, </a:t>
            </a:r>
            <a:r>
              <a:rPr lang="en-US" dirty="0" err="1"/>
              <a:t>SURFnet</a:t>
            </a:r>
            <a:r>
              <a:rPr lang="en-US" dirty="0"/>
              <a:t>, </a:t>
            </a:r>
            <a:r>
              <a:rPr lang="en-US" dirty="0" err="1"/>
              <a:t>NORDUnet</a:t>
            </a:r>
            <a:r>
              <a:rPr lang="en-US" dirty="0"/>
              <a:t> and DFN are the European NRENs of </a:t>
            </a:r>
            <a:r>
              <a:rPr lang="en-US" dirty="0" smtClean="0"/>
              <a:t>the pilot </a:t>
            </a:r>
            <a:r>
              <a:rPr lang="en-US" dirty="0"/>
              <a:t>LHC </a:t>
            </a:r>
            <a:r>
              <a:rPr lang="en-US" dirty="0" smtClean="0"/>
              <a:t>NSI</a:t>
            </a:r>
            <a:endParaRPr lang="en-US" dirty="0"/>
          </a:p>
          <a:p>
            <a:pPr lvl="1"/>
            <a:r>
              <a:rPr lang="en-US" dirty="0" smtClean="0"/>
              <a:t>Phase 1:</a:t>
            </a:r>
          </a:p>
          <a:p>
            <a:pPr lvl="3"/>
            <a:r>
              <a:rPr lang="en-US" dirty="0" smtClean="0"/>
              <a:t>the </a:t>
            </a:r>
            <a:r>
              <a:rPr lang="en-US" dirty="0"/>
              <a:t>institutions </a:t>
            </a:r>
            <a:r>
              <a:rPr lang="en-US" dirty="0" smtClean="0"/>
              <a:t>KIT, NGDF and SARA are the </a:t>
            </a:r>
            <a:r>
              <a:rPr lang="en-US" dirty="0"/>
              <a:t>initial </a:t>
            </a:r>
            <a:r>
              <a:rPr lang="en-US" dirty="0" smtClean="0"/>
              <a:t>“end sites” </a:t>
            </a:r>
            <a:endParaRPr lang="en-US" dirty="0"/>
          </a:p>
          <a:p>
            <a:pPr lvl="1"/>
            <a:r>
              <a:rPr lang="en-US" dirty="0" smtClean="0"/>
              <a:t>Phase 2:</a:t>
            </a:r>
          </a:p>
          <a:p>
            <a:pPr lvl="3"/>
            <a:r>
              <a:rPr lang="en-US" dirty="0" smtClean="0"/>
              <a:t>T2 </a:t>
            </a:r>
            <a:r>
              <a:rPr lang="en-US" dirty="0"/>
              <a:t>sites will get included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remark </a:t>
            </a:r>
            <a:r>
              <a:rPr lang="en-US" dirty="0"/>
              <a:t>: work has to go into --&gt; what triggers NSI to initiate </a:t>
            </a:r>
            <a:r>
              <a:rPr lang="en-US" dirty="0" smtClean="0"/>
              <a:t>a P2P </a:t>
            </a:r>
            <a:r>
              <a:rPr lang="en-US" dirty="0"/>
              <a:t>circuit / what are the </a:t>
            </a:r>
            <a:r>
              <a:rPr lang="en-US" dirty="0" smtClean="0"/>
              <a:t>drivers/initiators (</a:t>
            </a:r>
            <a:r>
              <a:rPr lang="en-US" dirty="0"/>
              <a:t>application driven / network parameter e.g. communication </a:t>
            </a:r>
            <a:r>
              <a:rPr lang="en-US" dirty="0" smtClean="0"/>
              <a:t>volume threshold between </a:t>
            </a:r>
            <a:r>
              <a:rPr lang="en-US" dirty="0"/>
              <a:t>sites)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4833938"/>
            <a:ext cx="3826222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155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6" y="250032"/>
            <a:ext cx="7205810" cy="421481"/>
          </a:xfrm>
        </p:spPr>
        <p:txBody>
          <a:bodyPr/>
          <a:lstStyle/>
          <a:p>
            <a:r>
              <a:rPr lang="en-US" dirty="0" smtClean="0"/>
              <a:t>First sketch LHC NSI P2P </a:t>
            </a:r>
            <a:r>
              <a:rPr lang="en-US" dirty="0" err="1" smtClean="0"/>
              <a:t>european</a:t>
            </a:r>
            <a:r>
              <a:rPr lang="en-US" dirty="0" smtClean="0"/>
              <a:t> collaboration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Bruno Hoeft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43558"/>
            <a:ext cx="8623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517830"/>
      </p:ext>
    </p:extLst>
  </p:cSld>
  <p:clrMapOvr>
    <a:masterClrMapping/>
  </p:clrMapOvr>
</p:sld>
</file>

<file path=ppt/theme/theme1.xml><?xml version="1.0" encoding="utf-8"?>
<a:theme xmlns:a="http://schemas.openxmlformats.org/drawingml/2006/main" name="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Bildschirmpräsentation (16:9)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KIT_master_ppt2003_de</vt:lpstr>
      <vt:lpstr>PowerPoint-Präsentation</vt:lpstr>
      <vt:lpstr>Proposed european LHC NSI P2P project collaboration</vt:lpstr>
      <vt:lpstr>First sketch LHC NSI P2P european collaboration</vt:lpstr>
    </vt:vector>
  </TitlesOfParts>
  <Company>Karlsruhe Institute of Technology (KIT)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 – Caltech SC13 Demo</dc:title>
  <dc:creator>Hoeft, Bruno (SCC)</dc:creator>
  <cp:lastModifiedBy>Hoeft, Bruno (SCC)</cp:lastModifiedBy>
  <cp:revision>65</cp:revision>
  <dcterms:created xsi:type="dcterms:W3CDTF">2013-11-13T12:53:43Z</dcterms:created>
  <dcterms:modified xsi:type="dcterms:W3CDTF">2013-12-04T06:58:55Z</dcterms:modified>
</cp:coreProperties>
</file>