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0" r:id="rId5"/>
    <p:sldId id="261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3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2" autoAdjust="0"/>
    <p:restoredTop sz="94660"/>
  </p:normalViewPr>
  <p:slideViewPr>
    <p:cSldViewPr>
      <p:cViewPr varScale="1">
        <p:scale>
          <a:sx n="112" d="100"/>
          <a:sy n="112" d="100"/>
        </p:scale>
        <p:origin x="372" y="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8709E4-6072-4206-A09D-57447F962C5E}" type="datetimeFigureOut">
              <a:rPr lang="en-GB" smtClean="0"/>
              <a:t>26/08/2015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27B0-3277-4758-B25E-AA3FDEA5C6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995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18844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27B0-3277-4758-B25E-AA3FDEA5C66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93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rn.ch/openlab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788024" y="1597819"/>
            <a:ext cx="3888432" cy="118995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Project Title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788024" y="2914650"/>
            <a:ext cx="3888432" cy="1673324"/>
          </a:xfrm>
        </p:spPr>
        <p:txBody>
          <a:bodyPr>
            <a:normAutofit/>
          </a:bodyPr>
          <a:lstStyle>
            <a:lvl1pPr marL="0" indent="0" algn="r">
              <a:buNone/>
              <a:defRPr sz="18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CERN openlab Summer Students Lightning Talks Sessions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First Name and Family Name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 hasCustomPrompt="1"/>
          </p:nvPr>
        </p:nvSpPr>
        <p:spPr>
          <a:xfrm>
            <a:off x="1403350" y="2931790"/>
            <a:ext cx="2376488" cy="1584648"/>
          </a:xfrm>
        </p:spPr>
        <p:txBody>
          <a:bodyPr>
            <a:normAutofit/>
          </a:bodyPr>
          <a:lstStyle>
            <a:lvl1pPr>
              <a:defRPr sz="2000"/>
            </a:lvl1pPr>
          </a:lstStyle>
          <a:p>
            <a:pPr lvl="0"/>
            <a:r>
              <a:rPr lang="en-US" dirty="0" smtClean="0"/>
              <a:t>19/08/2014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96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78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084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770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2555776" y="1995686"/>
            <a:ext cx="32403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400" b="0" dirty="0" smtClean="0"/>
              <a:t>Questions?</a:t>
            </a:r>
            <a:endParaRPr lang="en-GB" sz="4400" b="0" dirty="0"/>
          </a:p>
        </p:txBody>
      </p:sp>
    </p:spTree>
    <p:extLst>
      <p:ext uri="{BB962C8B-B14F-4D97-AF65-F5344CB8AC3E}">
        <p14:creationId xmlns:p14="http://schemas.microsoft.com/office/powerpoint/2010/main" val="1706289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hlinkClick r:id="rId2"/>
              </a:rPr>
              <a:t>www.cern.ch/openlab</a:t>
            </a:r>
            <a:r>
              <a:rPr lang="fr-CH" sz="3200" dirty="0" smtClean="0"/>
              <a:t> </a:t>
            </a:r>
            <a:r>
              <a:rPr lang="en-GB" sz="3200" baseline="0" dirty="0" smtClean="0"/>
              <a:t> </a:t>
            </a:r>
            <a:endParaRPr lang="fr-CH" sz="3200" dirty="0" smtClean="0"/>
          </a:p>
        </p:txBody>
      </p:sp>
    </p:spTree>
    <p:extLst>
      <p:ext uri="{BB962C8B-B14F-4D97-AF65-F5344CB8AC3E}">
        <p14:creationId xmlns:p14="http://schemas.microsoft.com/office/powerpoint/2010/main" val="2661132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704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2427733"/>
            <a:ext cx="7283152" cy="216688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1403350" y="1276350"/>
            <a:ext cx="7272338" cy="935038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212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585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972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dirty="0" smtClean="0"/>
            </a:lvl1pPr>
          </a:lstStyle>
          <a:p>
            <a:pPr marL="0" lvl="0" indent="0"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617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3" name="Chart Placeholder 12"/>
          <p:cNvSpPr>
            <a:spLocks noGrp="1"/>
          </p:cNvSpPr>
          <p:nvPr>
            <p:ph type="chart" sz="quarter" idx="13"/>
          </p:nvPr>
        </p:nvSpPr>
        <p:spPr>
          <a:xfrm>
            <a:off x="467544" y="1161535"/>
            <a:ext cx="3959994" cy="342634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7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68313" y="1203325"/>
            <a:ext cx="3959225" cy="33845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9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9872" y="1151335"/>
            <a:ext cx="5266929" cy="47982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19872" y="1631156"/>
            <a:ext cx="5266929" cy="2963466"/>
          </a:xfrm>
        </p:spPr>
        <p:txBody>
          <a:bodyPr/>
          <a:lstStyle>
            <a:lvl1pPr>
              <a:defRPr sz="1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19/08/2014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First Name and Family Name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0" y="1164542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Picture Placeholder 13"/>
          <p:cNvSpPr>
            <a:spLocks noGrp="1"/>
          </p:cNvSpPr>
          <p:nvPr>
            <p:ph type="pic" sz="quarter" idx="18"/>
          </p:nvPr>
        </p:nvSpPr>
        <p:spPr>
          <a:xfrm>
            <a:off x="0" y="1876384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6" name="Picture Placeholder 13"/>
          <p:cNvSpPr>
            <a:spLocks noGrp="1"/>
          </p:cNvSpPr>
          <p:nvPr>
            <p:ph type="pic" sz="quarter" idx="19"/>
          </p:nvPr>
        </p:nvSpPr>
        <p:spPr>
          <a:xfrm>
            <a:off x="0" y="2588226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7" name="Picture Placeholder 13"/>
          <p:cNvSpPr>
            <a:spLocks noGrp="1"/>
          </p:cNvSpPr>
          <p:nvPr>
            <p:ph type="pic" sz="quarter" idx="20"/>
          </p:nvPr>
        </p:nvSpPr>
        <p:spPr>
          <a:xfrm>
            <a:off x="0" y="3300068"/>
            <a:ext cx="3132138" cy="576262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Picture Placeholder 13"/>
          <p:cNvSpPr>
            <a:spLocks noGrp="1"/>
          </p:cNvSpPr>
          <p:nvPr>
            <p:ph type="pic" sz="quarter" idx="21"/>
          </p:nvPr>
        </p:nvSpPr>
        <p:spPr>
          <a:xfrm>
            <a:off x="0" y="4011910"/>
            <a:ext cx="3132138" cy="57626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0815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03648" y="205978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03648" y="1200151"/>
            <a:ext cx="7283152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19/08/2014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3808" y="4767263"/>
            <a:ext cx="345638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fr-CH" dirty="0" smtClean="0"/>
              <a:t>First Name and </a:t>
            </a:r>
            <a:r>
              <a:rPr lang="fr-CH" dirty="0" err="1" smtClean="0"/>
              <a:t>Family</a:t>
            </a:r>
            <a:r>
              <a:rPr lang="fr-CH" dirty="0" smtClean="0"/>
              <a:t> Name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94EB1264-2DC2-4921-94A1-13F831F55EA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4121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51" r:id="rId4"/>
    <p:sldLayoutId id="2147483652" r:id="rId5"/>
    <p:sldLayoutId id="2147483653" r:id="rId6"/>
    <p:sldLayoutId id="2147483660" r:id="rId7"/>
    <p:sldLayoutId id="2147483671" r:id="rId8"/>
    <p:sldLayoutId id="2147483669" r:id="rId9"/>
    <p:sldLayoutId id="2147483654" r:id="rId10"/>
    <p:sldLayoutId id="2147483655" r:id="rId11"/>
    <p:sldLayoutId id="2147483657" r:id="rId12"/>
    <p:sldLayoutId id="2147483662" r:id="rId13"/>
    <p:sldLayoutId id="2147483664" r:id="rId14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spcBef>
          <a:spcPct val="0"/>
        </a:spcBef>
        <a:buNone/>
        <a:defRPr sz="3200" b="1" kern="1200">
          <a:solidFill>
            <a:srgbClr val="222268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SzPct val="150000"/>
        <a:buFont typeface="Arial" panose="020B0604020202020204" pitchFamily="34" charset="0"/>
        <a:buChar char="›"/>
        <a:defRPr sz="2800" b="1" kern="1200">
          <a:solidFill>
            <a:srgbClr val="222268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2400" kern="1200">
          <a:solidFill>
            <a:srgbClr val="222268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̵"/>
        <a:defRPr sz="2400" kern="1200">
          <a:solidFill>
            <a:srgbClr val="222268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2000" kern="1200">
          <a:solidFill>
            <a:srgbClr val="222268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bg1">
            <a:lumMod val="50000"/>
          </a:schemeClr>
        </a:buClr>
        <a:buFont typeface="Arial" panose="020B0604020202020204" pitchFamily="34" charset="0"/>
        <a:buChar char="∙"/>
        <a:defRPr sz="1600" kern="1200">
          <a:solidFill>
            <a:srgbClr val="22226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7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err="1" smtClean="0"/>
              <a:t>penStack</a:t>
            </a:r>
            <a:r>
              <a:rPr lang="en-US" dirty="0" smtClean="0"/>
              <a:t> Manila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openlab</a:t>
            </a:r>
            <a:r>
              <a:rPr lang="en-US" dirty="0" smtClean="0"/>
              <a:t> Summer Students Lightning Talks Sessions</a:t>
            </a:r>
          </a:p>
          <a:p>
            <a:endParaRPr lang="en-US" dirty="0"/>
          </a:p>
          <a:p>
            <a:r>
              <a:rPr lang="en-US" dirty="0" smtClean="0"/>
              <a:t>Mihai Patrascoiu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1403350" y="2931790"/>
            <a:ext cx="2376488" cy="432048"/>
          </a:xfrm>
        </p:spPr>
        <p:txBody>
          <a:bodyPr/>
          <a:lstStyle/>
          <a:p>
            <a:r>
              <a:rPr lang="en-GB" dirty="0" smtClean="0"/>
              <a:t>26/08/2015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Content Placeholder 3"/>
          <p:cNvSpPr txBox="1">
            <a:spLocks/>
          </p:cNvSpPr>
          <p:nvPr/>
        </p:nvSpPr>
        <p:spPr>
          <a:xfrm>
            <a:off x="467544" y="3431521"/>
            <a:ext cx="3024336" cy="112469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0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4800" dirty="0" smtClean="0"/>
              <a:t>Supervisor:</a:t>
            </a:r>
          </a:p>
          <a:p>
            <a:pPr marL="0" indent="0"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sz="4800" dirty="0" smtClean="0"/>
              <a:t>    Jose Castro Leon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b="0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4000" b="0" dirty="0" smtClean="0"/>
              <a:t>IT Department</a:t>
            </a:r>
          </a:p>
          <a:p>
            <a:pPr marL="0" indent="0">
              <a:buNone/>
            </a:pPr>
            <a:r>
              <a:rPr lang="en-GB" sz="4000" b="0" dirty="0"/>
              <a:t>Operating systems and Information Services</a:t>
            </a:r>
            <a:endParaRPr lang="en-GB" sz="4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34" b="98403" l="6250" r="7963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5" t="4105" r="21997" b="1687"/>
          <a:stretch/>
        </p:blipFill>
        <p:spPr>
          <a:xfrm>
            <a:off x="4716016" y="1851671"/>
            <a:ext cx="697924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5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(part 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25196"/>
            <a:ext cx="7283152" cy="3394472"/>
          </a:xfrm>
        </p:spPr>
        <p:txBody>
          <a:bodyPr/>
          <a:lstStyle/>
          <a:p>
            <a:r>
              <a:rPr lang="en-US" dirty="0" smtClean="0"/>
              <a:t>Create VM</a:t>
            </a:r>
          </a:p>
          <a:p>
            <a:r>
              <a:rPr lang="en-US" dirty="0" smtClean="0"/>
              <a:t>Install OpenStack on VM</a:t>
            </a:r>
          </a:p>
          <a:p>
            <a:r>
              <a:rPr lang="en-US" dirty="0" smtClean="0"/>
              <a:t>Install &amp; configure Manila</a:t>
            </a:r>
          </a:p>
          <a:p>
            <a:r>
              <a:rPr lang="en-US" dirty="0" smtClean="0"/>
              <a:t>Launch VMs</a:t>
            </a:r>
          </a:p>
          <a:p>
            <a:r>
              <a:rPr lang="en-US" dirty="0" smtClean="0"/>
              <a:t>Test shares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705591"/>
            <a:ext cx="2481464" cy="10558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979" y="3801489"/>
            <a:ext cx="864096" cy="86409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406026" y="3036694"/>
            <a:ext cx="761905" cy="76190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776" y="2573170"/>
            <a:ext cx="1005098" cy="4276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327" y="2647925"/>
            <a:ext cx="349995" cy="3499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61929" y="2115812"/>
            <a:ext cx="436214" cy="4362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930146" y="2115812"/>
            <a:ext cx="436214" cy="436214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stCxn id="13" idx="1"/>
            <a:endCxn id="15" idx="3"/>
          </p:cNvCxnSpPr>
          <p:nvPr/>
        </p:nvCxnSpPr>
        <p:spPr>
          <a:xfrm>
            <a:off x="6698143" y="2333919"/>
            <a:ext cx="23200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53535" y="1691198"/>
            <a:ext cx="10563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est share</a:t>
            </a:r>
            <a:endParaRPr lang="en-GB" sz="1200" dirty="0"/>
          </a:p>
        </p:txBody>
      </p:sp>
      <p:cxnSp>
        <p:nvCxnSpPr>
          <p:cNvPr id="20" name="Straight Connector 19"/>
          <p:cNvCxnSpPr/>
          <p:nvPr/>
        </p:nvCxnSpPr>
        <p:spPr>
          <a:xfrm flipH="1">
            <a:off x="6801786" y="1968197"/>
            <a:ext cx="75652" cy="227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353749" y="2623907"/>
            <a:ext cx="1115616" cy="338554"/>
          </a:xfrm>
          <a:prstGeom prst="rect">
            <a:avLst/>
          </a:prstGeom>
          <a:effectLst>
            <a:softEdge rad="3175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+ Manila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7641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(part 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25041"/>
            <a:ext cx="7283152" cy="3479144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New project in CERN Private Cloud: ‘</a:t>
            </a:r>
            <a:r>
              <a:rPr lang="en-US" i="1" dirty="0" smtClean="0"/>
              <a:t>Cloud Share Service – Critical</a:t>
            </a:r>
            <a:r>
              <a:rPr lang="en-US" dirty="0" smtClean="0"/>
              <a:t>’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Install Manila service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Enable ‘Shares-as-a-Service’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11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436096" y="3578381"/>
            <a:ext cx="2462108" cy="1162846"/>
            <a:chOff x="1309759" y="3145889"/>
            <a:chExt cx="4150955" cy="2255352"/>
          </a:xfrm>
        </p:grpSpPr>
        <p:pic>
          <p:nvPicPr>
            <p:cNvPr id="10" name="Picture 9" descr="12976024071239167058cloud2-hi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09759" y="3145889"/>
              <a:ext cx="4150955" cy="225535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936974" y="3736323"/>
              <a:ext cx="2896525" cy="10744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500" dirty="0" smtClean="0"/>
                <a:t>CERN Private Cloud</a:t>
              </a:r>
              <a:endParaRPr lang="en-US" sz="1500" dirty="0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56502">
            <a:off x="7200769" y="2289266"/>
            <a:ext cx="1666528" cy="8832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387739">
            <a:off x="7643161" y="2495514"/>
            <a:ext cx="832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Manila service</a:t>
            </a:r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6732240" y="2859782"/>
            <a:ext cx="648072" cy="57606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714744" y="3331561"/>
            <a:ext cx="344699" cy="320564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9027135">
            <a:off x="6252806" y="2997167"/>
            <a:ext cx="119223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/>
              <a:t>Shares-as-a-</a:t>
            </a:r>
            <a:endParaRPr lang="en-GB" sz="1300" dirty="0"/>
          </a:p>
        </p:txBody>
      </p:sp>
      <p:sp>
        <p:nvSpPr>
          <p:cNvPr id="20" name="TextBox 19"/>
          <p:cNvSpPr txBox="1"/>
          <p:nvPr/>
        </p:nvSpPr>
        <p:spPr>
          <a:xfrm rot="18923925">
            <a:off x="7378195" y="3249931"/>
            <a:ext cx="823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-Service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3321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6180"/>
            <a:ext cx="6732240" cy="29147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83967" cy="3130433"/>
          </a:xfrm>
          <a:prstGeom prst="rect">
            <a:avLst/>
          </a:prstGeom>
        </p:spPr>
      </p:pic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-20538"/>
            <a:ext cx="4860032" cy="5164038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322379"/>
            <a:ext cx="3128668" cy="2348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321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283717"/>
            <a:ext cx="8928993" cy="21602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Process (part 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412" y="1131590"/>
            <a:ext cx="7283152" cy="3394472"/>
          </a:xfrm>
        </p:spPr>
        <p:txBody>
          <a:bodyPr/>
          <a:lstStyle/>
          <a:p>
            <a:r>
              <a:rPr lang="en-US" dirty="0" smtClean="0"/>
              <a:t>Deploying the Web GUI</a:t>
            </a:r>
            <a:endParaRPr lang="en-US" dirty="0"/>
          </a:p>
          <a:p>
            <a:r>
              <a:rPr lang="en-US" dirty="0" smtClean="0"/>
              <a:t>Available on: </a:t>
            </a:r>
            <a:r>
              <a:rPr lang="en-US" i="1" dirty="0" smtClean="0"/>
              <a:t>horizonshare.cern.ch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9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your share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848" y="699542"/>
            <a:ext cx="2183904" cy="39707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851920" y="1226331"/>
            <a:ext cx="32403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suitable name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2289239"/>
            <a:ext cx="28689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NFS / CIFS protocol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857600" y="2690569"/>
            <a:ext cx="14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size in GB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3851920" y="3147814"/>
            <a:ext cx="5256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</a:t>
            </a:r>
            <a:r>
              <a:rPr lang="en-US" sz="1600" dirty="0" err="1" smtClean="0"/>
              <a:t>customType</a:t>
            </a:r>
            <a:r>
              <a:rPr lang="en-US" sz="1600" dirty="0" smtClean="0"/>
              <a:t> </a:t>
            </a:r>
            <a:r>
              <a:rPr lang="en-US" sz="1600" dirty="0" smtClean="0"/>
              <a:t>(generic driver w/o handling share server)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5471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367021"/>
            <a:ext cx="7283152" cy="3394472"/>
          </a:xfrm>
        </p:spPr>
        <p:txBody>
          <a:bodyPr/>
          <a:lstStyle/>
          <a:p>
            <a:r>
              <a:rPr lang="en-US" dirty="0" smtClean="0"/>
              <a:t>Prototype deployment of Manila</a:t>
            </a:r>
          </a:p>
          <a:p>
            <a:endParaRPr lang="en-US" dirty="0"/>
          </a:p>
          <a:p>
            <a:r>
              <a:rPr lang="en-US" smtClean="0"/>
              <a:t>Improve </a:t>
            </a:r>
            <a:r>
              <a:rPr lang="en-US" dirty="0" smtClean="0"/>
              <a:t>the backend</a:t>
            </a:r>
          </a:p>
          <a:p>
            <a:endParaRPr lang="en-US" dirty="0"/>
          </a:p>
          <a:p>
            <a:r>
              <a:rPr lang="en-US" dirty="0" smtClean="0"/>
              <a:t>Ensure scalability &amp; security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16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995686"/>
            <a:ext cx="7283152" cy="857250"/>
          </a:xfrm>
        </p:spPr>
        <p:txBody>
          <a:bodyPr/>
          <a:lstStyle/>
          <a:p>
            <a:pPr algn="ctr"/>
            <a:r>
              <a:rPr lang="en-US" dirty="0" smtClean="0"/>
              <a:t>Thank You 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43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5148063" cy="857250"/>
          </a:xfrm>
        </p:spPr>
        <p:txBody>
          <a:bodyPr/>
          <a:lstStyle/>
          <a:p>
            <a:r>
              <a:rPr lang="fr-CH" dirty="0" err="1" smtClean="0"/>
              <a:t>Manila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Mihai Patrascoiu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95" y="205978"/>
            <a:ext cx="3526905" cy="45612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22"/>
          <a:stretch/>
        </p:blipFill>
        <p:spPr>
          <a:xfrm>
            <a:off x="64755" y="2604578"/>
            <a:ext cx="3397674" cy="2162685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6225" y="1094107"/>
            <a:ext cx="3672408" cy="20125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2429" y="3106685"/>
            <a:ext cx="2154666" cy="1690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0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911"/>
          <a:stretch/>
        </p:blipFill>
        <p:spPr>
          <a:xfrm>
            <a:off x="0" y="1945747"/>
            <a:ext cx="9143999" cy="285434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	6/08/2015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Mihai Patrascoiu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3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0" y="0"/>
            <a:ext cx="5148063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222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err="1" smtClean="0"/>
              <a:t>OpenStack</a:t>
            </a:r>
            <a:r>
              <a:rPr lang="fr-CH" dirty="0" smtClean="0"/>
              <a:t> </a:t>
            </a:r>
            <a:r>
              <a:rPr lang="fr-CH" dirty="0" err="1" smtClean="0"/>
              <a:t>Manila</a:t>
            </a:r>
            <a:endParaRPr lang="en-GB" dirty="0"/>
          </a:p>
        </p:txBody>
      </p:sp>
      <p:sp>
        <p:nvSpPr>
          <p:cNvPr id="14" name="Cloud Callout 13"/>
          <p:cNvSpPr/>
          <p:nvPr/>
        </p:nvSpPr>
        <p:spPr>
          <a:xfrm>
            <a:off x="4860032" y="1906182"/>
            <a:ext cx="1080120" cy="648072"/>
          </a:xfrm>
          <a:prstGeom prst="cloudCallout">
            <a:avLst>
              <a:gd name="adj1" fmla="val -83131"/>
              <a:gd name="adj2" fmla="val 141282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Manila started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6" name="Cloud Callout 15"/>
          <p:cNvSpPr/>
          <p:nvPr/>
        </p:nvSpPr>
        <p:spPr>
          <a:xfrm>
            <a:off x="7620000" y="687905"/>
            <a:ext cx="1378496" cy="792088"/>
          </a:xfrm>
          <a:prstGeom prst="cloudCallout">
            <a:avLst>
              <a:gd name="adj1" fmla="val -91568"/>
              <a:gd name="adj2" fmla="val 238286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Achieved incubation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status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9169" y="1135841"/>
            <a:ext cx="6474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OpenStack – software platform for managing cloud computing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436995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Manila – OpenStack component. Provides Shares-as-a-Service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011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 rot="570639">
            <a:off x="1219265" y="3935279"/>
            <a:ext cx="137784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Ceilometer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OpenStack</a:t>
            </a:r>
            <a:r>
              <a:rPr lang="fr-CH" dirty="0" smtClean="0"/>
              <a:t> </a:t>
            </a:r>
            <a:r>
              <a:rPr lang="fr-CH" dirty="0" err="1" smtClean="0"/>
              <a:t>Manila</a:t>
            </a:r>
            <a:r>
              <a:rPr lang="fr-CH" dirty="0" smtClean="0"/>
              <a:t>?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03598"/>
            <a:ext cx="2093987" cy="209398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26/08/2015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Mihai Patrascoiu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9094165">
            <a:off x="298845" y="3340699"/>
            <a:ext cx="72008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Nova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9094165">
            <a:off x="-12462" y="3821448"/>
            <a:ext cx="87444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Cinder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75813" y="3445635"/>
            <a:ext cx="911648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Glance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2032298">
            <a:off x="1182608" y="3432580"/>
            <a:ext cx="1173145" cy="37721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Keystone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346795">
            <a:off x="1032333" y="4180070"/>
            <a:ext cx="720080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Heat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9094165">
            <a:off x="627570" y="3849078"/>
            <a:ext cx="1008134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Horizon</a:t>
            </a:r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057416" y="1358885"/>
            <a:ext cx="5639047" cy="2544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150000"/>
              <a:buFont typeface="Arial" panose="020B0604020202020204" pitchFamily="34" charset="0"/>
              <a:buChar char="›"/>
              <a:defRPr sz="2800" b="1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̵"/>
              <a:defRPr sz="24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  <a:defRPr sz="20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∙"/>
              <a:defRPr sz="1600" kern="1200">
                <a:solidFill>
                  <a:srgbClr val="222268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400" dirty="0" smtClean="0"/>
              <a:t>No file based storage system</a:t>
            </a:r>
            <a:r>
              <a:rPr lang="en-GB" sz="2400" dirty="0" smtClean="0"/>
              <a:t> provided by OpenStack</a:t>
            </a:r>
            <a:endParaRPr lang="en-GB" dirty="0" smtClean="0"/>
          </a:p>
          <a:p>
            <a:r>
              <a:rPr lang="en-US" sz="2400" dirty="0" smtClean="0"/>
              <a:t>No way to share drives between VMs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877" y="3295510"/>
            <a:ext cx="761905" cy="76190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951" y="3297585"/>
            <a:ext cx="761905" cy="76190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18593">
            <a:off x="5272242" y="3983937"/>
            <a:ext cx="686985" cy="686985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4822581" y="3919359"/>
            <a:ext cx="493596" cy="2253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5931393" y="3902916"/>
            <a:ext cx="650082" cy="206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ultiply 31"/>
          <p:cNvSpPr/>
          <p:nvPr/>
        </p:nvSpPr>
        <p:spPr>
          <a:xfrm rot="20734205">
            <a:off x="6156417" y="3861248"/>
            <a:ext cx="252712" cy="289732"/>
          </a:xfrm>
          <a:prstGeom prst="mathMultiply">
            <a:avLst/>
          </a:prstGeom>
          <a:solidFill>
            <a:schemeClr val="accent2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472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8" grpId="0" animBg="1"/>
      <p:bldP spid="9" grpId="0" animBg="1"/>
      <p:bldP spid="10" grpId="0" animBg="1"/>
      <p:bldP spid="11" grpId="0" animBg="1"/>
      <p:bldP spid="13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205978"/>
            <a:ext cx="6851104" cy="857250"/>
          </a:xfrm>
        </p:spPr>
        <p:txBody>
          <a:bodyPr/>
          <a:lstStyle/>
          <a:p>
            <a:pPr algn="l"/>
            <a:r>
              <a:rPr lang="en-US" dirty="0" smtClean="0"/>
              <a:t>How it works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83518"/>
            <a:ext cx="6180899" cy="27330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336383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Backend drivers: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3579862"/>
            <a:ext cx="6480720" cy="923330"/>
          </a:xfrm>
          <a:prstGeom prst="rect">
            <a:avLst/>
          </a:prstGeom>
          <a:noFill/>
        </p:spPr>
        <p:txBody>
          <a:bodyPr wrap="square" numCol="3" rtlCol="0">
            <a:spAutoFit/>
          </a:bodyPr>
          <a:lstStyle/>
          <a:p>
            <a:r>
              <a:rPr lang="en-US" dirty="0" smtClean="0"/>
              <a:t>HP</a:t>
            </a:r>
          </a:p>
          <a:p>
            <a:r>
              <a:rPr lang="en-US" dirty="0">
                <a:solidFill>
                  <a:srgbClr val="FF0000"/>
                </a:solidFill>
              </a:rPr>
              <a:t>Generic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/>
              <a:t>NetApp</a:t>
            </a:r>
            <a:endParaRPr lang="en-US" dirty="0" smtClean="0"/>
          </a:p>
          <a:p>
            <a:r>
              <a:rPr lang="en-US" dirty="0" smtClean="0"/>
              <a:t>IBM</a:t>
            </a:r>
          </a:p>
          <a:p>
            <a:r>
              <a:rPr lang="en-US" dirty="0" err="1" smtClean="0"/>
              <a:t>GlusterFS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NFS-</a:t>
            </a:r>
            <a:r>
              <a:rPr lang="en-US" dirty="0" err="1" smtClean="0"/>
              <a:t>Ganesha</a:t>
            </a:r>
            <a:endParaRPr lang="en-US" dirty="0" smtClean="0"/>
          </a:p>
          <a:p>
            <a:r>
              <a:rPr lang="en-US" dirty="0" smtClean="0"/>
              <a:t>Huawei</a:t>
            </a:r>
          </a:p>
        </p:txBody>
      </p:sp>
    </p:spTree>
    <p:extLst>
      <p:ext uri="{BB962C8B-B14F-4D97-AF65-F5344CB8AC3E}">
        <p14:creationId xmlns:p14="http://schemas.microsoft.com/office/powerpoint/2010/main" val="534254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96" y="2096522"/>
            <a:ext cx="864096" cy="864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6004" y="2132526"/>
            <a:ext cx="792088" cy="792088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3977892" y="2528570"/>
            <a:ext cx="83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96" y="2972660"/>
            <a:ext cx="864096" cy="864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6004" y="3008664"/>
            <a:ext cx="792088" cy="792088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3977892" y="3404708"/>
            <a:ext cx="83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96" y="3879569"/>
            <a:ext cx="864096" cy="864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6004" y="3915573"/>
            <a:ext cx="792088" cy="792088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3977892" y="4311617"/>
            <a:ext cx="83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6" y="2731761"/>
            <a:ext cx="1496951" cy="1220590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stCxn id="19" idx="3"/>
            <a:endCxn id="7" idx="1"/>
          </p:cNvCxnSpPr>
          <p:nvPr/>
        </p:nvCxnSpPr>
        <p:spPr>
          <a:xfrm flipV="1">
            <a:off x="1730427" y="2528570"/>
            <a:ext cx="1383369" cy="81348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9" idx="3"/>
            <a:endCxn id="11" idx="1"/>
          </p:cNvCxnSpPr>
          <p:nvPr/>
        </p:nvCxnSpPr>
        <p:spPr>
          <a:xfrm>
            <a:off x="1730427" y="3342056"/>
            <a:ext cx="1383369" cy="6265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9" idx="3"/>
          </p:cNvCxnSpPr>
          <p:nvPr/>
        </p:nvCxnSpPr>
        <p:spPr>
          <a:xfrm>
            <a:off x="1730427" y="3342056"/>
            <a:ext cx="1383369" cy="969561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9630468">
            <a:off x="1914012" y="2652764"/>
            <a:ext cx="902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create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11948" y="2288532"/>
            <a:ext cx="168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Manila service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2" y="2267912"/>
            <a:ext cx="733333" cy="61904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1" y="3112725"/>
            <a:ext cx="733333" cy="6190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77251" y="3885623"/>
            <a:ext cx="733333" cy="619048"/>
          </a:xfrm>
          <a:prstGeom prst="rect">
            <a:avLst/>
          </a:prstGeom>
        </p:spPr>
      </p:pic>
      <p:sp>
        <p:nvSpPr>
          <p:cNvPr id="30" name="Title 1"/>
          <p:cNvSpPr txBox="1">
            <a:spLocks/>
          </p:cNvSpPr>
          <p:nvPr/>
        </p:nvSpPr>
        <p:spPr>
          <a:xfrm>
            <a:off x="1403648" y="129772"/>
            <a:ext cx="7283152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222268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Generic Driver</a:t>
            </a:r>
            <a:endParaRPr lang="en-GB" dirty="0"/>
          </a:p>
        </p:txBody>
      </p:sp>
      <p:cxnSp>
        <p:nvCxnSpPr>
          <p:cNvPr id="31" name="Straight Arrow Connector 30"/>
          <p:cNvCxnSpPr>
            <a:stCxn id="20" idx="3"/>
            <a:endCxn id="8" idx="2"/>
          </p:cNvCxnSpPr>
          <p:nvPr/>
        </p:nvCxnSpPr>
        <p:spPr>
          <a:xfrm flipH="1" flipV="1">
            <a:off x="5778092" y="2528570"/>
            <a:ext cx="1602220" cy="48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6" idx="3"/>
            <a:endCxn id="8" idx="2"/>
          </p:cNvCxnSpPr>
          <p:nvPr/>
        </p:nvCxnSpPr>
        <p:spPr>
          <a:xfrm flipH="1" flipV="1">
            <a:off x="5778092" y="2528570"/>
            <a:ext cx="1602219" cy="893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7" idx="3"/>
            <a:endCxn id="15" idx="2"/>
          </p:cNvCxnSpPr>
          <p:nvPr/>
        </p:nvCxnSpPr>
        <p:spPr>
          <a:xfrm flipH="1">
            <a:off x="5778092" y="4195147"/>
            <a:ext cx="1599159" cy="116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39" name="Picture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2349104"/>
            <a:ext cx="329657" cy="329657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3208553"/>
            <a:ext cx="329657" cy="329657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3979591"/>
            <a:ext cx="329657" cy="329657"/>
          </a:xfrm>
          <a:prstGeom prst="rect">
            <a:avLst/>
          </a:prstGeom>
        </p:spPr>
      </p:pic>
      <p:sp>
        <p:nvSpPr>
          <p:cNvPr id="43" name="Content Placeholder 2"/>
          <p:cNvSpPr>
            <a:spLocks noGrp="1"/>
          </p:cNvSpPr>
          <p:nvPr>
            <p:ph idx="1"/>
          </p:nvPr>
        </p:nvSpPr>
        <p:spPr>
          <a:xfrm>
            <a:off x="4603188" y="916837"/>
            <a:ext cx="4392488" cy="572418"/>
          </a:xfrm>
        </p:spPr>
        <p:txBody>
          <a:bodyPr>
            <a:normAutofit/>
          </a:bodyPr>
          <a:lstStyle/>
          <a:p>
            <a:pPr algn="r"/>
            <a:r>
              <a:rPr lang="en-US" sz="2200" dirty="0" smtClean="0"/>
              <a:t>Handling share servers</a:t>
            </a:r>
            <a:endParaRPr lang="en-GB" sz="2200" dirty="0"/>
          </a:p>
        </p:txBody>
      </p:sp>
      <p:sp>
        <p:nvSpPr>
          <p:cNvPr id="33" name="TextBox 32"/>
          <p:cNvSpPr txBox="1"/>
          <p:nvPr/>
        </p:nvSpPr>
        <p:spPr>
          <a:xfrm>
            <a:off x="3167760" y="1330871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Share server   VMs</a:t>
            </a:r>
            <a:endParaRPr lang="en-GB" sz="1600" dirty="0"/>
          </a:p>
        </p:txBody>
      </p:sp>
      <p:sp>
        <p:nvSpPr>
          <p:cNvPr id="34" name="TextBox 33"/>
          <p:cNvSpPr txBox="1"/>
          <p:nvPr/>
        </p:nvSpPr>
        <p:spPr>
          <a:xfrm>
            <a:off x="4932040" y="1612315"/>
            <a:ext cx="1098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Shared volumes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380734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96" y="2096522"/>
            <a:ext cx="864096" cy="864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6004" y="2132526"/>
            <a:ext cx="792088" cy="792088"/>
          </a:xfrm>
          <a:prstGeom prst="rect">
            <a:avLst/>
          </a:prstGeom>
        </p:spPr>
      </p:pic>
      <p:cxnSp>
        <p:nvCxnSpPr>
          <p:cNvPr id="10" name="Straight Arrow Connector 9"/>
          <p:cNvCxnSpPr>
            <a:stCxn id="7" idx="3"/>
          </p:cNvCxnSpPr>
          <p:nvPr/>
        </p:nvCxnSpPr>
        <p:spPr>
          <a:xfrm>
            <a:off x="3977892" y="2528570"/>
            <a:ext cx="83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96" y="2972660"/>
            <a:ext cx="864096" cy="864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6004" y="3008664"/>
            <a:ext cx="792088" cy="792088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3977892" y="3404708"/>
            <a:ext cx="83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96" y="3879569"/>
            <a:ext cx="864096" cy="864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6004" y="3915573"/>
            <a:ext cx="792088" cy="792088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3977892" y="4311617"/>
            <a:ext cx="83326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6" y="2731761"/>
            <a:ext cx="1496951" cy="1220590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stCxn id="19" idx="3"/>
            <a:endCxn id="7" idx="1"/>
          </p:cNvCxnSpPr>
          <p:nvPr/>
        </p:nvCxnSpPr>
        <p:spPr>
          <a:xfrm flipV="1">
            <a:off x="1730427" y="2528570"/>
            <a:ext cx="1383369" cy="813486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9" idx="3"/>
            <a:endCxn id="11" idx="1"/>
          </p:cNvCxnSpPr>
          <p:nvPr/>
        </p:nvCxnSpPr>
        <p:spPr>
          <a:xfrm>
            <a:off x="1730427" y="3342056"/>
            <a:ext cx="1383369" cy="6265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9" idx="3"/>
          </p:cNvCxnSpPr>
          <p:nvPr/>
        </p:nvCxnSpPr>
        <p:spPr>
          <a:xfrm>
            <a:off x="1730427" y="3342056"/>
            <a:ext cx="1383369" cy="969561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 rot="19630468">
            <a:off x="1914012" y="2652764"/>
            <a:ext cx="9026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create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11948" y="2288532"/>
            <a:ext cx="168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Manila service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2" y="2267912"/>
            <a:ext cx="733333" cy="61904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77251" y="3885623"/>
            <a:ext cx="733333" cy="619048"/>
          </a:xfrm>
          <a:prstGeom prst="rect">
            <a:avLst/>
          </a:prstGeom>
        </p:spPr>
      </p:pic>
      <p:cxnSp>
        <p:nvCxnSpPr>
          <p:cNvPr id="31" name="Straight Arrow Connector 30"/>
          <p:cNvCxnSpPr>
            <a:stCxn id="20" idx="3"/>
            <a:endCxn id="8" idx="2"/>
          </p:cNvCxnSpPr>
          <p:nvPr/>
        </p:nvCxnSpPr>
        <p:spPr>
          <a:xfrm flipH="1" flipV="1">
            <a:off x="5778092" y="2528570"/>
            <a:ext cx="1602220" cy="488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endCxn id="8" idx="2"/>
          </p:cNvCxnSpPr>
          <p:nvPr/>
        </p:nvCxnSpPr>
        <p:spPr>
          <a:xfrm flipH="1" flipV="1">
            <a:off x="5778092" y="2528570"/>
            <a:ext cx="1602219" cy="893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7" idx="3"/>
            <a:endCxn id="15" idx="2"/>
          </p:cNvCxnSpPr>
          <p:nvPr/>
        </p:nvCxnSpPr>
        <p:spPr>
          <a:xfrm flipH="1">
            <a:off x="5778092" y="4195147"/>
            <a:ext cx="1599159" cy="1164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Multiply 1"/>
          <p:cNvSpPr/>
          <p:nvPr/>
        </p:nvSpPr>
        <p:spPr>
          <a:xfrm>
            <a:off x="3348086" y="4124335"/>
            <a:ext cx="432048" cy="420753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994365"/>
            <a:ext cx="410875" cy="27947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2349104"/>
            <a:ext cx="329657" cy="329657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1" y="3112725"/>
            <a:ext cx="733333" cy="619048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3208553"/>
            <a:ext cx="329657" cy="329657"/>
          </a:xfrm>
          <a:prstGeom prst="rect">
            <a:avLst/>
          </a:prstGeom>
        </p:spPr>
      </p:pic>
      <p:sp>
        <p:nvSpPr>
          <p:cNvPr id="33" name="Rounded Rectangle 32"/>
          <p:cNvSpPr/>
          <p:nvPr/>
        </p:nvSpPr>
        <p:spPr>
          <a:xfrm>
            <a:off x="3059832" y="1347614"/>
            <a:ext cx="918060" cy="345638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412" y="330151"/>
            <a:ext cx="1869396" cy="79545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-38561"/>
            <a:ext cx="929701" cy="929701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133549" y="6795"/>
            <a:ext cx="1302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Resources Admin</a:t>
            </a:r>
            <a:endParaRPr lang="en-GB" dirty="0"/>
          </a:p>
        </p:txBody>
      </p:sp>
      <p:sp>
        <p:nvSpPr>
          <p:cNvPr id="43" name="Content Placeholder 2"/>
          <p:cNvSpPr>
            <a:spLocks noGrp="1"/>
          </p:cNvSpPr>
          <p:nvPr>
            <p:ph idx="1"/>
          </p:nvPr>
        </p:nvSpPr>
        <p:spPr>
          <a:xfrm>
            <a:off x="4603188" y="916837"/>
            <a:ext cx="4392488" cy="572418"/>
          </a:xfrm>
        </p:spPr>
        <p:txBody>
          <a:bodyPr>
            <a:normAutofit/>
          </a:bodyPr>
          <a:lstStyle/>
          <a:p>
            <a:pPr algn="r"/>
            <a:r>
              <a:rPr lang="en-US" sz="2200" dirty="0" smtClean="0"/>
              <a:t>Handling share servers</a:t>
            </a:r>
            <a:endParaRPr lang="en-GB" sz="2200" dirty="0"/>
          </a:p>
        </p:txBody>
      </p:sp>
      <p:sp>
        <p:nvSpPr>
          <p:cNvPr id="44" name="Title 1"/>
          <p:cNvSpPr>
            <a:spLocks noGrp="1"/>
          </p:cNvSpPr>
          <p:nvPr>
            <p:ph type="title"/>
          </p:nvPr>
        </p:nvSpPr>
        <p:spPr>
          <a:xfrm>
            <a:off x="1403648" y="129772"/>
            <a:ext cx="7283152" cy="857250"/>
          </a:xfrm>
        </p:spPr>
        <p:txBody>
          <a:bodyPr/>
          <a:lstStyle/>
          <a:p>
            <a:r>
              <a:rPr lang="en-US" dirty="0" smtClean="0"/>
              <a:t>Generic Driver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3167760" y="1330871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Share server   VMs</a:t>
            </a: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4932040" y="1612315"/>
            <a:ext cx="1098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Shared volumes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7160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9772"/>
            <a:ext cx="7283152" cy="857250"/>
          </a:xfrm>
        </p:spPr>
        <p:txBody>
          <a:bodyPr/>
          <a:lstStyle/>
          <a:p>
            <a:r>
              <a:rPr lang="en-US" dirty="0" smtClean="0"/>
              <a:t>Generic Driver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3377" y="2168147"/>
            <a:ext cx="792088" cy="792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876" y="2899856"/>
            <a:ext cx="864096" cy="864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3377" y="2939712"/>
            <a:ext cx="792088" cy="792088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1" idx="3"/>
            <a:endCxn id="12" idx="0"/>
          </p:cNvCxnSpPr>
          <p:nvPr/>
        </p:nvCxnSpPr>
        <p:spPr>
          <a:xfrm>
            <a:off x="3976972" y="3331904"/>
            <a:ext cx="986405" cy="3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3377" y="3755356"/>
            <a:ext cx="792088" cy="792088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1" idx="3"/>
            <a:endCxn id="15" idx="0"/>
          </p:cNvCxnSpPr>
          <p:nvPr/>
        </p:nvCxnSpPr>
        <p:spPr>
          <a:xfrm>
            <a:off x="3976972" y="3331904"/>
            <a:ext cx="986405" cy="819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6" y="2731761"/>
            <a:ext cx="1496951" cy="1220590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19" idx="3"/>
            <a:endCxn id="11" idx="1"/>
          </p:cNvCxnSpPr>
          <p:nvPr/>
        </p:nvCxnSpPr>
        <p:spPr>
          <a:xfrm flipV="1">
            <a:off x="1730427" y="3331904"/>
            <a:ext cx="1382449" cy="1015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70340" y="2993350"/>
            <a:ext cx="1017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interact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11948" y="2288532"/>
            <a:ext cx="168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Manila service</a:t>
            </a:r>
            <a:endParaRPr lang="en-GB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4603188" y="916837"/>
            <a:ext cx="4392488" cy="572418"/>
          </a:xfrm>
        </p:spPr>
        <p:txBody>
          <a:bodyPr>
            <a:normAutofit/>
          </a:bodyPr>
          <a:lstStyle/>
          <a:p>
            <a:pPr algn="r"/>
            <a:r>
              <a:rPr lang="en-US" sz="2200" dirty="0" smtClean="0"/>
              <a:t>Not handling share servers</a:t>
            </a:r>
            <a:endParaRPr lang="en-GB" sz="2200" dirty="0"/>
          </a:p>
        </p:txBody>
      </p:sp>
      <p:cxnSp>
        <p:nvCxnSpPr>
          <p:cNvPr id="27" name="Straight Arrow Connector 26"/>
          <p:cNvCxnSpPr>
            <a:stCxn id="11" idx="3"/>
            <a:endCxn id="8" idx="0"/>
          </p:cNvCxnSpPr>
          <p:nvPr/>
        </p:nvCxnSpPr>
        <p:spPr>
          <a:xfrm flipV="1">
            <a:off x="3976972" y="2564191"/>
            <a:ext cx="986405" cy="767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2" y="2267912"/>
            <a:ext cx="733333" cy="61904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1" y="3112725"/>
            <a:ext cx="733333" cy="61904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77251" y="3885623"/>
            <a:ext cx="733333" cy="619048"/>
          </a:xfrm>
          <a:prstGeom prst="rect">
            <a:avLst/>
          </a:prstGeom>
        </p:spPr>
      </p:pic>
      <p:cxnSp>
        <p:nvCxnSpPr>
          <p:cNvPr id="48" name="Straight Arrow Connector 47"/>
          <p:cNvCxnSpPr>
            <a:stCxn id="45" idx="3"/>
            <a:endCxn id="8" idx="2"/>
          </p:cNvCxnSpPr>
          <p:nvPr/>
        </p:nvCxnSpPr>
        <p:spPr>
          <a:xfrm flipH="1" flipV="1">
            <a:off x="5755465" y="2564191"/>
            <a:ext cx="1624847" cy="13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6" idx="3"/>
            <a:endCxn id="8" idx="2"/>
          </p:cNvCxnSpPr>
          <p:nvPr/>
        </p:nvCxnSpPr>
        <p:spPr>
          <a:xfrm flipH="1" flipV="1">
            <a:off x="5755465" y="2564191"/>
            <a:ext cx="1624846" cy="858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7" idx="3"/>
            <a:endCxn id="15" idx="2"/>
          </p:cNvCxnSpPr>
          <p:nvPr/>
        </p:nvCxnSpPr>
        <p:spPr>
          <a:xfrm flipH="1" flipV="1">
            <a:off x="5755465" y="4151400"/>
            <a:ext cx="1621786" cy="4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2349104"/>
            <a:ext cx="329657" cy="329657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3208553"/>
            <a:ext cx="329657" cy="329657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52" y="3979591"/>
            <a:ext cx="329657" cy="329657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3050610" y="1509476"/>
            <a:ext cx="100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Existing</a:t>
            </a:r>
          </a:p>
          <a:p>
            <a:r>
              <a:rPr lang="en-US" dirty="0" smtClean="0"/>
              <a:t>share server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4932040" y="1612315"/>
            <a:ext cx="1098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Shared volumes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958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29772"/>
            <a:ext cx="7283152" cy="857250"/>
          </a:xfrm>
        </p:spPr>
        <p:txBody>
          <a:bodyPr/>
          <a:lstStyle/>
          <a:p>
            <a:r>
              <a:rPr lang="en-US" dirty="0" smtClean="0"/>
              <a:t>Generic Driver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26/08/2014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Mihai Patrascoiu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B1264-2DC2-4921-94A1-13F831F55EAC}" type="slidenum">
              <a:rPr lang="en-GB" smtClean="0"/>
              <a:t>9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3377" y="2168147"/>
            <a:ext cx="792088" cy="7920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2876" y="2899856"/>
            <a:ext cx="864096" cy="86409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3377" y="2939712"/>
            <a:ext cx="792088" cy="792088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1" idx="3"/>
            <a:endCxn id="12" idx="0"/>
          </p:cNvCxnSpPr>
          <p:nvPr/>
        </p:nvCxnSpPr>
        <p:spPr>
          <a:xfrm>
            <a:off x="3976972" y="3331904"/>
            <a:ext cx="986405" cy="3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63377" y="3755356"/>
            <a:ext cx="792088" cy="792088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1" idx="3"/>
            <a:endCxn id="15" idx="0"/>
          </p:cNvCxnSpPr>
          <p:nvPr/>
        </p:nvCxnSpPr>
        <p:spPr>
          <a:xfrm>
            <a:off x="3976972" y="3331904"/>
            <a:ext cx="986405" cy="8194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50610" y="1509476"/>
            <a:ext cx="10078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Existing</a:t>
            </a:r>
          </a:p>
          <a:p>
            <a:r>
              <a:rPr lang="en-US" dirty="0" smtClean="0"/>
              <a:t>share server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76" y="2731761"/>
            <a:ext cx="1496951" cy="1220590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stCxn id="19" idx="3"/>
            <a:endCxn id="11" idx="1"/>
          </p:cNvCxnSpPr>
          <p:nvPr/>
        </p:nvCxnSpPr>
        <p:spPr>
          <a:xfrm flipV="1">
            <a:off x="1730427" y="3331904"/>
            <a:ext cx="1382449" cy="10152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70340" y="2993350"/>
            <a:ext cx="10174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interact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11948" y="2288532"/>
            <a:ext cx="16823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Manila service</a:t>
            </a:r>
            <a:endParaRPr lang="en-GB" dirty="0"/>
          </a:p>
        </p:txBody>
      </p:sp>
      <p:sp>
        <p:nvSpPr>
          <p:cNvPr id="26" name="Content Placeholder 2"/>
          <p:cNvSpPr>
            <a:spLocks noGrp="1"/>
          </p:cNvSpPr>
          <p:nvPr>
            <p:ph idx="1"/>
          </p:nvPr>
        </p:nvSpPr>
        <p:spPr>
          <a:xfrm>
            <a:off x="4603188" y="916837"/>
            <a:ext cx="4392488" cy="572418"/>
          </a:xfrm>
        </p:spPr>
        <p:txBody>
          <a:bodyPr>
            <a:normAutofit/>
          </a:bodyPr>
          <a:lstStyle/>
          <a:p>
            <a:pPr algn="r"/>
            <a:r>
              <a:rPr lang="en-US" sz="2200" dirty="0" smtClean="0"/>
              <a:t>Not handling share servers</a:t>
            </a:r>
            <a:endParaRPr lang="en-GB" sz="2200" dirty="0"/>
          </a:p>
        </p:txBody>
      </p:sp>
      <p:cxnSp>
        <p:nvCxnSpPr>
          <p:cNvPr id="27" name="Straight Arrow Connector 26"/>
          <p:cNvCxnSpPr>
            <a:stCxn id="11" idx="3"/>
            <a:endCxn id="8" idx="0"/>
          </p:cNvCxnSpPr>
          <p:nvPr/>
        </p:nvCxnSpPr>
        <p:spPr>
          <a:xfrm flipV="1">
            <a:off x="3976972" y="2564191"/>
            <a:ext cx="986405" cy="7677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2" y="2267912"/>
            <a:ext cx="733333" cy="61904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80311" y="3112725"/>
            <a:ext cx="733333" cy="61904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377251" y="3885623"/>
            <a:ext cx="733333" cy="619048"/>
          </a:xfrm>
          <a:prstGeom prst="rect">
            <a:avLst/>
          </a:prstGeom>
        </p:spPr>
      </p:pic>
      <p:cxnSp>
        <p:nvCxnSpPr>
          <p:cNvPr id="48" name="Straight Arrow Connector 47"/>
          <p:cNvCxnSpPr>
            <a:stCxn id="45" idx="3"/>
            <a:endCxn id="8" idx="2"/>
          </p:cNvCxnSpPr>
          <p:nvPr/>
        </p:nvCxnSpPr>
        <p:spPr>
          <a:xfrm flipH="1" flipV="1">
            <a:off x="5755465" y="2564191"/>
            <a:ext cx="1624847" cy="13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46" idx="3"/>
            <a:endCxn id="8" idx="2"/>
          </p:cNvCxnSpPr>
          <p:nvPr/>
        </p:nvCxnSpPr>
        <p:spPr>
          <a:xfrm flipH="1" flipV="1">
            <a:off x="5755465" y="2564191"/>
            <a:ext cx="1624846" cy="8580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47" idx="3"/>
            <a:endCxn id="15" idx="2"/>
          </p:cNvCxnSpPr>
          <p:nvPr/>
        </p:nvCxnSpPr>
        <p:spPr>
          <a:xfrm flipH="1" flipV="1">
            <a:off x="5755465" y="4151400"/>
            <a:ext cx="1621786" cy="43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0" name="Multiply 29"/>
          <p:cNvSpPr/>
          <p:nvPr/>
        </p:nvSpPr>
        <p:spPr>
          <a:xfrm>
            <a:off x="3294351" y="3133683"/>
            <a:ext cx="432048" cy="420753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994365"/>
            <a:ext cx="410875" cy="27947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19" y="3246556"/>
            <a:ext cx="410875" cy="27947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18" y="2385010"/>
            <a:ext cx="410875" cy="279470"/>
          </a:xfrm>
          <a:prstGeom prst="rect">
            <a:avLst/>
          </a:prstGeom>
        </p:spPr>
      </p:pic>
      <p:sp>
        <p:nvSpPr>
          <p:cNvPr id="34" name="Rounded Rectangle 33"/>
          <p:cNvSpPr/>
          <p:nvPr/>
        </p:nvSpPr>
        <p:spPr>
          <a:xfrm>
            <a:off x="3059832" y="1347614"/>
            <a:ext cx="918060" cy="3456384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412" y="330151"/>
            <a:ext cx="1869396" cy="795451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133549" y="6795"/>
            <a:ext cx="1302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Resources Admin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67" b="100000" l="0" r="991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8967">
            <a:off x="3199774" y="65241"/>
            <a:ext cx="599987" cy="725791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932040" y="1612315"/>
            <a:ext cx="1098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Shared volumes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8644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7" grpId="0"/>
    </p:bldLst>
  </p:timing>
</p:sld>
</file>

<file path=ppt/theme/theme1.xml><?xml version="1.0" encoding="utf-8"?>
<a:theme xmlns:a="http://schemas.openxmlformats.org/drawingml/2006/main" name="Office Theme">
  <a:themeElements>
    <a:clrScheme name="CERN openlab">
      <a:dk1>
        <a:srgbClr val="222268"/>
      </a:dk1>
      <a:lt1>
        <a:sysClr val="window" lastClr="FFFFFF"/>
      </a:lt1>
      <a:dk2>
        <a:srgbClr val="222268"/>
      </a:dk2>
      <a:lt2>
        <a:srgbClr val="A5A5A5"/>
      </a:lt2>
      <a:accent1>
        <a:srgbClr val="4F81BD"/>
      </a:accent1>
      <a:accent2>
        <a:srgbClr val="C0504D"/>
      </a:accent2>
      <a:accent3>
        <a:srgbClr val="9BBB59"/>
      </a:accent3>
      <a:accent4>
        <a:srgbClr val="800080"/>
      </a:accent4>
      <a:accent5>
        <a:srgbClr val="4BACC6"/>
      </a:accent5>
      <a:accent6>
        <a:srgbClr val="E36C09"/>
      </a:accent6>
      <a:hlink>
        <a:srgbClr val="31859B"/>
      </a:hlink>
      <a:folHlink>
        <a:srgbClr val="3F00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1793</TotalTime>
  <Words>321</Words>
  <Application>Microsoft Office PowerPoint</Application>
  <PresentationFormat>On-screen Show (16:9)</PresentationFormat>
  <Paragraphs>143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Office Theme</vt:lpstr>
      <vt:lpstr> penStack Manila</vt:lpstr>
      <vt:lpstr>Manila</vt:lpstr>
      <vt:lpstr>PowerPoint Presentation</vt:lpstr>
      <vt:lpstr>Why OpenStack Manila?</vt:lpstr>
      <vt:lpstr>How it works</vt:lpstr>
      <vt:lpstr>PowerPoint Presentation</vt:lpstr>
      <vt:lpstr>Generic Driver</vt:lpstr>
      <vt:lpstr>Generic Driver</vt:lpstr>
      <vt:lpstr>Generic Driver</vt:lpstr>
      <vt:lpstr>The Process (part 1)</vt:lpstr>
      <vt:lpstr>The Process (part 2)</vt:lpstr>
      <vt:lpstr>PowerPoint Presentation</vt:lpstr>
      <vt:lpstr>The Process (part 3)</vt:lpstr>
      <vt:lpstr>Creating your share</vt:lpstr>
      <vt:lpstr>Conclusions</vt:lpstr>
      <vt:lpstr>Thank You 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Mihai Patrascoiu</dc:creator>
  <cp:lastModifiedBy>Mihai Patrascoiu</cp:lastModifiedBy>
  <cp:revision>59</cp:revision>
  <dcterms:created xsi:type="dcterms:W3CDTF">2014-01-28T10:51:30Z</dcterms:created>
  <dcterms:modified xsi:type="dcterms:W3CDTF">2015-08-26T07:51:35Z</dcterms:modified>
</cp:coreProperties>
</file>