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tags/tag2.xml" ContentType="application/vnd.openxmlformats-officedocument.presentationml.tag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753" r:id="rId6"/>
  </p:sldMasterIdLst>
  <p:notesMasterIdLst>
    <p:notesMasterId r:id="rId26"/>
  </p:notesMasterIdLst>
  <p:handoutMasterIdLst>
    <p:handoutMasterId r:id="rId27"/>
  </p:handoutMasterIdLst>
  <p:sldIdLst>
    <p:sldId id="418" r:id="rId7"/>
    <p:sldId id="309" r:id="rId8"/>
    <p:sldId id="379" r:id="rId9"/>
    <p:sldId id="419" r:id="rId10"/>
    <p:sldId id="378" r:id="rId11"/>
    <p:sldId id="422" r:id="rId12"/>
    <p:sldId id="385" r:id="rId13"/>
    <p:sldId id="384" r:id="rId14"/>
    <p:sldId id="387" r:id="rId15"/>
    <p:sldId id="417" r:id="rId16"/>
    <p:sldId id="421" r:id="rId17"/>
    <p:sldId id="424" r:id="rId18"/>
    <p:sldId id="426" r:id="rId19"/>
    <p:sldId id="425" r:id="rId20"/>
    <p:sldId id="415" r:id="rId21"/>
    <p:sldId id="416" r:id="rId22"/>
    <p:sldId id="423" r:id="rId23"/>
    <p:sldId id="389" r:id="rId24"/>
    <p:sldId id="322" r:id="rId25"/>
  </p:sldIdLst>
  <p:sldSz cx="9180513" cy="6888163"/>
  <p:notesSz cx="6797675" cy="9926638"/>
  <p:defaultTextStyle>
    <a:defPPr>
      <a:defRPr lang="de-DE"/>
    </a:defPPr>
    <a:lvl1pPr algn="l" rtl="0" fontAlgn="base">
      <a:lnSpc>
        <a:spcPct val="90000"/>
      </a:lnSpc>
      <a:spcBef>
        <a:spcPct val="50000"/>
      </a:spcBef>
      <a:spcAft>
        <a:spcPct val="0"/>
      </a:spcAft>
      <a:defRPr sz="2000" kern="1200">
        <a:solidFill>
          <a:schemeClr val="tx1"/>
        </a:solidFill>
        <a:latin typeface="Arial" charset="0"/>
        <a:ea typeface="+mn-ea"/>
        <a:cs typeface="+mn-cs"/>
      </a:defRPr>
    </a:lvl1pPr>
    <a:lvl2pPr marL="457200" algn="l" rtl="0" fontAlgn="base">
      <a:lnSpc>
        <a:spcPct val="90000"/>
      </a:lnSpc>
      <a:spcBef>
        <a:spcPct val="50000"/>
      </a:spcBef>
      <a:spcAft>
        <a:spcPct val="0"/>
      </a:spcAft>
      <a:defRPr sz="2000" kern="1200">
        <a:solidFill>
          <a:schemeClr val="tx1"/>
        </a:solidFill>
        <a:latin typeface="Arial" charset="0"/>
        <a:ea typeface="+mn-ea"/>
        <a:cs typeface="+mn-cs"/>
      </a:defRPr>
    </a:lvl2pPr>
    <a:lvl3pPr marL="914400" algn="l" rtl="0" fontAlgn="base">
      <a:lnSpc>
        <a:spcPct val="90000"/>
      </a:lnSpc>
      <a:spcBef>
        <a:spcPct val="50000"/>
      </a:spcBef>
      <a:spcAft>
        <a:spcPct val="0"/>
      </a:spcAft>
      <a:defRPr sz="2000" kern="1200">
        <a:solidFill>
          <a:schemeClr val="tx1"/>
        </a:solidFill>
        <a:latin typeface="Arial" charset="0"/>
        <a:ea typeface="+mn-ea"/>
        <a:cs typeface="+mn-cs"/>
      </a:defRPr>
    </a:lvl3pPr>
    <a:lvl4pPr marL="1371600" algn="l" rtl="0" fontAlgn="base">
      <a:lnSpc>
        <a:spcPct val="90000"/>
      </a:lnSpc>
      <a:spcBef>
        <a:spcPct val="50000"/>
      </a:spcBef>
      <a:spcAft>
        <a:spcPct val="0"/>
      </a:spcAft>
      <a:defRPr sz="2000" kern="1200">
        <a:solidFill>
          <a:schemeClr val="tx1"/>
        </a:solidFill>
        <a:latin typeface="Arial" charset="0"/>
        <a:ea typeface="+mn-ea"/>
        <a:cs typeface="+mn-cs"/>
      </a:defRPr>
    </a:lvl4pPr>
    <a:lvl5pPr marL="1828800" algn="l" rtl="0" fontAlgn="base">
      <a:lnSpc>
        <a:spcPct val="90000"/>
      </a:lnSpc>
      <a:spcBef>
        <a:spcPct val="5000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1006">
          <p15:clr>
            <a:srgbClr val="A4A3A4"/>
          </p15:clr>
        </p15:guide>
        <p15:guide id="2" orient="horz" pos="4120">
          <p15:clr>
            <a:srgbClr val="A4A3A4"/>
          </p15:clr>
        </p15:guide>
        <p15:guide id="3" pos="66">
          <p15:clr>
            <a:srgbClr val="A4A3A4"/>
          </p15:clr>
        </p15:guide>
        <p15:guide id="4" pos="5327">
          <p15:clr>
            <a:srgbClr val="A4A3A4"/>
          </p15:clr>
        </p15:guide>
        <p15:guide id="5" pos="449">
          <p15:clr>
            <a:srgbClr val="A4A3A4"/>
          </p15:clr>
        </p15:guide>
      </p15:sldGuideLst>
    </p:ext>
    <p:ext uri="{2D200454-40CA-4A62-9FC3-DE9A4176ACB9}">
      <p15:notesGuideLst xmlns:p15="http://schemas.microsoft.com/office/powerpoint/2012/main" xmlns="">
        <p15:guide id="1" orient="horz" pos="3145">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lanasj" initials="" lastIdx="1" clrIdx="0"/>
  <p:cmAuthor id="1" name="planasj" initials="JP" lastIdx="14" clrIdx="1"/>
</p:cmAuthorLst>
</file>

<file path=ppt/presProps.xml><?xml version="1.0" encoding="utf-8"?>
<p:presentationPr xmlns:a="http://schemas.openxmlformats.org/drawingml/2006/main" xmlns:r="http://schemas.openxmlformats.org/officeDocument/2006/relationships" xmlns:p="http://schemas.openxmlformats.org/presentationml/2006/main">
  <p:prnPr clrMode="bw"/>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80808"/>
    <a:srgbClr val="E2001A"/>
    <a:srgbClr val="CD0920"/>
    <a:srgbClr val="58595B"/>
    <a:srgbClr val="FFFFFF"/>
    <a:srgbClr val="AAAAAA"/>
    <a:srgbClr val="969696"/>
    <a:srgbClr val="787878"/>
    <a:srgbClr val="4F98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50" autoAdjust="0"/>
    <p:restoredTop sz="97762" autoAdjust="0"/>
  </p:normalViewPr>
  <p:slideViewPr>
    <p:cSldViewPr snapToGrid="0">
      <p:cViewPr>
        <p:scale>
          <a:sx n="110" d="100"/>
          <a:sy n="110" d="100"/>
        </p:scale>
        <p:origin x="-1620" y="-150"/>
      </p:cViewPr>
      <p:guideLst>
        <p:guide orient="horz" pos="1006"/>
        <p:guide orient="horz" pos="4120"/>
        <p:guide pos="66"/>
        <p:guide pos="5327"/>
        <p:guide pos="29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73" d="100"/>
          <a:sy n="73" d="100"/>
        </p:scale>
        <p:origin x="-2280"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74B678-AD86-D842-A9F8-ED18CD0C2445}" type="doc">
      <dgm:prSet loTypeId="urn:microsoft.com/office/officeart/2005/8/layout/chevron2" loCatId="" qsTypeId="urn:microsoft.com/office/officeart/2005/8/quickstyle/simple4" qsCatId="simple" csTypeId="urn:microsoft.com/office/officeart/2005/8/colors/accent1_2" csCatId="accent1" phldr="1"/>
      <dgm:spPr/>
      <dgm:t>
        <a:bodyPr/>
        <a:lstStyle/>
        <a:p>
          <a:endParaRPr lang="de-DE"/>
        </a:p>
      </dgm:t>
    </dgm:pt>
    <dgm:pt modelId="{12F81754-3476-874F-842B-C868A30CDBEB}">
      <dgm:prSet phldrT="[Text]"/>
      <dgm:spPr/>
      <dgm:t>
        <a:bodyPr/>
        <a:lstStyle/>
        <a:p>
          <a:r>
            <a:rPr lang="de-DE" dirty="0" smtClean="0"/>
            <a:t>3 Monate</a:t>
          </a:r>
          <a:endParaRPr lang="de-DE" dirty="0"/>
        </a:p>
      </dgm:t>
    </dgm:pt>
    <dgm:pt modelId="{5787E265-2F2A-3B41-991B-74C5088EF792}" type="parTrans" cxnId="{1DA805F5-B517-8546-8FC3-0D2EFB9757ED}">
      <dgm:prSet/>
      <dgm:spPr/>
      <dgm:t>
        <a:bodyPr/>
        <a:lstStyle/>
        <a:p>
          <a:endParaRPr lang="de-DE"/>
        </a:p>
      </dgm:t>
    </dgm:pt>
    <dgm:pt modelId="{798386BA-C5E6-E641-AE37-F02DA9DB1F27}" type="sibTrans" cxnId="{1DA805F5-B517-8546-8FC3-0D2EFB9757ED}">
      <dgm:prSet/>
      <dgm:spPr/>
      <dgm:t>
        <a:bodyPr/>
        <a:lstStyle/>
        <a:p>
          <a:endParaRPr lang="de-DE"/>
        </a:p>
      </dgm:t>
    </dgm:pt>
    <dgm:pt modelId="{852A8C99-839D-8643-933D-325BB518B936}">
      <dgm:prSet phldrT="[Text]"/>
      <dgm:spPr/>
      <dgm:t>
        <a:bodyPr/>
        <a:lstStyle/>
        <a:p>
          <a:r>
            <a:rPr lang="de-DE" dirty="0" smtClean="0"/>
            <a:t>Einreise und Asylantragstellung</a:t>
          </a:r>
          <a:endParaRPr lang="de-DE" dirty="0"/>
        </a:p>
      </dgm:t>
    </dgm:pt>
    <dgm:pt modelId="{604F85F6-422C-E84F-A816-659B7A7E860B}" type="parTrans" cxnId="{B8025215-BF14-2C44-933E-F8402A86DB6C}">
      <dgm:prSet/>
      <dgm:spPr/>
      <dgm:t>
        <a:bodyPr/>
        <a:lstStyle/>
        <a:p>
          <a:endParaRPr lang="de-DE"/>
        </a:p>
      </dgm:t>
    </dgm:pt>
    <dgm:pt modelId="{FF604A09-415E-E244-A721-B5288667A215}" type="sibTrans" cxnId="{B8025215-BF14-2C44-933E-F8402A86DB6C}">
      <dgm:prSet/>
      <dgm:spPr/>
      <dgm:t>
        <a:bodyPr/>
        <a:lstStyle/>
        <a:p>
          <a:endParaRPr lang="de-DE"/>
        </a:p>
      </dgm:t>
    </dgm:pt>
    <dgm:pt modelId="{EDE3858B-4F16-1843-8CAB-063ABBE3C45C}">
      <dgm:prSet phldrT="[Text]"/>
      <dgm:spPr/>
      <dgm:t>
        <a:bodyPr/>
        <a:lstStyle/>
        <a:p>
          <a:r>
            <a:rPr lang="de-DE" dirty="0" smtClean="0"/>
            <a:t>15 Monate</a:t>
          </a:r>
          <a:endParaRPr lang="de-DE" dirty="0"/>
        </a:p>
      </dgm:t>
    </dgm:pt>
    <dgm:pt modelId="{4484D3B7-5DF1-6142-B918-DBBE2D391BD2}" type="parTrans" cxnId="{99A2337B-66E8-6D43-96FD-8B2D3C0763F4}">
      <dgm:prSet/>
      <dgm:spPr/>
      <dgm:t>
        <a:bodyPr/>
        <a:lstStyle/>
        <a:p>
          <a:endParaRPr lang="de-DE"/>
        </a:p>
      </dgm:t>
    </dgm:pt>
    <dgm:pt modelId="{FB8DDC88-473C-4B48-A71C-99D3F9BDFF20}" type="sibTrans" cxnId="{99A2337B-66E8-6D43-96FD-8B2D3C0763F4}">
      <dgm:prSet/>
      <dgm:spPr/>
      <dgm:t>
        <a:bodyPr/>
        <a:lstStyle/>
        <a:p>
          <a:endParaRPr lang="de-DE"/>
        </a:p>
      </dgm:t>
    </dgm:pt>
    <dgm:pt modelId="{9CE97787-5282-8842-9280-85918FE042F6}">
      <dgm:prSet/>
      <dgm:spPr/>
      <dgm:t>
        <a:bodyPr/>
        <a:lstStyle/>
        <a:p>
          <a:r>
            <a:rPr lang="de-DE" dirty="0" smtClean="0"/>
            <a:t>48 Monate</a:t>
          </a:r>
          <a:endParaRPr lang="de-DE" dirty="0"/>
        </a:p>
      </dgm:t>
    </dgm:pt>
    <dgm:pt modelId="{14F0AD64-D795-0840-BBFB-FF35B43F144E}" type="parTrans" cxnId="{1ED0DDCA-B4BC-9C44-A2DA-C55FBFEC867A}">
      <dgm:prSet/>
      <dgm:spPr/>
      <dgm:t>
        <a:bodyPr/>
        <a:lstStyle/>
        <a:p>
          <a:endParaRPr lang="de-DE"/>
        </a:p>
      </dgm:t>
    </dgm:pt>
    <dgm:pt modelId="{A4BF5CD4-1610-0E4F-A342-6DC77F1F75DE}" type="sibTrans" cxnId="{1ED0DDCA-B4BC-9C44-A2DA-C55FBFEC867A}">
      <dgm:prSet/>
      <dgm:spPr/>
      <dgm:t>
        <a:bodyPr/>
        <a:lstStyle/>
        <a:p>
          <a:endParaRPr lang="de-DE"/>
        </a:p>
      </dgm:t>
    </dgm:pt>
    <dgm:pt modelId="{953DD8F6-967F-9245-9F5C-15AB7A23E6FA}">
      <dgm:prSet/>
      <dgm:spPr/>
      <dgm:t>
        <a:bodyPr/>
        <a:lstStyle/>
        <a:p>
          <a:r>
            <a:rPr lang="de-DE" dirty="0" smtClean="0"/>
            <a:t>Nachrangiger AM - Zugang</a:t>
          </a:r>
          <a:endParaRPr lang="de-DE" dirty="0"/>
        </a:p>
      </dgm:t>
    </dgm:pt>
    <dgm:pt modelId="{44334B40-6702-5F46-ABE4-18BCA0BF3B67}" type="parTrans" cxnId="{66568915-FB27-6144-A833-53ACC0FC3F0B}">
      <dgm:prSet/>
      <dgm:spPr/>
      <dgm:t>
        <a:bodyPr/>
        <a:lstStyle/>
        <a:p>
          <a:endParaRPr lang="de-DE"/>
        </a:p>
      </dgm:t>
    </dgm:pt>
    <dgm:pt modelId="{D8741ED1-C197-3744-855C-C3D332677354}" type="sibTrans" cxnId="{66568915-FB27-6144-A833-53ACC0FC3F0B}">
      <dgm:prSet/>
      <dgm:spPr/>
      <dgm:t>
        <a:bodyPr/>
        <a:lstStyle/>
        <a:p>
          <a:endParaRPr lang="de-DE"/>
        </a:p>
      </dgm:t>
    </dgm:pt>
    <dgm:pt modelId="{89B35BD3-BDA8-5145-BE50-3E48BA34E9A7}">
      <dgm:prSet/>
      <dgm:spPr/>
      <dgm:t>
        <a:bodyPr/>
        <a:lstStyle/>
        <a:p>
          <a:r>
            <a:rPr lang="de-DE" dirty="0" smtClean="0"/>
            <a:t>Gleichrangiger AM - Zugang</a:t>
          </a:r>
          <a:endParaRPr lang="de-DE" dirty="0"/>
        </a:p>
      </dgm:t>
    </dgm:pt>
    <dgm:pt modelId="{3F78DEAE-9E01-784C-A8D6-90C565C5F979}" type="parTrans" cxnId="{915A385F-710D-B546-A811-E7883BFCD5C9}">
      <dgm:prSet/>
      <dgm:spPr/>
      <dgm:t>
        <a:bodyPr/>
        <a:lstStyle/>
        <a:p>
          <a:endParaRPr lang="de-DE"/>
        </a:p>
      </dgm:t>
    </dgm:pt>
    <dgm:pt modelId="{AC79C455-D4C4-1544-BF1A-A43729781848}" type="sibTrans" cxnId="{915A385F-710D-B546-A811-E7883BFCD5C9}">
      <dgm:prSet/>
      <dgm:spPr/>
      <dgm:t>
        <a:bodyPr/>
        <a:lstStyle/>
        <a:p>
          <a:endParaRPr lang="de-DE"/>
        </a:p>
      </dgm:t>
    </dgm:pt>
    <dgm:pt modelId="{C39DCDA7-73C2-7443-B9A8-69F500719127}">
      <dgm:prSet phldrT="[Text]"/>
      <dgm:spPr/>
      <dgm:t>
        <a:bodyPr/>
        <a:lstStyle/>
        <a:p>
          <a:endParaRPr lang="de-DE" dirty="0"/>
        </a:p>
      </dgm:t>
    </dgm:pt>
    <dgm:pt modelId="{62225BBF-C9BE-E549-B28D-1236CEE7A541}" type="sibTrans" cxnId="{CD817281-3CE8-F94E-A126-FB9980D97F04}">
      <dgm:prSet/>
      <dgm:spPr/>
      <dgm:t>
        <a:bodyPr/>
        <a:lstStyle/>
        <a:p>
          <a:endParaRPr lang="de-DE"/>
        </a:p>
      </dgm:t>
    </dgm:pt>
    <dgm:pt modelId="{11DD65BB-2091-A94B-815F-01C5BD2EE1D7}" type="parTrans" cxnId="{CD817281-3CE8-F94E-A126-FB9980D97F04}">
      <dgm:prSet/>
      <dgm:spPr/>
      <dgm:t>
        <a:bodyPr/>
        <a:lstStyle/>
        <a:p>
          <a:endParaRPr lang="de-DE"/>
        </a:p>
      </dgm:t>
    </dgm:pt>
    <dgm:pt modelId="{DB178DF7-9BB9-DD44-A7F2-1DE8575E33DB}">
      <dgm:prSet/>
      <dgm:spPr/>
      <dgm:t>
        <a:bodyPr/>
        <a:lstStyle/>
        <a:p>
          <a:r>
            <a:rPr lang="de-DE" dirty="0" smtClean="0"/>
            <a:t>Freier AM - Zugang </a:t>
          </a:r>
          <a:endParaRPr lang="de-DE" dirty="0"/>
        </a:p>
      </dgm:t>
    </dgm:pt>
    <dgm:pt modelId="{2CBAD15F-5748-AF4E-BDB7-EB08AFB99A35}" type="parTrans" cxnId="{F303DB7C-D766-6D4E-8052-3435D2BE0F56}">
      <dgm:prSet/>
      <dgm:spPr/>
      <dgm:t>
        <a:bodyPr/>
        <a:lstStyle/>
        <a:p>
          <a:endParaRPr lang="de-DE"/>
        </a:p>
      </dgm:t>
    </dgm:pt>
    <dgm:pt modelId="{64F7409B-27D6-F646-9BA4-23238A0AF3CD}" type="sibTrans" cxnId="{F303DB7C-D766-6D4E-8052-3435D2BE0F56}">
      <dgm:prSet/>
      <dgm:spPr/>
      <dgm:t>
        <a:bodyPr/>
        <a:lstStyle/>
        <a:p>
          <a:endParaRPr lang="de-DE"/>
        </a:p>
      </dgm:t>
    </dgm:pt>
    <dgm:pt modelId="{3EFC80DD-9946-6E44-AAEC-182C2013ADB9}" type="pres">
      <dgm:prSet presAssocID="{FB74B678-AD86-D842-A9F8-ED18CD0C2445}" presName="linearFlow" presStyleCnt="0">
        <dgm:presLayoutVars>
          <dgm:dir/>
          <dgm:animLvl val="lvl"/>
          <dgm:resizeHandles val="exact"/>
        </dgm:presLayoutVars>
      </dgm:prSet>
      <dgm:spPr/>
      <dgm:t>
        <a:bodyPr/>
        <a:lstStyle/>
        <a:p>
          <a:endParaRPr lang="de-DE"/>
        </a:p>
      </dgm:t>
    </dgm:pt>
    <dgm:pt modelId="{CD5CA89B-4D6A-0048-8742-AF4977B753FD}" type="pres">
      <dgm:prSet presAssocID="{12F81754-3476-874F-842B-C868A30CDBEB}" presName="composite" presStyleCnt="0"/>
      <dgm:spPr/>
    </dgm:pt>
    <dgm:pt modelId="{2A7E1A98-ED9C-DE4E-9923-682D304CDE0B}" type="pres">
      <dgm:prSet presAssocID="{12F81754-3476-874F-842B-C868A30CDBEB}" presName="parentText" presStyleLbl="alignNode1" presStyleIdx="0" presStyleCnt="4">
        <dgm:presLayoutVars>
          <dgm:chMax val="1"/>
          <dgm:bulletEnabled val="1"/>
        </dgm:presLayoutVars>
      </dgm:prSet>
      <dgm:spPr/>
      <dgm:t>
        <a:bodyPr/>
        <a:lstStyle/>
        <a:p>
          <a:endParaRPr lang="de-DE"/>
        </a:p>
      </dgm:t>
    </dgm:pt>
    <dgm:pt modelId="{9FE6085D-A619-BF40-8A60-69553EE57D71}" type="pres">
      <dgm:prSet presAssocID="{12F81754-3476-874F-842B-C868A30CDBEB}" presName="descendantText" presStyleLbl="alignAcc1" presStyleIdx="0" presStyleCnt="4">
        <dgm:presLayoutVars>
          <dgm:bulletEnabled val="1"/>
        </dgm:presLayoutVars>
      </dgm:prSet>
      <dgm:spPr/>
      <dgm:t>
        <a:bodyPr/>
        <a:lstStyle/>
        <a:p>
          <a:endParaRPr lang="de-DE"/>
        </a:p>
      </dgm:t>
    </dgm:pt>
    <dgm:pt modelId="{2260AD37-80CA-CA4B-AABB-755C2EF573A7}" type="pres">
      <dgm:prSet presAssocID="{798386BA-C5E6-E641-AE37-F02DA9DB1F27}" presName="sp" presStyleCnt="0"/>
      <dgm:spPr/>
    </dgm:pt>
    <dgm:pt modelId="{E2EEA89C-D7E8-764F-B293-933ADFB66A44}" type="pres">
      <dgm:prSet presAssocID="{EDE3858B-4F16-1843-8CAB-063ABBE3C45C}" presName="composite" presStyleCnt="0"/>
      <dgm:spPr/>
    </dgm:pt>
    <dgm:pt modelId="{9AB9726E-2E5F-FF40-AF3B-02DD12674F13}" type="pres">
      <dgm:prSet presAssocID="{EDE3858B-4F16-1843-8CAB-063ABBE3C45C}" presName="parentText" presStyleLbl="alignNode1" presStyleIdx="1" presStyleCnt="4">
        <dgm:presLayoutVars>
          <dgm:chMax val="1"/>
          <dgm:bulletEnabled val="1"/>
        </dgm:presLayoutVars>
      </dgm:prSet>
      <dgm:spPr/>
      <dgm:t>
        <a:bodyPr/>
        <a:lstStyle/>
        <a:p>
          <a:endParaRPr lang="de-DE"/>
        </a:p>
      </dgm:t>
    </dgm:pt>
    <dgm:pt modelId="{67E52DC2-3E0C-C049-B060-BFE9D8BE782E}" type="pres">
      <dgm:prSet presAssocID="{EDE3858B-4F16-1843-8CAB-063ABBE3C45C}" presName="descendantText" presStyleLbl="alignAcc1" presStyleIdx="1" presStyleCnt="4">
        <dgm:presLayoutVars>
          <dgm:bulletEnabled val="1"/>
        </dgm:presLayoutVars>
      </dgm:prSet>
      <dgm:spPr/>
      <dgm:t>
        <a:bodyPr/>
        <a:lstStyle/>
        <a:p>
          <a:endParaRPr lang="de-DE"/>
        </a:p>
      </dgm:t>
    </dgm:pt>
    <dgm:pt modelId="{3C68A2F8-0686-9848-8137-4703CE853008}" type="pres">
      <dgm:prSet presAssocID="{FB8DDC88-473C-4B48-A71C-99D3F9BDFF20}" presName="sp" presStyleCnt="0"/>
      <dgm:spPr/>
    </dgm:pt>
    <dgm:pt modelId="{920EFDE7-0FDF-3543-805E-4F59D7A262FE}" type="pres">
      <dgm:prSet presAssocID="{9CE97787-5282-8842-9280-85918FE042F6}" presName="composite" presStyleCnt="0"/>
      <dgm:spPr/>
    </dgm:pt>
    <dgm:pt modelId="{686B29C3-8F28-4546-B80E-36BAAAFF819D}" type="pres">
      <dgm:prSet presAssocID="{9CE97787-5282-8842-9280-85918FE042F6}" presName="parentText" presStyleLbl="alignNode1" presStyleIdx="2" presStyleCnt="4">
        <dgm:presLayoutVars>
          <dgm:chMax val="1"/>
          <dgm:bulletEnabled val="1"/>
        </dgm:presLayoutVars>
      </dgm:prSet>
      <dgm:spPr/>
      <dgm:t>
        <a:bodyPr/>
        <a:lstStyle/>
        <a:p>
          <a:endParaRPr lang="de-DE"/>
        </a:p>
      </dgm:t>
    </dgm:pt>
    <dgm:pt modelId="{38E66795-FDC7-784D-A86B-1286CBAEDE83}" type="pres">
      <dgm:prSet presAssocID="{9CE97787-5282-8842-9280-85918FE042F6}" presName="descendantText" presStyleLbl="alignAcc1" presStyleIdx="2" presStyleCnt="4">
        <dgm:presLayoutVars>
          <dgm:bulletEnabled val="1"/>
        </dgm:presLayoutVars>
      </dgm:prSet>
      <dgm:spPr/>
      <dgm:t>
        <a:bodyPr/>
        <a:lstStyle/>
        <a:p>
          <a:endParaRPr lang="de-DE"/>
        </a:p>
      </dgm:t>
    </dgm:pt>
    <dgm:pt modelId="{C1021617-8767-5D44-84B1-A99607CFEAF3}" type="pres">
      <dgm:prSet presAssocID="{A4BF5CD4-1610-0E4F-A342-6DC77F1F75DE}" presName="sp" presStyleCnt="0"/>
      <dgm:spPr/>
    </dgm:pt>
    <dgm:pt modelId="{BC0DCB0B-2DD2-E94C-801A-711C6948EAA1}" type="pres">
      <dgm:prSet presAssocID="{C39DCDA7-73C2-7443-B9A8-69F500719127}" presName="composite" presStyleCnt="0"/>
      <dgm:spPr/>
    </dgm:pt>
    <dgm:pt modelId="{41630419-87E8-7E4F-B64E-AC8578A5A2E9}" type="pres">
      <dgm:prSet presAssocID="{C39DCDA7-73C2-7443-B9A8-69F500719127}" presName="parentText" presStyleLbl="alignNode1" presStyleIdx="3" presStyleCnt="4">
        <dgm:presLayoutVars>
          <dgm:chMax val="1"/>
          <dgm:bulletEnabled val="1"/>
        </dgm:presLayoutVars>
      </dgm:prSet>
      <dgm:spPr/>
      <dgm:t>
        <a:bodyPr/>
        <a:lstStyle/>
        <a:p>
          <a:endParaRPr lang="de-DE"/>
        </a:p>
      </dgm:t>
    </dgm:pt>
    <dgm:pt modelId="{08DB3946-7226-AC48-B5AF-293D91DA5BD7}" type="pres">
      <dgm:prSet presAssocID="{C39DCDA7-73C2-7443-B9A8-69F500719127}" presName="descendantText" presStyleLbl="alignAcc1" presStyleIdx="3" presStyleCnt="4">
        <dgm:presLayoutVars>
          <dgm:bulletEnabled val="1"/>
        </dgm:presLayoutVars>
      </dgm:prSet>
      <dgm:spPr/>
      <dgm:t>
        <a:bodyPr/>
        <a:lstStyle/>
        <a:p>
          <a:endParaRPr lang="de-DE"/>
        </a:p>
      </dgm:t>
    </dgm:pt>
  </dgm:ptLst>
  <dgm:cxnLst>
    <dgm:cxn modelId="{915A385F-710D-B546-A811-E7883BFCD5C9}" srcId="{9CE97787-5282-8842-9280-85918FE042F6}" destId="{89B35BD3-BDA8-5145-BE50-3E48BA34E9A7}" srcOrd="0" destOrd="0" parTransId="{3F78DEAE-9E01-784C-A8D6-90C565C5F979}" sibTransId="{AC79C455-D4C4-1544-BF1A-A43729781848}"/>
    <dgm:cxn modelId="{F4A6606A-2A37-E647-AFFB-86E6D35DA7BF}" type="presOf" srcId="{12F81754-3476-874F-842B-C868A30CDBEB}" destId="{2A7E1A98-ED9C-DE4E-9923-682D304CDE0B}" srcOrd="0" destOrd="0" presId="urn:microsoft.com/office/officeart/2005/8/layout/chevron2"/>
    <dgm:cxn modelId="{99A2337B-66E8-6D43-96FD-8B2D3C0763F4}" srcId="{FB74B678-AD86-D842-A9F8-ED18CD0C2445}" destId="{EDE3858B-4F16-1843-8CAB-063ABBE3C45C}" srcOrd="1" destOrd="0" parTransId="{4484D3B7-5DF1-6142-B918-DBBE2D391BD2}" sibTransId="{FB8DDC88-473C-4B48-A71C-99D3F9BDFF20}"/>
    <dgm:cxn modelId="{18DD9F69-307C-634F-AA1E-19E959C4E139}" type="presOf" srcId="{852A8C99-839D-8643-933D-325BB518B936}" destId="{9FE6085D-A619-BF40-8A60-69553EE57D71}" srcOrd="0" destOrd="0" presId="urn:microsoft.com/office/officeart/2005/8/layout/chevron2"/>
    <dgm:cxn modelId="{66568915-FB27-6144-A833-53ACC0FC3F0B}" srcId="{EDE3858B-4F16-1843-8CAB-063ABBE3C45C}" destId="{953DD8F6-967F-9245-9F5C-15AB7A23E6FA}" srcOrd="0" destOrd="0" parTransId="{44334B40-6702-5F46-ABE4-18BCA0BF3B67}" sibTransId="{D8741ED1-C197-3744-855C-C3D332677354}"/>
    <dgm:cxn modelId="{6BFA7D46-0101-5E4D-A267-DF792D18A4F0}" type="presOf" srcId="{FB74B678-AD86-D842-A9F8-ED18CD0C2445}" destId="{3EFC80DD-9946-6E44-AAEC-182C2013ADB9}" srcOrd="0" destOrd="0" presId="urn:microsoft.com/office/officeart/2005/8/layout/chevron2"/>
    <dgm:cxn modelId="{BA7D6FB9-DBFA-D249-8B20-2397B9BEDCAA}" type="presOf" srcId="{DB178DF7-9BB9-DD44-A7F2-1DE8575E33DB}" destId="{08DB3946-7226-AC48-B5AF-293D91DA5BD7}" srcOrd="0" destOrd="0" presId="urn:microsoft.com/office/officeart/2005/8/layout/chevron2"/>
    <dgm:cxn modelId="{1ED0DDCA-B4BC-9C44-A2DA-C55FBFEC867A}" srcId="{FB74B678-AD86-D842-A9F8-ED18CD0C2445}" destId="{9CE97787-5282-8842-9280-85918FE042F6}" srcOrd="2" destOrd="0" parTransId="{14F0AD64-D795-0840-BBFB-FF35B43F144E}" sibTransId="{A4BF5CD4-1610-0E4F-A342-6DC77F1F75DE}"/>
    <dgm:cxn modelId="{AE77F885-66C7-264C-AA04-80038A376B10}" type="presOf" srcId="{C39DCDA7-73C2-7443-B9A8-69F500719127}" destId="{41630419-87E8-7E4F-B64E-AC8578A5A2E9}" srcOrd="0" destOrd="0" presId="urn:microsoft.com/office/officeart/2005/8/layout/chevron2"/>
    <dgm:cxn modelId="{515372D7-5EAA-3B4F-A499-0ACA8E5BE45D}" type="presOf" srcId="{9CE97787-5282-8842-9280-85918FE042F6}" destId="{686B29C3-8F28-4546-B80E-36BAAAFF819D}" srcOrd="0" destOrd="0" presId="urn:microsoft.com/office/officeart/2005/8/layout/chevron2"/>
    <dgm:cxn modelId="{3FA2A243-E09B-4D43-A6A2-FEEDFA91C7EE}" type="presOf" srcId="{EDE3858B-4F16-1843-8CAB-063ABBE3C45C}" destId="{9AB9726E-2E5F-FF40-AF3B-02DD12674F13}" srcOrd="0" destOrd="0" presId="urn:microsoft.com/office/officeart/2005/8/layout/chevron2"/>
    <dgm:cxn modelId="{1F02048E-B23D-664A-8D6C-9841C8C9EE5A}" type="presOf" srcId="{953DD8F6-967F-9245-9F5C-15AB7A23E6FA}" destId="{67E52DC2-3E0C-C049-B060-BFE9D8BE782E}" srcOrd="0" destOrd="0" presId="urn:microsoft.com/office/officeart/2005/8/layout/chevron2"/>
    <dgm:cxn modelId="{CD817281-3CE8-F94E-A126-FB9980D97F04}" srcId="{FB74B678-AD86-D842-A9F8-ED18CD0C2445}" destId="{C39DCDA7-73C2-7443-B9A8-69F500719127}" srcOrd="3" destOrd="0" parTransId="{11DD65BB-2091-A94B-815F-01C5BD2EE1D7}" sibTransId="{62225BBF-C9BE-E549-B28D-1236CEE7A541}"/>
    <dgm:cxn modelId="{B8025215-BF14-2C44-933E-F8402A86DB6C}" srcId="{12F81754-3476-874F-842B-C868A30CDBEB}" destId="{852A8C99-839D-8643-933D-325BB518B936}" srcOrd="0" destOrd="0" parTransId="{604F85F6-422C-E84F-A816-659B7A7E860B}" sibTransId="{FF604A09-415E-E244-A721-B5288667A215}"/>
    <dgm:cxn modelId="{1DA805F5-B517-8546-8FC3-0D2EFB9757ED}" srcId="{FB74B678-AD86-D842-A9F8-ED18CD0C2445}" destId="{12F81754-3476-874F-842B-C868A30CDBEB}" srcOrd="0" destOrd="0" parTransId="{5787E265-2F2A-3B41-991B-74C5088EF792}" sibTransId="{798386BA-C5E6-E641-AE37-F02DA9DB1F27}"/>
    <dgm:cxn modelId="{F303DB7C-D766-6D4E-8052-3435D2BE0F56}" srcId="{C39DCDA7-73C2-7443-B9A8-69F500719127}" destId="{DB178DF7-9BB9-DD44-A7F2-1DE8575E33DB}" srcOrd="0" destOrd="0" parTransId="{2CBAD15F-5748-AF4E-BDB7-EB08AFB99A35}" sibTransId="{64F7409B-27D6-F646-9BA4-23238A0AF3CD}"/>
    <dgm:cxn modelId="{0BD9F305-B458-6642-908A-BEA3D2BA67F1}" type="presOf" srcId="{89B35BD3-BDA8-5145-BE50-3E48BA34E9A7}" destId="{38E66795-FDC7-784D-A86B-1286CBAEDE83}" srcOrd="0" destOrd="0" presId="urn:microsoft.com/office/officeart/2005/8/layout/chevron2"/>
    <dgm:cxn modelId="{E55E5FAE-E1B0-0041-A189-34037561CE40}" type="presParOf" srcId="{3EFC80DD-9946-6E44-AAEC-182C2013ADB9}" destId="{CD5CA89B-4D6A-0048-8742-AF4977B753FD}" srcOrd="0" destOrd="0" presId="urn:microsoft.com/office/officeart/2005/8/layout/chevron2"/>
    <dgm:cxn modelId="{76F4014A-157F-354C-9B3D-FDF7CC1DA725}" type="presParOf" srcId="{CD5CA89B-4D6A-0048-8742-AF4977B753FD}" destId="{2A7E1A98-ED9C-DE4E-9923-682D304CDE0B}" srcOrd="0" destOrd="0" presId="urn:microsoft.com/office/officeart/2005/8/layout/chevron2"/>
    <dgm:cxn modelId="{C45D79F6-8CBE-8547-8371-DEE4B5E3D00E}" type="presParOf" srcId="{CD5CA89B-4D6A-0048-8742-AF4977B753FD}" destId="{9FE6085D-A619-BF40-8A60-69553EE57D71}" srcOrd="1" destOrd="0" presId="urn:microsoft.com/office/officeart/2005/8/layout/chevron2"/>
    <dgm:cxn modelId="{2E118E22-4830-A84B-8E53-91872085082D}" type="presParOf" srcId="{3EFC80DD-9946-6E44-AAEC-182C2013ADB9}" destId="{2260AD37-80CA-CA4B-AABB-755C2EF573A7}" srcOrd="1" destOrd="0" presId="urn:microsoft.com/office/officeart/2005/8/layout/chevron2"/>
    <dgm:cxn modelId="{F00B2C9B-A534-4D42-8BFD-C4E1D2A7612E}" type="presParOf" srcId="{3EFC80DD-9946-6E44-AAEC-182C2013ADB9}" destId="{E2EEA89C-D7E8-764F-B293-933ADFB66A44}" srcOrd="2" destOrd="0" presId="urn:microsoft.com/office/officeart/2005/8/layout/chevron2"/>
    <dgm:cxn modelId="{B0EFF34B-1793-C444-96B1-2153D7C2DEBF}" type="presParOf" srcId="{E2EEA89C-D7E8-764F-B293-933ADFB66A44}" destId="{9AB9726E-2E5F-FF40-AF3B-02DD12674F13}" srcOrd="0" destOrd="0" presId="urn:microsoft.com/office/officeart/2005/8/layout/chevron2"/>
    <dgm:cxn modelId="{18D8F9D5-2D70-C54D-ABF5-71BD1B84B9EF}" type="presParOf" srcId="{E2EEA89C-D7E8-764F-B293-933ADFB66A44}" destId="{67E52DC2-3E0C-C049-B060-BFE9D8BE782E}" srcOrd="1" destOrd="0" presId="urn:microsoft.com/office/officeart/2005/8/layout/chevron2"/>
    <dgm:cxn modelId="{12CE0FB8-B0E2-3D46-BC32-E51950C66D7C}" type="presParOf" srcId="{3EFC80DD-9946-6E44-AAEC-182C2013ADB9}" destId="{3C68A2F8-0686-9848-8137-4703CE853008}" srcOrd="3" destOrd="0" presId="urn:microsoft.com/office/officeart/2005/8/layout/chevron2"/>
    <dgm:cxn modelId="{30D196AE-56F6-244A-A5FC-99FC95A3B815}" type="presParOf" srcId="{3EFC80DD-9946-6E44-AAEC-182C2013ADB9}" destId="{920EFDE7-0FDF-3543-805E-4F59D7A262FE}" srcOrd="4" destOrd="0" presId="urn:microsoft.com/office/officeart/2005/8/layout/chevron2"/>
    <dgm:cxn modelId="{FCE0E4B6-6424-254C-B0A1-40673633767D}" type="presParOf" srcId="{920EFDE7-0FDF-3543-805E-4F59D7A262FE}" destId="{686B29C3-8F28-4546-B80E-36BAAAFF819D}" srcOrd="0" destOrd="0" presId="urn:microsoft.com/office/officeart/2005/8/layout/chevron2"/>
    <dgm:cxn modelId="{CABE768B-77DF-144C-BC38-08CFBD47AB04}" type="presParOf" srcId="{920EFDE7-0FDF-3543-805E-4F59D7A262FE}" destId="{38E66795-FDC7-784D-A86B-1286CBAEDE83}" srcOrd="1" destOrd="0" presId="urn:microsoft.com/office/officeart/2005/8/layout/chevron2"/>
    <dgm:cxn modelId="{E3DE8198-F322-1644-9572-98B0491783DD}" type="presParOf" srcId="{3EFC80DD-9946-6E44-AAEC-182C2013ADB9}" destId="{C1021617-8767-5D44-84B1-A99607CFEAF3}" srcOrd="5" destOrd="0" presId="urn:microsoft.com/office/officeart/2005/8/layout/chevron2"/>
    <dgm:cxn modelId="{0A57C942-4D61-6B47-9573-DD5CF64AE07C}" type="presParOf" srcId="{3EFC80DD-9946-6E44-AAEC-182C2013ADB9}" destId="{BC0DCB0B-2DD2-E94C-801A-711C6948EAA1}" srcOrd="6" destOrd="0" presId="urn:microsoft.com/office/officeart/2005/8/layout/chevron2"/>
    <dgm:cxn modelId="{0E215BCE-2141-8742-A5C4-BEEDB4DC7532}" type="presParOf" srcId="{BC0DCB0B-2DD2-E94C-801A-711C6948EAA1}" destId="{41630419-87E8-7E4F-B64E-AC8578A5A2E9}" srcOrd="0" destOrd="0" presId="urn:microsoft.com/office/officeart/2005/8/layout/chevron2"/>
    <dgm:cxn modelId="{3C0B5483-8A25-2F41-8CB7-69822143F65B}" type="presParOf" srcId="{BC0DCB0B-2DD2-E94C-801A-711C6948EAA1}" destId="{08DB3946-7226-AC48-B5AF-293D91DA5BD7}"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E968E16-FBD8-494E-A253-14ED486D9D2B}" type="doc">
      <dgm:prSet loTypeId="urn:microsoft.com/office/officeart/2005/8/layout/equation2" loCatId="" qsTypeId="urn:microsoft.com/office/officeart/2005/8/quickstyle/simple4" qsCatId="simple" csTypeId="urn:microsoft.com/office/officeart/2005/8/colors/accent1_2" csCatId="accent1" phldr="1"/>
      <dgm:spPr/>
      <dgm:t>
        <a:bodyPr/>
        <a:lstStyle/>
        <a:p>
          <a:endParaRPr lang="de-DE"/>
        </a:p>
      </dgm:t>
    </dgm:pt>
    <dgm:pt modelId="{7538B420-6412-2A41-91CF-B84F520627AB}">
      <dgm:prSet phldrT="[Text]"/>
      <dgm:spPr/>
      <dgm:t>
        <a:bodyPr/>
        <a:lstStyle/>
        <a:p>
          <a:r>
            <a:rPr lang="de-DE" dirty="0" smtClean="0"/>
            <a:t>Ausländer-behörde</a:t>
          </a:r>
          <a:endParaRPr lang="de-DE" dirty="0"/>
        </a:p>
      </dgm:t>
    </dgm:pt>
    <dgm:pt modelId="{C8896CEC-0EB9-C048-BC6D-C7678179E99B}" type="parTrans" cxnId="{EBD27F67-34FB-B843-8610-2543D0D575F9}">
      <dgm:prSet/>
      <dgm:spPr/>
      <dgm:t>
        <a:bodyPr/>
        <a:lstStyle/>
        <a:p>
          <a:endParaRPr lang="de-DE"/>
        </a:p>
      </dgm:t>
    </dgm:pt>
    <dgm:pt modelId="{EEEAF8D9-BDD1-8E4E-A7E6-4BBCE5A026EE}" type="sibTrans" cxnId="{EBD27F67-34FB-B843-8610-2543D0D575F9}">
      <dgm:prSet/>
      <dgm:spPr/>
      <dgm:t>
        <a:bodyPr/>
        <a:lstStyle/>
        <a:p>
          <a:endParaRPr lang="de-DE"/>
        </a:p>
      </dgm:t>
    </dgm:pt>
    <dgm:pt modelId="{16B346DF-21A0-804E-ABF6-B322F9E73FEA}">
      <dgm:prSet phldrT="[Text]"/>
      <dgm:spPr/>
      <dgm:t>
        <a:bodyPr/>
        <a:lstStyle/>
        <a:p>
          <a:r>
            <a:rPr lang="de-DE" dirty="0" smtClean="0"/>
            <a:t>BA: ZAV + regionale AGS</a:t>
          </a:r>
          <a:endParaRPr lang="de-DE" dirty="0"/>
        </a:p>
      </dgm:t>
    </dgm:pt>
    <dgm:pt modelId="{B31A2DAD-73C0-B845-AA33-BFBE429709C8}" type="parTrans" cxnId="{EAA9D875-6BE2-4C4D-A551-47D60CF1C1C5}">
      <dgm:prSet/>
      <dgm:spPr/>
      <dgm:t>
        <a:bodyPr/>
        <a:lstStyle/>
        <a:p>
          <a:endParaRPr lang="de-DE"/>
        </a:p>
      </dgm:t>
    </dgm:pt>
    <dgm:pt modelId="{A0DBCAD7-DFBB-C34F-BCC5-FF48DA200E18}" type="sibTrans" cxnId="{EAA9D875-6BE2-4C4D-A551-47D60CF1C1C5}">
      <dgm:prSet/>
      <dgm:spPr/>
      <dgm:t>
        <a:bodyPr/>
        <a:lstStyle/>
        <a:p>
          <a:endParaRPr lang="de-DE" dirty="0"/>
        </a:p>
      </dgm:t>
    </dgm:pt>
    <dgm:pt modelId="{5531C4F5-F190-B54F-9DCD-188BA760E753}">
      <dgm:prSet/>
      <dgm:spPr/>
      <dgm:t>
        <a:bodyPr/>
        <a:lstStyle/>
        <a:p>
          <a:r>
            <a:rPr lang="de-DE" dirty="0" smtClean="0"/>
            <a:t>Unternehmen/Bewerber</a:t>
          </a:r>
          <a:endParaRPr lang="de-DE" dirty="0"/>
        </a:p>
      </dgm:t>
    </dgm:pt>
    <dgm:pt modelId="{066A5298-15A7-B344-9C94-E8E836E3E4C3}" type="parTrans" cxnId="{60BB9F27-B5B6-A842-BCC9-6D48B2643B24}">
      <dgm:prSet/>
      <dgm:spPr/>
      <dgm:t>
        <a:bodyPr/>
        <a:lstStyle/>
        <a:p>
          <a:endParaRPr lang="de-DE"/>
        </a:p>
      </dgm:t>
    </dgm:pt>
    <dgm:pt modelId="{D56FA81E-D9C4-1A4E-BC06-CD39F172258D}" type="sibTrans" cxnId="{60BB9F27-B5B6-A842-BCC9-6D48B2643B24}">
      <dgm:prSet/>
      <dgm:spPr/>
      <dgm:t>
        <a:bodyPr/>
        <a:lstStyle/>
        <a:p>
          <a:endParaRPr lang="de-DE"/>
        </a:p>
      </dgm:t>
    </dgm:pt>
    <dgm:pt modelId="{FC8635C6-DBBA-964F-932A-5AF8B1DCB24A}" type="pres">
      <dgm:prSet presAssocID="{5E968E16-FBD8-494E-A253-14ED486D9D2B}" presName="Name0" presStyleCnt="0">
        <dgm:presLayoutVars>
          <dgm:dir/>
          <dgm:resizeHandles val="exact"/>
        </dgm:presLayoutVars>
      </dgm:prSet>
      <dgm:spPr/>
      <dgm:t>
        <a:bodyPr/>
        <a:lstStyle/>
        <a:p>
          <a:endParaRPr lang="de-DE"/>
        </a:p>
      </dgm:t>
    </dgm:pt>
    <dgm:pt modelId="{6309762B-4465-1045-B398-CF81023D1AD9}" type="pres">
      <dgm:prSet presAssocID="{5E968E16-FBD8-494E-A253-14ED486D9D2B}" presName="vNodes" presStyleCnt="0"/>
      <dgm:spPr/>
    </dgm:pt>
    <dgm:pt modelId="{AC6ADD59-203C-DF47-846E-DDDBFF3895F4}" type="pres">
      <dgm:prSet presAssocID="{7538B420-6412-2A41-91CF-B84F520627AB}" presName="node" presStyleLbl="node1" presStyleIdx="0" presStyleCnt="3" custScaleX="168824" custScaleY="158533" custLinFactX="100000" custLinFactNeighborX="160121" custLinFactNeighborY="10237">
        <dgm:presLayoutVars>
          <dgm:bulletEnabled val="1"/>
        </dgm:presLayoutVars>
      </dgm:prSet>
      <dgm:spPr/>
      <dgm:t>
        <a:bodyPr/>
        <a:lstStyle/>
        <a:p>
          <a:endParaRPr lang="de-DE"/>
        </a:p>
      </dgm:t>
    </dgm:pt>
    <dgm:pt modelId="{8E917358-E05C-C245-A361-7F20819D7027}" type="pres">
      <dgm:prSet presAssocID="{EEEAF8D9-BDD1-8E4E-A7E6-4BBCE5A026EE}" presName="spacerT" presStyleCnt="0"/>
      <dgm:spPr/>
    </dgm:pt>
    <dgm:pt modelId="{2732EDF5-4364-A149-8417-B43823A6CA6C}" type="pres">
      <dgm:prSet presAssocID="{EEEAF8D9-BDD1-8E4E-A7E6-4BBCE5A026EE}" presName="sibTrans" presStyleLbl="sibTrans2D1" presStyleIdx="0" presStyleCnt="2" custScaleX="48348" custScaleY="76718" custLinFactX="200000" custLinFactNeighborX="246087" custLinFactNeighborY="-12672"/>
      <dgm:spPr>
        <a:prstGeom prst="upDownArrow">
          <a:avLst/>
        </a:prstGeom>
      </dgm:spPr>
      <dgm:t>
        <a:bodyPr/>
        <a:lstStyle/>
        <a:p>
          <a:endParaRPr lang="de-DE"/>
        </a:p>
      </dgm:t>
    </dgm:pt>
    <dgm:pt modelId="{E56A8A69-752E-144D-AB40-E7F0271C6F2D}" type="pres">
      <dgm:prSet presAssocID="{EEEAF8D9-BDD1-8E4E-A7E6-4BBCE5A026EE}" presName="spacerB" presStyleCnt="0"/>
      <dgm:spPr/>
    </dgm:pt>
    <dgm:pt modelId="{208AB2CD-513E-224A-A786-3EE0DAA0F894}" type="pres">
      <dgm:prSet presAssocID="{16B346DF-21A0-804E-ABF6-B322F9E73FEA}" presName="node" presStyleLbl="node1" presStyleIdx="1" presStyleCnt="3" custScaleX="168824" custScaleY="168824" custLinFactX="100000" custLinFactNeighborX="159575" custLinFactNeighborY="-31353">
        <dgm:presLayoutVars>
          <dgm:bulletEnabled val="1"/>
        </dgm:presLayoutVars>
      </dgm:prSet>
      <dgm:spPr/>
      <dgm:t>
        <a:bodyPr/>
        <a:lstStyle/>
        <a:p>
          <a:endParaRPr lang="de-DE"/>
        </a:p>
      </dgm:t>
    </dgm:pt>
    <dgm:pt modelId="{4B50868E-2C27-CC42-A663-F761C2084088}" type="pres">
      <dgm:prSet presAssocID="{5E968E16-FBD8-494E-A253-14ED486D9D2B}" presName="sibTransLast" presStyleLbl="sibTrans2D1" presStyleIdx="1" presStyleCnt="2" custAng="14746520" custScaleX="267602" custScaleY="424878" custLinFactX="309521" custLinFactY="-76896" custLinFactNeighborX="400000" custLinFactNeighborY="-100000"/>
      <dgm:spPr>
        <a:prstGeom prst="upDownArrow">
          <a:avLst/>
        </a:prstGeom>
      </dgm:spPr>
      <dgm:t>
        <a:bodyPr/>
        <a:lstStyle/>
        <a:p>
          <a:endParaRPr lang="de-DE"/>
        </a:p>
      </dgm:t>
    </dgm:pt>
    <dgm:pt modelId="{8BA93CED-F5A0-8445-B263-834E71A89BEA}" type="pres">
      <dgm:prSet presAssocID="{5E968E16-FBD8-494E-A253-14ED486D9D2B}" presName="connectorText" presStyleLbl="sibTrans2D1" presStyleIdx="1" presStyleCnt="2"/>
      <dgm:spPr/>
      <dgm:t>
        <a:bodyPr/>
        <a:lstStyle/>
        <a:p>
          <a:endParaRPr lang="de-DE"/>
        </a:p>
      </dgm:t>
    </dgm:pt>
    <dgm:pt modelId="{A71A05E8-B0BC-2642-92FE-9D86F6E22F08}" type="pres">
      <dgm:prSet presAssocID="{5E968E16-FBD8-494E-A253-14ED486D9D2B}" presName="lastNode" presStyleLbl="node1" presStyleIdx="2" presStyleCnt="3" custLinFactX="-138793" custLinFactNeighborX="-200000" custLinFactNeighborY="2953">
        <dgm:presLayoutVars>
          <dgm:bulletEnabled val="1"/>
        </dgm:presLayoutVars>
      </dgm:prSet>
      <dgm:spPr/>
      <dgm:t>
        <a:bodyPr/>
        <a:lstStyle/>
        <a:p>
          <a:endParaRPr lang="de-DE"/>
        </a:p>
      </dgm:t>
    </dgm:pt>
  </dgm:ptLst>
  <dgm:cxnLst>
    <dgm:cxn modelId="{7FED1382-DEC7-B747-8C37-B80093CD6DCA}" type="presOf" srcId="{5E968E16-FBD8-494E-A253-14ED486D9D2B}" destId="{FC8635C6-DBBA-964F-932A-5AF8B1DCB24A}" srcOrd="0" destOrd="0" presId="urn:microsoft.com/office/officeart/2005/8/layout/equation2"/>
    <dgm:cxn modelId="{59D0CB66-08F7-3143-BE20-7C5581F0B63C}" type="presOf" srcId="{16B346DF-21A0-804E-ABF6-B322F9E73FEA}" destId="{208AB2CD-513E-224A-A786-3EE0DAA0F894}" srcOrd="0" destOrd="0" presId="urn:microsoft.com/office/officeart/2005/8/layout/equation2"/>
    <dgm:cxn modelId="{AA360B2A-13E1-EE47-A123-F626D8D8F452}" type="presOf" srcId="{A0DBCAD7-DFBB-C34F-BCC5-FF48DA200E18}" destId="{4B50868E-2C27-CC42-A663-F761C2084088}" srcOrd="0" destOrd="0" presId="urn:microsoft.com/office/officeart/2005/8/layout/equation2"/>
    <dgm:cxn modelId="{60BB9F27-B5B6-A842-BCC9-6D48B2643B24}" srcId="{5E968E16-FBD8-494E-A253-14ED486D9D2B}" destId="{5531C4F5-F190-B54F-9DCD-188BA760E753}" srcOrd="2" destOrd="0" parTransId="{066A5298-15A7-B344-9C94-E8E836E3E4C3}" sibTransId="{D56FA81E-D9C4-1A4E-BC06-CD39F172258D}"/>
    <dgm:cxn modelId="{7765E01C-43BC-2140-B646-253E4AAB3CBF}" type="presOf" srcId="{EEEAF8D9-BDD1-8E4E-A7E6-4BBCE5A026EE}" destId="{2732EDF5-4364-A149-8417-B43823A6CA6C}" srcOrd="0" destOrd="0" presId="urn:microsoft.com/office/officeart/2005/8/layout/equation2"/>
    <dgm:cxn modelId="{368C56F4-D81E-024D-8D92-EC62CE97D6C0}" type="presOf" srcId="{7538B420-6412-2A41-91CF-B84F520627AB}" destId="{AC6ADD59-203C-DF47-846E-DDDBFF3895F4}" srcOrd="0" destOrd="0" presId="urn:microsoft.com/office/officeart/2005/8/layout/equation2"/>
    <dgm:cxn modelId="{7E1B50B7-E59B-7D46-A712-E104BF066552}" type="presOf" srcId="{5531C4F5-F190-B54F-9DCD-188BA760E753}" destId="{A71A05E8-B0BC-2642-92FE-9D86F6E22F08}" srcOrd="0" destOrd="0" presId="urn:microsoft.com/office/officeart/2005/8/layout/equation2"/>
    <dgm:cxn modelId="{A0BB951A-9C39-E849-8ED5-3D545A404149}" type="presOf" srcId="{A0DBCAD7-DFBB-C34F-BCC5-FF48DA200E18}" destId="{8BA93CED-F5A0-8445-B263-834E71A89BEA}" srcOrd="1" destOrd="0" presId="urn:microsoft.com/office/officeart/2005/8/layout/equation2"/>
    <dgm:cxn modelId="{EBD27F67-34FB-B843-8610-2543D0D575F9}" srcId="{5E968E16-FBD8-494E-A253-14ED486D9D2B}" destId="{7538B420-6412-2A41-91CF-B84F520627AB}" srcOrd="0" destOrd="0" parTransId="{C8896CEC-0EB9-C048-BC6D-C7678179E99B}" sibTransId="{EEEAF8D9-BDD1-8E4E-A7E6-4BBCE5A026EE}"/>
    <dgm:cxn modelId="{EAA9D875-6BE2-4C4D-A551-47D60CF1C1C5}" srcId="{5E968E16-FBD8-494E-A253-14ED486D9D2B}" destId="{16B346DF-21A0-804E-ABF6-B322F9E73FEA}" srcOrd="1" destOrd="0" parTransId="{B31A2DAD-73C0-B845-AA33-BFBE429709C8}" sibTransId="{A0DBCAD7-DFBB-C34F-BCC5-FF48DA200E18}"/>
    <dgm:cxn modelId="{633C5A1B-0A94-BB4C-ADB4-2147BD436257}" type="presParOf" srcId="{FC8635C6-DBBA-964F-932A-5AF8B1DCB24A}" destId="{6309762B-4465-1045-B398-CF81023D1AD9}" srcOrd="0" destOrd="0" presId="urn:microsoft.com/office/officeart/2005/8/layout/equation2"/>
    <dgm:cxn modelId="{041AE0E4-D36B-5C4A-A040-BB2CD2437A98}" type="presParOf" srcId="{6309762B-4465-1045-B398-CF81023D1AD9}" destId="{AC6ADD59-203C-DF47-846E-DDDBFF3895F4}" srcOrd="0" destOrd="0" presId="urn:microsoft.com/office/officeart/2005/8/layout/equation2"/>
    <dgm:cxn modelId="{9E77A889-D28E-BC42-A4D0-B6B017FFB2D5}" type="presParOf" srcId="{6309762B-4465-1045-B398-CF81023D1AD9}" destId="{8E917358-E05C-C245-A361-7F20819D7027}" srcOrd="1" destOrd="0" presId="urn:microsoft.com/office/officeart/2005/8/layout/equation2"/>
    <dgm:cxn modelId="{0997BC76-226F-B44E-976D-59D796A0B2DC}" type="presParOf" srcId="{6309762B-4465-1045-B398-CF81023D1AD9}" destId="{2732EDF5-4364-A149-8417-B43823A6CA6C}" srcOrd="2" destOrd="0" presId="urn:microsoft.com/office/officeart/2005/8/layout/equation2"/>
    <dgm:cxn modelId="{C91CFDEC-BA3A-C448-92C9-B77259A0D9B3}" type="presParOf" srcId="{6309762B-4465-1045-B398-CF81023D1AD9}" destId="{E56A8A69-752E-144D-AB40-E7F0271C6F2D}" srcOrd="3" destOrd="0" presId="urn:microsoft.com/office/officeart/2005/8/layout/equation2"/>
    <dgm:cxn modelId="{28C425C6-A937-6F45-91D1-254B945B090A}" type="presParOf" srcId="{6309762B-4465-1045-B398-CF81023D1AD9}" destId="{208AB2CD-513E-224A-A786-3EE0DAA0F894}" srcOrd="4" destOrd="0" presId="urn:microsoft.com/office/officeart/2005/8/layout/equation2"/>
    <dgm:cxn modelId="{8FB2E1C8-32A5-344D-BD23-46BBF15F56C5}" type="presParOf" srcId="{FC8635C6-DBBA-964F-932A-5AF8B1DCB24A}" destId="{4B50868E-2C27-CC42-A663-F761C2084088}" srcOrd="1" destOrd="0" presId="urn:microsoft.com/office/officeart/2005/8/layout/equation2"/>
    <dgm:cxn modelId="{6B4CA129-2BF0-2E47-8892-1DCFDEB339DE}" type="presParOf" srcId="{4B50868E-2C27-CC42-A663-F761C2084088}" destId="{8BA93CED-F5A0-8445-B263-834E71A89BEA}" srcOrd="0" destOrd="0" presId="urn:microsoft.com/office/officeart/2005/8/layout/equation2"/>
    <dgm:cxn modelId="{8552AB14-64EF-1D42-855C-20258C196F60}" type="presParOf" srcId="{FC8635C6-DBBA-964F-932A-5AF8B1DCB24A}" destId="{A71A05E8-B0BC-2642-92FE-9D86F6E22F08}"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DBDBF3E-B3E9-0E41-9CAA-88AC1BC7089F}" type="doc">
      <dgm:prSet loTypeId="urn:microsoft.com/office/officeart/2005/8/layout/hList1" loCatId="" qsTypeId="urn:microsoft.com/office/officeart/2005/8/quickstyle/simple4" qsCatId="simple" csTypeId="urn:microsoft.com/office/officeart/2005/8/colors/accent1_2" csCatId="accent1" phldr="1"/>
      <dgm:spPr/>
      <dgm:t>
        <a:bodyPr/>
        <a:lstStyle/>
        <a:p>
          <a:endParaRPr lang="de-DE"/>
        </a:p>
      </dgm:t>
    </dgm:pt>
    <dgm:pt modelId="{3CC1A7B6-101D-1840-A0D0-6AB390ADDFD7}">
      <dgm:prSet phldrT="[Text]"/>
      <dgm:spPr/>
      <dgm:t>
        <a:bodyPr/>
        <a:lstStyle/>
        <a:p>
          <a:r>
            <a:rPr lang="de-DE" dirty="0" smtClean="0"/>
            <a:t>Aufenthaltserlaubnis</a:t>
          </a:r>
          <a:endParaRPr lang="de-DE" dirty="0"/>
        </a:p>
      </dgm:t>
    </dgm:pt>
    <dgm:pt modelId="{90722C0E-A84F-1648-A6DA-B480CCE13D6C}" type="parTrans" cxnId="{04343697-7329-974B-A79E-F9B4651180C4}">
      <dgm:prSet/>
      <dgm:spPr/>
      <dgm:t>
        <a:bodyPr/>
        <a:lstStyle/>
        <a:p>
          <a:endParaRPr lang="de-DE"/>
        </a:p>
      </dgm:t>
    </dgm:pt>
    <dgm:pt modelId="{A18FC370-AD32-C64D-8A9B-91781DFAE910}" type="sibTrans" cxnId="{04343697-7329-974B-A79E-F9B4651180C4}">
      <dgm:prSet/>
      <dgm:spPr/>
      <dgm:t>
        <a:bodyPr/>
        <a:lstStyle/>
        <a:p>
          <a:endParaRPr lang="de-DE"/>
        </a:p>
      </dgm:t>
    </dgm:pt>
    <dgm:pt modelId="{E2FA3D7D-3DDF-2949-B3B8-6449129B0898}">
      <dgm:prSet phldrT="[Text]"/>
      <dgm:spPr/>
      <dgm:t>
        <a:bodyPr/>
        <a:lstStyle/>
        <a:p>
          <a:r>
            <a:rPr lang="de-DE" dirty="0" smtClean="0">
              <a:solidFill>
                <a:srgbClr val="CD0920"/>
              </a:solidFill>
            </a:rPr>
            <a:t>PRAKTIKA / AUS-BILDUNG</a:t>
          </a:r>
          <a:r>
            <a:rPr lang="de-DE" dirty="0" smtClean="0"/>
            <a:t>:</a:t>
          </a:r>
          <a:endParaRPr lang="de-DE" dirty="0"/>
        </a:p>
      </dgm:t>
    </dgm:pt>
    <dgm:pt modelId="{AB5AB397-516F-F249-8C01-CDA6EB47F87B}" type="parTrans" cxnId="{AAABFEA4-70D7-E648-9A38-301B76CF7E30}">
      <dgm:prSet/>
      <dgm:spPr/>
      <dgm:t>
        <a:bodyPr/>
        <a:lstStyle/>
        <a:p>
          <a:endParaRPr lang="de-DE"/>
        </a:p>
      </dgm:t>
    </dgm:pt>
    <dgm:pt modelId="{E072D2F1-5B0B-6A4D-B4F2-A7043BDF9BAD}" type="sibTrans" cxnId="{AAABFEA4-70D7-E648-9A38-301B76CF7E30}">
      <dgm:prSet/>
      <dgm:spPr/>
      <dgm:t>
        <a:bodyPr/>
        <a:lstStyle/>
        <a:p>
          <a:endParaRPr lang="de-DE"/>
        </a:p>
      </dgm:t>
    </dgm:pt>
    <dgm:pt modelId="{12843097-8CFD-C849-9614-CD3B79179FEA}">
      <dgm:prSet phldrT="[Text]"/>
      <dgm:spPr/>
      <dgm:t>
        <a:bodyPr/>
        <a:lstStyle/>
        <a:p>
          <a:r>
            <a:rPr lang="de-DE" dirty="0" smtClean="0"/>
            <a:t>Aufenthaltsgestattung</a:t>
          </a:r>
          <a:endParaRPr lang="de-DE" dirty="0"/>
        </a:p>
      </dgm:t>
    </dgm:pt>
    <dgm:pt modelId="{DAA66CD2-4E43-1A47-BCB6-9040A3C43E76}" type="parTrans" cxnId="{CDEAA50A-9785-8249-BBC1-29531968AA51}">
      <dgm:prSet/>
      <dgm:spPr/>
      <dgm:t>
        <a:bodyPr/>
        <a:lstStyle/>
        <a:p>
          <a:endParaRPr lang="de-DE"/>
        </a:p>
      </dgm:t>
    </dgm:pt>
    <dgm:pt modelId="{7EEB7EC9-3C05-4C44-BAED-F9F41C78D422}" type="sibTrans" cxnId="{CDEAA50A-9785-8249-BBC1-29531968AA51}">
      <dgm:prSet/>
      <dgm:spPr/>
      <dgm:t>
        <a:bodyPr/>
        <a:lstStyle/>
        <a:p>
          <a:endParaRPr lang="de-DE"/>
        </a:p>
      </dgm:t>
    </dgm:pt>
    <dgm:pt modelId="{1DC7F872-BE6B-8549-B001-F8A621269995}">
      <dgm:prSet phldrT="[Text]"/>
      <dgm:spPr/>
      <dgm:t>
        <a:bodyPr/>
        <a:lstStyle/>
        <a:p>
          <a:r>
            <a:rPr lang="de-DE" dirty="0" smtClean="0">
              <a:solidFill>
                <a:srgbClr val="CD0920"/>
              </a:solidFill>
            </a:rPr>
            <a:t>PRAKTIKA:</a:t>
          </a:r>
          <a:endParaRPr lang="de-DE" dirty="0">
            <a:solidFill>
              <a:srgbClr val="CD0920"/>
            </a:solidFill>
          </a:endParaRPr>
        </a:p>
      </dgm:t>
    </dgm:pt>
    <dgm:pt modelId="{5C0F43AF-C483-1148-A305-4D98969A70AE}" type="parTrans" cxnId="{B5A16607-ABF0-CF43-9AD4-34C95576417B}">
      <dgm:prSet/>
      <dgm:spPr/>
      <dgm:t>
        <a:bodyPr/>
        <a:lstStyle/>
        <a:p>
          <a:endParaRPr lang="de-DE"/>
        </a:p>
      </dgm:t>
    </dgm:pt>
    <dgm:pt modelId="{CCE69FE2-4E73-CD45-9190-3C285FB60D43}" type="sibTrans" cxnId="{B5A16607-ABF0-CF43-9AD4-34C95576417B}">
      <dgm:prSet/>
      <dgm:spPr/>
      <dgm:t>
        <a:bodyPr/>
        <a:lstStyle/>
        <a:p>
          <a:endParaRPr lang="de-DE"/>
        </a:p>
      </dgm:t>
    </dgm:pt>
    <dgm:pt modelId="{1F4B17D6-C04D-014C-9FA5-4303F2F78E45}">
      <dgm:prSet phldrT="[Text]"/>
      <dgm:spPr/>
      <dgm:t>
        <a:bodyPr/>
        <a:lstStyle/>
        <a:p>
          <a:r>
            <a:rPr lang="de-DE" dirty="0" smtClean="0"/>
            <a:t>Duldung</a:t>
          </a:r>
          <a:endParaRPr lang="de-DE" dirty="0"/>
        </a:p>
      </dgm:t>
    </dgm:pt>
    <dgm:pt modelId="{3DB89DAA-95A7-6744-91A5-58C7552C402A}" type="parTrans" cxnId="{3E554FEB-3602-4E46-858F-9E4C564AC770}">
      <dgm:prSet/>
      <dgm:spPr/>
      <dgm:t>
        <a:bodyPr/>
        <a:lstStyle/>
        <a:p>
          <a:endParaRPr lang="de-DE"/>
        </a:p>
      </dgm:t>
    </dgm:pt>
    <dgm:pt modelId="{B3A91CE8-2F25-A347-8CB0-BE23ADA2280B}" type="sibTrans" cxnId="{3E554FEB-3602-4E46-858F-9E4C564AC770}">
      <dgm:prSet/>
      <dgm:spPr/>
      <dgm:t>
        <a:bodyPr/>
        <a:lstStyle/>
        <a:p>
          <a:endParaRPr lang="de-DE"/>
        </a:p>
      </dgm:t>
    </dgm:pt>
    <dgm:pt modelId="{5475BFBC-D95C-FF4E-B4D7-8718CC9EE23C}">
      <dgm:prSet phldrT="[Text]"/>
      <dgm:spPr/>
      <dgm:t>
        <a:bodyPr/>
        <a:lstStyle/>
        <a:p>
          <a:r>
            <a:rPr lang="de-DE" dirty="0" smtClean="0">
              <a:solidFill>
                <a:srgbClr val="CD0920"/>
              </a:solidFill>
            </a:rPr>
            <a:t>PRAKTIKA:</a:t>
          </a:r>
          <a:endParaRPr lang="de-DE" dirty="0">
            <a:solidFill>
              <a:srgbClr val="CD0920"/>
            </a:solidFill>
          </a:endParaRPr>
        </a:p>
      </dgm:t>
    </dgm:pt>
    <dgm:pt modelId="{DB59957E-821B-B44A-B9FC-8FDE876BC5B1}" type="parTrans" cxnId="{2B4193BB-7B68-5A47-8228-2A7CABE5DC36}">
      <dgm:prSet/>
      <dgm:spPr/>
      <dgm:t>
        <a:bodyPr/>
        <a:lstStyle/>
        <a:p>
          <a:endParaRPr lang="de-DE"/>
        </a:p>
      </dgm:t>
    </dgm:pt>
    <dgm:pt modelId="{A3BA5A84-2425-B64D-B201-1E6F10070963}" type="sibTrans" cxnId="{2B4193BB-7B68-5A47-8228-2A7CABE5DC36}">
      <dgm:prSet/>
      <dgm:spPr/>
      <dgm:t>
        <a:bodyPr/>
        <a:lstStyle/>
        <a:p>
          <a:endParaRPr lang="de-DE"/>
        </a:p>
      </dgm:t>
    </dgm:pt>
    <dgm:pt modelId="{A963EC61-2328-844C-910B-C3FBDAAA1B4A}">
      <dgm:prSet phldrT="[Text]"/>
      <dgm:spPr/>
      <dgm:t>
        <a:bodyPr/>
        <a:lstStyle/>
        <a:p>
          <a:r>
            <a:rPr lang="de-DE" dirty="0" smtClean="0">
              <a:solidFill>
                <a:srgbClr val="CD0920"/>
              </a:solidFill>
            </a:rPr>
            <a:t>AUSBILDUNG:</a:t>
          </a:r>
          <a:endParaRPr lang="de-DE" dirty="0">
            <a:solidFill>
              <a:srgbClr val="CD0920"/>
            </a:solidFill>
          </a:endParaRPr>
        </a:p>
      </dgm:t>
    </dgm:pt>
    <dgm:pt modelId="{E7DF0DCE-CB2A-5A4D-B5D6-A394D809E05E}" type="parTrans" cxnId="{1029B163-C4EB-744C-886A-9F6CA0FE0E6D}">
      <dgm:prSet/>
      <dgm:spPr/>
      <dgm:t>
        <a:bodyPr/>
        <a:lstStyle/>
        <a:p>
          <a:endParaRPr lang="de-DE"/>
        </a:p>
      </dgm:t>
    </dgm:pt>
    <dgm:pt modelId="{2CFC4D5B-1140-B14F-85BC-9602B30C0CDF}" type="sibTrans" cxnId="{1029B163-C4EB-744C-886A-9F6CA0FE0E6D}">
      <dgm:prSet/>
      <dgm:spPr/>
      <dgm:t>
        <a:bodyPr/>
        <a:lstStyle/>
        <a:p>
          <a:endParaRPr lang="de-DE"/>
        </a:p>
      </dgm:t>
    </dgm:pt>
    <dgm:pt modelId="{41289018-A69B-824A-A5E3-A6B9D1882EE3}">
      <dgm:prSet phldrT="[Text]"/>
      <dgm:spPr/>
      <dgm:t>
        <a:bodyPr/>
        <a:lstStyle/>
        <a:p>
          <a:r>
            <a:rPr lang="de-DE" dirty="0" smtClean="0"/>
            <a:t>1. bis 3. Monat </a:t>
          </a:r>
          <a:r>
            <a:rPr lang="de-DE" dirty="0" smtClean="0">
              <a:sym typeface="Wingdings"/>
            </a:rPr>
            <a:t>schulische Ausbildungen</a:t>
          </a:r>
          <a:endParaRPr lang="de-DE" dirty="0"/>
        </a:p>
      </dgm:t>
    </dgm:pt>
    <dgm:pt modelId="{51384D48-3433-CA4B-9234-A064F814FC7E}" type="parTrans" cxnId="{A3B5381E-27AF-7443-8AB7-D986119FE41A}">
      <dgm:prSet/>
      <dgm:spPr/>
      <dgm:t>
        <a:bodyPr/>
        <a:lstStyle/>
        <a:p>
          <a:endParaRPr lang="de-DE"/>
        </a:p>
      </dgm:t>
    </dgm:pt>
    <dgm:pt modelId="{66E92607-41A3-A24F-B726-1AC8C19FACED}" type="sibTrans" cxnId="{A3B5381E-27AF-7443-8AB7-D986119FE41A}">
      <dgm:prSet/>
      <dgm:spPr/>
      <dgm:t>
        <a:bodyPr/>
        <a:lstStyle/>
        <a:p>
          <a:endParaRPr lang="de-DE"/>
        </a:p>
      </dgm:t>
    </dgm:pt>
    <dgm:pt modelId="{811E5D56-2992-7E42-B6E6-F2EABE357D34}">
      <dgm:prSet phldrT="[Text]"/>
      <dgm:spPr/>
      <dgm:t>
        <a:bodyPr/>
        <a:lstStyle/>
        <a:p>
          <a:endParaRPr lang="de-DE" dirty="0"/>
        </a:p>
      </dgm:t>
    </dgm:pt>
    <dgm:pt modelId="{629258CA-C330-F54E-94D1-CC6829A0DA7B}" type="parTrans" cxnId="{79C1BA71-CBE0-8B43-94C7-4756371D94C5}">
      <dgm:prSet/>
      <dgm:spPr/>
      <dgm:t>
        <a:bodyPr/>
        <a:lstStyle/>
        <a:p>
          <a:endParaRPr lang="de-DE"/>
        </a:p>
      </dgm:t>
    </dgm:pt>
    <dgm:pt modelId="{85DF1A49-B4C5-FC4F-9B5F-529292C3516F}" type="sibTrans" cxnId="{79C1BA71-CBE0-8B43-94C7-4756371D94C5}">
      <dgm:prSet/>
      <dgm:spPr/>
      <dgm:t>
        <a:bodyPr/>
        <a:lstStyle/>
        <a:p>
          <a:endParaRPr lang="de-DE"/>
        </a:p>
      </dgm:t>
    </dgm:pt>
    <dgm:pt modelId="{D96E7EB3-E043-7A40-9785-B9F54E1D5E70}">
      <dgm:prSet phldrT="[Text]"/>
      <dgm:spPr/>
      <dgm:t>
        <a:bodyPr/>
        <a:lstStyle/>
        <a:p>
          <a:r>
            <a:rPr lang="de-DE" dirty="0" smtClean="0">
              <a:solidFill>
                <a:srgbClr val="CD0920"/>
              </a:solidFill>
            </a:rPr>
            <a:t>AUSBILDUNG:</a:t>
          </a:r>
          <a:endParaRPr lang="de-DE" dirty="0">
            <a:solidFill>
              <a:srgbClr val="CD0920"/>
            </a:solidFill>
          </a:endParaRPr>
        </a:p>
      </dgm:t>
    </dgm:pt>
    <dgm:pt modelId="{FF6104CE-F76C-934B-8602-1D950C2C2E9B}" type="parTrans" cxnId="{D69272A5-A5E8-2942-94A9-BAB4BFDB2DA4}">
      <dgm:prSet/>
      <dgm:spPr/>
      <dgm:t>
        <a:bodyPr/>
        <a:lstStyle/>
        <a:p>
          <a:endParaRPr lang="de-DE"/>
        </a:p>
      </dgm:t>
    </dgm:pt>
    <dgm:pt modelId="{9818D112-9133-904C-B130-53A6CD3517EF}" type="sibTrans" cxnId="{D69272A5-A5E8-2942-94A9-BAB4BFDB2DA4}">
      <dgm:prSet/>
      <dgm:spPr/>
      <dgm:t>
        <a:bodyPr/>
        <a:lstStyle/>
        <a:p>
          <a:endParaRPr lang="de-DE"/>
        </a:p>
      </dgm:t>
    </dgm:pt>
    <dgm:pt modelId="{B89CA6E0-D870-1D46-AF67-55ED320DE7CF}">
      <dgm:prSet phldrT="[Text]"/>
      <dgm:spPr/>
      <dgm:t>
        <a:bodyPr/>
        <a:lstStyle/>
        <a:p>
          <a:r>
            <a:rPr lang="de-DE" dirty="0" smtClean="0"/>
            <a:t>Zugang ohne Zustimmung der ABH und BA sofort möglich</a:t>
          </a:r>
          <a:endParaRPr lang="de-DE" dirty="0"/>
        </a:p>
      </dgm:t>
    </dgm:pt>
    <dgm:pt modelId="{F39AB844-2B5F-CC4E-80F9-D705C9DAE645}" type="parTrans" cxnId="{188EE863-E61C-8D49-8DD5-A442804815E1}">
      <dgm:prSet/>
      <dgm:spPr/>
      <dgm:t>
        <a:bodyPr/>
        <a:lstStyle/>
        <a:p>
          <a:endParaRPr lang="de-DE"/>
        </a:p>
      </dgm:t>
    </dgm:pt>
    <dgm:pt modelId="{684D85F2-F02B-CD4D-A5AB-7A572025DCB4}" type="sibTrans" cxnId="{188EE863-E61C-8D49-8DD5-A442804815E1}">
      <dgm:prSet/>
      <dgm:spPr/>
      <dgm:t>
        <a:bodyPr/>
        <a:lstStyle/>
        <a:p>
          <a:endParaRPr lang="de-DE"/>
        </a:p>
      </dgm:t>
    </dgm:pt>
    <dgm:pt modelId="{B1FA2267-7649-7646-A9D1-FFBFF349B2CA}">
      <dgm:prSet phldrT="[Text]"/>
      <dgm:spPr/>
      <dgm:t>
        <a:bodyPr/>
        <a:lstStyle/>
        <a:p>
          <a:r>
            <a:rPr lang="de-DE" dirty="0" smtClean="0"/>
            <a:t>Ab 4. Monat alle Ausbildungsarten</a:t>
          </a:r>
          <a:endParaRPr lang="de-DE" dirty="0"/>
        </a:p>
      </dgm:t>
    </dgm:pt>
    <dgm:pt modelId="{ABCB0AE6-B14B-FF49-B8D7-1E0CA0462AE2}" type="parTrans" cxnId="{97583896-4918-A84E-9A6A-6D0ECE43558D}">
      <dgm:prSet/>
      <dgm:spPr/>
      <dgm:t>
        <a:bodyPr/>
        <a:lstStyle/>
        <a:p>
          <a:endParaRPr lang="de-DE"/>
        </a:p>
      </dgm:t>
    </dgm:pt>
    <dgm:pt modelId="{63BD48FD-C33E-9C46-81A2-5ACA4238CF80}" type="sibTrans" cxnId="{97583896-4918-A84E-9A6A-6D0ECE43558D}">
      <dgm:prSet/>
      <dgm:spPr/>
      <dgm:t>
        <a:bodyPr/>
        <a:lstStyle/>
        <a:p>
          <a:endParaRPr lang="de-DE"/>
        </a:p>
      </dgm:t>
    </dgm:pt>
    <dgm:pt modelId="{D3B6D153-27C1-D746-957D-657CA3789D6E}">
      <dgm:prSet phldrT="[Text]"/>
      <dgm:spPr/>
      <dgm:t>
        <a:bodyPr/>
        <a:lstStyle/>
        <a:p>
          <a:endParaRPr lang="de-DE" dirty="0">
            <a:solidFill>
              <a:srgbClr val="CD0920"/>
            </a:solidFill>
          </a:endParaRPr>
        </a:p>
      </dgm:t>
    </dgm:pt>
    <dgm:pt modelId="{CC981700-2D1B-E84A-AC19-9F915AE86E1D}" type="parTrans" cxnId="{4915057F-E1F5-1444-91C4-20AC2F99E76A}">
      <dgm:prSet/>
      <dgm:spPr/>
      <dgm:t>
        <a:bodyPr/>
        <a:lstStyle/>
        <a:p>
          <a:endParaRPr lang="de-DE"/>
        </a:p>
      </dgm:t>
    </dgm:pt>
    <dgm:pt modelId="{05E221CE-82E1-484A-B6A7-FA5F25BD376B}" type="sibTrans" cxnId="{4915057F-E1F5-1444-91C4-20AC2F99E76A}">
      <dgm:prSet/>
      <dgm:spPr/>
      <dgm:t>
        <a:bodyPr/>
        <a:lstStyle/>
        <a:p>
          <a:endParaRPr lang="de-DE"/>
        </a:p>
      </dgm:t>
    </dgm:pt>
    <dgm:pt modelId="{C289F3EE-5891-6645-B9E7-EE99132A99B1}">
      <dgm:prSet phldrT="[Text]"/>
      <dgm:spPr/>
      <dgm:t>
        <a:bodyPr/>
        <a:lstStyle/>
        <a:p>
          <a:r>
            <a:rPr lang="de-DE" dirty="0" smtClean="0">
              <a:solidFill>
                <a:schemeClr val="tx1"/>
              </a:solidFill>
            </a:rPr>
            <a:t>1. bis 3. Monat </a:t>
          </a:r>
          <a:r>
            <a:rPr lang="de-DE" dirty="0" smtClean="0">
              <a:solidFill>
                <a:schemeClr val="tx1"/>
              </a:solidFill>
              <a:sym typeface="Wingdings"/>
            </a:rPr>
            <a:t>schulische Kontext</a:t>
          </a:r>
          <a:endParaRPr lang="de-DE" dirty="0">
            <a:solidFill>
              <a:schemeClr val="tx1"/>
            </a:solidFill>
          </a:endParaRPr>
        </a:p>
      </dgm:t>
    </dgm:pt>
    <dgm:pt modelId="{B17355A5-7772-1143-95EC-D75C547525ED}" type="parTrans" cxnId="{4F192750-464F-7C4F-AA4F-382A989CE860}">
      <dgm:prSet/>
      <dgm:spPr/>
      <dgm:t>
        <a:bodyPr/>
        <a:lstStyle/>
        <a:p>
          <a:endParaRPr lang="de-DE"/>
        </a:p>
      </dgm:t>
    </dgm:pt>
    <dgm:pt modelId="{5ACF515D-9E64-8F47-A979-4FF699638473}" type="sibTrans" cxnId="{4F192750-464F-7C4F-AA4F-382A989CE860}">
      <dgm:prSet/>
      <dgm:spPr/>
      <dgm:t>
        <a:bodyPr/>
        <a:lstStyle/>
        <a:p>
          <a:endParaRPr lang="de-DE"/>
        </a:p>
      </dgm:t>
    </dgm:pt>
    <dgm:pt modelId="{4682A1C0-3EEC-B14E-A646-44EB9B15F9EE}">
      <dgm:prSet phldrT="[Text]"/>
      <dgm:spPr/>
      <dgm:t>
        <a:bodyPr/>
        <a:lstStyle/>
        <a:p>
          <a:r>
            <a:rPr lang="de-DE" dirty="0" smtClean="0">
              <a:solidFill>
                <a:schemeClr val="tx1"/>
              </a:solidFill>
            </a:rPr>
            <a:t>ab 4. Monat </a:t>
          </a:r>
          <a:r>
            <a:rPr lang="de-DE" dirty="0" smtClean="0">
              <a:solidFill>
                <a:schemeClr val="tx1"/>
              </a:solidFill>
              <a:sym typeface="Wingdings"/>
            </a:rPr>
            <a:t> alle Praktika</a:t>
          </a:r>
          <a:endParaRPr lang="de-DE" dirty="0">
            <a:solidFill>
              <a:schemeClr val="tx1"/>
            </a:solidFill>
          </a:endParaRPr>
        </a:p>
      </dgm:t>
    </dgm:pt>
    <dgm:pt modelId="{74D6F426-A58F-B740-B0C0-C97FF87462DA}" type="parTrans" cxnId="{4F046966-3C84-C14D-BF95-9EA774105F11}">
      <dgm:prSet/>
      <dgm:spPr/>
      <dgm:t>
        <a:bodyPr/>
        <a:lstStyle/>
        <a:p>
          <a:endParaRPr lang="de-DE"/>
        </a:p>
      </dgm:t>
    </dgm:pt>
    <dgm:pt modelId="{0A1A5D3B-F7E1-A14C-BD93-433F2A9DE386}" type="sibTrans" cxnId="{4F046966-3C84-C14D-BF95-9EA774105F11}">
      <dgm:prSet/>
      <dgm:spPr/>
      <dgm:t>
        <a:bodyPr/>
        <a:lstStyle/>
        <a:p>
          <a:endParaRPr lang="de-DE"/>
        </a:p>
      </dgm:t>
    </dgm:pt>
    <dgm:pt modelId="{F5555A32-C06D-B343-A568-9061E952B0C4}">
      <dgm:prSet phldrT="[Text]"/>
      <dgm:spPr/>
      <dgm:t>
        <a:bodyPr/>
        <a:lstStyle/>
        <a:p>
          <a:r>
            <a:rPr lang="de-DE" dirty="0" smtClean="0"/>
            <a:t>ab 1.Tag alle Praktika möglich</a:t>
          </a:r>
          <a:endParaRPr lang="de-DE" dirty="0"/>
        </a:p>
      </dgm:t>
    </dgm:pt>
    <dgm:pt modelId="{805023F6-D3DA-0347-9356-EE2733375DED}" type="parTrans" cxnId="{61E31259-153A-E84A-9C5D-F8DAD71FA265}">
      <dgm:prSet/>
      <dgm:spPr/>
      <dgm:t>
        <a:bodyPr/>
        <a:lstStyle/>
        <a:p>
          <a:endParaRPr lang="de-DE"/>
        </a:p>
      </dgm:t>
    </dgm:pt>
    <dgm:pt modelId="{4A1A6ED8-F580-A647-8136-09C935CCE463}" type="sibTrans" cxnId="{61E31259-153A-E84A-9C5D-F8DAD71FA265}">
      <dgm:prSet/>
      <dgm:spPr/>
      <dgm:t>
        <a:bodyPr/>
        <a:lstStyle/>
        <a:p>
          <a:endParaRPr lang="de-DE"/>
        </a:p>
      </dgm:t>
    </dgm:pt>
    <dgm:pt modelId="{7F14E22B-D593-2743-A0A6-1C882C2FA319}">
      <dgm:prSet phldrT="[Text]"/>
      <dgm:spPr/>
      <dgm:t>
        <a:bodyPr/>
        <a:lstStyle/>
        <a:p>
          <a:r>
            <a:rPr lang="de-DE" dirty="0" smtClean="0"/>
            <a:t>Ab 1.Tag alle Ausbildungsarten sind möglich</a:t>
          </a:r>
          <a:endParaRPr lang="de-DE" dirty="0"/>
        </a:p>
      </dgm:t>
    </dgm:pt>
    <dgm:pt modelId="{007ABC98-4D7B-F449-8C7B-8481A8627384}" type="parTrans" cxnId="{BE7590BD-9F47-CA44-A2A3-600F96ED5591}">
      <dgm:prSet/>
      <dgm:spPr/>
      <dgm:t>
        <a:bodyPr/>
        <a:lstStyle/>
        <a:p>
          <a:endParaRPr lang="de-DE"/>
        </a:p>
      </dgm:t>
    </dgm:pt>
    <dgm:pt modelId="{FC42BF0C-33DC-E04A-8E14-743C6D087109}" type="sibTrans" cxnId="{BE7590BD-9F47-CA44-A2A3-600F96ED5591}">
      <dgm:prSet/>
      <dgm:spPr/>
      <dgm:t>
        <a:bodyPr/>
        <a:lstStyle/>
        <a:p>
          <a:endParaRPr lang="de-DE"/>
        </a:p>
      </dgm:t>
    </dgm:pt>
    <dgm:pt modelId="{DABD9693-A6FC-8448-925F-664A8FCA8F6B}" type="pres">
      <dgm:prSet presAssocID="{8DBDBF3E-B3E9-0E41-9CAA-88AC1BC7089F}" presName="Name0" presStyleCnt="0">
        <dgm:presLayoutVars>
          <dgm:dir/>
          <dgm:animLvl val="lvl"/>
          <dgm:resizeHandles val="exact"/>
        </dgm:presLayoutVars>
      </dgm:prSet>
      <dgm:spPr/>
      <dgm:t>
        <a:bodyPr/>
        <a:lstStyle/>
        <a:p>
          <a:endParaRPr lang="de-DE"/>
        </a:p>
      </dgm:t>
    </dgm:pt>
    <dgm:pt modelId="{7A03695B-E23C-FA4E-9D59-41BCFE79D784}" type="pres">
      <dgm:prSet presAssocID="{3CC1A7B6-101D-1840-A0D0-6AB390ADDFD7}" presName="composite" presStyleCnt="0"/>
      <dgm:spPr/>
    </dgm:pt>
    <dgm:pt modelId="{256F7887-5A5A-A34F-BAE3-86F619B3307E}" type="pres">
      <dgm:prSet presAssocID="{3CC1A7B6-101D-1840-A0D0-6AB390ADDFD7}" presName="parTx" presStyleLbl="alignNode1" presStyleIdx="0" presStyleCnt="3">
        <dgm:presLayoutVars>
          <dgm:chMax val="0"/>
          <dgm:chPref val="0"/>
          <dgm:bulletEnabled val="1"/>
        </dgm:presLayoutVars>
      </dgm:prSet>
      <dgm:spPr/>
      <dgm:t>
        <a:bodyPr/>
        <a:lstStyle/>
        <a:p>
          <a:endParaRPr lang="de-DE"/>
        </a:p>
      </dgm:t>
    </dgm:pt>
    <dgm:pt modelId="{93810F67-2661-B445-B223-1A27317FDD6D}" type="pres">
      <dgm:prSet presAssocID="{3CC1A7B6-101D-1840-A0D0-6AB390ADDFD7}" presName="desTx" presStyleLbl="alignAccFollowNode1" presStyleIdx="0" presStyleCnt="3">
        <dgm:presLayoutVars>
          <dgm:bulletEnabled val="1"/>
        </dgm:presLayoutVars>
      </dgm:prSet>
      <dgm:spPr/>
      <dgm:t>
        <a:bodyPr/>
        <a:lstStyle/>
        <a:p>
          <a:endParaRPr lang="de-DE"/>
        </a:p>
      </dgm:t>
    </dgm:pt>
    <dgm:pt modelId="{11F70A42-2739-C749-8402-51DBE9430420}" type="pres">
      <dgm:prSet presAssocID="{A18FC370-AD32-C64D-8A9B-91781DFAE910}" presName="space" presStyleCnt="0"/>
      <dgm:spPr/>
    </dgm:pt>
    <dgm:pt modelId="{EF4A5BF2-D9F7-2845-9DBB-CAC3DDC30CB5}" type="pres">
      <dgm:prSet presAssocID="{12843097-8CFD-C849-9614-CD3B79179FEA}" presName="composite" presStyleCnt="0"/>
      <dgm:spPr/>
    </dgm:pt>
    <dgm:pt modelId="{0E6CE96D-18BB-274A-8678-3184D7446BB0}" type="pres">
      <dgm:prSet presAssocID="{12843097-8CFD-C849-9614-CD3B79179FEA}" presName="parTx" presStyleLbl="alignNode1" presStyleIdx="1" presStyleCnt="3">
        <dgm:presLayoutVars>
          <dgm:chMax val="0"/>
          <dgm:chPref val="0"/>
          <dgm:bulletEnabled val="1"/>
        </dgm:presLayoutVars>
      </dgm:prSet>
      <dgm:spPr/>
      <dgm:t>
        <a:bodyPr/>
        <a:lstStyle/>
        <a:p>
          <a:endParaRPr lang="de-DE"/>
        </a:p>
      </dgm:t>
    </dgm:pt>
    <dgm:pt modelId="{37E07319-3977-5E43-9FCD-8282E0225CB4}" type="pres">
      <dgm:prSet presAssocID="{12843097-8CFD-C849-9614-CD3B79179FEA}" presName="desTx" presStyleLbl="alignAccFollowNode1" presStyleIdx="1" presStyleCnt="3">
        <dgm:presLayoutVars>
          <dgm:bulletEnabled val="1"/>
        </dgm:presLayoutVars>
      </dgm:prSet>
      <dgm:spPr/>
      <dgm:t>
        <a:bodyPr/>
        <a:lstStyle/>
        <a:p>
          <a:endParaRPr lang="de-DE"/>
        </a:p>
      </dgm:t>
    </dgm:pt>
    <dgm:pt modelId="{C8F78A78-5081-9845-98F9-4A6300784E6C}" type="pres">
      <dgm:prSet presAssocID="{7EEB7EC9-3C05-4C44-BAED-F9F41C78D422}" presName="space" presStyleCnt="0"/>
      <dgm:spPr/>
    </dgm:pt>
    <dgm:pt modelId="{7CF7E737-1F55-074F-9A0B-B6B747C76073}" type="pres">
      <dgm:prSet presAssocID="{1F4B17D6-C04D-014C-9FA5-4303F2F78E45}" presName="composite" presStyleCnt="0"/>
      <dgm:spPr/>
    </dgm:pt>
    <dgm:pt modelId="{765D1252-8D93-0C4F-A70E-420970A11BE6}" type="pres">
      <dgm:prSet presAssocID="{1F4B17D6-C04D-014C-9FA5-4303F2F78E45}" presName="parTx" presStyleLbl="alignNode1" presStyleIdx="2" presStyleCnt="3">
        <dgm:presLayoutVars>
          <dgm:chMax val="0"/>
          <dgm:chPref val="0"/>
          <dgm:bulletEnabled val="1"/>
        </dgm:presLayoutVars>
      </dgm:prSet>
      <dgm:spPr/>
      <dgm:t>
        <a:bodyPr/>
        <a:lstStyle/>
        <a:p>
          <a:endParaRPr lang="de-DE"/>
        </a:p>
      </dgm:t>
    </dgm:pt>
    <dgm:pt modelId="{99132384-F34F-224E-927F-A15B3DC2CD47}" type="pres">
      <dgm:prSet presAssocID="{1F4B17D6-C04D-014C-9FA5-4303F2F78E45}" presName="desTx" presStyleLbl="alignAccFollowNode1" presStyleIdx="2" presStyleCnt="3">
        <dgm:presLayoutVars>
          <dgm:bulletEnabled val="1"/>
        </dgm:presLayoutVars>
      </dgm:prSet>
      <dgm:spPr/>
      <dgm:t>
        <a:bodyPr/>
        <a:lstStyle/>
        <a:p>
          <a:endParaRPr lang="de-DE"/>
        </a:p>
      </dgm:t>
    </dgm:pt>
  </dgm:ptLst>
  <dgm:cxnLst>
    <dgm:cxn modelId="{BE7590BD-9F47-CA44-A2A3-600F96ED5591}" srcId="{1F4B17D6-C04D-014C-9FA5-4303F2F78E45}" destId="{7F14E22B-D593-2743-A0A6-1C882C2FA319}" srcOrd="3" destOrd="0" parTransId="{007ABC98-4D7B-F449-8C7B-8481A8627384}" sibTransId="{FC42BF0C-33DC-E04A-8E14-743C6D087109}"/>
    <dgm:cxn modelId="{A3B5381E-27AF-7443-8AB7-D986119FE41A}" srcId="{12843097-8CFD-C849-9614-CD3B79179FEA}" destId="{41289018-A69B-824A-A5E3-A6B9D1882EE3}" srcOrd="5" destOrd="0" parTransId="{51384D48-3433-CA4B-9234-A064F814FC7E}" sibTransId="{66E92607-41A3-A24F-B726-1AC8C19FACED}"/>
    <dgm:cxn modelId="{2B4193BB-7B68-5A47-8228-2A7CABE5DC36}" srcId="{1F4B17D6-C04D-014C-9FA5-4303F2F78E45}" destId="{5475BFBC-D95C-FF4E-B4D7-8718CC9EE23C}" srcOrd="0" destOrd="0" parTransId="{DB59957E-821B-B44A-B9FC-8FDE876BC5B1}" sibTransId="{A3BA5A84-2425-B64D-B201-1E6F10070963}"/>
    <dgm:cxn modelId="{F9E7F9E0-2F62-3C47-9040-4A838FF4D731}" type="presOf" srcId="{E2FA3D7D-3DDF-2949-B3B8-6449129B0898}" destId="{93810F67-2661-B445-B223-1A27317FDD6D}" srcOrd="0" destOrd="0" presId="urn:microsoft.com/office/officeart/2005/8/layout/hList1"/>
    <dgm:cxn modelId="{558F3C1D-8AA8-724A-976F-A814B376722B}" type="presOf" srcId="{B1FA2267-7649-7646-A9D1-FFBFF349B2CA}" destId="{37E07319-3977-5E43-9FCD-8282E0225CB4}" srcOrd="0" destOrd="6" presId="urn:microsoft.com/office/officeart/2005/8/layout/hList1"/>
    <dgm:cxn modelId="{6E6E39B9-880C-5A4A-81AD-5C29F0BDD063}" type="presOf" srcId="{5475BFBC-D95C-FF4E-B4D7-8718CC9EE23C}" destId="{99132384-F34F-224E-927F-A15B3DC2CD47}" srcOrd="0" destOrd="0" presId="urn:microsoft.com/office/officeart/2005/8/layout/hList1"/>
    <dgm:cxn modelId="{B5A16607-ABF0-CF43-9AD4-34C95576417B}" srcId="{12843097-8CFD-C849-9614-CD3B79179FEA}" destId="{1DC7F872-BE6B-8549-B001-F8A621269995}" srcOrd="0" destOrd="0" parTransId="{5C0F43AF-C483-1148-A305-4D98969A70AE}" sibTransId="{CCE69FE2-4E73-CD45-9190-3C285FB60D43}"/>
    <dgm:cxn modelId="{5CAE48FC-8B2D-7F4A-900B-AA17DB0398E5}" type="presOf" srcId="{1DC7F872-BE6B-8549-B001-F8A621269995}" destId="{37E07319-3977-5E43-9FCD-8282E0225CB4}" srcOrd="0" destOrd="0" presId="urn:microsoft.com/office/officeart/2005/8/layout/hList1"/>
    <dgm:cxn modelId="{0B3CA16C-D743-8B4F-94D2-CFD4A108B447}" type="presOf" srcId="{1F4B17D6-C04D-014C-9FA5-4303F2F78E45}" destId="{765D1252-8D93-0C4F-A70E-420970A11BE6}" srcOrd="0" destOrd="0" presId="urn:microsoft.com/office/officeart/2005/8/layout/hList1"/>
    <dgm:cxn modelId="{F8DD646A-42C7-A74F-BE3C-E90A8129B432}" type="presOf" srcId="{D3B6D153-27C1-D746-957D-657CA3789D6E}" destId="{37E07319-3977-5E43-9FCD-8282E0225CB4}" srcOrd="0" destOrd="3" presId="urn:microsoft.com/office/officeart/2005/8/layout/hList1"/>
    <dgm:cxn modelId="{1029B163-C4EB-744C-886A-9F6CA0FE0E6D}" srcId="{1F4B17D6-C04D-014C-9FA5-4303F2F78E45}" destId="{A963EC61-2328-844C-910B-C3FBDAAA1B4A}" srcOrd="2" destOrd="0" parTransId="{E7DF0DCE-CB2A-5A4D-B5D6-A394D809E05E}" sibTransId="{2CFC4D5B-1140-B14F-85BC-9602B30C0CDF}"/>
    <dgm:cxn modelId="{3E554FEB-3602-4E46-858F-9E4C564AC770}" srcId="{8DBDBF3E-B3E9-0E41-9CAA-88AC1BC7089F}" destId="{1F4B17D6-C04D-014C-9FA5-4303F2F78E45}" srcOrd="2" destOrd="0" parTransId="{3DB89DAA-95A7-6744-91A5-58C7552C402A}" sibTransId="{B3A91CE8-2F25-A347-8CB0-BE23ADA2280B}"/>
    <dgm:cxn modelId="{AAABFEA4-70D7-E648-9A38-301B76CF7E30}" srcId="{3CC1A7B6-101D-1840-A0D0-6AB390ADDFD7}" destId="{E2FA3D7D-3DDF-2949-B3B8-6449129B0898}" srcOrd="0" destOrd="0" parTransId="{AB5AB397-516F-F249-8C01-CDA6EB47F87B}" sibTransId="{E072D2F1-5B0B-6A4D-B4F2-A7043BDF9BAD}"/>
    <dgm:cxn modelId="{7834311F-C42E-4F43-8C58-C72FEC34317D}" type="presOf" srcId="{3CC1A7B6-101D-1840-A0D0-6AB390ADDFD7}" destId="{256F7887-5A5A-A34F-BAE3-86F619B3307E}" srcOrd="0" destOrd="0" presId="urn:microsoft.com/office/officeart/2005/8/layout/hList1"/>
    <dgm:cxn modelId="{254E0A16-813F-EC46-AE93-B52F0F57EE37}" type="presOf" srcId="{41289018-A69B-824A-A5E3-A6B9D1882EE3}" destId="{37E07319-3977-5E43-9FCD-8282E0225CB4}" srcOrd="0" destOrd="5" presId="urn:microsoft.com/office/officeart/2005/8/layout/hList1"/>
    <dgm:cxn modelId="{61E31259-153A-E84A-9C5D-F8DAD71FA265}" srcId="{1F4B17D6-C04D-014C-9FA5-4303F2F78E45}" destId="{F5555A32-C06D-B343-A568-9061E952B0C4}" srcOrd="1" destOrd="0" parTransId="{805023F6-D3DA-0347-9356-EE2733375DED}" sibTransId="{4A1A6ED8-F580-A647-8136-09C935CCE463}"/>
    <dgm:cxn modelId="{A8E665F1-8FCA-4441-94B8-90C0E353A6A7}" type="presOf" srcId="{12843097-8CFD-C849-9614-CD3B79179FEA}" destId="{0E6CE96D-18BB-274A-8678-3184D7446BB0}" srcOrd="0" destOrd="0" presId="urn:microsoft.com/office/officeart/2005/8/layout/hList1"/>
    <dgm:cxn modelId="{C0D148B4-6FC1-254E-8B86-691F5DBBFC80}" type="presOf" srcId="{F5555A32-C06D-B343-A568-9061E952B0C4}" destId="{99132384-F34F-224E-927F-A15B3DC2CD47}" srcOrd="0" destOrd="1" presId="urn:microsoft.com/office/officeart/2005/8/layout/hList1"/>
    <dgm:cxn modelId="{4F192750-464F-7C4F-AA4F-382A989CE860}" srcId="{12843097-8CFD-C849-9614-CD3B79179FEA}" destId="{C289F3EE-5891-6645-B9E7-EE99132A99B1}" srcOrd="1" destOrd="0" parTransId="{B17355A5-7772-1143-95EC-D75C547525ED}" sibTransId="{5ACF515D-9E64-8F47-A979-4FF699638473}"/>
    <dgm:cxn modelId="{79C1BA71-CBE0-8B43-94C7-4756371D94C5}" srcId="{12843097-8CFD-C849-9614-CD3B79179FEA}" destId="{811E5D56-2992-7E42-B6E6-F2EABE357D34}" srcOrd="7" destOrd="0" parTransId="{629258CA-C330-F54E-94D1-CC6829A0DA7B}" sibTransId="{85DF1A49-B4C5-FC4F-9B5F-529292C3516F}"/>
    <dgm:cxn modelId="{188EE863-E61C-8D49-8DD5-A442804815E1}" srcId="{3CC1A7B6-101D-1840-A0D0-6AB390ADDFD7}" destId="{B89CA6E0-D870-1D46-AF67-55ED320DE7CF}" srcOrd="1" destOrd="0" parTransId="{F39AB844-2B5F-CC4E-80F9-D705C9DAE645}" sibTransId="{684D85F2-F02B-CD4D-A5AB-7A572025DCB4}"/>
    <dgm:cxn modelId="{E94A639F-E465-4445-9D9F-B0A61227A426}" type="presOf" srcId="{7F14E22B-D593-2743-A0A6-1C882C2FA319}" destId="{99132384-F34F-224E-927F-A15B3DC2CD47}" srcOrd="0" destOrd="3" presId="urn:microsoft.com/office/officeart/2005/8/layout/hList1"/>
    <dgm:cxn modelId="{255380FD-9ECD-A64B-B586-46AEBF07033E}" type="presOf" srcId="{B89CA6E0-D870-1D46-AF67-55ED320DE7CF}" destId="{93810F67-2661-B445-B223-1A27317FDD6D}" srcOrd="0" destOrd="1" presId="urn:microsoft.com/office/officeart/2005/8/layout/hList1"/>
    <dgm:cxn modelId="{8429D92D-1662-3643-9B40-4866E47C6CE8}" type="presOf" srcId="{D96E7EB3-E043-7A40-9785-B9F54E1D5E70}" destId="{37E07319-3977-5E43-9FCD-8282E0225CB4}" srcOrd="0" destOrd="4" presId="urn:microsoft.com/office/officeart/2005/8/layout/hList1"/>
    <dgm:cxn modelId="{97583896-4918-A84E-9A6A-6D0ECE43558D}" srcId="{12843097-8CFD-C849-9614-CD3B79179FEA}" destId="{B1FA2267-7649-7646-A9D1-FFBFF349B2CA}" srcOrd="6" destOrd="0" parTransId="{ABCB0AE6-B14B-FF49-B8D7-1E0CA0462AE2}" sibTransId="{63BD48FD-C33E-9C46-81A2-5ACA4238CF80}"/>
    <dgm:cxn modelId="{D69272A5-A5E8-2942-94A9-BAB4BFDB2DA4}" srcId="{12843097-8CFD-C849-9614-CD3B79179FEA}" destId="{D96E7EB3-E043-7A40-9785-B9F54E1D5E70}" srcOrd="4" destOrd="0" parTransId="{FF6104CE-F76C-934B-8602-1D950C2C2E9B}" sibTransId="{9818D112-9133-904C-B130-53A6CD3517EF}"/>
    <dgm:cxn modelId="{60D15428-1F10-4C44-A5AD-E24AF237DEFB}" type="presOf" srcId="{811E5D56-2992-7E42-B6E6-F2EABE357D34}" destId="{37E07319-3977-5E43-9FCD-8282E0225CB4}" srcOrd="0" destOrd="7" presId="urn:microsoft.com/office/officeart/2005/8/layout/hList1"/>
    <dgm:cxn modelId="{CDEAA50A-9785-8249-BBC1-29531968AA51}" srcId="{8DBDBF3E-B3E9-0E41-9CAA-88AC1BC7089F}" destId="{12843097-8CFD-C849-9614-CD3B79179FEA}" srcOrd="1" destOrd="0" parTransId="{DAA66CD2-4E43-1A47-BCB6-9040A3C43E76}" sibTransId="{7EEB7EC9-3C05-4C44-BAED-F9F41C78D422}"/>
    <dgm:cxn modelId="{BEB61676-7265-8344-B234-2E0A9437F516}" type="presOf" srcId="{A963EC61-2328-844C-910B-C3FBDAAA1B4A}" destId="{99132384-F34F-224E-927F-A15B3DC2CD47}" srcOrd="0" destOrd="2" presId="urn:microsoft.com/office/officeart/2005/8/layout/hList1"/>
    <dgm:cxn modelId="{04343697-7329-974B-A79E-F9B4651180C4}" srcId="{8DBDBF3E-B3E9-0E41-9CAA-88AC1BC7089F}" destId="{3CC1A7B6-101D-1840-A0D0-6AB390ADDFD7}" srcOrd="0" destOrd="0" parTransId="{90722C0E-A84F-1648-A6DA-B480CCE13D6C}" sibTransId="{A18FC370-AD32-C64D-8A9B-91781DFAE910}"/>
    <dgm:cxn modelId="{4F046966-3C84-C14D-BF95-9EA774105F11}" srcId="{12843097-8CFD-C849-9614-CD3B79179FEA}" destId="{4682A1C0-3EEC-B14E-A646-44EB9B15F9EE}" srcOrd="2" destOrd="0" parTransId="{74D6F426-A58F-B740-B0C0-C97FF87462DA}" sibTransId="{0A1A5D3B-F7E1-A14C-BD93-433F2A9DE386}"/>
    <dgm:cxn modelId="{4915057F-E1F5-1444-91C4-20AC2F99E76A}" srcId="{12843097-8CFD-C849-9614-CD3B79179FEA}" destId="{D3B6D153-27C1-D746-957D-657CA3789D6E}" srcOrd="3" destOrd="0" parTransId="{CC981700-2D1B-E84A-AC19-9F915AE86E1D}" sibTransId="{05E221CE-82E1-484A-B6A7-FA5F25BD376B}"/>
    <dgm:cxn modelId="{86EF0DB8-1319-304C-AEC6-4F3DB15FF94C}" type="presOf" srcId="{8DBDBF3E-B3E9-0E41-9CAA-88AC1BC7089F}" destId="{DABD9693-A6FC-8448-925F-664A8FCA8F6B}" srcOrd="0" destOrd="0" presId="urn:microsoft.com/office/officeart/2005/8/layout/hList1"/>
    <dgm:cxn modelId="{111E5343-9577-6A46-9D02-01A70ED01B63}" type="presOf" srcId="{4682A1C0-3EEC-B14E-A646-44EB9B15F9EE}" destId="{37E07319-3977-5E43-9FCD-8282E0225CB4}" srcOrd="0" destOrd="2" presId="urn:microsoft.com/office/officeart/2005/8/layout/hList1"/>
    <dgm:cxn modelId="{CF505043-E907-D042-979E-CB3819CA8320}" type="presOf" srcId="{C289F3EE-5891-6645-B9E7-EE99132A99B1}" destId="{37E07319-3977-5E43-9FCD-8282E0225CB4}" srcOrd="0" destOrd="1" presId="urn:microsoft.com/office/officeart/2005/8/layout/hList1"/>
    <dgm:cxn modelId="{C60BF8B4-5201-0342-84AC-C5C9F68AFACC}" type="presParOf" srcId="{DABD9693-A6FC-8448-925F-664A8FCA8F6B}" destId="{7A03695B-E23C-FA4E-9D59-41BCFE79D784}" srcOrd="0" destOrd="0" presId="urn:microsoft.com/office/officeart/2005/8/layout/hList1"/>
    <dgm:cxn modelId="{FAFB0F9E-CF6E-514E-9CF5-7D09079B0ED8}" type="presParOf" srcId="{7A03695B-E23C-FA4E-9D59-41BCFE79D784}" destId="{256F7887-5A5A-A34F-BAE3-86F619B3307E}" srcOrd="0" destOrd="0" presId="urn:microsoft.com/office/officeart/2005/8/layout/hList1"/>
    <dgm:cxn modelId="{1E404CAB-9A68-6A4F-AB76-B74CCD870235}" type="presParOf" srcId="{7A03695B-E23C-FA4E-9D59-41BCFE79D784}" destId="{93810F67-2661-B445-B223-1A27317FDD6D}" srcOrd="1" destOrd="0" presId="urn:microsoft.com/office/officeart/2005/8/layout/hList1"/>
    <dgm:cxn modelId="{03B9DB73-DE3D-5A4D-A20D-9CF8E7A71F2F}" type="presParOf" srcId="{DABD9693-A6FC-8448-925F-664A8FCA8F6B}" destId="{11F70A42-2739-C749-8402-51DBE9430420}" srcOrd="1" destOrd="0" presId="urn:microsoft.com/office/officeart/2005/8/layout/hList1"/>
    <dgm:cxn modelId="{7DCA0EDC-89CF-3143-82B2-31B6102CF3B8}" type="presParOf" srcId="{DABD9693-A6FC-8448-925F-664A8FCA8F6B}" destId="{EF4A5BF2-D9F7-2845-9DBB-CAC3DDC30CB5}" srcOrd="2" destOrd="0" presId="urn:microsoft.com/office/officeart/2005/8/layout/hList1"/>
    <dgm:cxn modelId="{8D380682-E53F-C04A-9325-3FCF6EF1AC92}" type="presParOf" srcId="{EF4A5BF2-D9F7-2845-9DBB-CAC3DDC30CB5}" destId="{0E6CE96D-18BB-274A-8678-3184D7446BB0}" srcOrd="0" destOrd="0" presId="urn:microsoft.com/office/officeart/2005/8/layout/hList1"/>
    <dgm:cxn modelId="{A4431E28-8C0F-D14F-84CA-227E74D42B35}" type="presParOf" srcId="{EF4A5BF2-D9F7-2845-9DBB-CAC3DDC30CB5}" destId="{37E07319-3977-5E43-9FCD-8282E0225CB4}" srcOrd="1" destOrd="0" presId="urn:microsoft.com/office/officeart/2005/8/layout/hList1"/>
    <dgm:cxn modelId="{7F3CA3C4-1912-4B4B-A2F0-77D7E3639855}" type="presParOf" srcId="{DABD9693-A6FC-8448-925F-664A8FCA8F6B}" destId="{C8F78A78-5081-9845-98F9-4A6300784E6C}" srcOrd="3" destOrd="0" presId="urn:microsoft.com/office/officeart/2005/8/layout/hList1"/>
    <dgm:cxn modelId="{FA0900F3-E2FE-7447-A1D2-122F60358F9E}" type="presParOf" srcId="{DABD9693-A6FC-8448-925F-664A8FCA8F6B}" destId="{7CF7E737-1F55-074F-9A0B-B6B747C76073}" srcOrd="4" destOrd="0" presId="urn:microsoft.com/office/officeart/2005/8/layout/hList1"/>
    <dgm:cxn modelId="{3580D6B6-F37C-CC4A-8068-A576E2F00A6D}" type="presParOf" srcId="{7CF7E737-1F55-074F-9A0B-B6B747C76073}" destId="{765D1252-8D93-0C4F-A70E-420970A11BE6}" srcOrd="0" destOrd="0" presId="urn:microsoft.com/office/officeart/2005/8/layout/hList1"/>
    <dgm:cxn modelId="{CB2AD44B-BFA3-2B44-92AA-D6B4F900BAC5}" type="presParOf" srcId="{7CF7E737-1F55-074F-9A0B-B6B747C76073}" destId="{99132384-F34F-224E-927F-A15B3DC2CD47}"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59E1EDD-641E-F945-A75E-77ECD899EE62}" type="doc">
      <dgm:prSet loTypeId="urn:microsoft.com/office/officeart/2005/8/layout/vList5" loCatId="" qsTypeId="urn:microsoft.com/office/officeart/2005/8/quickstyle/simple4" qsCatId="simple" csTypeId="urn:microsoft.com/office/officeart/2005/8/colors/accent1_2" csCatId="accent1" phldr="1"/>
      <dgm:spPr/>
      <dgm:t>
        <a:bodyPr/>
        <a:lstStyle/>
        <a:p>
          <a:endParaRPr lang="de-DE"/>
        </a:p>
      </dgm:t>
    </dgm:pt>
    <dgm:pt modelId="{C681D944-406A-2F4B-A007-D0DE000662BC}">
      <dgm:prSet phldrT="[Text]" custT="1"/>
      <dgm:spPr/>
      <dgm:t>
        <a:bodyPr/>
        <a:lstStyle/>
        <a:p>
          <a:r>
            <a:rPr lang="de-DE" sz="2000" dirty="0" smtClean="0"/>
            <a:t>Aufenthaltsgestattung</a:t>
          </a:r>
        </a:p>
        <a:p>
          <a:r>
            <a:rPr lang="de-DE" sz="1600" dirty="0" smtClean="0"/>
            <a:t>- UNVERÄNDERT -</a:t>
          </a:r>
          <a:endParaRPr lang="de-DE" sz="1600" dirty="0"/>
        </a:p>
      </dgm:t>
    </dgm:pt>
    <dgm:pt modelId="{3855BA49-A4A6-8A4F-AC4F-9E662CA9445F}" type="parTrans" cxnId="{FB3CBEC5-353E-4148-AF85-8F90B515FFF8}">
      <dgm:prSet/>
      <dgm:spPr/>
      <dgm:t>
        <a:bodyPr/>
        <a:lstStyle/>
        <a:p>
          <a:endParaRPr lang="de-DE"/>
        </a:p>
      </dgm:t>
    </dgm:pt>
    <dgm:pt modelId="{DDB265BF-742D-E64C-A817-B7B1B943DF0F}" type="sibTrans" cxnId="{FB3CBEC5-353E-4148-AF85-8F90B515FFF8}">
      <dgm:prSet/>
      <dgm:spPr/>
      <dgm:t>
        <a:bodyPr/>
        <a:lstStyle/>
        <a:p>
          <a:endParaRPr lang="de-DE"/>
        </a:p>
      </dgm:t>
    </dgm:pt>
    <dgm:pt modelId="{6BCCC9AA-0755-084D-8E76-5B6E697B7E74}">
      <dgm:prSet phldrT="[Text]"/>
      <dgm:spPr/>
      <dgm:t>
        <a:bodyPr/>
        <a:lstStyle/>
        <a:p>
          <a:r>
            <a:rPr lang="de-DE" dirty="0" smtClean="0"/>
            <a:t>Wenn die Person mindestens fünf Jahre erwerbstätig in BRD war.</a:t>
          </a:r>
          <a:endParaRPr lang="de-DE" dirty="0">
            <a:solidFill>
              <a:srgbClr val="E2001A"/>
            </a:solidFill>
          </a:endParaRPr>
        </a:p>
      </dgm:t>
    </dgm:pt>
    <dgm:pt modelId="{64840CB8-3EAC-2D4F-95C8-3E7D3CC236E6}" type="parTrans" cxnId="{9DF7128E-59DE-2345-8EEE-868BB61E6204}">
      <dgm:prSet/>
      <dgm:spPr/>
      <dgm:t>
        <a:bodyPr/>
        <a:lstStyle/>
        <a:p>
          <a:endParaRPr lang="de-DE"/>
        </a:p>
      </dgm:t>
    </dgm:pt>
    <dgm:pt modelId="{DBF54AE1-B8DE-CD46-B89C-D859D6B4B39D}" type="sibTrans" cxnId="{9DF7128E-59DE-2345-8EEE-868BB61E6204}">
      <dgm:prSet/>
      <dgm:spPr/>
      <dgm:t>
        <a:bodyPr/>
        <a:lstStyle/>
        <a:p>
          <a:endParaRPr lang="de-DE"/>
        </a:p>
      </dgm:t>
    </dgm:pt>
    <dgm:pt modelId="{D162455F-30AE-484A-9DD3-9BACD853BEC4}">
      <dgm:prSet phldrT="[Text]"/>
      <dgm:spPr/>
      <dgm:t>
        <a:bodyPr/>
        <a:lstStyle/>
        <a:p>
          <a:r>
            <a:rPr lang="de-DE" b="0" i="0" dirty="0" smtClean="0"/>
            <a:t>Berufsausbildungsbeihilfe nach § 56 SGB III</a:t>
          </a:r>
          <a:endParaRPr lang="de-DE" b="0" i="0" dirty="0"/>
        </a:p>
      </dgm:t>
    </dgm:pt>
    <dgm:pt modelId="{39AEC906-ABBC-C64D-A78A-C6DF007361C2}" type="parTrans" cxnId="{CEAC2B67-37D2-CB46-BE2B-92EFD068A8B7}">
      <dgm:prSet/>
      <dgm:spPr/>
      <dgm:t>
        <a:bodyPr/>
        <a:lstStyle/>
        <a:p>
          <a:endParaRPr lang="de-DE"/>
        </a:p>
      </dgm:t>
    </dgm:pt>
    <dgm:pt modelId="{28D8FD33-0F76-BF41-A5D4-2D208EBF7019}" type="sibTrans" cxnId="{CEAC2B67-37D2-CB46-BE2B-92EFD068A8B7}">
      <dgm:prSet/>
      <dgm:spPr/>
      <dgm:t>
        <a:bodyPr/>
        <a:lstStyle/>
        <a:p>
          <a:endParaRPr lang="de-DE"/>
        </a:p>
      </dgm:t>
    </dgm:pt>
    <dgm:pt modelId="{F3A55834-43FF-5C4E-AED0-23488B771BAB}">
      <dgm:prSet phldrT="[Text]"/>
      <dgm:spPr/>
      <dgm:t>
        <a:bodyPr/>
        <a:lstStyle/>
        <a:p>
          <a:r>
            <a:rPr lang="de-DE" b="0" i="0" dirty="0" smtClean="0"/>
            <a:t>Assistierte Ausbildung nach § 130 SGB III</a:t>
          </a:r>
          <a:endParaRPr lang="de-DE" b="0" i="0" dirty="0"/>
        </a:p>
      </dgm:t>
    </dgm:pt>
    <dgm:pt modelId="{0D70AF87-4617-B84B-A9FA-D02C6335F8A1}" type="parTrans" cxnId="{D30ECBD0-526C-2349-B080-004592E0BCFA}">
      <dgm:prSet/>
      <dgm:spPr/>
      <dgm:t>
        <a:bodyPr/>
        <a:lstStyle/>
        <a:p>
          <a:endParaRPr lang="de-DE"/>
        </a:p>
      </dgm:t>
    </dgm:pt>
    <dgm:pt modelId="{F7738E08-E95F-C448-9583-98BD3886F36C}" type="sibTrans" cxnId="{D30ECBD0-526C-2349-B080-004592E0BCFA}">
      <dgm:prSet/>
      <dgm:spPr/>
      <dgm:t>
        <a:bodyPr/>
        <a:lstStyle/>
        <a:p>
          <a:endParaRPr lang="de-DE"/>
        </a:p>
      </dgm:t>
    </dgm:pt>
    <dgm:pt modelId="{9112B74C-D28A-F547-B5BD-2C2FB6A774C2}">
      <dgm:prSet phldrT="[Text]" custT="1"/>
      <dgm:spPr/>
      <dgm:t>
        <a:bodyPr/>
        <a:lstStyle/>
        <a:p>
          <a:r>
            <a:rPr lang="de-DE" sz="2000" dirty="0" smtClean="0"/>
            <a:t>Aufenthaltserlaubnis </a:t>
          </a:r>
        </a:p>
        <a:p>
          <a:r>
            <a:rPr lang="de-DE" sz="900" dirty="0" smtClean="0"/>
            <a:t> nach §§ 22; 23 Abs.1,2,4; 23a</a:t>
          </a:r>
        </a:p>
        <a:p>
          <a:r>
            <a:rPr lang="de-DE" sz="900" dirty="0" smtClean="0"/>
            <a:t>§§ 25 Abs.1,2; 25a,b; 28; 30; 32-34</a:t>
          </a:r>
        </a:p>
        <a:p>
          <a:r>
            <a:rPr lang="de-DE" sz="900" dirty="0" smtClean="0"/>
            <a:t>§§ 37; 38 Abs. 1 Nr.2; 104a</a:t>
          </a:r>
        </a:p>
        <a:p>
          <a:r>
            <a:rPr lang="de-DE" sz="1600" dirty="0" smtClean="0">
              <a:solidFill>
                <a:srgbClr val="CD0920"/>
              </a:solidFill>
            </a:rPr>
            <a:t> - NEU - </a:t>
          </a:r>
          <a:endParaRPr lang="de-DE" sz="1600" dirty="0">
            <a:solidFill>
              <a:srgbClr val="CD0920"/>
            </a:solidFill>
          </a:endParaRPr>
        </a:p>
      </dgm:t>
    </dgm:pt>
    <dgm:pt modelId="{FC2C3B22-2459-A045-942C-C5957E7D8C82}" type="parTrans" cxnId="{555FF45F-13FD-8540-8C4D-FCC958FFCA57}">
      <dgm:prSet/>
      <dgm:spPr/>
      <dgm:t>
        <a:bodyPr/>
        <a:lstStyle/>
        <a:p>
          <a:endParaRPr lang="de-DE"/>
        </a:p>
      </dgm:t>
    </dgm:pt>
    <dgm:pt modelId="{DB8B3BC1-1AFF-3D40-9F57-624C131B3AF6}" type="sibTrans" cxnId="{555FF45F-13FD-8540-8C4D-FCC958FFCA57}">
      <dgm:prSet/>
      <dgm:spPr/>
      <dgm:t>
        <a:bodyPr/>
        <a:lstStyle/>
        <a:p>
          <a:endParaRPr lang="de-DE"/>
        </a:p>
      </dgm:t>
    </dgm:pt>
    <dgm:pt modelId="{F4831C40-924F-0A47-B924-455A1DE90268}">
      <dgm:prSet phldrT="[Text]"/>
      <dgm:spPr/>
      <dgm:t>
        <a:bodyPr/>
        <a:lstStyle/>
        <a:p>
          <a:r>
            <a:rPr lang="de-DE" b="0" i="0" dirty="0" smtClean="0"/>
            <a:t>Berufsausbildungsbeihilfe nach § 56 SGB III</a:t>
          </a:r>
          <a:endParaRPr lang="de-DE" dirty="0"/>
        </a:p>
      </dgm:t>
    </dgm:pt>
    <dgm:pt modelId="{2235A341-A801-FA4A-88FE-A2C86CC15F54}" type="parTrans" cxnId="{BF7DE004-F1C2-E549-A044-61B58E97969E}">
      <dgm:prSet/>
      <dgm:spPr/>
      <dgm:t>
        <a:bodyPr/>
        <a:lstStyle/>
        <a:p>
          <a:endParaRPr lang="de-DE"/>
        </a:p>
      </dgm:t>
    </dgm:pt>
    <dgm:pt modelId="{6A57FF13-BF2C-FF45-ADF7-0C61481AB578}" type="sibTrans" cxnId="{BF7DE004-F1C2-E549-A044-61B58E97969E}">
      <dgm:prSet/>
      <dgm:spPr/>
      <dgm:t>
        <a:bodyPr/>
        <a:lstStyle/>
        <a:p>
          <a:endParaRPr lang="de-DE"/>
        </a:p>
      </dgm:t>
    </dgm:pt>
    <dgm:pt modelId="{1E597DDE-3951-DC4D-9DF3-FF3C9154B69E}">
      <dgm:prSet phldrT="[Text]" custT="1"/>
      <dgm:spPr/>
      <dgm:t>
        <a:bodyPr/>
        <a:lstStyle/>
        <a:p>
          <a:r>
            <a:rPr lang="de-DE" sz="2000" dirty="0" smtClean="0"/>
            <a:t>Duldung</a:t>
          </a:r>
        </a:p>
        <a:p>
          <a:r>
            <a:rPr lang="de-DE" sz="900" dirty="0" smtClean="0"/>
            <a:t>nach § 60 </a:t>
          </a:r>
          <a:r>
            <a:rPr lang="de-DE" sz="900" dirty="0" err="1" smtClean="0"/>
            <a:t>AufenthG</a:t>
          </a:r>
          <a:endParaRPr lang="de-DE" sz="900" dirty="0" smtClean="0"/>
        </a:p>
        <a:p>
          <a:r>
            <a:rPr lang="de-DE" sz="1600" dirty="0" smtClean="0">
              <a:solidFill>
                <a:srgbClr val="CD0920"/>
              </a:solidFill>
            </a:rPr>
            <a:t>- NEU -</a:t>
          </a:r>
          <a:endParaRPr lang="de-DE" sz="1600" dirty="0">
            <a:solidFill>
              <a:srgbClr val="CD0920"/>
            </a:solidFill>
          </a:endParaRPr>
        </a:p>
      </dgm:t>
    </dgm:pt>
    <dgm:pt modelId="{0D7BCDAA-F050-864C-8C6B-253E9FC7E965}" type="sibTrans" cxnId="{45137661-D75B-A340-B296-68F3B4D05815}">
      <dgm:prSet/>
      <dgm:spPr/>
      <dgm:t>
        <a:bodyPr/>
        <a:lstStyle/>
        <a:p>
          <a:endParaRPr lang="de-DE"/>
        </a:p>
      </dgm:t>
    </dgm:pt>
    <dgm:pt modelId="{FC4C36E4-417C-FA45-8300-8A74B9B2A0A4}" type="parTrans" cxnId="{45137661-D75B-A340-B296-68F3B4D05815}">
      <dgm:prSet/>
      <dgm:spPr/>
      <dgm:t>
        <a:bodyPr/>
        <a:lstStyle/>
        <a:p>
          <a:endParaRPr lang="de-DE"/>
        </a:p>
      </dgm:t>
    </dgm:pt>
    <dgm:pt modelId="{39D1D7EE-BC0B-1043-A701-2CB7C43D956D}">
      <dgm:prSet phldrT="[Text]"/>
      <dgm:spPr/>
      <dgm:t>
        <a:bodyPr/>
        <a:lstStyle/>
        <a:p>
          <a:r>
            <a:rPr lang="de-DE" dirty="0" smtClean="0"/>
            <a:t>ausbildungsbegleitende Hilfen nach § 75 SGB II</a:t>
          </a:r>
          <a:endParaRPr lang="de-DE" b="0" i="0" dirty="0"/>
        </a:p>
      </dgm:t>
    </dgm:pt>
    <dgm:pt modelId="{68621946-0179-744A-9102-49F96D28024F}" type="parTrans" cxnId="{C339AE8E-3AFD-A344-A92A-FF47CDA7EF62}">
      <dgm:prSet/>
      <dgm:spPr/>
      <dgm:t>
        <a:bodyPr/>
        <a:lstStyle/>
        <a:p>
          <a:endParaRPr lang="de-DE"/>
        </a:p>
      </dgm:t>
    </dgm:pt>
    <dgm:pt modelId="{64CBB573-A829-8B45-BC49-7EFA10685032}" type="sibTrans" cxnId="{C339AE8E-3AFD-A344-A92A-FF47CDA7EF62}">
      <dgm:prSet/>
      <dgm:spPr/>
      <dgm:t>
        <a:bodyPr/>
        <a:lstStyle/>
        <a:p>
          <a:endParaRPr lang="de-DE"/>
        </a:p>
      </dgm:t>
    </dgm:pt>
    <dgm:pt modelId="{90901747-1DC1-4E44-A134-552E01388326}">
      <dgm:prSet/>
      <dgm:spPr/>
      <dgm:t>
        <a:bodyPr/>
        <a:lstStyle/>
        <a:p>
          <a:r>
            <a:rPr lang="de-DE" b="0" i="0" smtClean="0"/>
            <a:t>Assistierte Ausbildung nach § 130 SGB III</a:t>
          </a:r>
          <a:endParaRPr lang="de-DE" b="0" i="0" dirty="0"/>
        </a:p>
      </dgm:t>
    </dgm:pt>
    <dgm:pt modelId="{16E5538F-CDB7-A24E-87AC-1E030D088831}" type="parTrans" cxnId="{413FA563-0496-C548-B05E-2D2B52E32368}">
      <dgm:prSet/>
      <dgm:spPr/>
      <dgm:t>
        <a:bodyPr/>
        <a:lstStyle/>
        <a:p>
          <a:endParaRPr lang="de-DE"/>
        </a:p>
      </dgm:t>
    </dgm:pt>
    <dgm:pt modelId="{C9F664FE-DF07-4647-A5E0-3CDD91FAF890}" type="sibTrans" cxnId="{413FA563-0496-C548-B05E-2D2B52E32368}">
      <dgm:prSet/>
      <dgm:spPr/>
      <dgm:t>
        <a:bodyPr/>
        <a:lstStyle/>
        <a:p>
          <a:endParaRPr lang="de-DE"/>
        </a:p>
      </dgm:t>
    </dgm:pt>
    <dgm:pt modelId="{83D17A99-7D2D-2C42-95C2-BD3D8AFAFB87}">
      <dgm:prSet/>
      <dgm:spPr/>
      <dgm:t>
        <a:bodyPr/>
        <a:lstStyle/>
        <a:p>
          <a:r>
            <a:rPr lang="de-DE" smtClean="0"/>
            <a:t>ausbildungsbegleitende Hilfen nach § 75 SGB II</a:t>
          </a:r>
          <a:endParaRPr lang="de-DE" b="0" i="0" dirty="0"/>
        </a:p>
      </dgm:t>
    </dgm:pt>
    <dgm:pt modelId="{F7F2CB7B-C379-8048-A8F6-E548B8DA5820}" type="parTrans" cxnId="{8F0C489F-94E5-8E40-B365-35C9F2EFE7FA}">
      <dgm:prSet/>
      <dgm:spPr/>
      <dgm:t>
        <a:bodyPr/>
        <a:lstStyle/>
        <a:p>
          <a:endParaRPr lang="de-DE"/>
        </a:p>
      </dgm:t>
    </dgm:pt>
    <dgm:pt modelId="{35B8D145-B3D6-B04E-B3EB-CDC67F1D9047}" type="sibTrans" cxnId="{8F0C489F-94E5-8E40-B365-35C9F2EFE7FA}">
      <dgm:prSet/>
      <dgm:spPr/>
      <dgm:t>
        <a:bodyPr/>
        <a:lstStyle/>
        <a:p>
          <a:endParaRPr lang="de-DE"/>
        </a:p>
      </dgm:t>
    </dgm:pt>
    <dgm:pt modelId="{4FA55480-A0CC-4026-BCAD-5F10BFF42FB4}">
      <dgm:prSet phldrT="[Text]"/>
      <dgm:spPr/>
      <dgm:t>
        <a:bodyPr/>
        <a:lstStyle/>
        <a:p>
          <a:r>
            <a:rPr lang="de-DE" dirty="0" smtClean="0"/>
            <a:t>Wenn ein Elternteil in den letzten sechs Jahren drei Jahre in Deutschland erwerbstätig war.</a:t>
          </a:r>
          <a:endParaRPr lang="de-DE" dirty="0">
            <a:solidFill>
              <a:srgbClr val="E2001A"/>
            </a:solidFill>
          </a:endParaRPr>
        </a:p>
      </dgm:t>
    </dgm:pt>
    <dgm:pt modelId="{BF52D748-E59F-4E55-8146-966830ECEA40}" type="parTrans" cxnId="{DAF5D766-85EF-4936-B2FC-9815C05837AD}">
      <dgm:prSet/>
      <dgm:spPr/>
    </dgm:pt>
    <dgm:pt modelId="{8958B1A8-E278-48EB-ABF7-EF30EE67019F}" type="sibTrans" cxnId="{DAF5D766-85EF-4936-B2FC-9815C05837AD}">
      <dgm:prSet/>
      <dgm:spPr/>
    </dgm:pt>
    <dgm:pt modelId="{E614711B-A8DC-3B4F-9530-72CA9DBAFDAA}" type="pres">
      <dgm:prSet presAssocID="{059E1EDD-641E-F945-A75E-77ECD899EE62}" presName="Name0" presStyleCnt="0">
        <dgm:presLayoutVars>
          <dgm:dir/>
          <dgm:animLvl val="lvl"/>
          <dgm:resizeHandles val="exact"/>
        </dgm:presLayoutVars>
      </dgm:prSet>
      <dgm:spPr/>
      <dgm:t>
        <a:bodyPr/>
        <a:lstStyle/>
        <a:p>
          <a:endParaRPr lang="de-DE"/>
        </a:p>
      </dgm:t>
    </dgm:pt>
    <dgm:pt modelId="{1046DDF6-F46B-244F-AECB-FC9C15A53E62}" type="pres">
      <dgm:prSet presAssocID="{C681D944-406A-2F4B-A007-D0DE000662BC}" presName="linNode" presStyleCnt="0"/>
      <dgm:spPr/>
    </dgm:pt>
    <dgm:pt modelId="{F6CABC62-62CE-774C-8E06-C3D97A9C404F}" type="pres">
      <dgm:prSet presAssocID="{C681D944-406A-2F4B-A007-D0DE000662BC}" presName="parentText" presStyleLbl="node1" presStyleIdx="0" presStyleCnt="3">
        <dgm:presLayoutVars>
          <dgm:chMax val="1"/>
          <dgm:bulletEnabled val="1"/>
        </dgm:presLayoutVars>
      </dgm:prSet>
      <dgm:spPr/>
      <dgm:t>
        <a:bodyPr/>
        <a:lstStyle/>
        <a:p>
          <a:endParaRPr lang="de-DE"/>
        </a:p>
      </dgm:t>
    </dgm:pt>
    <dgm:pt modelId="{940889DF-394B-824F-A0DD-EA1D7FC60647}" type="pres">
      <dgm:prSet presAssocID="{C681D944-406A-2F4B-A007-D0DE000662BC}" presName="descendantText" presStyleLbl="alignAccFollowNode1" presStyleIdx="0" presStyleCnt="3">
        <dgm:presLayoutVars>
          <dgm:bulletEnabled val="1"/>
        </dgm:presLayoutVars>
      </dgm:prSet>
      <dgm:spPr/>
      <dgm:t>
        <a:bodyPr/>
        <a:lstStyle/>
        <a:p>
          <a:endParaRPr lang="de-DE"/>
        </a:p>
      </dgm:t>
    </dgm:pt>
    <dgm:pt modelId="{555F7E8F-2466-0141-8F86-CC155A6530D1}" type="pres">
      <dgm:prSet presAssocID="{DDB265BF-742D-E64C-A817-B7B1B943DF0F}" presName="sp" presStyleCnt="0"/>
      <dgm:spPr/>
    </dgm:pt>
    <dgm:pt modelId="{2CEB8481-7FBB-8246-8A85-3300B129CF28}" type="pres">
      <dgm:prSet presAssocID="{1E597DDE-3951-DC4D-9DF3-FF3C9154B69E}" presName="linNode" presStyleCnt="0"/>
      <dgm:spPr/>
    </dgm:pt>
    <dgm:pt modelId="{8A6D3850-3331-304D-916B-3134FE8A55B8}" type="pres">
      <dgm:prSet presAssocID="{1E597DDE-3951-DC4D-9DF3-FF3C9154B69E}" presName="parentText" presStyleLbl="node1" presStyleIdx="1" presStyleCnt="3">
        <dgm:presLayoutVars>
          <dgm:chMax val="1"/>
          <dgm:bulletEnabled val="1"/>
        </dgm:presLayoutVars>
      </dgm:prSet>
      <dgm:spPr/>
      <dgm:t>
        <a:bodyPr/>
        <a:lstStyle/>
        <a:p>
          <a:endParaRPr lang="de-DE"/>
        </a:p>
      </dgm:t>
    </dgm:pt>
    <dgm:pt modelId="{22E3A45D-5609-1A40-82FD-BAAA13B50040}" type="pres">
      <dgm:prSet presAssocID="{1E597DDE-3951-DC4D-9DF3-FF3C9154B69E}" presName="descendantText" presStyleLbl="alignAccFollowNode1" presStyleIdx="1" presStyleCnt="3">
        <dgm:presLayoutVars>
          <dgm:bulletEnabled val="1"/>
        </dgm:presLayoutVars>
      </dgm:prSet>
      <dgm:spPr/>
      <dgm:t>
        <a:bodyPr/>
        <a:lstStyle/>
        <a:p>
          <a:endParaRPr lang="de-DE"/>
        </a:p>
      </dgm:t>
    </dgm:pt>
    <dgm:pt modelId="{73CF7DC0-CD68-6747-AE28-0A60EACE88C4}" type="pres">
      <dgm:prSet presAssocID="{0D7BCDAA-F050-864C-8C6B-253E9FC7E965}" presName="sp" presStyleCnt="0"/>
      <dgm:spPr/>
    </dgm:pt>
    <dgm:pt modelId="{37406523-BBBD-074A-BC3C-3161697E6889}" type="pres">
      <dgm:prSet presAssocID="{9112B74C-D28A-F547-B5BD-2C2FB6A774C2}" presName="linNode" presStyleCnt="0"/>
      <dgm:spPr/>
    </dgm:pt>
    <dgm:pt modelId="{6396DF34-0274-9447-A65D-2EA3C7281E78}" type="pres">
      <dgm:prSet presAssocID="{9112B74C-D28A-F547-B5BD-2C2FB6A774C2}" presName="parentText" presStyleLbl="node1" presStyleIdx="2" presStyleCnt="3">
        <dgm:presLayoutVars>
          <dgm:chMax val="1"/>
          <dgm:bulletEnabled val="1"/>
        </dgm:presLayoutVars>
      </dgm:prSet>
      <dgm:spPr/>
      <dgm:t>
        <a:bodyPr/>
        <a:lstStyle/>
        <a:p>
          <a:endParaRPr lang="de-DE"/>
        </a:p>
      </dgm:t>
    </dgm:pt>
    <dgm:pt modelId="{A32DCD64-1568-6B43-A6BD-4BAE34C9F02C}" type="pres">
      <dgm:prSet presAssocID="{9112B74C-D28A-F547-B5BD-2C2FB6A774C2}" presName="descendantText" presStyleLbl="alignAccFollowNode1" presStyleIdx="2" presStyleCnt="3">
        <dgm:presLayoutVars>
          <dgm:bulletEnabled val="1"/>
        </dgm:presLayoutVars>
      </dgm:prSet>
      <dgm:spPr/>
      <dgm:t>
        <a:bodyPr/>
        <a:lstStyle/>
        <a:p>
          <a:endParaRPr lang="de-DE"/>
        </a:p>
      </dgm:t>
    </dgm:pt>
  </dgm:ptLst>
  <dgm:cxnLst>
    <dgm:cxn modelId="{84C8E397-1ADB-45DD-A5E2-7A76A55F6ADB}" type="presOf" srcId="{1E597DDE-3951-DC4D-9DF3-FF3C9154B69E}" destId="{8A6D3850-3331-304D-916B-3134FE8A55B8}" srcOrd="0" destOrd="0" presId="urn:microsoft.com/office/officeart/2005/8/layout/vList5"/>
    <dgm:cxn modelId="{CEAC2B67-37D2-CB46-BE2B-92EFD068A8B7}" srcId="{1E597DDE-3951-DC4D-9DF3-FF3C9154B69E}" destId="{D162455F-30AE-484A-9DD3-9BACD853BEC4}" srcOrd="0" destOrd="0" parTransId="{39AEC906-ABBC-C64D-A78A-C6DF007361C2}" sibTransId="{28D8FD33-0F76-BF41-A5D4-2D208EBF7019}"/>
    <dgm:cxn modelId="{9DF7128E-59DE-2345-8EEE-868BB61E6204}" srcId="{C681D944-406A-2F4B-A007-D0DE000662BC}" destId="{6BCCC9AA-0755-084D-8E76-5B6E697B7E74}" srcOrd="0" destOrd="0" parTransId="{64840CB8-3EAC-2D4F-95C8-3E7D3CC236E6}" sibTransId="{DBF54AE1-B8DE-CD46-B89C-D859D6B4B39D}"/>
    <dgm:cxn modelId="{C339AE8E-3AFD-A344-A92A-FF47CDA7EF62}" srcId="{1E597DDE-3951-DC4D-9DF3-FF3C9154B69E}" destId="{39D1D7EE-BC0B-1043-A701-2CB7C43D956D}" srcOrd="2" destOrd="0" parTransId="{68621946-0179-744A-9102-49F96D28024F}" sibTransId="{64CBB573-A829-8B45-BC49-7EFA10685032}"/>
    <dgm:cxn modelId="{1304176A-D321-4E58-9BCD-6155E9AC3486}" type="presOf" srcId="{C681D944-406A-2F4B-A007-D0DE000662BC}" destId="{F6CABC62-62CE-774C-8E06-C3D97A9C404F}" srcOrd="0" destOrd="0" presId="urn:microsoft.com/office/officeart/2005/8/layout/vList5"/>
    <dgm:cxn modelId="{8982EEA0-B50B-475E-9F6B-A8109F6D1CD3}" type="presOf" srcId="{6BCCC9AA-0755-084D-8E76-5B6E697B7E74}" destId="{940889DF-394B-824F-A0DD-EA1D7FC60647}" srcOrd="0" destOrd="0" presId="urn:microsoft.com/office/officeart/2005/8/layout/vList5"/>
    <dgm:cxn modelId="{413FA563-0496-C548-B05E-2D2B52E32368}" srcId="{9112B74C-D28A-F547-B5BD-2C2FB6A774C2}" destId="{90901747-1DC1-4E44-A134-552E01388326}" srcOrd="1" destOrd="0" parTransId="{16E5538F-CDB7-A24E-87AC-1E030D088831}" sibTransId="{C9F664FE-DF07-4647-A5E0-3CDD91FAF890}"/>
    <dgm:cxn modelId="{F0C5D9A4-22DB-4119-8759-35EE7CB13F67}" type="presOf" srcId="{39D1D7EE-BC0B-1043-A701-2CB7C43D956D}" destId="{22E3A45D-5609-1A40-82FD-BAAA13B50040}" srcOrd="0" destOrd="2" presId="urn:microsoft.com/office/officeart/2005/8/layout/vList5"/>
    <dgm:cxn modelId="{A1A7506E-CD0C-4AC6-8A54-DC1E8F0AE362}" type="presOf" srcId="{059E1EDD-641E-F945-A75E-77ECD899EE62}" destId="{E614711B-A8DC-3B4F-9530-72CA9DBAFDAA}" srcOrd="0" destOrd="0" presId="urn:microsoft.com/office/officeart/2005/8/layout/vList5"/>
    <dgm:cxn modelId="{D30ECBD0-526C-2349-B080-004592E0BCFA}" srcId="{1E597DDE-3951-DC4D-9DF3-FF3C9154B69E}" destId="{F3A55834-43FF-5C4E-AED0-23488B771BAB}" srcOrd="1" destOrd="0" parTransId="{0D70AF87-4617-B84B-A9FA-D02C6335F8A1}" sibTransId="{F7738E08-E95F-C448-9583-98BD3886F36C}"/>
    <dgm:cxn modelId="{4BDBD8DA-E2E9-4F26-9981-10C27BEB9BA1}" type="presOf" srcId="{F3A55834-43FF-5C4E-AED0-23488B771BAB}" destId="{22E3A45D-5609-1A40-82FD-BAAA13B50040}" srcOrd="0" destOrd="1" presId="urn:microsoft.com/office/officeart/2005/8/layout/vList5"/>
    <dgm:cxn modelId="{C7312DD8-91F3-42B9-97EB-763410069240}" type="presOf" srcId="{9112B74C-D28A-F547-B5BD-2C2FB6A774C2}" destId="{6396DF34-0274-9447-A65D-2EA3C7281E78}" srcOrd="0" destOrd="0" presId="urn:microsoft.com/office/officeart/2005/8/layout/vList5"/>
    <dgm:cxn modelId="{07FD4CCD-B5EA-407C-95DD-9A44E86F1F71}" type="presOf" srcId="{4FA55480-A0CC-4026-BCAD-5F10BFF42FB4}" destId="{940889DF-394B-824F-A0DD-EA1D7FC60647}" srcOrd="0" destOrd="1" presId="urn:microsoft.com/office/officeart/2005/8/layout/vList5"/>
    <dgm:cxn modelId="{3EA50FE8-2E24-4947-9D71-159F878E3E87}" type="presOf" srcId="{90901747-1DC1-4E44-A134-552E01388326}" destId="{A32DCD64-1568-6B43-A6BD-4BAE34C9F02C}" srcOrd="0" destOrd="1" presId="urn:microsoft.com/office/officeart/2005/8/layout/vList5"/>
    <dgm:cxn modelId="{D45C7855-7E02-4B2A-9F3C-39B8A367A046}" type="presOf" srcId="{D162455F-30AE-484A-9DD3-9BACD853BEC4}" destId="{22E3A45D-5609-1A40-82FD-BAAA13B50040}" srcOrd="0" destOrd="0" presId="urn:microsoft.com/office/officeart/2005/8/layout/vList5"/>
    <dgm:cxn modelId="{DAF5D766-85EF-4936-B2FC-9815C05837AD}" srcId="{C681D944-406A-2F4B-A007-D0DE000662BC}" destId="{4FA55480-A0CC-4026-BCAD-5F10BFF42FB4}" srcOrd="1" destOrd="0" parTransId="{BF52D748-E59F-4E55-8146-966830ECEA40}" sibTransId="{8958B1A8-E278-48EB-ABF7-EF30EE67019F}"/>
    <dgm:cxn modelId="{FB3CBEC5-353E-4148-AF85-8F90B515FFF8}" srcId="{059E1EDD-641E-F945-A75E-77ECD899EE62}" destId="{C681D944-406A-2F4B-A007-D0DE000662BC}" srcOrd="0" destOrd="0" parTransId="{3855BA49-A4A6-8A4F-AC4F-9E662CA9445F}" sibTransId="{DDB265BF-742D-E64C-A817-B7B1B943DF0F}"/>
    <dgm:cxn modelId="{45137661-D75B-A340-B296-68F3B4D05815}" srcId="{059E1EDD-641E-F945-A75E-77ECD899EE62}" destId="{1E597DDE-3951-DC4D-9DF3-FF3C9154B69E}" srcOrd="1" destOrd="0" parTransId="{FC4C36E4-417C-FA45-8300-8A74B9B2A0A4}" sibTransId="{0D7BCDAA-F050-864C-8C6B-253E9FC7E965}"/>
    <dgm:cxn modelId="{BF7DE004-F1C2-E549-A044-61B58E97969E}" srcId="{9112B74C-D28A-F547-B5BD-2C2FB6A774C2}" destId="{F4831C40-924F-0A47-B924-455A1DE90268}" srcOrd="0" destOrd="0" parTransId="{2235A341-A801-FA4A-88FE-A2C86CC15F54}" sibTransId="{6A57FF13-BF2C-FF45-ADF7-0C61481AB578}"/>
    <dgm:cxn modelId="{8F0C489F-94E5-8E40-B365-35C9F2EFE7FA}" srcId="{9112B74C-D28A-F547-B5BD-2C2FB6A774C2}" destId="{83D17A99-7D2D-2C42-95C2-BD3D8AFAFB87}" srcOrd="2" destOrd="0" parTransId="{F7F2CB7B-C379-8048-A8F6-E548B8DA5820}" sibTransId="{35B8D145-B3D6-B04E-B3EB-CDC67F1D9047}"/>
    <dgm:cxn modelId="{555FF45F-13FD-8540-8C4D-FCC958FFCA57}" srcId="{059E1EDD-641E-F945-A75E-77ECD899EE62}" destId="{9112B74C-D28A-F547-B5BD-2C2FB6A774C2}" srcOrd="2" destOrd="0" parTransId="{FC2C3B22-2459-A045-942C-C5957E7D8C82}" sibTransId="{DB8B3BC1-1AFF-3D40-9F57-624C131B3AF6}"/>
    <dgm:cxn modelId="{11427FD0-293E-4836-AF0C-DC3795AD221D}" type="presOf" srcId="{F4831C40-924F-0A47-B924-455A1DE90268}" destId="{A32DCD64-1568-6B43-A6BD-4BAE34C9F02C}" srcOrd="0" destOrd="0" presId="urn:microsoft.com/office/officeart/2005/8/layout/vList5"/>
    <dgm:cxn modelId="{B80A224F-F58F-4797-B7D4-60FD1046A3A3}" type="presOf" srcId="{83D17A99-7D2D-2C42-95C2-BD3D8AFAFB87}" destId="{A32DCD64-1568-6B43-A6BD-4BAE34C9F02C}" srcOrd="0" destOrd="2" presId="urn:microsoft.com/office/officeart/2005/8/layout/vList5"/>
    <dgm:cxn modelId="{5F8656E3-2781-4E3E-8A69-592FCCEC9F5E}" type="presParOf" srcId="{E614711B-A8DC-3B4F-9530-72CA9DBAFDAA}" destId="{1046DDF6-F46B-244F-AECB-FC9C15A53E62}" srcOrd="0" destOrd="0" presId="urn:microsoft.com/office/officeart/2005/8/layout/vList5"/>
    <dgm:cxn modelId="{F00A65C1-3606-44D7-876E-D46C76CD3625}" type="presParOf" srcId="{1046DDF6-F46B-244F-AECB-FC9C15A53E62}" destId="{F6CABC62-62CE-774C-8E06-C3D97A9C404F}" srcOrd="0" destOrd="0" presId="urn:microsoft.com/office/officeart/2005/8/layout/vList5"/>
    <dgm:cxn modelId="{8D5C5B31-34DE-4109-89D0-0157639BF857}" type="presParOf" srcId="{1046DDF6-F46B-244F-AECB-FC9C15A53E62}" destId="{940889DF-394B-824F-A0DD-EA1D7FC60647}" srcOrd="1" destOrd="0" presId="urn:microsoft.com/office/officeart/2005/8/layout/vList5"/>
    <dgm:cxn modelId="{919BD4B5-0699-470E-A849-74A1BA629609}" type="presParOf" srcId="{E614711B-A8DC-3B4F-9530-72CA9DBAFDAA}" destId="{555F7E8F-2466-0141-8F86-CC155A6530D1}" srcOrd="1" destOrd="0" presId="urn:microsoft.com/office/officeart/2005/8/layout/vList5"/>
    <dgm:cxn modelId="{FB4A0ADB-5886-47D6-A6E3-636FC8F8F1D4}" type="presParOf" srcId="{E614711B-A8DC-3B4F-9530-72CA9DBAFDAA}" destId="{2CEB8481-7FBB-8246-8A85-3300B129CF28}" srcOrd="2" destOrd="0" presId="urn:microsoft.com/office/officeart/2005/8/layout/vList5"/>
    <dgm:cxn modelId="{A3555AF1-1ADF-4EBA-BD06-CA1DFF59774F}" type="presParOf" srcId="{2CEB8481-7FBB-8246-8A85-3300B129CF28}" destId="{8A6D3850-3331-304D-916B-3134FE8A55B8}" srcOrd="0" destOrd="0" presId="urn:microsoft.com/office/officeart/2005/8/layout/vList5"/>
    <dgm:cxn modelId="{F58E48CE-B0DE-44B7-8B6B-B508C042963F}" type="presParOf" srcId="{2CEB8481-7FBB-8246-8A85-3300B129CF28}" destId="{22E3A45D-5609-1A40-82FD-BAAA13B50040}" srcOrd="1" destOrd="0" presId="urn:microsoft.com/office/officeart/2005/8/layout/vList5"/>
    <dgm:cxn modelId="{5FF57019-F1BE-47AB-BBA1-288BDEBCE4DF}" type="presParOf" srcId="{E614711B-A8DC-3B4F-9530-72CA9DBAFDAA}" destId="{73CF7DC0-CD68-6747-AE28-0A60EACE88C4}" srcOrd="3" destOrd="0" presId="urn:microsoft.com/office/officeart/2005/8/layout/vList5"/>
    <dgm:cxn modelId="{29688A49-2341-4F2F-A813-2373495D1974}" type="presParOf" srcId="{E614711B-A8DC-3B4F-9530-72CA9DBAFDAA}" destId="{37406523-BBBD-074A-BC3C-3161697E6889}" srcOrd="4" destOrd="0" presId="urn:microsoft.com/office/officeart/2005/8/layout/vList5"/>
    <dgm:cxn modelId="{783BFF9D-7A6D-43E6-B548-C942321B9584}" type="presParOf" srcId="{37406523-BBBD-074A-BC3C-3161697E6889}" destId="{6396DF34-0274-9447-A65D-2EA3C7281E78}" srcOrd="0" destOrd="0" presId="urn:microsoft.com/office/officeart/2005/8/layout/vList5"/>
    <dgm:cxn modelId="{1A0E1548-7D37-4CDC-BF20-C9F1BCF446EA}" type="presParOf" srcId="{37406523-BBBD-074A-BC3C-3161697E6889}" destId="{A32DCD64-1568-6B43-A6BD-4BAE34C9F02C}"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DCB4486-2783-4A7C-A47C-4F71E2C954EC}" type="doc">
      <dgm:prSet loTypeId="urn:microsoft.com/office/officeart/2009/layout/CircleArrowProcess" loCatId="cycle" qsTypeId="urn:microsoft.com/office/officeart/2005/8/quickstyle/simple1" qsCatId="simple" csTypeId="urn:microsoft.com/office/officeart/2005/8/colors/accent1_2" csCatId="accent1" phldr="1"/>
      <dgm:spPr/>
      <dgm:t>
        <a:bodyPr/>
        <a:lstStyle/>
        <a:p>
          <a:endParaRPr lang="fr-FR"/>
        </a:p>
      </dgm:t>
    </dgm:pt>
    <dgm:pt modelId="{28923DD2-5F0C-4AE3-A922-A150A537CD3B}">
      <dgm:prSet phldrT="[Text]"/>
      <dgm:spPr/>
      <dgm:t>
        <a:bodyPr/>
        <a:lstStyle/>
        <a:p>
          <a:r>
            <a:rPr lang="fr-FR" dirty="0" smtClean="0"/>
            <a:t>Deutsch-</a:t>
          </a:r>
          <a:r>
            <a:rPr lang="fr-FR" dirty="0" err="1" smtClean="0"/>
            <a:t>Lernen</a:t>
          </a:r>
          <a:endParaRPr lang="fr-FR" dirty="0"/>
        </a:p>
      </dgm:t>
    </dgm:pt>
    <dgm:pt modelId="{8E8BFE86-DE3A-49BF-9651-4CFFA866094C}" type="parTrans" cxnId="{A33C6D53-CF56-44F1-915F-715E731D2378}">
      <dgm:prSet/>
      <dgm:spPr/>
      <dgm:t>
        <a:bodyPr/>
        <a:lstStyle/>
        <a:p>
          <a:endParaRPr lang="fr-FR"/>
        </a:p>
      </dgm:t>
    </dgm:pt>
    <dgm:pt modelId="{63F5480D-3606-448C-96C3-F7AFE251CB64}" type="sibTrans" cxnId="{A33C6D53-CF56-44F1-915F-715E731D2378}">
      <dgm:prSet/>
      <dgm:spPr/>
      <dgm:t>
        <a:bodyPr/>
        <a:lstStyle/>
        <a:p>
          <a:endParaRPr lang="fr-FR"/>
        </a:p>
      </dgm:t>
    </dgm:pt>
    <dgm:pt modelId="{1900C1DB-174D-4DB9-B4CA-F0CCD7C4896B}">
      <dgm:prSet phldrT="[Text]"/>
      <dgm:spPr/>
      <dgm:t>
        <a:bodyPr/>
        <a:lstStyle/>
        <a:p>
          <a:r>
            <a:rPr lang="fr-FR" dirty="0" err="1" smtClean="0"/>
            <a:t>Berufs-Orientierung</a:t>
          </a:r>
          <a:endParaRPr lang="fr-FR" dirty="0"/>
        </a:p>
      </dgm:t>
    </dgm:pt>
    <dgm:pt modelId="{23F9E4F1-505E-44D7-B5E6-A99FF2D6003A}" type="parTrans" cxnId="{9BAC161C-5CCF-450F-87A9-2AC5E0D2384F}">
      <dgm:prSet/>
      <dgm:spPr/>
      <dgm:t>
        <a:bodyPr/>
        <a:lstStyle/>
        <a:p>
          <a:endParaRPr lang="fr-FR"/>
        </a:p>
      </dgm:t>
    </dgm:pt>
    <dgm:pt modelId="{0AC3ECA1-3911-41E0-AC14-23B5A6E525D9}" type="sibTrans" cxnId="{9BAC161C-5CCF-450F-87A9-2AC5E0D2384F}">
      <dgm:prSet/>
      <dgm:spPr/>
      <dgm:t>
        <a:bodyPr/>
        <a:lstStyle/>
        <a:p>
          <a:endParaRPr lang="fr-FR"/>
        </a:p>
      </dgm:t>
    </dgm:pt>
    <dgm:pt modelId="{DA861526-05B3-4322-B071-F9C8372F4939}">
      <dgm:prSet phldrT="[Text]"/>
      <dgm:spPr/>
      <dgm:t>
        <a:bodyPr/>
        <a:lstStyle/>
        <a:p>
          <a:r>
            <a:rPr lang="fr-FR" dirty="0" err="1" smtClean="0"/>
            <a:t>Qualifikation</a:t>
          </a:r>
          <a:endParaRPr lang="fr-FR" dirty="0"/>
        </a:p>
      </dgm:t>
    </dgm:pt>
    <dgm:pt modelId="{2016E8DA-81A7-4B4D-8CF2-C009DE77D264}" type="parTrans" cxnId="{CD6EFC20-3DC7-4DA3-A892-36A63F011C13}">
      <dgm:prSet/>
      <dgm:spPr/>
      <dgm:t>
        <a:bodyPr/>
        <a:lstStyle/>
        <a:p>
          <a:endParaRPr lang="fr-FR"/>
        </a:p>
      </dgm:t>
    </dgm:pt>
    <dgm:pt modelId="{B5EE61AA-DF0A-46B9-84BD-FBBD34C9653D}" type="sibTrans" cxnId="{CD6EFC20-3DC7-4DA3-A892-36A63F011C13}">
      <dgm:prSet/>
      <dgm:spPr/>
      <dgm:t>
        <a:bodyPr/>
        <a:lstStyle/>
        <a:p>
          <a:endParaRPr lang="fr-FR"/>
        </a:p>
      </dgm:t>
    </dgm:pt>
    <dgm:pt modelId="{F062992A-02C4-4A65-BECD-CD514C06FA83}">
      <dgm:prSet phldrT="[Text]"/>
      <dgm:spPr/>
      <dgm:t>
        <a:bodyPr/>
        <a:lstStyle/>
        <a:p>
          <a:r>
            <a:rPr lang="fr-FR" dirty="0" smtClean="0"/>
            <a:t>AM-</a:t>
          </a:r>
          <a:r>
            <a:rPr lang="fr-FR" dirty="0" err="1" smtClean="0"/>
            <a:t>Integration</a:t>
          </a:r>
          <a:endParaRPr lang="fr-FR" dirty="0"/>
        </a:p>
      </dgm:t>
    </dgm:pt>
    <dgm:pt modelId="{22ED7785-A512-43CA-A249-462745560591}" type="parTrans" cxnId="{1AD256A9-C23A-491E-BECD-C5EABDA463D8}">
      <dgm:prSet/>
      <dgm:spPr/>
      <dgm:t>
        <a:bodyPr/>
        <a:lstStyle/>
        <a:p>
          <a:endParaRPr lang="de-DE"/>
        </a:p>
      </dgm:t>
    </dgm:pt>
    <dgm:pt modelId="{7A118416-8007-4D65-9A20-92421FFF8DA9}" type="sibTrans" cxnId="{1AD256A9-C23A-491E-BECD-C5EABDA463D8}">
      <dgm:prSet/>
      <dgm:spPr/>
      <dgm:t>
        <a:bodyPr/>
        <a:lstStyle/>
        <a:p>
          <a:endParaRPr lang="de-DE"/>
        </a:p>
      </dgm:t>
    </dgm:pt>
    <dgm:pt modelId="{C8C00161-1860-42AF-A65D-CC0742B000D0}" type="pres">
      <dgm:prSet presAssocID="{FDCB4486-2783-4A7C-A47C-4F71E2C954EC}" presName="Name0" presStyleCnt="0">
        <dgm:presLayoutVars>
          <dgm:chMax val="7"/>
          <dgm:chPref val="7"/>
          <dgm:dir/>
          <dgm:animLvl val="lvl"/>
        </dgm:presLayoutVars>
      </dgm:prSet>
      <dgm:spPr/>
      <dgm:t>
        <a:bodyPr/>
        <a:lstStyle/>
        <a:p>
          <a:endParaRPr lang="fr-FR"/>
        </a:p>
      </dgm:t>
    </dgm:pt>
    <dgm:pt modelId="{6B2E17E2-7EDA-442D-9702-0CE5033D985D}" type="pres">
      <dgm:prSet presAssocID="{28923DD2-5F0C-4AE3-A922-A150A537CD3B}" presName="Accent1" presStyleCnt="0"/>
      <dgm:spPr/>
    </dgm:pt>
    <dgm:pt modelId="{184DFAB4-642A-4F54-A9CE-BF58DC3D54DA}" type="pres">
      <dgm:prSet presAssocID="{28923DD2-5F0C-4AE3-A922-A150A537CD3B}" presName="Accent" presStyleLbl="node1" presStyleIdx="0" presStyleCnt="4"/>
      <dgm:spPr/>
    </dgm:pt>
    <dgm:pt modelId="{6CE94FA0-1D39-4B50-A11B-30431BEA2C6E}" type="pres">
      <dgm:prSet presAssocID="{28923DD2-5F0C-4AE3-A922-A150A537CD3B}" presName="Parent1" presStyleLbl="revTx" presStyleIdx="0" presStyleCnt="4">
        <dgm:presLayoutVars>
          <dgm:chMax val="1"/>
          <dgm:chPref val="1"/>
          <dgm:bulletEnabled val="1"/>
        </dgm:presLayoutVars>
      </dgm:prSet>
      <dgm:spPr/>
      <dgm:t>
        <a:bodyPr/>
        <a:lstStyle/>
        <a:p>
          <a:endParaRPr lang="fr-FR"/>
        </a:p>
      </dgm:t>
    </dgm:pt>
    <dgm:pt modelId="{7900E580-3348-4648-AACE-5DEFB8C76EEF}" type="pres">
      <dgm:prSet presAssocID="{1900C1DB-174D-4DB9-B4CA-F0CCD7C4896B}" presName="Accent2" presStyleCnt="0"/>
      <dgm:spPr/>
    </dgm:pt>
    <dgm:pt modelId="{6D9D2068-DE2C-4068-8BB4-5F7B35958AC0}" type="pres">
      <dgm:prSet presAssocID="{1900C1DB-174D-4DB9-B4CA-F0CCD7C4896B}" presName="Accent" presStyleLbl="node1" presStyleIdx="1" presStyleCnt="4"/>
      <dgm:spPr/>
    </dgm:pt>
    <dgm:pt modelId="{13C67C35-211E-4719-BC1E-E3C190CEA89B}" type="pres">
      <dgm:prSet presAssocID="{1900C1DB-174D-4DB9-B4CA-F0CCD7C4896B}" presName="Parent2" presStyleLbl="revTx" presStyleIdx="1" presStyleCnt="4">
        <dgm:presLayoutVars>
          <dgm:chMax val="1"/>
          <dgm:chPref val="1"/>
          <dgm:bulletEnabled val="1"/>
        </dgm:presLayoutVars>
      </dgm:prSet>
      <dgm:spPr/>
      <dgm:t>
        <a:bodyPr/>
        <a:lstStyle/>
        <a:p>
          <a:endParaRPr lang="fr-FR"/>
        </a:p>
      </dgm:t>
    </dgm:pt>
    <dgm:pt modelId="{7A267B1E-1BBA-4A7F-91F4-FF9741076F97}" type="pres">
      <dgm:prSet presAssocID="{DA861526-05B3-4322-B071-F9C8372F4939}" presName="Accent3" presStyleCnt="0"/>
      <dgm:spPr/>
    </dgm:pt>
    <dgm:pt modelId="{8AF5568F-A108-4AF7-A50E-35A26BA1704E}" type="pres">
      <dgm:prSet presAssocID="{DA861526-05B3-4322-B071-F9C8372F4939}" presName="Accent" presStyleLbl="node1" presStyleIdx="2" presStyleCnt="4"/>
      <dgm:spPr/>
    </dgm:pt>
    <dgm:pt modelId="{793D54B7-D32F-4F36-9CA1-2B8C9BA4F5D4}" type="pres">
      <dgm:prSet presAssocID="{DA861526-05B3-4322-B071-F9C8372F4939}" presName="Parent3" presStyleLbl="revTx" presStyleIdx="2" presStyleCnt="4">
        <dgm:presLayoutVars>
          <dgm:chMax val="1"/>
          <dgm:chPref val="1"/>
          <dgm:bulletEnabled val="1"/>
        </dgm:presLayoutVars>
      </dgm:prSet>
      <dgm:spPr/>
      <dgm:t>
        <a:bodyPr/>
        <a:lstStyle/>
        <a:p>
          <a:endParaRPr lang="fr-FR"/>
        </a:p>
      </dgm:t>
    </dgm:pt>
    <dgm:pt modelId="{27866551-D14C-47B4-8A41-06EBFDF6FADF}" type="pres">
      <dgm:prSet presAssocID="{F062992A-02C4-4A65-BECD-CD514C06FA83}" presName="Accent4" presStyleCnt="0"/>
      <dgm:spPr/>
    </dgm:pt>
    <dgm:pt modelId="{36C3C5AB-B154-4FAE-A732-F9EDB9C3BB70}" type="pres">
      <dgm:prSet presAssocID="{F062992A-02C4-4A65-BECD-CD514C06FA83}" presName="Accent" presStyleLbl="node1" presStyleIdx="3" presStyleCnt="4"/>
      <dgm:spPr/>
    </dgm:pt>
    <dgm:pt modelId="{D79D3243-CBF7-4492-87CC-8D09ABCB52B2}" type="pres">
      <dgm:prSet presAssocID="{F062992A-02C4-4A65-BECD-CD514C06FA83}" presName="Parent4" presStyleLbl="revTx" presStyleIdx="3" presStyleCnt="4">
        <dgm:presLayoutVars>
          <dgm:chMax val="1"/>
          <dgm:chPref val="1"/>
          <dgm:bulletEnabled val="1"/>
        </dgm:presLayoutVars>
      </dgm:prSet>
      <dgm:spPr/>
      <dgm:t>
        <a:bodyPr/>
        <a:lstStyle/>
        <a:p>
          <a:endParaRPr lang="de-DE"/>
        </a:p>
      </dgm:t>
    </dgm:pt>
  </dgm:ptLst>
  <dgm:cxnLst>
    <dgm:cxn modelId="{2135413C-187C-4F63-94FD-D8EFF4757CEA}" type="presOf" srcId="{F062992A-02C4-4A65-BECD-CD514C06FA83}" destId="{D79D3243-CBF7-4492-87CC-8D09ABCB52B2}" srcOrd="0" destOrd="0" presId="urn:microsoft.com/office/officeart/2009/layout/CircleArrowProcess"/>
    <dgm:cxn modelId="{CD6EFC20-3DC7-4DA3-A892-36A63F011C13}" srcId="{FDCB4486-2783-4A7C-A47C-4F71E2C954EC}" destId="{DA861526-05B3-4322-B071-F9C8372F4939}" srcOrd="2" destOrd="0" parTransId="{2016E8DA-81A7-4B4D-8CF2-C009DE77D264}" sibTransId="{B5EE61AA-DF0A-46B9-84BD-FBBD34C9653D}"/>
    <dgm:cxn modelId="{27CB7650-9777-4E80-A30F-648389639281}" type="presOf" srcId="{1900C1DB-174D-4DB9-B4CA-F0CCD7C4896B}" destId="{13C67C35-211E-4719-BC1E-E3C190CEA89B}" srcOrd="0" destOrd="0" presId="urn:microsoft.com/office/officeart/2009/layout/CircleArrowProcess"/>
    <dgm:cxn modelId="{AE44E705-7019-4B27-AF96-5E75AFA17E2C}" type="presOf" srcId="{DA861526-05B3-4322-B071-F9C8372F4939}" destId="{793D54B7-D32F-4F36-9CA1-2B8C9BA4F5D4}" srcOrd="0" destOrd="0" presId="urn:microsoft.com/office/officeart/2009/layout/CircleArrowProcess"/>
    <dgm:cxn modelId="{8AA187C3-72E7-4D98-B9E9-3D39D180021D}" type="presOf" srcId="{28923DD2-5F0C-4AE3-A922-A150A537CD3B}" destId="{6CE94FA0-1D39-4B50-A11B-30431BEA2C6E}" srcOrd="0" destOrd="0" presId="urn:microsoft.com/office/officeart/2009/layout/CircleArrowProcess"/>
    <dgm:cxn modelId="{9BAC161C-5CCF-450F-87A9-2AC5E0D2384F}" srcId="{FDCB4486-2783-4A7C-A47C-4F71E2C954EC}" destId="{1900C1DB-174D-4DB9-B4CA-F0CCD7C4896B}" srcOrd="1" destOrd="0" parTransId="{23F9E4F1-505E-44D7-B5E6-A99FF2D6003A}" sibTransId="{0AC3ECA1-3911-41E0-AC14-23B5A6E525D9}"/>
    <dgm:cxn modelId="{A33C6D53-CF56-44F1-915F-715E731D2378}" srcId="{FDCB4486-2783-4A7C-A47C-4F71E2C954EC}" destId="{28923DD2-5F0C-4AE3-A922-A150A537CD3B}" srcOrd="0" destOrd="0" parTransId="{8E8BFE86-DE3A-49BF-9651-4CFFA866094C}" sibTransId="{63F5480D-3606-448C-96C3-F7AFE251CB64}"/>
    <dgm:cxn modelId="{C0772509-1049-4437-B2A5-04CA94A4B8DE}" type="presOf" srcId="{FDCB4486-2783-4A7C-A47C-4F71E2C954EC}" destId="{C8C00161-1860-42AF-A65D-CC0742B000D0}" srcOrd="0" destOrd="0" presId="urn:microsoft.com/office/officeart/2009/layout/CircleArrowProcess"/>
    <dgm:cxn modelId="{1AD256A9-C23A-491E-BECD-C5EABDA463D8}" srcId="{FDCB4486-2783-4A7C-A47C-4F71E2C954EC}" destId="{F062992A-02C4-4A65-BECD-CD514C06FA83}" srcOrd="3" destOrd="0" parTransId="{22ED7785-A512-43CA-A249-462745560591}" sibTransId="{7A118416-8007-4D65-9A20-92421FFF8DA9}"/>
    <dgm:cxn modelId="{4A0AEDD3-1E86-4C44-B8BD-FDE443EB9A5E}" type="presParOf" srcId="{C8C00161-1860-42AF-A65D-CC0742B000D0}" destId="{6B2E17E2-7EDA-442D-9702-0CE5033D985D}" srcOrd="0" destOrd="0" presId="urn:microsoft.com/office/officeart/2009/layout/CircleArrowProcess"/>
    <dgm:cxn modelId="{F27364D7-D6D4-4684-88D3-97E57FCDFF49}" type="presParOf" srcId="{6B2E17E2-7EDA-442D-9702-0CE5033D985D}" destId="{184DFAB4-642A-4F54-A9CE-BF58DC3D54DA}" srcOrd="0" destOrd="0" presId="urn:microsoft.com/office/officeart/2009/layout/CircleArrowProcess"/>
    <dgm:cxn modelId="{B1689F94-14FE-4855-A780-4557ECE5C1D8}" type="presParOf" srcId="{C8C00161-1860-42AF-A65D-CC0742B000D0}" destId="{6CE94FA0-1D39-4B50-A11B-30431BEA2C6E}" srcOrd="1" destOrd="0" presId="urn:microsoft.com/office/officeart/2009/layout/CircleArrowProcess"/>
    <dgm:cxn modelId="{90BF42F9-79AC-4EC4-A703-FBA94CA7392A}" type="presParOf" srcId="{C8C00161-1860-42AF-A65D-CC0742B000D0}" destId="{7900E580-3348-4648-AACE-5DEFB8C76EEF}" srcOrd="2" destOrd="0" presId="urn:microsoft.com/office/officeart/2009/layout/CircleArrowProcess"/>
    <dgm:cxn modelId="{C7DDFCC8-0911-4C68-9504-0409B668A3E4}" type="presParOf" srcId="{7900E580-3348-4648-AACE-5DEFB8C76EEF}" destId="{6D9D2068-DE2C-4068-8BB4-5F7B35958AC0}" srcOrd="0" destOrd="0" presId="urn:microsoft.com/office/officeart/2009/layout/CircleArrowProcess"/>
    <dgm:cxn modelId="{61489977-FA44-446B-BF67-310EEF71951F}" type="presParOf" srcId="{C8C00161-1860-42AF-A65D-CC0742B000D0}" destId="{13C67C35-211E-4719-BC1E-E3C190CEA89B}" srcOrd="3" destOrd="0" presId="urn:microsoft.com/office/officeart/2009/layout/CircleArrowProcess"/>
    <dgm:cxn modelId="{14ACF9F0-7784-4F5E-8594-CEE1CF49C991}" type="presParOf" srcId="{C8C00161-1860-42AF-A65D-CC0742B000D0}" destId="{7A267B1E-1BBA-4A7F-91F4-FF9741076F97}" srcOrd="4" destOrd="0" presId="urn:microsoft.com/office/officeart/2009/layout/CircleArrowProcess"/>
    <dgm:cxn modelId="{2809C093-99CB-4033-AA11-0A9ABC619F28}" type="presParOf" srcId="{7A267B1E-1BBA-4A7F-91F4-FF9741076F97}" destId="{8AF5568F-A108-4AF7-A50E-35A26BA1704E}" srcOrd="0" destOrd="0" presId="urn:microsoft.com/office/officeart/2009/layout/CircleArrowProcess"/>
    <dgm:cxn modelId="{45D69DF7-D8B5-4BC7-85CD-8018D627EE6D}" type="presParOf" srcId="{C8C00161-1860-42AF-A65D-CC0742B000D0}" destId="{793D54B7-D32F-4F36-9CA1-2B8C9BA4F5D4}" srcOrd="5" destOrd="0" presId="urn:microsoft.com/office/officeart/2009/layout/CircleArrowProcess"/>
    <dgm:cxn modelId="{63682F98-7EFA-4677-8EF2-F9EB46EBDAAE}" type="presParOf" srcId="{C8C00161-1860-42AF-A65D-CC0742B000D0}" destId="{27866551-D14C-47B4-8A41-06EBFDF6FADF}" srcOrd="6" destOrd="0" presId="urn:microsoft.com/office/officeart/2009/layout/CircleArrowProcess"/>
    <dgm:cxn modelId="{B19818AB-7C90-4C40-9593-B24F2ACB790E}" type="presParOf" srcId="{27866551-D14C-47B4-8A41-06EBFDF6FADF}" destId="{36C3C5AB-B154-4FAE-A732-F9EDB9C3BB70}" srcOrd="0" destOrd="0" presId="urn:microsoft.com/office/officeart/2009/layout/CircleArrowProcess"/>
    <dgm:cxn modelId="{C72744DE-30BD-4BD8-905B-ACCB8E60AAC5}" type="presParOf" srcId="{C8C00161-1860-42AF-A65D-CC0742B000D0}" destId="{D79D3243-CBF7-4492-87CC-8D09ABCB52B2}" srcOrd="7"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7E1A98-ED9C-DE4E-9923-682D304CDE0B}">
      <dsp:nvSpPr>
        <dsp:cNvPr id="0" name=""/>
        <dsp:cNvSpPr/>
      </dsp:nvSpPr>
      <dsp:spPr>
        <a:xfrm rot="5400000">
          <a:off x="-193818" y="195858"/>
          <a:ext cx="1292121" cy="904484"/>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kern="1200" dirty="0" smtClean="0"/>
            <a:t>3 Monate</a:t>
          </a:r>
          <a:endParaRPr lang="de-DE" sz="1400" kern="1200" dirty="0"/>
        </a:p>
      </dsp:txBody>
      <dsp:txXfrm rot="-5400000">
        <a:off x="1" y="454281"/>
        <a:ext cx="904484" cy="387637"/>
      </dsp:txXfrm>
    </dsp:sp>
    <dsp:sp modelId="{9FE6085D-A619-BF40-8A60-69553EE57D71}">
      <dsp:nvSpPr>
        <dsp:cNvPr id="0" name=""/>
        <dsp:cNvSpPr/>
      </dsp:nvSpPr>
      <dsp:spPr>
        <a:xfrm rot="5400000">
          <a:off x="4217736" y="-3311211"/>
          <a:ext cx="839878" cy="7466382"/>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70256" tIns="24130" rIns="24130" bIns="24130" numCol="1" spcCol="1270" anchor="ctr" anchorCtr="0">
          <a:noAutofit/>
        </a:bodyPr>
        <a:lstStyle/>
        <a:p>
          <a:pPr marL="285750" lvl="1" indent="-285750" algn="l" defTabSz="1689100">
            <a:lnSpc>
              <a:spcPct val="90000"/>
            </a:lnSpc>
            <a:spcBef>
              <a:spcPct val="0"/>
            </a:spcBef>
            <a:spcAft>
              <a:spcPct val="15000"/>
            </a:spcAft>
            <a:buChar char="••"/>
          </a:pPr>
          <a:r>
            <a:rPr lang="de-DE" sz="3800" kern="1200" dirty="0" smtClean="0"/>
            <a:t>Einreise und Asylantragstellung</a:t>
          </a:r>
          <a:endParaRPr lang="de-DE" sz="3800" kern="1200" dirty="0"/>
        </a:p>
      </dsp:txBody>
      <dsp:txXfrm rot="-5400000">
        <a:off x="904485" y="43039"/>
        <a:ext cx="7425383" cy="757880"/>
      </dsp:txXfrm>
    </dsp:sp>
    <dsp:sp modelId="{9AB9726E-2E5F-FF40-AF3B-02DD12674F13}">
      <dsp:nvSpPr>
        <dsp:cNvPr id="0" name=""/>
        <dsp:cNvSpPr/>
      </dsp:nvSpPr>
      <dsp:spPr>
        <a:xfrm rot="5400000">
          <a:off x="-193818" y="1341766"/>
          <a:ext cx="1292121" cy="904484"/>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kern="1200" dirty="0" smtClean="0"/>
            <a:t>15 Monate</a:t>
          </a:r>
          <a:endParaRPr lang="de-DE" sz="1400" kern="1200" dirty="0"/>
        </a:p>
      </dsp:txBody>
      <dsp:txXfrm rot="-5400000">
        <a:off x="1" y="1600189"/>
        <a:ext cx="904484" cy="387637"/>
      </dsp:txXfrm>
    </dsp:sp>
    <dsp:sp modelId="{67E52DC2-3E0C-C049-B060-BFE9D8BE782E}">
      <dsp:nvSpPr>
        <dsp:cNvPr id="0" name=""/>
        <dsp:cNvSpPr/>
      </dsp:nvSpPr>
      <dsp:spPr>
        <a:xfrm rot="5400000">
          <a:off x="4217736" y="-2165303"/>
          <a:ext cx="839878" cy="7466382"/>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70256" tIns="24130" rIns="24130" bIns="24130" numCol="1" spcCol="1270" anchor="ctr" anchorCtr="0">
          <a:noAutofit/>
        </a:bodyPr>
        <a:lstStyle/>
        <a:p>
          <a:pPr marL="285750" lvl="1" indent="-285750" algn="l" defTabSz="1689100">
            <a:lnSpc>
              <a:spcPct val="90000"/>
            </a:lnSpc>
            <a:spcBef>
              <a:spcPct val="0"/>
            </a:spcBef>
            <a:spcAft>
              <a:spcPct val="15000"/>
            </a:spcAft>
            <a:buChar char="••"/>
          </a:pPr>
          <a:r>
            <a:rPr lang="de-DE" sz="3800" kern="1200" dirty="0" smtClean="0"/>
            <a:t>Nachrangiger AM - Zugang</a:t>
          </a:r>
          <a:endParaRPr lang="de-DE" sz="3800" kern="1200" dirty="0"/>
        </a:p>
      </dsp:txBody>
      <dsp:txXfrm rot="-5400000">
        <a:off x="904485" y="1188947"/>
        <a:ext cx="7425383" cy="757880"/>
      </dsp:txXfrm>
    </dsp:sp>
    <dsp:sp modelId="{686B29C3-8F28-4546-B80E-36BAAAFF819D}">
      <dsp:nvSpPr>
        <dsp:cNvPr id="0" name=""/>
        <dsp:cNvSpPr/>
      </dsp:nvSpPr>
      <dsp:spPr>
        <a:xfrm rot="5400000">
          <a:off x="-193818" y="2487673"/>
          <a:ext cx="1292121" cy="904484"/>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kern="1200" dirty="0" smtClean="0"/>
            <a:t>48 Monate</a:t>
          </a:r>
          <a:endParaRPr lang="de-DE" sz="1400" kern="1200" dirty="0"/>
        </a:p>
      </dsp:txBody>
      <dsp:txXfrm rot="-5400000">
        <a:off x="1" y="2746096"/>
        <a:ext cx="904484" cy="387637"/>
      </dsp:txXfrm>
    </dsp:sp>
    <dsp:sp modelId="{38E66795-FDC7-784D-A86B-1286CBAEDE83}">
      <dsp:nvSpPr>
        <dsp:cNvPr id="0" name=""/>
        <dsp:cNvSpPr/>
      </dsp:nvSpPr>
      <dsp:spPr>
        <a:xfrm rot="5400000">
          <a:off x="4217736" y="-1019395"/>
          <a:ext cx="839878" cy="7466382"/>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70256" tIns="24130" rIns="24130" bIns="24130" numCol="1" spcCol="1270" anchor="ctr" anchorCtr="0">
          <a:noAutofit/>
        </a:bodyPr>
        <a:lstStyle/>
        <a:p>
          <a:pPr marL="285750" lvl="1" indent="-285750" algn="l" defTabSz="1689100">
            <a:lnSpc>
              <a:spcPct val="90000"/>
            </a:lnSpc>
            <a:spcBef>
              <a:spcPct val="0"/>
            </a:spcBef>
            <a:spcAft>
              <a:spcPct val="15000"/>
            </a:spcAft>
            <a:buChar char="••"/>
          </a:pPr>
          <a:r>
            <a:rPr lang="de-DE" sz="3800" kern="1200" dirty="0" smtClean="0"/>
            <a:t>Gleichrangiger AM - Zugang</a:t>
          </a:r>
          <a:endParaRPr lang="de-DE" sz="3800" kern="1200" dirty="0"/>
        </a:p>
      </dsp:txBody>
      <dsp:txXfrm rot="-5400000">
        <a:off x="904485" y="2334855"/>
        <a:ext cx="7425383" cy="757880"/>
      </dsp:txXfrm>
    </dsp:sp>
    <dsp:sp modelId="{41630419-87E8-7E4F-B64E-AC8578A5A2E9}">
      <dsp:nvSpPr>
        <dsp:cNvPr id="0" name=""/>
        <dsp:cNvSpPr/>
      </dsp:nvSpPr>
      <dsp:spPr>
        <a:xfrm rot="5400000">
          <a:off x="-193818" y="3633581"/>
          <a:ext cx="1292121" cy="904484"/>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de-DE" sz="1400" kern="1200" dirty="0"/>
        </a:p>
      </dsp:txBody>
      <dsp:txXfrm rot="-5400000">
        <a:off x="1" y="3892004"/>
        <a:ext cx="904484" cy="387637"/>
      </dsp:txXfrm>
    </dsp:sp>
    <dsp:sp modelId="{08DB3946-7226-AC48-B5AF-293D91DA5BD7}">
      <dsp:nvSpPr>
        <dsp:cNvPr id="0" name=""/>
        <dsp:cNvSpPr/>
      </dsp:nvSpPr>
      <dsp:spPr>
        <a:xfrm rot="5400000">
          <a:off x="4217736" y="126511"/>
          <a:ext cx="839878" cy="7466382"/>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70256" tIns="24130" rIns="24130" bIns="24130" numCol="1" spcCol="1270" anchor="ctr" anchorCtr="0">
          <a:noAutofit/>
        </a:bodyPr>
        <a:lstStyle/>
        <a:p>
          <a:pPr marL="285750" lvl="1" indent="-285750" algn="l" defTabSz="1689100">
            <a:lnSpc>
              <a:spcPct val="90000"/>
            </a:lnSpc>
            <a:spcBef>
              <a:spcPct val="0"/>
            </a:spcBef>
            <a:spcAft>
              <a:spcPct val="15000"/>
            </a:spcAft>
            <a:buChar char="••"/>
          </a:pPr>
          <a:r>
            <a:rPr lang="de-DE" sz="3800" kern="1200" dirty="0" smtClean="0"/>
            <a:t>Freier AM - Zugang </a:t>
          </a:r>
          <a:endParaRPr lang="de-DE" sz="3800" kern="1200" dirty="0"/>
        </a:p>
      </dsp:txBody>
      <dsp:txXfrm rot="-5400000">
        <a:off x="904485" y="3480762"/>
        <a:ext cx="7425383" cy="7578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6ADD59-203C-DF47-846E-DDDBFF3895F4}">
      <dsp:nvSpPr>
        <dsp:cNvPr id="0" name=""/>
        <dsp:cNvSpPr/>
      </dsp:nvSpPr>
      <dsp:spPr>
        <a:xfrm>
          <a:off x="4958795" y="12441"/>
          <a:ext cx="2185201" cy="2051997"/>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de-DE" sz="2400" kern="1200" dirty="0" smtClean="0"/>
            <a:t>Ausländer-behörde</a:t>
          </a:r>
          <a:endParaRPr lang="de-DE" sz="2400" kern="1200" dirty="0"/>
        </a:p>
      </dsp:txBody>
      <dsp:txXfrm>
        <a:off x="5278810" y="312949"/>
        <a:ext cx="1545171" cy="1450981"/>
      </dsp:txXfrm>
    </dsp:sp>
    <dsp:sp modelId="{2732EDF5-4364-A149-8417-B43823A6CA6C}">
      <dsp:nvSpPr>
        <dsp:cNvPr id="0" name=""/>
        <dsp:cNvSpPr/>
      </dsp:nvSpPr>
      <dsp:spPr>
        <a:xfrm>
          <a:off x="5851915" y="2145464"/>
          <a:ext cx="362964" cy="575946"/>
        </a:xfrm>
        <a:prstGeom prst="upDownArrow">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de-DE" sz="1900" kern="1200"/>
        </a:p>
      </dsp:txBody>
      <dsp:txXfrm>
        <a:off x="5942656" y="2236205"/>
        <a:ext cx="181482" cy="394464"/>
      </dsp:txXfrm>
    </dsp:sp>
    <dsp:sp modelId="{208AB2CD-513E-224A-A786-3EE0DAA0F894}">
      <dsp:nvSpPr>
        <dsp:cNvPr id="0" name=""/>
        <dsp:cNvSpPr/>
      </dsp:nvSpPr>
      <dsp:spPr>
        <a:xfrm>
          <a:off x="4951728" y="2806879"/>
          <a:ext cx="2185201" cy="2185201"/>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de-DE" sz="2400" kern="1200" dirty="0" smtClean="0"/>
            <a:t>BA: ZAV + regionale AGS</a:t>
          </a:r>
          <a:endParaRPr lang="de-DE" sz="2400" kern="1200" dirty="0"/>
        </a:p>
      </dsp:txBody>
      <dsp:txXfrm>
        <a:off x="5271743" y="3126894"/>
        <a:ext cx="1545171" cy="1545171"/>
      </dsp:txXfrm>
    </dsp:sp>
    <dsp:sp modelId="{4B50868E-2C27-CC42-A663-F761C2084088}">
      <dsp:nvSpPr>
        <dsp:cNvPr id="0" name=""/>
        <dsp:cNvSpPr/>
      </dsp:nvSpPr>
      <dsp:spPr>
        <a:xfrm rot="14653646">
          <a:off x="3697884" y="683897"/>
          <a:ext cx="403043" cy="2045805"/>
        </a:xfrm>
        <a:prstGeom prst="upDownArrow">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de-DE" sz="1900" kern="1200" dirty="0"/>
        </a:p>
      </dsp:txBody>
      <dsp:txXfrm>
        <a:off x="3784627" y="1147501"/>
        <a:ext cx="282130" cy="1227483"/>
      </dsp:txXfrm>
    </dsp:sp>
    <dsp:sp modelId="{A71A05E8-B0BC-2642-92FE-9D86F6E22F08}">
      <dsp:nvSpPr>
        <dsp:cNvPr id="0" name=""/>
        <dsp:cNvSpPr/>
      </dsp:nvSpPr>
      <dsp:spPr>
        <a:xfrm>
          <a:off x="380289" y="1295436"/>
          <a:ext cx="2588732" cy="2588732"/>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de-DE" sz="1300" kern="1200" dirty="0" smtClean="0"/>
            <a:t>Unternehmen/Bewerber</a:t>
          </a:r>
          <a:endParaRPr lang="de-DE" sz="1300" kern="1200" dirty="0"/>
        </a:p>
      </dsp:txBody>
      <dsp:txXfrm>
        <a:off x="759400" y="1674547"/>
        <a:ext cx="1830510" cy="18305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6F7887-5A5A-A34F-BAE3-86F619B3307E}">
      <dsp:nvSpPr>
        <dsp:cNvPr id="0" name=""/>
        <dsp:cNvSpPr/>
      </dsp:nvSpPr>
      <dsp:spPr>
        <a:xfrm>
          <a:off x="2653" y="537948"/>
          <a:ext cx="2587358" cy="518400"/>
        </a:xfrm>
        <a:prstGeom prst="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de-DE" sz="1800" kern="1200" dirty="0" smtClean="0"/>
            <a:t>Aufenthaltserlaubnis</a:t>
          </a:r>
          <a:endParaRPr lang="de-DE" sz="1800" kern="1200" dirty="0"/>
        </a:p>
      </dsp:txBody>
      <dsp:txXfrm>
        <a:off x="2653" y="537948"/>
        <a:ext cx="2587358" cy="518400"/>
      </dsp:txXfrm>
    </dsp:sp>
    <dsp:sp modelId="{93810F67-2661-B445-B223-1A27317FDD6D}">
      <dsp:nvSpPr>
        <dsp:cNvPr id="0" name=""/>
        <dsp:cNvSpPr/>
      </dsp:nvSpPr>
      <dsp:spPr>
        <a:xfrm>
          <a:off x="2653" y="1056348"/>
          <a:ext cx="2587358" cy="3674868"/>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de-DE" sz="1800" kern="1200" dirty="0" smtClean="0">
              <a:solidFill>
                <a:srgbClr val="CD0920"/>
              </a:solidFill>
            </a:rPr>
            <a:t>PRAKTIKA / AUS-BILDUNG</a:t>
          </a:r>
          <a:r>
            <a:rPr lang="de-DE" sz="1800" kern="1200" dirty="0" smtClean="0"/>
            <a:t>:</a:t>
          </a:r>
          <a:endParaRPr lang="de-DE" sz="1800" kern="1200" dirty="0"/>
        </a:p>
        <a:p>
          <a:pPr marL="171450" lvl="1" indent="-171450" algn="l" defTabSz="800100">
            <a:lnSpc>
              <a:spcPct val="90000"/>
            </a:lnSpc>
            <a:spcBef>
              <a:spcPct val="0"/>
            </a:spcBef>
            <a:spcAft>
              <a:spcPct val="15000"/>
            </a:spcAft>
            <a:buChar char="••"/>
          </a:pPr>
          <a:r>
            <a:rPr lang="de-DE" sz="1800" kern="1200" dirty="0" smtClean="0"/>
            <a:t>Zugang ohne Zustimmung der ABH und BA sofort möglich</a:t>
          </a:r>
          <a:endParaRPr lang="de-DE" sz="1800" kern="1200" dirty="0"/>
        </a:p>
      </dsp:txBody>
      <dsp:txXfrm>
        <a:off x="2653" y="1056348"/>
        <a:ext cx="2587358" cy="3674868"/>
      </dsp:txXfrm>
    </dsp:sp>
    <dsp:sp modelId="{0E6CE96D-18BB-274A-8678-3184D7446BB0}">
      <dsp:nvSpPr>
        <dsp:cNvPr id="0" name=""/>
        <dsp:cNvSpPr/>
      </dsp:nvSpPr>
      <dsp:spPr>
        <a:xfrm>
          <a:off x="2952241" y="537948"/>
          <a:ext cx="2587358" cy="518400"/>
        </a:xfrm>
        <a:prstGeom prst="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de-DE" sz="1800" kern="1200" dirty="0" smtClean="0"/>
            <a:t>Aufenthaltsgestattung</a:t>
          </a:r>
          <a:endParaRPr lang="de-DE" sz="1800" kern="1200" dirty="0"/>
        </a:p>
      </dsp:txBody>
      <dsp:txXfrm>
        <a:off x="2952241" y="537948"/>
        <a:ext cx="2587358" cy="518400"/>
      </dsp:txXfrm>
    </dsp:sp>
    <dsp:sp modelId="{37E07319-3977-5E43-9FCD-8282E0225CB4}">
      <dsp:nvSpPr>
        <dsp:cNvPr id="0" name=""/>
        <dsp:cNvSpPr/>
      </dsp:nvSpPr>
      <dsp:spPr>
        <a:xfrm>
          <a:off x="2952241" y="1056348"/>
          <a:ext cx="2587358" cy="3674868"/>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de-DE" sz="1800" kern="1200" dirty="0" smtClean="0">
              <a:solidFill>
                <a:srgbClr val="CD0920"/>
              </a:solidFill>
            </a:rPr>
            <a:t>PRAKTIKA:</a:t>
          </a:r>
          <a:endParaRPr lang="de-DE" sz="1800" kern="1200" dirty="0">
            <a:solidFill>
              <a:srgbClr val="CD0920"/>
            </a:solidFill>
          </a:endParaRPr>
        </a:p>
        <a:p>
          <a:pPr marL="171450" lvl="1" indent="-171450" algn="l" defTabSz="800100">
            <a:lnSpc>
              <a:spcPct val="90000"/>
            </a:lnSpc>
            <a:spcBef>
              <a:spcPct val="0"/>
            </a:spcBef>
            <a:spcAft>
              <a:spcPct val="15000"/>
            </a:spcAft>
            <a:buChar char="••"/>
          </a:pPr>
          <a:r>
            <a:rPr lang="de-DE" sz="1800" kern="1200" dirty="0" smtClean="0">
              <a:solidFill>
                <a:schemeClr val="tx1"/>
              </a:solidFill>
            </a:rPr>
            <a:t>1. bis 3. Monat </a:t>
          </a:r>
          <a:r>
            <a:rPr lang="de-DE" sz="1800" kern="1200" dirty="0" smtClean="0">
              <a:solidFill>
                <a:schemeClr val="tx1"/>
              </a:solidFill>
              <a:sym typeface="Wingdings"/>
            </a:rPr>
            <a:t>schulische Kontext</a:t>
          </a:r>
          <a:endParaRPr lang="de-DE" sz="1800" kern="1200" dirty="0">
            <a:solidFill>
              <a:schemeClr val="tx1"/>
            </a:solidFill>
          </a:endParaRPr>
        </a:p>
        <a:p>
          <a:pPr marL="171450" lvl="1" indent="-171450" algn="l" defTabSz="800100">
            <a:lnSpc>
              <a:spcPct val="90000"/>
            </a:lnSpc>
            <a:spcBef>
              <a:spcPct val="0"/>
            </a:spcBef>
            <a:spcAft>
              <a:spcPct val="15000"/>
            </a:spcAft>
            <a:buChar char="••"/>
          </a:pPr>
          <a:r>
            <a:rPr lang="de-DE" sz="1800" kern="1200" dirty="0" smtClean="0">
              <a:solidFill>
                <a:schemeClr val="tx1"/>
              </a:solidFill>
            </a:rPr>
            <a:t>ab 4. Monat </a:t>
          </a:r>
          <a:r>
            <a:rPr lang="de-DE" sz="1800" kern="1200" dirty="0" smtClean="0">
              <a:solidFill>
                <a:schemeClr val="tx1"/>
              </a:solidFill>
              <a:sym typeface="Wingdings"/>
            </a:rPr>
            <a:t> alle Praktika</a:t>
          </a:r>
          <a:endParaRPr lang="de-DE" sz="1800" kern="1200" dirty="0">
            <a:solidFill>
              <a:schemeClr val="tx1"/>
            </a:solidFill>
          </a:endParaRPr>
        </a:p>
        <a:p>
          <a:pPr marL="171450" lvl="1" indent="-171450" algn="l" defTabSz="800100">
            <a:lnSpc>
              <a:spcPct val="90000"/>
            </a:lnSpc>
            <a:spcBef>
              <a:spcPct val="0"/>
            </a:spcBef>
            <a:spcAft>
              <a:spcPct val="15000"/>
            </a:spcAft>
            <a:buChar char="••"/>
          </a:pPr>
          <a:endParaRPr lang="de-DE" sz="1800" kern="1200" dirty="0">
            <a:solidFill>
              <a:srgbClr val="CD0920"/>
            </a:solidFill>
          </a:endParaRPr>
        </a:p>
        <a:p>
          <a:pPr marL="171450" lvl="1" indent="-171450" algn="l" defTabSz="800100">
            <a:lnSpc>
              <a:spcPct val="90000"/>
            </a:lnSpc>
            <a:spcBef>
              <a:spcPct val="0"/>
            </a:spcBef>
            <a:spcAft>
              <a:spcPct val="15000"/>
            </a:spcAft>
            <a:buChar char="••"/>
          </a:pPr>
          <a:r>
            <a:rPr lang="de-DE" sz="1800" kern="1200" dirty="0" smtClean="0">
              <a:solidFill>
                <a:srgbClr val="CD0920"/>
              </a:solidFill>
            </a:rPr>
            <a:t>AUSBILDUNG:</a:t>
          </a:r>
          <a:endParaRPr lang="de-DE" sz="1800" kern="1200" dirty="0">
            <a:solidFill>
              <a:srgbClr val="CD0920"/>
            </a:solidFill>
          </a:endParaRPr>
        </a:p>
        <a:p>
          <a:pPr marL="171450" lvl="1" indent="-171450" algn="l" defTabSz="800100">
            <a:lnSpc>
              <a:spcPct val="90000"/>
            </a:lnSpc>
            <a:spcBef>
              <a:spcPct val="0"/>
            </a:spcBef>
            <a:spcAft>
              <a:spcPct val="15000"/>
            </a:spcAft>
            <a:buChar char="••"/>
          </a:pPr>
          <a:r>
            <a:rPr lang="de-DE" sz="1800" kern="1200" dirty="0" smtClean="0"/>
            <a:t>1. bis 3. Monat </a:t>
          </a:r>
          <a:r>
            <a:rPr lang="de-DE" sz="1800" kern="1200" dirty="0" smtClean="0">
              <a:sym typeface="Wingdings"/>
            </a:rPr>
            <a:t>schulische Ausbildungen</a:t>
          </a:r>
          <a:endParaRPr lang="de-DE" sz="1800" kern="1200" dirty="0"/>
        </a:p>
        <a:p>
          <a:pPr marL="171450" lvl="1" indent="-171450" algn="l" defTabSz="800100">
            <a:lnSpc>
              <a:spcPct val="90000"/>
            </a:lnSpc>
            <a:spcBef>
              <a:spcPct val="0"/>
            </a:spcBef>
            <a:spcAft>
              <a:spcPct val="15000"/>
            </a:spcAft>
            <a:buChar char="••"/>
          </a:pPr>
          <a:r>
            <a:rPr lang="de-DE" sz="1800" kern="1200" dirty="0" smtClean="0"/>
            <a:t>Ab 4. Monat alle Ausbildungsarten</a:t>
          </a:r>
          <a:endParaRPr lang="de-DE" sz="1800" kern="1200" dirty="0"/>
        </a:p>
        <a:p>
          <a:pPr marL="171450" lvl="1" indent="-171450" algn="l" defTabSz="800100">
            <a:lnSpc>
              <a:spcPct val="90000"/>
            </a:lnSpc>
            <a:spcBef>
              <a:spcPct val="0"/>
            </a:spcBef>
            <a:spcAft>
              <a:spcPct val="15000"/>
            </a:spcAft>
            <a:buChar char="••"/>
          </a:pPr>
          <a:endParaRPr lang="de-DE" sz="1800" kern="1200" dirty="0"/>
        </a:p>
      </dsp:txBody>
      <dsp:txXfrm>
        <a:off x="2952241" y="1056348"/>
        <a:ext cx="2587358" cy="3674868"/>
      </dsp:txXfrm>
    </dsp:sp>
    <dsp:sp modelId="{765D1252-8D93-0C4F-A70E-420970A11BE6}">
      <dsp:nvSpPr>
        <dsp:cNvPr id="0" name=""/>
        <dsp:cNvSpPr/>
      </dsp:nvSpPr>
      <dsp:spPr>
        <a:xfrm>
          <a:off x="5901830" y="537948"/>
          <a:ext cx="2587358" cy="518400"/>
        </a:xfrm>
        <a:prstGeom prst="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de-DE" sz="1800" kern="1200" dirty="0" smtClean="0"/>
            <a:t>Duldung</a:t>
          </a:r>
          <a:endParaRPr lang="de-DE" sz="1800" kern="1200" dirty="0"/>
        </a:p>
      </dsp:txBody>
      <dsp:txXfrm>
        <a:off x="5901830" y="537948"/>
        <a:ext cx="2587358" cy="518400"/>
      </dsp:txXfrm>
    </dsp:sp>
    <dsp:sp modelId="{99132384-F34F-224E-927F-A15B3DC2CD47}">
      <dsp:nvSpPr>
        <dsp:cNvPr id="0" name=""/>
        <dsp:cNvSpPr/>
      </dsp:nvSpPr>
      <dsp:spPr>
        <a:xfrm>
          <a:off x="5901830" y="1056348"/>
          <a:ext cx="2587358" cy="3674868"/>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de-DE" sz="1800" kern="1200" dirty="0" smtClean="0">
              <a:solidFill>
                <a:srgbClr val="CD0920"/>
              </a:solidFill>
            </a:rPr>
            <a:t>PRAKTIKA:</a:t>
          </a:r>
          <a:endParaRPr lang="de-DE" sz="1800" kern="1200" dirty="0">
            <a:solidFill>
              <a:srgbClr val="CD0920"/>
            </a:solidFill>
          </a:endParaRPr>
        </a:p>
        <a:p>
          <a:pPr marL="171450" lvl="1" indent="-171450" algn="l" defTabSz="800100">
            <a:lnSpc>
              <a:spcPct val="90000"/>
            </a:lnSpc>
            <a:spcBef>
              <a:spcPct val="0"/>
            </a:spcBef>
            <a:spcAft>
              <a:spcPct val="15000"/>
            </a:spcAft>
            <a:buChar char="••"/>
          </a:pPr>
          <a:r>
            <a:rPr lang="de-DE" sz="1800" kern="1200" dirty="0" smtClean="0"/>
            <a:t>ab 1.Tag alle Praktika möglich</a:t>
          </a:r>
          <a:endParaRPr lang="de-DE" sz="1800" kern="1200" dirty="0"/>
        </a:p>
        <a:p>
          <a:pPr marL="171450" lvl="1" indent="-171450" algn="l" defTabSz="800100">
            <a:lnSpc>
              <a:spcPct val="90000"/>
            </a:lnSpc>
            <a:spcBef>
              <a:spcPct val="0"/>
            </a:spcBef>
            <a:spcAft>
              <a:spcPct val="15000"/>
            </a:spcAft>
            <a:buChar char="••"/>
          </a:pPr>
          <a:r>
            <a:rPr lang="de-DE" sz="1800" kern="1200" dirty="0" smtClean="0">
              <a:solidFill>
                <a:srgbClr val="CD0920"/>
              </a:solidFill>
            </a:rPr>
            <a:t>AUSBILDUNG:</a:t>
          </a:r>
          <a:endParaRPr lang="de-DE" sz="1800" kern="1200" dirty="0">
            <a:solidFill>
              <a:srgbClr val="CD0920"/>
            </a:solidFill>
          </a:endParaRPr>
        </a:p>
        <a:p>
          <a:pPr marL="171450" lvl="1" indent="-171450" algn="l" defTabSz="800100">
            <a:lnSpc>
              <a:spcPct val="90000"/>
            </a:lnSpc>
            <a:spcBef>
              <a:spcPct val="0"/>
            </a:spcBef>
            <a:spcAft>
              <a:spcPct val="15000"/>
            </a:spcAft>
            <a:buChar char="••"/>
          </a:pPr>
          <a:r>
            <a:rPr lang="de-DE" sz="1800" kern="1200" dirty="0" smtClean="0"/>
            <a:t>Ab 1.Tag alle Ausbildungsarten sind möglich</a:t>
          </a:r>
          <a:endParaRPr lang="de-DE" sz="1800" kern="1200" dirty="0"/>
        </a:p>
      </dsp:txBody>
      <dsp:txXfrm>
        <a:off x="5901830" y="1056348"/>
        <a:ext cx="2587358" cy="367486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0889DF-394B-824F-A0DD-EA1D7FC60647}">
      <dsp:nvSpPr>
        <dsp:cNvPr id="0" name=""/>
        <dsp:cNvSpPr/>
      </dsp:nvSpPr>
      <dsp:spPr>
        <a:xfrm rot="5400000">
          <a:off x="4908950" y="-1792109"/>
          <a:ext cx="1322738" cy="5242653"/>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de-DE" sz="1800" kern="1200" dirty="0" smtClean="0"/>
            <a:t>Wenn die Person mindestens fünf Jahre erwerbstätig in BRD war.</a:t>
          </a:r>
          <a:endParaRPr lang="de-DE" sz="1800" kern="1200" dirty="0">
            <a:solidFill>
              <a:srgbClr val="E2001A"/>
            </a:solidFill>
          </a:endParaRPr>
        </a:p>
        <a:p>
          <a:pPr marL="171450" lvl="1" indent="-171450" algn="l" defTabSz="800100">
            <a:lnSpc>
              <a:spcPct val="90000"/>
            </a:lnSpc>
            <a:spcBef>
              <a:spcPct val="0"/>
            </a:spcBef>
            <a:spcAft>
              <a:spcPct val="15000"/>
            </a:spcAft>
            <a:buChar char="••"/>
          </a:pPr>
          <a:r>
            <a:rPr lang="de-DE" sz="1800" kern="1200" dirty="0" smtClean="0"/>
            <a:t>Wenn ein Elternteil in den letzten sechs Jahren drei Jahre in Deutschland erwerbstätig war.</a:t>
          </a:r>
          <a:endParaRPr lang="de-DE" sz="1800" kern="1200" dirty="0">
            <a:solidFill>
              <a:srgbClr val="E2001A"/>
            </a:solidFill>
          </a:endParaRPr>
        </a:p>
      </dsp:txBody>
      <dsp:txXfrm rot="-5400000">
        <a:off x="2948993" y="232419"/>
        <a:ext cx="5178082" cy="1193596"/>
      </dsp:txXfrm>
    </dsp:sp>
    <dsp:sp modelId="{F6CABC62-62CE-774C-8E06-C3D97A9C404F}">
      <dsp:nvSpPr>
        <dsp:cNvPr id="0" name=""/>
        <dsp:cNvSpPr/>
      </dsp:nvSpPr>
      <dsp:spPr>
        <a:xfrm>
          <a:off x="0" y="2505"/>
          <a:ext cx="2948992" cy="1653423"/>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de-DE" sz="2000" kern="1200" dirty="0" smtClean="0"/>
            <a:t>Aufenthaltsgestattung</a:t>
          </a:r>
        </a:p>
        <a:p>
          <a:pPr lvl="0" algn="ctr" defTabSz="889000">
            <a:lnSpc>
              <a:spcPct val="90000"/>
            </a:lnSpc>
            <a:spcBef>
              <a:spcPct val="0"/>
            </a:spcBef>
            <a:spcAft>
              <a:spcPct val="35000"/>
            </a:spcAft>
          </a:pPr>
          <a:r>
            <a:rPr lang="de-DE" sz="1600" kern="1200" dirty="0" smtClean="0"/>
            <a:t>- UNVERÄNDERT -</a:t>
          </a:r>
          <a:endParaRPr lang="de-DE" sz="1600" kern="1200" dirty="0"/>
        </a:p>
      </dsp:txBody>
      <dsp:txXfrm>
        <a:off x="80713" y="83218"/>
        <a:ext cx="2787566" cy="1491997"/>
      </dsp:txXfrm>
    </dsp:sp>
    <dsp:sp modelId="{22E3A45D-5609-1A40-82FD-BAAA13B50040}">
      <dsp:nvSpPr>
        <dsp:cNvPr id="0" name=""/>
        <dsp:cNvSpPr/>
      </dsp:nvSpPr>
      <dsp:spPr>
        <a:xfrm rot="5400000">
          <a:off x="4908950" y="-56015"/>
          <a:ext cx="1322738" cy="5242653"/>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de-DE" sz="1800" b="0" i="0" kern="1200" dirty="0" smtClean="0"/>
            <a:t>Berufsausbildungsbeihilfe nach § 56 SGB III</a:t>
          </a:r>
          <a:endParaRPr lang="de-DE" sz="1800" b="0" i="0" kern="1200" dirty="0"/>
        </a:p>
        <a:p>
          <a:pPr marL="171450" lvl="1" indent="-171450" algn="l" defTabSz="800100">
            <a:lnSpc>
              <a:spcPct val="90000"/>
            </a:lnSpc>
            <a:spcBef>
              <a:spcPct val="0"/>
            </a:spcBef>
            <a:spcAft>
              <a:spcPct val="15000"/>
            </a:spcAft>
            <a:buChar char="••"/>
          </a:pPr>
          <a:r>
            <a:rPr lang="de-DE" sz="1800" b="0" i="0" kern="1200" dirty="0" smtClean="0"/>
            <a:t>Assistierte Ausbildung nach § 130 SGB III</a:t>
          </a:r>
          <a:endParaRPr lang="de-DE" sz="1800" b="0" i="0" kern="1200" dirty="0"/>
        </a:p>
        <a:p>
          <a:pPr marL="171450" lvl="1" indent="-171450" algn="l" defTabSz="800100">
            <a:lnSpc>
              <a:spcPct val="90000"/>
            </a:lnSpc>
            <a:spcBef>
              <a:spcPct val="0"/>
            </a:spcBef>
            <a:spcAft>
              <a:spcPct val="15000"/>
            </a:spcAft>
            <a:buChar char="••"/>
          </a:pPr>
          <a:r>
            <a:rPr lang="de-DE" sz="1800" kern="1200" dirty="0" smtClean="0"/>
            <a:t>ausbildungsbegleitende Hilfen nach § 75 SGB II</a:t>
          </a:r>
          <a:endParaRPr lang="de-DE" sz="1800" b="0" i="0" kern="1200" dirty="0"/>
        </a:p>
      </dsp:txBody>
      <dsp:txXfrm rot="-5400000">
        <a:off x="2948993" y="1968513"/>
        <a:ext cx="5178082" cy="1193596"/>
      </dsp:txXfrm>
    </dsp:sp>
    <dsp:sp modelId="{8A6D3850-3331-304D-916B-3134FE8A55B8}">
      <dsp:nvSpPr>
        <dsp:cNvPr id="0" name=""/>
        <dsp:cNvSpPr/>
      </dsp:nvSpPr>
      <dsp:spPr>
        <a:xfrm>
          <a:off x="0" y="1738599"/>
          <a:ext cx="2948992" cy="1653423"/>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de-DE" sz="2000" kern="1200" dirty="0" smtClean="0"/>
            <a:t>Duldung</a:t>
          </a:r>
        </a:p>
        <a:p>
          <a:pPr lvl="0" algn="ctr" defTabSz="889000">
            <a:lnSpc>
              <a:spcPct val="90000"/>
            </a:lnSpc>
            <a:spcBef>
              <a:spcPct val="0"/>
            </a:spcBef>
            <a:spcAft>
              <a:spcPct val="35000"/>
            </a:spcAft>
          </a:pPr>
          <a:r>
            <a:rPr lang="de-DE" sz="900" kern="1200" dirty="0" smtClean="0"/>
            <a:t>nach § 60 </a:t>
          </a:r>
          <a:r>
            <a:rPr lang="de-DE" sz="900" kern="1200" dirty="0" err="1" smtClean="0"/>
            <a:t>AufenthG</a:t>
          </a:r>
          <a:endParaRPr lang="de-DE" sz="900" kern="1200" dirty="0" smtClean="0"/>
        </a:p>
        <a:p>
          <a:pPr lvl="0" algn="ctr" defTabSz="889000">
            <a:lnSpc>
              <a:spcPct val="90000"/>
            </a:lnSpc>
            <a:spcBef>
              <a:spcPct val="0"/>
            </a:spcBef>
            <a:spcAft>
              <a:spcPct val="35000"/>
            </a:spcAft>
          </a:pPr>
          <a:r>
            <a:rPr lang="de-DE" sz="1600" kern="1200" dirty="0" smtClean="0">
              <a:solidFill>
                <a:srgbClr val="CD0920"/>
              </a:solidFill>
            </a:rPr>
            <a:t>- NEU -</a:t>
          </a:r>
          <a:endParaRPr lang="de-DE" sz="1600" kern="1200" dirty="0">
            <a:solidFill>
              <a:srgbClr val="CD0920"/>
            </a:solidFill>
          </a:endParaRPr>
        </a:p>
      </dsp:txBody>
      <dsp:txXfrm>
        <a:off x="80713" y="1819312"/>
        <a:ext cx="2787566" cy="1491997"/>
      </dsp:txXfrm>
    </dsp:sp>
    <dsp:sp modelId="{A32DCD64-1568-6B43-A6BD-4BAE34C9F02C}">
      <dsp:nvSpPr>
        <dsp:cNvPr id="0" name=""/>
        <dsp:cNvSpPr/>
      </dsp:nvSpPr>
      <dsp:spPr>
        <a:xfrm rot="5400000">
          <a:off x="4908950" y="1680078"/>
          <a:ext cx="1322738" cy="5242653"/>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de-DE" sz="1800" b="0" i="0" kern="1200" dirty="0" smtClean="0"/>
            <a:t>Berufsausbildungsbeihilfe nach § 56 SGB III</a:t>
          </a:r>
          <a:endParaRPr lang="de-DE" sz="1800" kern="1200" dirty="0"/>
        </a:p>
        <a:p>
          <a:pPr marL="171450" lvl="1" indent="-171450" algn="l" defTabSz="800100">
            <a:lnSpc>
              <a:spcPct val="90000"/>
            </a:lnSpc>
            <a:spcBef>
              <a:spcPct val="0"/>
            </a:spcBef>
            <a:spcAft>
              <a:spcPct val="15000"/>
            </a:spcAft>
            <a:buChar char="••"/>
          </a:pPr>
          <a:r>
            <a:rPr lang="de-DE" sz="1800" b="0" i="0" kern="1200" smtClean="0"/>
            <a:t>Assistierte Ausbildung nach § 130 SGB III</a:t>
          </a:r>
          <a:endParaRPr lang="de-DE" sz="1800" b="0" i="0" kern="1200" dirty="0"/>
        </a:p>
        <a:p>
          <a:pPr marL="171450" lvl="1" indent="-171450" algn="l" defTabSz="800100">
            <a:lnSpc>
              <a:spcPct val="90000"/>
            </a:lnSpc>
            <a:spcBef>
              <a:spcPct val="0"/>
            </a:spcBef>
            <a:spcAft>
              <a:spcPct val="15000"/>
            </a:spcAft>
            <a:buChar char="••"/>
          </a:pPr>
          <a:r>
            <a:rPr lang="de-DE" sz="1800" kern="1200" smtClean="0"/>
            <a:t>ausbildungsbegleitende Hilfen nach § 75 SGB II</a:t>
          </a:r>
          <a:endParaRPr lang="de-DE" sz="1800" b="0" i="0" kern="1200" dirty="0"/>
        </a:p>
      </dsp:txBody>
      <dsp:txXfrm rot="-5400000">
        <a:off x="2948993" y="3704607"/>
        <a:ext cx="5178082" cy="1193596"/>
      </dsp:txXfrm>
    </dsp:sp>
    <dsp:sp modelId="{6396DF34-0274-9447-A65D-2EA3C7281E78}">
      <dsp:nvSpPr>
        <dsp:cNvPr id="0" name=""/>
        <dsp:cNvSpPr/>
      </dsp:nvSpPr>
      <dsp:spPr>
        <a:xfrm>
          <a:off x="0" y="3474693"/>
          <a:ext cx="2948992" cy="1653423"/>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de-DE" sz="2000" kern="1200" dirty="0" smtClean="0"/>
            <a:t>Aufenthaltserlaubnis </a:t>
          </a:r>
        </a:p>
        <a:p>
          <a:pPr lvl="0" algn="ctr" defTabSz="889000">
            <a:lnSpc>
              <a:spcPct val="90000"/>
            </a:lnSpc>
            <a:spcBef>
              <a:spcPct val="0"/>
            </a:spcBef>
            <a:spcAft>
              <a:spcPct val="35000"/>
            </a:spcAft>
          </a:pPr>
          <a:r>
            <a:rPr lang="de-DE" sz="900" kern="1200" dirty="0" smtClean="0"/>
            <a:t> nach §§ 22; 23 Abs.1,2,4; 23a</a:t>
          </a:r>
        </a:p>
        <a:p>
          <a:pPr lvl="0" algn="ctr" defTabSz="889000">
            <a:lnSpc>
              <a:spcPct val="90000"/>
            </a:lnSpc>
            <a:spcBef>
              <a:spcPct val="0"/>
            </a:spcBef>
            <a:spcAft>
              <a:spcPct val="35000"/>
            </a:spcAft>
          </a:pPr>
          <a:r>
            <a:rPr lang="de-DE" sz="900" kern="1200" dirty="0" smtClean="0"/>
            <a:t>§§ 25 Abs.1,2; 25a,b; 28; 30; 32-34</a:t>
          </a:r>
        </a:p>
        <a:p>
          <a:pPr lvl="0" algn="ctr" defTabSz="889000">
            <a:lnSpc>
              <a:spcPct val="90000"/>
            </a:lnSpc>
            <a:spcBef>
              <a:spcPct val="0"/>
            </a:spcBef>
            <a:spcAft>
              <a:spcPct val="35000"/>
            </a:spcAft>
          </a:pPr>
          <a:r>
            <a:rPr lang="de-DE" sz="900" kern="1200" dirty="0" smtClean="0"/>
            <a:t>§§ 37; 38 Abs. 1 Nr.2; 104a</a:t>
          </a:r>
        </a:p>
        <a:p>
          <a:pPr lvl="0" algn="ctr" defTabSz="889000">
            <a:lnSpc>
              <a:spcPct val="90000"/>
            </a:lnSpc>
            <a:spcBef>
              <a:spcPct val="0"/>
            </a:spcBef>
            <a:spcAft>
              <a:spcPct val="35000"/>
            </a:spcAft>
          </a:pPr>
          <a:r>
            <a:rPr lang="de-DE" sz="1600" kern="1200" dirty="0" smtClean="0">
              <a:solidFill>
                <a:srgbClr val="CD0920"/>
              </a:solidFill>
            </a:rPr>
            <a:t> - NEU - </a:t>
          </a:r>
          <a:endParaRPr lang="de-DE" sz="1600" kern="1200" dirty="0">
            <a:solidFill>
              <a:srgbClr val="CD0920"/>
            </a:solidFill>
          </a:endParaRPr>
        </a:p>
      </dsp:txBody>
      <dsp:txXfrm>
        <a:off x="80713" y="3555406"/>
        <a:ext cx="2787566" cy="149199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4DFAB4-642A-4F54-A9CE-BF58DC3D54DA}">
      <dsp:nvSpPr>
        <dsp:cNvPr id="0" name=""/>
        <dsp:cNvSpPr/>
      </dsp:nvSpPr>
      <dsp:spPr>
        <a:xfrm>
          <a:off x="2440042" y="0"/>
          <a:ext cx="1910135" cy="191032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CE94FA0-1D39-4B50-A11B-30431BEA2C6E}">
      <dsp:nvSpPr>
        <dsp:cNvPr id="0" name=""/>
        <dsp:cNvSpPr/>
      </dsp:nvSpPr>
      <dsp:spPr>
        <a:xfrm>
          <a:off x="2861770" y="691487"/>
          <a:ext cx="1065963" cy="5329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fr-FR" sz="1400" kern="1200" dirty="0" smtClean="0"/>
            <a:t>Deutsch-</a:t>
          </a:r>
          <a:r>
            <a:rPr lang="fr-FR" sz="1400" kern="1200" dirty="0" err="1" smtClean="0"/>
            <a:t>Lernen</a:t>
          </a:r>
          <a:endParaRPr lang="fr-FR" sz="1400" kern="1200" dirty="0"/>
        </a:p>
      </dsp:txBody>
      <dsp:txXfrm>
        <a:off x="2861770" y="691487"/>
        <a:ext cx="1065963" cy="532926"/>
      </dsp:txXfrm>
    </dsp:sp>
    <dsp:sp modelId="{6D9D2068-DE2C-4068-8BB4-5F7B35958AC0}">
      <dsp:nvSpPr>
        <dsp:cNvPr id="0" name=""/>
        <dsp:cNvSpPr/>
      </dsp:nvSpPr>
      <dsp:spPr>
        <a:xfrm>
          <a:off x="1909389" y="1097768"/>
          <a:ext cx="1910135" cy="191032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3C67C35-211E-4719-BC1E-E3C190CEA89B}">
      <dsp:nvSpPr>
        <dsp:cNvPr id="0" name=""/>
        <dsp:cNvSpPr/>
      </dsp:nvSpPr>
      <dsp:spPr>
        <a:xfrm>
          <a:off x="2328967" y="1791282"/>
          <a:ext cx="1065963" cy="5329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fr-FR" sz="1400" kern="1200" dirty="0" err="1" smtClean="0"/>
            <a:t>Berufs-Orientierung</a:t>
          </a:r>
          <a:endParaRPr lang="fr-FR" sz="1400" kern="1200" dirty="0"/>
        </a:p>
      </dsp:txBody>
      <dsp:txXfrm>
        <a:off x="2328967" y="1791282"/>
        <a:ext cx="1065963" cy="532926"/>
      </dsp:txXfrm>
    </dsp:sp>
    <dsp:sp modelId="{8AF5568F-A108-4AF7-A50E-35A26BA1704E}">
      <dsp:nvSpPr>
        <dsp:cNvPr id="0" name=""/>
        <dsp:cNvSpPr/>
      </dsp:nvSpPr>
      <dsp:spPr>
        <a:xfrm>
          <a:off x="2440042" y="2199589"/>
          <a:ext cx="1910135" cy="191032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3D54B7-D32F-4F36-9CA1-2B8C9BA4F5D4}">
      <dsp:nvSpPr>
        <dsp:cNvPr id="0" name=""/>
        <dsp:cNvSpPr/>
      </dsp:nvSpPr>
      <dsp:spPr>
        <a:xfrm>
          <a:off x="2861770" y="2891077"/>
          <a:ext cx="1065963" cy="5329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fr-FR" sz="1400" kern="1200" dirty="0" err="1" smtClean="0"/>
            <a:t>Qualifikation</a:t>
          </a:r>
          <a:endParaRPr lang="fr-FR" sz="1400" kern="1200" dirty="0"/>
        </a:p>
      </dsp:txBody>
      <dsp:txXfrm>
        <a:off x="2861770" y="2891077"/>
        <a:ext cx="1065963" cy="532926"/>
      </dsp:txXfrm>
    </dsp:sp>
    <dsp:sp modelId="{36C3C5AB-B154-4FAE-A732-F9EDB9C3BB70}">
      <dsp:nvSpPr>
        <dsp:cNvPr id="0" name=""/>
        <dsp:cNvSpPr/>
      </dsp:nvSpPr>
      <dsp:spPr>
        <a:xfrm>
          <a:off x="2045546" y="3424003"/>
          <a:ext cx="1641046" cy="1641840"/>
        </a:xfrm>
        <a:prstGeom prst="blockArc">
          <a:avLst>
            <a:gd name="adj1" fmla="val 0"/>
            <a:gd name="adj2" fmla="val 18900000"/>
            <a:gd name="adj3" fmla="val 127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9D3243-CBF7-4492-87CC-8D09ABCB52B2}">
      <dsp:nvSpPr>
        <dsp:cNvPr id="0" name=""/>
        <dsp:cNvSpPr/>
      </dsp:nvSpPr>
      <dsp:spPr>
        <a:xfrm>
          <a:off x="2328967" y="3990871"/>
          <a:ext cx="1065963" cy="5329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fr-FR" sz="1400" kern="1200" dirty="0" smtClean="0"/>
            <a:t>AM-</a:t>
          </a:r>
          <a:r>
            <a:rPr lang="fr-FR" sz="1400" kern="1200" dirty="0" err="1" smtClean="0"/>
            <a:t>Integration</a:t>
          </a:r>
          <a:endParaRPr lang="fr-FR" sz="1400" kern="1200" dirty="0"/>
        </a:p>
      </dsp:txBody>
      <dsp:txXfrm>
        <a:off x="2328967" y="3990871"/>
        <a:ext cx="1065963" cy="532926"/>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4"/>
            <a:ext cx="2946400" cy="4957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49688" y="4"/>
            <a:ext cx="2946400" cy="495700"/>
          </a:xfrm>
          <a:prstGeom prst="rect">
            <a:avLst/>
          </a:prstGeom>
        </p:spPr>
        <p:txBody>
          <a:bodyPr vert="horz" lIns="91440" tIns="45720" rIns="91440" bIns="45720" rtlCol="0"/>
          <a:lstStyle>
            <a:lvl1pPr algn="r">
              <a:defRPr sz="1200"/>
            </a:lvl1pPr>
          </a:lstStyle>
          <a:p>
            <a:fld id="{7C967404-156E-47EB-9877-E087AC5685E3}" type="datetimeFigureOut">
              <a:rPr lang="de-DE" smtClean="0"/>
              <a:pPr/>
              <a:t>15.03.2016</a:t>
            </a:fld>
            <a:endParaRPr lang="de-DE"/>
          </a:p>
        </p:txBody>
      </p:sp>
      <p:sp>
        <p:nvSpPr>
          <p:cNvPr id="4" name="Fußzeilenplatzhalter 3"/>
          <p:cNvSpPr>
            <a:spLocks noGrp="1"/>
          </p:cNvSpPr>
          <p:nvPr>
            <p:ph type="ftr" sz="quarter" idx="2"/>
          </p:nvPr>
        </p:nvSpPr>
        <p:spPr>
          <a:xfrm>
            <a:off x="0" y="9429361"/>
            <a:ext cx="2946400" cy="4957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49688" y="9429361"/>
            <a:ext cx="2946400" cy="495700"/>
          </a:xfrm>
          <a:prstGeom prst="rect">
            <a:avLst/>
          </a:prstGeom>
        </p:spPr>
        <p:txBody>
          <a:bodyPr vert="horz" lIns="91440" tIns="45720" rIns="91440" bIns="45720" rtlCol="0" anchor="b"/>
          <a:lstStyle>
            <a:lvl1pPr algn="r">
              <a:defRPr sz="1200"/>
            </a:lvl1pPr>
          </a:lstStyle>
          <a:p>
            <a:fld id="{1D7242E3-06F1-4C75-A171-9FD46FAE3E85}" type="slidenum">
              <a:rPr lang="de-DE" smtClean="0"/>
              <a:pPr/>
              <a:t>‹Nr.›</a:t>
            </a:fld>
            <a:endParaRPr lang="de-DE"/>
          </a:p>
        </p:txBody>
      </p:sp>
    </p:spTree>
    <p:extLst>
      <p:ext uri="{BB962C8B-B14F-4D97-AF65-F5344CB8AC3E}">
        <p14:creationId xmlns:p14="http://schemas.microsoft.com/office/powerpoint/2010/main" val="5375680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8548" name="Rectangle 4"/>
          <p:cNvSpPr>
            <a:spLocks noGrp="1" noRot="1" noChangeAspect="1" noChangeArrowheads="1" noTextEdit="1"/>
          </p:cNvSpPr>
          <p:nvPr>
            <p:ph type="sldImg" idx="2"/>
          </p:nvPr>
        </p:nvSpPr>
        <p:spPr bwMode="auto">
          <a:xfrm>
            <a:off x="917575" y="742950"/>
            <a:ext cx="4964113" cy="3724275"/>
          </a:xfrm>
          <a:prstGeom prst="rect">
            <a:avLst/>
          </a:prstGeom>
          <a:noFill/>
          <a:ln w="9525">
            <a:solidFill>
              <a:srgbClr val="000000"/>
            </a:solidFill>
            <a:miter lim="800000"/>
            <a:headEnd/>
            <a:tailEnd/>
          </a:ln>
          <a:effectLst/>
        </p:spPr>
      </p:sp>
      <p:sp>
        <p:nvSpPr>
          <p:cNvPr id="108549" name="Rectangle 5"/>
          <p:cNvSpPr>
            <a:spLocks noGrp="1" noChangeArrowheads="1"/>
          </p:cNvSpPr>
          <p:nvPr>
            <p:ph type="body" sz="quarter" idx="3"/>
          </p:nvPr>
        </p:nvSpPr>
        <p:spPr bwMode="auto">
          <a:xfrm>
            <a:off x="681038" y="4715472"/>
            <a:ext cx="5435600" cy="446603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endParaRPr lang="de-DE" dirty="0"/>
          </a:p>
        </p:txBody>
      </p:sp>
      <p:sp>
        <p:nvSpPr>
          <p:cNvPr id="2" name="Fußzeilenplatzhalter 1"/>
          <p:cNvSpPr>
            <a:spLocks noGrp="1"/>
          </p:cNvSpPr>
          <p:nvPr>
            <p:ph type="ftr" sz="quarter" idx="4"/>
          </p:nvPr>
        </p:nvSpPr>
        <p:spPr>
          <a:xfrm>
            <a:off x="0" y="9429360"/>
            <a:ext cx="2946400" cy="495700"/>
          </a:xfrm>
          <a:prstGeom prst="rect">
            <a:avLst/>
          </a:prstGeom>
        </p:spPr>
        <p:txBody>
          <a:bodyPr vert="horz" lIns="91440" tIns="45720" rIns="91440" bIns="45720" rtlCol="0" anchor="b"/>
          <a:lstStyle>
            <a:lvl1pPr algn="l">
              <a:defRPr sz="1200"/>
            </a:lvl1pPr>
          </a:lstStyle>
          <a:p>
            <a:endParaRPr lang="de-DE"/>
          </a:p>
        </p:txBody>
      </p:sp>
      <p:sp>
        <p:nvSpPr>
          <p:cNvPr id="3" name="Kopfzeilenplatzhalter 2"/>
          <p:cNvSpPr>
            <a:spLocks noGrp="1"/>
          </p:cNvSpPr>
          <p:nvPr>
            <p:ph type="hdr" sz="quarter"/>
          </p:nvPr>
        </p:nvSpPr>
        <p:spPr>
          <a:xfrm>
            <a:off x="0" y="2"/>
            <a:ext cx="2946400" cy="495700"/>
          </a:xfrm>
          <a:prstGeom prst="rect">
            <a:avLst/>
          </a:prstGeom>
        </p:spPr>
        <p:txBody>
          <a:bodyPr vert="horz" lIns="91440" tIns="45720" rIns="91440" bIns="45720" rtlCol="0"/>
          <a:lstStyle>
            <a:lvl1pPr algn="l">
              <a:defRPr sz="1200"/>
            </a:lvl1pPr>
          </a:lstStyle>
          <a:p>
            <a:endParaRPr lang="de-DE"/>
          </a:p>
        </p:txBody>
      </p:sp>
      <p:sp>
        <p:nvSpPr>
          <p:cNvPr id="4" name="Datumsplatzhalter 3"/>
          <p:cNvSpPr>
            <a:spLocks noGrp="1"/>
          </p:cNvSpPr>
          <p:nvPr>
            <p:ph type="dt" idx="1"/>
          </p:nvPr>
        </p:nvSpPr>
        <p:spPr>
          <a:xfrm>
            <a:off x="3849688" y="2"/>
            <a:ext cx="2946400" cy="495700"/>
          </a:xfrm>
          <a:prstGeom prst="rect">
            <a:avLst/>
          </a:prstGeom>
        </p:spPr>
        <p:txBody>
          <a:bodyPr vert="horz" lIns="91440" tIns="45720" rIns="91440" bIns="45720" rtlCol="0"/>
          <a:lstStyle>
            <a:lvl1pPr algn="r">
              <a:defRPr sz="1200"/>
            </a:lvl1pPr>
          </a:lstStyle>
          <a:p>
            <a:fld id="{F5A85667-3F49-4250-BE36-49FB17FAAB2E}" type="datetimeFigureOut">
              <a:rPr lang="de-DE" smtClean="0"/>
              <a:t>15.03.2016</a:t>
            </a:fld>
            <a:endParaRPr lang="de-DE"/>
          </a:p>
        </p:txBody>
      </p:sp>
      <p:sp>
        <p:nvSpPr>
          <p:cNvPr id="5" name="Foliennummernplatzhalter 4"/>
          <p:cNvSpPr>
            <a:spLocks noGrp="1"/>
          </p:cNvSpPr>
          <p:nvPr>
            <p:ph type="sldNum" sz="quarter" idx="5"/>
          </p:nvPr>
        </p:nvSpPr>
        <p:spPr>
          <a:xfrm>
            <a:off x="3849688" y="9429360"/>
            <a:ext cx="2946400" cy="495700"/>
          </a:xfrm>
          <a:prstGeom prst="rect">
            <a:avLst/>
          </a:prstGeom>
        </p:spPr>
        <p:txBody>
          <a:bodyPr vert="horz" lIns="91440" tIns="45720" rIns="91440" bIns="45720" rtlCol="0" anchor="b"/>
          <a:lstStyle>
            <a:lvl1pPr algn="r">
              <a:defRPr sz="1200"/>
            </a:lvl1pPr>
          </a:lstStyle>
          <a:p>
            <a:fld id="{9B01A3C9-0BCF-401E-AB78-2159E2565C14}" type="slidenum">
              <a:rPr lang="de-DE" smtClean="0"/>
              <a:t>‹Nr.›</a:t>
            </a:fld>
            <a:endParaRPr lang="de-DE"/>
          </a:p>
        </p:txBody>
      </p:sp>
    </p:spTree>
    <p:extLst>
      <p:ext uri="{BB962C8B-B14F-4D97-AF65-F5344CB8AC3E}">
        <p14:creationId xmlns:p14="http://schemas.microsoft.com/office/powerpoint/2010/main" val="394054532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marR="0" indent="0" algn="l" defTabSz="914400" rtl="0" eaLnBrk="1" fontAlgn="base" latinLnBrk="0" hangingPunct="1">
      <a:lnSpc>
        <a:spcPct val="100000"/>
      </a:lnSpc>
      <a:spcBef>
        <a:spcPct val="0"/>
      </a:spcBef>
      <a:spcAft>
        <a:spcPct val="0"/>
      </a:spcAft>
      <a:buClrTx/>
      <a:buSzTx/>
      <a:buFontTx/>
      <a:buNone/>
      <a:tabLs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6A07E4-6E4B-4F03-99D8-BB8F0E5D176B}" type="slidenum">
              <a:rPr lang="de-DE"/>
              <a:pPr/>
              <a:t>1</a:t>
            </a:fld>
            <a:endParaRPr lang="de-DE" dirty="0"/>
          </a:p>
        </p:txBody>
      </p:sp>
      <p:sp>
        <p:nvSpPr>
          <p:cNvPr id="292866" name="Rectangle 2"/>
          <p:cNvSpPr>
            <a:spLocks noGrp="1" noRot="1" noChangeAspect="1" noChangeArrowheads="1" noTextEdit="1"/>
          </p:cNvSpPr>
          <p:nvPr>
            <p:ph type="sldImg"/>
          </p:nvPr>
        </p:nvSpPr>
        <p:spPr>
          <a:xfrm>
            <a:off x="917575" y="744538"/>
            <a:ext cx="4962525" cy="3722687"/>
          </a:xfrm>
          <a:ln/>
        </p:spPr>
      </p:sp>
      <p:sp>
        <p:nvSpPr>
          <p:cNvPr id="292867" name="Rectangle 3"/>
          <p:cNvSpPr>
            <a:spLocks noGrp="1" noChangeArrowheads="1"/>
          </p:cNvSpPr>
          <p:nvPr>
            <p:ph type="body" idx="1"/>
          </p:nvPr>
        </p:nvSpPr>
        <p:spPr/>
        <p:txBody>
          <a:bodyPr/>
          <a:lstStyle/>
          <a:p>
            <a:pPr lvl="1">
              <a:spcBef>
                <a:spcPct val="0"/>
              </a:spcBef>
            </a:pPr>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B01A3C9-0BCF-401E-AB78-2159E2565C14}" type="slidenum">
              <a:rPr lang="de-DE" smtClean="0"/>
              <a:t>11</a:t>
            </a:fld>
            <a:endParaRPr lang="de-DE"/>
          </a:p>
        </p:txBody>
      </p:sp>
    </p:spTree>
    <p:extLst>
      <p:ext uri="{BB962C8B-B14F-4D97-AF65-F5344CB8AC3E}">
        <p14:creationId xmlns:p14="http://schemas.microsoft.com/office/powerpoint/2010/main" val="10174533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B01A3C9-0BCF-401E-AB78-2159E2565C14}" type="slidenum">
              <a:rPr lang="de-DE" smtClean="0"/>
              <a:t>16</a:t>
            </a:fld>
            <a:endParaRPr lang="de-DE"/>
          </a:p>
        </p:txBody>
      </p:sp>
    </p:spTree>
    <p:extLst>
      <p:ext uri="{BB962C8B-B14F-4D97-AF65-F5344CB8AC3E}">
        <p14:creationId xmlns:p14="http://schemas.microsoft.com/office/powerpoint/2010/main" val="10174533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B01A3C9-0BCF-401E-AB78-2159E2565C14}" type="slidenum">
              <a:rPr lang="de-DE" smtClean="0"/>
              <a:t>17</a:t>
            </a:fld>
            <a:endParaRPr lang="de-DE"/>
          </a:p>
        </p:txBody>
      </p:sp>
    </p:spTree>
    <p:extLst>
      <p:ext uri="{BB962C8B-B14F-4D97-AF65-F5344CB8AC3E}">
        <p14:creationId xmlns:p14="http://schemas.microsoft.com/office/powerpoint/2010/main" val="10174533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B01A3C9-0BCF-401E-AB78-2159E2565C14}" type="slidenum">
              <a:rPr lang="de-DE" smtClean="0"/>
              <a:t>19</a:t>
            </a:fld>
            <a:endParaRPr lang="de-DE"/>
          </a:p>
        </p:txBody>
      </p:sp>
    </p:spTree>
    <p:extLst>
      <p:ext uri="{BB962C8B-B14F-4D97-AF65-F5344CB8AC3E}">
        <p14:creationId xmlns:p14="http://schemas.microsoft.com/office/powerpoint/2010/main" val="1017453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B01A3C9-0BCF-401E-AB78-2159E2565C14}" type="slidenum">
              <a:rPr lang="de-DE" smtClean="0"/>
              <a:t>2</a:t>
            </a:fld>
            <a:endParaRPr lang="de-DE"/>
          </a:p>
        </p:txBody>
      </p:sp>
    </p:spTree>
    <p:extLst>
      <p:ext uri="{BB962C8B-B14F-4D97-AF65-F5344CB8AC3E}">
        <p14:creationId xmlns:p14="http://schemas.microsoft.com/office/powerpoint/2010/main" val="10174533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B01A3C9-0BCF-401E-AB78-2159E2565C14}" type="slidenum">
              <a:rPr lang="de-DE" smtClean="0"/>
              <a:t>4</a:t>
            </a:fld>
            <a:endParaRPr lang="de-DE"/>
          </a:p>
        </p:txBody>
      </p:sp>
    </p:spTree>
    <p:extLst>
      <p:ext uri="{BB962C8B-B14F-4D97-AF65-F5344CB8AC3E}">
        <p14:creationId xmlns:p14="http://schemas.microsoft.com/office/powerpoint/2010/main" val="10174533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B01A3C9-0BCF-401E-AB78-2159E2565C14}" type="slidenum">
              <a:rPr lang="de-DE" smtClean="0"/>
              <a:t>5</a:t>
            </a:fld>
            <a:endParaRPr lang="de-DE"/>
          </a:p>
        </p:txBody>
      </p:sp>
    </p:spTree>
    <p:extLst>
      <p:ext uri="{BB962C8B-B14F-4D97-AF65-F5344CB8AC3E}">
        <p14:creationId xmlns:p14="http://schemas.microsoft.com/office/powerpoint/2010/main" val="10174533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B01A3C9-0BCF-401E-AB78-2159E2565C14}" type="slidenum">
              <a:rPr lang="de-DE" smtClean="0"/>
              <a:t>6</a:t>
            </a:fld>
            <a:endParaRPr lang="de-DE"/>
          </a:p>
        </p:txBody>
      </p:sp>
    </p:spTree>
    <p:extLst>
      <p:ext uri="{BB962C8B-B14F-4D97-AF65-F5344CB8AC3E}">
        <p14:creationId xmlns:p14="http://schemas.microsoft.com/office/powerpoint/2010/main" val="10174533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B01A3C9-0BCF-401E-AB78-2159E2565C14}" type="slidenum">
              <a:rPr lang="de-DE" smtClean="0"/>
              <a:t>7</a:t>
            </a:fld>
            <a:endParaRPr lang="de-DE"/>
          </a:p>
        </p:txBody>
      </p:sp>
    </p:spTree>
    <p:extLst>
      <p:ext uri="{BB962C8B-B14F-4D97-AF65-F5344CB8AC3E}">
        <p14:creationId xmlns:p14="http://schemas.microsoft.com/office/powerpoint/2010/main" val="10174533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B01A3C9-0BCF-401E-AB78-2159E2565C14}" type="slidenum">
              <a:rPr lang="de-DE" smtClean="0"/>
              <a:t>8</a:t>
            </a:fld>
            <a:endParaRPr lang="de-DE"/>
          </a:p>
        </p:txBody>
      </p:sp>
    </p:spTree>
    <p:extLst>
      <p:ext uri="{BB962C8B-B14F-4D97-AF65-F5344CB8AC3E}">
        <p14:creationId xmlns:p14="http://schemas.microsoft.com/office/powerpoint/2010/main" val="10174533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B01A3C9-0BCF-401E-AB78-2159E2565C14}" type="slidenum">
              <a:rPr lang="de-DE" smtClean="0"/>
              <a:t>9</a:t>
            </a:fld>
            <a:endParaRPr lang="de-DE"/>
          </a:p>
        </p:txBody>
      </p:sp>
    </p:spTree>
    <p:extLst>
      <p:ext uri="{BB962C8B-B14F-4D97-AF65-F5344CB8AC3E}">
        <p14:creationId xmlns:p14="http://schemas.microsoft.com/office/powerpoint/2010/main" val="10174533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B01A3C9-0BCF-401E-AB78-2159E2565C14}" type="slidenum">
              <a:rPr lang="de-DE" smtClean="0"/>
              <a:t>10</a:t>
            </a:fld>
            <a:endParaRPr lang="de-DE"/>
          </a:p>
        </p:txBody>
      </p:sp>
    </p:spTree>
    <p:extLst>
      <p:ext uri="{BB962C8B-B14F-4D97-AF65-F5344CB8AC3E}">
        <p14:creationId xmlns:p14="http://schemas.microsoft.com/office/powerpoint/2010/main" val="10174533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T-Titelfolie_extern">
    <p:spTree>
      <p:nvGrpSpPr>
        <p:cNvPr id="1" name=""/>
        <p:cNvGrpSpPr/>
        <p:nvPr/>
      </p:nvGrpSpPr>
      <p:grpSpPr>
        <a:xfrm>
          <a:off x="0" y="0"/>
          <a:ext cx="0" cy="0"/>
          <a:chOff x="0" y="0"/>
          <a:chExt cx="0" cy="0"/>
        </a:xfrm>
      </p:grpSpPr>
      <p:sp>
        <p:nvSpPr>
          <p:cNvPr id="4" name="Titel 4"/>
          <p:cNvSpPr>
            <a:spLocks noGrp="1"/>
          </p:cNvSpPr>
          <p:nvPr>
            <p:ph type="title" hasCustomPrompt="1"/>
          </p:nvPr>
        </p:nvSpPr>
        <p:spPr>
          <a:xfrm>
            <a:off x="687388" y="924015"/>
            <a:ext cx="7769225" cy="1016366"/>
          </a:xfrm>
          <a:prstGeom prst="rect">
            <a:avLst/>
          </a:prstGeom>
        </p:spPr>
        <p:txBody>
          <a:bodyPr wrap="square" lIns="0" tIns="0" rIns="0" bIns="0" anchor="t">
            <a:spAutoFit/>
          </a:bodyPr>
          <a:lstStyle>
            <a:lvl1pPr algn="l">
              <a:lnSpc>
                <a:spcPct val="100000"/>
              </a:lnSpc>
              <a:spcAft>
                <a:spcPts val="0"/>
              </a:spcAft>
              <a:defRPr lang="de-DE" sz="3300" b="1" kern="1200" baseline="0" dirty="0">
                <a:latin typeface="Arial" pitchFamily="34" charset="0"/>
                <a:cs typeface="Arial" pitchFamily="34" charset="0"/>
              </a:defRPr>
            </a:lvl1pPr>
          </a:lstStyle>
          <a:p>
            <a:r>
              <a:rPr lang="de-DE" dirty="0" smtClean="0"/>
              <a:t>Hier steht der Titel ihrer Präsentation.</a:t>
            </a:r>
            <a:br>
              <a:rPr lang="de-DE" dirty="0" smtClean="0"/>
            </a:br>
            <a:r>
              <a:rPr lang="de-DE" dirty="0" smtClean="0"/>
              <a:t>Groß und prägnant. </a:t>
            </a:r>
            <a:endParaRPr lang="de-DE" dirty="0"/>
          </a:p>
        </p:txBody>
      </p:sp>
      <p:sp>
        <p:nvSpPr>
          <p:cNvPr id="7" name="Textplatzhalter 11"/>
          <p:cNvSpPr>
            <a:spLocks noGrp="1"/>
          </p:cNvSpPr>
          <p:nvPr>
            <p:ph type="body" sz="quarter" idx="12" hasCustomPrompt="1"/>
          </p:nvPr>
        </p:nvSpPr>
        <p:spPr>
          <a:xfrm>
            <a:off x="703263" y="467628"/>
            <a:ext cx="7753350" cy="230992"/>
          </a:xfrm>
          <a:prstGeom prst="rect">
            <a:avLst/>
          </a:prstGeom>
        </p:spPr>
        <p:txBody>
          <a:bodyPr vert="horz" lIns="0" tIns="0" rIns="0" bIns="0" rtlCol="0">
            <a:noAutofit/>
          </a:bodyPr>
          <a:lstStyle>
            <a:lvl1pPr marL="344488" indent="-344488">
              <a:buNone/>
              <a:defRPr lang="de-DE" sz="1500" baseline="0" noProof="0" dirty="0">
                <a:solidFill>
                  <a:srgbClr val="FFFFFF"/>
                </a:solidFill>
                <a:latin typeface="Arial" pitchFamily="34" charset="0"/>
                <a:cs typeface="Arial" pitchFamily="34" charset="0"/>
              </a:defRPr>
            </a:lvl1pPr>
          </a:lstStyle>
          <a:p>
            <a:pPr marL="0" lvl="0" indent="0">
              <a:spcBef>
                <a:spcPts val="0"/>
              </a:spcBef>
              <a:spcAft>
                <a:spcPts val="200"/>
              </a:spcAft>
            </a:pPr>
            <a:r>
              <a:rPr kumimoji="0" lang="de-DE" sz="1500" b="0" i="0" u="none" strike="noStrike" kern="0" cap="none" spc="0" normalizeH="0" baseline="0" noProof="0" dirty="0" smtClean="0">
                <a:ln>
                  <a:noFill/>
                </a:ln>
                <a:solidFill>
                  <a:srgbClr val="FFFFFF"/>
                </a:solidFill>
                <a:effectLst/>
                <a:uLnTx/>
                <a:uFillTx/>
                <a:latin typeface="Arial"/>
                <a:ea typeface="+mn-ea"/>
                <a:cs typeface="+mn-cs"/>
              </a:rPr>
              <a:t>Optionaler Text: Thema | Version | Datum Arial 15</a:t>
            </a:r>
            <a:endParaRPr kumimoji="0" lang="de-DE" sz="32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35949992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T-Masterfolie_Inhalt_Text">
    <p:spTree>
      <p:nvGrpSpPr>
        <p:cNvPr id="1" name=""/>
        <p:cNvGrpSpPr/>
        <p:nvPr/>
      </p:nvGrpSpPr>
      <p:grpSpPr>
        <a:xfrm>
          <a:off x="0" y="0"/>
          <a:ext cx="0" cy="0"/>
          <a:chOff x="0" y="0"/>
          <a:chExt cx="0" cy="0"/>
        </a:xfrm>
      </p:grpSpPr>
      <p:sp>
        <p:nvSpPr>
          <p:cNvPr id="18" name="Titel 1"/>
          <p:cNvSpPr>
            <a:spLocks noGrp="1"/>
          </p:cNvSpPr>
          <p:nvPr>
            <p:ph type="ctrTitle" hasCustomPrompt="1"/>
          </p:nvPr>
        </p:nvSpPr>
        <p:spPr>
          <a:xfrm>
            <a:off x="466361" y="343223"/>
            <a:ext cx="8247426" cy="812985"/>
          </a:xfrm>
        </p:spPr>
        <p:txBody>
          <a:bodyPr anchor="t" anchorCtr="0">
            <a:noAutofit/>
          </a:bodyPr>
          <a:lstStyle>
            <a:lvl1pPr algn="l">
              <a:lnSpc>
                <a:spcPct val="100000"/>
              </a:lnSpc>
              <a:defRPr sz="2399" b="1" baseline="0">
                <a:solidFill>
                  <a:srgbClr val="000000"/>
                </a:solidFill>
              </a:defRPr>
            </a:lvl1pPr>
          </a:lstStyle>
          <a:p>
            <a:r>
              <a:rPr lang="de-DE" dirty="0" smtClean="0"/>
              <a:t>Eingabe Botschaft, Überschrift</a:t>
            </a:r>
            <a:br>
              <a:rPr lang="de-DE" dirty="0" smtClean="0"/>
            </a:br>
            <a:r>
              <a:rPr lang="de-DE" dirty="0" smtClean="0"/>
              <a:t>Eingabe Botschaft, Überschrift</a:t>
            </a:r>
            <a:endParaRPr lang="de-DE" dirty="0"/>
          </a:p>
        </p:txBody>
      </p:sp>
      <p:sp>
        <p:nvSpPr>
          <p:cNvPr id="9" name="Rectangle 3"/>
          <p:cNvSpPr>
            <a:spLocks noGrp="1" noChangeArrowheads="1"/>
          </p:cNvSpPr>
          <p:nvPr>
            <p:ph type="ftr" sz="quarter" idx="3"/>
          </p:nvPr>
        </p:nvSpPr>
        <p:spPr bwMode="auto">
          <a:xfrm>
            <a:off x="2736000" y="6619009"/>
            <a:ext cx="5652000" cy="252116"/>
          </a:xfrm>
          <a:prstGeom prst="rect">
            <a:avLst/>
          </a:prstGeom>
          <a:noFill/>
          <a:ln w="9525">
            <a:noFill/>
            <a:miter lim="800000"/>
            <a:headEnd/>
            <a:tailEnd/>
          </a:ln>
          <a:effectLst/>
        </p:spPr>
        <p:txBody>
          <a:bodyPr vert="horz" wrap="square" lIns="91434" tIns="45720" rIns="91434" bIns="45720" numCol="1" anchor="t" anchorCtr="0" compatLnSpc="1">
            <a:prstTxWarp prst="textNoShape">
              <a:avLst/>
            </a:prstTxWarp>
          </a:bodyPr>
          <a:lstStyle>
            <a:lvl1pPr defTabSz="917575" eaLnBrk="0" hangingPunct="0">
              <a:lnSpc>
                <a:spcPct val="100000"/>
              </a:lnSpc>
              <a:spcBef>
                <a:spcPct val="0"/>
              </a:spcBef>
              <a:spcAft>
                <a:spcPts val="200"/>
              </a:spcAft>
              <a:defRPr sz="1000"/>
            </a:lvl1pPr>
          </a:lstStyle>
          <a:p>
            <a:r>
              <a:rPr lang="de-DE" dirty="0" err="1" smtClean="0">
                <a:solidFill>
                  <a:prstClr val="black"/>
                </a:solidFill>
              </a:rPr>
              <a:t>jkanjdskjansdjk</a:t>
            </a:r>
            <a:endParaRPr lang="de-DE" dirty="0">
              <a:solidFill>
                <a:prstClr val="black"/>
              </a:solidFill>
            </a:endParaRPr>
          </a:p>
        </p:txBody>
      </p:sp>
      <p:sp>
        <p:nvSpPr>
          <p:cNvPr id="3" name="Textplatzhalter 2"/>
          <p:cNvSpPr>
            <a:spLocks noGrp="1"/>
          </p:cNvSpPr>
          <p:nvPr>
            <p:ph type="body" sz="quarter" idx="10"/>
          </p:nvPr>
        </p:nvSpPr>
        <p:spPr>
          <a:xfrm>
            <a:off x="476250" y="1600200"/>
            <a:ext cx="8162925" cy="4733925"/>
          </a:xfrm>
        </p:spPr>
        <p:txBody>
          <a:bodyPr/>
          <a:lstStyle>
            <a:lvl1pPr>
              <a:spcBef>
                <a:spcPts val="600"/>
              </a:spcBef>
              <a:spcAft>
                <a:spcPts val="600"/>
              </a:spcAft>
              <a:defRPr sz="2000" b="1"/>
            </a:lvl1pPr>
            <a:lvl2pPr>
              <a:spcBef>
                <a:spcPts val="0"/>
              </a:spcBef>
              <a:spcAft>
                <a:spcPts val="0"/>
              </a:spcAft>
              <a:defRPr sz="1800">
                <a:solidFill>
                  <a:srgbClr val="080808"/>
                </a:solidFill>
              </a:defRPr>
            </a:lvl2pPr>
            <a:lvl3pPr>
              <a:spcBef>
                <a:spcPts val="600"/>
              </a:spcBef>
              <a:defRPr>
                <a:solidFill>
                  <a:srgbClr val="080808"/>
                </a:solidFill>
              </a:defRPr>
            </a:lvl3pPr>
            <a:lvl4pPr>
              <a:spcBef>
                <a:spcPts val="600"/>
              </a:spcBef>
              <a:defRPr>
                <a:solidFill>
                  <a:srgbClr val="080808"/>
                </a:solidFill>
              </a:defRPr>
            </a:lvl4pPr>
            <a:lvl5pPr>
              <a:spcBef>
                <a:spcPts val="600"/>
              </a:spcBef>
              <a:defRPr>
                <a:solidFill>
                  <a:srgbClr val="080808"/>
                </a:solidFill>
              </a:defRPr>
            </a:lvl5pPr>
            <a:lvl6pPr>
              <a:spcBef>
                <a:spcPts val="600"/>
              </a:spcBef>
              <a:defRPr baseline="0">
                <a:solidFill>
                  <a:srgbClr val="080808"/>
                </a:solidFill>
              </a:defRPr>
            </a:lvl6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a:p>
            <a:pPr lvl="5"/>
            <a:r>
              <a:rPr lang="de-DE" dirty="0" smtClean="0"/>
              <a:t>Sechste Ebene</a:t>
            </a:r>
            <a:endParaRPr lang="de-DE" dirty="0"/>
          </a:p>
        </p:txBody>
      </p:sp>
    </p:spTree>
    <p:extLst>
      <p:ext uri="{BB962C8B-B14F-4D97-AF65-F5344CB8AC3E}">
        <p14:creationId xmlns:p14="http://schemas.microsoft.com/office/powerpoint/2010/main" val="362656837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T-Masterfolie_Verwendung_Bearbeitungshinweise">
    <p:spTree>
      <p:nvGrpSpPr>
        <p:cNvPr id="1" name=""/>
        <p:cNvGrpSpPr/>
        <p:nvPr/>
      </p:nvGrpSpPr>
      <p:grpSpPr>
        <a:xfrm>
          <a:off x="0" y="0"/>
          <a:ext cx="0" cy="0"/>
          <a:chOff x="0" y="0"/>
          <a:chExt cx="0" cy="0"/>
        </a:xfrm>
      </p:grpSpPr>
      <p:sp>
        <p:nvSpPr>
          <p:cNvPr id="17" name="Textplatzhalter 7"/>
          <p:cNvSpPr>
            <a:spLocks noGrp="1"/>
          </p:cNvSpPr>
          <p:nvPr>
            <p:ph type="body" sz="quarter" idx="16" hasCustomPrompt="1"/>
          </p:nvPr>
        </p:nvSpPr>
        <p:spPr>
          <a:xfrm>
            <a:off x="477181" y="1152525"/>
            <a:ext cx="8223738" cy="5375110"/>
          </a:xfrm>
          <a:prstGeom prst="rect">
            <a:avLst/>
          </a:prstGeom>
        </p:spPr>
        <p:txBody>
          <a:bodyPr lIns="0" tIns="0" rIns="0" bIns="0">
            <a:noAutofit/>
          </a:bodyPr>
          <a:lstStyle>
            <a:lvl1pPr marL="0" indent="0" algn="ctr">
              <a:lnSpc>
                <a:spcPct val="100000"/>
              </a:lnSpc>
              <a:spcBef>
                <a:spcPts val="0"/>
              </a:spcBef>
              <a:buNone/>
              <a:defRPr sz="1399" b="0" baseline="0">
                <a:solidFill>
                  <a:srgbClr val="080808"/>
                </a:solidFill>
              </a:defRPr>
            </a:lvl1pPr>
            <a:lvl2pPr>
              <a:defRPr sz="1999" baseline="0"/>
            </a:lvl2pPr>
            <a:lvl4pPr>
              <a:defRPr/>
            </a:lvl4pPr>
          </a:lstStyle>
          <a:p>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endParaRPr lang="de-DE" dirty="0"/>
          </a:p>
        </p:txBody>
      </p:sp>
      <p:sp>
        <p:nvSpPr>
          <p:cNvPr id="6" name="Rectangle 3"/>
          <p:cNvSpPr>
            <a:spLocks noGrp="1" noChangeArrowheads="1"/>
          </p:cNvSpPr>
          <p:nvPr>
            <p:ph type="ftr" sz="quarter" idx="3"/>
          </p:nvPr>
        </p:nvSpPr>
        <p:spPr bwMode="auto">
          <a:xfrm>
            <a:off x="2736000" y="6619009"/>
            <a:ext cx="5652000" cy="252116"/>
          </a:xfrm>
          <a:prstGeom prst="rect">
            <a:avLst/>
          </a:prstGeom>
          <a:noFill/>
          <a:ln w="9525">
            <a:noFill/>
            <a:miter lim="800000"/>
            <a:headEnd/>
            <a:tailEnd/>
          </a:ln>
          <a:effectLst/>
        </p:spPr>
        <p:txBody>
          <a:bodyPr vert="horz" wrap="square" lIns="91434" tIns="45720" rIns="91434" bIns="45720" numCol="1" anchor="t" anchorCtr="0" compatLnSpc="1">
            <a:prstTxWarp prst="textNoShape">
              <a:avLst/>
            </a:prstTxWarp>
          </a:bodyPr>
          <a:lstStyle>
            <a:lvl1pPr defTabSz="917575" eaLnBrk="0" hangingPunct="0">
              <a:lnSpc>
                <a:spcPct val="100000"/>
              </a:lnSpc>
              <a:spcBef>
                <a:spcPct val="0"/>
              </a:spcBef>
              <a:spcAft>
                <a:spcPts val="200"/>
              </a:spcAft>
              <a:defRPr sz="1000"/>
            </a:lvl1pPr>
          </a:lstStyle>
          <a:p>
            <a:r>
              <a:rPr lang="de-DE" smtClean="0">
                <a:solidFill>
                  <a:prstClr val="black"/>
                </a:solidFill>
              </a:rPr>
              <a:t>Thema, 0. Monat JJJJ, © Bundesagentur für Arbeit</a:t>
            </a:r>
            <a:endParaRPr lang="de-DE" dirty="0">
              <a:solidFill>
                <a:prstClr val="black"/>
              </a:solidFill>
            </a:endParaRPr>
          </a:p>
        </p:txBody>
      </p:sp>
      <p:sp>
        <p:nvSpPr>
          <p:cNvPr id="5" name="Titel 1"/>
          <p:cNvSpPr>
            <a:spLocks noGrp="1"/>
          </p:cNvSpPr>
          <p:nvPr>
            <p:ph type="ctrTitle" hasCustomPrompt="1"/>
          </p:nvPr>
        </p:nvSpPr>
        <p:spPr>
          <a:xfrm>
            <a:off x="466361" y="343223"/>
            <a:ext cx="8247426" cy="812985"/>
          </a:xfrm>
        </p:spPr>
        <p:txBody>
          <a:bodyPr anchor="t" anchorCtr="0">
            <a:noAutofit/>
          </a:bodyPr>
          <a:lstStyle>
            <a:lvl1pPr algn="l">
              <a:lnSpc>
                <a:spcPct val="100000"/>
              </a:lnSpc>
              <a:defRPr sz="2399" b="1" baseline="0">
                <a:solidFill>
                  <a:srgbClr val="000000"/>
                </a:solidFill>
              </a:defRPr>
            </a:lvl1pPr>
          </a:lstStyle>
          <a:p>
            <a:r>
              <a:rPr lang="de-DE" dirty="0" smtClean="0"/>
              <a:t>Eingabe Botschaft, Überschrift</a:t>
            </a:r>
            <a:br>
              <a:rPr lang="de-DE" dirty="0" smtClean="0"/>
            </a:br>
            <a:r>
              <a:rPr lang="de-DE" dirty="0" smtClean="0"/>
              <a:t>Eingabe Botschaft, Überschrift</a:t>
            </a:r>
            <a:endParaRPr lang="de-DE" dirty="0"/>
          </a:p>
        </p:txBody>
      </p:sp>
    </p:spTree>
    <p:extLst>
      <p:ext uri="{BB962C8B-B14F-4D97-AF65-F5344CB8AC3E}">
        <p14:creationId xmlns:p14="http://schemas.microsoft.com/office/powerpoint/2010/main" val="212163885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IT-Masterfolie_Inhalt_Grafik">
    <p:spTree>
      <p:nvGrpSpPr>
        <p:cNvPr id="1" name=""/>
        <p:cNvGrpSpPr/>
        <p:nvPr/>
      </p:nvGrpSpPr>
      <p:grpSpPr>
        <a:xfrm>
          <a:off x="0" y="0"/>
          <a:ext cx="0" cy="0"/>
          <a:chOff x="0" y="0"/>
          <a:chExt cx="0" cy="0"/>
        </a:xfrm>
      </p:grpSpPr>
      <p:sp>
        <p:nvSpPr>
          <p:cNvPr id="17" name="Textplatzhalter 7"/>
          <p:cNvSpPr>
            <a:spLocks noGrp="1"/>
          </p:cNvSpPr>
          <p:nvPr>
            <p:ph type="body" sz="quarter" idx="16" hasCustomPrompt="1"/>
          </p:nvPr>
        </p:nvSpPr>
        <p:spPr>
          <a:xfrm>
            <a:off x="477181" y="1152525"/>
            <a:ext cx="8223738" cy="5375110"/>
          </a:xfrm>
          <a:prstGeom prst="rect">
            <a:avLst/>
          </a:prstGeom>
        </p:spPr>
        <p:txBody>
          <a:bodyPr lIns="0" tIns="0" rIns="0" bIns="0">
            <a:noAutofit/>
          </a:bodyPr>
          <a:lstStyle>
            <a:lvl1pPr marL="0" indent="0" algn="ctr">
              <a:lnSpc>
                <a:spcPct val="100000"/>
              </a:lnSpc>
              <a:spcBef>
                <a:spcPts val="0"/>
              </a:spcBef>
              <a:buNone/>
              <a:defRPr sz="1399" b="0" baseline="0">
                <a:solidFill>
                  <a:srgbClr val="080808"/>
                </a:solidFill>
              </a:defRPr>
            </a:lvl1pPr>
            <a:lvl2pPr>
              <a:defRPr sz="1999" baseline="0"/>
            </a:lvl2pPr>
            <a:lvl4pPr>
              <a:defRPr/>
            </a:lvl4pPr>
          </a:lstStyle>
          <a:p>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Platz für große Grafiken/Diagramme/</a:t>
            </a:r>
            <a:r>
              <a:rPr lang="de-DE" dirty="0" err="1" smtClean="0"/>
              <a:t>Flowcharts</a:t>
            </a:r>
            <a:endParaRPr lang="de-DE" dirty="0"/>
          </a:p>
        </p:txBody>
      </p:sp>
      <p:sp>
        <p:nvSpPr>
          <p:cNvPr id="6" name="Rectangle 3"/>
          <p:cNvSpPr>
            <a:spLocks noGrp="1" noChangeArrowheads="1"/>
          </p:cNvSpPr>
          <p:nvPr>
            <p:ph type="ftr" sz="quarter" idx="3"/>
          </p:nvPr>
        </p:nvSpPr>
        <p:spPr bwMode="auto">
          <a:xfrm>
            <a:off x="2736000" y="6619009"/>
            <a:ext cx="5652000" cy="252116"/>
          </a:xfrm>
          <a:prstGeom prst="rect">
            <a:avLst/>
          </a:prstGeom>
          <a:noFill/>
          <a:ln w="9525">
            <a:noFill/>
            <a:miter lim="800000"/>
            <a:headEnd/>
            <a:tailEnd/>
          </a:ln>
          <a:effectLst/>
        </p:spPr>
        <p:txBody>
          <a:bodyPr vert="horz" wrap="square" lIns="91434" tIns="45720" rIns="91434" bIns="45720" numCol="1" anchor="t" anchorCtr="0" compatLnSpc="1">
            <a:prstTxWarp prst="textNoShape">
              <a:avLst/>
            </a:prstTxWarp>
          </a:bodyPr>
          <a:lstStyle>
            <a:lvl1pPr defTabSz="917575" eaLnBrk="0" hangingPunct="0">
              <a:lnSpc>
                <a:spcPct val="100000"/>
              </a:lnSpc>
              <a:spcBef>
                <a:spcPct val="0"/>
              </a:spcBef>
              <a:spcAft>
                <a:spcPts val="200"/>
              </a:spcAft>
              <a:defRPr sz="1000"/>
            </a:lvl1pPr>
          </a:lstStyle>
          <a:p>
            <a:r>
              <a:rPr lang="de-DE" smtClean="0">
                <a:solidFill>
                  <a:prstClr val="black"/>
                </a:solidFill>
              </a:rPr>
              <a:t>Thema, 0. Monat JJJJ, © Bundesagentur für Arbeit</a:t>
            </a:r>
            <a:endParaRPr lang="de-DE" dirty="0">
              <a:solidFill>
                <a:prstClr val="black"/>
              </a:solidFill>
            </a:endParaRPr>
          </a:p>
        </p:txBody>
      </p:sp>
      <p:sp>
        <p:nvSpPr>
          <p:cNvPr id="5" name="Titel 1"/>
          <p:cNvSpPr>
            <a:spLocks noGrp="1"/>
          </p:cNvSpPr>
          <p:nvPr>
            <p:ph type="ctrTitle" hasCustomPrompt="1"/>
          </p:nvPr>
        </p:nvSpPr>
        <p:spPr>
          <a:xfrm>
            <a:off x="466361" y="343223"/>
            <a:ext cx="8247426" cy="812985"/>
          </a:xfrm>
        </p:spPr>
        <p:txBody>
          <a:bodyPr anchor="t" anchorCtr="0">
            <a:noAutofit/>
          </a:bodyPr>
          <a:lstStyle>
            <a:lvl1pPr algn="l">
              <a:lnSpc>
                <a:spcPct val="100000"/>
              </a:lnSpc>
              <a:defRPr sz="2399" b="1" baseline="0">
                <a:solidFill>
                  <a:srgbClr val="000000"/>
                </a:solidFill>
              </a:defRPr>
            </a:lvl1pPr>
          </a:lstStyle>
          <a:p>
            <a:r>
              <a:rPr lang="de-DE" dirty="0" smtClean="0"/>
              <a:t>Eingabe Botschaft, Überschrift</a:t>
            </a:r>
            <a:br>
              <a:rPr lang="de-DE" dirty="0" smtClean="0"/>
            </a:br>
            <a:r>
              <a:rPr lang="de-DE" dirty="0" smtClean="0"/>
              <a:t>Eingabe Botschaft, Überschrift</a:t>
            </a:r>
            <a:endParaRPr lang="de-DE" dirty="0"/>
          </a:p>
        </p:txBody>
      </p:sp>
    </p:spTree>
    <p:extLst>
      <p:ext uri="{BB962C8B-B14F-4D97-AF65-F5344CB8AC3E}">
        <p14:creationId xmlns:p14="http://schemas.microsoft.com/office/powerpoint/2010/main" val="56623924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T-Masterfolie_Trennfolie">
    <p:spTree>
      <p:nvGrpSpPr>
        <p:cNvPr id="1" name=""/>
        <p:cNvGrpSpPr/>
        <p:nvPr/>
      </p:nvGrpSpPr>
      <p:grpSpPr>
        <a:xfrm>
          <a:off x="0" y="0"/>
          <a:ext cx="0" cy="0"/>
          <a:chOff x="0" y="0"/>
          <a:chExt cx="0" cy="0"/>
        </a:xfrm>
      </p:grpSpPr>
      <p:sp>
        <p:nvSpPr>
          <p:cNvPr id="22" name="Textplatzhalter 7"/>
          <p:cNvSpPr>
            <a:spLocks noGrp="1"/>
          </p:cNvSpPr>
          <p:nvPr>
            <p:ph type="body" sz="quarter" idx="14" hasCustomPrompt="1"/>
          </p:nvPr>
        </p:nvSpPr>
        <p:spPr>
          <a:xfrm>
            <a:off x="475857" y="2802575"/>
            <a:ext cx="8244283" cy="2754006"/>
          </a:xfrm>
        </p:spPr>
        <p:txBody>
          <a:bodyPr lIns="0" tIns="0" rIns="0" bIns="0">
            <a:normAutofit/>
          </a:bodyPr>
          <a:lstStyle>
            <a:lvl1pPr marL="0" indent="0">
              <a:lnSpc>
                <a:spcPct val="100000"/>
              </a:lnSpc>
              <a:buNone/>
              <a:defRPr sz="3498" b="1" baseline="0"/>
            </a:lvl1pPr>
            <a:lvl2pPr>
              <a:defRPr sz="1999" baseline="0"/>
            </a:lvl2pPr>
            <a:lvl4pPr>
              <a:defRPr/>
            </a:lvl4pPr>
          </a:lstStyle>
          <a:p>
            <a:pPr marL="0" indent="0">
              <a:buNone/>
            </a:pPr>
            <a:r>
              <a:rPr lang="de-DE" dirty="0" smtClean="0"/>
              <a:t>Das ist eine Trennseite</a:t>
            </a:r>
            <a:br>
              <a:rPr lang="de-DE" dirty="0" smtClean="0"/>
            </a:br>
            <a:r>
              <a:rPr lang="de-DE" dirty="0" smtClean="0"/>
              <a:t>mit einer dreizeiligen Headline,</a:t>
            </a:r>
            <a:br>
              <a:rPr lang="de-DE" dirty="0" smtClean="0"/>
            </a:br>
            <a:r>
              <a:rPr lang="de-DE" dirty="0" smtClean="0"/>
              <a:t>die hier endet.</a:t>
            </a:r>
            <a:endParaRPr lang="de-DE" dirty="0"/>
          </a:p>
        </p:txBody>
      </p:sp>
      <p:sp>
        <p:nvSpPr>
          <p:cNvPr id="5" name="Rechteck 4"/>
          <p:cNvSpPr/>
          <p:nvPr userDrawn="1"/>
        </p:nvSpPr>
        <p:spPr>
          <a:xfrm>
            <a:off x="8201028" y="6661045"/>
            <a:ext cx="979487" cy="227119"/>
          </a:xfrm>
          <a:prstGeom prst="rect">
            <a:avLst/>
          </a:prstGeom>
          <a:solidFill>
            <a:schemeClr val="bg1"/>
          </a:solidFill>
          <a:ln w="20955">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458877" fontAlgn="auto">
              <a:lnSpc>
                <a:spcPct val="100000"/>
              </a:lnSpc>
              <a:spcBef>
                <a:spcPts val="0"/>
              </a:spcBef>
              <a:spcAft>
                <a:spcPts val="0"/>
              </a:spcAft>
            </a:pPr>
            <a:endParaRPr lang="de-DE" sz="1800">
              <a:solidFill>
                <a:prstClr val="white"/>
              </a:solidFill>
            </a:endParaRPr>
          </a:p>
        </p:txBody>
      </p:sp>
    </p:spTree>
    <p:extLst>
      <p:ext uri="{BB962C8B-B14F-4D97-AF65-F5344CB8AC3E}">
        <p14:creationId xmlns:p14="http://schemas.microsoft.com/office/powerpoint/2010/main" val="12863483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70843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usiness Inhaltsfolie Botschaft">
    <p:spTree>
      <p:nvGrpSpPr>
        <p:cNvPr id="1" name=""/>
        <p:cNvGrpSpPr/>
        <p:nvPr/>
      </p:nvGrpSpPr>
      <p:grpSpPr>
        <a:xfrm>
          <a:off x="0" y="0"/>
          <a:ext cx="0" cy="0"/>
          <a:chOff x="0" y="0"/>
          <a:chExt cx="0" cy="0"/>
        </a:xfrm>
      </p:grpSpPr>
      <p:sp>
        <p:nvSpPr>
          <p:cNvPr id="8" name="Titel 4"/>
          <p:cNvSpPr>
            <a:spLocks noGrp="1"/>
          </p:cNvSpPr>
          <p:nvPr>
            <p:ph type="title" hasCustomPrompt="1"/>
          </p:nvPr>
        </p:nvSpPr>
        <p:spPr>
          <a:xfrm>
            <a:off x="697774" y="293567"/>
            <a:ext cx="7758839" cy="732173"/>
          </a:xfrm>
          <a:prstGeom prst="rect">
            <a:avLst/>
          </a:prstGeom>
        </p:spPr>
        <p:txBody>
          <a:bodyPr wrap="square" lIns="0" tIns="0" rIns="0" bIns="0" anchor="t">
            <a:noAutofit/>
          </a:bodyPr>
          <a:lstStyle>
            <a:lvl1pPr algn="l">
              <a:lnSpc>
                <a:spcPct val="100000"/>
              </a:lnSpc>
              <a:spcAft>
                <a:spcPts val="0"/>
              </a:spcAft>
              <a:defRPr lang="de-DE" sz="2400" b="1" kern="1200" baseline="0" dirty="0">
                <a:solidFill>
                  <a:schemeClr val="tx1"/>
                </a:solidFill>
                <a:latin typeface="Arial" pitchFamily="34" charset="0"/>
                <a:cs typeface="Arial" pitchFamily="34" charset="0"/>
              </a:defRPr>
            </a:lvl1pPr>
          </a:lstStyle>
          <a:p>
            <a:r>
              <a:rPr lang="de-DE" dirty="0" smtClean="0"/>
              <a:t>Hier steht Ihre Botschaft</a:t>
            </a:r>
            <a:endParaRPr lang="de-DE" dirty="0"/>
          </a:p>
        </p:txBody>
      </p:sp>
      <p:sp>
        <p:nvSpPr>
          <p:cNvPr id="11" name="Rectangle 3"/>
          <p:cNvSpPr>
            <a:spLocks noGrp="1" noChangeArrowheads="1"/>
          </p:cNvSpPr>
          <p:nvPr>
            <p:ph type="ftr" sz="quarter" idx="3"/>
          </p:nvPr>
        </p:nvSpPr>
        <p:spPr bwMode="auto">
          <a:xfrm>
            <a:off x="2736000" y="6615958"/>
            <a:ext cx="5652000" cy="252000"/>
          </a:xfrm>
          <a:prstGeom prst="rect">
            <a:avLst/>
          </a:prstGeom>
          <a:noFill/>
          <a:ln w="9525">
            <a:noFill/>
            <a:miter lim="800000"/>
            <a:headEnd/>
            <a:tailEnd/>
          </a:ln>
          <a:effectLst/>
        </p:spPr>
        <p:txBody>
          <a:bodyPr vert="horz" wrap="square" lIns="91434" tIns="45720" rIns="91434" bIns="45720" numCol="1" anchor="t" anchorCtr="0" compatLnSpc="1">
            <a:prstTxWarp prst="textNoShape">
              <a:avLst/>
            </a:prstTxWarp>
          </a:bodyPr>
          <a:lstStyle>
            <a:lvl1pPr defTabSz="917575" eaLnBrk="0" hangingPunct="0">
              <a:lnSpc>
                <a:spcPct val="100000"/>
              </a:lnSpc>
              <a:spcBef>
                <a:spcPct val="0"/>
              </a:spcBef>
              <a:spcAft>
                <a:spcPts val="200"/>
              </a:spcAft>
              <a:defRPr sz="1000"/>
            </a:lvl1pPr>
          </a:lstStyle>
          <a:p>
            <a:r>
              <a:rPr lang="de-DE" dirty="0" smtClean="0"/>
              <a:t>Thema, 0. Monat 2014, © Bundesagentur für Arbeit</a:t>
            </a:r>
            <a:endParaRPr lang="de-DE" dirty="0"/>
          </a:p>
        </p:txBody>
      </p:sp>
      <p:sp>
        <p:nvSpPr>
          <p:cNvPr id="4" name="Line 16"/>
          <p:cNvSpPr>
            <a:spLocks noChangeShapeType="1"/>
          </p:cNvSpPr>
          <p:nvPr userDrawn="1"/>
        </p:nvSpPr>
        <p:spPr bwMode="auto">
          <a:xfrm>
            <a:off x="515281" y="1151279"/>
            <a:ext cx="8665232" cy="0"/>
          </a:xfrm>
          <a:prstGeom prst="line">
            <a:avLst/>
          </a:prstGeom>
          <a:noFill/>
          <a:ln w="12700" cmpd="sng">
            <a:solidFill>
              <a:srgbClr val="CD0920"/>
            </a:solidFill>
            <a:round/>
            <a:headEnd/>
            <a:tailEnd/>
          </a:ln>
          <a:effectLst/>
        </p:spPr>
        <p:txBody>
          <a:bodyPr wrap="square" lIns="91723" tIns="45860" rIns="91723" bIns="45860">
            <a:spAutoFit/>
          </a:bodyPr>
          <a:lstStyle/>
          <a:p>
            <a:endParaRPr lang="de-DE" sz="1799">
              <a:ln>
                <a:solidFill>
                  <a:prstClr val="black"/>
                </a:solidFill>
              </a:ln>
              <a:solidFill>
                <a:prstClr val="black"/>
              </a:solidFill>
            </a:endParaRPr>
          </a:p>
        </p:txBody>
      </p:sp>
    </p:spTree>
    <p:extLst>
      <p:ext uri="{BB962C8B-B14F-4D97-AF65-F5344CB8AC3E}">
        <p14:creationId xmlns:p14="http://schemas.microsoft.com/office/powerpoint/2010/main" val="424092004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Inhalt und Aufzählung">
    <p:spTree>
      <p:nvGrpSpPr>
        <p:cNvPr id="1" name=""/>
        <p:cNvGrpSpPr/>
        <p:nvPr/>
      </p:nvGrpSpPr>
      <p:grpSpPr>
        <a:xfrm>
          <a:off x="0" y="0"/>
          <a:ext cx="0" cy="0"/>
          <a:chOff x="0" y="0"/>
          <a:chExt cx="0" cy="0"/>
        </a:xfrm>
      </p:grpSpPr>
      <p:sp>
        <p:nvSpPr>
          <p:cNvPr id="9" name="Titel 4"/>
          <p:cNvSpPr>
            <a:spLocks noGrp="1"/>
          </p:cNvSpPr>
          <p:nvPr>
            <p:ph type="title" hasCustomPrompt="1"/>
          </p:nvPr>
        </p:nvSpPr>
        <p:spPr>
          <a:xfrm>
            <a:off x="697774" y="293567"/>
            <a:ext cx="7758839" cy="732173"/>
          </a:xfrm>
          <a:prstGeom prst="rect">
            <a:avLst/>
          </a:prstGeom>
        </p:spPr>
        <p:txBody>
          <a:bodyPr wrap="square" lIns="0" tIns="0" rIns="0" bIns="0" anchor="t">
            <a:noAutofit/>
          </a:bodyPr>
          <a:lstStyle>
            <a:lvl1pPr algn="l">
              <a:lnSpc>
                <a:spcPct val="100000"/>
              </a:lnSpc>
              <a:spcAft>
                <a:spcPts val="0"/>
              </a:spcAft>
              <a:defRPr lang="de-DE" sz="2400" b="1" kern="1200" baseline="0" dirty="0">
                <a:solidFill>
                  <a:schemeClr val="bg1"/>
                </a:solidFill>
                <a:latin typeface="Arial" pitchFamily="34" charset="0"/>
                <a:cs typeface="Arial" pitchFamily="34" charset="0"/>
              </a:defRPr>
            </a:lvl1pPr>
          </a:lstStyle>
          <a:p>
            <a:r>
              <a:rPr lang="de-DE" dirty="0" smtClean="0"/>
              <a:t>Hier steht der Titel zu diesem Teil </a:t>
            </a:r>
            <a:br>
              <a:rPr lang="de-DE" dirty="0" smtClean="0"/>
            </a:br>
            <a:r>
              <a:rPr lang="de-DE" dirty="0" smtClean="0"/>
              <a:t>Ihrer Präsentation</a:t>
            </a:r>
            <a:endParaRPr lang="de-DE" dirty="0"/>
          </a:p>
        </p:txBody>
      </p:sp>
      <p:sp>
        <p:nvSpPr>
          <p:cNvPr id="6" name="Textplatzhalter 6"/>
          <p:cNvSpPr>
            <a:spLocks noGrp="1"/>
          </p:cNvSpPr>
          <p:nvPr>
            <p:ph type="body" sz="quarter" idx="12" hasCustomPrompt="1"/>
          </p:nvPr>
        </p:nvSpPr>
        <p:spPr>
          <a:xfrm>
            <a:off x="719999" y="1597025"/>
            <a:ext cx="7736613" cy="3162404"/>
          </a:xfrm>
          <a:prstGeom prst="rect">
            <a:avLst/>
          </a:prstGeom>
        </p:spPr>
        <p:txBody>
          <a:bodyPr wrap="square" lIns="0" rIns="0">
            <a:spAutoFit/>
          </a:bodyPr>
          <a:lstStyle>
            <a:lvl1pPr marL="342900" marR="0" indent="-342900" algn="l" defTabSz="917575" rtl="0" eaLnBrk="1" fontAlgn="base" latinLnBrk="0" hangingPunct="1">
              <a:lnSpc>
                <a:spcPct val="100000"/>
              </a:lnSpc>
              <a:spcBef>
                <a:spcPts val="0"/>
              </a:spcBef>
              <a:spcAft>
                <a:spcPts val="700"/>
              </a:spcAft>
              <a:buClr>
                <a:srgbClr val="E2001A"/>
              </a:buClr>
              <a:buSzPct val="80000"/>
              <a:buFont typeface="Arial" pitchFamily="34" charset="0"/>
              <a:buChar char="▬"/>
              <a:tabLst/>
              <a:defRPr b="0" baseline="0"/>
            </a:lvl1pPr>
            <a:lvl2pPr marL="608400" indent="-252000">
              <a:spcBef>
                <a:spcPts val="50"/>
              </a:spcBef>
              <a:spcAft>
                <a:spcPts val="600"/>
              </a:spcAft>
              <a:buClrTx/>
              <a:buSzPct val="110000"/>
              <a:buFont typeface="Arial"/>
              <a:buChar char="•"/>
              <a:defRPr sz="1700" baseline="0">
                <a:solidFill>
                  <a:schemeClr val="tx1"/>
                </a:solidFill>
                <a:latin typeface="Arial" pitchFamily="34" charset="0"/>
                <a:cs typeface="Arial" pitchFamily="34" charset="0"/>
              </a:defRPr>
            </a:lvl2pPr>
            <a:lvl3pPr marL="838800" indent="-226800">
              <a:spcBef>
                <a:spcPts val="100"/>
              </a:spcBef>
              <a:spcAft>
                <a:spcPts val="500"/>
              </a:spcAft>
              <a:buClrTx/>
              <a:buSzPct val="110000"/>
              <a:buFont typeface="Arial"/>
              <a:buChar char="•"/>
              <a:defRPr sz="1400" baseline="0">
                <a:solidFill>
                  <a:schemeClr val="tx1"/>
                </a:solidFill>
                <a:latin typeface="Arial" pitchFamily="34" charset="0"/>
                <a:cs typeface="Arial" pitchFamily="34" charset="0"/>
              </a:defRPr>
            </a:lvl3pPr>
            <a:lvl4pPr marL="1376362" indent="0">
              <a:buFontTx/>
              <a:buNone/>
              <a:defRPr/>
            </a:lvl4pPr>
            <a:lvl5pPr marL="1830388" indent="0">
              <a:buFontTx/>
              <a:buNone/>
              <a:defRPr/>
            </a:lvl5pPr>
          </a:lstStyle>
          <a:p>
            <a:pPr marL="342900" marR="0" lvl="0" indent="-342900" algn="l" defTabSz="917575" rtl="0" eaLnBrk="1" fontAlgn="base" latinLnBrk="0" hangingPunct="1">
              <a:lnSpc>
                <a:spcPct val="100000"/>
              </a:lnSpc>
              <a:spcBef>
                <a:spcPts val="0"/>
              </a:spcBef>
              <a:spcAft>
                <a:spcPts val="400"/>
              </a:spcAft>
              <a:buClr>
                <a:srgbClr val="E2001A"/>
              </a:buClr>
              <a:buSzPct val="80000"/>
              <a:buFont typeface="Arial" pitchFamily="34" charset="0"/>
              <a:buChar char="▬"/>
              <a:tabLst/>
              <a:defRPr/>
            </a:pPr>
            <a:r>
              <a:rPr lang="de-DE" dirty="0" smtClean="0"/>
              <a:t>Textmasterformate durch Klicken bearbeiten. Hier funktionieren Fließtext oder Aufzählungspunkte.</a:t>
            </a:r>
          </a:p>
          <a:p>
            <a:pPr lvl="0"/>
            <a:endParaRPr lang="de-DE" dirty="0" smtClean="0"/>
          </a:p>
          <a:p>
            <a:pPr lvl="0"/>
            <a:r>
              <a:rPr lang="de-DE" dirty="0" smtClean="0"/>
              <a:t>Aufzählungspunkt</a:t>
            </a:r>
          </a:p>
          <a:p>
            <a:pPr lvl="0"/>
            <a:r>
              <a:rPr lang="de-DE" dirty="0" smtClean="0"/>
              <a:t>Aufzählungspunkt zwei</a:t>
            </a:r>
          </a:p>
          <a:p>
            <a:pPr lvl="1"/>
            <a:r>
              <a:rPr lang="de-DE" dirty="0" smtClean="0"/>
              <a:t>Zweite Ebene </a:t>
            </a:r>
            <a:r>
              <a:rPr lang="de-DE" dirty="0" err="1" smtClean="0"/>
              <a:t>Bulletpoint</a:t>
            </a:r>
            <a:endParaRPr lang="de-DE" dirty="0" smtClean="0"/>
          </a:p>
          <a:p>
            <a:pPr lvl="1"/>
            <a:r>
              <a:rPr lang="de-DE" dirty="0" smtClean="0"/>
              <a:t>Zweite Ebene </a:t>
            </a:r>
            <a:r>
              <a:rPr lang="de-DE" dirty="0" err="1" smtClean="0"/>
              <a:t>Bulletpoint</a:t>
            </a:r>
            <a:endParaRPr lang="de-DE" dirty="0" smtClean="0"/>
          </a:p>
          <a:p>
            <a:pPr lvl="2"/>
            <a:r>
              <a:rPr lang="de-DE" dirty="0" smtClean="0"/>
              <a:t>Dritte Ebene </a:t>
            </a:r>
          </a:p>
          <a:p>
            <a:pPr lvl="2"/>
            <a:r>
              <a:rPr lang="de-DE" dirty="0" smtClean="0"/>
              <a:t>dritter </a:t>
            </a:r>
            <a:r>
              <a:rPr lang="de-DE" dirty="0" err="1" smtClean="0"/>
              <a:t>Bulletpoint</a:t>
            </a:r>
            <a:endParaRPr lang="de-DE" dirty="0"/>
          </a:p>
        </p:txBody>
      </p:sp>
      <p:sp>
        <p:nvSpPr>
          <p:cNvPr id="5" name="Rectangle 3"/>
          <p:cNvSpPr>
            <a:spLocks noGrp="1" noChangeArrowheads="1"/>
          </p:cNvSpPr>
          <p:nvPr>
            <p:ph type="ftr" sz="quarter" idx="3"/>
          </p:nvPr>
        </p:nvSpPr>
        <p:spPr bwMode="auto">
          <a:xfrm>
            <a:off x="2736000" y="6615958"/>
            <a:ext cx="5652000" cy="252000"/>
          </a:xfrm>
          <a:prstGeom prst="rect">
            <a:avLst/>
          </a:prstGeom>
          <a:noFill/>
          <a:ln w="9525">
            <a:noFill/>
            <a:miter lim="800000"/>
            <a:headEnd/>
            <a:tailEnd/>
          </a:ln>
          <a:effectLst/>
        </p:spPr>
        <p:txBody>
          <a:bodyPr vert="horz" wrap="square" lIns="91434" tIns="45720" rIns="91434" bIns="45720" numCol="1" anchor="t" anchorCtr="0" compatLnSpc="1">
            <a:prstTxWarp prst="textNoShape">
              <a:avLst/>
            </a:prstTxWarp>
          </a:bodyPr>
          <a:lstStyle>
            <a:lvl1pPr defTabSz="917575" eaLnBrk="0" hangingPunct="0">
              <a:lnSpc>
                <a:spcPct val="100000"/>
              </a:lnSpc>
              <a:spcBef>
                <a:spcPct val="0"/>
              </a:spcBef>
              <a:spcAft>
                <a:spcPts val="200"/>
              </a:spcAft>
              <a:defRPr sz="1000"/>
            </a:lvl1pPr>
          </a:lstStyle>
          <a:p>
            <a:r>
              <a:rPr lang="de-DE" smtClean="0"/>
              <a:t>Berufsberater Herr Eckerl © Bundesagentur für Arbeit</a:t>
            </a:r>
            <a:endParaRPr lang="de-DE" dirty="0"/>
          </a:p>
        </p:txBody>
      </p:sp>
    </p:spTree>
    <p:extLst>
      <p:ext uri="{BB962C8B-B14F-4D97-AF65-F5344CB8AC3E}">
        <p14:creationId xmlns:p14="http://schemas.microsoft.com/office/powerpoint/2010/main" val="226637979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T-Titelfolie_ intern">
    <p:spTree>
      <p:nvGrpSpPr>
        <p:cNvPr id="1" name=""/>
        <p:cNvGrpSpPr/>
        <p:nvPr/>
      </p:nvGrpSpPr>
      <p:grpSpPr>
        <a:xfrm>
          <a:off x="0" y="0"/>
          <a:ext cx="0" cy="0"/>
          <a:chOff x="0" y="0"/>
          <a:chExt cx="0" cy="0"/>
        </a:xfrm>
      </p:grpSpPr>
      <p:pic>
        <p:nvPicPr>
          <p:cNvPr id="6" name="Grafik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71896" y="453559"/>
            <a:ext cx="1619250" cy="533769"/>
          </a:xfrm>
          <a:prstGeom prst="rect">
            <a:avLst/>
          </a:prstGeom>
        </p:spPr>
      </p:pic>
      <p:sp>
        <p:nvSpPr>
          <p:cNvPr id="7" name="Titel 4"/>
          <p:cNvSpPr>
            <a:spLocks noGrp="1"/>
          </p:cNvSpPr>
          <p:nvPr>
            <p:ph type="title" hasCustomPrompt="1"/>
          </p:nvPr>
        </p:nvSpPr>
        <p:spPr>
          <a:xfrm>
            <a:off x="687387" y="924015"/>
            <a:ext cx="7769225" cy="1015663"/>
          </a:xfrm>
          <a:prstGeom prst="rect">
            <a:avLst/>
          </a:prstGeom>
        </p:spPr>
        <p:txBody>
          <a:bodyPr wrap="square" lIns="0" tIns="0" rIns="0" bIns="0" anchor="t">
            <a:spAutoFit/>
          </a:bodyPr>
          <a:lstStyle>
            <a:lvl1pPr algn="l">
              <a:lnSpc>
                <a:spcPct val="100000"/>
              </a:lnSpc>
              <a:spcAft>
                <a:spcPts val="0"/>
              </a:spcAft>
              <a:defRPr lang="de-DE" sz="3300" b="1" kern="1200" baseline="0" dirty="0">
                <a:latin typeface="Arial" pitchFamily="34" charset="0"/>
                <a:cs typeface="Arial" pitchFamily="34" charset="0"/>
              </a:defRPr>
            </a:lvl1pPr>
          </a:lstStyle>
          <a:p>
            <a:r>
              <a:rPr lang="de-DE" dirty="0" smtClean="0"/>
              <a:t>Hier steht der Titel ihrer Präsentation. Groß und prägnant. </a:t>
            </a:r>
            <a:endParaRPr lang="de-DE" dirty="0"/>
          </a:p>
        </p:txBody>
      </p:sp>
      <p:sp>
        <p:nvSpPr>
          <p:cNvPr id="5" name="Textplatzhalter 11"/>
          <p:cNvSpPr>
            <a:spLocks noGrp="1"/>
          </p:cNvSpPr>
          <p:nvPr>
            <p:ph type="body" sz="quarter" idx="12" hasCustomPrompt="1"/>
          </p:nvPr>
        </p:nvSpPr>
        <p:spPr>
          <a:xfrm>
            <a:off x="703263" y="467628"/>
            <a:ext cx="6767495" cy="230992"/>
          </a:xfrm>
          <a:prstGeom prst="rect">
            <a:avLst/>
          </a:prstGeom>
        </p:spPr>
        <p:txBody>
          <a:bodyPr vert="horz" lIns="0" tIns="0" rIns="0" bIns="0" rtlCol="0">
            <a:noAutofit/>
          </a:bodyPr>
          <a:lstStyle>
            <a:lvl1pPr marL="344488" indent="-344488">
              <a:buNone/>
              <a:defRPr lang="de-DE" sz="1500" baseline="0" noProof="0" dirty="0">
                <a:solidFill>
                  <a:srgbClr val="FFFFFF"/>
                </a:solidFill>
                <a:latin typeface="Arial" pitchFamily="34" charset="0"/>
                <a:cs typeface="Arial" pitchFamily="34" charset="0"/>
              </a:defRPr>
            </a:lvl1pPr>
          </a:lstStyle>
          <a:p>
            <a:pPr marL="0" lvl="0" indent="0">
              <a:spcBef>
                <a:spcPts val="0"/>
              </a:spcBef>
              <a:spcAft>
                <a:spcPts val="200"/>
              </a:spcAft>
            </a:pPr>
            <a:r>
              <a:rPr kumimoji="0" lang="de-DE" sz="1500" b="0" i="0" u="none" strike="noStrike" kern="0" cap="none" spc="0" normalizeH="0" baseline="0" noProof="0" dirty="0" smtClean="0">
                <a:ln>
                  <a:noFill/>
                </a:ln>
                <a:solidFill>
                  <a:srgbClr val="FFFFFF"/>
                </a:solidFill>
                <a:effectLst/>
                <a:uLnTx/>
                <a:uFillTx/>
                <a:latin typeface="Arial"/>
                <a:ea typeface="+mn-ea"/>
                <a:cs typeface="+mn-cs"/>
              </a:rPr>
              <a:t>Optionaler Text: Thema | Version | Datum Arial 15</a:t>
            </a:r>
            <a:endParaRPr kumimoji="0" lang="de-DE" sz="32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02037151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70843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IT-Masterfolie_Inhalt_Text">
    <p:spTree>
      <p:nvGrpSpPr>
        <p:cNvPr id="1" name=""/>
        <p:cNvGrpSpPr/>
        <p:nvPr/>
      </p:nvGrpSpPr>
      <p:grpSpPr>
        <a:xfrm>
          <a:off x="0" y="0"/>
          <a:ext cx="0" cy="0"/>
          <a:chOff x="0" y="0"/>
          <a:chExt cx="0" cy="0"/>
        </a:xfrm>
      </p:grpSpPr>
      <p:sp>
        <p:nvSpPr>
          <p:cNvPr id="18" name="Titel 1"/>
          <p:cNvSpPr>
            <a:spLocks noGrp="1"/>
          </p:cNvSpPr>
          <p:nvPr>
            <p:ph type="ctrTitle" hasCustomPrompt="1"/>
          </p:nvPr>
        </p:nvSpPr>
        <p:spPr>
          <a:xfrm>
            <a:off x="466361" y="343223"/>
            <a:ext cx="8247426" cy="812985"/>
          </a:xfrm>
          <a:prstGeom prst="rect">
            <a:avLst/>
          </a:prstGeom>
        </p:spPr>
        <p:txBody>
          <a:bodyPr anchor="t" anchorCtr="0">
            <a:noAutofit/>
          </a:bodyPr>
          <a:lstStyle>
            <a:lvl1pPr algn="l">
              <a:lnSpc>
                <a:spcPct val="100000"/>
              </a:lnSpc>
              <a:defRPr sz="2399" b="1" baseline="0">
                <a:solidFill>
                  <a:srgbClr val="000000"/>
                </a:solidFill>
              </a:defRPr>
            </a:lvl1pPr>
          </a:lstStyle>
          <a:p>
            <a:r>
              <a:rPr lang="de-DE" dirty="0" smtClean="0"/>
              <a:t>Eingabe Botschaft, Überschrift</a:t>
            </a:r>
            <a:br>
              <a:rPr lang="de-DE" dirty="0" smtClean="0"/>
            </a:br>
            <a:r>
              <a:rPr lang="de-DE" dirty="0" smtClean="0"/>
              <a:t>Eingabe Botschaft, Überschrift</a:t>
            </a:r>
            <a:endParaRPr lang="de-DE" dirty="0"/>
          </a:p>
        </p:txBody>
      </p:sp>
      <p:sp>
        <p:nvSpPr>
          <p:cNvPr id="3" name="Textplatzhalter 2"/>
          <p:cNvSpPr>
            <a:spLocks noGrp="1"/>
          </p:cNvSpPr>
          <p:nvPr>
            <p:ph type="body" sz="quarter" idx="10"/>
          </p:nvPr>
        </p:nvSpPr>
        <p:spPr>
          <a:xfrm>
            <a:off x="476250" y="1600200"/>
            <a:ext cx="8162925" cy="4733925"/>
          </a:xfrm>
          <a:prstGeom prst="rect">
            <a:avLst/>
          </a:prstGeom>
        </p:spPr>
        <p:txBody>
          <a:bodyPr/>
          <a:lstStyle>
            <a:lvl1pPr>
              <a:spcBef>
                <a:spcPts val="600"/>
              </a:spcBef>
              <a:spcAft>
                <a:spcPts val="600"/>
              </a:spcAft>
              <a:defRPr sz="2000" b="1"/>
            </a:lvl1pPr>
            <a:lvl2pPr>
              <a:spcBef>
                <a:spcPts val="0"/>
              </a:spcBef>
              <a:spcAft>
                <a:spcPts val="0"/>
              </a:spcAft>
              <a:defRPr sz="1800">
                <a:solidFill>
                  <a:srgbClr val="080808"/>
                </a:solidFill>
              </a:defRPr>
            </a:lvl2pPr>
            <a:lvl3pPr>
              <a:spcBef>
                <a:spcPts val="600"/>
              </a:spcBef>
              <a:defRPr>
                <a:solidFill>
                  <a:srgbClr val="080808"/>
                </a:solidFill>
              </a:defRPr>
            </a:lvl3pPr>
            <a:lvl4pPr>
              <a:spcBef>
                <a:spcPts val="600"/>
              </a:spcBef>
              <a:defRPr>
                <a:solidFill>
                  <a:srgbClr val="080808"/>
                </a:solidFill>
              </a:defRPr>
            </a:lvl4pPr>
            <a:lvl5pPr>
              <a:spcBef>
                <a:spcPts val="600"/>
              </a:spcBef>
              <a:defRPr>
                <a:solidFill>
                  <a:srgbClr val="080808"/>
                </a:solidFill>
              </a:defRPr>
            </a:lvl5pPr>
            <a:lvl6pPr>
              <a:spcBef>
                <a:spcPts val="600"/>
              </a:spcBef>
              <a:defRPr baseline="0">
                <a:solidFill>
                  <a:srgbClr val="080808"/>
                </a:solidFill>
              </a:defRPr>
            </a:lvl6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a:p>
            <a:pPr lvl="5"/>
            <a:r>
              <a:rPr lang="de-DE" dirty="0" smtClean="0"/>
              <a:t>Sechste Ebene</a:t>
            </a:r>
            <a:endParaRPr lang="de-DE" dirty="0"/>
          </a:p>
        </p:txBody>
      </p:sp>
    </p:spTree>
    <p:extLst>
      <p:ext uri="{BB962C8B-B14F-4D97-AF65-F5344CB8AC3E}">
        <p14:creationId xmlns:p14="http://schemas.microsoft.com/office/powerpoint/2010/main" val="189995590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T-Masterfolie_Inhalt_mit Untertitel">
    <p:spTree>
      <p:nvGrpSpPr>
        <p:cNvPr id="1" name=""/>
        <p:cNvGrpSpPr/>
        <p:nvPr/>
      </p:nvGrpSpPr>
      <p:grpSpPr>
        <a:xfrm>
          <a:off x="0" y="0"/>
          <a:ext cx="0" cy="0"/>
          <a:chOff x="0" y="0"/>
          <a:chExt cx="0" cy="0"/>
        </a:xfrm>
      </p:grpSpPr>
      <p:sp>
        <p:nvSpPr>
          <p:cNvPr id="27" name="Textplatzhalter 7"/>
          <p:cNvSpPr>
            <a:spLocks noGrp="1"/>
          </p:cNvSpPr>
          <p:nvPr>
            <p:ph type="body" sz="quarter" idx="16" hasCustomPrompt="1"/>
          </p:nvPr>
        </p:nvSpPr>
        <p:spPr>
          <a:xfrm>
            <a:off x="477182" y="2169457"/>
            <a:ext cx="8223906" cy="4358176"/>
          </a:xfrm>
          <a:prstGeom prst="rect">
            <a:avLst/>
          </a:prstGeom>
        </p:spPr>
        <p:txBody>
          <a:bodyPr lIns="0" tIns="0" rIns="0" bIns="0">
            <a:noAutofit/>
          </a:bodyPr>
          <a:lstStyle>
            <a:lvl1pPr marL="0" indent="0">
              <a:lnSpc>
                <a:spcPct val="100000"/>
              </a:lnSpc>
              <a:buFont typeface="Arial"/>
              <a:buNone/>
              <a:defRPr sz="1399" b="0" baseline="0">
                <a:solidFill>
                  <a:srgbClr val="080808"/>
                </a:solidFill>
              </a:defRPr>
            </a:lvl1pPr>
            <a:lvl2pPr>
              <a:defRPr sz="1999" baseline="0"/>
            </a:lvl2pPr>
            <a:lvl4pPr>
              <a:defRPr/>
            </a:lvl4pPr>
          </a:lstStyle>
          <a:p>
            <a:r>
              <a:rPr lang="de-DE" dirty="0" smtClean="0"/>
              <a:t>Diagramme bitte innerhalb der Führungslinien erstellen</a:t>
            </a:r>
            <a:br>
              <a:rPr lang="de-DE" dirty="0" smtClean="0"/>
            </a:br>
            <a:r>
              <a:rPr lang="de-DE" dirty="0" smtClean="0"/>
              <a:t/>
            </a:r>
            <a:br>
              <a:rPr lang="de-DE" dirty="0" smtClean="0"/>
            </a:br>
            <a:r>
              <a:rPr lang="de-DE" dirty="0" smtClean="0"/>
              <a:t>Position:</a:t>
            </a:r>
            <a:br>
              <a:rPr lang="de-DE" dirty="0" smtClean="0"/>
            </a:br>
            <a:r>
              <a:rPr lang="de-DE" dirty="0" smtClean="0"/>
              <a:t>Vertikal: 6 cm, Horizontal: 1,5 cm</a:t>
            </a:r>
            <a:br>
              <a:rPr lang="de-DE" dirty="0" smtClean="0"/>
            </a:br>
            <a:r>
              <a:rPr lang="de-DE" dirty="0" smtClean="0"/>
              <a:t/>
            </a:r>
            <a:br>
              <a:rPr lang="de-DE" dirty="0" smtClean="0"/>
            </a:br>
            <a:r>
              <a:rPr lang="de-DE" dirty="0" smtClean="0"/>
              <a:t>Maximale Größe:</a:t>
            </a:r>
            <a:br>
              <a:rPr lang="de-DE" dirty="0" smtClean="0"/>
            </a:br>
            <a:r>
              <a:rPr lang="de-DE" dirty="0" smtClean="0"/>
              <a:t>Höhe: 11,7 cm</a:t>
            </a:r>
            <a:br>
              <a:rPr lang="de-DE" dirty="0" smtClean="0"/>
            </a:br>
            <a:r>
              <a:rPr lang="de-DE" dirty="0" smtClean="0"/>
              <a:t>Breite: 22,8</a:t>
            </a:r>
          </a:p>
          <a:p>
            <a:endParaRPr lang="de-DE" dirty="0"/>
          </a:p>
        </p:txBody>
      </p:sp>
      <p:sp>
        <p:nvSpPr>
          <p:cNvPr id="12" name="Textplatzhalter 7"/>
          <p:cNvSpPr>
            <a:spLocks noGrp="1"/>
          </p:cNvSpPr>
          <p:nvPr>
            <p:ph type="body" sz="quarter" idx="15" hasCustomPrompt="1"/>
          </p:nvPr>
        </p:nvSpPr>
        <p:spPr>
          <a:xfrm>
            <a:off x="473267" y="1760566"/>
            <a:ext cx="8237347" cy="304252"/>
          </a:xfrm>
          <a:prstGeom prst="rect">
            <a:avLst/>
          </a:prstGeom>
        </p:spPr>
        <p:txBody>
          <a:bodyPr lIns="0" tIns="0" rIns="0" bIns="0">
            <a:noAutofit/>
          </a:bodyPr>
          <a:lstStyle>
            <a:lvl1pPr marL="0" indent="0">
              <a:lnSpc>
                <a:spcPct val="80000"/>
              </a:lnSpc>
              <a:buNone/>
              <a:defRPr sz="1699" b="0" baseline="0"/>
            </a:lvl1pPr>
            <a:lvl2pPr>
              <a:defRPr sz="1999" baseline="0"/>
            </a:lvl2pPr>
            <a:lvl4pPr>
              <a:defRPr/>
            </a:lvl4pPr>
          </a:lstStyle>
          <a:p>
            <a:r>
              <a:rPr lang="de-DE" dirty="0" smtClean="0"/>
              <a:t>Weitere Details zur Darstellung</a:t>
            </a:r>
            <a:endParaRPr lang="de-DE" dirty="0"/>
          </a:p>
        </p:txBody>
      </p:sp>
      <p:sp>
        <p:nvSpPr>
          <p:cNvPr id="18" name="Titel 1"/>
          <p:cNvSpPr>
            <a:spLocks noGrp="1"/>
          </p:cNvSpPr>
          <p:nvPr>
            <p:ph type="ctrTitle" hasCustomPrompt="1"/>
          </p:nvPr>
        </p:nvSpPr>
        <p:spPr>
          <a:xfrm>
            <a:off x="466361" y="343223"/>
            <a:ext cx="8247426" cy="812985"/>
          </a:xfrm>
          <a:prstGeom prst="rect">
            <a:avLst/>
          </a:prstGeom>
        </p:spPr>
        <p:txBody>
          <a:bodyPr anchor="t" anchorCtr="0">
            <a:noAutofit/>
          </a:bodyPr>
          <a:lstStyle>
            <a:lvl1pPr algn="l">
              <a:lnSpc>
                <a:spcPct val="100000"/>
              </a:lnSpc>
              <a:defRPr sz="2399" b="1" baseline="0">
                <a:solidFill>
                  <a:srgbClr val="000000"/>
                </a:solidFill>
              </a:defRPr>
            </a:lvl1pPr>
          </a:lstStyle>
          <a:p>
            <a:r>
              <a:rPr lang="de-DE" dirty="0" smtClean="0"/>
              <a:t>Eingabe Botschaft, Überschrift</a:t>
            </a:r>
            <a:br>
              <a:rPr lang="de-DE" dirty="0" smtClean="0"/>
            </a:br>
            <a:r>
              <a:rPr lang="de-DE" dirty="0" smtClean="0"/>
              <a:t>Eingabe Botschaft, Überschrift</a:t>
            </a:r>
            <a:endParaRPr lang="de-DE" dirty="0"/>
          </a:p>
        </p:txBody>
      </p:sp>
      <p:sp>
        <p:nvSpPr>
          <p:cNvPr id="20" name="Textplatzhalter 7"/>
          <p:cNvSpPr>
            <a:spLocks noGrp="1"/>
          </p:cNvSpPr>
          <p:nvPr>
            <p:ph type="body" sz="quarter" idx="14" hasCustomPrompt="1"/>
          </p:nvPr>
        </p:nvSpPr>
        <p:spPr>
          <a:xfrm>
            <a:off x="469721" y="1425566"/>
            <a:ext cx="8244066" cy="304252"/>
          </a:xfrm>
          <a:prstGeom prst="rect">
            <a:avLst/>
          </a:prstGeom>
        </p:spPr>
        <p:txBody>
          <a:bodyPr lIns="0" tIns="0" rIns="0" bIns="0">
            <a:noAutofit/>
          </a:bodyPr>
          <a:lstStyle>
            <a:lvl1pPr marL="0" indent="0">
              <a:lnSpc>
                <a:spcPct val="80000"/>
              </a:lnSpc>
              <a:buNone/>
              <a:defRPr sz="1999" b="1" baseline="0"/>
            </a:lvl1pPr>
            <a:lvl2pPr>
              <a:defRPr sz="1999" baseline="0"/>
            </a:lvl2pPr>
            <a:lvl4pPr>
              <a:defRPr/>
            </a:lvl4pPr>
          </a:lstStyle>
          <a:p>
            <a:r>
              <a:rPr lang="de-DE" dirty="0" smtClean="0"/>
              <a:t>Inhaltsbeschreibung/Kennzahl</a:t>
            </a:r>
            <a:endParaRPr lang="de-DE" dirty="0"/>
          </a:p>
        </p:txBody>
      </p:sp>
    </p:spTree>
    <p:extLst>
      <p:ext uri="{BB962C8B-B14F-4D97-AF65-F5344CB8AC3E}">
        <p14:creationId xmlns:p14="http://schemas.microsoft.com/office/powerpoint/2010/main" val="279900989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T-Masterfolie_Verwendung_Bearbeitungshinweise">
    <p:spTree>
      <p:nvGrpSpPr>
        <p:cNvPr id="1" name=""/>
        <p:cNvGrpSpPr/>
        <p:nvPr/>
      </p:nvGrpSpPr>
      <p:grpSpPr>
        <a:xfrm>
          <a:off x="0" y="0"/>
          <a:ext cx="0" cy="0"/>
          <a:chOff x="0" y="0"/>
          <a:chExt cx="0" cy="0"/>
        </a:xfrm>
      </p:grpSpPr>
      <p:sp>
        <p:nvSpPr>
          <p:cNvPr id="17" name="Textplatzhalter 7"/>
          <p:cNvSpPr>
            <a:spLocks noGrp="1"/>
          </p:cNvSpPr>
          <p:nvPr>
            <p:ph type="body" sz="quarter" idx="16" hasCustomPrompt="1"/>
          </p:nvPr>
        </p:nvSpPr>
        <p:spPr>
          <a:xfrm>
            <a:off x="477181" y="1152525"/>
            <a:ext cx="8223738" cy="5375110"/>
          </a:xfrm>
          <a:prstGeom prst="rect">
            <a:avLst/>
          </a:prstGeom>
        </p:spPr>
        <p:txBody>
          <a:bodyPr lIns="0" tIns="0" rIns="0" bIns="0">
            <a:noAutofit/>
          </a:bodyPr>
          <a:lstStyle>
            <a:lvl1pPr marL="0" indent="0" algn="ctr">
              <a:lnSpc>
                <a:spcPct val="100000"/>
              </a:lnSpc>
              <a:spcBef>
                <a:spcPts val="0"/>
              </a:spcBef>
              <a:buNone/>
              <a:defRPr sz="1399" b="0" baseline="0">
                <a:solidFill>
                  <a:srgbClr val="080808"/>
                </a:solidFill>
              </a:defRPr>
            </a:lvl1pPr>
            <a:lvl2pPr>
              <a:defRPr sz="1999" baseline="0"/>
            </a:lvl2pPr>
            <a:lvl4pPr>
              <a:defRPr/>
            </a:lvl4pPr>
          </a:lstStyle>
          <a:p>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endParaRPr lang="de-DE" dirty="0"/>
          </a:p>
        </p:txBody>
      </p:sp>
      <p:sp>
        <p:nvSpPr>
          <p:cNvPr id="6" name="Rectangle 3"/>
          <p:cNvSpPr>
            <a:spLocks noGrp="1" noChangeArrowheads="1"/>
          </p:cNvSpPr>
          <p:nvPr>
            <p:ph type="ftr" sz="quarter" idx="3"/>
          </p:nvPr>
        </p:nvSpPr>
        <p:spPr bwMode="auto">
          <a:xfrm>
            <a:off x="2736000" y="6619009"/>
            <a:ext cx="5652000" cy="252116"/>
          </a:xfrm>
          <a:prstGeom prst="rect">
            <a:avLst/>
          </a:prstGeom>
          <a:noFill/>
          <a:ln w="9525">
            <a:noFill/>
            <a:miter lim="800000"/>
            <a:headEnd/>
            <a:tailEnd/>
          </a:ln>
          <a:effectLst/>
        </p:spPr>
        <p:txBody>
          <a:bodyPr vert="horz" wrap="square" lIns="91434" tIns="45720" rIns="91434" bIns="45720" numCol="1" anchor="t" anchorCtr="0" compatLnSpc="1">
            <a:prstTxWarp prst="textNoShape">
              <a:avLst/>
            </a:prstTxWarp>
          </a:bodyPr>
          <a:lstStyle>
            <a:lvl1pPr defTabSz="917575" eaLnBrk="0" hangingPunct="0">
              <a:lnSpc>
                <a:spcPct val="100000"/>
              </a:lnSpc>
              <a:spcBef>
                <a:spcPct val="0"/>
              </a:spcBef>
              <a:spcAft>
                <a:spcPts val="200"/>
              </a:spcAft>
              <a:defRPr sz="1000"/>
            </a:lvl1pPr>
          </a:lstStyle>
          <a:p>
            <a:r>
              <a:rPr lang="de-DE" smtClean="0">
                <a:solidFill>
                  <a:prstClr val="black"/>
                </a:solidFill>
              </a:rPr>
              <a:t>Thema, 0. Monat JJJJ, © Bundesagentur für Arbeit</a:t>
            </a:r>
            <a:endParaRPr lang="de-DE" dirty="0">
              <a:solidFill>
                <a:prstClr val="black"/>
              </a:solidFill>
            </a:endParaRPr>
          </a:p>
        </p:txBody>
      </p:sp>
      <p:sp>
        <p:nvSpPr>
          <p:cNvPr id="5" name="Titel 1"/>
          <p:cNvSpPr>
            <a:spLocks noGrp="1"/>
          </p:cNvSpPr>
          <p:nvPr>
            <p:ph type="ctrTitle" hasCustomPrompt="1"/>
          </p:nvPr>
        </p:nvSpPr>
        <p:spPr>
          <a:xfrm>
            <a:off x="466361" y="343223"/>
            <a:ext cx="8247426" cy="812985"/>
          </a:xfrm>
          <a:prstGeom prst="rect">
            <a:avLst/>
          </a:prstGeom>
        </p:spPr>
        <p:txBody>
          <a:bodyPr anchor="t" anchorCtr="0">
            <a:noAutofit/>
          </a:bodyPr>
          <a:lstStyle>
            <a:lvl1pPr algn="l">
              <a:lnSpc>
                <a:spcPct val="100000"/>
              </a:lnSpc>
              <a:defRPr sz="2399" b="1" baseline="0">
                <a:solidFill>
                  <a:srgbClr val="000000"/>
                </a:solidFill>
              </a:defRPr>
            </a:lvl1pPr>
          </a:lstStyle>
          <a:p>
            <a:r>
              <a:rPr lang="de-DE" dirty="0" smtClean="0"/>
              <a:t>Eingabe Botschaft, Überschrift</a:t>
            </a:r>
            <a:br>
              <a:rPr lang="de-DE" dirty="0" smtClean="0"/>
            </a:br>
            <a:r>
              <a:rPr lang="de-DE" dirty="0" smtClean="0"/>
              <a:t>Eingabe Botschaft, Überschrift</a:t>
            </a:r>
            <a:endParaRPr lang="de-DE" dirty="0"/>
          </a:p>
        </p:txBody>
      </p:sp>
    </p:spTree>
    <p:extLst>
      <p:ext uri="{BB962C8B-B14F-4D97-AF65-F5344CB8AC3E}">
        <p14:creationId xmlns:p14="http://schemas.microsoft.com/office/powerpoint/2010/main" val="390413703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IT-Masterfolie_Inhalt_Grafik">
    <p:spTree>
      <p:nvGrpSpPr>
        <p:cNvPr id="1" name=""/>
        <p:cNvGrpSpPr/>
        <p:nvPr/>
      </p:nvGrpSpPr>
      <p:grpSpPr>
        <a:xfrm>
          <a:off x="0" y="0"/>
          <a:ext cx="0" cy="0"/>
          <a:chOff x="0" y="0"/>
          <a:chExt cx="0" cy="0"/>
        </a:xfrm>
      </p:grpSpPr>
      <p:sp>
        <p:nvSpPr>
          <p:cNvPr id="17" name="Textplatzhalter 7"/>
          <p:cNvSpPr>
            <a:spLocks noGrp="1"/>
          </p:cNvSpPr>
          <p:nvPr>
            <p:ph type="body" sz="quarter" idx="16" hasCustomPrompt="1"/>
          </p:nvPr>
        </p:nvSpPr>
        <p:spPr>
          <a:xfrm>
            <a:off x="477181" y="1152525"/>
            <a:ext cx="8223738" cy="5375110"/>
          </a:xfrm>
          <a:prstGeom prst="rect">
            <a:avLst/>
          </a:prstGeom>
        </p:spPr>
        <p:txBody>
          <a:bodyPr lIns="0" tIns="0" rIns="0" bIns="0">
            <a:noAutofit/>
          </a:bodyPr>
          <a:lstStyle>
            <a:lvl1pPr marL="0" indent="0" algn="ctr">
              <a:lnSpc>
                <a:spcPct val="100000"/>
              </a:lnSpc>
              <a:spcBef>
                <a:spcPts val="0"/>
              </a:spcBef>
              <a:buNone/>
              <a:defRPr sz="1399" b="0" baseline="0">
                <a:solidFill>
                  <a:srgbClr val="080808"/>
                </a:solidFill>
              </a:defRPr>
            </a:lvl1pPr>
            <a:lvl2pPr>
              <a:defRPr sz="1999" baseline="0"/>
            </a:lvl2pPr>
            <a:lvl4pPr>
              <a:defRPr/>
            </a:lvl4pPr>
          </a:lstStyle>
          <a:p>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Platz für große Grafiken/Diagramme/</a:t>
            </a:r>
            <a:r>
              <a:rPr lang="de-DE" dirty="0" err="1" smtClean="0"/>
              <a:t>Flowcharts</a:t>
            </a:r>
            <a:endParaRPr lang="de-DE" dirty="0"/>
          </a:p>
        </p:txBody>
      </p:sp>
      <p:sp>
        <p:nvSpPr>
          <p:cNvPr id="5" name="Titel 1"/>
          <p:cNvSpPr>
            <a:spLocks noGrp="1"/>
          </p:cNvSpPr>
          <p:nvPr>
            <p:ph type="ctrTitle" hasCustomPrompt="1"/>
          </p:nvPr>
        </p:nvSpPr>
        <p:spPr>
          <a:xfrm>
            <a:off x="466361" y="343223"/>
            <a:ext cx="8247426" cy="812985"/>
          </a:xfrm>
          <a:prstGeom prst="rect">
            <a:avLst/>
          </a:prstGeom>
        </p:spPr>
        <p:txBody>
          <a:bodyPr anchor="t" anchorCtr="0">
            <a:noAutofit/>
          </a:bodyPr>
          <a:lstStyle>
            <a:lvl1pPr algn="l">
              <a:lnSpc>
                <a:spcPct val="100000"/>
              </a:lnSpc>
              <a:defRPr sz="2399" b="1" baseline="0">
                <a:solidFill>
                  <a:srgbClr val="000000"/>
                </a:solidFill>
              </a:defRPr>
            </a:lvl1pPr>
          </a:lstStyle>
          <a:p>
            <a:r>
              <a:rPr lang="de-DE" dirty="0" smtClean="0"/>
              <a:t>Eingabe Botschaft, Überschrift</a:t>
            </a:r>
            <a:br>
              <a:rPr lang="de-DE" dirty="0" smtClean="0"/>
            </a:br>
            <a:r>
              <a:rPr lang="de-DE" dirty="0" smtClean="0"/>
              <a:t>Eingabe Botschaft, Überschrift</a:t>
            </a:r>
            <a:endParaRPr lang="de-DE" dirty="0"/>
          </a:p>
        </p:txBody>
      </p:sp>
    </p:spTree>
    <p:extLst>
      <p:ext uri="{BB962C8B-B14F-4D97-AF65-F5344CB8AC3E}">
        <p14:creationId xmlns:p14="http://schemas.microsoft.com/office/powerpoint/2010/main" val="229411065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T-Masterfolie_Trennfolie">
    <p:spTree>
      <p:nvGrpSpPr>
        <p:cNvPr id="1" name=""/>
        <p:cNvGrpSpPr/>
        <p:nvPr/>
      </p:nvGrpSpPr>
      <p:grpSpPr>
        <a:xfrm>
          <a:off x="0" y="0"/>
          <a:ext cx="0" cy="0"/>
          <a:chOff x="0" y="0"/>
          <a:chExt cx="0" cy="0"/>
        </a:xfrm>
      </p:grpSpPr>
      <p:sp>
        <p:nvSpPr>
          <p:cNvPr id="22" name="Textplatzhalter 7"/>
          <p:cNvSpPr>
            <a:spLocks noGrp="1"/>
          </p:cNvSpPr>
          <p:nvPr>
            <p:ph type="body" sz="quarter" idx="14" hasCustomPrompt="1"/>
          </p:nvPr>
        </p:nvSpPr>
        <p:spPr>
          <a:xfrm>
            <a:off x="475857" y="2802575"/>
            <a:ext cx="8244283" cy="2754006"/>
          </a:xfrm>
          <a:prstGeom prst="rect">
            <a:avLst/>
          </a:prstGeom>
        </p:spPr>
        <p:txBody>
          <a:bodyPr lIns="0" tIns="0" rIns="0" bIns="0">
            <a:normAutofit/>
          </a:bodyPr>
          <a:lstStyle>
            <a:lvl1pPr marL="0" indent="0">
              <a:lnSpc>
                <a:spcPct val="100000"/>
              </a:lnSpc>
              <a:buNone/>
              <a:defRPr sz="3498" b="1" baseline="0"/>
            </a:lvl1pPr>
            <a:lvl2pPr>
              <a:defRPr sz="1999" baseline="0"/>
            </a:lvl2pPr>
            <a:lvl4pPr>
              <a:defRPr/>
            </a:lvl4pPr>
          </a:lstStyle>
          <a:p>
            <a:pPr marL="0" indent="0">
              <a:buNone/>
            </a:pPr>
            <a:r>
              <a:rPr lang="de-DE" dirty="0" smtClean="0"/>
              <a:t>Das ist eine Trennseite</a:t>
            </a:r>
            <a:br>
              <a:rPr lang="de-DE" dirty="0" smtClean="0"/>
            </a:br>
            <a:r>
              <a:rPr lang="de-DE" dirty="0" smtClean="0"/>
              <a:t>mit einer dreizeiligen Headline,</a:t>
            </a:r>
            <a:br>
              <a:rPr lang="de-DE" dirty="0" smtClean="0"/>
            </a:br>
            <a:r>
              <a:rPr lang="de-DE" dirty="0" smtClean="0"/>
              <a:t>die hier endet.</a:t>
            </a:r>
            <a:endParaRPr lang="de-DE" dirty="0"/>
          </a:p>
        </p:txBody>
      </p:sp>
      <p:sp>
        <p:nvSpPr>
          <p:cNvPr id="5" name="Rechteck 4"/>
          <p:cNvSpPr/>
          <p:nvPr userDrawn="1"/>
        </p:nvSpPr>
        <p:spPr>
          <a:xfrm>
            <a:off x="8201028" y="6661045"/>
            <a:ext cx="979487" cy="227119"/>
          </a:xfrm>
          <a:prstGeom prst="rect">
            <a:avLst/>
          </a:prstGeom>
          <a:solidFill>
            <a:schemeClr val="bg1"/>
          </a:solidFill>
          <a:ln w="20955">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458877" fontAlgn="auto">
              <a:lnSpc>
                <a:spcPct val="100000"/>
              </a:lnSpc>
              <a:spcBef>
                <a:spcPts val="0"/>
              </a:spcBef>
              <a:spcAft>
                <a:spcPts val="0"/>
              </a:spcAft>
            </a:pPr>
            <a:endParaRPr lang="de-DE" sz="1800">
              <a:solidFill>
                <a:prstClr val="white"/>
              </a:solidFill>
            </a:endParaRPr>
          </a:p>
        </p:txBody>
      </p:sp>
    </p:spTree>
    <p:extLst>
      <p:ext uri="{BB962C8B-B14F-4D97-AF65-F5344CB8AC3E}">
        <p14:creationId xmlns:p14="http://schemas.microsoft.com/office/powerpoint/2010/main" val="61688956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T-Masterfolie_Inhalt_mit Untertitel">
    <p:spTree>
      <p:nvGrpSpPr>
        <p:cNvPr id="1" name=""/>
        <p:cNvGrpSpPr/>
        <p:nvPr/>
      </p:nvGrpSpPr>
      <p:grpSpPr>
        <a:xfrm>
          <a:off x="0" y="0"/>
          <a:ext cx="0" cy="0"/>
          <a:chOff x="0" y="0"/>
          <a:chExt cx="0" cy="0"/>
        </a:xfrm>
      </p:grpSpPr>
      <p:sp>
        <p:nvSpPr>
          <p:cNvPr id="27" name="Textplatzhalter 7"/>
          <p:cNvSpPr>
            <a:spLocks noGrp="1"/>
          </p:cNvSpPr>
          <p:nvPr>
            <p:ph type="body" sz="quarter" idx="16" hasCustomPrompt="1"/>
          </p:nvPr>
        </p:nvSpPr>
        <p:spPr>
          <a:xfrm>
            <a:off x="477182" y="2169457"/>
            <a:ext cx="8223906" cy="4358176"/>
          </a:xfrm>
        </p:spPr>
        <p:txBody>
          <a:bodyPr lIns="0" tIns="0" rIns="0" bIns="0">
            <a:noAutofit/>
          </a:bodyPr>
          <a:lstStyle>
            <a:lvl1pPr marL="0" indent="0">
              <a:lnSpc>
                <a:spcPct val="100000"/>
              </a:lnSpc>
              <a:buFont typeface="Arial"/>
              <a:buNone/>
              <a:defRPr sz="1399" b="0" baseline="0">
                <a:solidFill>
                  <a:srgbClr val="080808"/>
                </a:solidFill>
              </a:defRPr>
            </a:lvl1pPr>
            <a:lvl2pPr>
              <a:defRPr sz="1999" baseline="0"/>
            </a:lvl2pPr>
            <a:lvl4pPr>
              <a:defRPr/>
            </a:lvl4pPr>
          </a:lstStyle>
          <a:p>
            <a:r>
              <a:rPr lang="de-DE" dirty="0" smtClean="0"/>
              <a:t>Diagramme bitte innerhalb der Führungslinien erstellen</a:t>
            </a:r>
            <a:br>
              <a:rPr lang="de-DE" dirty="0" smtClean="0"/>
            </a:br>
            <a:r>
              <a:rPr lang="de-DE" dirty="0" smtClean="0"/>
              <a:t/>
            </a:r>
            <a:br>
              <a:rPr lang="de-DE" dirty="0" smtClean="0"/>
            </a:br>
            <a:r>
              <a:rPr lang="de-DE" dirty="0" smtClean="0"/>
              <a:t>Position:</a:t>
            </a:r>
            <a:br>
              <a:rPr lang="de-DE" dirty="0" smtClean="0"/>
            </a:br>
            <a:r>
              <a:rPr lang="de-DE" dirty="0" smtClean="0"/>
              <a:t>Vertikal: 6 cm, Horizontal: 1,5 cm</a:t>
            </a:r>
            <a:br>
              <a:rPr lang="de-DE" dirty="0" smtClean="0"/>
            </a:br>
            <a:r>
              <a:rPr lang="de-DE" dirty="0" smtClean="0"/>
              <a:t/>
            </a:r>
            <a:br>
              <a:rPr lang="de-DE" dirty="0" smtClean="0"/>
            </a:br>
            <a:r>
              <a:rPr lang="de-DE" dirty="0" smtClean="0"/>
              <a:t>Maximale Größe:</a:t>
            </a:r>
            <a:br>
              <a:rPr lang="de-DE" dirty="0" smtClean="0"/>
            </a:br>
            <a:r>
              <a:rPr lang="de-DE" dirty="0" smtClean="0"/>
              <a:t>Höhe: 11,7 cm</a:t>
            </a:r>
            <a:br>
              <a:rPr lang="de-DE" dirty="0" smtClean="0"/>
            </a:br>
            <a:r>
              <a:rPr lang="de-DE" dirty="0" smtClean="0"/>
              <a:t>Breite: 22,8</a:t>
            </a:r>
          </a:p>
          <a:p>
            <a:endParaRPr lang="de-DE" dirty="0"/>
          </a:p>
        </p:txBody>
      </p:sp>
      <p:sp>
        <p:nvSpPr>
          <p:cNvPr id="12" name="Textplatzhalter 7"/>
          <p:cNvSpPr>
            <a:spLocks noGrp="1"/>
          </p:cNvSpPr>
          <p:nvPr>
            <p:ph type="body" sz="quarter" idx="15" hasCustomPrompt="1"/>
          </p:nvPr>
        </p:nvSpPr>
        <p:spPr>
          <a:xfrm>
            <a:off x="473267" y="1760566"/>
            <a:ext cx="8237347" cy="304252"/>
          </a:xfrm>
        </p:spPr>
        <p:txBody>
          <a:bodyPr lIns="0" tIns="0" rIns="0" bIns="0">
            <a:noAutofit/>
          </a:bodyPr>
          <a:lstStyle>
            <a:lvl1pPr marL="0" indent="0">
              <a:lnSpc>
                <a:spcPct val="80000"/>
              </a:lnSpc>
              <a:buNone/>
              <a:defRPr sz="1699" b="0" baseline="0"/>
            </a:lvl1pPr>
            <a:lvl2pPr>
              <a:defRPr sz="1999" baseline="0"/>
            </a:lvl2pPr>
            <a:lvl4pPr>
              <a:defRPr/>
            </a:lvl4pPr>
          </a:lstStyle>
          <a:p>
            <a:r>
              <a:rPr lang="de-DE" dirty="0" smtClean="0"/>
              <a:t>Weitere Details zur Darstellung</a:t>
            </a:r>
            <a:endParaRPr lang="de-DE" dirty="0"/>
          </a:p>
        </p:txBody>
      </p:sp>
      <p:sp>
        <p:nvSpPr>
          <p:cNvPr id="18" name="Titel 1"/>
          <p:cNvSpPr>
            <a:spLocks noGrp="1"/>
          </p:cNvSpPr>
          <p:nvPr>
            <p:ph type="ctrTitle" hasCustomPrompt="1"/>
          </p:nvPr>
        </p:nvSpPr>
        <p:spPr>
          <a:xfrm>
            <a:off x="466361" y="343223"/>
            <a:ext cx="8247426" cy="812985"/>
          </a:xfrm>
        </p:spPr>
        <p:txBody>
          <a:bodyPr anchor="t" anchorCtr="0">
            <a:noAutofit/>
          </a:bodyPr>
          <a:lstStyle>
            <a:lvl1pPr algn="l">
              <a:lnSpc>
                <a:spcPct val="100000"/>
              </a:lnSpc>
              <a:defRPr sz="2399" b="1" baseline="0">
                <a:solidFill>
                  <a:srgbClr val="000000"/>
                </a:solidFill>
              </a:defRPr>
            </a:lvl1pPr>
          </a:lstStyle>
          <a:p>
            <a:r>
              <a:rPr lang="de-DE" dirty="0" smtClean="0"/>
              <a:t>Eingabe Botschaft, Überschrift</a:t>
            </a:r>
            <a:br>
              <a:rPr lang="de-DE" dirty="0" smtClean="0"/>
            </a:br>
            <a:r>
              <a:rPr lang="de-DE" dirty="0" smtClean="0"/>
              <a:t>Eingabe Botschaft, Überschrift</a:t>
            </a:r>
            <a:endParaRPr lang="de-DE" dirty="0"/>
          </a:p>
        </p:txBody>
      </p:sp>
      <p:sp>
        <p:nvSpPr>
          <p:cNvPr id="20" name="Textplatzhalter 7"/>
          <p:cNvSpPr>
            <a:spLocks noGrp="1"/>
          </p:cNvSpPr>
          <p:nvPr>
            <p:ph type="body" sz="quarter" idx="14" hasCustomPrompt="1"/>
          </p:nvPr>
        </p:nvSpPr>
        <p:spPr>
          <a:xfrm>
            <a:off x="469721" y="1425566"/>
            <a:ext cx="8244066" cy="304252"/>
          </a:xfrm>
        </p:spPr>
        <p:txBody>
          <a:bodyPr lIns="0" tIns="0" rIns="0" bIns="0">
            <a:noAutofit/>
          </a:bodyPr>
          <a:lstStyle>
            <a:lvl1pPr marL="0" indent="0">
              <a:lnSpc>
                <a:spcPct val="80000"/>
              </a:lnSpc>
              <a:buNone/>
              <a:defRPr sz="1999" b="1" baseline="0"/>
            </a:lvl1pPr>
            <a:lvl2pPr>
              <a:defRPr sz="1999" baseline="0"/>
            </a:lvl2pPr>
            <a:lvl4pPr>
              <a:defRPr/>
            </a:lvl4pPr>
          </a:lstStyle>
          <a:p>
            <a:r>
              <a:rPr lang="de-DE" dirty="0" smtClean="0"/>
              <a:t>Inhaltsbeschreibung/Kennzahl</a:t>
            </a:r>
            <a:endParaRPr lang="de-DE" dirty="0"/>
          </a:p>
        </p:txBody>
      </p:sp>
      <p:sp>
        <p:nvSpPr>
          <p:cNvPr id="9" name="Rectangle 3"/>
          <p:cNvSpPr>
            <a:spLocks noGrp="1" noChangeArrowheads="1"/>
          </p:cNvSpPr>
          <p:nvPr>
            <p:ph type="ftr" sz="quarter" idx="3"/>
          </p:nvPr>
        </p:nvSpPr>
        <p:spPr bwMode="auto">
          <a:xfrm>
            <a:off x="2736000" y="6619009"/>
            <a:ext cx="5652000" cy="252116"/>
          </a:xfrm>
          <a:prstGeom prst="rect">
            <a:avLst/>
          </a:prstGeom>
          <a:noFill/>
          <a:ln w="9525">
            <a:noFill/>
            <a:miter lim="800000"/>
            <a:headEnd/>
            <a:tailEnd/>
          </a:ln>
          <a:effectLst/>
        </p:spPr>
        <p:txBody>
          <a:bodyPr vert="horz" wrap="square" lIns="91434" tIns="45720" rIns="91434" bIns="45720" numCol="1" anchor="t" anchorCtr="0" compatLnSpc="1">
            <a:prstTxWarp prst="textNoShape">
              <a:avLst/>
            </a:prstTxWarp>
          </a:bodyPr>
          <a:lstStyle>
            <a:lvl1pPr defTabSz="917575" eaLnBrk="0" hangingPunct="0">
              <a:lnSpc>
                <a:spcPct val="100000"/>
              </a:lnSpc>
              <a:spcBef>
                <a:spcPct val="0"/>
              </a:spcBef>
              <a:spcAft>
                <a:spcPts val="200"/>
              </a:spcAft>
              <a:defRPr sz="1000"/>
            </a:lvl1pPr>
          </a:lstStyle>
          <a:p>
            <a:r>
              <a:rPr lang="de-DE" smtClean="0">
                <a:solidFill>
                  <a:prstClr val="black"/>
                </a:solidFill>
              </a:rPr>
              <a:t>Thema, 0. Monat JJJJ, © Bundesagentur für Arbeit</a:t>
            </a:r>
            <a:endParaRPr lang="de-DE" dirty="0">
              <a:solidFill>
                <a:prstClr val="black"/>
              </a:solidFill>
            </a:endParaRPr>
          </a:p>
        </p:txBody>
      </p:sp>
    </p:spTree>
    <p:extLst>
      <p:ext uri="{BB962C8B-B14F-4D97-AF65-F5344CB8AC3E}">
        <p14:creationId xmlns:p14="http://schemas.microsoft.com/office/powerpoint/2010/main" val="320463919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emf"/><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4.wmf"/><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Bild 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 y="-1"/>
            <a:ext cx="9180513" cy="6888436"/>
          </a:xfrm>
          <a:prstGeom prst="rect">
            <a:avLst/>
          </a:prstGeom>
        </p:spPr>
      </p:pic>
      <p:sp>
        <p:nvSpPr>
          <p:cNvPr id="1040" name="Line 16"/>
          <p:cNvSpPr>
            <a:spLocks noChangeShapeType="1"/>
          </p:cNvSpPr>
          <p:nvPr/>
        </p:nvSpPr>
        <p:spPr bwMode="auto">
          <a:xfrm>
            <a:off x="715606" y="726450"/>
            <a:ext cx="8460000" cy="0"/>
          </a:xfrm>
          <a:prstGeom prst="line">
            <a:avLst/>
          </a:prstGeom>
          <a:noFill/>
          <a:ln w="12700">
            <a:solidFill>
              <a:schemeClr val="bg1"/>
            </a:solidFill>
            <a:round/>
            <a:headEnd/>
            <a:tailEnd/>
          </a:ln>
          <a:effectLst/>
        </p:spPr>
        <p:txBody>
          <a:bodyPr wrap="square">
            <a:spAutoFit/>
          </a:bodyPr>
          <a:lstStyle/>
          <a:p>
            <a:endParaRPr lang="de-DE"/>
          </a:p>
        </p:txBody>
      </p:sp>
      <p:pic>
        <p:nvPicPr>
          <p:cNvPr id="6" name="picLogo"/>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27533" y="6089975"/>
            <a:ext cx="2283917" cy="301018"/>
          </a:xfrm>
          <a:prstGeom prst="rect">
            <a:avLst/>
          </a:prstGeom>
        </p:spPr>
      </p:pic>
    </p:spTree>
  </p:cSld>
  <p:clrMap bg1="lt1" tx1="dk1" bg2="lt2" tx2="dk2" accent1="accent1" accent2="accent2" accent3="accent3" accent4="accent4" accent5="accent5" accent6="accent6" hlink="hlink" folHlink="folHlink"/>
  <p:sldLayoutIdLst>
    <p:sldLayoutId id="2147483726" r:id="rId1"/>
    <p:sldLayoutId id="2147483727" r:id="rId2"/>
    <p:sldLayoutId id="2147483752" r:id="rId3"/>
    <p:sldLayoutId id="2147483759" r:id="rId4"/>
    <p:sldLayoutId id="2147483747" r:id="rId5"/>
    <p:sldLayoutId id="2147483749" r:id="rId6"/>
    <p:sldLayoutId id="2147483751" r:id="rId7"/>
    <p:sldLayoutId id="2147483746" r:id="rId8"/>
  </p:sldLayoutIdLst>
  <p:timing>
    <p:tnLst>
      <p:par>
        <p:cTn id="1" dur="indefinite" restart="never" nodeType="tmRoot"/>
      </p:par>
    </p:tnLst>
  </p:timing>
  <p:hf hdr="0" dt="0"/>
  <p:txStyles>
    <p:titleStyle>
      <a:lvl1pPr algn="r" defTabSz="917575" rtl="0" eaLnBrk="1" fontAlgn="base" hangingPunct="1">
        <a:lnSpc>
          <a:spcPct val="90000"/>
        </a:lnSpc>
        <a:spcBef>
          <a:spcPct val="0"/>
        </a:spcBef>
        <a:spcAft>
          <a:spcPct val="0"/>
        </a:spcAft>
        <a:defRPr sz="3100">
          <a:solidFill>
            <a:schemeClr val="bg1"/>
          </a:solidFill>
          <a:latin typeface="+mj-lt"/>
          <a:ea typeface="+mj-ea"/>
          <a:cs typeface="+mj-cs"/>
        </a:defRPr>
      </a:lvl1pPr>
      <a:lvl2pPr algn="r" defTabSz="917575" rtl="0" eaLnBrk="1" fontAlgn="base" hangingPunct="1">
        <a:lnSpc>
          <a:spcPct val="90000"/>
        </a:lnSpc>
        <a:spcBef>
          <a:spcPct val="0"/>
        </a:spcBef>
        <a:spcAft>
          <a:spcPct val="0"/>
        </a:spcAft>
        <a:defRPr sz="3100">
          <a:solidFill>
            <a:schemeClr val="bg1"/>
          </a:solidFill>
          <a:latin typeface="Arial" charset="0"/>
        </a:defRPr>
      </a:lvl2pPr>
      <a:lvl3pPr algn="r" defTabSz="917575" rtl="0" eaLnBrk="1" fontAlgn="base" hangingPunct="1">
        <a:lnSpc>
          <a:spcPct val="90000"/>
        </a:lnSpc>
        <a:spcBef>
          <a:spcPct val="0"/>
        </a:spcBef>
        <a:spcAft>
          <a:spcPct val="0"/>
        </a:spcAft>
        <a:defRPr sz="3100">
          <a:solidFill>
            <a:schemeClr val="bg1"/>
          </a:solidFill>
          <a:latin typeface="Arial" charset="0"/>
        </a:defRPr>
      </a:lvl3pPr>
      <a:lvl4pPr algn="r" defTabSz="917575" rtl="0" eaLnBrk="1" fontAlgn="base" hangingPunct="1">
        <a:lnSpc>
          <a:spcPct val="90000"/>
        </a:lnSpc>
        <a:spcBef>
          <a:spcPct val="0"/>
        </a:spcBef>
        <a:spcAft>
          <a:spcPct val="0"/>
        </a:spcAft>
        <a:defRPr sz="3100">
          <a:solidFill>
            <a:schemeClr val="bg1"/>
          </a:solidFill>
          <a:latin typeface="Arial" charset="0"/>
        </a:defRPr>
      </a:lvl4pPr>
      <a:lvl5pPr algn="r" defTabSz="917575" rtl="0" eaLnBrk="1" fontAlgn="base" hangingPunct="1">
        <a:lnSpc>
          <a:spcPct val="90000"/>
        </a:lnSpc>
        <a:spcBef>
          <a:spcPct val="0"/>
        </a:spcBef>
        <a:spcAft>
          <a:spcPct val="0"/>
        </a:spcAft>
        <a:defRPr sz="3100">
          <a:solidFill>
            <a:schemeClr val="bg1"/>
          </a:solidFill>
          <a:latin typeface="Arial" charset="0"/>
        </a:defRPr>
      </a:lvl5pPr>
      <a:lvl6pPr marL="457200" algn="r" defTabSz="917575" rtl="0" eaLnBrk="1" fontAlgn="base" hangingPunct="1">
        <a:lnSpc>
          <a:spcPct val="90000"/>
        </a:lnSpc>
        <a:spcBef>
          <a:spcPct val="0"/>
        </a:spcBef>
        <a:spcAft>
          <a:spcPct val="0"/>
        </a:spcAft>
        <a:defRPr sz="3100">
          <a:solidFill>
            <a:schemeClr val="bg1"/>
          </a:solidFill>
          <a:latin typeface="Arial" charset="0"/>
        </a:defRPr>
      </a:lvl6pPr>
      <a:lvl7pPr marL="914400" algn="r" defTabSz="917575" rtl="0" eaLnBrk="1" fontAlgn="base" hangingPunct="1">
        <a:lnSpc>
          <a:spcPct val="90000"/>
        </a:lnSpc>
        <a:spcBef>
          <a:spcPct val="0"/>
        </a:spcBef>
        <a:spcAft>
          <a:spcPct val="0"/>
        </a:spcAft>
        <a:defRPr sz="3100">
          <a:solidFill>
            <a:schemeClr val="bg1"/>
          </a:solidFill>
          <a:latin typeface="Arial" charset="0"/>
        </a:defRPr>
      </a:lvl7pPr>
      <a:lvl8pPr marL="1371600" algn="r" defTabSz="917575" rtl="0" eaLnBrk="1" fontAlgn="base" hangingPunct="1">
        <a:lnSpc>
          <a:spcPct val="90000"/>
        </a:lnSpc>
        <a:spcBef>
          <a:spcPct val="0"/>
        </a:spcBef>
        <a:spcAft>
          <a:spcPct val="0"/>
        </a:spcAft>
        <a:defRPr sz="3100">
          <a:solidFill>
            <a:schemeClr val="bg1"/>
          </a:solidFill>
          <a:latin typeface="Arial" charset="0"/>
        </a:defRPr>
      </a:lvl8pPr>
      <a:lvl9pPr marL="1828800" algn="r" defTabSz="917575" rtl="0" eaLnBrk="1" fontAlgn="base" hangingPunct="1">
        <a:lnSpc>
          <a:spcPct val="90000"/>
        </a:lnSpc>
        <a:spcBef>
          <a:spcPct val="0"/>
        </a:spcBef>
        <a:spcAft>
          <a:spcPct val="0"/>
        </a:spcAft>
        <a:defRPr sz="3100">
          <a:solidFill>
            <a:schemeClr val="bg1"/>
          </a:solidFill>
          <a:latin typeface="Arial" charset="0"/>
        </a:defRPr>
      </a:lvl9pPr>
    </p:titleStyle>
    <p:bodyStyle>
      <a:lvl1pPr marL="344488" indent="-344488" algn="l" defTabSz="917575" rtl="0" eaLnBrk="1" fontAlgn="base" hangingPunct="1">
        <a:spcBef>
          <a:spcPct val="20000"/>
        </a:spcBef>
        <a:spcAft>
          <a:spcPct val="0"/>
        </a:spcAft>
        <a:buChar char="•"/>
        <a:defRPr sz="3200">
          <a:solidFill>
            <a:schemeClr val="tx1"/>
          </a:solidFill>
          <a:latin typeface="+mn-lt"/>
          <a:ea typeface="+mn-ea"/>
          <a:cs typeface="+mn-cs"/>
        </a:defRPr>
      </a:lvl1pPr>
      <a:lvl2pPr marL="746125" indent="-287338" algn="l" defTabSz="917575" rtl="0" eaLnBrk="1" fontAlgn="base" hangingPunct="1">
        <a:spcBef>
          <a:spcPct val="20000"/>
        </a:spcBef>
        <a:spcAft>
          <a:spcPct val="0"/>
        </a:spcAft>
        <a:buChar char="–"/>
        <a:defRPr sz="2800">
          <a:solidFill>
            <a:schemeClr val="tx1"/>
          </a:solidFill>
          <a:latin typeface="+mn-lt"/>
        </a:defRPr>
      </a:lvl2pPr>
      <a:lvl3pPr marL="1147763" indent="-230188" algn="l" defTabSz="917575" rtl="0" eaLnBrk="1" fontAlgn="base" hangingPunct="1">
        <a:spcBef>
          <a:spcPct val="20000"/>
        </a:spcBef>
        <a:spcAft>
          <a:spcPct val="0"/>
        </a:spcAft>
        <a:buChar char="•"/>
        <a:defRPr sz="2500">
          <a:solidFill>
            <a:schemeClr val="tx1"/>
          </a:solidFill>
          <a:latin typeface="+mn-lt"/>
        </a:defRPr>
      </a:lvl3pPr>
      <a:lvl4pPr marL="1606550" indent="-230188" algn="l" defTabSz="917575" rtl="0" eaLnBrk="1" fontAlgn="base" hangingPunct="1">
        <a:spcBef>
          <a:spcPct val="20000"/>
        </a:spcBef>
        <a:spcAft>
          <a:spcPct val="0"/>
        </a:spcAft>
        <a:buChar char="–"/>
        <a:defRPr sz="2000">
          <a:solidFill>
            <a:schemeClr val="tx1"/>
          </a:solidFill>
          <a:latin typeface="+mn-lt"/>
        </a:defRPr>
      </a:lvl4pPr>
      <a:lvl5pPr marL="2065338" indent="-234950" algn="l" defTabSz="917575" rtl="0" eaLnBrk="1" fontAlgn="base" hangingPunct="1">
        <a:spcBef>
          <a:spcPct val="20000"/>
        </a:spcBef>
        <a:spcAft>
          <a:spcPct val="0"/>
        </a:spcAft>
        <a:buChar char="»"/>
        <a:defRPr sz="2000">
          <a:solidFill>
            <a:schemeClr val="tx1"/>
          </a:solidFill>
          <a:latin typeface="+mn-lt"/>
        </a:defRPr>
      </a:lvl5pPr>
      <a:lvl6pPr marL="2522538" indent="-234950" algn="l" defTabSz="917575" rtl="0" eaLnBrk="1" fontAlgn="base" hangingPunct="1">
        <a:spcBef>
          <a:spcPct val="20000"/>
        </a:spcBef>
        <a:spcAft>
          <a:spcPct val="0"/>
        </a:spcAft>
        <a:buChar char="»"/>
        <a:defRPr sz="2000">
          <a:solidFill>
            <a:schemeClr val="tx1"/>
          </a:solidFill>
          <a:latin typeface="+mn-lt"/>
        </a:defRPr>
      </a:lvl6pPr>
      <a:lvl7pPr marL="2979738" indent="-234950" algn="l" defTabSz="917575" rtl="0" eaLnBrk="1" fontAlgn="base" hangingPunct="1">
        <a:spcBef>
          <a:spcPct val="20000"/>
        </a:spcBef>
        <a:spcAft>
          <a:spcPct val="0"/>
        </a:spcAft>
        <a:buChar char="»"/>
        <a:defRPr sz="2000">
          <a:solidFill>
            <a:schemeClr val="tx1"/>
          </a:solidFill>
          <a:latin typeface="+mn-lt"/>
        </a:defRPr>
      </a:lvl7pPr>
      <a:lvl8pPr marL="3436938" indent="-234950" algn="l" defTabSz="917575" rtl="0" eaLnBrk="1" fontAlgn="base" hangingPunct="1">
        <a:spcBef>
          <a:spcPct val="20000"/>
        </a:spcBef>
        <a:spcAft>
          <a:spcPct val="0"/>
        </a:spcAft>
        <a:buChar char="»"/>
        <a:defRPr sz="2000">
          <a:solidFill>
            <a:schemeClr val="tx1"/>
          </a:solidFill>
          <a:latin typeface="+mn-lt"/>
        </a:defRPr>
      </a:lvl8pPr>
      <a:lvl9pPr marL="3894138" indent="-234950" algn="l" defTabSz="917575" rtl="0" eaLnBrk="1" fontAlgn="base" hangingPunct="1">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9026" y="275846"/>
            <a:ext cx="8262462" cy="881100"/>
          </a:xfrm>
          <a:prstGeom prst="rect">
            <a:avLst/>
          </a:prstGeom>
        </p:spPr>
        <p:txBody>
          <a:bodyPr vert="horz" lIns="0" tIns="0" rIns="0" bIns="0" rtlCol="0" anchor="t" anchorCtr="0">
            <a:normAutofit/>
          </a:bodyPr>
          <a:lstStyle/>
          <a:p>
            <a:r>
              <a:rPr lang="de-DE" dirty="0" smtClean="0"/>
              <a:t>Mastertitelformat bearbeiten</a:t>
            </a:r>
            <a:endParaRPr lang="de-DE" dirty="0"/>
          </a:p>
        </p:txBody>
      </p:sp>
      <p:sp>
        <p:nvSpPr>
          <p:cNvPr id="3" name="Textplatzhalter 2"/>
          <p:cNvSpPr>
            <a:spLocks noGrp="1"/>
          </p:cNvSpPr>
          <p:nvPr>
            <p:ph type="body" idx="1"/>
          </p:nvPr>
        </p:nvSpPr>
        <p:spPr>
          <a:xfrm>
            <a:off x="459026" y="1423057"/>
            <a:ext cx="8262462" cy="4886314"/>
          </a:xfrm>
          <a:prstGeom prst="rect">
            <a:avLst/>
          </a:prstGeom>
        </p:spPr>
        <p:txBody>
          <a:bodyPr vert="horz" lIns="0" tIns="0" rIns="0" bIns="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a:p>
            <a:pPr lvl="5"/>
            <a:r>
              <a:rPr lang="de-DE" dirty="0" smtClean="0"/>
              <a:t>Sechste Ebene</a:t>
            </a:r>
            <a:endParaRPr lang="de-DE" dirty="0"/>
          </a:p>
        </p:txBody>
      </p:sp>
      <p:pic>
        <p:nvPicPr>
          <p:cNvPr id="12" name="Picture 42"/>
          <p:cNvPicPr>
            <a:picLocks noChangeAspect="1" noChangeArrowheads="1"/>
          </p:cNvPicPr>
          <p:nvPr/>
        </p:nvPicPr>
        <p:blipFill>
          <a:blip r:embed="rId10" cstate="print">
            <a:extLst>
              <a:ext uri="{28A0092B-C50C-407E-A947-70E740481C1C}">
                <a14:useLocalDpi xmlns:a14="http://schemas.microsoft.com/office/drawing/2010/main" val="0"/>
              </a:ext>
            </a:extLst>
          </a:blip>
          <a:stretch>
            <a:fillRect/>
          </a:stretch>
        </p:blipFill>
        <p:spPr bwMode="auto">
          <a:xfrm>
            <a:off x="434431" y="6645599"/>
            <a:ext cx="1543050" cy="205835"/>
          </a:xfrm>
          <a:prstGeom prst="rect">
            <a:avLst/>
          </a:prstGeom>
          <a:noFill/>
        </p:spPr>
      </p:pic>
      <p:sp>
        <p:nvSpPr>
          <p:cNvPr id="13" name="Line 39"/>
          <p:cNvSpPr>
            <a:spLocks noChangeShapeType="1"/>
          </p:cNvSpPr>
          <p:nvPr/>
        </p:nvSpPr>
        <p:spPr bwMode="auto">
          <a:xfrm>
            <a:off x="107951" y="6609246"/>
            <a:ext cx="9072562" cy="0"/>
          </a:xfrm>
          <a:prstGeom prst="line">
            <a:avLst/>
          </a:prstGeom>
          <a:noFill/>
          <a:ln w="6350">
            <a:solidFill>
              <a:srgbClr val="58595B"/>
            </a:solidFill>
            <a:round/>
            <a:headEnd/>
            <a:tailEnd/>
          </a:ln>
          <a:effectLst/>
        </p:spPr>
        <p:txBody>
          <a:bodyPr wrap="square" lIns="0" tIns="0" rIns="0" bIns="0">
            <a:spAutoFit/>
          </a:bodyPr>
          <a:lstStyle/>
          <a:p>
            <a:pPr defTabSz="913943"/>
            <a:endParaRPr lang="de-DE" sz="1999">
              <a:solidFill>
                <a:prstClr val="black"/>
              </a:solidFill>
              <a:latin typeface="Arial"/>
            </a:endParaRPr>
          </a:p>
        </p:txBody>
      </p:sp>
      <p:sp>
        <p:nvSpPr>
          <p:cNvPr id="8" name="Rectangle 3"/>
          <p:cNvSpPr>
            <a:spLocks noGrp="1" noChangeArrowheads="1"/>
          </p:cNvSpPr>
          <p:nvPr>
            <p:ph type="ftr" sz="quarter" idx="3"/>
          </p:nvPr>
        </p:nvSpPr>
        <p:spPr bwMode="auto">
          <a:xfrm>
            <a:off x="2736000" y="6619009"/>
            <a:ext cx="5652000" cy="252116"/>
          </a:xfrm>
          <a:prstGeom prst="rect">
            <a:avLst/>
          </a:prstGeom>
          <a:noFill/>
          <a:ln w="9525">
            <a:noFill/>
            <a:miter lim="800000"/>
            <a:headEnd/>
            <a:tailEnd/>
          </a:ln>
          <a:effectLst/>
        </p:spPr>
        <p:txBody>
          <a:bodyPr vert="horz" wrap="square" lIns="91434" tIns="45720" rIns="91434" bIns="45720" numCol="1" anchor="t" anchorCtr="0" compatLnSpc="1">
            <a:prstTxWarp prst="textNoShape">
              <a:avLst/>
            </a:prstTxWarp>
          </a:bodyPr>
          <a:lstStyle>
            <a:lvl1pPr defTabSz="917575" eaLnBrk="0" hangingPunct="0">
              <a:lnSpc>
                <a:spcPct val="100000"/>
              </a:lnSpc>
              <a:spcBef>
                <a:spcPct val="0"/>
              </a:spcBef>
              <a:spcAft>
                <a:spcPts val="200"/>
              </a:spcAft>
              <a:defRPr sz="1000"/>
            </a:lvl1pPr>
          </a:lstStyle>
          <a:p>
            <a:pPr fontAlgn="auto"/>
            <a:r>
              <a:rPr lang="de-DE" dirty="0" smtClean="0">
                <a:solidFill>
                  <a:prstClr val="black"/>
                </a:solidFill>
                <a:latin typeface="Arial"/>
              </a:rPr>
              <a:t>Überblickswissen Änderungen Asylrecht, 09. Februar 2015, © Bundesagentur für Arbeit</a:t>
            </a:r>
            <a:endParaRPr lang="de-DE" dirty="0">
              <a:solidFill>
                <a:prstClr val="black"/>
              </a:solidFill>
              <a:latin typeface="Arial"/>
            </a:endParaRPr>
          </a:p>
        </p:txBody>
      </p:sp>
      <p:sp>
        <p:nvSpPr>
          <p:cNvPr id="16" name="Rectangle 33"/>
          <p:cNvSpPr>
            <a:spLocks noChangeArrowheads="1"/>
          </p:cNvSpPr>
          <p:nvPr/>
        </p:nvSpPr>
        <p:spPr bwMode="auto">
          <a:xfrm>
            <a:off x="8204201" y="6615960"/>
            <a:ext cx="919162" cy="235187"/>
          </a:xfrm>
          <a:prstGeom prst="rect">
            <a:avLst/>
          </a:prstGeom>
          <a:noFill/>
          <a:ln w="9525">
            <a:noFill/>
            <a:miter lim="800000"/>
            <a:headEnd/>
            <a:tailEnd/>
          </a:ln>
          <a:effectLst/>
        </p:spPr>
        <p:txBody>
          <a:bodyPr lIns="89540" tIns="44771" rIns="89540" bIns="44771"/>
          <a:lstStyle/>
          <a:p>
            <a:pPr algn="r" defTabSz="894902" eaLnBrk="0" hangingPunct="0">
              <a:lnSpc>
                <a:spcPct val="100000"/>
              </a:lnSpc>
              <a:spcBef>
                <a:spcPct val="0"/>
              </a:spcBef>
              <a:spcAft>
                <a:spcPts val="200"/>
              </a:spcAft>
            </a:pPr>
            <a:r>
              <a:rPr lang="de-DE" sz="999" dirty="0">
                <a:solidFill>
                  <a:srgbClr val="000000"/>
                </a:solidFill>
                <a:latin typeface="Arial"/>
              </a:rPr>
              <a:t>Seite </a:t>
            </a:r>
            <a:fld id="{74FECFAA-7E63-4B4B-BCB7-18CE54C41901}" type="slidenum">
              <a:rPr lang="de-DE" sz="999">
                <a:solidFill>
                  <a:srgbClr val="000000"/>
                </a:solidFill>
                <a:latin typeface="Arial"/>
              </a:rPr>
              <a:pPr algn="r" defTabSz="894902" eaLnBrk="0" hangingPunct="0">
                <a:lnSpc>
                  <a:spcPct val="100000"/>
                </a:lnSpc>
                <a:spcBef>
                  <a:spcPct val="0"/>
                </a:spcBef>
                <a:spcAft>
                  <a:spcPts val="200"/>
                </a:spcAft>
              </a:pPr>
              <a:t>‹Nr.›</a:t>
            </a:fld>
            <a:endParaRPr lang="de-DE" sz="999" dirty="0">
              <a:solidFill>
                <a:srgbClr val="000000"/>
              </a:solidFill>
              <a:latin typeface="Arial"/>
            </a:endParaRPr>
          </a:p>
        </p:txBody>
      </p:sp>
      <p:sp>
        <p:nvSpPr>
          <p:cNvPr id="10" name="Line 16"/>
          <p:cNvSpPr>
            <a:spLocks noChangeShapeType="1"/>
          </p:cNvSpPr>
          <p:nvPr/>
        </p:nvSpPr>
        <p:spPr bwMode="auto">
          <a:xfrm>
            <a:off x="464082" y="1147773"/>
            <a:ext cx="8719200" cy="0"/>
          </a:xfrm>
          <a:prstGeom prst="line">
            <a:avLst/>
          </a:prstGeom>
          <a:noFill/>
          <a:ln w="12700" cmpd="sng">
            <a:solidFill>
              <a:srgbClr val="E2001A"/>
            </a:solidFill>
            <a:round/>
            <a:headEnd/>
            <a:tailEnd/>
          </a:ln>
          <a:effectLst/>
        </p:spPr>
        <p:txBody>
          <a:bodyPr wrap="square" lIns="91723" tIns="45860" rIns="91723" bIns="45860">
            <a:spAutoFit/>
          </a:bodyPr>
          <a:lstStyle/>
          <a:p>
            <a:pPr defTabSz="458877" fontAlgn="auto">
              <a:lnSpc>
                <a:spcPct val="100000"/>
              </a:lnSpc>
              <a:spcBef>
                <a:spcPts val="0"/>
              </a:spcBef>
              <a:spcAft>
                <a:spcPts val="0"/>
              </a:spcAft>
            </a:pPr>
            <a:endParaRPr lang="de-DE" sz="1799">
              <a:ln>
                <a:solidFill>
                  <a:prstClr val="black"/>
                </a:solidFill>
              </a:ln>
              <a:solidFill>
                <a:prstClr val="black"/>
              </a:solidFill>
              <a:latin typeface="Arial"/>
            </a:endParaRPr>
          </a:p>
        </p:txBody>
      </p:sp>
      <p:sp>
        <p:nvSpPr>
          <p:cNvPr id="6" name="Freeform 5"/>
          <p:cNvSpPr>
            <a:spLocks/>
          </p:cNvSpPr>
          <p:nvPr/>
        </p:nvSpPr>
        <p:spPr bwMode="auto">
          <a:xfrm>
            <a:off x="125865" y="123378"/>
            <a:ext cx="9075600" cy="1044000"/>
          </a:xfrm>
          <a:custGeom>
            <a:avLst/>
            <a:gdLst>
              <a:gd name="T0" fmla="*/ 0 w 9612"/>
              <a:gd name="T1" fmla="*/ 1083 h 1083"/>
              <a:gd name="T2" fmla="*/ 0 w 9612"/>
              <a:gd name="T3" fmla="*/ 1083 h 1083"/>
              <a:gd name="T4" fmla="*/ 0 w 9612"/>
              <a:gd name="T5" fmla="*/ 597 h 1083"/>
              <a:gd name="T6" fmla="*/ 560 w 9612"/>
              <a:gd name="T7" fmla="*/ 0 h 1083"/>
              <a:gd name="T8" fmla="*/ 9612 w 9612"/>
              <a:gd name="T9" fmla="*/ 0 h 1083"/>
            </a:gdLst>
            <a:ahLst/>
            <a:cxnLst>
              <a:cxn ang="0">
                <a:pos x="T0" y="T1"/>
              </a:cxn>
              <a:cxn ang="0">
                <a:pos x="T2" y="T3"/>
              </a:cxn>
              <a:cxn ang="0">
                <a:pos x="T4" y="T5"/>
              </a:cxn>
              <a:cxn ang="0">
                <a:pos x="T6" y="T7"/>
              </a:cxn>
              <a:cxn ang="0">
                <a:pos x="T8" y="T9"/>
              </a:cxn>
            </a:cxnLst>
            <a:rect l="0" t="0" r="r" b="b"/>
            <a:pathLst>
              <a:path w="9612" h="1083">
                <a:moveTo>
                  <a:pt x="0" y="1083"/>
                </a:moveTo>
                <a:lnTo>
                  <a:pt x="0" y="1083"/>
                </a:lnTo>
                <a:lnTo>
                  <a:pt x="0" y="597"/>
                </a:lnTo>
                <a:cubicBezTo>
                  <a:pt x="0" y="107"/>
                  <a:pt x="347" y="0"/>
                  <a:pt x="560" y="0"/>
                </a:cubicBezTo>
                <a:lnTo>
                  <a:pt x="9612" y="0"/>
                </a:lnTo>
              </a:path>
            </a:pathLst>
          </a:custGeom>
          <a:noFill/>
          <a:ln w="49213" cap="flat">
            <a:solidFill>
              <a:srgbClr val="E2001A"/>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Tree>
    <p:extLst>
      <p:ext uri="{BB962C8B-B14F-4D97-AF65-F5344CB8AC3E}">
        <p14:creationId xmlns:p14="http://schemas.microsoft.com/office/powerpoint/2010/main" val="1287148300"/>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60" r:id="rId6"/>
    <p:sldLayoutId id="2147483761" r:id="rId7"/>
    <p:sldLayoutId id="2147483762" r:id="rId8"/>
  </p:sldLayoutIdLst>
  <p:timing>
    <p:tnLst>
      <p:par>
        <p:cTn id="1" dur="indefinite" restart="never" nodeType="tmRoot"/>
      </p:par>
    </p:tnLst>
  </p:timing>
  <p:hf hdr="0" dt="0"/>
  <p:txStyles>
    <p:titleStyle>
      <a:lvl1pPr algn="l" defTabSz="458648" rtl="0" eaLnBrk="1" latinLnBrk="0" hangingPunct="1">
        <a:spcBef>
          <a:spcPct val="0"/>
        </a:spcBef>
        <a:buNone/>
        <a:defRPr sz="1999" b="1" kern="1200">
          <a:solidFill>
            <a:schemeClr val="tx1"/>
          </a:solidFill>
          <a:latin typeface="Arial"/>
          <a:ea typeface="+mj-ea"/>
          <a:cs typeface="Arial"/>
        </a:defRPr>
      </a:lvl1pPr>
    </p:titleStyle>
    <p:bodyStyle>
      <a:lvl1pPr marL="0" indent="0" algn="l" defTabSz="458648" rtl="0" eaLnBrk="1" latinLnBrk="0" hangingPunct="1">
        <a:spcBef>
          <a:spcPts val="600"/>
        </a:spcBef>
        <a:spcAft>
          <a:spcPts val="600"/>
        </a:spcAft>
        <a:buClr>
          <a:srgbClr val="FF0000"/>
        </a:buClr>
        <a:buFont typeface="Arial"/>
        <a:buNone/>
        <a:defRPr sz="2000" b="1" kern="1200" baseline="0">
          <a:solidFill>
            <a:schemeClr val="tx1"/>
          </a:solidFill>
          <a:latin typeface="Arial"/>
          <a:ea typeface="+mn-ea"/>
          <a:cs typeface="Arial"/>
        </a:defRPr>
      </a:lvl1pPr>
      <a:lvl2pPr marL="541460" indent="-269865" algn="l" defTabSz="458648" rtl="0" eaLnBrk="1" latinLnBrk="0" hangingPunct="1">
        <a:spcBef>
          <a:spcPts val="0"/>
        </a:spcBef>
        <a:buClr>
          <a:srgbClr val="CD0920"/>
        </a:buClr>
        <a:buFont typeface="Arial"/>
        <a:buChar char="•"/>
        <a:defRPr sz="1800" kern="1200">
          <a:solidFill>
            <a:srgbClr val="080808"/>
          </a:solidFill>
          <a:latin typeface="Arial"/>
          <a:ea typeface="+mn-ea"/>
          <a:cs typeface="Arial"/>
        </a:defRPr>
      </a:lvl2pPr>
      <a:lvl3pPr marL="809003" indent="-269865" algn="l" defTabSz="458648" rtl="0" eaLnBrk="1" latinLnBrk="0" hangingPunct="1">
        <a:spcBef>
          <a:spcPts val="600"/>
        </a:spcBef>
        <a:buClr>
          <a:srgbClr val="CD0920"/>
        </a:buClr>
        <a:buFont typeface="Arial"/>
        <a:buChar char="•"/>
        <a:defRPr sz="1399" kern="1200">
          <a:solidFill>
            <a:srgbClr val="080808"/>
          </a:solidFill>
          <a:latin typeface="Arial"/>
          <a:ea typeface="+mn-ea"/>
          <a:cs typeface="Arial"/>
        </a:defRPr>
      </a:lvl3pPr>
      <a:lvl4pPr marL="1076547" indent="-269865" algn="l" defTabSz="458648" rtl="0" eaLnBrk="1" latinLnBrk="0" hangingPunct="1">
        <a:spcBef>
          <a:spcPts val="600"/>
        </a:spcBef>
        <a:buClr>
          <a:srgbClr val="CD0920"/>
        </a:buClr>
        <a:buFont typeface="Arial"/>
        <a:buChar char="•"/>
        <a:defRPr sz="1399" kern="1200">
          <a:solidFill>
            <a:srgbClr val="080808"/>
          </a:solidFill>
          <a:latin typeface="Arial"/>
          <a:ea typeface="+mn-ea"/>
          <a:cs typeface="Arial"/>
        </a:defRPr>
      </a:lvl4pPr>
      <a:lvl5pPr marL="1350462" indent="-269865" algn="l" defTabSz="458648" rtl="0" eaLnBrk="1" latinLnBrk="0" hangingPunct="1">
        <a:spcBef>
          <a:spcPts val="600"/>
        </a:spcBef>
        <a:buClr>
          <a:srgbClr val="CD0920"/>
        </a:buClr>
        <a:buFont typeface="Arial"/>
        <a:buChar char="•"/>
        <a:defRPr sz="1399" kern="1200">
          <a:solidFill>
            <a:srgbClr val="080808"/>
          </a:solidFill>
          <a:latin typeface="Arial"/>
          <a:ea typeface="+mn-ea"/>
          <a:cs typeface="Arial"/>
        </a:defRPr>
      </a:lvl5pPr>
      <a:lvl6pPr marL="1619601" indent="-269865" algn="l" defTabSz="458648" rtl="0" eaLnBrk="1" latinLnBrk="0" hangingPunct="1">
        <a:spcBef>
          <a:spcPts val="600"/>
        </a:spcBef>
        <a:buClr>
          <a:srgbClr val="CD0920"/>
        </a:buClr>
        <a:buFont typeface="Arial"/>
        <a:buChar char="•"/>
        <a:defRPr sz="1399" kern="1200">
          <a:solidFill>
            <a:srgbClr val="080808"/>
          </a:solidFill>
          <a:latin typeface="Arial"/>
          <a:ea typeface="+mn-ea"/>
          <a:cs typeface="Arial"/>
        </a:defRPr>
      </a:lvl6pPr>
      <a:lvl7pPr marL="1890328" indent="-269865" algn="l" defTabSz="458648" rtl="0" eaLnBrk="1" latinLnBrk="0" hangingPunct="1">
        <a:spcBef>
          <a:spcPct val="20000"/>
        </a:spcBef>
        <a:buClr>
          <a:srgbClr val="CD0920"/>
        </a:buClr>
        <a:buFont typeface="Arial"/>
        <a:buChar char="•"/>
        <a:defRPr sz="1399" kern="1200">
          <a:solidFill>
            <a:schemeClr val="tx1">
              <a:lumMod val="50000"/>
              <a:lumOff val="50000"/>
            </a:schemeClr>
          </a:solidFill>
          <a:latin typeface="Arial"/>
          <a:ea typeface="+mn-ea"/>
          <a:cs typeface="Arial"/>
        </a:defRPr>
      </a:lvl7pPr>
      <a:lvl8pPr marL="2159465" indent="-269865" algn="l" defTabSz="458648" rtl="0" eaLnBrk="1" latinLnBrk="0" hangingPunct="1">
        <a:spcBef>
          <a:spcPct val="20000"/>
        </a:spcBef>
        <a:buClr>
          <a:srgbClr val="CD0920"/>
        </a:buClr>
        <a:buFont typeface="Arial"/>
        <a:buChar char="•"/>
        <a:defRPr sz="1399" kern="1200">
          <a:solidFill>
            <a:schemeClr val="tx1">
              <a:lumMod val="50000"/>
              <a:lumOff val="50000"/>
            </a:schemeClr>
          </a:solidFill>
          <a:latin typeface="Arial"/>
          <a:ea typeface="+mn-ea"/>
          <a:cs typeface="Arial"/>
        </a:defRPr>
      </a:lvl8pPr>
      <a:lvl9pPr marL="2428603" indent="-269865" algn="l" defTabSz="458648" rtl="0" eaLnBrk="1" latinLnBrk="0" hangingPunct="1">
        <a:spcBef>
          <a:spcPct val="20000"/>
        </a:spcBef>
        <a:buClr>
          <a:srgbClr val="CD0920"/>
        </a:buClr>
        <a:buFont typeface="Arial"/>
        <a:buChar char="•"/>
        <a:defRPr sz="1399" kern="1200" baseline="0">
          <a:solidFill>
            <a:schemeClr val="tx1">
              <a:lumMod val="50000"/>
              <a:lumOff val="50000"/>
            </a:schemeClr>
          </a:solidFill>
          <a:latin typeface="Arial"/>
          <a:ea typeface="+mn-ea"/>
          <a:cs typeface="Arial"/>
        </a:defRPr>
      </a:lvl9pPr>
    </p:bodyStyle>
    <p:otherStyle>
      <a:defPPr>
        <a:defRPr lang="de-DE"/>
      </a:defPPr>
      <a:lvl1pPr marL="0" algn="l" defTabSz="458648" rtl="0" eaLnBrk="1" latinLnBrk="0" hangingPunct="1">
        <a:defRPr sz="1799" kern="1200">
          <a:solidFill>
            <a:schemeClr val="tx1"/>
          </a:solidFill>
          <a:latin typeface="+mn-lt"/>
          <a:ea typeface="+mn-ea"/>
          <a:cs typeface="+mn-cs"/>
        </a:defRPr>
      </a:lvl1pPr>
      <a:lvl2pPr marL="458648" algn="l" defTabSz="458648" rtl="0" eaLnBrk="1" latinLnBrk="0" hangingPunct="1">
        <a:defRPr sz="1799" kern="1200">
          <a:solidFill>
            <a:schemeClr val="tx1"/>
          </a:solidFill>
          <a:latin typeface="+mn-lt"/>
          <a:ea typeface="+mn-ea"/>
          <a:cs typeface="+mn-cs"/>
        </a:defRPr>
      </a:lvl2pPr>
      <a:lvl3pPr marL="917295" algn="l" defTabSz="458648" rtl="0" eaLnBrk="1" latinLnBrk="0" hangingPunct="1">
        <a:defRPr sz="1799" kern="1200">
          <a:solidFill>
            <a:schemeClr val="tx1"/>
          </a:solidFill>
          <a:latin typeface="+mn-lt"/>
          <a:ea typeface="+mn-ea"/>
          <a:cs typeface="+mn-cs"/>
        </a:defRPr>
      </a:lvl3pPr>
      <a:lvl4pPr marL="1375943" algn="l" defTabSz="458648" rtl="0" eaLnBrk="1" latinLnBrk="0" hangingPunct="1">
        <a:defRPr sz="1799" kern="1200">
          <a:solidFill>
            <a:schemeClr val="tx1"/>
          </a:solidFill>
          <a:latin typeface="+mn-lt"/>
          <a:ea typeface="+mn-ea"/>
          <a:cs typeface="+mn-cs"/>
        </a:defRPr>
      </a:lvl4pPr>
      <a:lvl5pPr marL="1834589" algn="l" defTabSz="458648" rtl="0" eaLnBrk="1" latinLnBrk="0" hangingPunct="1">
        <a:defRPr sz="1799" kern="1200">
          <a:solidFill>
            <a:schemeClr val="tx1"/>
          </a:solidFill>
          <a:latin typeface="+mn-lt"/>
          <a:ea typeface="+mn-ea"/>
          <a:cs typeface="+mn-cs"/>
        </a:defRPr>
      </a:lvl5pPr>
      <a:lvl6pPr marL="2293236" algn="l" defTabSz="458648" rtl="0" eaLnBrk="1" latinLnBrk="0" hangingPunct="1">
        <a:defRPr sz="1799" kern="1200">
          <a:solidFill>
            <a:schemeClr val="tx1"/>
          </a:solidFill>
          <a:latin typeface="+mn-lt"/>
          <a:ea typeface="+mn-ea"/>
          <a:cs typeface="+mn-cs"/>
        </a:defRPr>
      </a:lvl6pPr>
      <a:lvl7pPr marL="2751884" algn="l" defTabSz="458648" rtl="0" eaLnBrk="1" latinLnBrk="0" hangingPunct="1">
        <a:defRPr sz="1799" kern="1200">
          <a:solidFill>
            <a:schemeClr val="tx1"/>
          </a:solidFill>
          <a:latin typeface="+mn-lt"/>
          <a:ea typeface="+mn-ea"/>
          <a:cs typeface="+mn-cs"/>
        </a:defRPr>
      </a:lvl7pPr>
      <a:lvl8pPr marL="3210533" algn="l" defTabSz="458648" rtl="0" eaLnBrk="1" latinLnBrk="0" hangingPunct="1">
        <a:defRPr sz="1799" kern="1200">
          <a:solidFill>
            <a:schemeClr val="tx1"/>
          </a:solidFill>
          <a:latin typeface="+mn-lt"/>
          <a:ea typeface="+mn-ea"/>
          <a:cs typeface="+mn-cs"/>
        </a:defRPr>
      </a:lvl8pPr>
      <a:lvl9pPr marL="3669180" algn="l" defTabSz="458648"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hyperlink" Target="mailto:andre.kostov@arbeitsagentur.de" TargetMode="Externa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13.png"/><Relationship Id="rId7" Type="http://schemas.openxmlformats.org/officeDocument/2006/relationships/image" Target="../media/image11.wmf"/><Relationship Id="rId2" Type="http://schemas.openxmlformats.org/officeDocument/2006/relationships/slideLayout" Target="../slideLayouts/slideLayout16.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0.wmf"/><Relationship Id="rId4" Type="http://schemas.openxmlformats.org/officeDocument/2006/relationships/oleObject" Target="../embeddings/oleObject1.bin"/><Relationship Id="rId9" Type="http://schemas.openxmlformats.org/officeDocument/2006/relationships/image" Target="../media/image12.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13.png"/><Relationship Id="rId7" Type="http://schemas.openxmlformats.org/officeDocument/2006/relationships/image" Target="../media/image11.wmf"/><Relationship Id="rId2" Type="http://schemas.openxmlformats.org/officeDocument/2006/relationships/slideLayout" Target="../slideLayouts/slideLayout16.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image" Target="../media/image10.wmf"/><Relationship Id="rId4" Type="http://schemas.openxmlformats.org/officeDocument/2006/relationships/oleObject" Target="../embeddings/oleObject4.bin"/><Relationship Id="rId9" Type="http://schemas.openxmlformats.org/officeDocument/2006/relationships/image" Target="../media/image12.wmf"/></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3.png"/><Relationship Id="rId2" Type="http://schemas.openxmlformats.org/officeDocument/2006/relationships/hyperlink" Target="http://berufenet.arbeitsagentur.de/" TargetMode="External"/><Relationship Id="rId1" Type="http://schemas.openxmlformats.org/officeDocument/2006/relationships/slideLayout" Target="../slideLayouts/slideLayout16.xml"/><Relationship Id="rId6" Type="http://schemas.openxmlformats.org/officeDocument/2006/relationships/image" Target="../media/image16.png"/><Relationship Id="rId5" Type="http://schemas.openxmlformats.org/officeDocument/2006/relationships/hyperlink" Target="http://infobub.arbeitsagentur.de/kurs/index.jsp" TargetMode="Externa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slideLayout" Target="../slideLayouts/slideLayout15.xml"/><Relationship Id="rId1" Type="http://schemas.openxmlformats.org/officeDocument/2006/relationships/tags" Target="../tags/tag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hyperlink" Target="mailto:andre.kostov@arbeitsagentur.de" TargetMode="External"/><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8" Type="http://schemas.openxmlformats.org/officeDocument/2006/relationships/hyperlink" Target="http://www.bamf.de/SharedDocs/Anlagen/DE/Downloads/Infothek/Integrationskurse/Kurstraeger/ListeKurstraeger/liste-der-zugelassenen-kurstraeger-pdf.pdf" TargetMode="External"/><Relationship Id="rId3" Type="http://schemas.openxmlformats.org/officeDocument/2006/relationships/hyperlink" Target="https://www.arbeitsagentur.de/web/wcm/idc/groups/public/documents/webdatei/mdaw/mjcz/~edisp/l6019022dstbai771709.pdf" TargetMode="External"/><Relationship Id="rId7" Type="http://schemas.openxmlformats.org/officeDocument/2006/relationships/hyperlink" Target="http://www.dresden.de/media/pdf/einwohner/Antrag_Ausuebung_Beschaeftigung.pdf" TargetMode="External"/><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hyperlink" Target="http://statistik.arbeitsagentur.de/Statischer-Content/Arbeitsmarktberichte/Fachkraeftebedarf-Stellen/Fachkraefte/BA-FK-Engpassanalyse-2013-12.pdf" TargetMode="External"/><Relationship Id="rId5" Type="http://schemas.openxmlformats.org/officeDocument/2006/relationships/hyperlink" Target="http://www.arbeitsagentur.de/web/wcm/idc/groups/public/documents/webdatei/mdaw/mta4/~edisp/l6019022dstbai447048.pdf" TargetMode="External"/><Relationship Id="rId4" Type="http://schemas.openxmlformats.org/officeDocument/2006/relationships/hyperlink" Target="https://www.arbeitsagentur.de/web/wcm/idc/groups/public/documents/webdatei/mdaw/mjcz/~edisp/l6019022dstbai772426.pdf"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201" y="122483"/>
            <a:ext cx="9051812" cy="2087546"/>
          </a:xfrm>
          <a:prstGeom prst="rect">
            <a:avLst/>
          </a:prstGeom>
        </p:spPr>
      </p:pic>
      <p:sp>
        <p:nvSpPr>
          <p:cNvPr id="6" name="Line 16"/>
          <p:cNvSpPr>
            <a:spLocks noChangeShapeType="1"/>
          </p:cNvSpPr>
          <p:nvPr/>
        </p:nvSpPr>
        <p:spPr bwMode="auto">
          <a:xfrm>
            <a:off x="720000" y="599865"/>
            <a:ext cx="8460000" cy="0"/>
          </a:xfrm>
          <a:prstGeom prst="line">
            <a:avLst/>
          </a:prstGeom>
          <a:noFill/>
          <a:ln w="12700">
            <a:solidFill>
              <a:schemeClr val="bg1"/>
            </a:solidFill>
            <a:round/>
            <a:headEnd/>
            <a:tailEnd/>
          </a:ln>
          <a:effectLst/>
        </p:spPr>
        <p:txBody>
          <a:bodyPr wrap="square" lIns="91429" tIns="45715" rIns="91429" bIns="45715">
            <a:spAutoFit/>
          </a:bodyPr>
          <a:lstStyle/>
          <a:p>
            <a:endParaRPr lang="de-DE" dirty="0"/>
          </a:p>
        </p:txBody>
      </p:sp>
      <p:sp>
        <p:nvSpPr>
          <p:cNvPr id="7" name="Textfeld 6"/>
          <p:cNvSpPr txBox="1"/>
          <p:nvPr/>
        </p:nvSpPr>
        <p:spPr>
          <a:xfrm>
            <a:off x="617156" y="243140"/>
            <a:ext cx="8538856" cy="369588"/>
          </a:xfrm>
          <a:prstGeom prst="rect">
            <a:avLst/>
          </a:prstGeom>
          <a:noFill/>
        </p:spPr>
        <p:txBody>
          <a:bodyPr wrap="square" lIns="91429" tIns="45715" rIns="91429" bIns="45715" rtlCol="0">
            <a:spAutoFit/>
          </a:bodyPr>
          <a:lstStyle/>
          <a:p>
            <a:r>
              <a:rPr lang="de-DE" dirty="0" smtClean="0">
                <a:solidFill>
                  <a:schemeClr val="bg1"/>
                </a:solidFill>
              </a:rPr>
              <a:t>Dresden, den  </a:t>
            </a:r>
            <a:r>
              <a:rPr lang="de-DE" dirty="0" smtClean="0">
                <a:solidFill>
                  <a:schemeClr val="bg1"/>
                </a:solidFill>
              </a:rPr>
              <a:t>15. März </a:t>
            </a:r>
            <a:r>
              <a:rPr lang="de-DE" dirty="0" smtClean="0">
                <a:solidFill>
                  <a:schemeClr val="bg1"/>
                </a:solidFill>
              </a:rPr>
              <a:t>2015</a:t>
            </a:r>
            <a:endParaRPr lang="de-DE" dirty="0">
              <a:solidFill>
                <a:schemeClr val="bg1"/>
              </a:solidFill>
            </a:endParaRPr>
          </a:p>
        </p:txBody>
      </p:sp>
      <p:sp>
        <p:nvSpPr>
          <p:cNvPr id="8" name="Textfeld 7"/>
          <p:cNvSpPr txBox="1"/>
          <p:nvPr/>
        </p:nvSpPr>
        <p:spPr>
          <a:xfrm>
            <a:off x="647700" y="826071"/>
            <a:ext cx="8508312" cy="941786"/>
          </a:xfrm>
          <a:prstGeom prst="rect">
            <a:avLst/>
          </a:prstGeom>
          <a:noFill/>
        </p:spPr>
        <p:txBody>
          <a:bodyPr wrap="square" lIns="91429" tIns="45715" rIns="91429" bIns="45715" rtlCol="0">
            <a:spAutoFit/>
          </a:bodyPr>
          <a:lstStyle/>
          <a:p>
            <a:r>
              <a:rPr lang="de-DE" sz="2400" b="1" dirty="0" smtClean="0">
                <a:solidFill>
                  <a:schemeClr val="bg1"/>
                </a:solidFill>
              </a:rPr>
              <a:t>Geflüchtete und geduldete Menschen als Kunden der </a:t>
            </a:r>
          </a:p>
          <a:p>
            <a:r>
              <a:rPr lang="de-DE" sz="2400" b="1" dirty="0" smtClean="0">
                <a:solidFill>
                  <a:schemeClr val="bg1"/>
                </a:solidFill>
              </a:rPr>
              <a:t>Agentur für Arbeit</a:t>
            </a:r>
            <a:endParaRPr lang="de-DE" sz="2400" b="1" dirty="0">
              <a:solidFill>
                <a:schemeClr val="bg1"/>
              </a:solidFill>
            </a:endParaRPr>
          </a:p>
        </p:txBody>
      </p:sp>
      <p:sp>
        <p:nvSpPr>
          <p:cNvPr id="2" name="Textfeld 1"/>
          <p:cNvSpPr txBox="1"/>
          <p:nvPr/>
        </p:nvSpPr>
        <p:spPr>
          <a:xfrm>
            <a:off x="647700" y="2202338"/>
            <a:ext cx="7526853" cy="3385532"/>
          </a:xfrm>
          <a:prstGeom prst="rect">
            <a:avLst/>
          </a:prstGeom>
          <a:solidFill>
            <a:schemeClr val="bg1"/>
          </a:solidFill>
        </p:spPr>
        <p:txBody>
          <a:bodyPr wrap="square" lIns="91429" tIns="45715" rIns="91429" bIns="45715" rtlCol="0">
            <a:spAutoFit/>
          </a:bodyPr>
          <a:lstStyle/>
          <a:p>
            <a:endParaRPr lang="de-DE" dirty="0" smtClean="0"/>
          </a:p>
          <a:p>
            <a:endParaRPr lang="de-DE" dirty="0"/>
          </a:p>
          <a:p>
            <a:r>
              <a:rPr lang="de-DE" dirty="0" smtClean="0"/>
              <a:t>Agentur </a:t>
            </a:r>
            <a:r>
              <a:rPr lang="de-DE" dirty="0" smtClean="0"/>
              <a:t>für Arbeit Dresden</a:t>
            </a:r>
          </a:p>
          <a:p>
            <a:r>
              <a:rPr lang="de-DE" dirty="0" smtClean="0"/>
              <a:t>Team 124</a:t>
            </a:r>
            <a:endParaRPr lang="de-DE" dirty="0" smtClean="0"/>
          </a:p>
          <a:p>
            <a:r>
              <a:rPr lang="de-DE" sz="1050" dirty="0" smtClean="0"/>
              <a:t> </a:t>
            </a:r>
            <a:r>
              <a:rPr lang="de-DE" dirty="0" smtClean="0"/>
              <a:t>Integration </a:t>
            </a:r>
            <a:r>
              <a:rPr lang="de-DE" dirty="0" smtClean="0"/>
              <a:t>von humanitären Zuwanderern</a:t>
            </a:r>
          </a:p>
          <a:p>
            <a:r>
              <a:rPr lang="de-DE" dirty="0" smtClean="0"/>
              <a:t>Andre Kostov</a:t>
            </a:r>
          </a:p>
          <a:p>
            <a:r>
              <a:rPr lang="de-DE" dirty="0" smtClean="0"/>
              <a:t>Tel.:	0351 2885-1074</a:t>
            </a:r>
          </a:p>
          <a:p>
            <a:r>
              <a:rPr lang="de-DE" dirty="0" smtClean="0"/>
              <a:t>Mail: 	</a:t>
            </a:r>
            <a:r>
              <a:rPr lang="de-DE" dirty="0" smtClean="0">
                <a:hlinkClick r:id="rId4"/>
              </a:rPr>
              <a:t>andre.kostov@arbeitsagentur.de</a:t>
            </a:r>
            <a:endParaRPr lang="de-DE" dirty="0"/>
          </a:p>
        </p:txBody>
      </p:sp>
    </p:spTree>
    <p:extLst>
      <p:ext uri="{BB962C8B-B14F-4D97-AF65-F5344CB8AC3E}">
        <p14:creationId xmlns:p14="http://schemas.microsoft.com/office/powerpoint/2010/main" val="16942278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Ausbildungsförderung </a:t>
            </a:r>
            <a:r>
              <a:rPr lang="de-DE" dirty="0" smtClean="0"/>
              <a:t>ab 01.01.2016</a:t>
            </a:r>
            <a:r>
              <a:rPr lang="de-DE" dirty="0"/>
              <a:t/>
            </a:r>
            <a:br>
              <a:rPr lang="de-DE" dirty="0"/>
            </a:br>
            <a:r>
              <a:rPr lang="de-DE" dirty="0"/>
              <a:t>Förderinstrumente</a:t>
            </a:r>
            <a:r>
              <a:rPr lang="de-DE" b="0" dirty="0"/>
              <a:t> </a:t>
            </a:r>
            <a:r>
              <a:rPr lang="de-DE" dirty="0"/>
              <a:t>BAB</a:t>
            </a:r>
            <a:r>
              <a:rPr lang="de-DE" b="0" dirty="0"/>
              <a:t>, </a:t>
            </a:r>
            <a:r>
              <a:rPr lang="de-DE" dirty="0" err="1"/>
              <a:t>BvB</a:t>
            </a:r>
            <a:r>
              <a:rPr lang="de-DE" b="0" dirty="0"/>
              <a:t>, </a:t>
            </a:r>
            <a:r>
              <a:rPr lang="de-DE" dirty="0" err="1"/>
              <a:t>abH</a:t>
            </a:r>
            <a:r>
              <a:rPr lang="de-DE" b="0" dirty="0"/>
              <a:t> </a:t>
            </a:r>
            <a:r>
              <a:rPr lang="de-DE" dirty="0"/>
              <a:t>und</a:t>
            </a:r>
            <a:r>
              <a:rPr lang="de-DE" b="0" dirty="0"/>
              <a:t> </a:t>
            </a:r>
            <a:r>
              <a:rPr lang="de-DE" dirty="0"/>
              <a:t>BAföG</a:t>
            </a:r>
            <a:r>
              <a:rPr lang="de-DE" b="0" dirty="0"/>
              <a:t> </a:t>
            </a:r>
            <a:endParaRPr lang="de-DE" dirty="0">
              <a:solidFill>
                <a:srgbClr val="FF0000"/>
              </a:solidFill>
            </a:endParaRPr>
          </a:p>
        </p:txBody>
      </p:sp>
      <p:graphicFrame>
        <p:nvGraphicFramePr>
          <p:cNvPr id="5" name="Diagramm 4"/>
          <p:cNvGraphicFramePr/>
          <p:nvPr>
            <p:extLst>
              <p:ext uri="{D42A27DB-BD31-4B8C-83A1-F6EECF244321}">
                <p14:modId xmlns:p14="http://schemas.microsoft.com/office/powerpoint/2010/main" val="2293023063"/>
              </p:ext>
            </p:extLst>
          </p:nvPr>
        </p:nvGraphicFramePr>
        <p:xfrm>
          <a:off x="560221" y="1300061"/>
          <a:ext cx="8191646" cy="51306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feld 5"/>
          <p:cNvSpPr txBox="1"/>
          <p:nvPr/>
        </p:nvSpPr>
        <p:spPr>
          <a:xfrm>
            <a:off x="3867908" y="2827348"/>
            <a:ext cx="3863432" cy="374461"/>
          </a:xfrm>
          <a:prstGeom prst="rect">
            <a:avLst/>
          </a:prstGeom>
          <a:noFill/>
        </p:spPr>
        <p:txBody>
          <a:bodyPr wrap="none" rtlCol="0">
            <a:spAutoFit/>
          </a:bodyPr>
          <a:lstStyle/>
          <a:p>
            <a:r>
              <a:rPr lang="de-DE" dirty="0" smtClean="0">
                <a:solidFill>
                  <a:srgbClr val="CD0920"/>
                </a:solidFill>
              </a:rPr>
              <a:t>Nach 15 Monaten Voraufenthalt</a:t>
            </a:r>
            <a:endParaRPr lang="de-DE" dirty="0">
              <a:solidFill>
                <a:srgbClr val="CD0920"/>
              </a:solidFill>
            </a:endParaRPr>
          </a:p>
        </p:txBody>
      </p:sp>
      <p:sp>
        <p:nvSpPr>
          <p:cNvPr id="7" name="Textfeld 6"/>
          <p:cNvSpPr txBox="1"/>
          <p:nvPr/>
        </p:nvSpPr>
        <p:spPr>
          <a:xfrm>
            <a:off x="3881756" y="4549897"/>
            <a:ext cx="3863432" cy="374461"/>
          </a:xfrm>
          <a:prstGeom prst="rect">
            <a:avLst/>
          </a:prstGeom>
          <a:noFill/>
        </p:spPr>
        <p:txBody>
          <a:bodyPr wrap="none" rtlCol="0">
            <a:spAutoFit/>
          </a:bodyPr>
          <a:lstStyle/>
          <a:p>
            <a:r>
              <a:rPr lang="de-DE" dirty="0" smtClean="0">
                <a:solidFill>
                  <a:srgbClr val="CD0920"/>
                </a:solidFill>
              </a:rPr>
              <a:t>Nach 15 Monaten Voraufenthalt</a:t>
            </a:r>
            <a:endParaRPr lang="de-DE" dirty="0">
              <a:solidFill>
                <a:srgbClr val="CD0920"/>
              </a:solidFill>
            </a:endParaRPr>
          </a:p>
        </p:txBody>
      </p:sp>
    </p:spTree>
    <p:extLst>
      <p:ext uri="{BB962C8B-B14F-4D97-AF65-F5344CB8AC3E}">
        <p14:creationId xmlns:p14="http://schemas.microsoft.com/office/powerpoint/2010/main" val="1050043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Aufgaben der Berufsberatung</a:t>
            </a:r>
            <a:br>
              <a:rPr lang="de-DE" dirty="0" smtClean="0"/>
            </a:br>
            <a:endParaRPr lang="de-DE" dirty="0">
              <a:solidFill>
                <a:srgbClr val="FF0000"/>
              </a:solidFill>
            </a:endParaRPr>
          </a:p>
        </p:txBody>
      </p:sp>
      <p:pic>
        <p:nvPicPr>
          <p:cNvPr id="5" name="Bild 4"/>
          <p:cNvPicPr>
            <a:picLocks noChangeAspect="1"/>
          </p:cNvPicPr>
          <p:nvPr/>
        </p:nvPicPr>
        <p:blipFill>
          <a:blip r:embed="rId3"/>
          <a:stretch>
            <a:fillRect/>
          </a:stretch>
        </p:blipFill>
        <p:spPr>
          <a:xfrm>
            <a:off x="265558" y="1328872"/>
            <a:ext cx="8787949" cy="5092260"/>
          </a:xfrm>
          <a:prstGeom prst="rect">
            <a:avLst/>
          </a:prstGeom>
        </p:spPr>
      </p:pic>
    </p:spTree>
    <p:extLst>
      <p:ext uri="{BB962C8B-B14F-4D97-AF65-F5344CB8AC3E}">
        <p14:creationId xmlns:p14="http://schemas.microsoft.com/office/powerpoint/2010/main" val="14830037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8400" y="339748"/>
            <a:ext cx="7758839" cy="732173"/>
          </a:xfrm>
        </p:spPr>
        <p:txBody>
          <a:bodyPr/>
          <a:lstStyle/>
          <a:p>
            <a:r>
              <a:rPr lang="de-DE" altLang="de-DE" dirty="0" smtClean="0">
                <a:solidFill>
                  <a:schemeClr val="tx1"/>
                </a:solidFill>
              </a:rPr>
              <a:t>Die Schritte der Berufswahl </a:t>
            </a:r>
            <a:r>
              <a:rPr lang="de-DE" altLang="de-DE" b="0" dirty="0"/>
              <a:t>der Berufswahl</a:t>
            </a:r>
            <a:endParaRPr lang="de-DE" b="0" dirty="0"/>
          </a:p>
        </p:txBody>
      </p:sp>
      <p:sp>
        <p:nvSpPr>
          <p:cNvPr id="5" name="AutoShape 114"/>
          <p:cNvSpPr>
            <a:spLocks noChangeArrowheads="1"/>
          </p:cNvSpPr>
          <p:nvPr/>
        </p:nvSpPr>
        <p:spPr bwMode="auto">
          <a:xfrm>
            <a:off x="419100" y="2133600"/>
            <a:ext cx="3495675" cy="452438"/>
          </a:xfrm>
          <a:prstGeom prst="rightArrow">
            <a:avLst>
              <a:gd name="adj1" fmla="val 50000"/>
              <a:gd name="adj2" fmla="val 193158"/>
            </a:avLst>
          </a:prstGeom>
          <a:solidFill>
            <a:schemeClr val="accent1"/>
          </a:solidFill>
          <a:ln w="9525" algn="ctr">
            <a:solidFill>
              <a:schemeClr val="tx1"/>
            </a:solidFill>
            <a:miter lim="800000"/>
            <a:headEnd/>
            <a:tailEnd/>
          </a:ln>
        </p:spPr>
        <p:txBody>
          <a:bodyPr lIns="0" tIns="0" rIns="0" bIns="0" anchor="ctr">
            <a:spAutoFit/>
          </a:bodyPr>
          <a:lstStyle>
            <a:lvl1pPr defTabSz="917575" eaLnBrk="0" hangingPunct="0">
              <a:buSzPct val="80000"/>
              <a:buBlip>
                <a:blip r:embed="rId3"/>
              </a:buBlip>
              <a:defRPr sz="2000">
                <a:solidFill>
                  <a:schemeClr val="tx1"/>
                </a:solidFill>
                <a:latin typeface="Arial" charset="0"/>
              </a:defRPr>
            </a:lvl1pPr>
            <a:lvl2pPr marL="742950" indent="-285750" defTabSz="917575" eaLnBrk="0" hangingPunct="0">
              <a:spcBef>
                <a:spcPct val="20000"/>
              </a:spcBef>
              <a:buClr>
                <a:srgbClr val="ADADAD"/>
              </a:buClr>
              <a:buFont typeface="Wingdings" pitchFamily="2" charset="2"/>
              <a:buChar char="§"/>
              <a:defRPr sz="1700">
                <a:solidFill>
                  <a:schemeClr val="tx1"/>
                </a:solidFill>
                <a:latin typeface="Arial" charset="0"/>
              </a:defRPr>
            </a:lvl2pPr>
            <a:lvl3pPr marL="1143000" indent="-228600" defTabSz="917575" eaLnBrk="0" hangingPunct="0">
              <a:spcBef>
                <a:spcPct val="20000"/>
              </a:spcBef>
              <a:buClr>
                <a:srgbClr val="ADADAD"/>
              </a:buClr>
              <a:buFont typeface="Wingdings" pitchFamily="2" charset="2"/>
              <a:buChar char="§"/>
              <a:defRPr sz="1400">
                <a:solidFill>
                  <a:schemeClr val="tx1"/>
                </a:solidFill>
                <a:latin typeface="Arial" charset="0"/>
              </a:defRPr>
            </a:lvl3pPr>
            <a:lvl4pPr marL="1600200" indent="-228600" defTabSz="917575" eaLnBrk="0" hangingPunct="0">
              <a:spcBef>
                <a:spcPct val="20000"/>
              </a:spcBef>
              <a:buChar char="–"/>
              <a:defRPr sz="2000">
                <a:solidFill>
                  <a:schemeClr val="tx1"/>
                </a:solidFill>
                <a:latin typeface="Arial" charset="0"/>
              </a:defRPr>
            </a:lvl4pPr>
            <a:lvl5pPr marL="2057400" indent="-228600" defTabSz="917575" eaLnBrk="0" hangingPunct="0">
              <a:spcBef>
                <a:spcPct val="20000"/>
              </a:spcBef>
              <a:buChar char="»"/>
              <a:defRPr sz="2000">
                <a:solidFill>
                  <a:schemeClr val="tx1"/>
                </a:solidFill>
                <a:latin typeface="Arial" charset="0"/>
              </a:defRPr>
            </a:lvl5pPr>
            <a:lvl6pPr marL="2514600" indent="-228600" defTabSz="917575" eaLnBrk="0" fontAlgn="base" hangingPunct="0">
              <a:spcBef>
                <a:spcPct val="20000"/>
              </a:spcBef>
              <a:spcAft>
                <a:spcPct val="0"/>
              </a:spcAft>
              <a:buChar char="»"/>
              <a:defRPr sz="2000">
                <a:solidFill>
                  <a:schemeClr val="tx1"/>
                </a:solidFill>
                <a:latin typeface="Arial" charset="0"/>
              </a:defRPr>
            </a:lvl6pPr>
            <a:lvl7pPr marL="2971800" indent="-228600" defTabSz="917575" eaLnBrk="0" fontAlgn="base" hangingPunct="0">
              <a:spcBef>
                <a:spcPct val="20000"/>
              </a:spcBef>
              <a:spcAft>
                <a:spcPct val="0"/>
              </a:spcAft>
              <a:buChar char="»"/>
              <a:defRPr sz="2000">
                <a:solidFill>
                  <a:schemeClr val="tx1"/>
                </a:solidFill>
                <a:latin typeface="Arial" charset="0"/>
              </a:defRPr>
            </a:lvl7pPr>
            <a:lvl8pPr marL="3429000" indent="-228600" defTabSz="917575" eaLnBrk="0" fontAlgn="base" hangingPunct="0">
              <a:spcBef>
                <a:spcPct val="20000"/>
              </a:spcBef>
              <a:spcAft>
                <a:spcPct val="0"/>
              </a:spcAft>
              <a:buChar char="»"/>
              <a:defRPr sz="2000">
                <a:solidFill>
                  <a:schemeClr val="tx1"/>
                </a:solidFill>
                <a:latin typeface="Arial" charset="0"/>
              </a:defRPr>
            </a:lvl8pPr>
            <a:lvl9pPr marL="3886200" indent="-228600" defTabSz="917575" eaLnBrk="0" fontAlgn="base" hangingPunct="0">
              <a:spcBef>
                <a:spcPct val="20000"/>
              </a:spcBef>
              <a:spcAft>
                <a:spcPct val="0"/>
              </a:spcAft>
              <a:buChar char="»"/>
              <a:defRPr sz="2000">
                <a:solidFill>
                  <a:schemeClr val="tx1"/>
                </a:solidFill>
                <a:latin typeface="Arial" charset="0"/>
              </a:defRPr>
            </a:lvl9pPr>
          </a:lstStyle>
          <a:p>
            <a:pPr algn="ctr" eaLnBrk="1" hangingPunct="1">
              <a:buSzTx/>
              <a:buFontTx/>
              <a:buNone/>
            </a:pPr>
            <a:r>
              <a:rPr lang="de-DE" altLang="de-DE" sz="1600" dirty="0">
                <a:solidFill>
                  <a:srgbClr val="FFFF00"/>
                </a:solidFill>
              </a:rPr>
              <a:t>bis Ende der vorletzten Klasse</a:t>
            </a:r>
          </a:p>
        </p:txBody>
      </p:sp>
      <p:sp>
        <p:nvSpPr>
          <p:cNvPr id="6" name="AutoShape 119"/>
          <p:cNvSpPr>
            <a:spLocks noChangeArrowheads="1"/>
          </p:cNvSpPr>
          <p:nvPr/>
        </p:nvSpPr>
        <p:spPr bwMode="auto">
          <a:xfrm>
            <a:off x="4056063" y="5227638"/>
            <a:ext cx="4581525" cy="452437"/>
          </a:xfrm>
          <a:prstGeom prst="rightArrow">
            <a:avLst>
              <a:gd name="adj1" fmla="val 50000"/>
              <a:gd name="adj2" fmla="val 253158"/>
            </a:avLst>
          </a:prstGeom>
          <a:solidFill>
            <a:schemeClr val="accent1"/>
          </a:solidFill>
          <a:ln w="9525" algn="ctr">
            <a:solidFill>
              <a:schemeClr val="tx1"/>
            </a:solidFill>
            <a:miter lim="800000"/>
            <a:headEnd/>
            <a:tailEnd/>
          </a:ln>
        </p:spPr>
        <p:txBody>
          <a:bodyPr lIns="0" tIns="0" rIns="0" bIns="0" anchor="ctr">
            <a:spAutoFit/>
          </a:bodyPr>
          <a:lstStyle>
            <a:lvl1pPr defTabSz="917575" eaLnBrk="0" hangingPunct="0">
              <a:buSzPct val="80000"/>
              <a:buBlip>
                <a:blip r:embed="rId3"/>
              </a:buBlip>
              <a:defRPr sz="2000">
                <a:solidFill>
                  <a:schemeClr val="tx1"/>
                </a:solidFill>
                <a:latin typeface="Arial" charset="0"/>
              </a:defRPr>
            </a:lvl1pPr>
            <a:lvl2pPr marL="742950" indent="-285750" defTabSz="917575" eaLnBrk="0" hangingPunct="0">
              <a:spcBef>
                <a:spcPct val="20000"/>
              </a:spcBef>
              <a:buClr>
                <a:srgbClr val="ADADAD"/>
              </a:buClr>
              <a:buFont typeface="Wingdings" pitchFamily="2" charset="2"/>
              <a:buChar char="§"/>
              <a:defRPr sz="1700">
                <a:solidFill>
                  <a:schemeClr val="tx1"/>
                </a:solidFill>
                <a:latin typeface="Arial" charset="0"/>
              </a:defRPr>
            </a:lvl2pPr>
            <a:lvl3pPr marL="1143000" indent="-228600" defTabSz="917575" eaLnBrk="0" hangingPunct="0">
              <a:spcBef>
                <a:spcPct val="20000"/>
              </a:spcBef>
              <a:buClr>
                <a:srgbClr val="ADADAD"/>
              </a:buClr>
              <a:buFont typeface="Wingdings" pitchFamily="2" charset="2"/>
              <a:buChar char="§"/>
              <a:defRPr sz="1400">
                <a:solidFill>
                  <a:schemeClr val="tx1"/>
                </a:solidFill>
                <a:latin typeface="Arial" charset="0"/>
              </a:defRPr>
            </a:lvl3pPr>
            <a:lvl4pPr marL="1600200" indent="-228600" defTabSz="917575" eaLnBrk="0" hangingPunct="0">
              <a:spcBef>
                <a:spcPct val="20000"/>
              </a:spcBef>
              <a:buChar char="–"/>
              <a:defRPr sz="2000">
                <a:solidFill>
                  <a:schemeClr val="tx1"/>
                </a:solidFill>
                <a:latin typeface="Arial" charset="0"/>
              </a:defRPr>
            </a:lvl4pPr>
            <a:lvl5pPr marL="2057400" indent="-228600" defTabSz="917575" eaLnBrk="0" hangingPunct="0">
              <a:spcBef>
                <a:spcPct val="20000"/>
              </a:spcBef>
              <a:buChar char="»"/>
              <a:defRPr sz="2000">
                <a:solidFill>
                  <a:schemeClr val="tx1"/>
                </a:solidFill>
                <a:latin typeface="Arial" charset="0"/>
              </a:defRPr>
            </a:lvl5pPr>
            <a:lvl6pPr marL="2514600" indent="-228600" defTabSz="917575" eaLnBrk="0" fontAlgn="base" hangingPunct="0">
              <a:spcBef>
                <a:spcPct val="20000"/>
              </a:spcBef>
              <a:spcAft>
                <a:spcPct val="0"/>
              </a:spcAft>
              <a:buChar char="»"/>
              <a:defRPr sz="2000">
                <a:solidFill>
                  <a:schemeClr val="tx1"/>
                </a:solidFill>
                <a:latin typeface="Arial" charset="0"/>
              </a:defRPr>
            </a:lvl6pPr>
            <a:lvl7pPr marL="2971800" indent="-228600" defTabSz="917575" eaLnBrk="0" fontAlgn="base" hangingPunct="0">
              <a:spcBef>
                <a:spcPct val="20000"/>
              </a:spcBef>
              <a:spcAft>
                <a:spcPct val="0"/>
              </a:spcAft>
              <a:buChar char="»"/>
              <a:defRPr sz="2000">
                <a:solidFill>
                  <a:schemeClr val="tx1"/>
                </a:solidFill>
                <a:latin typeface="Arial" charset="0"/>
              </a:defRPr>
            </a:lvl7pPr>
            <a:lvl8pPr marL="3429000" indent="-228600" defTabSz="917575" eaLnBrk="0" fontAlgn="base" hangingPunct="0">
              <a:spcBef>
                <a:spcPct val="20000"/>
              </a:spcBef>
              <a:spcAft>
                <a:spcPct val="0"/>
              </a:spcAft>
              <a:buChar char="»"/>
              <a:defRPr sz="2000">
                <a:solidFill>
                  <a:schemeClr val="tx1"/>
                </a:solidFill>
                <a:latin typeface="Arial" charset="0"/>
              </a:defRPr>
            </a:lvl8pPr>
            <a:lvl9pPr marL="3886200" indent="-228600" defTabSz="917575" eaLnBrk="0" fontAlgn="base" hangingPunct="0">
              <a:spcBef>
                <a:spcPct val="20000"/>
              </a:spcBef>
              <a:spcAft>
                <a:spcPct val="0"/>
              </a:spcAft>
              <a:buChar char="»"/>
              <a:defRPr sz="2000">
                <a:solidFill>
                  <a:schemeClr val="tx1"/>
                </a:solidFill>
                <a:latin typeface="Arial" charset="0"/>
              </a:defRPr>
            </a:lvl9pPr>
          </a:lstStyle>
          <a:p>
            <a:pPr algn="ctr" eaLnBrk="1" hangingPunct="1">
              <a:buSzTx/>
              <a:buFontTx/>
              <a:buNone/>
            </a:pPr>
            <a:r>
              <a:rPr lang="de-DE" altLang="de-DE" sz="1600" dirty="0">
                <a:solidFill>
                  <a:srgbClr val="FFFF00"/>
                </a:solidFill>
              </a:rPr>
              <a:t>bis Ende der letzten Klasse</a:t>
            </a:r>
          </a:p>
        </p:txBody>
      </p:sp>
      <p:graphicFrame>
        <p:nvGraphicFramePr>
          <p:cNvPr id="7" name="Objekt 6"/>
          <p:cNvGraphicFramePr>
            <a:graphicFrameLocks noChangeAspect="1"/>
          </p:cNvGraphicFramePr>
          <p:nvPr/>
        </p:nvGraphicFramePr>
        <p:xfrm>
          <a:off x="8101013" y="6165850"/>
          <a:ext cx="863600" cy="331788"/>
        </p:xfrm>
        <a:graphic>
          <a:graphicData uri="http://schemas.openxmlformats.org/presentationml/2006/ole">
            <mc:AlternateContent xmlns:mc="http://schemas.openxmlformats.org/markup-compatibility/2006">
              <mc:Choice xmlns:v="urn:schemas-microsoft-com:vml" Requires="v">
                <p:oleObj spid="_x0000_s1040" name="Clip" r:id="rId4" imgW="862331" imgH="382751" progId="MS_ClipArt_Gallery.2">
                  <p:embed/>
                </p:oleObj>
              </mc:Choice>
              <mc:Fallback>
                <p:oleObj name="Clip" r:id="rId4" imgW="862331" imgH="382751" progId="MS_ClipArt_Gallery.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01013" y="6165850"/>
                        <a:ext cx="863600" cy="331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8" name="Group 17"/>
          <p:cNvGrpSpPr>
            <a:grpSpLocks/>
          </p:cNvGrpSpPr>
          <p:nvPr/>
        </p:nvGrpSpPr>
        <p:grpSpPr bwMode="auto">
          <a:xfrm>
            <a:off x="7019925" y="1700213"/>
            <a:ext cx="1961116" cy="720725"/>
            <a:chOff x="4704" y="1104"/>
            <a:chExt cx="864" cy="432"/>
          </a:xfrm>
        </p:grpSpPr>
        <p:sp>
          <p:nvSpPr>
            <p:cNvPr id="9" name="Line 18"/>
            <p:cNvSpPr>
              <a:spLocks noChangeShapeType="1"/>
            </p:cNvSpPr>
            <p:nvPr/>
          </p:nvSpPr>
          <p:spPr bwMode="auto">
            <a:xfrm flipV="1">
              <a:off x="4704" y="1104"/>
              <a:ext cx="0" cy="432"/>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10" name="Line 19"/>
            <p:cNvSpPr>
              <a:spLocks noChangeShapeType="1"/>
            </p:cNvSpPr>
            <p:nvPr/>
          </p:nvSpPr>
          <p:spPr bwMode="auto">
            <a:xfrm>
              <a:off x="4704" y="1104"/>
              <a:ext cx="864"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grpSp>
      <p:sp>
        <p:nvSpPr>
          <p:cNvPr id="11" name="Line 25"/>
          <p:cNvSpPr>
            <a:spLocks noChangeShapeType="1"/>
          </p:cNvSpPr>
          <p:nvPr/>
        </p:nvSpPr>
        <p:spPr bwMode="auto">
          <a:xfrm>
            <a:off x="5580063" y="2420938"/>
            <a:ext cx="14478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grpSp>
        <p:nvGrpSpPr>
          <p:cNvPr id="12" name="Group 27"/>
          <p:cNvGrpSpPr>
            <a:grpSpLocks/>
          </p:cNvGrpSpPr>
          <p:nvPr/>
        </p:nvGrpSpPr>
        <p:grpSpPr bwMode="auto">
          <a:xfrm>
            <a:off x="3924300" y="3141663"/>
            <a:ext cx="2057400" cy="1879600"/>
            <a:chOff x="2736" y="2064"/>
            <a:chExt cx="1296" cy="1184"/>
          </a:xfrm>
        </p:grpSpPr>
        <p:sp>
          <p:nvSpPr>
            <p:cNvPr id="13" name="Line 28"/>
            <p:cNvSpPr>
              <a:spLocks noChangeShapeType="1"/>
            </p:cNvSpPr>
            <p:nvPr/>
          </p:nvSpPr>
          <p:spPr bwMode="auto">
            <a:xfrm flipV="1">
              <a:off x="2736" y="2064"/>
              <a:ext cx="0" cy="624"/>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14" name="Line 29"/>
            <p:cNvSpPr>
              <a:spLocks noChangeShapeType="1"/>
            </p:cNvSpPr>
            <p:nvPr/>
          </p:nvSpPr>
          <p:spPr bwMode="auto">
            <a:xfrm>
              <a:off x="2736" y="2064"/>
              <a:ext cx="1056"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15" name="Text Box 30"/>
            <p:cNvSpPr txBox="1">
              <a:spLocks noChangeArrowheads="1"/>
            </p:cNvSpPr>
            <p:nvPr/>
          </p:nvSpPr>
          <p:spPr bwMode="auto">
            <a:xfrm>
              <a:off x="2784" y="2112"/>
              <a:ext cx="1248" cy="1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SzPct val="80000"/>
                <a:buBlip>
                  <a:blip r:embed="rId3"/>
                </a:buBlip>
                <a:defRPr sz="2000">
                  <a:solidFill>
                    <a:schemeClr val="tx1"/>
                  </a:solidFill>
                  <a:latin typeface="Arial" charset="0"/>
                </a:defRPr>
              </a:lvl1pPr>
              <a:lvl2pPr marL="742950" indent="-285750" eaLnBrk="0" hangingPunct="0">
                <a:spcBef>
                  <a:spcPct val="20000"/>
                </a:spcBef>
                <a:buClr>
                  <a:srgbClr val="ADADAD"/>
                </a:buClr>
                <a:buFont typeface="Wingdings" pitchFamily="2" charset="2"/>
                <a:buChar char="§"/>
                <a:defRPr sz="1700">
                  <a:solidFill>
                    <a:schemeClr val="tx1"/>
                  </a:solidFill>
                  <a:latin typeface="Arial" charset="0"/>
                </a:defRPr>
              </a:lvl2pPr>
              <a:lvl3pPr marL="1143000" indent="-228600" eaLnBrk="0" hangingPunct="0">
                <a:spcBef>
                  <a:spcPct val="20000"/>
                </a:spcBef>
                <a:buClr>
                  <a:srgbClr val="ADADAD"/>
                </a:buClr>
                <a:buFont typeface="Wingdings" pitchFamily="2" charset="2"/>
                <a:buChar char="§"/>
                <a:defRPr sz="1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nSpc>
                  <a:spcPct val="100000"/>
                </a:lnSpc>
                <a:buSzTx/>
                <a:buFontTx/>
                <a:buNone/>
              </a:pPr>
              <a:r>
                <a:rPr lang="de-DE" altLang="de-DE" sz="1600" b="1" dirty="0">
                  <a:solidFill>
                    <a:srgbClr val="FF0000"/>
                  </a:solidFill>
                </a:rPr>
                <a:t>Entscheiden</a:t>
              </a:r>
            </a:p>
            <a:p>
              <a:pPr>
                <a:lnSpc>
                  <a:spcPct val="100000"/>
                </a:lnSpc>
                <a:spcBef>
                  <a:spcPct val="0"/>
                </a:spcBef>
                <a:buSzTx/>
                <a:buFontTx/>
                <a:buNone/>
              </a:pPr>
              <a:endParaRPr lang="de-DE" altLang="de-DE" sz="1600" dirty="0">
                <a:solidFill>
                  <a:srgbClr val="FF0000"/>
                </a:solidFill>
              </a:endParaRPr>
            </a:p>
            <a:p>
              <a:pPr>
                <a:lnSpc>
                  <a:spcPct val="100000"/>
                </a:lnSpc>
                <a:spcBef>
                  <a:spcPct val="0"/>
                </a:spcBef>
                <a:buSzTx/>
                <a:buFontTx/>
                <a:buNone/>
              </a:pPr>
              <a:r>
                <a:rPr lang="de-DE" altLang="de-DE" sz="1600" dirty="0"/>
                <a:t>Anforderungen Tätigkeiten    Finanzen Ausbildungsdauer</a:t>
              </a:r>
            </a:p>
            <a:p>
              <a:pPr>
                <a:lnSpc>
                  <a:spcPct val="100000"/>
                </a:lnSpc>
                <a:spcBef>
                  <a:spcPct val="0"/>
                </a:spcBef>
                <a:buSzTx/>
                <a:buFontTx/>
                <a:buNone/>
              </a:pPr>
              <a:r>
                <a:rPr lang="de-DE" altLang="de-DE" sz="1600" dirty="0"/>
                <a:t>Berufsaussichten</a:t>
              </a:r>
            </a:p>
          </p:txBody>
        </p:sp>
      </p:grpSp>
      <p:sp>
        <p:nvSpPr>
          <p:cNvPr id="16" name="Line 24"/>
          <p:cNvSpPr>
            <a:spLocks noChangeShapeType="1"/>
          </p:cNvSpPr>
          <p:nvPr/>
        </p:nvSpPr>
        <p:spPr bwMode="auto">
          <a:xfrm flipV="1">
            <a:off x="5580063" y="2420938"/>
            <a:ext cx="0" cy="720725"/>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grpSp>
        <p:nvGrpSpPr>
          <p:cNvPr id="17" name="Group 36"/>
          <p:cNvGrpSpPr>
            <a:grpSpLocks/>
          </p:cNvGrpSpPr>
          <p:nvPr/>
        </p:nvGrpSpPr>
        <p:grpSpPr bwMode="auto">
          <a:xfrm>
            <a:off x="5076825" y="1916113"/>
            <a:ext cx="512763" cy="1025525"/>
            <a:chOff x="1824" y="1418"/>
            <a:chExt cx="317" cy="646"/>
          </a:xfrm>
        </p:grpSpPr>
        <p:grpSp>
          <p:nvGrpSpPr>
            <p:cNvPr id="18" name="Group 37"/>
            <p:cNvGrpSpPr>
              <a:grpSpLocks/>
            </p:cNvGrpSpPr>
            <p:nvPr/>
          </p:nvGrpSpPr>
          <p:grpSpPr bwMode="auto">
            <a:xfrm>
              <a:off x="1901" y="1418"/>
              <a:ext cx="240" cy="646"/>
              <a:chOff x="1901" y="1418"/>
              <a:chExt cx="240" cy="646"/>
            </a:xfrm>
          </p:grpSpPr>
          <p:sp>
            <p:nvSpPr>
              <p:cNvPr id="22" name="Freeform 38"/>
              <p:cNvSpPr>
                <a:spLocks/>
              </p:cNvSpPr>
              <p:nvPr/>
            </p:nvSpPr>
            <p:spPr bwMode="auto">
              <a:xfrm>
                <a:off x="1913" y="1533"/>
                <a:ext cx="92" cy="113"/>
              </a:xfrm>
              <a:custGeom>
                <a:avLst/>
                <a:gdLst>
                  <a:gd name="T0" fmla="*/ 0 w 370"/>
                  <a:gd name="T1" fmla="*/ 0 h 449"/>
                  <a:gd name="T2" fmla="*/ 0 w 370"/>
                  <a:gd name="T3" fmla="*/ 0 h 449"/>
                  <a:gd name="T4" fmla="*/ 0 w 370"/>
                  <a:gd name="T5" fmla="*/ 0 h 449"/>
                  <a:gd name="T6" fmla="*/ 0 w 370"/>
                  <a:gd name="T7" fmla="*/ 0 h 449"/>
                  <a:gd name="T8" fmla="*/ 0 w 370"/>
                  <a:gd name="T9" fmla="*/ 0 h 449"/>
                  <a:gd name="T10" fmla="*/ 0 w 370"/>
                  <a:gd name="T11" fmla="*/ 0 h 449"/>
                  <a:gd name="T12" fmla="*/ 0 w 370"/>
                  <a:gd name="T13" fmla="*/ 0 h 449"/>
                  <a:gd name="T14" fmla="*/ 0 w 370"/>
                  <a:gd name="T15" fmla="*/ 0 h 449"/>
                  <a:gd name="T16" fmla="*/ 0 w 370"/>
                  <a:gd name="T17" fmla="*/ 0 h 449"/>
                  <a:gd name="T18" fmla="*/ 0 w 370"/>
                  <a:gd name="T19" fmla="*/ 0 h 449"/>
                  <a:gd name="T20" fmla="*/ 0 w 370"/>
                  <a:gd name="T21" fmla="*/ 0 h 449"/>
                  <a:gd name="T22" fmla="*/ 0 w 370"/>
                  <a:gd name="T23" fmla="*/ 0 h 449"/>
                  <a:gd name="T24" fmla="*/ 0 w 370"/>
                  <a:gd name="T25" fmla="*/ 0 h 449"/>
                  <a:gd name="T26" fmla="*/ 0 w 370"/>
                  <a:gd name="T27" fmla="*/ 0 h 449"/>
                  <a:gd name="T28" fmla="*/ 0 w 370"/>
                  <a:gd name="T29" fmla="*/ 0 h 449"/>
                  <a:gd name="T30" fmla="*/ 0 w 370"/>
                  <a:gd name="T31" fmla="*/ 0 h 449"/>
                  <a:gd name="T32" fmla="*/ 0 w 370"/>
                  <a:gd name="T33" fmla="*/ 0 h 449"/>
                  <a:gd name="T34" fmla="*/ 0 w 370"/>
                  <a:gd name="T35" fmla="*/ 0 h 449"/>
                  <a:gd name="T36" fmla="*/ 0 w 370"/>
                  <a:gd name="T37" fmla="*/ 0 h 449"/>
                  <a:gd name="T38" fmla="*/ 0 w 370"/>
                  <a:gd name="T39" fmla="*/ 0 h 449"/>
                  <a:gd name="T40" fmla="*/ 0 w 370"/>
                  <a:gd name="T41" fmla="*/ 0 h 4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70"/>
                  <a:gd name="T64" fmla="*/ 0 h 449"/>
                  <a:gd name="T65" fmla="*/ 370 w 370"/>
                  <a:gd name="T66" fmla="*/ 449 h 4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70" h="449">
                    <a:moveTo>
                      <a:pt x="258" y="141"/>
                    </a:moveTo>
                    <a:lnTo>
                      <a:pt x="241" y="69"/>
                    </a:lnTo>
                    <a:lnTo>
                      <a:pt x="202" y="24"/>
                    </a:lnTo>
                    <a:lnTo>
                      <a:pt x="146" y="0"/>
                    </a:lnTo>
                    <a:lnTo>
                      <a:pt x="62" y="18"/>
                    </a:lnTo>
                    <a:lnTo>
                      <a:pt x="17" y="102"/>
                    </a:lnTo>
                    <a:lnTo>
                      <a:pt x="0" y="186"/>
                    </a:lnTo>
                    <a:lnTo>
                      <a:pt x="0" y="276"/>
                    </a:lnTo>
                    <a:lnTo>
                      <a:pt x="17" y="377"/>
                    </a:lnTo>
                    <a:lnTo>
                      <a:pt x="79" y="438"/>
                    </a:lnTo>
                    <a:lnTo>
                      <a:pt x="135" y="449"/>
                    </a:lnTo>
                    <a:lnTo>
                      <a:pt x="208" y="433"/>
                    </a:lnTo>
                    <a:lnTo>
                      <a:pt x="241" y="365"/>
                    </a:lnTo>
                    <a:lnTo>
                      <a:pt x="264" y="298"/>
                    </a:lnTo>
                    <a:lnTo>
                      <a:pt x="275" y="242"/>
                    </a:lnTo>
                    <a:lnTo>
                      <a:pt x="275" y="203"/>
                    </a:lnTo>
                    <a:lnTo>
                      <a:pt x="365" y="119"/>
                    </a:lnTo>
                    <a:lnTo>
                      <a:pt x="370" y="91"/>
                    </a:lnTo>
                    <a:lnTo>
                      <a:pt x="353" y="80"/>
                    </a:lnTo>
                    <a:lnTo>
                      <a:pt x="264" y="175"/>
                    </a:lnTo>
                    <a:lnTo>
                      <a:pt x="258" y="14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de-DE"/>
              </a:p>
            </p:txBody>
          </p:sp>
          <p:sp>
            <p:nvSpPr>
              <p:cNvPr id="23" name="Freeform 39"/>
              <p:cNvSpPr>
                <a:spLocks/>
              </p:cNvSpPr>
              <p:nvPr/>
            </p:nvSpPr>
            <p:spPr bwMode="auto">
              <a:xfrm>
                <a:off x="1933" y="1418"/>
                <a:ext cx="163" cy="191"/>
              </a:xfrm>
              <a:custGeom>
                <a:avLst/>
                <a:gdLst>
                  <a:gd name="T0" fmla="*/ 0 w 651"/>
                  <a:gd name="T1" fmla="*/ 0 h 763"/>
                  <a:gd name="T2" fmla="*/ 0 w 651"/>
                  <a:gd name="T3" fmla="*/ 0 h 763"/>
                  <a:gd name="T4" fmla="*/ 0 w 651"/>
                  <a:gd name="T5" fmla="*/ 0 h 763"/>
                  <a:gd name="T6" fmla="*/ 0 w 651"/>
                  <a:gd name="T7" fmla="*/ 0 h 763"/>
                  <a:gd name="T8" fmla="*/ 0 w 651"/>
                  <a:gd name="T9" fmla="*/ 0 h 763"/>
                  <a:gd name="T10" fmla="*/ 0 w 651"/>
                  <a:gd name="T11" fmla="*/ 0 h 763"/>
                  <a:gd name="T12" fmla="*/ 0 w 651"/>
                  <a:gd name="T13" fmla="*/ 0 h 763"/>
                  <a:gd name="T14" fmla="*/ 0 w 651"/>
                  <a:gd name="T15" fmla="*/ 0 h 763"/>
                  <a:gd name="T16" fmla="*/ 0 w 651"/>
                  <a:gd name="T17" fmla="*/ 0 h 763"/>
                  <a:gd name="T18" fmla="*/ 0 w 651"/>
                  <a:gd name="T19" fmla="*/ 0 h 763"/>
                  <a:gd name="T20" fmla="*/ 0 w 651"/>
                  <a:gd name="T21" fmla="*/ 0 h 763"/>
                  <a:gd name="T22" fmla="*/ 0 w 651"/>
                  <a:gd name="T23" fmla="*/ 0 h 763"/>
                  <a:gd name="T24" fmla="*/ 0 w 651"/>
                  <a:gd name="T25" fmla="*/ 0 h 763"/>
                  <a:gd name="T26" fmla="*/ 0 w 651"/>
                  <a:gd name="T27" fmla="*/ 0 h 763"/>
                  <a:gd name="T28" fmla="*/ 0 w 651"/>
                  <a:gd name="T29" fmla="*/ 0 h 763"/>
                  <a:gd name="T30" fmla="*/ 0 w 651"/>
                  <a:gd name="T31" fmla="*/ 0 h 763"/>
                  <a:gd name="T32" fmla="*/ 0 w 651"/>
                  <a:gd name="T33" fmla="*/ 0 h 763"/>
                  <a:gd name="T34" fmla="*/ 0 w 651"/>
                  <a:gd name="T35" fmla="*/ 0 h 763"/>
                  <a:gd name="T36" fmla="*/ 0 w 651"/>
                  <a:gd name="T37" fmla="*/ 0 h 763"/>
                  <a:gd name="T38" fmla="*/ 0 w 651"/>
                  <a:gd name="T39" fmla="*/ 0 h 763"/>
                  <a:gd name="T40" fmla="*/ 0 w 651"/>
                  <a:gd name="T41" fmla="*/ 0 h 763"/>
                  <a:gd name="T42" fmla="*/ 0 w 651"/>
                  <a:gd name="T43" fmla="*/ 0 h 763"/>
                  <a:gd name="T44" fmla="*/ 0 w 651"/>
                  <a:gd name="T45" fmla="*/ 0 h 763"/>
                  <a:gd name="T46" fmla="*/ 0 w 651"/>
                  <a:gd name="T47" fmla="*/ 0 h 763"/>
                  <a:gd name="T48" fmla="*/ 0 w 651"/>
                  <a:gd name="T49" fmla="*/ 0 h 763"/>
                  <a:gd name="T50" fmla="*/ 0 w 651"/>
                  <a:gd name="T51" fmla="*/ 0 h 763"/>
                  <a:gd name="T52" fmla="*/ 0 w 651"/>
                  <a:gd name="T53" fmla="*/ 0 h 763"/>
                  <a:gd name="T54" fmla="*/ 0 w 651"/>
                  <a:gd name="T55" fmla="*/ 0 h 763"/>
                  <a:gd name="T56" fmla="*/ 0 w 651"/>
                  <a:gd name="T57" fmla="*/ 0 h 763"/>
                  <a:gd name="T58" fmla="*/ 0 w 651"/>
                  <a:gd name="T59" fmla="*/ 0 h 763"/>
                  <a:gd name="T60" fmla="*/ 0 w 651"/>
                  <a:gd name="T61" fmla="*/ 0 h 763"/>
                  <a:gd name="T62" fmla="*/ 0 w 651"/>
                  <a:gd name="T63" fmla="*/ 0 h 763"/>
                  <a:gd name="T64" fmla="*/ 0 w 651"/>
                  <a:gd name="T65" fmla="*/ 0 h 763"/>
                  <a:gd name="T66" fmla="*/ 0 w 651"/>
                  <a:gd name="T67" fmla="*/ 0 h 7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1"/>
                  <a:gd name="T103" fmla="*/ 0 h 763"/>
                  <a:gd name="T104" fmla="*/ 651 w 651"/>
                  <a:gd name="T105" fmla="*/ 763 h 7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1" h="763">
                    <a:moveTo>
                      <a:pt x="12" y="763"/>
                    </a:moveTo>
                    <a:lnTo>
                      <a:pt x="0" y="694"/>
                    </a:lnTo>
                    <a:lnTo>
                      <a:pt x="29" y="605"/>
                    </a:lnTo>
                    <a:lnTo>
                      <a:pt x="108" y="532"/>
                    </a:lnTo>
                    <a:lnTo>
                      <a:pt x="220" y="431"/>
                    </a:lnTo>
                    <a:lnTo>
                      <a:pt x="338" y="319"/>
                    </a:lnTo>
                    <a:lnTo>
                      <a:pt x="444" y="179"/>
                    </a:lnTo>
                    <a:lnTo>
                      <a:pt x="478" y="95"/>
                    </a:lnTo>
                    <a:lnTo>
                      <a:pt x="489" y="0"/>
                    </a:lnTo>
                    <a:lnTo>
                      <a:pt x="511" y="0"/>
                    </a:lnTo>
                    <a:lnTo>
                      <a:pt x="500" y="101"/>
                    </a:lnTo>
                    <a:lnTo>
                      <a:pt x="517" y="101"/>
                    </a:lnTo>
                    <a:lnTo>
                      <a:pt x="607" y="34"/>
                    </a:lnTo>
                    <a:lnTo>
                      <a:pt x="623" y="56"/>
                    </a:lnTo>
                    <a:lnTo>
                      <a:pt x="551" y="106"/>
                    </a:lnTo>
                    <a:lnTo>
                      <a:pt x="539" y="140"/>
                    </a:lnTo>
                    <a:lnTo>
                      <a:pt x="562" y="151"/>
                    </a:lnTo>
                    <a:lnTo>
                      <a:pt x="635" y="151"/>
                    </a:lnTo>
                    <a:lnTo>
                      <a:pt x="651" y="162"/>
                    </a:lnTo>
                    <a:lnTo>
                      <a:pt x="646" y="179"/>
                    </a:lnTo>
                    <a:lnTo>
                      <a:pt x="556" y="174"/>
                    </a:lnTo>
                    <a:lnTo>
                      <a:pt x="528" y="174"/>
                    </a:lnTo>
                    <a:lnTo>
                      <a:pt x="522" y="190"/>
                    </a:lnTo>
                    <a:lnTo>
                      <a:pt x="584" y="274"/>
                    </a:lnTo>
                    <a:lnTo>
                      <a:pt x="567" y="291"/>
                    </a:lnTo>
                    <a:lnTo>
                      <a:pt x="506" y="213"/>
                    </a:lnTo>
                    <a:lnTo>
                      <a:pt x="483" y="213"/>
                    </a:lnTo>
                    <a:lnTo>
                      <a:pt x="438" y="246"/>
                    </a:lnTo>
                    <a:lnTo>
                      <a:pt x="360" y="353"/>
                    </a:lnTo>
                    <a:lnTo>
                      <a:pt x="287" y="442"/>
                    </a:lnTo>
                    <a:lnTo>
                      <a:pt x="203" y="538"/>
                    </a:lnTo>
                    <a:lnTo>
                      <a:pt x="141" y="633"/>
                    </a:lnTo>
                    <a:lnTo>
                      <a:pt x="63" y="756"/>
                    </a:lnTo>
                    <a:lnTo>
                      <a:pt x="12" y="7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de-DE"/>
              </a:p>
            </p:txBody>
          </p:sp>
          <p:sp>
            <p:nvSpPr>
              <p:cNvPr id="24" name="Freeform 40"/>
              <p:cNvSpPr>
                <a:spLocks/>
              </p:cNvSpPr>
              <p:nvPr/>
            </p:nvSpPr>
            <p:spPr bwMode="auto">
              <a:xfrm>
                <a:off x="1950" y="1563"/>
                <a:ext cx="191" cy="135"/>
              </a:xfrm>
              <a:custGeom>
                <a:avLst/>
                <a:gdLst>
                  <a:gd name="T0" fmla="*/ 0 w 763"/>
                  <a:gd name="T1" fmla="*/ 0 h 539"/>
                  <a:gd name="T2" fmla="*/ 0 w 763"/>
                  <a:gd name="T3" fmla="*/ 0 h 539"/>
                  <a:gd name="T4" fmla="*/ 0 w 763"/>
                  <a:gd name="T5" fmla="*/ 0 h 539"/>
                  <a:gd name="T6" fmla="*/ 0 w 763"/>
                  <a:gd name="T7" fmla="*/ 0 h 539"/>
                  <a:gd name="T8" fmla="*/ 0 w 763"/>
                  <a:gd name="T9" fmla="*/ 0 h 539"/>
                  <a:gd name="T10" fmla="*/ 0 w 763"/>
                  <a:gd name="T11" fmla="*/ 0 h 539"/>
                  <a:gd name="T12" fmla="*/ 0 w 763"/>
                  <a:gd name="T13" fmla="*/ 0 h 539"/>
                  <a:gd name="T14" fmla="*/ 0 w 763"/>
                  <a:gd name="T15" fmla="*/ 0 h 539"/>
                  <a:gd name="T16" fmla="*/ 0 w 763"/>
                  <a:gd name="T17" fmla="*/ 0 h 539"/>
                  <a:gd name="T18" fmla="*/ 0 w 763"/>
                  <a:gd name="T19" fmla="*/ 0 h 539"/>
                  <a:gd name="T20" fmla="*/ 0 w 763"/>
                  <a:gd name="T21" fmla="*/ 0 h 539"/>
                  <a:gd name="T22" fmla="*/ 0 w 763"/>
                  <a:gd name="T23" fmla="*/ 0 h 539"/>
                  <a:gd name="T24" fmla="*/ 0 w 763"/>
                  <a:gd name="T25" fmla="*/ 0 h 539"/>
                  <a:gd name="T26" fmla="*/ 0 w 763"/>
                  <a:gd name="T27" fmla="*/ 0 h 539"/>
                  <a:gd name="T28" fmla="*/ 0 w 763"/>
                  <a:gd name="T29" fmla="*/ 0 h 539"/>
                  <a:gd name="T30" fmla="*/ 0 w 763"/>
                  <a:gd name="T31" fmla="*/ 0 h 539"/>
                  <a:gd name="T32" fmla="*/ 0 w 763"/>
                  <a:gd name="T33" fmla="*/ 0 h 539"/>
                  <a:gd name="T34" fmla="*/ 0 w 763"/>
                  <a:gd name="T35" fmla="*/ 0 h 539"/>
                  <a:gd name="T36" fmla="*/ 0 w 763"/>
                  <a:gd name="T37" fmla="*/ 0 h 539"/>
                  <a:gd name="T38" fmla="*/ 0 w 763"/>
                  <a:gd name="T39" fmla="*/ 0 h 539"/>
                  <a:gd name="T40" fmla="*/ 0 w 763"/>
                  <a:gd name="T41" fmla="*/ 0 h 539"/>
                  <a:gd name="T42" fmla="*/ 0 w 763"/>
                  <a:gd name="T43" fmla="*/ 0 h 539"/>
                  <a:gd name="T44" fmla="*/ 0 w 763"/>
                  <a:gd name="T45" fmla="*/ 0 h 539"/>
                  <a:gd name="T46" fmla="*/ 0 w 763"/>
                  <a:gd name="T47" fmla="*/ 0 h 539"/>
                  <a:gd name="T48" fmla="*/ 0 w 763"/>
                  <a:gd name="T49" fmla="*/ 0 h 539"/>
                  <a:gd name="T50" fmla="*/ 0 w 763"/>
                  <a:gd name="T51" fmla="*/ 0 h 539"/>
                  <a:gd name="T52" fmla="*/ 0 w 763"/>
                  <a:gd name="T53" fmla="*/ 0 h 539"/>
                  <a:gd name="T54" fmla="*/ 0 w 763"/>
                  <a:gd name="T55" fmla="*/ 0 h 539"/>
                  <a:gd name="T56" fmla="*/ 0 w 763"/>
                  <a:gd name="T57" fmla="*/ 0 h 539"/>
                  <a:gd name="T58" fmla="*/ 0 w 763"/>
                  <a:gd name="T59" fmla="*/ 0 h 539"/>
                  <a:gd name="T60" fmla="*/ 0 w 763"/>
                  <a:gd name="T61" fmla="*/ 0 h 539"/>
                  <a:gd name="T62" fmla="*/ 0 w 763"/>
                  <a:gd name="T63" fmla="*/ 0 h 539"/>
                  <a:gd name="T64" fmla="*/ 0 w 763"/>
                  <a:gd name="T65" fmla="*/ 0 h 539"/>
                  <a:gd name="T66" fmla="*/ 0 w 763"/>
                  <a:gd name="T67" fmla="*/ 0 h 539"/>
                  <a:gd name="T68" fmla="*/ 0 w 763"/>
                  <a:gd name="T69" fmla="*/ 0 h 539"/>
                  <a:gd name="T70" fmla="*/ 0 w 763"/>
                  <a:gd name="T71" fmla="*/ 0 h 539"/>
                  <a:gd name="T72" fmla="*/ 0 w 763"/>
                  <a:gd name="T73" fmla="*/ 0 h 539"/>
                  <a:gd name="T74" fmla="*/ 0 w 763"/>
                  <a:gd name="T75" fmla="*/ 0 h 539"/>
                  <a:gd name="T76" fmla="*/ 0 w 763"/>
                  <a:gd name="T77" fmla="*/ 0 h 539"/>
                  <a:gd name="T78" fmla="*/ 0 w 763"/>
                  <a:gd name="T79" fmla="*/ 0 h 539"/>
                  <a:gd name="T80" fmla="*/ 0 w 763"/>
                  <a:gd name="T81" fmla="*/ 0 h 539"/>
                  <a:gd name="T82" fmla="*/ 0 w 763"/>
                  <a:gd name="T83" fmla="*/ 0 h 539"/>
                  <a:gd name="T84" fmla="*/ 0 w 763"/>
                  <a:gd name="T85" fmla="*/ 0 h 539"/>
                  <a:gd name="T86" fmla="*/ 0 w 763"/>
                  <a:gd name="T87" fmla="*/ 0 h 539"/>
                  <a:gd name="T88" fmla="*/ 0 w 763"/>
                  <a:gd name="T89" fmla="*/ 0 h 539"/>
                  <a:gd name="T90" fmla="*/ 0 w 763"/>
                  <a:gd name="T91" fmla="*/ 0 h 539"/>
                  <a:gd name="T92" fmla="*/ 0 w 763"/>
                  <a:gd name="T93" fmla="*/ 0 h 539"/>
                  <a:gd name="T94" fmla="*/ 0 w 763"/>
                  <a:gd name="T95" fmla="*/ 0 h 539"/>
                  <a:gd name="T96" fmla="*/ 0 w 763"/>
                  <a:gd name="T97" fmla="*/ 0 h 53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63"/>
                  <a:gd name="T148" fmla="*/ 0 h 539"/>
                  <a:gd name="T149" fmla="*/ 763 w 763"/>
                  <a:gd name="T150" fmla="*/ 539 h 53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63" h="539">
                    <a:moveTo>
                      <a:pt x="0" y="403"/>
                    </a:moveTo>
                    <a:lnTo>
                      <a:pt x="5" y="448"/>
                    </a:lnTo>
                    <a:lnTo>
                      <a:pt x="44" y="482"/>
                    </a:lnTo>
                    <a:lnTo>
                      <a:pt x="140" y="510"/>
                    </a:lnTo>
                    <a:lnTo>
                      <a:pt x="241" y="532"/>
                    </a:lnTo>
                    <a:lnTo>
                      <a:pt x="364" y="539"/>
                    </a:lnTo>
                    <a:lnTo>
                      <a:pt x="414" y="532"/>
                    </a:lnTo>
                    <a:lnTo>
                      <a:pt x="493" y="353"/>
                    </a:lnTo>
                    <a:lnTo>
                      <a:pt x="560" y="213"/>
                    </a:lnTo>
                    <a:lnTo>
                      <a:pt x="616" y="123"/>
                    </a:lnTo>
                    <a:lnTo>
                      <a:pt x="638" y="123"/>
                    </a:lnTo>
                    <a:lnTo>
                      <a:pt x="650" y="140"/>
                    </a:lnTo>
                    <a:lnTo>
                      <a:pt x="650" y="185"/>
                    </a:lnTo>
                    <a:lnTo>
                      <a:pt x="627" y="213"/>
                    </a:lnTo>
                    <a:lnTo>
                      <a:pt x="638" y="224"/>
                    </a:lnTo>
                    <a:lnTo>
                      <a:pt x="666" y="207"/>
                    </a:lnTo>
                    <a:lnTo>
                      <a:pt x="672" y="179"/>
                    </a:lnTo>
                    <a:lnTo>
                      <a:pt x="672" y="129"/>
                    </a:lnTo>
                    <a:lnTo>
                      <a:pt x="694" y="151"/>
                    </a:lnTo>
                    <a:lnTo>
                      <a:pt x="711" y="190"/>
                    </a:lnTo>
                    <a:lnTo>
                      <a:pt x="728" y="185"/>
                    </a:lnTo>
                    <a:lnTo>
                      <a:pt x="711" y="140"/>
                    </a:lnTo>
                    <a:lnTo>
                      <a:pt x="689" y="118"/>
                    </a:lnTo>
                    <a:lnTo>
                      <a:pt x="672" y="101"/>
                    </a:lnTo>
                    <a:lnTo>
                      <a:pt x="711" y="90"/>
                    </a:lnTo>
                    <a:lnTo>
                      <a:pt x="751" y="106"/>
                    </a:lnTo>
                    <a:lnTo>
                      <a:pt x="756" y="84"/>
                    </a:lnTo>
                    <a:lnTo>
                      <a:pt x="711" y="67"/>
                    </a:lnTo>
                    <a:lnTo>
                      <a:pt x="666" y="73"/>
                    </a:lnTo>
                    <a:lnTo>
                      <a:pt x="672" y="45"/>
                    </a:lnTo>
                    <a:lnTo>
                      <a:pt x="700" y="22"/>
                    </a:lnTo>
                    <a:lnTo>
                      <a:pt x="739" y="22"/>
                    </a:lnTo>
                    <a:lnTo>
                      <a:pt x="763" y="11"/>
                    </a:lnTo>
                    <a:lnTo>
                      <a:pt x="717" y="0"/>
                    </a:lnTo>
                    <a:lnTo>
                      <a:pt x="678" y="6"/>
                    </a:lnTo>
                    <a:lnTo>
                      <a:pt x="655" y="22"/>
                    </a:lnTo>
                    <a:lnTo>
                      <a:pt x="599" y="56"/>
                    </a:lnTo>
                    <a:lnTo>
                      <a:pt x="571" y="101"/>
                    </a:lnTo>
                    <a:lnTo>
                      <a:pt x="526" y="174"/>
                    </a:lnTo>
                    <a:lnTo>
                      <a:pt x="470" y="274"/>
                    </a:lnTo>
                    <a:lnTo>
                      <a:pt x="403" y="392"/>
                    </a:lnTo>
                    <a:lnTo>
                      <a:pt x="375" y="459"/>
                    </a:lnTo>
                    <a:lnTo>
                      <a:pt x="347" y="459"/>
                    </a:lnTo>
                    <a:lnTo>
                      <a:pt x="241" y="454"/>
                    </a:lnTo>
                    <a:lnTo>
                      <a:pt x="162" y="420"/>
                    </a:lnTo>
                    <a:lnTo>
                      <a:pt x="89" y="381"/>
                    </a:lnTo>
                    <a:lnTo>
                      <a:pt x="33" y="370"/>
                    </a:lnTo>
                    <a:lnTo>
                      <a:pt x="28" y="370"/>
                    </a:lnTo>
                    <a:lnTo>
                      <a:pt x="0" y="40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de-DE"/>
              </a:p>
            </p:txBody>
          </p:sp>
          <p:sp>
            <p:nvSpPr>
              <p:cNvPr id="25" name="Freeform 41"/>
              <p:cNvSpPr>
                <a:spLocks/>
              </p:cNvSpPr>
              <p:nvPr/>
            </p:nvSpPr>
            <p:spPr bwMode="auto">
              <a:xfrm>
                <a:off x="1901" y="1661"/>
                <a:ext cx="100" cy="204"/>
              </a:xfrm>
              <a:custGeom>
                <a:avLst/>
                <a:gdLst>
                  <a:gd name="T0" fmla="*/ 0 w 399"/>
                  <a:gd name="T1" fmla="*/ 0 h 813"/>
                  <a:gd name="T2" fmla="*/ 0 w 399"/>
                  <a:gd name="T3" fmla="*/ 0 h 813"/>
                  <a:gd name="T4" fmla="*/ 0 w 399"/>
                  <a:gd name="T5" fmla="*/ 0 h 813"/>
                  <a:gd name="T6" fmla="*/ 0 w 399"/>
                  <a:gd name="T7" fmla="*/ 0 h 813"/>
                  <a:gd name="T8" fmla="*/ 0 w 399"/>
                  <a:gd name="T9" fmla="*/ 0 h 813"/>
                  <a:gd name="T10" fmla="*/ 0 w 399"/>
                  <a:gd name="T11" fmla="*/ 0 h 813"/>
                  <a:gd name="T12" fmla="*/ 0 w 399"/>
                  <a:gd name="T13" fmla="*/ 0 h 813"/>
                  <a:gd name="T14" fmla="*/ 0 w 399"/>
                  <a:gd name="T15" fmla="*/ 0 h 813"/>
                  <a:gd name="T16" fmla="*/ 0 w 399"/>
                  <a:gd name="T17" fmla="*/ 0 h 813"/>
                  <a:gd name="T18" fmla="*/ 0 w 399"/>
                  <a:gd name="T19" fmla="*/ 0 h 813"/>
                  <a:gd name="T20" fmla="*/ 0 w 399"/>
                  <a:gd name="T21" fmla="*/ 0 h 813"/>
                  <a:gd name="T22" fmla="*/ 0 w 399"/>
                  <a:gd name="T23" fmla="*/ 0 h 813"/>
                  <a:gd name="T24" fmla="*/ 0 w 399"/>
                  <a:gd name="T25" fmla="*/ 0 h 813"/>
                  <a:gd name="T26" fmla="*/ 0 w 399"/>
                  <a:gd name="T27" fmla="*/ 0 h 813"/>
                  <a:gd name="T28" fmla="*/ 0 w 399"/>
                  <a:gd name="T29" fmla="*/ 0 h 813"/>
                  <a:gd name="T30" fmla="*/ 0 w 399"/>
                  <a:gd name="T31" fmla="*/ 0 h 813"/>
                  <a:gd name="T32" fmla="*/ 0 w 399"/>
                  <a:gd name="T33" fmla="*/ 0 h 813"/>
                  <a:gd name="T34" fmla="*/ 0 w 399"/>
                  <a:gd name="T35" fmla="*/ 0 h 813"/>
                  <a:gd name="T36" fmla="*/ 0 w 399"/>
                  <a:gd name="T37" fmla="*/ 0 h 813"/>
                  <a:gd name="T38" fmla="*/ 0 w 399"/>
                  <a:gd name="T39" fmla="*/ 0 h 813"/>
                  <a:gd name="T40" fmla="*/ 0 w 399"/>
                  <a:gd name="T41" fmla="*/ 0 h 813"/>
                  <a:gd name="T42" fmla="*/ 0 w 399"/>
                  <a:gd name="T43" fmla="*/ 0 h 813"/>
                  <a:gd name="T44" fmla="*/ 0 w 399"/>
                  <a:gd name="T45" fmla="*/ 0 h 813"/>
                  <a:gd name="T46" fmla="*/ 0 w 399"/>
                  <a:gd name="T47" fmla="*/ 0 h 813"/>
                  <a:gd name="T48" fmla="*/ 0 w 399"/>
                  <a:gd name="T49" fmla="*/ 0 h 813"/>
                  <a:gd name="T50" fmla="*/ 0 w 399"/>
                  <a:gd name="T51" fmla="*/ 0 h 813"/>
                  <a:gd name="T52" fmla="*/ 0 w 399"/>
                  <a:gd name="T53" fmla="*/ 0 h 81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99"/>
                  <a:gd name="T82" fmla="*/ 0 h 813"/>
                  <a:gd name="T83" fmla="*/ 399 w 399"/>
                  <a:gd name="T84" fmla="*/ 813 h 81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99" h="813">
                    <a:moveTo>
                      <a:pt x="68" y="84"/>
                    </a:moveTo>
                    <a:lnTo>
                      <a:pt x="124" y="17"/>
                    </a:lnTo>
                    <a:lnTo>
                      <a:pt x="185" y="0"/>
                    </a:lnTo>
                    <a:lnTo>
                      <a:pt x="276" y="23"/>
                    </a:lnTo>
                    <a:lnTo>
                      <a:pt x="293" y="67"/>
                    </a:lnTo>
                    <a:lnTo>
                      <a:pt x="298" y="151"/>
                    </a:lnTo>
                    <a:lnTo>
                      <a:pt x="265" y="286"/>
                    </a:lnTo>
                    <a:lnTo>
                      <a:pt x="248" y="342"/>
                    </a:lnTo>
                    <a:lnTo>
                      <a:pt x="248" y="403"/>
                    </a:lnTo>
                    <a:lnTo>
                      <a:pt x="270" y="461"/>
                    </a:lnTo>
                    <a:lnTo>
                      <a:pt x="304" y="505"/>
                    </a:lnTo>
                    <a:lnTo>
                      <a:pt x="382" y="573"/>
                    </a:lnTo>
                    <a:lnTo>
                      <a:pt x="399" y="645"/>
                    </a:lnTo>
                    <a:lnTo>
                      <a:pt x="388" y="701"/>
                    </a:lnTo>
                    <a:lnTo>
                      <a:pt x="366" y="746"/>
                    </a:lnTo>
                    <a:lnTo>
                      <a:pt x="310" y="797"/>
                    </a:lnTo>
                    <a:lnTo>
                      <a:pt x="265" y="813"/>
                    </a:lnTo>
                    <a:lnTo>
                      <a:pt x="196" y="808"/>
                    </a:lnTo>
                    <a:lnTo>
                      <a:pt x="129" y="791"/>
                    </a:lnTo>
                    <a:lnTo>
                      <a:pt x="90" y="746"/>
                    </a:lnTo>
                    <a:lnTo>
                      <a:pt x="45" y="673"/>
                    </a:lnTo>
                    <a:lnTo>
                      <a:pt x="23" y="606"/>
                    </a:lnTo>
                    <a:lnTo>
                      <a:pt x="0" y="489"/>
                    </a:lnTo>
                    <a:lnTo>
                      <a:pt x="0" y="359"/>
                    </a:lnTo>
                    <a:lnTo>
                      <a:pt x="28" y="219"/>
                    </a:lnTo>
                    <a:lnTo>
                      <a:pt x="51" y="135"/>
                    </a:lnTo>
                    <a:lnTo>
                      <a:pt x="68" y="8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de-DE"/>
              </a:p>
            </p:txBody>
          </p:sp>
          <p:sp>
            <p:nvSpPr>
              <p:cNvPr id="26" name="Freeform 42"/>
              <p:cNvSpPr>
                <a:spLocks/>
              </p:cNvSpPr>
              <p:nvPr/>
            </p:nvSpPr>
            <p:spPr bwMode="auto">
              <a:xfrm>
                <a:off x="1943" y="1830"/>
                <a:ext cx="84" cy="234"/>
              </a:xfrm>
              <a:custGeom>
                <a:avLst/>
                <a:gdLst>
                  <a:gd name="T0" fmla="*/ 0 w 336"/>
                  <a:gd name="T1" fmla="*/ 0 h 937"/>
                  <a:gd name="T2" fmla="*/ 0 w 336"/>
                  <a:gd name="T3" fmla="*/ 0 h 937"/>
                  <a:gd name="T4" fmla="*/ 0 w 336"/>
                  <a:gd name="T5" fmla="*/ 0 h 937"/>
                  <a:gd name="T6" fmla="*/ 0 w 336"/>
                  <a:gd name="T7" fmla="*/ 0 h 937"/>
                  <a:gd name="T8" fmla="*/ 0 w 336"/>
                  <a:gd name="T9" fmla="*/ 0 h 937"/>
                  <a:gd name="T10" fmla="*/ 0 w 336"/>
                  <a:gd name="T11" fmla="*/ 0 h 937"/>
                  <a:gd name="T12" fmla="*/ 0 w 336"/>
                  <a:gd name="T13" fmla="*/ 0 h 937"/>
                  <a:gd name="T14" fmla="*/ 0 w 336"/>
                  <a:gd name="T15" fmla="*/ 0 h 937"/>
                  <a:gd name="T16" fmla="*/ 0 w 336"/>
                  <a:gd name="T17" fmla="*/ 0 h 937"/>
                  <a:gd name="T18" fmla="*/ 0 w 336"/>
                  <a:gd name="T19" fmla="*/ 0 h 937"/>
                  <a:gd name="T20" fmla="*/ 0 w 336"/>
                  <a:gd name="T21" fmla="*/ 0 h 937"/>
                  <a:gd name="T22" fmla="*/ 0 w 336"/>
                  <a:gd name="T23" fmla="*/ 0 h 937"/>
                  <a:gd name="T24" fmla="*/ 0 w 336"/>
                  <a:gd name="T25" fmla="*/ 0 h 937"/>
                  <a:gd name="T26" fmla="*/ 0 w 336"/>
                  <a:gd name="T27" fmla="*/ 0 h 937"/>
                  <a:gd name="T28" fmla="*/ 0 w 336"/>
                  <a:gd name="T29" fmla="*/ 0 h 937"/>
                  <a:gd name="T30" fmla="*/ 0 w 336"/>
                  <a:gd name="T31" fmla="*/ 0 h 937"/>
                  <a:gd name="T32" fmla="*/ 0 w 336"/>
                  <a:gd name="T33" fmla="*/ 0 h 937"/>
                  <a:gd name="T34" fmla="*/ 0 w 336"/>
                  <a:gd name="T35" fmla="*/ 0 h 937"/>
                  <a:gd name="T36" fmla="*/ 0 w 336"/>
                  <a:gd name="T37" fmla="*/ 0 h 937"/>
                  <a:gd name="T38" fmla="*/ 0 w 336"/>
                  <a:gd name="T39" fmla="*/ 0 h 937"/>
                  <a:gd name="T40" fmla="*/ 0 w 336"/>
                  <a:gd name="T41" fmla="*/ 0 h 937"/>
                  <a:gd name="T42" fmla="*/ 0 w 336"/>
                  <a:gd name="T43" fmla="*/ 0 h 937"/>
                  <a:gd name="T44" fmla="*/ 0 w 336"/>
                  <a:gd name="T45" fmla="*/ 0 h 937"/>
                  <a:gd name="T46" fmla="*/ 0 w 336"/>
                  <a:gd name="T47" fmla="*/ 0 h 937"/>
                  <a:gd name="T48" fmla="*/ 0 w 336"/>
                  <a:gd name="T49" fmla="*/ 0 h 937"/>
                  <a:gd name="T50" fmla="*/ 0 w 336"/>
                  <a:gd name="T51" fmla="*/ 0 h 937"/>
                  <a:gd name="T52" fmla="*/ 0 w 336"/>
                  <a:gd name="T53" fmla="*/ 0 h 937"/>
                  <a:gd name="T54" fmla="*/ 0 w 336"/>
                  <a:gd name="T55" fmla="*/ 0 h 937"/>
                  <a:gd name="T56" fmla="*/ 0 w 336"/>
                  <a:gd name="T57" fmla="*/ 0 h 937"/>
                  <a:gd name="T58" fmla="*/ 0 w 336"/>
                  <a:gd name="T59" fmla="*/ 0 h 937"/>
                  <a:gd name="T60" fmla="*/ 0 w 336"/>
                  <a:gd name="T61" fmla="*/ 0 h 937"/>
                  <a:gd name="T62" fmla="*/ 0 w 336"/>
                  <a:gd name="T63" fmla="*/ 0 h 937"/>
                  <a:gd name="T64" fmla="*/ 0 w 336"/>
                  <a:gd name="T65" fmla="*/ 0 h 937"/>
                  <a:gd name="T66" fmla="*/ 0 w 336"/>
                  <a:gd name="T67" fmla="*/ 0 h 937"/>
                  <a:gd name="T68" fmla="*/ 0 w 336"/>
                  <a:gd name="T69" fmla="*/ 0 h 937"/>
                  <a:gd name="T70" fmla="*/ 0 w 336"/>
                  <a:gd name="T71" fmla="*/ 0 h 937"/>
                  <a:gd name="T72" fmla="*/ 0 w 336"/>
                  <a:gd name="T73" fmla="*/ 0 h 937"/>
                  <a:gd name="T74" fmla="*/ 0 w 336"/>
                  <a:gd name="T75" fmla="*/ 0 h 937"/>
                  <a:gd name="T76" fmla="*/ 0 w 336"/>
                  <a:gd name="T77" fmla="*/ 0 h 93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36"/>
                  <a:gd name="T118" fmla="*/ 0 h 937"/>
                  <a:gd name="T119" fmla="*/ 336 w 336"/>
                  <a:gd name="T120" fmla="*/ 937 h 93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36" h="937">
                    <a:moveTo>
                      <a:pt x="33" y="62"/>
                    </a:moveTo>
                    <a:lnTo>
                      <a:pt x="50" y="12"/>
                    </a:lnTo>
                    <a:lnTo>
                      <a:pt x="100" y="0"/>
                    </a:lnTo>
                    <a:lnTo>
                      <a:pt x="145" y="23"/>
                    </a:lnTo>
                    <a:lnTo>
                      <a:pt x="201" y="118"/>
                    </a:lnTo>
                    <a:lnTo>
                      <a:pt x="269" y="230"/>
                    </a:lnTo>
                    <a:lnTo>
                      <a:pt x="319" y="323"/>
                    </a:lnTo>
                    <a:lnTo>
                      <a:pt x="336" y="420"/>
                    </a:lnTo>
                    <a:lnTo>
                      <a:pt x="330" y="489"/>
                    </a:lnTo>
                    <a:lnTo>
                      <a:pt x="280" y="578"/>
                    </a:lnTo>
                    <a:lnTo>
                      <a:pt x="218" y="640"/>
                    </a:lnTo>
                    <a:lnTo>
                      <a:pt x="168" y="668"/>
                    </a:lnTo>
                    <a:lnTo>
                      <a:pt x="89" y="685"/>
                    </a:lnTo>
                    <a:lnTo>
                      <a:pt x="61" y="713"/>
                    </a:lnTo>
                    <a:lnTo>
                      <a:pt x="84" y="758"/>
                    </a:lnTo>
                    <a:lnTo>
                      <a:pt x="123" y="797"/>
                    </a:lnTo>
                    <a:lnTo>
                      <a:pt x="151" y="870"/>
                    </a:lnTo>
                    <a:lnTo>
                      <a:pt x="196" y="864"/>
                    </a:lnTo>
                    <a:lnTo>
                      <a:pt x="224" y="903"/>
                    </a:lnTo>
                    <a:lnTo>
                      <a:pt x="184" y="937"/>
                    </a:lnTo>
                    <a:lnTo>
                      <a:pt x="151" y="920"/>
                    </a:lnTo>
                    <a:lnTo>
                      <a:pt x="112" y="892"/>
                    </a:lnTo>
                    <a:lnTo>
                      <a:pt x="95" y="819"/>
                    </a:lnTo>
                    <a:lnTo>
                      <a:pt x="39" y="769"/>
                    </a:lnTo>
                    <a:lnTo>
                      <a:pt x="0" y="713"/>
                    </a:lnTo>
                    <a:lnTo>
                      <a:pt x="5" y="674"/>
                    </a:lnTo>
                    <a:lnTo>
                      <a:pt x="44" y="657"/>
                    </a:lnTo>
                    <a:lnTo>
                      <a:pt x="140" y="623"/>
                    </a:lnTo>
                    <a:lnTo>
                      <a:pt x="218" y="578"/>
                    </a:lnTo>
                    <a:lnTo>
                      <a:pt x="246" y="511"/>
                    </a:lnTo>
                    <a:lnTo>
                      <a:pt x="263" y="460"/>
                    </a:lnTo>
                    <a:lnTo>
                      <a:pt x="263" y="415"/>
                    </a:lnTo>
                    <a:lnTo>
                      <a:pt x="257" y="359"/>
                    </a:lnTo>
                    <a:lnTo>
                      <a:pt x="235" y="314"/>
                    </a:lnTo>
                    <a:lnTo>
                      <a:pt x="196" y="247"/>
                    </a:lnTo>
                    <a:lnTo>
                      <a:pt x="128" y="174"/>
                    </a:lnTo>
                    <a:lnTo>
                      <a:pt x="84" y="135"/>
                    </a:lnTo>
                    <a:lnTo>
                      <a:pt x="44" y="90"/>
                    </a:lnTo>
                    <a:lnTo>
                      <a:pt x="33" y="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de-DE"/>
              </a:p>
            </p:txBody>
          </p:sp>
          <p:sp>
            <p:nvSpPr>
              <p:cNvPr id="27" name="Freeform 43"/>
              <p:cNvSpPr>
                <a:spLocks/>
              </p:cNvSpPr>
              <p:nvPr/>
            </p:nvSpPr>
            <p:spPr bwMode="auto">
              <a:xfrm>
                <a:off x="1946" y="1778"/>
                <a:ext cx="174" cy="123"/>
              </a:xfrm>
              <a:custGeom>
                <a:avLst/>
                <a:gdLst>
                  <a:gd name="T0" fmla="*/ 0 w 696"/>
                  <a:gd name="T1" fmla="*/ 0 h 494"/>
                  <a:gd name="T2" fmla="*/ 0 w 696"/>
                  <a:gd name="T3" fmla="*/ 0 h 494"/>
                  <a:gd name="T4" fmla="*/ 0 w 696"/>
                  <a:gd name="T5" fmla="*/ 0 h 494"/>
                  <a:gd name="T6" fmla="*/ 0 w 696"/>
                  <a:gd name="T7" fmla="*/ 0 h 494"/>
                  <a:gd name="T8" fmla="*/ 0 w 696"/>
                  <a:gd name="T9" fmla="*/ 0 h 494"/>
                  <a:gd name="T10" fmla="*/ 0 w 696"/>
                  <a:gd name="T11" fmla="*/ 0 h 494"/>
                  <a:gd name="T12" fmla="*/ 0 w 696"/>
                  <a:gd name="T13" fmla="*/ 0 h 494"/>
                  <a:gd name="T14" fmla="*/ 0 w 696"/>
                  <a:gd name="T15" fmla="*/ 0 h 494"/>
                  <a:gd name="T16" fmla="*/ 0 w 696"/>
                  <a:gd name="T17" fmla="*/ 0 h 494"/>
                  <a:gd name="T18" fmla="*/ 0 w 696"/>
                  <a:gd name="T19" fmla="*/ 0 h 494"/>
                  <a:gd name="T20" fmla="*/ 0 w 696"/>
                  <a:gd name="T21" fmla="*/ 0 h 494"/>
                  <a:gd name="T22" fmla="*/ 0 w 696"/>
                  <a:gd name="T23" fmla="*/ 0 h 494"/>
                  <a:gd name="T24" fmla="*/ 0 w 696"/>
                  <a:gd name="T25" fmla="*/ 0 h 494"/>
                  <a:gd name="T26" fmla="*/ 0 w 696"/>
                  <a:gd name="T27" fmla="*/ 0 h 494"/>
                  <a:gd name="T28" fmla="*/ 0 w 696"/>
                  <a:gd name="T29" fmla="*/ 0 h 494"/>
                  <a:gd name="T30" fmla="*/ 0 w 696"/>
                  <a:gd name="T31" fmla="*/ 0 h 494"/>
                  <a:gd name="T32" fmla="*/ 0 w 696"/>
                  <a:gd name="T33" fmla="*/ 0 h 494"/>
                  <a:gd name="T34" fmla="*/ 0 w 696"/>
                  <a:gd name="T35" fmla="*/ 0 h 494"/>
                  <a:gd name="T36" fmla="*/ 0 w 696"/>
                  <a:gd name="T37" fmla="*/ 0 h 494"/>
                  <a:gd name="T38" fmla="*/ 0 w 696"/>
                  <a:gd name="T39" fmla="*/ 0 h 494"/>
                  <a:gd name="T40" fmla="*/ 0 w 696"/>
                  <a:gd name="T41" fmla="*/ 0 h 494"/>
                  <a:gd name="T42" fmla="*/ 0 w 696"/>
                  <a:gd name="T43" fmla="*/ 0 h 494"/>
                  <a:gd name="T44" fmla="*/ 0 w 696"/>
                  <a:gd name="T45" fmla="*/ 0 h 494"/>
                  <a:gd name="T46" fmla="*/ 0 w 696"/>
                  <a:gd name="T47" fmla="*/ 0 h 494"/>
                  <a:gd name="T48" fmla="*/ 0 w 696"/>
                  <a:gd name="T49" fmla="*/ 0 h 494"/>
                  <a:gd name="T50" fmla="*/ 0 w 696"/>
                  <a:gd name="T51" fmla="*/ 0 h 494"/>
                  <a:gd name="T52" fmla="*/ 0 w 696"/>
                  <a:gd name="T53" fmla="*/ 0 h 494"/>
                  <a:gd name="T54" fmla="*/ 0 w 696"/>
                  <a:gd name="T55" fmla="*/ 0 h 494"/>
                  <a:gd name="T56" fmla="*/ 0 w 696"/>
                  <a:gd name="T57" fmla="*/ 0 h 494"/>
                  <a:gd name="T58" fmla="*/ 0 w 696"/>
                  <a:gd name="T59" fmla="*/ 0 h 494"/>
                  <a:gd name="T60" fmla="*/ 0 w 696"/>
                  <a:gd name="T61" fmla="*/ 0 h 494"/>
                  <a:gd name="T62" fmla="*/ 0 w 696"/>
                  <a:gd name="T63" fmla="*/ 0 h 494"/>
                  <a:gd name="T64" fmla="*/ 0 w 696"/>
                  <a:gd name="T65" fmla="*/ 0 h 494"/>
                  <a:gd name="T66" fmla="*/ 0 w 696"/>
                  <a:gd name="T67" fmla="*/ 0 h 494"/>
                  <a:gd name="T68" fmla="*/ 0 w 696"/>
                  <a:gd name="T69" fmla="*/ 0 h 494"/>
                  <a:gd name="T70" fmla="*/ 0 w 696"/>
                  <a:gd name="T71" fmla="*/ 0 h 494"/>
                  <a:gd name="T72" fmla="*/ 0 w 696"/>
                  <a:gd name="T73" fmla="*/ 0 h 494"/>
                  <a:gd name="T74" fmla="*/ 0 w 696"/>
                  <a:gd name="T75" fmla="*/ 0 h 494"/>
                  <a:gd name="T76" fmla="*/ 0 w 696"/>
                  <a:gd name="T77" fmla="*/ 0 h 494"/>
                  <a:gd name="T78" fmla="*/ 0 w 696"/>
                  <a:gd name="T79" fmla="*/ 0 h 494"/>
                  <a:gd name="T80" fmla="*/ 0 w 696"/>
                  <a:gd name="T81" fmla="*/ 0 h 49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96"/>
                  <a:gd name="T124" fmla="*/ 0 h 494"/>
                  <a:gd name="T125" fmla="*/ 696 w 696"/>
                  <a:gd name="T126" fmla="*/ 494 h 49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96" h="494">
                    <a:moveTo>
                      <a:pt x="0" y="252"/>
                    </a:moveTo>
                    <a:lnTo>
                      <a:pt x="5" y="297"/>
                    </a:lnTo>
                    <a:lnTo>
                      <a:pt x="89" y="331"/>
                    </a:lnTo>
                    <a:lnTo>
                      <a:pt x="179" y="336"/>
                    </a:lnTo>
                    <a:lnTo>
                      <a:pt x="263" y="302"/>
                    </a:lnTo>
                    <a:lnTo>
                      <a:pt x="325" y="207"/>
                    </a:lnTo>
                    <a:lnTo>
                      <a:pt x="370" y="112"/>
                    </a:lnTo>
                    <a:lnTo>
                      <a:pt x="386" y="95"/>
                    </a:lnTo>
                    <a:lnTo>
                      <a:pt x="414" y="101"/>
                    </a:lnTo>
                    <a:lnTo>
                      <a:pt x="454" y="179"/>
                    </a:lnTo>
                    <a:lnTo>
                      <a:pt x="487" y="319"/>
                    </a:lnTo>
                    <a:lnTo>
                      <a:pt x="510" y="426"/>
                    </a:lnTo>
                    <a:lnTo>
                      <a:pt x="521" y="482"/>
                    </a:lnTo>
                    <a:lnTo>
                      <a:pt x="555" y="494"/>
                    </a:lnTo>
                    <a:lnTo>
                      <a:pt x="583" y="471"/>
                    </a:lnTo>
                    <a:lnTo>
                      <a:pt x="605" y="392"/>
                    </a:lnTo>
                    <a:lnTo>
                      <a:pt x="639" y="319"/>
                    </a:lnTo>
                    <a:lnTo>
                      <a:pt x="655" y="230"/>
                    </a:lnTo>
                    <a:lnTo>
                      <a:pt x="689" y="224"/>
                    </a:lnTo>
                    <a:lnTo>
                      <a:pt x="696" y="207"/>
                    </a:lnTo>
                    <a:lnTo>
                      <a:pt x="672" y="185"/>
                    </a:lnTo>
                    <a:lnTo>
                      <a:pt x="633" y="190"/>
                    </a:lnTo>
                    <a:lnTo>
                      <a:pt x="616" y="246"/>
                    </a:lnTo>
                    <a:lnTo>
                      <a:pt x="611" y="291"/>
                    </a:lnTo>
                    <a:lnTo>
                      <a:pt x="588" y="353"/>
                    </a:lnTo>
                    <a:lnTo>
                      <a:pt x="560" y="375"/>
                    </a:lnTo>
                    <a:lnTo>
                      <a:pt x="538" y="308"/>
                    </a:lnTo>
                    <a:lnTo>
                      <a:pt x="510" y="190"/>
                    </a:lnTo>
                    <a:lnTo>
                      <a:pt x="493" y="134"/>
                    </a:lnTo>
                    <a:lnTo>
                      <a:pt x="459" y="67"/>
                    </a:lnTo>
                    <a:lnTo>
                      <a:pt x="431" y="17"/>
                    </a:lnTo>
                    <a:lnTo>
                      <a:pt x="381" y="0"/>
                    </a:lnTo>
                    <a:lnTo>
                      <a:pt x="358" y="6"/>
                    </a:lnTo>
                    <a:lnTo>
                      <a:pt x="325" y="78"/>
                    </a:lnTo>
                    <a:lnTo>
                      <a:pt x="286" y="168"/>
                    </a:lnTo>
                    <a:lnTo>
                      <a:pt x="246" y="207"/>
                    </a:lnTo>
                    <a:lnTo>
                      <a:pt x="196" y="246"/>
                    </a:lnTo>
                    <a:lnTo>
                      <a:pt x="134" y="213"/>
                    </a:lnTo>
                    <a:lnTo>
                      <a:pt x="61" y="190"/>
                    </a:lnTo>
                    <a:lnTo>
                      <a:pt x="33" y="213"/>
                    </a:lnTo>
                    <a:lnTo>
                      <a:pt x="0" y="2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de-DE"/>
              </a:p>
            </p:txBody>
          </p:sp>
        </p:grpSp>
        <p:grpSp>
          <p:nvGrpSpPr>
            <p:cNvPr id="19" name="Group 44"/>
            <p:cNvGrpSpPr>
              <a:grpSpLocks/>
            </p:cNvGrpSpPr>
            <p:nvPr/>
          </p:nvGrpSpPr>
          <p:grpSpPr bwMode="auto">
            <a:xfrm>
              <a:off x="1824" y="1646"/>
              <a:ext cx="118" cy="192"/>
              <a:chOff x="1824" y="1646"/>
              <a:chExt cx="118" cy="192"/>
            </a:xfrm>
          </p:grpSpPr>
          <p:sp>
            <p:nvSpPr>
              <p:cNvPr id="20" name="Freeform 45"/>
              <p:cNvSpPr>
                <a:spLocks/>
              </p:cNvSpPr>
              <p:nvPr/>
            </p:nvSpPr>
            <p:spPr bwMode="auto">
              <a:xfrm>
                <a:off x="1828" y="1649"/>
                <a:ext cx="110" cy="183"/>
              </a:xfrm>
              <a:custGeom>
                <a:avLst/>
                <a:gdLst>
                  <a:gd name="T0" fmla="*/ 0 w 438"/>
                  <a:gd name="T1" fmla="*/ 0 h 735"/>
                  <a:gd name="T2" fmla="*/ 0 w 438"/>
                  <a:gd name="T3" fmla="*/ 0 h 735"/>
                  <a:gd name="T4" fmla="*/ 0 w 438"/>
                  <a:gd name="T5" fmla="*/ 0 h 735"/>
                  <a:gd name="T6" fmla="*/ 0 w 438"/>
                  <a:gd name="T7" fmla="*/ 0 h 735"/>
                  <a:gd name="T8" fmla="*/ 0 w 438"/>
                  <a:gd name="T9" fmla="*/ 0 h 735"/>
                  <a:gd name="T10" fmla="*/ 0 w 438"/>
                  <a:gd name="T11" fmla="*/ 0 h 735"/>
                  <a:gd name="T12" fmla="*/ 0 w 438"/>
                  <a:gd name="T13" fmla="*/ 0 h 735"/>
                  <a:gd name="T14" fmla="*/ 0 w 438"/>
                  <a:gd name="T15" fmla="*/ 0 h 735"/>
                  <a:gd name="T16" fmla="*/ 0 w 438"/>
                  <a:gd name="T17" fmla="*/ 0 h 735"/>
                  <a:gd name="T18" fmla="*/ 0 w 438"/>
                  <a:gd name="T19" fmla="*/ 0 h 735"/>
                  <a:gd name="T20" fmla="*/ 0 w 438"/>
                  <a:gd name="T21" fmla="*/ 0 h 735"/>
                  <a:gd name="T22" fmla="*/ 0 w 438"/>
                  <a:gd name="T23" fmla="*/ 0 h 735"/>
                  <a:gd name="T24" fmla="*/ 0 w 438"/>
                  <a:gd name="T25" fmla="*/ 0 h 735"/>
                  <a:gd name="T26" fmla="*/ 0 w 438"/>
                  <a:gd name="T27" fmla="*/ 0 h 735"/>
                  <a:gd name="T28" fmla="*/ 0 w 438"/>
                  <a:gd name="T29" fmla="*/ 0 h 735"/>
                  <a:gd name="T30" fmla="*/ 0 w 438"/>
                  <a:gd name="T31" fmla="*/ 0 h 735"/>
                  <a:gd name="T32" fmla="*/ 0 w 438"/>
                  <a:gd name="T33" fmla="*/ 0 h 735"/>
                  <a:gd name="T34" fmla="*/ 0 w 438"/>
                  <a:gd name="T35" fmla="*/ 0 h 735"/>
                  <a:gd name="T36" fmla="*/ 0 w 438"/>
                  <a:gd name="T37" fmla="*/ 0 h 735"/>
                  <a:gd name="T38" fmla="*/ 0 w 438"/>
                  <a:gd name="T39" fmla="*/ 0 h 735"/>
                  <a:gd name="T40" fmla="*/ 0 w 438"/>
                  <a:gd name="T41" fmla="*/ 0 h 735"/>
                  <a:gd name="T42" fmla="*/ 0 w 438"/>
                  <a:gd name="T43" fmla="*/ 0 h 735"/>
                  <a:gd name="T44" fmla="*/ 0 w 438"/>
                  <a:gd name="T45" fmla="*/ 0 h 735"/>
                  <a:gd name="T46" fmla="*/ 0 w 438"/>
                  <a:gd name="T47" fmla="*/ 0 h 735"/>
                  <a:gd name="T48" fmla="*/ 0 w 438"/>
                  <a:gd name="T49" fmla="*/ 0 h 735"/>
                  <a:gd name="T50" fmla="*/ 0 w 438"/>
                  <a:gd name="T51" fmla="*/ 0 h 735"/>
                  <a:gd name="T52" fmla="*/ 0 w 438"/>
                  <a:gd name="T53" fmla="*/ 0 h 735"/>
                  <a:gd name="T54" fmla="*/ 0 w 438"/>
                  <a:gd name="T55" fmla="*/ 0 h 735"/>
                  <a:gd name="T56" fmla="*/ 0 w 438"/>
                  <a:gd name="T57" fmla="*/ 0 h 735"/>
                  <a:gd name="T58" fmla="*/ 0 w 438"/>
                  <a:gd name="T59" fmla="*/ 0 h 735"/>
                  <a:gd name="T60" fmla="*/ 0 w 438"/>
                  <a:gd name="T61" fmla="*/ 0 h 735"/>
                  <a:gd name="T62" fmla="*/ 0 w 438"/>
                  <a:gd name="T63" fmla="*/ 0 h 735"/>
                  <a:gd name="T64" fmla="*/ 0 w 438"/>
                  <a:gd name="T65" fmla="*/ 0 h 735"/>
                  <a:gd name="T66" fmla="*/ 0 w 438"/>
                  <a:gd name="T67" fmla="*/ 0 h 735"/>
                  <a:gd name="T68" fmla="*/ 0 w 438"/>
                  <a:gd name="T69" fmla="*/ 0 h 735"/>
                  <a:gd name="T70" fmla="*/ 0 w 438"/>
                  <a:gd name="T71" fmla="*/ 0 h 735"/>
                  <a:gd name="T72" fmla="*/ 0 w 438"/>
                  <a:gd name="T73" fmla="*/ 0 h 73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38"/>
                  <a:gd name="T112" fmla="*/ 0 h 735"/>
                  <a:gd name="T113" fmla="*/ 438 w 438"/>
                  <a:gd name="T114" fmla="*/ 735 h 73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38" h="735">
                    <a:moveTo>
                      <a:pt x="112" y="106"/>
                    </a:moveTo>
                    <a:lnTo>
                      <a:pt x="146" y="39"/>
                    </a:lnTo>
                    <a:lnTo>
                      <a:pt x="168" y="17"/>
                    </a:lnTo>
                    <a:lnTo>
                      <a:pt x="202" y="5"/>
                    </a:lnTo>
                    <a:lnTo>
                      <a:pt x="246" y="0"/>
                    </a:lnTo>
                    <a:lnTo>
                      <a:pt x="302" y="11"/>
                    </a:lnTo>
                    <a:lnTo>
                      <a:pt x="381" y="50"/>
                    </a:lnTo>
                    <a:lnTo>
                      <a:pt x="403" y="84"/>
                    </a:lnTo>
                    <a:lnTo>
                      <a:pt x="426" y="117"/>
                    </a:lnTo>
                    <a:lnTo>
                      <a:pt x="431" y="151"/>
                    </a:lnTo>
                    <a:lnTo>
                      <a:pt x="438" y="196"/>
                    </a:lnTo>
                    <a:lnTo>
                      <a:pt x="438" y="252"/>
                    </a:lnTo>
                    <a:lnTo>
                      <a:pt x="431" y="308"/>
                    </a:lnTo>
                    <a:lnTo>
                      <a:pt x="426" y="353"/>
                    </a:lnTo>
                    <a:lnTo>
                      <a:pt x="426" y="399"/>
                    </a:lnTo>
                    <a:lnTo>
                      <a:pt x="426" y="438"/>
                    </a:lnTo>
                    <a:lnTo>
                      <a:pt x="431" y="488"/>
                    </a:lnTo>
                    <a:lnTo>
                      <a:pt x="438" y="533"/>
                    </a:lnTo>
                    <a:lnTo>
                      <a:pt x="431" y="567"/>
                    </a:lnTo>
                    <a:lnTo>
                      <a:pt x="415" y="623"/>
                    </a:lnTo>
                    <a:lnTo>
                      <a:pt x="392" y="656"/>
                    </a:lnTo>
                    <a:lnTo>
                      <a:pt x="370" y="684"/>
                    </a:lnTo>
                    <a:lnTo>
                      <a:pt x="319" y="701"/>
                    </a:lnTo>
                    <a:lnTo>
                      <a:pt x="263" y="718"/>
                    </a:lnTo>
                    <a:lnTo>
                      <a:pt x="202" y="723"/>
                    </a:lnTo>
                    <a:lnTo>
                      <a:pt x="151" y="735"/>
                    </a:lnTo>
                    <a:lnTo>
                      <a:pt x="89" y="718"/>
                    </a:lnTo>
                    <a:lnTo>
                      <a:pt x="33" y="662"/>
                    </a:lnTo>
                    <a:lnTo>
                      <a:pt x="11" y="606"/>
                    </a:lnTo>
                    <a:lnTo>
                      <a:pt x="0" y="527"/>
                    </a:lnTo>
                    <a:lnTo>
                      <a:pt x="0" y="438"/>
                    </a:lnTo>
                    <a:lnTo>
                      <a:pt x="17" y="358"/>
                    </a:lnTo>
                    <a:lnTo>
                      <a:pt x="33" y="285"/>
                    </a:lnTo>
                    <a:lnTo>
                      <a:pt x="56" y="224"/>
                    </a:lnTo>
                    <a:lnTo>
                      <a:pt x="67" y="190"/>
                    </a:lnTo>
                    <a:lnTo>
                      <a:pt x="84" y="134"/>
                    </a:lnTo>
                    <a:lnTo>
                      <a:pt x="112" y="106"/>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de-DE"/>
              </a:p>
            </p:txBody>
          </p:sp>
          <p:sp>
            <p:nvSpPr>
              <p:cNvPr id="21" name="Freeform 46"/>
              <p:cNvSpPr>
                <a:spLocks/>
              </p:cNvSpPr>
              <p:nvPr/>
            </p:nvSpPr>
            <p:spPr bwMode="auto">
              <a:xfrm>
                <a:off x="1824" y="1646"/>
                <a:ext cx="118" cy="192"/>
              </a:xfrm>
              <a:custGeom>
                <a:avLst/>
                <a:gdLst>
                  <a:gd name="T0" fmla="*/ 0 w 472"/>
                  <a:gd name="T1" fmla="*/ 0 h 768"/>
                  <a:gd name="T2" fmla="*/ 0 w 472"/>
                  <a:gd name="T3" fmla="*/ 0 h 768"/>
                  <a:gd name="T4" fmla="*/ 0 w 472"/>
                  <a:gd name="T5" fmla="*/ 0 h 768"/>
                  <a:gd name="T6" fmla="*/ 0 w 472"/>
                  <a:gd name="T7" fmla="*/ 0 h 768"/>
                  <a:gd name="T8" fmla="*/ 0 w 472"/>
                  <a:gd name="T9" fmla="*/ 0 h 768"/>
                  <a:gd name="T10" fmla="*/ 0 w 472"/>
                  <a:gd name="T11" fmla="*/ 0 h 768"/>
                  <a:gd name="T12" fmla="*/ 0 w 472"/>
                  <a:gd name="T13" fmla="*/ 0 h 768"/>
                  <a:gd name="T14" fmla="*/ 0 w 472"/>
                  <a:gd name="T15" fmla="*/ 0 h 768"/>
                  <a:gd name="T16" fmla="*/ 0 w 472"/>
                  <a:gd name="T17" fmla="*/ 0 h 768"/>
                  <a:gd name="T18" fmla="*/ 0 w 472"/>
                  <a:gd name="T19" fmla="*/ 0 h 768"/>
                  <a:gd name="T20" fmla="*/ 0 w 472"/>
                  <a:gd name="T21" fmla="*/ 0 h 768"/>
                  <a:gd name="T22" fmla="*/ 0 w 472"/>
                  <a:gd name="T23" fmla="*/ 0 h 768"/>
                  <a:gd name="T24" fmla="*/ 0 w 472"/>
                  <a:gd name="T25" fmla="*/ 0 h 768"/>
                  <a:gd name="T26" fmla="*/ 0 w 472"/>
                  <a:gd name="T27" fmla="*/ 0 h 768"/>
                  <a:gd name="T28" fmla="*/ 0 w 472"/>
                  <a:gd name="T29" fmla="*/ 0 h 768"/>
                  <a:gd name="T30" fmla="*/ 0 w 472"/>
                  <a:gd name="T31" fmla="*/ 0 h 768"/>
                  <a:gd name="T32" fmla="*/ 0 w 472"/>
                  <a:gd name="T33" fmla="*/ 0 h 768"/>
                  <a:gd name="T34" fmla="*/ 0 w 472"/>
                  <a:gd name="T35" fmla="*/ 0 h 768"/>
                  <a:gd name="T36" fmla="*/ 0 w 472"/>
                  <a:gd name="T37" fmla="*/ 0 h 768"/>
                  <a:gd name="T38" fmla="*/ 0 w 472"/>
                  <a:gd name="T39" fmla="*/ 0 h 768"/>
                  <a:gd name="T40" fmla="*/ 0 w 472"/>
                  <a:gd name="T41" fmla="*/ 0 h 768"/>
                  <a:gd name="T42" fmla="*/ 0 w 472"/>
                  <a:gd name="T43" fmla="*/ 0 h 768"/>
                  <a:gd name="T44" fmla="*/ 0 w 472"/>
                  <a:gd name="T45" fmla="*/ 0 h 768"/>
                  <a:gd name="T46" fmla="*/ 0 w 472"/>
                  <a:gd name="T47" fmla="*/ 0 h 768"/>
                  <a:gd name="T48" fmla="*/ 0 w 472"/>
                  <a:gd name="T49" fmla="*/ 0 h 768"/>
                  <a:gd name="T50" fmla="*/ 0 w 472"/>
                  <a:gd name="T51" fmla="*/ 0 h 768"/>
                  <a:gd name="T52" fmla="*/ 0 w 472"/>
                  <a:gd name="T53" fmla="*/ 0 h 768"/>
                  <a:gd name="T54" fmla="*/ 0 w 472"/>
                  <a:gd name="T55" fmla="*/ 0 h 768"/>
                  <a:gd name="T56" fmla="*/ 0 w 472"/>
                  <a:gd name="T57" fmla="*/ 0 h 768"/>
                  <a:gd name="T58" fmla="*/ 0 w 472"/>
                  <a:gd name="T59" fmla="*/ 0 h 768"/>
                  <a:gd name="T60" fmla="*/ 0 w 472"/>
                  <a:gd name="T61" fmla="*/ 0 h 768"/>
                  <a:gd name="T62" fmla="*/ 0 w 472"/>
                  <a:gd name="T63" fmla="*/ 0 h 768"/>
                  <a:gd name="T64" fmla="*/ 0 w 472"/>
                  <a:gd name="T65" fmla="*/ 0 h 768"/>
                  <a:gd name="T66" fmla="*/ 0 w 472"/>
                  <a:gd name="T67" fmla="*/ 0 h 768"/>
                  <a:gd name="T68" fmla="*/ 0 w 472"/>
                  <a:gd name="T69" fmla="*/ 0 h 768"/>
                  <a:gd name="T70" fmla="*/ 0 w 472"/>
                  <a:gd name="T71" fmla="*/ 0 h 768"/>
                  <a:gd name="T72" fmla="*/ 0 w 472"/>
                  <a:gd name="T73" fmla="*/ 0 h 768"/>
                  <a:gd name="T74" fmla="*/ 0 w 472"/>
                  <a:gd name="T75" fmla="*/ 0 h 768"/>
                  <a:gd name="T76" fmla="*/ 0 w 472"/>
                  <a:gd name="T77" fmla="*/ 0 h 768"/>
                  <a:gd name="T78" fmla="*/ 0 w 472"/>
                  <a:gd name="T79" fmla="*/ 0 h 768"/>
                  <a:gd name="T80" fmla="*/ 0 w 472"/>
                  <a:gd name="T81" fmla="*/ 0 h 768"/>
                  <a:gd name="T82" fmla="*/ 0 w 472"/>
                  <a:gd name="T83" fmla="*/ 0 h 768"/>
                  <a:gd name="T84" fmla="*/ 0 w 472"/>
                  <a:gd name="T85" fmla="*/ 0 h 768"/>
                  <a:gd name="T86" fmla="*/ 0 w 472"/>
                  <a:gd name="T87" fmla="*/ 0 h 76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72"/>
                  <a:gd name="T133" fmla="*/ 0 h 768"/>
                  <a:gd name="T134" fmla="*/ 472 w 472"/>
                  <a:gd name="T135" fmla="*/ 768 h 76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72" h="768">
                    <a:moveTo>
                      <a:pt x="146" y="112"/>
                    </a:moveTo>
                    <a:lnTo>
                      <a:pt x="179" y="56"/>
                    </a:lnTo>
                    <a:lnTo>
                      <a:pt x="213" y="28"/>
                    </a:lnTo>
                    <a:lnTo>
                      <a:pt x="280" y="28"/>
                    </a:lnTo>
                    <a:lnTo>
                      <a:pt x="325" y="39"/>
                    </a:lnTo>
                    <a:lnTo>
                      <a:pt x="286" y="78"/>
                    </a:lnTo>
                    <a:lnTo>
                      <a:pt x="263" y="151"/>
                    </a:lnTo>
                    <a:lnTo>
                      <a:pt x="263" y="224"/>
                    </a:lnTo>
                    <a:lnTo>
                      <a:pt x="269" y="246"/>
                    </a:lnTo>
                    <a:lnTo>
                      <a:pt x="286" y="207"/>
                    </a:lnTo>
                    <a:lnTo>
                      <a:pt x="297" y="145"/>
                    </a:lnTo>
                    <a:lnTo>
                      <a:pt x="325" y="106"/>
                    </a:lnTo>
                    <a:lnTo>
                      <a:pt x="342" y="84"/>
                    </a:lnTo>
                    <a:lnTo>
                      <a:pt x="376" y="61"/>
                    </a:lnTo>
                    <a:lnTo>
                      <a:pt x="409" y="95"/>
                    </a:lnTo>
                    <a:lnTo>
                      <a:pt x="437" y="134"/>
                    </a:lnTo>
                    <a:lnTo>
                      <a:pt x="443" y="184"/>
                    </a:lnTo>
                    <a:lnTo>
                      <a:pt x="443" y="207"/>
                    </a:lnTo>
                    <a:lnTo>
                      <a:pt x="404" y="252"/>
                    </a:lnTo>
                    <a:lnTo>
                      <a:pt x="342" y="268"/>
                    </a:lnTo>
                    <a:lnTo>
                      <a:pt x="297" y="268"/>
                    </a:lnTo>
                    <a:lnTo>
                      <a:pt x="280" y="263"/>
                    </a:lnTo>
                    <a:lnTo>
                      <a:pt x="275" y="291"/>
                    </a:lnTo>
                    <a:lnTo>
                      <a:pt x="325" y="291"/>
                    </a:lnTo>
                    <a:lnTo>
                      <a:pt x="392" y="285"/>
                    </a:lnTo>
                    <a:lnTo>
                      <a:pt x="432" y="274"/>
                    </a:lnTo>
                    <a:lnTo>
                      <a:pt x="443" y="257"/>
                    </a:lnTo>
                    <a:lnTo>
                      <a:pt x="443" y="308"/>
                    </a:lnTo>
                    <a:lnTo>
                      <a:pt x="432" y="369"/>
                    </a:lnTo>
                    <a:lnTo>
                      <a:pt x="426" y="432"/>
                    </a:lnTo>
                    <a:lnTo>
                      <a:pt x="437" y="488"/>
                    </a:lnTo>
                    <a:lnTo>
                      <a:pt x="392" y="522"/>
                    </a:lnTo>
                    <a:lnTo>
                      <a:pt x="336" y="538"/>
                    </a:lnTo>
                    <a:lnTo>
                      <a:pt x="275" y="538"/>
                    </a:lnTo>
                    <a:lnTo>
                      <a:pt x="230" y="538"/>
                    </a:lnTo>
                    <a:lnTo>
                      <a:pt x="224" y="566"/>
                    </a:lnTo>
                    <a:lnTo>
                      <a:pt x="291" y="566"/>
                    </a:lnTo>
                    <a:lnTo>
                      <a:pt x="353" y="555"/>
                    </a:lnTo>
                    <a:lnTo>
                      <a:pt x="420" y="544"/>
                    </a:lnTo>
                    <a:lnTo>
                      <a:pt x="443" y="527"/>
                    </a:lnTo>
                    <a:lnTo>
                      <a:pt x="437" y="589"/>
                    </a:lnTo>
                    <a:lnTo>
                      <a:pt x="392" y="673"/>
                    </a:lnTo>
                    <a:lnTo>
                      <a:pt x="347" y="695"/>
                    </a:lnTo>
                    <a:lnTo>
                      <a:pt x="297" y="712"/>
                    </a:lnTo>
                    <a:lnTo>
                      <a:pt x="252" y="718"/>
                    </a:lnTo>
                    <a:lnTo>
                      <a:pt x="224" y="678"/>
                    </a:lnTo>
                    <a:lnTo>
                      <a:pt x="207" y="617"/>
                    </a:lnTo>
                    <a:lnTo>
                      <a:pt x="224" y="578"/>
                    </a:lnTo>
                    <a:lnTo>
                      <a:pt x="224" y="533"/>
                    </a:lnTo>
                    <a:lnTo>
                      <a:pt x="224" y="477"/>
                    </a:lnTo>
                    <a:lnTo>
                      <a:pt x="247" y="398"/>
                    </a:lnTo>
                    <a:lnTo>
                      <a:pt x="269" y="330"/>
                    </a:lnTo>
                    <a:lnTo>
                      <a:pt x="269" y="285"/>
                    </a:lnTo>
                    <a:lnTo>
                      <a:pt x="263" y="257"/>
                    </a:lnTo>
                    <a:lnTo>
                      <a:pt x="230" y="252"/>
                    </a:lnTo>
                    <a:lnTo>
                      <a:pt x="179" y="212"/>
                    </a:lnTo>
                    <a:lnTo>
                      <a:pt x="157" y="162"/>
                    </a:lnTo>
                    <a:lnTo>
                      <a:pt x="135" y="134"/>
                    </a:lnTo>
                    <a:lnTo>
                      <a:pt x="129" y="162"/>
                    </a:lnTo>
                    <a:lnTo>
                      <a:pt x="146" y="207"/>
                    </a:lnTo>
                    <a:lnTo>
                      <a:pt x="179" y="246"/>
                    </a:lnTo>
                    <a:lnTo>
                      <a:pt x="213" y="280"/>
                    </a:lnTo>
                    <a:lnTo>
                      <a:pt x="247" y="296"/>
                    </a:lnTo>
                    <a:lnTo>
                      <a:pt x="224" y="369"/>
                    </a:lnTo>
                    <a:lnTo>
                      <a:pt x="207" y="421"/>
                    </a:lnTo>
                    <a:lnTo>
                      <a:pt x="202" y="471"/>
                    </a:lnTo>
                    <a:lnTo>
                      <a:pt x="191" y="516"/>
                    </a:lnTo>
                    <a:lnTo>
                      <a:pt x="157" y="516"/>
                    </a:lnTo>
                    <a:lnTo>
                      <a:pt x="106" y="466"/>
                    </a:lnTo>
                    <a:lnTo>
                      <a:pt x="78" y="426"/>
                    </a:lnTo>
                    <a:lnTo>
                      <a:pt x="56" y="398"/>
                    </a:lnTo>
                    <a:lnTo>
                      <a:pt x="56" y="432"/>
                    </a:lnTo>
                    <a:lnTo>
                      <a:pt x="78" y="466"/>
                    </a:lnTo>
                    <a:lnTo>
                      <a:pt x="118" y="505"/>
                    </a:lnTo>
                    <a:lnTo>
                      <a:pt x="135" y="538"/>
                    </a:lnTo>
                    <a:lnTo>
                      <a:pt x="168" y="555"/>
                    </a:lnTo>
                    <a:lnTo>
                      <a:pt x="185" y="572"/>
                    </a:lnTo>
                    <a:lnTo>
                      <a:pt x="179" y="600"/>
                    </a:lnTo>
                    <a:lnTo>
                      <a:pt x="185" y="639"/>
                    </a:lnTo>
                    <a:lnTo>
                      <a:pt x="191" y="673"/>
                    </a:lnTo>
                    <a:lnTo>
                      <a:pt x="207" y="695"/>
                    </a:lnTo>
                    <a:lnTo>
                      <a:pt x="213" y="723"/>
                    </a:lnTo>
                    <a:lnTo>
                      <a:pt x="196" y="734"/>
                    </a:lnTo>
                    <a:lnTo>
                      <a:pt x="151" y="729"/>
                    </a:lnTo>
                    <a:lnTo>
                      <a:pt x="106" y="701"/>
                    </a:lnTo>
                    <a:lnTo>
                      <a:pt x="73" y="656"/>
                    </a:lnTo>
                    <a:lnTo>
                      <a:pt x="56" y="606"/>
                    </a:lnTo>
                    <a:lnTo>
                      <a:pt x="39" y="566"/>
                    </a:lnTo>
                    <a:lnTo>
                      <a:pt x="39" y="516"/>
                    </a:lnTo>
                    <a:lnTo>
                      <a:pt x="39" y="454"/>
                    </a:lnTo>
                    <a:lnTo>
                      <a:pt x="50" y="415"/>
                    </a:lnTo>
                    <a:lnTo>
                      <a:pt x="56" y="364"/>
                    </a:lnTo>
                    <a:lnTo>
                      <a:pt x="73" y="268"/>
                    </a:lnTo>
                    <a:lnTo>
                      <a:pt x="101" y="184"/>
                    </a:lnTo>
                    <a:lnTo>
                      <a:pt x="73" y="196"/>
                    </a:lnTo>
                    <a:lnTo>
                      <a:pt x="50" y="263"/>
                    </a:lnTo>
                    <a:lnTo>
                      <a:pt x="22" y="330"/>
                    </a:lnTo>
                    <a:lnTo>
                      <a:pt x="11" y="404"/>
                    </a:lnTo>
                    <a:lnTo>
                      <a:pt x="0" y="454"/>
                    </a:lnTo>
                    <a:lnTo>
                      <a:pt x="0" y="538"/>
                    </a:lnTo>
                    <a:lnTo>
                      <a:pt x="11" y="628"/>
                    </a:lnTo>
                    <a:lnTo>
                      <a:pt x="39" y="684"/>
                    </a:lnTo>
                    <a:lnTo>
                      <a:pt x="84" y="729"/>
                    </a:lnTo>
                    <a:lnTo>
                      <a:pt x="146" y="751"/>
                    </a:lnTo>
                    <a:lnTo>
                      <a:pt x="202" y="768"/>
                    </a:lnTo>
                    <a:lnTo>
                      <a:pt x="241" y="757"/>
                    </a:lnTo>
                    <a:lnTo>
                      <a:pt x="258" y="751"/>
                    </a:lnTo>
                    <a:lnTo>
                      <a:pt x="308" y="746"/>
                    </a:lnTo>
                    <a:lnTo>
                      <a:pt x="364" y="729"/>
                    </a:lnTo>
                    <a:lnTo>
                      <a:pt x="415" y="695"/>
                    </a:lnTo>
                    <a:lnTo>
                      <a:pt x="437" y="650"/>
                    </a:lnTo>
                    <a:lnTo>
                      <a:pt x="465" y="600"/>
                    </a:lnTo>
                    <a:lnTo>
                      <a:pt x="472" y="561"/>
                    </a:lnTo>
                    <a:lnTo>
                      <a:pt x="465" y="522"/>
                    </a:lnTo>
                    <a:lnTo>
                      <a:pt x="460" y="471"/>
                    </a:lnTo>
                    <a:lnTo>
                      <a:pt x="460" y="426"/>
                    </a:lnTo>
                    <a:lnTo>
                      <a:pt x="460" y="380"/>
                    </a:lnTo>
                    <a:lnTo>
                      <a:pt x="465" y="319"/>
                    </a:lnTo>
                    <a:lnTo>
                      <a:pt x="465" y="246"/>
                    </a:lnTo>
                    <a:lnTo>
                      <a:pt x="465" y="196"/>
                    </a:lnTo>
                    <a:lnTo>
                      <a:pt x="460" y="128"/>
                    </a:lnTo>
                    <a:lnTo>
                      <a:pt x="437" y="78"/>
                    </a:lnTo>
                    <a:lnTo>
                      <a:pt x="415" y="39"/>
                    </a:lnTo>
                    <a:lnTo>
                      <a:pt x="359" y="16"/>
                    </a:lnTo>
                    <a:lnTo>
                      <a:pt x="297" y="0"/>
                    </a:lnTo>
                    <a:lnTo>
                      <a:pt x="252" y="0"/>
                    </a:lnTo>
                    <a:lnTo>
                      <a:pt x="191" y="5"/>
                    </a:lnTo>
                    <a:lnTo>
                      <a:pt x="151" y="39"/>
                    </a:lnTo>
                    <a:lnTo>
                      <a:pt x="135" y="89"/>
                    </a:lnTo>
                    <a:lnTo>
                      <a:pt x="90" y="128"/>
                    </a:lnTo>
                    <a:lnTo>
                      <a:pt x="84" y="168"/>
                    </a:lnTo>
                    <a:lnTo>
                      <a:pt x="106" y="173"/>
                    </a:lnTo>
                    <a:lnTo>
                      <a:pt x="135" y="134"/>
                    </a:lnTo>
                    <a:lnTo>
                      <a:pt x="146" y="1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de-DE"/>
              </a:p>
            </p:txBody>
          </p:sp>
        </p:grpSp>
      </p:grpSp>
      <p:grpSp>
        <p:nvGrpSpPr>
          <p:cNvPr id="28" name="Group 31"/>
          <p:cNvGrpSpPr>
            <a:grpSpLocks/>
          </p:cNvGrpSpPr>
          <p:nvPr/>
        </p:nvGrpSpPr>
        <p:grpSpPr bwMode="auto">
          <a:xfrm>
            <a:off x="2195513" y="4076700"/>
            <a:ext cx="1676400" cy="1592263"/>
            <a:chOff x="1680" y="2688"/>
            <a:chExt cx="1056" cy="938"/>
          </a:xfrm>
        </p:grpSpPr>
        <p:sp>
          <p:nvSpPr>
            <p:cNvPr id="29" name="Line 32"/>
            <p:cNvSpPr>
              <a:spLocks noChangeShapeType="1"/>
            </p:cNvSpPr>
            <p:nvPr/>
          </p:nvSpPr>
          <p:spPr bwMode="auto">
            <a:xfrm flipV="1">
              <a:off x="1680" y="2688"/>
              <a:ext cx="0" cy="48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30" name="Line 33"/>
            <p:cNvSpPr>
              <a:spLocks noChangeShapeType="1"/>
            </p:cNvSpPr>
            <p:nvPr/>
          </p:nvSpPr>
          <p:spPr bwMode="auto">
            <a:xfrm>
              <a:off x="1680" y="2688"/>
              <a:ext cx="1056"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31" name="Text Box 34"/>
            <p:cNvSpPr txBox="1">
              <a:spLocks noChangeArrowheads="1"/>
            </p:cNvSpPr>
            <p:nvPr/>
          </p:nvSpPr>
          <p:spPr bwMode="auto">
            <a:xfrm>
              <a:off x="1728" y="2736"/>
              <a:ext cx="1008" cy="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SzPct val="80000"/>
                <a:buBlip>
                  <a:blip r:embed="rId3"/>
                </a:buBlip>
                <a:defRPr sz="2000">
                  <a:solidFill>
                    <a:schemeClr val="tx1"/>
                  </a:solidFill>
                  <a:latin typeface="Arial" charset="0"/>
                </a:defRPr>
              </a:lvl1pPr>
              <a:lvl2pPr marL="742950" indent="-285750" eaLnBrk="0" hangingPunct="0">
                <a:spcBef>
                  <a:spcPct val="20000"/>
                </a:spcBef>
                <a:buClr>
                  <a:srgbClr val="ADADAD"/>
                </a:buClr>
                <a:buFont typeface="Wingdings" pitchFamily="2" charset="2"/>
                <a:buChar char="§"/>
                <a:defRPr sz="1700">
                  <a:solidFill>
                    <a:schemeClr val="tx1"/>
                  </a:solidFill>
                  <a:latin typeface="Arial" charset="0"/>
                </a:defRPr>
              </a:lvl2pPr>
              <a:lvl3pPr marL="1143000" indent="-228600" eaLnBrk="0" hangingPunct="0">
                <a:spcBef>
                  <a:spcPct val="20000"/>
                </a:spcBef>
                <a:buClr>
                  <a:srgbClr val="ADADAD"/>
                </a:buClr>
                <a:buFont typeface="Wingdings" pitchFamily="2" charset="2"/>
                <a:buChar char="§"/>
                <a:defRPr sz="1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nSpc>
                  <a:spcPct val="100000"/>
                </a:lnSpc>
                <a:buSzTx/>
                <a:buFontTx/>
                <a:buNone/>
              </a:pPr>
              <a:r>
                <a:rPr lang="de-DE" altLang="de-DE" sz="1600" b="1">
                  <a:solidFill>
                    <a:srgbClr val="FF0000"/>
                  </a:solidFill>
                </a:rPr>
                <a:t>Informieren</a:t>
              </a:r>
            </a:p>
            <a:p>
              <a:pPr>
                <a:lnSpc>
                  <a:spcPct val="100000"/>
                </a:lnSpc>
                <a:spcBef>
                  <a:spcPct val="0"/>
                </a:spcBef>
                <a:buSzTx/>
                <a:buFontTx/>
                <a:buNone/>
              </a:pPr>
              <a:r>
                <a:rPr lang="de-DE" altLang="de-DE" sz="1600"/>
                <a:t>BIZ   </a:t>
              </a:r>
            </a:p>
            <a:p>
              <a:pPr>
                <a:lnSpc>
                  <a:spcPct val="100000"/>
                </a:lnSpc>
                <a:spcBef>
                  <a:spcPct val="0"/>
                </a:spcBef>
                <a:buSzTx/>
                <a:buFontTx/>
                <a:buNone/>
              </a:pPr>
              <a:r>
                <a:rPr lang="de-DE" altLang="de-DE" sz="1600"/>
                <a:t>Beruf Aktuell</a:t>
              </a:r>
            </a:p>
            <a:p>
              <a:pPr>
                <a:lnSpc>
                  <a:spcPct val="100000"/>
                </a:lnSpc>
                <a:spcBef>
                  <a:spcPct val="0"/>
                </a:spcBef>
                <a:buSzTx/>
                <a:buFontTx/>
                <a:buNone/>
              </a:pPr>
              <a:r>
                <a:rPr lang="de-DE" altLang="de-DE" sz="1600"/>
                <a:t>Planet Beruf</a:t>
              </a:r>
            </a:p>
            <a:p>
              <a:pPr>
                <a:spcBef>
                  <a:spcPct val="0"/>
                </a:spcBef>
                <a:buSzTx/>
                <a:buFontTx/>
                <a:buNone/>
              </a:pPr>
              <a:r>
                <a:rPr lang="de-DE" altLang="de-DE" sz="1600"/>
                <a:t>Studien- und Berufswahl</a:t>
              </a:r>
              <a:endParaRPr lang="de-DE" altLang="de-DE" sz="1600" b="1"/>
            </a:p>
          </p:txBody>
        </p:sp>
      </p:grpSp>
      <p:graphicFrame>
        <p:nvGraphicFramePr>
          <p:cNvPr id="32" name="Objekt 31"/>
          <p:cNvGraphicFramePr>
            <a:graphicFrameLocks noChangeAspect="1"/>
          </p:cNvGraphicFramePr>
          <p:nvPr/>
        </p:nvGraphicFramePr>
        <p:xfrm>
          <a:off x="2411413" y="2997200"/>
          <a:ext cx="823912" cy="1031875"/>
        </p:xfrm>
        <a:graphic>
          <a:graphicData uri="http://schemas.openxmlformats.org/presentationml/2006/ole">
            <mc:AlternateContent xmlns:mc="http://schemas.openxmlformats.org/markup-compatibility/2006">
              <mc:Choice xmlns:v="urn:schemas-microsoft-com:vml" Requires="v">
                <p:oleObj spid="_x0000_s1041" name="Clip" r:id="rId6" imgW="3132138" imgH="3927475" progId="MS_ClipArt_Gallery.2">
                  <p:embed/>
                </p:oleObj>
              </mc:Choice>
              <mc:Fallback>
                <p:oleObj name="Clip" r:id="rId6" imgW="3132138" imgH="3927475" progId="MS_ClipArt_Gallery.2">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11413" y="2997200"/>
                        <a:ext cx="823912" cy="1031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 name="Objekt 32"/>
          <p:cNvGraphicFramePr>
            <a:graphicFrameLocks noChangeAspect="1"/>
          </p:cNvGraphicFramePr>
          <p:nvPr/>
        </p:nvGraphicFramePr>
        <p:xfrm>
          <a:off x="468313" y="3716338"/>
          <a:ext cx="406400" cy="1143000"/>
        </p:xfrm>
        <a:graphic>
          <a:graphicData uri="http://schemas.openxmlformats.org/presentationml/2006/ole">
            <mc:AlternateContent xmlns:mc="http://schemas.openxmlformats.org/markup-compatibility/2006">
              <mc:Choice xmlns:v="urn:schemas-microsoft-com:vml" Requires="v">
                <p:oleObj spid="_x0000_s1042" name="Clip" r:id="rId8" imgW="1395413" imgH="3927475" progId="MS_ClipArt_Gallery.2">
                  <p:embed/>
                </p:oleObj>
              </mc:Choice>
              <mc:Fallback>
                <p:oleObj name="Clip" r:id="rId8" imgW="1395413" imgH="3927475" progId="MS_ClipArt_Gallery.2">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8313" y="3716338"/>
                        <a:ext cx="406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 name="Text Box 23"/>
          <p:cNvSpPr txBox="1">
            <a:spLocks noChangeArrowheads="1"/>
          </p:cNvSpPr>
          <p:nvPr/>
        </p:nvSpPr>
        <p:spPr bwMode="auto">
          <a:xfrm>
            <a:off x="323850" y="4868863"/>
            <a:ext cx="1920875" cy="136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SzPct val="80000"/>
              <a:buBlip>
                <a:blip r:embed="rId3"/>
              </a:buBlip>
              <a:defRPr sz="2000">
                <a:solidFill>
                  <a:schemeClr val="tx1"/>
                </a:solidFill>
                <a:latin typeface="Arial" charset="0"/>
              </a:defRPr>
            </a:lvl1pPr>
            <a:lvl2pPr marL="742950" indent="-285750" eaLnBrk="0" hangingPunct="0">
              <a:spcBef>
                <a:spcPct val="20000"/>
              </a:spcBef>
              <a:buClr>
                <a:srgbClr val="ADADAD"/>
              </a:buClr>
              <a:buFont typeface="Wingdings" pitchFamily="2" charset="2"/>
              <a:buChar char="§"/>
              <a:defRPr sz="1700">
                <a:solidFill>
                  <a:schemeClr val="tx1"/>
                </a:solidFill>
                <a:latin typeface="Arial" charset="0"/>
              </a:defRPr>
            </a:lvl2pPr>
            <a:lvl3pPr marL="1143000" indent="-228600" eaLnBrk="0" hangingPunct="0">
              <a:spcBef>
                <a:spcPct val="20000"/>
              </a:spcBef>
              <a:buClr>
                <a:srgbClr val="ADADAD"/>
              </a:buClr>
              <a:buFont typeface="Wingdings" pitchFamily="2" charset="2"/>
              <a:buChar char="§"/>
              <a:defRPr sz="1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nSpc>
                <a:spcPct val="100000"/>
              </a:lnSpc>
              <a:buSzTx/>
              <a:buFontTx/>
              <a:buNone/>
            </a:pPr>
            <a:r>
              <a:rPr lang="de-DE" altLang="de-DE" sz="1600" b="1" dirty="0">
                <a:solidFill>
                  <a:srgbClr val="FF0000"/>
                </a:solidFill>
              </a:rPr>
              <a:t>Selbsterkundung</a:t>
            </a:r>
          </a:p>
          <a:p>
            <a:pPr>
              <a:lnSpc>
                <a:spcPct val="100000"/>
              </a:lnSpc>
              <a:buSzTx/>
              <a:buFontTx/>
              <a:buNone/>
            </a:pPr>
            <a:r>
              <a:rPr lang="de-DE" altLang="de-DE" sz="1600" dirty="0"/>
              <a:t>Interessen</a:t>
            </a:r>
          </a:p>
          <a:p>
            <a:pPr>
              <a:lnSpc>
                <a:spcPct val="40000"/>
              </a:lnSpc>
              <a:buSzTx/>
              <a:buFontTx/>
              <a:buNone/>
            </a:pPr>
            <a:r>
              <a:rPr lang="de-DE" altLang="de-DE" sz="1600" dirty="0"/>
              <a:t>Stärken</a:t>
            </a:r>
          </a:p>
          <a:p>
            <a:pPr>
              <a:lnSpc>
                <a:spcPct val="40000"/>
              </a:lnSpc>
              <a:buSzTx/>
              <a:buFontTx/>
              <a:buNone/>
            </a:pPr>
            <a:r>
              <a:rPr lang="de-DE" altLang="de-DE" sz="1600" dirty="0"/>
              <a:t>Schwächen</a:t>
            </a:r>
          </a:p>
          <a:p>
            <a:pPr>
              <a:lnSpc>
                <a:spcPct val="40000"/>
              </a:lnSpc>
              <a:buSzTx/>
              <a:buFontTx/>
              <a:buNone/>
            </a:pPr>
            <a:r>
              <a:rPr lang="de-DE" altLang="de-DE" sz="1600" dirty="0"/>
              <a:t>Leistungen</a:t>
            </a:r>
          </a:p>
        </p:txBody>
      </p:sp>
      <p:grpSp>
        <p:nvGrpSpPr>
          <p:cNvPr id="35" name="Group 20"/>
          <p:cNvGrpSpPr>
            <a:grpSpLocks/>
          </p:cNvGrpSpPr>
          <p:nvPr/>
        </p:nvGrpSpPr>
        <p:grpSpPr bwMode="auto">
          <a:xfrm>
            <a:off x="323850" y="4868863"/>
            <a:ext cx="1871663" cy="1512887"/>
            <a:chOff x="480" y="3168"/>
            <a:chExt cx="1200" cy="624"/>
          </a:xfrm>
        </p:grpSpPr>
        <p:sp>
          <p:nvSpPr>
            <p:cNvPr id="36" name="Line 21"/>
            <p:cNvSpPr>
              <a:spLocks noChangeShapeType="1"/>
            </p:cNvSpPr>
            <p:nvPr/>
          </p:nvSpPr>
          <p:spPr bwMode="auto">
            <a:xfrm flipV="1">
              <a:off x="480" y="3168"/>
              <a:ext cx="0" cy="624"/>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37" name="Line 22"/>
            <p:cNvSpPr>
              <a:spLocks noChangeShapeType="1"/>
            </p:cNvSpPr>
            <p:nvPr/>
          </p:nvSpPr>
          <p:spPr bwMode="auto">
            <a:xfrm>
              <a:off x="480" y="3168"/>
              <a:ext cx="12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grpSp>
      <p:sp>
        <p:nvSpPr>
          <p:cNvPr id="38" name="Textfeld 37"/>
          <p:cNvSpPr txBox="1"/>
          <p:nvPr/>
        </p:nvSpPr>
        <p:spPr>
          <a:xfrm>
            <a:off x="5757333" y="2578092"/>
            <a:ext cx="1471878" cy="1535805"/>
          </a:xfrm>
          <a:prstGeom prst="rect">
            <a:avLst/>
          </a:prstGeom>
          <a:noFill/>
        </p:spPr>
        <p:txBody>
          <a:bodyPr wrap="none" rtlCol="0">
            <a:spAutoFit/>
          </a:bodyPr>
          <a:lstStyle/>
          <a:p>
            <a:r>
              <a:rPr lang="de-DE" sz="1600" b="1" dirty="0" smtClean="0">
                <a:solidFill>
                  <a:srgbClr val="FF0000"/>
                </a:solidFill>
              </a:rPr>
              <a:t>Bewerben</a:t>
            </a:r>
          </a:p>
          <a:p>
            <a:endParaRPr lang="de-DE" sz="1100" dirty="0"/>
          </a:p>
          <a:p>
            <a:pPr>
              <a:lnSpc>
                <a:spcPct val="50000"/>
              </a:lnSpc>
            </a:pPr>
            <a:r>
              <a:rPr lang="de-DE" sz="1600" dirty="0" smtClean="0"/>
              <a:t>Konkurrenz</a:t>
            </a:r>
          </a:p>
          <a:p>
            <a:pPr>
              <a:lnSpc>
                <a:spcPct val="50000"/>
              </a:lnSpc>
            </a:pPr>
            <a:r>
              <a:rPr lang="de-DE" sz="1600" dirty="0" smtClean="0"/>
              <a:t>Test</a:t>
            </a:r>
          </a:p>
          <a:p>
            <a:pPr>
              <a:lnSpc>
                <a:spcPct val="50000"/>
              </a:lnSpc>
            </a:pPr>
            <a:r>
              <a:rPr lang="de-DE" sz="1600" dirty="0" smtClean="0"/>
              <a:t>Absage </a:t>
            </a:r>
          </a:p>
          <a:p>
            <a:pPr>
              <a:lnSpc>
                <a:spcPct val="50000"/>
              </a:lnSpc>
            </a:pPr>
            <a:r>
              <a:rPr lang="de-DE" sz="1600" dirty="0" smtClean="0"/>
              <a:t>Überbrückung</a:t>
            </a:r>
            <a:endParaRPr lang="de-DE" sz="1600" dirty="0"/>
          </a:p>
        </p:txBody>
      </p:sp>
      <p:sp>
        <p:nvSpPr>
          <p:cNvPr id="39" name="Textfeld 38"/>
          <p:cNvSpPr txBox="1"/>
          <p:nvPr/>
        </p:nvSpPr>
        <p:spPr>
          <a:xfrm>
            <a:off x="7068338" y="1916113"/>
            <a:ext cx="1912703" cy="313932"/>
          </a:xfrm>
          <a:prstGeom prst="rect">
            <a:avLst/>
          </a:prstGeom>
          <a:noFill/>
        </p:spPr>
        <p:txBody>
          <a:bodyPr wrap="none" rtlCol="0">
            <a:spAutoFit/>
          </a:bodyPr>
          <a:lstStyle/>
          <a:p>
            <a:r>
              <a:rPr lang="de-DE" sz="1600" dirty="0" smtClean="0">
                <a:solidFill>
                  <a:srgbClr val="FF0000"/>
                </a:solidFill>
              </a:rPr>
              <a:t>Ausbildungsbeginn</a:t>
            </a:r>
            <a:endParaRPr lang="de-DE" sz="1600" dirty="0">
              <a:solidFill>
                <a:srgbClr val="FF0000"/>
              </a:solidFill>
            </a:endParaRPr>
          </a:p>
        </p:txBody>
      </p:sp>
    </p:spTree>
    <p:extLst>
      <p:ext uri="{BB962C8B-B14F-4D97-AF65-F5344CB8AC3E}">
        <p14:creationId xmlns:p14="http://schemas.microsoft.com/office/powerpoint/2010/main" val="1382359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8400" y="339748"/>
            <a:ext cx="7758839" cy="732173"/>
          </a:xfrm>
        </p:spPr>
        <p:txBody>
          <a:bodyPr/>
          <a:lstStyle/>
          <a:p>
            <a:r>
              <a:rPr lang="de-DE" altLang="de-DE" dirty="0" smtClean="0">
                <a:solidFill>
                  <a:schemeClr val="tx1"/>
                </a:solidFill>
              </a:rPr>
              <a:t>Die Schritte der Berufswahl </a:t>
            </a:r>
            <a:r>
              <a:rPr lang="de-DE" altLang="de-DE" b="0" dirty="0"/>
              <a:t>der Berufswahl</a:t>
            </a:r>
            <a:endParaRPr lang="de-DE" b="0" dirty="0"/>
          </a:p>
        </p:txBody>
      </p:sp>
      <p:sp>
        <p:nvSpPr>
          <p:cNvPr id="5" name="AutoShape 114"/>
          <p:cNvSpPr>
            <a:spLocks noChangeArrowheads="1"/>
          </p:cNvSpPr>
          <p:nvPr/>
        </p:nvSpPr>
        <p:spPr bwMode="auto">
          <a:xfrm>
            <a:off x="419100" y="2133600"/>
            <a:ext cx="3495675" cy="452438"/>
          </a:xfrm>
          <a:prstGeom prst="rightArrow">
            <a:avLst>
              <a:gd name="adj1" fmla="val 50000"/>
              <a:gd name="adj2" fmla="val 193158"/>
            </a:avLst>
          </a:prstGeom>
          <a:solidFill>
            <a:schemeClr val="accent1"/>
          </a:solidFill>
          <a:ln w="9525" algn="ctr">
            <a:solidFill>
              <a:schemeClr val="tx1"/>
            </a:solidFill>
            <a:miter lim="800000"/>
            <a:headEnd/>
            <a:tailEnd/>
          </a:ln>
        </p:spPr>
        <p:txBody>
          <a:bodyPr lIns="0" tIns="0" rIns="0" bIns="0" anchor="ctr">
            <a:spAutoFit/>
          </a:bodyPr>
          <a:lstStyle>
            <a:lvl1pPr defTabSz="917575" eaLnBrk="0" hangingPunct="0">
              <a:buSzPct val="80000"/>
              <a:buBlip>
                <a:blip r:embed="rId3"/>
              </a:buBlip>
              <a:defRPr sz="2000">
                <a:solidFill>
                  <a:schemeClr val="tx1"/>
                </a:solidFill>
                <a:latin typeface="Arial" charset="0"/>
              </a:defRPr>
            </a:lvl1pPr>
            <a:lvl2pPr marL="742950" indent="-285750" defTabSz="917575" eaLnBrk="0" hangingPunct="0">
              <a:spcBef>
                <a:spcPct val="20000"/>
              </a:spcBef>
              <a:buClr>
                <a:srgbClr val="ADADAD"/>
              </a:buClr>
              <a:buFont typeface="Wingdings" pitchFamily="2" charset="2"/>
              <a:buChar char="§"/>
              <a:defRPr sz="1700">
                <a:solidFill>
                  <a:schemeClr val="tx1"/>
                </a:solidFill>
                <a:latin typeface="Arial" charset="0"/>
              </a:defRPr>
            </a:lvl2pPr>
            <a:lvl3pPr marL="1143000" indent="-228600" defTabSz="917575" eaLnBrk="0" hangingPunct="0">
              <a:spcBef>
                <a:spcPct val="20000"/>
              </a:spcBef>
              <a:buClr>
                <a:srgbClr val="ADADAD"/>
              </a:buClr>
              <a:buFont typeface="Wingdings" pitchFamily="2" charset="2"/>
              <a:buChar char="§"/>
              <a:defRPr sz="1400">
                <a:solidFill>
                  <a:schemeClr val="tx1"/>
                </a:solidFill>
                <a:latin typeface="Arial" charset="0"/>
              </a:defRPr>
            </a:lvl3pPr>
            <a:lvl4pPr marL="1600200" indent="-228600" defTabSz="917575" eaLnBrk="0" hangingPunct="0">
              <a:spcBef>
                <a:spcPct val="20000"/>
              </a:spcBef>
              <a:buChar char="–"/>
              <a:defRPr sz="2000">
                <a:solidFill>
                  <a:schemeClr val="tx1"/>
                </a:solidFill>
                <a:latin typeface="Arial" charset="0"/>
              </a:defRPr>
            </a:lvl4pPr>
            <a:lvl5pPr marL="2057400" indent="-228600" defTabSz="917575" eaLnBrk="0" hangingPunct="0">
              <a:spcBef>
                <a:spcPct val="20000"/>
              </a:spcBef>
              <a:buChar char="»"/>
              <a:defRPr sz="2000">
                <a:solidFill>
                  <a:schemeClr val="tx1"/>
                </a:solidFill>
                <a:latin typeface="Arial" charset="0"/>
              </a:defRPr>
            </a:lvl5pPr>
            <a:lvl6pPr marL="2514600" indent="-228600" defTabSz="917575" eaLnBrk="0" fontAlgn="base" hangingPunct="0">
              <a:spcBef>
                <a:spcPct val="20000"/>
              </a:spcBef>
              <a:spcAft>
                <a:spcPct val="0"/>
              </a:spcAft>
              <a:buChar char="»"/>
              <a:defRPr sz="2000">
                <a:solidFill>
                  <a:schemeClr val="tx1"/>
                </a:solidFill>
                <a:latin typeface="Arial" charset="0"/>
              </a:defRPr>
            </a:lvl6pPr>
            <a:lvl7pPr marL="2971800" indent="-228600" defTabSz="917575" eaLnBrk="0" fontAlgn="base" hangingPunct="0">
              <a:spcBef>
                <a:spcPct val="20000"/>
              </a:spcBef>
              <a:spcAft>
                <a:spcPct val="0"/>
              </a:spcAft>
              <a:buChar char="»"/>
              <a:defRPr sz="2000">
                <a:solidFill>
                  <a:schemeClr val="tx1"/>
                </a:solidFill>
                <a:latin typeface="Arial" charset="0"/>
              </a:defRPr>
            </a:lvl7pPr>
            <a:lvl8pPr marL="3429000" indent="-228600" defTabSz="917575" eaLnBrk="0" fontAlgn="base" hangingPunct="0">
              <a:spcBef>
                <a:spcPct val="20000"/>
              </a:spcBef>
              <a:spcAft>
                <a:spcPct val="0"/>
              </a:spcAft>
              <a:buChar char="»"/>
              <a:defRPr sz="2000">
                <a:solidFill>
                  <a:schemeClr val="tx1"/>
                </a:solidFill>
                <a:latin typeface="Arial" charset="0"/>
              </a:defRPr>
            </a:lvl8pPr>
            <a:lvl9pPr marL="3886200" indent="-228600" defTabSz="917575" eaLnBrk="0" fontAlgn="base" hangingPunct="0">
              <a:spcBef>
                <a:spcPct val="20000"/>
              </a:spcBef>
              <a:spcAft>
                <a:spcPct val="0"/>
              </a:spcAft>
              <a:buChar char="»"/>
              <a:defRPr sz="2000">
                <a:solidFill>
                  <a:schemeClr val="tx1"/>
                </a:solidFill>
                <a:latin typeface="Arial" charset="0"/>
              </a:defRPr>
            </a:lvl9pPr>
          </a:lstStyle>
          <a:p>
            <a:pPr algn="ctr" eaLnBrk="1" hangingPunct="1">
              <a:buSzTx/>
              <a:buFontTx/>
              <a:buNone/>
            </a:pPr>
            <a:r>
              <a:rPr lang="de-DE" altLang="de-DE" sz="1600" dirty="0">
                <a:solidFill>
                  <a:srgbClr val="FFFF00"/>
                </a:solidFill>
              </a:rPr>
              <a:t>bis Ende der vorletzten Klasse</a:t>
            </a:r>
          </a:p>
        </p:txBody>
      </p:sp>
      <p:sp>
        <p:nvSpPr>
          <p:cNvPr id="6" name="AutoShape 119"/>
          <p:cNvSpPr>
            <a:spLocks noChangeArrowheads="1"/>
          </p:cNvSpPr>
          <p:nvPr/>
        </p:nvSpPr>
        <p:spPr bwMode="auto">
          <a:xfrm>
            <a:off x="4056063" y="5227638"/>
            <a:ext cx="4581525" cy="452437"/>
          </a:xfrm>
          <a:prstGeom prst="rightArrow">
            <a:avLst>
              <a:gd name="adj1" fmla="val 50000"/>
              <a:gd name="adj2" fmla="val 253158"/>
            </a:avLst>
          </a:prstGeom>
          <a:solidFill>
            <a:schemeClr val="accent1"/>
          </a:solidFill>
          <a:ln w="9525" algn="ctr">
            <a:solidFill>
              <a:schemeClr val="tx1"/>
            </a:solidFill>
            <a:miter lim="800000"/>
            <a:headEnd/>
            <a:tailEnd/>
          </a:ln>
        </p:spPr>
        <p:txBody>
          <a:bodyPr lIns="0" tIns="0" rIns="0" bIns="0" anchor="ctr">
            <a:spAutoFit/>
          </a:bodyPr>
          <a:lstStyle>
            <a:lvl1pPr defTabSz="917575" eaLnBrk="0" hangingPunct="0">
              <a:buSzPct val="80000"/>
              <a:buBlip>
                <a:blip r:embed="rId3"/>
              </a:buBlip>
              <a:defRPr sz="2000">
                <a:solidFill>
                  <a:schemeClr val="tx1"/>
                </a:solidFill>
                <a:latin typeface="Arial" charset="0"/>
              </a:defRPr>
            </a:lvl1pPr>
            <a:lvl2pPr marL="742950" indent="-285750" defTabSz="917575" eaLnBrk="0" hangingPunct="0">
              <a:spcBef>
                <a:spcPct val="20000"/>
              </a:spcBef>
              <a:buClr>
                <a:srgbClr val="ADADAD"/>
              </a:buClr>
              <a:buFont typeface="Wingdings" pitchFamily="2" charset="2"/>
              <a:buChar char="§"/>
              <a:defRPr sz="1700">
                <a:solidFill>
                  <a:schemeClr val="tx1"/>
                </a:solidFill>
                <a:latin typeface="Arial" charset="0"/>
              </a:defRPr>
            </a:lvl2pPr>
            <a:lvl3pPr marL="1143000" indent="-228600" defTabSz="917575" eaLnBrk="0" hangingPunct="0">
              <a:spcBef>
                <a:spcPct val="20000"/>
              </a:spcBef>
              <a:buClr>
                <a:srgbClr val="ADADAD"/>
              </a:buClr>
              <a:buFont typeface="Wingdings" pitchFamily="2" charset="2"/>
              <a:buChar char="§"/>
              <a:defRPr sz="1400">
                <a:solidFill>
                  <a:schemeClr val="tx1"/>
                </a:solidFill>
                <a:latin typeface="Arial" charset="0"/>
              </a:defRPr>
            </a:lvl3pPr>
            <a:lvl4pPr marL="1600200" indent="-228600" defTabSz="917575" eaLnBrk="0" hangingPunct="0">
              <a:spcBef>
                <a:spcPct val="20000"/>
              </a:spcBef>
              <a:buChar char="–"/>
              <a:defRPr sz="2000">
                <a:solidFill>
                  <a:schemeClr val="tx1"/>
                </a:solidFill>
                <a:latin typeface="Arial" charset="0"/>
              </a:defRPr>
            </a:lvl4pPr>
            <a:lvl5pPr marL="2057400" indent="-228600" defTabSz="917575" eaLnBrk="0" hangingPunct="0">
              <a:spcBef>
                <a:spcPct val="20000"/>
              </a:spcBef>
              <a:buChar char="»"/>
              <a:defRPr sz="2000">
                <a:solidFill>
                  <a:schemeClr val="tx1"/>
                </a:solidFill>
                <a:latin typeface="Arial" charset="0"/>
              </a:defRPr>
            </a:lvl5pPr>
            <a:lvl6pPr marL="2514600" indent="-228600" defTabSz="917575" eaLnBrk="0" fontAlgn="base" hangingPunct="0">
              <a:spcBef>
                <a:spcPct val="20000"/>
              </a:spcBef>
              <a:spcAft>
                <a:spcPct val="0"/>
              </a:spcAft>
              <a:buChar char="»"/>
              <a:defRPr sz="2000">
                <a:solidFill>
                  <a:schemeClr val="tx1"/>
                </a:solidFill>
                <a:latin typeface="Arial" charset="0"/>
              </a:defRPr>
            </a:lvl6pPr>
            <a:lvl7pPr marL="2971800" indent="-228600" defTabSz="917575" eaLnBrk="0" fontAlgn="base" hangingPunct="0">
              <a:spcBef>
                <a:spcPct val="20000"/>
              </a:spcBef>
              <a:spcAft>
                <a:spcPct val="0"/>
              </a:spcAft>
              <a:buChar char="»"/>
              <a:defRPr sz="2000">
                <a:solidFill>
                  <a:schemeClr val="tx1"/>
                </a:solidFill>
                <a:latin typeface="Arial" charset="0"/>
              </a:defRPr>
            </a:lvl7pPr>
            <a:lvl8pPr marL="3429000" indent="-228600" defTabSz="917575" eaLnBrk="0" fontAlgn="base" hangingPunct="0">
              <a:spcBef>
                <a:spcPct val="20000"/>
              </a:spcBef>
              <a:spcAft>
                <a:spcPct val="0"/>
              </a:spcAft>
              <a:buChar char="»"/>
              <a:defRPr sz="2000">
                <a:solidFill>
                  <a:schemeClr val="tx1"/>
                </a:solidFill>
                <a:latin typeface="Arial" charset="0"/>
              </a:defRPr>
            </a:lvl8pPr>
            <a:lvl9pPr marL="3886200" indent="-228600" defTabSz="917575" eaLnBrk="0" fontAlgn="base" hangingPunct="0">
              <a:spcBef>
                <a:spcPct val="20000"/>
              </a:spcBef>
              <a:spcAft>
                <a:spcPct val="0"/>
              </a:spcAft>
              <a:buChar char="»"/>
              <a:defRPr sz="2000">
                <a:solidFill>
                  <a:schemeClr val="tx1"/>
                </a:solidFill>
                <a:latin typeface="Arial" charset="0"/>
              </a:defRPr>
            </a:lvl9pPr>
          </a:lstStyle>
          <a:p>
            <a:pPr algn="ctr" eaLnBrk="1" hangingPunct="1">
              <a:buSzTx/>
              <a:buFontTx/>
              <a:buNone/>
            </a:pPr>
            <a:r>
              <a:rPr lang="de-DE" altLang="de-DE" sz="1600" dirty="0">
                <a:solidFill>
                  <a:srgbClr val="FFFF00"/>
                </a:solidFill>
              </a:rPr>
              <a:t>bis Ende der letzten Klasse</a:t>
            </a:r>
          </a:p>
        </p:txBody>
      </p:sp>
      <p:graphicFrame>
        <p:nvGraphicFramePr>
          <p:cNvPr id="7" name="Objekt 6"/>
          <p:cNvGraphicFramePr>
            <a:graphicFrameLocks noChangeAspect="1"/>
          </p:cNvGraphicFramePr>
          <p:nvPr/>
        </p:nvGraphicFramePr>
        <p:xfrm>
          <a:off x="8101013" y="6165850"/>
          <a:ext cx="863600" cy="331788"/>
        </p:xfrm>
        <a:graphic>
          <a:graphicData uri="http://schemas.openxmlformats.org/presentationml/2006/ole">
            <mc:AlternateContent xmlns:mc="http://schemas.openxmlformats.org/markup-compatibility/2006">
              <mc:Choice xmlns:v="urn:schemas-microsoft-com:vml" Requires="v">
                <p:oleObj spid="_x0000_s3080" name="Clip" r:id="rId4" imgW="862331" imgH="382751" progId="MS_ClipArt_Gallery.2">
                  <p:embed/>
                </p:oleObj>
              </mc:Choice>
              <mc:Fallback>
                <p:oleObj name="Clip" r:id="rId4" imgW="862331" imgH="382751" progId="MS_ClipArt_Gallery.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01013" y="6165850"/>
                        <a:ext cx="863600" cy="331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8" name="Group 17"/>
          <p:cNvGrpSpPr>
            <a:grpSpLocks/>
          </p:cNvGrpSpPr>
          <p:nvPr/>
        </p:nvGrpSpPr>
        <p:grpSpPr bwMode="auto">
          <a:xfrm>
            <a:off x="7019925" y="1700213"/>
            <a:ext cx="1961116" cy="720725"/>
            <a:chOff x="4704" y="1104"/>
            <a:chExt cx="864" cy="432"/>
          </a:xfrm>
        </p:grpSpPr>
        <p:sp>
          <p:nvSpPr>
            <p:cNvPr id="9" name="Line 18"/>
            <p:cNvSpPr>
              <a:spLocks noChangeShapeType="1"/>
            </p:cNvSpPr>
            <p:nvPr/>
          </p:nvSpPr>
          <p:spPr bwMode="auto">
            <a:xfrm flipV="1">
              <a:off x="4704" y="1104"/>
              <a:ext cx="0" cy="432"/>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10" name="Line 19"/>
            <p:cNvSpPr>
              <a:spLocks noChangeShapeType="1"/>
            </p:cNvSpPr>
            <p:nvPr/>
          </p:nvSpPr>
          <p:spPr bwMode="auto">
            <a:xfrm>
              <a:off x="4704" y="1104"/>
              <a:ext cx="864"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grpSp>
      <p:sp>
        <p:nvSpPr>
          <p:cNvPr id="11" name="Line 25"/>
          <p:cNvSpPr>
            <a:spLocks noChangeShapeType="1"/>
          </p:cNvSpPr>
          <p:nvPr/>
        </p:nvSpPr>
        <p:spPr bwMode="auto">
          <a:xfrm>
            <a:off x="5580063" y="2420938"/>
            <a:ext cx="14478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grpSp>
        <p:nvGrpSpPr>
          <p:cNvPr id="12" name="Group 27"/>
          <p:cNvGrpSpPr>
            <a:grpSpLocks/>
          </p:cNvGrpSpPr>
          <p:nvPr/>
        </p:nvGrpSpPr>
        <p:grpSpPr bwMode="auto">
          <a:xfrm>
            <a:off x="3924300" y="3141663"/>
            <a:ext cx="2057400" cy="1879600"/>
            <a:chOff x="2736" y="2064"/>
            <a:chExt cx="1296" cy="1184"/>
          </a:xfrm>
        </p:grpSpPr>
        <p:sp>
          <p:nvSpPr>
            <p:cNvPr id="13" name="Line 28"/>
            <p:cNvSpPr>
              <a:spLocks noChangeShapeType="1"/>
            </p:cNvSpPr>
            <p:nvPr/>
          </p:nvSpPr>
          <p:spPr bwMode="auto">
            <a:xfrm flipV="1">
              <a:off x="2736" y="2064"/>
              <a:ext cx="0" cy="624"/>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14" name="Line 29"/>
            <p:cNvSpPr>
              <a:spLocks noChangeShapeType="1"/>
            </p:cNvSpPr>
            <p:nvPr/>
          </p:nvSpPr>
          <p:spPr bwMode="auto">
            <a:xfrm>
              <a:off x="2736" y="2064"/>
              <a:ext cx="1056"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15" name="Text Box 30"/>
            <p:cNvSpPr txBox="1">
              <a:spLocks noChangeArrowheads="1"/>
            </p:cNvSpPr>
            <p:nvPr/>
          </p:nvSpPr>
          <p:spPr bwMode="auto">
            <a:xfrm>
              <a:off x="2784" y="2112"/>
              <a:ext cx="1248" cy="1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SzPct val="80000"/>
                <a:buBlip>
                  <a:blip r:embed="rId3"/>
                </a:buBlip>
                <a:defRPr sz="2000">
                  <a:solidFill>
                    <a:schemeClr val="tx1"/>
                  </a:solidFill>
                  <a:latin typeface="Arial" charset="0"/>
                </a:defRPr>
              </a:lvl1pPr>
              <a:lvl2pPr marL="742950" indent="-285750" eaLnBrk="0" hangingPunct="0">
                <a:spcBef>
                  <a:spcPct val="20000"/>
                </a:spcBef>
                <a:buClr>
                  <a:srgbClr val="ADADAD"/>
                </a:buClr>
                <a:buFont typeface="Wingdings" pitchFamily="2" charset="2"/>
                <a:buChar char="§"/>
                <a:defRPr sz="1700">
                  <a:solidFill>
                    <a:schemeClr val="tx1"/>
                  </a:solidFill>
                  <a:latin typeface="Arial" charset="0"/>
                </a:defRPr>
              </a:lvl2pPr>
              <a:lvl3pPr marL="1143000" indent="-228600" eaLnBrk="0" hangingPunct="0">
                <a:spcBef>
                  <a:spcPct val="20000"/>
                </a:spcBef>
                <a:buClr>
                  <a:srgbClr val="ADADAD"/>
                </a:buClr>
                <a:buFont typeface="Wingdings" pitchFamily="2" charset="2"/>
                <a:buChar char="§"/>
                <a:defRPr sz="1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nSpc>
                  <a:spcPct val="100000"/>
                </a:lnSpc>
                <a:buSzTx/>
                <a:buFontTx/>
                <a:buNone/>
              </a:pPr>
              <a:r>
                <a:rPr lang="de-DE" altLang="de-DE" sz="1600" b="1" dirty="0">
                  <a:solidFill>
                    <a:srgbClr val="FF0000"/>
                  </a:solidFill>
                </a:rPr>
                <a:t>Entscheiden</a:t>
              </a:r>
            </a:p>
            <a:p>
              <a:pPr>
                <a:lnSpc>
                  <a:spcPct val="100000"/>
                </a:lnSpc>
                <a:spcBef>
                  <a:spcPct val="0"/>
                </a:spcBef>
                <a:buSzTx/>
                <a:buFontTx/>
                <a:buNone/>
              </a:pPr>
              <a:endParaRPr lang="de-DE" altLang="de-DE" sz="1600" dirty="0">
                <a:solidFill>
                  <a:srgbClr val="FF0000"/>
                </a:solidFill>
              </a:endParaRPr>
            </a:p>
            <a:p>
              <a:pPr>
                <a:lnSpc>
                  <a:spcPct val="100000"/>
                </a:lnSpc>
                <a:spcBef>
                  <a:spcPct val="0"/>
                </a:spcBef>
                <a:buSzTx/>
                <a:buFontTx/>
                <a:buNone/>
              </a:pPr>
              <a:r>
                <a:rPr lang="de-DE" altLang="de-DE" sz="1600" dirty="0"/>
                <a:t>Anforderungen Tätigkeiten    Finanzen Ausbildungsdauer</a:t>
              </a:r>
            </a:p>
            <a:p>
              <a:pPr>
                <a:lnSpc>
                  <a:spcPct val="100000"/>
                </a:lnSpc>
                <a:spcBef>
                  <a:spcPct val="0"/>
                </a:spcBef>
                <a:buSzTx/>
                <a:buFontTx/>
                <a:buNone/>
              </a:pPr>
              <a:r>
                <a:rPr lang="de-DE" altLang="de-DE" sz="1600" dirty="0"/>
                <a:t>Berufsaussichten</a:t>
              </a:r>
            </a:p>
          </p:txBody>
        </p:sp>
      </p:grpSp>
      <p:sp>
        <p:nvSpPr>
          <p:cNvPr id="16" name="Line 24"/>
          <p:cNvSpPr>
            <a:spLocks noChangeShapeType="1"/>
          </p:cNvSpPr>
          <p:nvPr/>
        </p:nvSpPr>
        <p:spPr bwMode="auto">
          <a:xfrm flipV="1">
            <a:off x="5580063" y="2420938"/>
            <a:ext cx="0" cy="720725"/>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grpSp>
        <p:nvGrpSpPr>
          <p:cNvPr id="17" name="Group 36"/>
          <p:cNvGrpSpPr>
            <a:grpSpLocks/>
          </p:cNvGrpSpPr>
          <p:nvPr/>
        </p:nvGrpSpPr>
        <p:grpSpPr bwMode="auto">
          <a:xfrm>
            <a:off x="5076825" y="1916113"/>
            <a:ext cx="512763" cy="1025525"/>
            <a:chOff x="1824" y="1418"/>
            <a:chExt cx="317" cy="646"/>
          </a:xfrm>
        </p:grpSpPr>
        <p:grpSp>
          <p:nvGrpSpPr>
            <p:cNvPr id="18" name="Group 37"/>
            <p:cNvGrpSpPr>
              <a:grpSpLocks/>
            </p:cNvGrpSpPr>
            <p:nvPr/>
          </p:nvGrpSpPr>
          <p:grpSpPr bwMode="auto">
            <a:xfrm>
              <a:off x="1901" y="1418"/>
              <a:ext cx="240" cy="646"/>
              <a:chOff x="1901" y="1418"/>
              <a:chExt cx="240" cy="646"/>
            </a:xfrm>
          </p:grpSpPr>
          <p:sp>
            <p:nvSpPr>
              <p:cNvPr id="22" name="Freeform 38"/>
              <p:cNvSpPr>
                <a:spLocks/>
              </p:cNvSpPr>
              <p:nvPr/>
            </p:nvSpPr>
            <p:spPr bwMode="auto">
              <a:xfrm>
                <a:off x="1913" y="1533"/>
                <a:ext cx="92" cy="113"/>
              </a:xfrm>
              <a:custGeom>
                <a:avLst/>
                <a:gdLst>
                  <a:gd name="T0" fmla="*/ 0 w 370"/>
                  <a:gd name="T1" fmla="*/ 0 h 449"/>
                  <a:gd name="T2" fmla="*/ 0 w 370"/>
                  <a:gd name="T3" fmla="*/ 0 h 449"/>
                  <a:gd name="T4" fmla="*/ 0 w 370"/>
                  <a:gd name="T5" fmla="*/ 0 h 449"/>
                  <a:gd name="T6" fmla="*/ 0 w 370"/>
                  <a:gd name="T7" fmla="*/ 0 h 449"/>
                  <a:gd name="T8" fmla="*/ 0 w 370"/>
                  <a:gd name="T9" fmla="*/ 0 h 449"/>
                  <a:gd name="T10" fmla="*/ 0 w 370"/>
                  <a:gd name="T11" fmla="*/ 0 h 449"/>
                  <a:gd name="T12" fmla="*/ 0 w 370"/>
                  <a:gd name="T13" fmla="*/ 0 h 449"/>
                  <a:gd name="T14" fmla="*/ 0 w 370"/>
                  <a:gd name="T15" fmla="*/ 0 h 449"/>
                  <a:gd name="T16" fmla="*/ 0 w 370"/>
                  <a:gd name="T17" fmla="*/ 0 h 449"/>
                  <a:gd name="T18" fmla="*/ 0 w 370"/>
                  <a:gd name="T19" fmla="*/ 0 h 449"/>
                  <a:gd name="T20" fmla="*/ 0 w 370"/>
                  <a:gd name="T21" fmla="*/ 0 h 449"/>
                  <a:gd name="T22" fmla="*/ 0 w 370"/>
                  <a:gd name="T23" fmla="*/ 0 h 449"/>
                  <a:gd name="T24" fmla="*/ 0 w 370"/>
                  <a:gd name="T25" fmla="*/ 0 h 449"/>
                  <a:gd name="T26" fmla="*/ 0 w 370"/>
                  <a:gd name="T27" fmla="*/ 0 h 449"/>
                  <a:gd name="T28" fmla="*/ 0 w 370"/>
                  <a:gd name="T29" fmla="*/ 0 h 449"/>
                  <a:gd name="T30" fmla="*/ 0 w 370"/>
                  <a:gd name="T31" fmla="*/ 0 h 449"/>
                  <a:gd name="T32" fmla="*/ 0 w 370"/>
                  <a:gd name="T33" fmla="*/ 0 h 449"/>
                  <a:gd name="T34" fmla="*/ 0 w 370"/>
                  <a:gd name="T35" fmla="*/ 0 h 449"/>
                  <a:gd name="T36" fmla="*/ 0 w 370"/>
                  <a:gd name="T37" fmla="*/ 0 h 449"/>
                  <a:gd name="T38" fmla="*/ 0 w 370"/>
                  <a:gd name="T39" fmla="*/ 0 h 449"/>
                  <a:gd name="T40" fmla="*/ 0 w 370"/>
                  <a:gd name="T41" fmla="*/ 0 h 4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70"/>
                  <a:gd name="T64" fmla="*/ 0 h 449"/>
                  <a:gd name="T65" fmla="*/ 370 w 370"/>
                  <a:gd name="T66" fmla="*/ 449 h 4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70" h="449">
                    <a:moveTo>
                      <a:pt x="258" y="141"/>
                    </a:moveTo>
                    <a:lnTo>
                      <a:pt x="241" y="69"/>
                    </a:lnTo>
                    <a:lnTo>
                      <a:pt x="202" y="24"/>
                    </a:lnTo>
                    <a:lnTo>
                      <a:pt x="146" y="0"/>
                    </a:lnTo>
                    <a:lnTo>
                      <a:pt x="62" y="18"/>
                    </a:lnTo>
                    <a:lnTo>
                      <a:pt x="17" y="102"/>
                    </a:lnTo>
                    <a:lnTo>
                      <a:pt x="0" y="186"/>
                    </a:lnTo>
                    <a:lnTo>
                      <a:pt x="0" y="276"/>
                    </a:lnTo>
                    <a:lnTo>
                      <a:pt x="17" y="377"/>
                    </a:lnTo>
                    <a:lnTo>
                      <a:pt x="79" y="438"/>
                    </a:lnTo>
                    <a:lnTo>
                      <a:pt x="135" y="449"/>
                    </a:lnTo>
                    <a:lnTo>
                      <a:pt x="208" y="433"/>
                    </a:lnTo>
                    <a:lnTo>
                      <a:pt x="241" y="365"/>
                    </a:lnTo>
                    <a:lnTo>
                      <a:pt x="264" y="298"/>
                    </a:lnTo>
                    <a:lnTo>
                      <a:pt x="275" y="242"/>
                    </a:lnTo>
                    <a:lnTo>
                      <a:pt x="275" y="203"/>
                    </a:lnTo>
                    <a:lnTo>
                      <a:pt x="365" y="119"/>
                    </a:lnTo>
                    <a:lnTo>
                      <a:pt x="370" y="91"/>
                    </a:lnTo>
                    <a:lnTo>
                      <a:pt x="353" y="80"/>
                    </a:lnTo>
                    <a:lnTo>
                      <a:pt x="264" y="175"/>
                    </a:lnTo>
                    <a:lnTo>
                      <a:pt x="258" y="14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de-DE"/>
              </a:p>
            </p:txBody>
          </p:sp>
          <p:sp>
            <p:nvSpPr>
              <p:cNvPr id="23" name="Freeform 39"/>
              <p:cNvSpPr>
                <a:spLocks/>
              </p:cNvSpPr>
              <p:nvPr/>
            </p:nvSpPr>
            <p:spPr bwMode="auto">
              <a:xfrm>
                <a:off x="1933" y="1418"/>
                <a:ext cx="163" cy="191"/>
              </a:xfrm>
              <a:custGeom>
                <a:avLst/>
                <a:gdLst>
                  <a:gd name="T0" fmla="*/ 0 w 651"/>
                  <a:gd name="T1" fmla="*/ 0 h 763"/>
                  <a:gd name="T2" fmla="*/ 0 w 651"/>
                  <a:gd name="T3" fmla="*/ 0 h 763"/>
                  <a:gd name="T4" fmla="*/ 0 w 651"/>
                  <a:gd name="T5" fmla="*/ 0 h 763"/>
                  <a:gd name="T6" fmla="*/ 0 w 651"/>
                  <a:gd name="T7" fmla="*/ 0 h 763"/>
                  <a:gd name="T8" fmla="*/ 0 w 651"/>
                  <a:gd name="T9" fmla="*/ 0 h 763"/>
                  <a:gd name="T10" fmla="*/ 0 w 651"/>
                  <a:gd name="T11" fmla="*/ 0 h 763"/>
                  <a:gd name="T12" fmla="*/ 0 w 651"/>
                  <a:gd name="T13" fmla="*/ 0 h 763"/>
                  <a:gd name="T14" fmla="*/ 0 w 651"/>
                  <a:gd name="T15" fmla="*/ 0 h 763"/>
                  <a:gd name="T16" fmla="*/ 0 w 651"/>
                  <a:gd name="T17" fmla="*/ 0 h 763"/>
                  <a:gd name="T18" fmla="*/ 0 w 651"/>
                  <a:gd name="T19" fmla="*/ 0 h 763"/>
                  <a:gd name="T20" fmla="*/ 0 w 651"/>
                  <a:gd name="T21" fmla="*/ 0 h 763"/>
                  <a:gd name="T22" fmla="*/ 0 w 651"/>
                  <a:gd name="T23" fmla="*/ 0 h 763"/>
                  <a:gd name="T24" fmla="*/ 0 w 651"/>
                  <a:gd name="T25" fmla="*/ 0 h 763"/>
                  <a:gd name="T26" fmla="*/ 0 w 651"/>
                  <a:gd name="T27" fmla="*/ 0 h 763"/>
                  <a:gd name="T28" fmla="*/ 0 w 651"/>
                  <a:gd name="T29" fmla="*/ 0 h 763"/>
                  <a:gd name="T30" fmla="*/ 0 w 651"/>
                  <a:gd name="T31" fmla="*/ 0 h 763"/>
                  <a:gd name="T32" fmla="*/ 0 w 651"/>
                  <a:gd name="T33" fmla="*/ 0 h 763"/>
                  <a:gd name="T34" fmla="*/ 0 w 651"/>
                  <a:gd name="T35" fmla="*/ 0 h 763"/>
                  <a:gd name="T36" fmla="*/ 0 w 651"/>
                  <a:gd name="T37" fmla="*/ 0 h 763"/>
                  <a:gd name="T38" fmla="*/ 0 w 651"/>
                  <a:gd name="T39" fmla="*/ 0 h 763"/>
                  <a:gd name="T40" fmla="*/ 0 w 651"/>
                  <a:gd name="T41" fmla="*/ 0 h 763"/>
                  <a:gd name="T42" fmla="*/ 0 w 651"/>
                  <a:gd name="T43" fmla="*/ 0 h 763"/>
                  <a:gd name="T44" fmla="*/ 0 w 651"/>
                  <a:gd name="T45" fmla="*/ 0 h 763"/>
                  <a:gd name="T46" fmla="*/ 0 w 651"/>
                  <a:gd name="T47" fmla="*/ 0 h 763"/>
                  <a:gd name="T48" fmla="*/ 0 w 651"/>
                  <a:gd name="T49" fmla="*/ 0 h 763"/>
                  <a:gd name="T50" fmla="*/ 0 w 651"/>
                  <a:gd name="T51" fmla="*/ 0 h 763"/>
                  <a:gd name="T52" fmla="*/ 0 w 651"/>
                  <a:gd name="T53" fmla="*/ 0 h 763"/>
                  <a:gd name="T54" fmla="*/ 0 w 651"/>
                  <a:gd name="T55" fmla="*/ 0 h 763"/>
                  <a:gd name="T56" fmla="*/ 0 w 651"/>
                  <a:gd name="T57" fmla="*/ 0 h 763"/>
                  <a:gd name="T58" fmla="*/ 0 w 651"/>
                  <a:gd name="T59" fmla="*/ 0 h 763"/>
                  <a:gd name="T60" fmla="*/ 0 w 651"/>
                  <a:gd name="T61" fmla="*/ 0 h 763"/>
                  <a:gd name="T62" fmla="*/ 0 w 651"/>
                  <a:gd name="T63" fmla="*/ 0 h 763"/>
                  <a:gd name="T64" fmla="*/ 0 w 651"/>
                  <a:gd name="T65" fmla="*/ 0 h 763"/>
                  <a:gd name="T66" fmla="*/ 0 w 651"/>
                  <a:gd name="T67" fmla="*/ 0 h 7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1"/>
                  <a:gd name="T103" fmla="*/ 0 h 763"/>
                  <a:gd name="T104" fmla="*/ 651 w 651"/>
                  <a:gd name="T105" fmla="*/ 763 h 7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1" h="763">
                    <a:moveTo>
                      <a:pt x="12" y="763"/>
                    </a:moveTo>
                    <a:lnTo>
                      <a:pt x="0" y="694"/>
                    </a:lnTo>
                    <a:lnTo>
                      <a:pt x="29" y="605"/>
                    </a:lnTo>
                    <a:lnTo>
                      <a:pt x="108" y="532"/>
                    </a:lnTo>
                    <a:lnTo>
                      <a:pt x="220" y="431"/>
                    </a:lnTo>
                    <a:lnTo>
                      <a:pt x="338" y="319"/>
                    </a:lnTo>
                    <a:lnTo>
                      <a:pt x="444" y="179"/>
                    </a:lnTo>
                    <a:lnTo>
                      <a:pt x="478" y="95"/>
                    </a:lnTo>
                    <a:lnTo>
                      <a:pt x="489" y="0"/>
                    </a:lnTo>
                    <a:lnTo>
                      <a:pt x="511" y="0"/>
                    </a:lnTo>
                    <a:lnTo>
                      <a:pt x="500" y="101"/>
                    </a:lnTo>
                    <a:lnTo>
                      <a:pt x="517" y="101"/>
                    </a:lnTo>
                    <a:lnTo>
                      <a:pt x="607" y="34"/>
                    </a:lnTo>
                    <a:lnTo>
                      <a:pt x="623" y="56"/>
                    </a:lnTo>
                    <a:lnTo>
                      <a:pt x="551" y="106"/>
                    </a:lnTo>
                    <a:lnTo>
                      <a:pt x="539" y="140"/>
                    </a:lnTo>
                    <a:lnTo>
                      <a:pt x="562" y="151"/>
                    </a:lnTo>
                    <a:lnTo>
                      <a:pt x="635" y="151"/>
                    </a:lnTo>
                    <a:lnTo>
                      <a:pt x="651" y="162"/>
                    </a:lnTo>
                    <a:lnTo>
                      <a:pt x="646" y="179"/>
                    </a:lnTo>
                    <a:lnTo>
                      <a:pt x="556" y="174"/>
                    </a:lnTo>
                    <a:lnTo>
                      <a:pt x="528" y="174"/>
                    </a:lnTo>
                    <a:lnTo>
                      <a:pt x="522" y="190"/>
                    </a:lnTo>
                    <a:lnTo>
                      <a:pt x="584" y="274"/>
                    </a:lnTo>
                    <a:lnTo>
                      <a:pt x="567" y="291"/>
                    </a:lnTo>
                    <a:lnTo>
                      <a:pt x="506" y="213"/>
                    </a:lnTo>
                    <a:lnTo>
                      <a:pt x="483" y="213"/>
                    </a:lnTo>
                    <a:lnTo>
                      <a:pt x="438" y="246"/>
                    </a:lnTo>
                    <a:lnTo>
                      <a:pt x="360" y="353"/>
                    </a:lnTo>
                    <a:lnTo>
                      <a:pt x="287" y="442"/>
                    </a:lnTo>
                    <a:lnTo>
                      <a:pt x="203" y="538"/>
                    </a:lnTo>
                    <a:lnTo>
                      <a:pt x="141" y="633"/>
                    </a:lnTo>
                    <a:lnTo>
                      <a:pt x="63" y="756"/>
                    </a:lnTo>
                    <a:lnTo>
                      <a:pt x="12" y="7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de-DE"/>
              </a:p>
            </p:txBody>
          </p:sp>
          <p:sp>
            <p:nvSpPr>
              <p:cNvPr id="24" name="Freeform 40"/>
              <p:cNvSpPr>
                <a:spLocks/>
              </p:cNvSpPr>
              <p:nvPr/>
            </p:nvSpPr>
            <p:spPr bwMode="auto">
              <a:xfrm>
                <a:off x="1950" y="1563"/>
                <a:ext cx="191" cy="135"/>
              </a:xfrm>
              <a:custGeom>
                <a:avLst/>
                <a:gdLst>
                  <a:gd name="T0" fmla="*/ 0 w 763"/>
                  <a:gd name="T1" fmla="*/ 0 h 539"/>
                  <a:gd name="T2" fmla="*/ 0 w 763"/>
                  <a:gd name="T3" fmla="*/ 0 h 539"/>
                  <a:gd name="T4" fmla="*/ 0 w 763"/>
                  <a:gd name="T5" fmla="*/ 0 h 539"/>
                  <a:gd name="T6" fmla="*/ 0 w 763"/>
                  <a:gd name="T7" fmla="*/ 0 h 539"/>
                  <a:gd name="T8" fmla="*/ 0 w 763"/>
                  <a:gd name="T9" fmla="*/ 0 h 539"/>
                  <a:gd name="T10" fmla="*/ 0 w 763"/>
                  <a:gd name="T11" fmla="*/ 0 h 539"/>
                  <a:gd name="T12" fmla="*/ 0 w 763"/>
                  <a:gd name="T13" fmla="*/ 0 h 539"/>
                  <a:gd name="T14" fmla="*/ 0 w 763"/>
                  <a:gd name="T15" fmla="*/ 0 h 539"/>
                  <a:gd name="T16" fmla="*/ 0 w 763"/>
                  <a:gd name="T17" fmla="*/ 0 h 539"/>
                  <a:gd name="T18" fmla="*/ 0 w 763"/>
                  <a:gd name="T19" fmla="*/ 0 h 539"/>
                  <a:gd name="T20" fmla="*/ 0 w 763"/>
                  <a:gd name="T21" fmla="*/ 0 h 539"/>
                  <a:gd name="T22" fmla="*/ 0 w 763"/>
                  <a:gd name="T23" fmla="*/ 0 h 539"/>
                  <a:gd name="T24" fmla="*/ 0 w 763"/>
                  <a:gd name="T25" fmla="*/ 0 h 539"/>
                  <a:gd name="T26" fmla="*/ 0 w 763"/>
                  <a:gd name="T27" fmla="*/ 0 h 539"/>
                  <a:gd name="T28" fmla="*/ 0 w 763"/>
                  <a:gd name="T29" fmla="*/ 0 h 539"/>
                  <a:gd name="T30" fmla="*/ 0 w 763"/>
                  <a:gd name="T31" fmla="*/ 0 h 539"/>
                  <a:gd name="T32" fmla="*/ 0 w 763"/>
                  <a:gd name="T33" fmla="*/ 0 h 539"/>
                  <a:gd name="T34" fmla="*/ 0 w 763"/>
                  <a:gd name="T35" fmla="*/ 0 h 539"/>
                  <a:gd name="T36" fmla="*/ 0 w 763"/>
                  <a:gd name="T37" fmla="*/ 0 h 539"/>
                  <a:gd name="T38" fmla="*/ 0 w 763"/>
                  <a:gd name="T39" fmla="*/ 0 h 539"/>
                  <a:gd name="T40" fmla="*/ 0 w 763"/>
                  <a:gd name="T41" fmla="*/ 0 h 539"/>
                  <a:gd name="T42" fmla="*/ 0 w 763"/>
                  <a:gd name="T43" fmla="*/ 0 h 539"/>
                  <a:gd name="T44" fmla="*/ 0 w 763"/>
                  <a:gd name="T45" fmla="*/ 0 h 539"/>
                  <a:gd name="T46" fmla="*/ 0 w 763"/>
                  <a:gd name="T47" fmla="*/ 0 h 539"/>
                  <a:gd name="T48" fmla="*/ 0 w 763"/>
                  <a:gd name="T49" fmla="*/ 0 h 539"/>
                  <a:gd name="T50" fmla="*/ 0 w 763"/>
                  <a:gd name="T51" fmla="*/ 0 h 539"/>
                  <a:gd name="T52" fmla="*/ 0 w 763"/>
                  <a:gd name="T53" fmla="*/ 0 h 539"/>
                  <a:gd name="T54" fmla="*/ 0 w 763"/>
                  <a:gd name="T55" fmla="*/ 0 h 539"/>
                  <a:gd name="T56" fmla="*/ 0 w 763"/>
                  <a:gd name="T57" fmla="*/ 0 h 539"/>
                  <a:gd name="T58" fmla="*/ 0 w 763"/>
                  <a:gd name="T59" fmla="*/ 0 h 539"/>
                  <a:gd name="T60" fmla="*/ 0 w 763"/>
                  <a:gd name="T61" fmla="*/ 0 h 539"/>
                  <a:gd name="T62" fmla="*/ 0 w 763"/>
                  <a:gd name="T63" fmla="*/ 0 h 539"/>
                  <a:gd name="T64" fmla="*/ 0 w 763"/>
                  <a:gd name="T65" fmla="*/ 0 h 539"/>
                  <a:gd name="T66" fmla="*/ 0 w 763"/>
                  <a:gd name="T67" fmla="*/ 0 h 539"/>
                  <a:gd name="T68" fmla="*/ 0 w 763"/>
                  <a:gd name="T69" fmla="*/ 0 h 539"/>
                  <a:gd name="T70" fmla="*/ 0 w 763"/>
                  <a:gd name="T71" fmla="*/ 0 h 539"/>
                  <a:gd name="T72" fmla="*/ 0 w 763"/>
                  <a:gd name="T73" fmla="*/ 0 h 539"/>
                  <a:gd name="T74" fmla="*/ 0 w 763"/>
                  <a:gd name="T75" fmla="*/ 0 h 539"/>
                  <a:gd name="T76" fmla="*/ 0 w 763"/>
                  <a:gd name="T77" fmla="*/ 0 h 539"/>
                  <a:gd name="T78" fmla="*/ 0 w 763"/>
                  <a:gd name="T79" fmla="*/ 0 h 539"/>
                  <a:gd name="T80" fmla="*/ 0 w 763"/>
                  <a:gd name="T81" fmla="*/ 0 h 539"/>
                  <a:gd name="T82" fmla="*/ 0 w 763"/>
                  <a:gd name="T83" fmla="*/ 0 h 539"/>
                  <a:gd name="T84" fmla="*/ 0 w 763"/>
                  <a:gd name="T85" fmla="*/ 0 h 539"/>
                  <a:gd name="T86" fmla="*/ 0 w 763"/>
                  <a:gd name="T87" fmla="*/ 0 h 539"/>
                  <a:gd name="T88" fmla="*/ 0 w 763"/>
                  <a:gd name="T89" fmla="*/ 0 h 539"/>
                  <a:gd name="T90" fmla="*/ 0 w 763"/>
                  <a:gd name="T91" fmla="*/ 0 h 539"/>
                  <a:gd name="T92" fmla="*/ 0 w 763"/>
                  <a:gd name="T93" fmla="*/ 0 h 539"/>
                  <a:gd name="T94" fmla="*/ 0 w 763"/>
                  <a:gd name="T95" fmla="*/ 0 h 539"/>
                  <a:gd name="T96" fmla="*/ 0 w 763"/>
                  <a:gd name="T97" fmla="*/ 0 h 53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63"/>
                  <a:gd name="T148" fmla="*/ 0 h 539"/>
                  <a:gd name="T149" fmla="*/ 763 w 763"/>
                  <a:gd name="T150" fmla="*/ 539 h 53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63" h="539">
                    <a:moveTo>
                      <a:pt x="0" y="403"/>
                    </a:moveTo>
                    <a:lnTo>
                      <a:pt x="5" y="448"/>
                    </a:lnTo>
                    <a:lnTo>
                      <a:pt x="44" y="482"/>
                    </a:lnTo>
                    <a:lnTo>
                      <a:pt x="140" y="510"/>
                    </a:lnTo>
                    <a:lnTo>
                      <a:pt x="241" y="532"/>
                    </a:lnTo>
                    <a:lnTo>
                      <a:pt x="364" y="539"/>
                    </a:lnTo>
                    <a:lnTo>
                      <a:pt x="414" y="532"/>
                    </a:lnTo>
                    <a:lnTo>
                      <a:pt x="493" y="353"/>
                    </a:lnTo>
                    <a:lnTo>
                      <a:pt x="560" y="213"/>
                    </a:lnTo>
                    <a:lnTo>
                      <a:pt x="616" y="123"/>
                    </a:lnTo>
                    <a:lnTo>
                      <a:pt x="638" y="123"/>
                    </a:lnTo>
                    <a:lnTo>
                      <a:pt x="650" y="140"/>
                    </a:lnTo>
                    <a:lnTo>
                      <a:pt x="650" y="185"/>
                    </a:lnTo>
                    <a:lnTo>
                      <a:pt x="627" y="213"/>
                    </a:lnTo>
                    <a:lnTo>
                      <a:pt x="638" y="224"/>
                    </a:lnTo>
                    <a:lnTo>
                      <a:pt x="666" y="207"/>
                    </a:lnTo>
                    <a:lnTo>
                      <a:pt x="672" y="179"/>
                    </a:lnTo>
                    <a:lnTo>
                      <a:pt x="672" y="129"/>
                    </a:lnTo>
                    <a:lnTo>
                      <a:pt x="694" y="151"/>
                    </a:lnTo>
                    <a:lnTo>
                      <a:pt x="711" y="190"/>
                    </a:lnTo>
                    <a:lnTo>
                      <a:pt x="728" y="185"/>
                    </a:lnTo>
                    <a:lnTo>
                      <a:pt x="711" y="140"/>
                    </a:lnTo>
                    <a:lnTo>
                      <a:pt x="689" y="118"/>
                    </a:lnTo>
                    <a:lnTo>
                      <a:pt x="672" y="101"/>
                    </a:lnTo>
                    <a:lnTo>
                      <a:pt x="711" y="90"/>
                    </a:lnTo>
                    <a:lnTo>
                      <a:pt x="751" y="106"/>
                    </a:lnTo>
                    <a:lnTo>
                      <a:pt x="756" y="84"/>
                    </a:lnTo>
                    <a:lnTo>
                      <a:pt x="711" y="67"/>
                    </a:lnTo>
                    <a:lnTo>
                      <a:pt x="666" y="73"/>
                    </a:lnTo>
                    <a:lnTo>
                      <a:pt x="672" y="45"/>
                    </a:lnTo>
                    <a:lnTo>
                      <a:pt x="700" y="22"/>
                    </a:lnTo>
                    <a:lnTo>
                      <a:pt x="739" y="22"/>
                    </a:lnTo>
                    <a:lnTo>
                      <a:pt x="763" y="11"/>
                    </a:lnTo>
                    <a:lnTo>
                      <a:pt x="717" y="0"/>
                    </a:lnTo>
                    <a:lnTo>
                      <a:pt x="678" y="6"/>
                    </a:lnTo>
                    <a:lnTo>
                      <a:pt x="655" y="22"/>
                    </a:lnTo>
                    <a:lnTo>
                      <a:pt x="599" y="56"/>
                    </a:lnTo>
                    <a:lnTo>
                      <a:pt x="571" y="101"/>
                    </a:lnTo>
                    <a:lnTo>
                      <a:pt x="526" y="174"/>
                    </a:lnTo>
                    <a:lnTo>
                      <a:pt x="470" y="274"/>
                    </a:lnTo>
                    <a:lnTo>
                      <a:pt x="403" y="392"/>
                    </a:lnTo>
                    <a:lnTo>
                      <a:pt x="375" y="459"/>
                    </a:lnTo>
                    <a:lnTo>
                      <a:pt x="347" y="459"/>
                    </a:lnTo>
                    <a:lnTo>
                      <a:pt x="241" y="454"/>
                    </a:lnTo>
                    <a:lnTo>
                      <a:pt x="162" y="420"/>
                    </a:lnTo>
                    <a:lnTo>
                      <a:pt x="89" y="381"/>
                    </a:lnTo>
                    <a:lnTo>
                      <a:pt x="33" y="370"/>
                    </a:lnTo>
                    <a:lnTo>
                      <a:pt x="28" y="370"/>
                    </a:lnTo>
                    <a:lnTo>
                      <a:pt x="0" y="40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de-DE"/>
              </a:p>
            </p:txBody>
          </p:sp>
          <p:sp>
            <p:nvSpPr>
              <p:cNvPr id="25" name="Freeform 41"/>
              <p:cNvSpPr>
                <a:spLocks/>
              </p:cNvSpPr>
              <p:nvPr/>
            </p:nvSpPr>
            <p:spPr bwMode="auto">
              <a:xfrm>
                <a:off x="1901" y="1661"/>
                <a:ext cx="100" cy="204"/>
              </a:xfrm>
              <a:custGeom>
                <a:avLst/>
                <a:gdLst>
                  <a:gd name="T0" fmla="*/ 0 w 399"/>
                  <a:gd name="T1" fmla="*/ 0 h 813"/>
                  <a:gd name="T2" fmla="*/ 0 w 399"/>
                  <a:gd name="T3" fmla="*/ 0 h 813"/>
                  <a:gd name="T4" fmla="*/ 0 w 399"/>
                  <a:gd name="T5" fmla="*/ 0 h 813"/>
                  <a:gd name="T6" fmla="*/ 0 w 399"/>
                  <a:gd name="T7" fmla="*/ 0 h 813"/>
                  <a:gd name="T8" fmla="*/ 0 w 399"/>
                  <a:gd name="T9" fmla="*/ 0 h 813"/>
                  <a:gd name="T10" fmla="*/ 0 w 399"/>
                  <a:gd name="T11" fmla="*/ 0 h 813"/>
                  <a:gd name="T12" fmla="*/ 0 w 399"/>
                  <a:gd name="T13" fmla="*/ 0 h 813"/>
                  <a:gd name="T14" fmla="*/ 0 w 399"/>
                  <a:gd name="T15" fmla="*/ 0 h 813"/>
                  <a:gd name="T16" fmla="*/ 0 w 399"/>
                  <a:gd name="T17" fmla="*/ 0 h 813"/>
                  <a:gd name="T18" fmla="*/ 0 w 399"/>
                  <a:gd name="T19" fmla="*/ 0 h 813"/>
                  <a:gd name="T20" fmla="*/ 0 w 399"/>
                  <a:gd name="T21" fmla="*/ 0 h 813"/>
                  <a:gd name="T22" fmla="*/ 0 w 399"/>
                  <a:gd name="T23" fmla="*/ 0 h 813"/>
                  <a:gd name="T24" fmla="*/ 0 w 399"/>
                  <a:gd name="T25" fmla="*/ 0 h 813"/>
                  <a:gd name="T26" fmla="*/ 0 w 399"/>
                  <a:gd name="T27" fmla="*/ 0 h 813"/>
                  <a:gd name="T28" fmla="*/ 0 w 399"/>
                  <a:gd name="T29" fmla="*/ 0 h 813"/>
                  <a:gd name="T30" fmla="*/ 0 w 399"/>
                  <a:gd name="T31" fmla="*/ 0 h 813"/>
                  <a:gd name="T32" fmla="*/ 0 w 399"/>
                  <a:gd name="T33" fmla="*/ 0 h 813"/>
                  <a:gd name="T34" fmla="*/ 0 w 399"/>
                  <a:gd name="T35" fmla="*/ 0 h 813"/>
                  <a:gd name="T36" fmla="*/ 0 w 399"/>
                  <a:gd name="T37" fmla="*/ 0 h 813"/>
                  <a:gd name="T38" fmla="*/ 0 w 399"/>
                  <a:gd name="T39" fmla="*/ 0 h 813"/>
                  <a:gd name="T40" fmla="*/ 0 w 399"/>
                  <a:gd name="T41" fmla="*/ 0 h 813"/>
                  <a:gd name="T42" fmla="*/ 0 w 399"/>
                  <a:gd name="T43" fmla="*/ 0 h 813"/>
                  <a:gd name="T44" fmla="*/ 0 w 399"/>
                  <a:gd name="T45" fmla="*/ 0 h 813"/>
                  <a:gd name="T46" fmla="*/ 0 w 399"/>
                  <a:gd name="T47" fmla="*/ 0 h 813"/>
                  <a:gd name="T48" fmla="*/ 0 w 399"/>
                  <a:gd name="T49" fmla="*/ 0 h 813"/>
                  <a:gd name="T50" fmla="*/ 0 w 399"/>
                  <a:gd name="T51" fmla="*/ 0 h 813"/>
                  <a:gd name="T52" fmla="*/ 0 w 399"/>
                  <a:gd name="T53" fmla="*/ 0 h 81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99"/>
                  <a:gd name="T82" fmla="*/ 0 h 813"/>
                  <a:gd name="T83" fmla="*/ 399 w 399"/>
                  <a:gd name="T84" fmla="*/ 813 h 81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99" h="813">
                    <a:moveTo>
                      <a:pt x="68" y="84"/>
                    </a:moveTo>
                    <a:lnTo>
                      <a:pt x="124" y="17"/>
                    </a:lnTo>
                    <a:lnTo>
                      <a:pt x="185" y="0"/>
                    </a:lnTo>
                    <a:lnTo>
                      <a:pt x="276" y="23"/>
                    </a:lnTo>
                    <a:lnTo>
                      <a:pt x="293" y="67"/>
                    </a:lnTo>
                    <a:lnTo>
                      <a:pt x="298" y="151"/>
                    </a:lnTo>
                    <a:lnTo>
                      <a:pt x="265" y="286"/>
                    </a:lnTo>
                    <a:lnTo>
                      <a:pt x="248" y="342"/>
                    </a:lnTo>
                    <a:lnTo>
                      <a:pt x="248" y="403"/>
                    </a:lnTo>
                    <a:lnTo>
                      <a:pt x="270" y="461"/>
                    </a:lnTo>
                    <a:lnTo>
                      <a:pt x="304" y="505"/>
                    </a:lnTo>
                    <a:lnTo>
                      <a:pt x="382" y="573"/>
                    </a:lnTo>
                    <a:lnTo>
                      <a:pt x="399" y="645"/>
                    </a:lnTo>
                    <a:lnTo>
                      <a:pt x="388" y="701"/>
                    </a:lnTo>
                    <a:lnTo>
                      <a:pt x="366" y="746"/>
                    </a:lnTo>
                    <a:lnTo>
                      <a:pt x="310" y="797"/>
                    </a:lnTo>
                    <a:lnTo>
                      <a:pt x="265" y="813"/>
                    </a:lnTo>
                    <a:lnTo>
                      <a:pt x="196" y="808"/>
                    </a:lnTo>
                    <a:lnTo>
                      <a:pt x="129" y="791"/>
                    </a:lnTo>
                    <a:lnTo>
                      <a:pt x="90" y="746"/>
                    </a:lnTo>
                    <a:lnTo>
                      <a:pt x="45" y="673"/>
                    </a:lnTo>
                    <a:lnTo>
                      <a:pt x="23" y="606"/>
                    </a:lnTo>
                    <a:lnTo>
                      <a:pt x="0" y="489"/>
                    </a:lnTo>
                    <a:lnTo>
                      <a:pt x="0" y="359"/>
                    </a:lnTo>
                    <a:lnTo>
                      <a:pt x="28" y="219"/>
                    </a:lnTo>
                    <a:lnTo>
                      <a:pt x="51" y="135"/>
                    </a:lnTo>
                    <a:lnTo>
                      <a:pt x="68" y="8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de-DE"/>
              </a:p>
            </p:txBody>
          </p:sp>
          <p:sp>
            <p:nvSpPr>
              <p:cNvPr id="26" name="Freeform 42"/>
              <p:cNvSpPr>
                <a:spLocks/>
              </p:cNvSpPr>
              <p:nvPr/>
            </p:nvSpPr>
            <p:spPr bwMode="auto">
              <a:xfrm>
                <a:off x="1943" y="1830"/>
                <a:ext cx="84" cy="234"/>
              </a:xfrm>
              <a:custGeom>
                <a:avLst/>
                <a:gdLst>
                  <a:gd name="T0" fmla="*/ 0 w 336"/>
                  <a:gd name="T1" fmla="*/ 0 h 937"/>
                  <a:gd name="T2" fmla="*/ 0 w 336"/>
                  <a:gd name="T3" fmla="*/ 0 h 937"/>
                  <a:gd name="T4" fmla="*/ 0 w 336"/>
                  <a:gd name="T5" fmla="*/ 0 h 937"/>
                  <a:gd name="T6" fmla="*/ 0 w 336"/>
                  <a:gd name="T7" fmla="*/ 0 h 937"/>
                  <a:gd name="T8" fmla="*/ 0 w 336"/>
                  <a:gd name="T9" fmla="*/ 0 h 937"/>
                  <a:gd name="T10" fmla="*/ 0 w 336"/>
                  <a:gd name="T11" fmla="*/ 0 h 937"/>
                  <a:gd name="T12" fmla="*/ 0 w 336"/>
                  <a:gd name="T13" fmla="*/ 0 h 937"/>
                  <a:gd name="T14" fmla="*/ 0 w 336"/>
                  <a:gd name="T15" fmla="*/ 0 h 937"/>
                  <a:gd name="T16" fmla="*/ 0 w 336"/>
                  <a:gd name="T17" fmla="*/ 0 h 937"/>
                  <a:gd name="T18" fmla="*/ 0 w 336"/>
                  <a:gd name="T19" fmla="*/ 0 h 937"/>
                  <a:gd name="T20" fmla="*/ 0 w 336"/>
                  <a:gd name="T21" fmla="*/ 0 h 937"/>
                  <a:gd name="T22" fmla="*/ 0 w 336"/>
                  <a:gd name="T23" fmla="*/ 0 h 937"/>
                  <a:gd name="T24" fmla="*/ 0 w 336"/>
                  <a:gd name="T25" fmla="*/ 0 h 937"/>
                  <a:gd name="T26" fmla="*/ 0 w 336"/>
                  <a:gd name="T27" fmla="*/ 0 h 937"/>
                  <a:gd name="T28" fmla="*/ 0 w 336"/>
                  <a:gd name="T29" fmla="*/ 0 h 937"/>
                  <a:gd name="T30" fmla="*/ 0 w 336"/>
                  <a:gd name="T31" fmla="*/ 0 h 937"/>
                  <a:gd name="T32" fmla="*/ 0 w 336"/>
                  <a:gd name="T33" fmla="*/ 0 h 937"/>
                  <a:gd name="T34" fmla="*/ 0 w 336"/>
                  <a:gd name="T35" fmla="*/ 0 h 937"/>
                  <a:gd name="T36" fmla="*/ 0 w 336"/>
                  <a:gd name="T37" fmla="*/ 0 h 937"/>
                  <a:gd name="T38" fmla="*/ 0 w 336"/>
                  <a:gd name="T39" fmla="*/ 0 h 937"/>
                  <a:gd name="T40" fmla="*/ 0 w 336"/>
                  <a:gd name="T41" fmla="*/ 0 h 937"/>
                  <a:gd name="T42" fmla="*/ 0 w 336"/>
                  <a:gd name="T43" fmla="*/ 0 h 937"/>
                  <a:gd name="T44" fmla="*/ 0 w 336"/>
                  <a:gd name="T45" fmla="*/ 0 h 937"/>
                  <a:gd name="T46" fmla="*/ 0 w 336"/>
                  <a:gd name="T47" fmla="*/ 0 h 937"/>
                  <a:gd name="T48" fmla="*/ 0 w 336"/>
                  <a:gd name="T49" fmla="*/ 0 h 937"/>
                  <a:gd name="T50" fmla="*/ 0 w 336"/>
                  <a:gd name="T51" fmla="*/ 0 h 937"/>
                  <a:gd name="T52" fmla="*/ 0 w 336"/>
                  <a:gd name="T53" fmla="*/ 0 h 937"/>
                  <a:gd name="T54" fmla="*/ 0 w 336"/>
                  <a:gd name="T55" fmla="*/ 0 h 937"/>
                  <a:gd name="T56" fmla="*/ 0 w 336"/>
                  <a:gd name="T57" fmla="*/ 0 h 937"/>
                  <a:gd name="T58" fmla="*/ 0 w 336"/>
                  <a:gd name="T59" fmla="*/ 0 h 937"/>
                  <a:gd name="T60" fmla="*/ 0 w 336"/>
                  <a:gd name="T61" fmla="*/ 0 h 937"/>
                  <a:gd name="T62" fmla="*/ 0 w 336"/>
                  <a:gd name="T63" fmla="*/ 0 h 937"/>
                  <a:gd name="T64" fmla="*/ 0 w 336"/>
                  <a:gd name="T65" fmla="*/ 0 h 937"/>
                  <a:gd name="T66" fmla="*/ 0 w 336"/>
                  <a:gd name="T67" fmla="*/ 0 h 937"/>
                  <a:gd name="T68" fmla="*/ 0 w 336"/>
                  <a:gd name="T69" fmla="*/ 0 h 937"/>
                  <a:gd name="T70" fmla="*/ 0 w 336"/>
                  <a:gd name="T71" fmla="*/ 0 h 937"/>
                  <a:gd name="T72" fmla="*/ 0 w 336"/>
                  <a:gd name="T73" fmla="*/ 0 h 937"/>
                  <a:gd name="T74" fmla="*/ 0 w 336"/>
                  <a:gd name="T75" fmla="*/ 0 h 937"/>
                  <a:gd name="T76" fmla="*/ 0 w 336"/>
                  <a:gd name="T77" fmla="*/ 0 h 93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36"/>
                  <a:gd name="T118" fmla="*/ 0 h 937"/>
                  <a:gd name="T119" fmla="*/ 336 w 336"/>
                  <a:gd name="T120" fmla="*/ 937 h 93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36" h="937">
                    <a:moveTo>
                      <a:pt x="33" y="62"/>
                    </a:moveTo>
                    <a:lnTo>
                      <a:pt x="50" y="12"/>
                    </a:lnTo>
                    <a:lnTo>
                      <a:pt x="100" y="0"/>
                    </a:lnTo>
                    <a:lnTo>
                      <a:pt x="145" y="23"/>
                    </a:lnTo>
                    <a:lnTo>
                      <a:pt x="201" y="118"/>
                    </a:lnTo>
                    <a:lnTo>
                      <a:pt x="269" y="230"/>
                    </a:lnTo>
                    <a:lnTo>
                      <a:pt x="319" y="323"/>
                    </a:lnTo>
                    <a:lnTo>
                      <a:pt x="336" y="420"/>
                    </a:lnTo>
                    <a:lnTo>
                      <a:pt x="330" y="489"/>
                    </a:lnTo>
                    <a:lnTo>
                      <a:pt x="280" y="578"/>
                    </a:lnTo>
                    <a:lnTo>
                      <a:pt x="218" y="640"/>
                    </a:lnTo>
                    <a:lnTo>
                      <a:pt x="168" y="668"/>
                    </a:lnTo>
                    <a:lnTo>
                      <a:pt x="89" y="685"/>
                    </a:lnTo>
                    <a:lnTo>
                      <a:pt x="61" y="713"/>
                    </a:lnTo>
                    <a:lnTo>
                      <a:pt x="84" y="758"/>
                    </a:lnTo>
                    <a:lnTo>
                      <a:pt x="123" y="797"/>
                    </a:lnTo>
                    <a:lnTo>
                      <a:pt x="151" y="870"/>
                    </a:lnTo>
                    <a:lnTo>
                      <a:pt x="196" y="864"/>
                    </a:lnTo>
                    <a:lnTo>
                      <a:pt x="224" y="903"/>
                    </a:lnTo>
                    <a:lnTo>
                      <a:pt x="184" y="937"/>
                    </a:lnTo>
                    <a:lnTo>
                      <a:pt x="151" y="920"/>
                    </a:lnTo>
                    <a:lnTo>
                      <a:pt x="112" y="892"/>
                    </a:lnTo>
                    <a:lnTo>
                      <a:pt x="95" y="819"/>
                    </a:lnTo>
                    <a:lnTo>
                      <a:pt x="39" y="769"/>
                    </a:lnTo>
                    <a:lnTo>
                      <a:pt x="0" y="713"/>
                    </a:lnTo>
                    <a:lnTo>
                      <a:pt x="5" y="674"/>
                    </a:lnTo>
                    <a:lnTo>
                      <a:pt x="44" y="657"/>
                    </a:lnTo>
                    <a:lnTo>
                      <a:pt x="140" y="623"/>
                    </a:lnTo>
                    <a:lnTo>
                      <a:pt x="218" y="578"/>
                    </a:lnTo>
                    <a:lnTo>
                      <a:pt x="246" y="511"/>
                    </a:lnTo>
                    <a:lnTo>
                      <a:pt x="263" y="460"/>
                    </a:lnTo>
                    <a:lnTo>
                      <a:pt x="263" y="415"/>
                    </a:lnTo>
                    <a:lnTo>
                      <a:pt x="257" y="359"/>
                    </a:lnTo>
                    <a:lnTo>
                      <a:pt x="235" y="314"/>
                    </a:lnTo>
                    <a:lnTo>
                      <a:pt x="196" y="247"/>
                    </a:lnTo>
                    <a:lnTo>
                      <a:pt x="128" y="174"/>
                    </a:lnTo>
                    <a:lnTo>
                      <a:pt x="84" y="135"/>
                    </a:lnTo>
                    <a:lnTo>
                      <a:pt x="44" y="90"/>
                    </a:lnTo>
                    <a:lnTo>
                      <a:pt x="33" y="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de-DE"/>
              </a:p>
            </p:txBody>
          </p:sp>
          <p:sp>
            <p:nvSpPr>
              <p:cNvPr id="27" name="Freeform 43"/>
              <p:cNvSpPr>
                <a:spLocks/>
              </p:cNvSpPr>
              <p:nvPr/>
            </p:nvSpPr>
            <p:spPr bwMode="auto">
              <a:xfrm>
                <a:off x="1946" y="1778"/>
                <a:ext cx="174" cy="123"/>
              </a:xfrm>
              <a:custGeom>
                <a:avLst/>
                <a:gdLst>
                  <a:gd name="T0" fmla="*/ 0 w 696"/>
                  <a:gd name="T1" fmla="*/ 0 h 494"/>
                  <a:gd name="T2" fmla="*/ 0 w 696"/>
                  <a:gd name="T3" fmla="*/ 0 h 494"/>
                  <a:gd name="T4" fmla="*/ 0 w 696"/>
                  <a:gd name="T5" fmla="*/ 0 h 494"/>
                  <a:gd name="T6" fmla="*/ 0 w 696"/>
                  <a:gd name="T7" fmla="*/ 0 h 494"/>
                  <a:gd name="T8" fmla="*/ 0 w 696"/>
                  <a:gd name="T9" fmla="*/ 0 h 494"/>
                  <a:gd name="T10" fmla="*/ 0 w 696"/>
                  <a:gd name="T11" fmla="*/ 0 h 494"/>
                  <a:gd name="T12" fmla="*/ 0 w 696"/>
                  <a:gd name="T13" fmla="*/ 0 h 494"/>
                  <a:gd name="T14" fmla="*/ 0 w 696"/>
                  <a:gd name="T15" fmla="*/ 0 h 494"/>
                  <a:gd name="T16" fmla="*/ 0 w 696"/>
                  <a:gd name="T17" fmla="*/ 0 h 494"/>
                  <a:gd name="T18" fmla="*/ 0 w 696"/>
                  <a:gd name="T19" fmla="*/ 0 h 494"/>
                  <a:gd name="T20" fmla="*/ 0 w 696"/>
                  <a:gd name="T21" fmla="*/ 0 h 494"/>
                  <a:gd name="T22" fmla="*/ 0 w 696"/>
                  <a:gd name="T23" fmla="*/ 0 h 494"/>
                  <a:gd name="T24" fmla="*/ 0 w 696"/>
                  <a:gd name="T25" fmla="*/ 0 h 494"/>
                  <a:gd name="T26" fmla="*/ 0 w 696"/>
                  <a:gd name="T27" fmla="*/ 0 h 494"/>
                  <a:gd name="T28" fmla="*/ 0 w 696"/>
                  <a:gd name="T29" fmla="*/ 0 h 494"/>
                  <a:gd name="T30" fmla="*/ 0 w 696"/>
                  <a:gd name="T31" fmla="*/ 0 h 494"/>
                  <a:gd name="T32" fmla="*/ 0 w 696"/>
                  <a:gd name="T33" fmla="*/ 0 h 494"/>
                  <a:gd name="T34" fmla="*/ 0 w 696"/>
                  <a:gd name="T35" fmla="*/ 0 h 494"/>
                  <a:gd name="T36" fmla="*/ 0 w 696"/>
                  <a:gd name="T37" fmla="*/ 0 h 494"/>
                  <a:gd name="T38" fmla="*/ 0 w 696"/>
                  <a:gd name="T39" fmla="*/ 0 h 494"/>
                  <a:gd name="T40" fmla="*/ 0 w 696"/>
                  <a:gd name="T41" fmla="*/ 0 h 494"/>
                  <a:gd name="T42" fmla="*/ 0 w 696"/>
                  <a:gd name="T43" fmla="*/ 0 h 494"/>
                  <a:gd name="T44" fmla="*/ 0 w 696"/>
                  <a:gd name="T45" fmla="*/ 0 h 494"/>
                  <a:gd name="T46" fmla="*/ 0 w 696"/>
                  <a:gd name="T47" fmla="*/ 0 h 494"/>
                  <a:gd name="T48" fmla="*/ 0 w 696"/>
                  <a:gd name="T49" fmla="*/ 0 h 494"/>
                  <a:gd name="T50" fmla="*/ 0 w 696"/>
                  <a:gd name="T51" fmla="*/ 0 h 494"/>
                  <a:gd name="T52" fmla="*/ 0 w 696"/>
                  <a:gd name="T53" fmla="*/ 0 h 494"/>
                  <a:gd name="T54" fmla="*/ 0 w 696"/>
                  <a:gd name="T55" fmla="*/ 0 h 494"/>
                  <a:gd name="T56" fmla="*/ 0 w 696"/>
                  <a:gd name="T57" fmla="*/ 0 h 494"/>
                  <a:gd name="T58" fmla="*/ 0 w 696"/>
                  <a:gd name="T59" fmla="*/ 0 h 494"/>
                  <a:gd name="T60" fmla="*/ 0 w 696"/>
                  <a:gd name="T61" fmla="*/ 0 h 494"/>
                  <a:gd name="T62" fmla="*/ 0 w 696"/>
                  <a:gd name="T63" fmla="*/ 0 h 494"/>
                  <a:gd name="T64" fmla="*/ 0 w 696"/>
                  <a:gd name="T65" fmla="*/ 0 h 494"/>
                  <a:gd name="T66" fmla="*/ 0 w 696"/>
                  <a:gd name="T67" fmla="*/ 0 h 494"/>
                  <a:gd name="T68" fmla="*/ 0 w 696"/>
                  <a:gd name="T69" fmla="*/ 0 h 494"/>
                  <a:gd name="T70" fmla="*/ 0 w 696"/>
                  <a:gd name="T71" fmla="*/ 0 h 494"/>
                  <a:gd name="T72" fmla="*/ 0 w 696"/>
                  <a:gd name="T73" fmla="*/ 0 h 494"/>
                  <a:gd name="T74" fmla="*/ 0 w 696"/>
                  <a:gd name="T75" fmla="*/ 0 h 494"/>
                  <a:gd name="T76" fmla="*/ 0 w 696"/>
                  <a:gd name="T77" fmla="*/ 0 h 494"/>
                  <a:gd name="T78" fmla="*/ 0 w 696"/>
                  <a:gd name="T79" fmla="*/ 0 h 494"/>
                  <a:gd name="T80" fmla="*/ 0 w 696"/>
                  <a:gd name="T81" fmla="*/ 0 h 49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96"/>
                  <a:gd name="T124" fmla="*/ 0 h 494"/>
                  <a:gd name="T125" fmla="*/ 696 w 696"/>
                  <a:gd name="T126" fmla="*/ 494 h 49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96" h="494">
                    <a:moveTo>
                      <a:pt x="0" y="252"/>
                    </a:moveTo>
                    <a:lnTo>
                      <a:pt x="5" y="297"/>
                    </a:lnTo>
                    <a:lnTo>
                      <a:pt x="89" y="331"/>
                    </a:lnTo>
                    <a:lnTo>
                      <a:pt x="179" y="336"/>
                    </a:lnTo>
                    <a:lnTo>
                      <a:pt x="263" y="302"/>
                    </a:lnTo>
                    <a:lnTo>
                      <a:pt x="325" y="207"/>
                    </a:lnTo>
                    <a:lnTo>
                      <a:pt x="370" y="112"/>
                    </a:lnTo>
                    <a:lnTo>
                      <a:pt x="386" y="95"/>
                    </a:lnTo>
                    <a:lnTo>
                      <a:pt x="414" y="101"/>
                    </a:lnTo>
                    <a:lnTo>
                      <a:pt x="454" y="179"/>
                    </a:lnTo>
                    <a:lnTo>
                      <a:pt x="487" y="319"/>
                    </a:lnTo>
                    <a:lnTo>
                      <a:pt x="510" y="426"/>
                    </a:lnTo>
                    <a:lnTo>
                      <a:pt x="521" y="482"/>
                    </a:lnTo>
                    <a:lnTo>
                      <a:pt x="555" y="494"/>
                    </a:lnTo>
                    <a:lnTo>
                      <a:pt x="583" y="471"/>
                    </a:lnTo>
                    <a:lnTo>
                      <a:pt x="605" y="392"/>
                    </a:lnTo>
                    <a:lnTo>
                      <a:pt x="639" y="319"/>
                    </a:lnTo>
                    <a:lnTo>
                      <a:pt x="655" y="230"/>
                    </a:lnTo>
                    <a:lnTo>
                      <a:pt x="689" y="224"/>
                    </a:lnTo>
                    <a:lnTo>
                      <a:pt x="696" y="207"/>
                    </a:lnTo>
                    <a:lnTo>
                      <a:pt x="672" y="185"/>
                    </a:lnTo>
                    <a:lnTo>
                      <a:pt x="633" y="190"/>
                    </a:lnTo>
                    <a:lnTo>
                      <a:pt x="616" y="246"/>
                    </a:lnTo>
                    <a:lnTo>
                      <a:pt x="611" y="291"/>
                    </a:lnTo>
                    <a:lnTo>
                      <a:pt x="588" y="353"/>
                    </a:lnTo>
                    <a:lnTo>
                      <a:pt x="560" y="375"/>
                    </a:lnTo>
                    <a:lnTo>
                      <a:pt x="538" y="308"/>
                    </a:lnTo>
                    <a:lnTo>
                      <a:pt x="510" y="190"/>
                    </a:lnTo>
                    <a:lnTo>
                      <a:pt x="493" y="134"/>
                    </a:lnTo>
                    <a:lnTo>
                      <a:pt x="459" y="67"/>
                    </a:lnTo>
                    <a:lnTo>
                      <a:pt x="431" y="17"/>
                    </a:lnTo>
                    <a:lnTo>
                      <a:pt x="381" y="0"/>
                    </a:lnTo>
                    <a:lnTo>
                      <a:pt x="358" y="6"/>
                    </a:lnTo>
                    <a:lnTo>
                      <a:pt x="325" y="78"/>
                    </a:lnTo>
                    <a:lnTo>
                      <a:pt x="286" y="168"/>
                    </a:lnTo>
                    <a:lnTo>
                      <a:pt x="246" y="207"/>
                    </a:lnTo>
                    <a:lnTo>
                      <a:pt x="196" y="246"/>
                    </a:lnTo>
                    <a:lnTo>
                      <a:pt x="134" y="213"/>
                    </a:lnTo>
                    <a:lnTo>
                      <a:pt x="61" y="190"/>
                    </a:lnTo>
                    <a:lnTo>
                      <a:pt x="33" y="213"/>
                    </a:lnTo>
                    <a:lnTo>
                      <a:pt x="0" y="2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de-DE"/>
              </a:p>
            </p:txBody>
          </p:sp>
        </p:grpSp>
        <p:grpSp>
          <p:nvGrpSpPr>
            <p:cNvPr id="19" name="Group 44"/>
            <p:cNvGrpSpPr>
              <a:grpSpLocks/>
            </p:cNvGrpSpPr>
            <p:nvPr/>
          </p:nvGrpSpPr>
          <p:grpSpPr bwMode="auto">
            <a:xfrm>
              <a:off x="1824" y="1646"/>
              <a:ext cx="118" cy="192"/>
              <a:chOff x="1824" y="1646"/>
              <a:chExt cx="118" cy="192"/>
            </a:xfrm>
          </p:grpSpPr>
          <p:sp>
            <p:nvSpPr>
              <p:cNvPr id="20" name="Freeform 45"/>
              <p:cNvSpPr>
                <a:spLocks/>
              </p:cNvSpPr>
              <p:nvPr/>
            </p:nvSpPr>
            <p:spPr bwMode="auto">
              <a:xfrm>
                <a:off x="1828" y="1649"/>
                <a:ext cx="110" cy="183"/>
              </a:xfrm>
              <a:custGeom>
                <a:avLst/>
                <a:gdLst>
                  <a:gd name="T0" fmla="*/ 0 w 438"/>
                  <a:gd name="T1" fmla="*/ 0 h 735"/>
                  <a:gd name="T2" fmla="*/ 0 w 438"/>
                  <a:gd name="T3" fmla="*/ 0 h 735"/>
                  <a:gd name="T4" fmla="*/ 0 w 438"/>
                  <a:gd name="T5" fmla="*/ 0 h 735"/>
                  <a:gd name="T6" fmla="*/ 0 w 438"/>
                  <a:gd name="T7" fmla="*/ 0 h 735"/>
                  <a:gd name="T8" fmla="*/ 0 w 438"/>
                  <a:gd name="T9" fmla="*/ 0 h 735"/>
                  <a:gd name="T10" fmla="*/ 0 w 438"/>
                  <a:gd name="T11" fmla="*/ 0 h 735"/>
                  <a:gd name="T12" fmla="*/ 0 w 438"/>
                  <a:gd name="T13" fmla="*/ 0 h 735"/>
                  <a:gd name="T14" fmla="*/ 0 w 438"/>
                  <a:gd name="T15" fmla="*/ 0 h 735"/>
                  <a:gd name="T16" fmla="*/ 0 w 438"/>
                  <a:gd name="T17" fmla="*/ 0 h 735"/>
                  <a:gd name="T18" fmla="*/ 0 w 438"/>
                  <a:gd name="T19" fmla="*/ 0 h 735"/>
                  <a:gd name="T20" fmla="*/ 0 w 438"/>
                  <a:gd name="T21" fmla="*/ 0 h 735"/>
                  <a:gd name="T22" fmla="*/ 0 w 438"/>
                  <a:gd name="T23" fmla="*/ 0 h 735"/>
                  <a:gd name="T24" fmla="*/ 0 w 438"/>
                  <a:gd name="T25" fmla="*/ 0 h 735"/>
                  <a:gd name="T26" fmla="*/ 0 w 438"/>
                  <a:gd name="T27" fmla="*/ 0 h 735"/>
                  <a:gd name="T28" fmla="*/ 0 w 438"/>
                  <a:gd name="T29" fmla="*/ 0 h 735"/>
                  <a:gd name="T30" fmla="*/ 0 w 438"/>
                  <a:gd name="T31" fmla="*/ 0 h 735"/>
                  <a:gd name="T32" fmla="*/ 0 w 438"/>
                  <a:gd name="T33" fmla="*/ 0 h 735"/>
                  <a:gd name="T34" fmla="*/ 0 w 438"/>
                  <a:gd name="T35" fmla="*/ 0 h 735"/>
                  <a:gd name="T36" fmla="*/ 0 w 438"/>
                  <a:gd name="T37" fmla="*/ 0 h 735"/>
                  <a:gd name="T38" fmla="*/ 0 w 438"/>
                  <a:gd name="T39" fmla="*/ 0 h 735"/>
                  <a:gd name="T40" fmla="*/ 0 w 438"/>
                  <a:gd name="T41" fmla="*/ 0 h 735"/>
                  <a:gd name="T42" fmla="*/ 0 w 438"/>
                  <a:gd name="T43" fmla="*/ 0 h 735"/>
                  <a:gd name="T44" fmla="*/ 0 w 438"/>
                  <a:gd name="T45" fmla="*/ 0 h 735"/>
                  <a:gd name="T46" fmla="*/ 0 w 438"/>
                  <a:gd name="T47" fmla="*/ 0 h 735"/>
                  <a:gd name="T48" fmla="*/ 0 w 438"/>
                  <a:gd name="T49" fmla="*/ 0 h 735"/>
                  <a:gd name="T50" fmla="*/ 0 w 438"/>
                  <a:gd name="T51" fmla="*/ 0 h 735"/>
                  <a:gd name="T52" fmla="*/ 0 w 438"/>
                  <a:gd name="T53" fmla="*/ 0 h 735"/>
                  <a:gd name="T54" fmla="*/ 0 w 438"/>
                  <a:gd name="T55" fmla="*/ 0 h 735"/>
                  <a:gd name="T56" fmla="*/ 0 w 438"/>
                  <a:gd name="T57" fmla="*/ 0 h 735"/>
                  <a:gd name="T58" fmla="*/ 0 w 438"/>
                  <a:gd name="T59" fmla="*/ 0 h 735"/>
                  <a:gd name="T60" fmla="*/ 0 w 438"/>
                  <a:gd name="T61" fmla="*/ 0 h 735"/>
                  <a:gd name="T62" fmla="*/ 0 w 438"/>
                  <a:gd name="T63" fmla="*/ 0 h 735"/>
                  <a:gd name="T64" fmla="*/ 0 w 438"/>
                  <a:gd name="T65" fmla="*/ 0 h 735"/>
                  <a:gd name="T66" fmla="*/ 0 w 438"/>
                  <a:gd name="T67" fmla="*/ 0 h 735"/>
                  <a:gd name="T68" fmla="*/ 0 w 438"/>
                  <a:gd name="T69" fmla="*/ 0 h 735"/>
                  <a:gd name="T70" fmla="*/ 0 w 438"/>
                  <a:gd name="T71" fmla="*/ 0 h 735"/>
                  <a:gd name="T72" fmla="*/ 0 w 438"/>
                  <a:gd name="T73" fmla="*/ 0 h 73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38"/>
                  <a:gd name="T112" fmla="*/ 0 h 735"/>
                  <a:gd name="T113" fmla="*/ 438 w 438"/>
                  <a:gd name="T114" fmla="*/ 735 h 73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38" h="735">
                    <a:moveTo>
                      <a:pt x="112" y="106"/>
                    </a:moveTo>
                    <a:lnTo>
                      <a:pt x="146" y="39"/>
                    </a:lnTo>
                    <a:lnTo>
                      <a:pt x="168" y="17"/>
                    </a:lnTo>
                    <a:lnTo>
                      <a:pt x="202" y="5"/>
                    </a:lnTo>
                    <a:lnTo>
                      <a:pt x="246" y="0"/>
                    </a:lnTo>
                    <a:lnTo>
                      <a:pt x="302" y="11"/>
                    </a:lnTo>
                    <a:lnTo>
                      <a:pt x="381" y="50"/>
                    </a:lnTo>
                    <a:lnTo>
                      <a:pt x="403" y="84"/>
                    </a:lnTo>
                    <a:lnTo>
                      <a:pt x="426" y="117"/>
                    </a:lnTo>
                    <a:lnTo>
                      <a:pt x="431" y="151"/>
                    </a:lnTo>
                    <a:lnTo>
                      <a:pt x="438" y="196"/>
                    </a:lnTo>
                    <a:lnTo>
                      <a:pt x="438" y="252"/>
                    </a:lnTo>
                    <a:lnTo>
                      <a:pt x="431" y="308"/>
                    </a:lnTo>
                    <a:lnTo>
                      <a:pt x="426" y="353"/>
                    </a:lnTo>
                    <a:lnTo>
                      <a:pt x="426" y="399"/>
                    </a:lnTo>
                    <a:lnTo>
                      <a:pt x="426" y="438"/>
                    </a:lnTo>
                    <a:lnTo>
                      <a:pt x="431" y="488"/>
                    </a:lnTo>
                    <a:lnTo>
                      <a:pt x="438" y="533"/>
                    </a:lnTo>
                    <a:lnTo>
                      <a:pt x="431" y="567"/>
                    </a:lnTo>
                    <a:lnTo>
                      <a:pt x="415" y="623"/>
                    </a:lnTo>
                    <a:lnTo>
                      <a:pt x="392" y="656"/>
                    </a:lnTo>
                    <a:lnTo>
                      <a:pt x="370" y="684"/>
                    </a:lnTo>
                    <a:lnTo>
                      <a:pt x="319" y="701"/>
                    </a:lnTo>
                    <a:lnTo>
                      <a:pt x="263" y="718"/>
                    </a:lnTo>
                    <a:lnTo>
                      <a:pt x="202" y="723"/>
                    </a:lnTo>
                    <a:lnTo>
                      <a:pt x="151" y="735"/>
                    </a:lnTo>
                    <a:lnTo>
                      <a:pt x="89" y="718"/>
                    </a:lnTo>
                    <a:lnTo>
                      <a:pt x="33" y="662"/>
                    </a:lnTo>
                    <a:lnTo>
                      <a:pt x="11" y="606"/>
                    </a:lnTo>
                    <a:lnTo>
                      <a:pt x="0" y="527"/>
                    </a:lnTo>
                    <a:lnTo>
                      <a:pt x="0" y="438"/>
                    </a:lnTo>
                    <a:lnTo>
                      <a:pt x="17" y="358"/>
                    </a:lnTo>
                    <a:lnTo>
                      <a:pt x="33" y="285"/>
                    </a:lnTo>
                    <a:lnTo>
                      <a:pt x="56" y="224"/>
                    </a:lnTo>
                    <a:lnTo>
                      <a:pt x="67" y="190"/>
                    </a:lnTo>
                    <a:lnTo>
                      <a:pt x="84" y="134"/>
                    </a:lnTo>
                    <a:lnTo>
                      <a:pt x="112" y="106"/>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de-DE"/>
              </a:p>
            </p:txBody>
          </p:sp>
          <p:sp>
            <p:nvSpPr>
              <p:cNvPr id="21" name="Freeform 46"/>
              <p:cNvSpPr>
                <a:spLocks/>
              </p:cNvSpPr>
              <p:nvPr/>
            </p:nvSpPr>
            <p:spPr bwMode="auto">
              <a:xfrm>
                <a:off x="1824" y="1646"/>
                <a:ext cx="118" cy="192"/>
              </a:xfrm>
              <a:custGeom>
                <a:avLst/>
                <a:gdLst>
                  <a:gd name="T0" fmla="*/ 0 w 472"/>
                  <a:gd name="T1" fmla="*/ 0 h 768"/>
                  <a:gd name="T2" fmla="*/ 0 w 472"/>
                  <a:gd name="T3" fmla="*/ 0 h 768"/>
                  <a:gd name="T4" fmla="*/ 0 w 472"/>
                  <a:gd name="T5" fmla="*/ 0 h 768"/>
                  <a:gd name="T6" fmla="*/ 0 w 472"/>
                  <a:gd name="T7" fmla="*/ 0 h 768"/>
                  <a:gd name="T8" fmla="*/ 0 w 472"/>
                  <a:gd name="T9" fmla="*/ 0 h 768"/>
                  <a:gd name="T10" fmla="*/ 0 w 472"/>
                  <a:gd name="T11" fmla="*/ 0 h 768"/>
                  <a:gd name="T12" fmla="*/ 0 w 472"/>
                  <a:gd name="T13" fmla="*/ 0 h 768"/>
                  <a:gd name="T14" fmla="*/ 0 w 472"/>
                  <a:gd name="T15" fmla="*/ 0 h 768"/>
                  <a:gd name="T16" fmla="*/ 0 w 472"/>
                  <a:gd name="T17" fmla="*/ 0 h 768"/>
                  <a:gd name="T18" fmla="*/ 0 w 472"/>
                  <a:gd name="T19" fmla="*/ 0 h 768"/>
                  <a:gd name="T20" fmla="*/ 0 w 472"/>
                  <a:gd name="T21" fmla="*/ 0 h 768"/>
                  <a:gd name="T22" fmla="*/ 0 w 472"/>
                  <a:gd name="T23" fmla="*/ 0 h 768"/>
                  <a:gd name="T24" fmla="*/ 0 w 472"/>
                  <a:gd name="T25" fmla="*/ 0 h 768"/>
                  <a:gd name="T26" fmla="*/ 0 w 472"/>
                  <a:gd name="T27" fmla="*/ 0 h 768"/>
                  <a:gd name="T28" fmla="*/ 0 w 472"/>
                  <a:gd name="T29" fmla="*/ 0 h 768"/>
                  <a:gd name="T30" fmla="*/ 0 w 472"/>
                  <a:gd name="T31" fmla="*/ 0 h 768"/>
                  <a:gd name="T32" fmla="*/ 0 w 472"/>
                  <a:gd name="T33" fmla="*/ 0 h 768"/>
                  <a:gd name="T34" fmla="*/ 0 w 472"/>
                  <a:gd name="T35" fmla="*/ 0 h 768"/>
                  <a:gd name="T36" fmla="*/ 0 w 472"/>
                  <a:gd name="T37" fmla="*/ 0 h 768"/>
                  <a:gd name="T38" fmla="*/ 0 w 472"/>
                  <a:gd name="T39" fmla="*/ 0 h 768"/>
                  <a:gd name="T40" fmla="*/ 0 w 472"/>
                  <a:gd name="T41" fmla="*/ 0 h 768"/>
                  <a:gd name="T42" fmla="*/ 0 w 472"/>
                  <a:gd name="T43" fmla="*/ 0 h 768"/>
                  <a:gd name="T44" fmla="*/ 0 w 472"/>
                  <a:gd name="T45" fmla="*/ 0 h 768"/>
                  <a:gd name="T46" fmla="*/ 0 w 472"/>
                  <a:gd name="T47" fmla="*/ 0 h 768"/>
                  <a:gd name="T48" fmla="*/ 0 w 472"/>
                  <a:gd name="T49" fmla="*/ 0 h 768"/>
                  <a:gd name="T50" fmla="*/ 0 w 472"/>
                  <a:gd name="T51" fmla="*/ 0 h 768"/>
                  <a:gd name="T52" fmla="*/ 0 w 472"/>
                  <a:gd name="T53" fmla="*/ 0 h 768"/>
                  <a:gd name="T54" fmla="*/ 0 w 472"/>
                  <a:gd name="T55" fmla="*/ 0 h 768"/>
                  <a:gd name="T56" fmla="*/ 0 w 472"/>
                  <a:gd name="T57" fmla="*/ 0 h 768"/>
                  <a:gd name="T58" fmla="*/ 0 w 472"/>
                  <a:gd name="T59" fmla="*/ 0 h 768"/>
                  <a:gd name="T60" fmla="*/ 0 w 472"/>
                  <a:gd name="T61" fmla="*/ 0 h 768"/>
                  <a:gd name="T62" fmla="*/ 0 w 472"/>
                  <a:gd name="T63" fmla="*/ 0 h 768"/>
                  <a:gd name="T64" fmla="*/ 0 w 472"/>
                  <a:gd name="T65" fmla="*/ 0 h 768"/>
                  <a:gd name="T66" fmla="*/ 0 w 472"/>
                  <a:gd name="T67" fmla="*/ 0 h 768"/>
                  <a:gd name="T68" fmla="*/ 0 w 472"/>
                  <a:gd name="T69" fmla="*/ 0 h 768"/>
                  <a:gd name="T70" fmla="*/ 0 w 472"/>
                  <a:gd name="T71" fmla="*/ 0 h 768"/>
                  <a:gd name="T72" fmla="*/ 0 w 472"/>
                  <a:gd name="T73" fmla="*/ 0 h 768"/>
                  <a:gd name="T74" fmla="*/ 0 w 472"/>
                  <a:gd name="T75" fmla="*/ 0 h 768"/>
                  <a:gd name="T76" fmla="*/ 0 w 472"/>
                  <a:gd name="T77" fmla="*/ 0 h 768"/>
                  <a:gd name="T78" fmla="*/ 0 w 472"/>
                  <a:gd name="T79" fmla="*/ 0 h 768"/>
                  <a:gd name="T80" fmla="*/ 0 w 472"/>
                  <a:gd name="T81" fmla="*/ 0 h 768"/>
                  <a:gd name="T82" fmla="*/ 0 w 472"/>
                  <a:gd name="T83" fmla="*/ 0 h 768"/>
                  <a:gd name="T84" fmla="*/ 0 w 472"/>
                  <a:gd name="T85" fmla="*/ 0 h 768"/>
                  <a:gd name="T86" fmla="*/ 0 w 472"/>
                  <a:gd name="T87" fmla="*/ 0 h 76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72"/>
                  <a:gd name="T133" fmla="*/ 0 h 768"/>
                  <a:gd name="T134" fmla="*/ 472 w 472"/>
                  <a:gd name="T135" fmla="*/ 768 h 76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72" h="768">
                    <a:moveTo>
                      <a:pt x="146" y="112"/>
                    </a:moveTo>
                    <a:lnTo>
                      <a:pt x="179" y="56"/>
                    </a:lnTo>
                    <a:lnTo>
                      <a:pt x="213" y="28"/>
                    </a:lnTo>
                    <a:lnTo>
                      <a:pt x="280" y="28"/>
                    </a:lnTo>
                    <a:lnTo>
                      <a:pt x="325" y="39"/>
                    </a:lnTo>
                    <a:lnTo>
                      <a:pt x="286" y="78"/>
                    </a:lnTo>
                    <a:lnTo>
                      <a:pt x="263" y="151"/>
                    </a:lnTo>
                    <a:lnTo>
                      <a:pt x="263" y="224"/>
                    </a:lnTo>
                    <a:lnTo>
                      <a:pt x="269" y="246"/>
                    </a:lnTo>
                    <a:lnTo>
                      <a:pt x="286" y="207"/>
                    </a:lnTo>
                    <a:lnTo>
                      <a:pt x="297" y="145"/>
                    </a:lnTo>
                    <a:lnTo>
                      <a:pt x="325" y="106"/>
                    </a:lnTo>
                    <a:lnTo>
                      <a:pt x="342" y="84"/>
                    </a:lnTo>
                    <a:lnTo>
                      <a:pt x="376" y="61"/>
                    </a:lnTo>
                    <a:lnTo>
                      <a:pt x="409" y="95"/>
                    </a:lnTo>
                    <a:lnTo>
                      <a:pt x="437" y="134"/>
                    </a:lnTo>
                    <a:lnTo>
                      <a:pt x="443" y="184"/>
                    </a:lnTo>
                    <a:lnTo>
                      <a:pt x="443" y="207"/>
                    </a:lnTo>
                    <a:lnTo>
                      <a:pt x="404" y="252"/>
                    </a:lnTo>
                    <a:lnTo>
                      <a:pt x="342" y="268"/>
                    </a:lnTo>
                    <a:lnTo>
                      <a:pt x="297" y="268"/>
                    </a:lnTo>
                    <a:lnTo>
                      <a:pt x="280" y="263"/>
                    </a:lnTo>
                    <a:lnTo>
                      <a:pt x="275" y="291"/>
                    </a:lnTo>
                    <a:lnTo>
                      <a:pt x="325" y="291"/>
                    </a:lnTo>
                    <a:lnTo>
                      <a:pt x="392" y="285"/>
                    </a:lnTo>
                    <a:lnTo>
                      <a:pt x="432" y="274"/>
                    </a:lnTo>
                    <a:lnTo>
                      <a:pt x="443" y="257"/>
                    </a:lnTo>
                    <a:lnTo>
                      <a:pt x="443" y="308"/>
                    </a:lnTo>
                    <a:lnTo>
                      <a:pt x="432" y="369"/>
                    </a:lnTo>
                    <a:lnTo>
                      <a:pt x="426" y="432"/>
                    </a:lnTo>
                    <a:lnTo>
                      <a:pt x="437" y="488"/>
                    </a:lnTo>
                    <a:lnTo>
                      <a:pt x="392" y="522"/>
                    </a:lnTo>
                    <a:lnTo>
                      <a:pt x="336" y="538"/>
                    </a:lnTo>
                    <a:lnTo>
                      <a:pt x="275" y="538"/>
                    </a:lnTo>
                    <a:lnTo>
                      <a:pt x="230" y="538"/>
                    </a:lnTo>
                    <a:lnTo>
                      <a:pt x="224" y="566"/>
                    </a:lnTo>
                    <a:lnTo>
                      <a:pt x="291" y="566"/>
                    </a:lnTo>
                    <a:lnTo>
                      <a:pt x="353" y="555"/>
                    </a:lnTo>
                    <a:lnTo>
                      <a:pt x="420" y="544"/>
                    </a:lnTo>
                    <a:lnTo>
                      <a:pt x="443" y="527"/>
                    </a:lnTo>
                    <a:lnTo>
                      <a:pt x="437" y="589"/>
                    </a:lnTo>
                    <a:lnTo>
                      <a:pt x="392" y="673"/>
                    </a:lnTo>
                    <a:lnTo>
                      <a:pt x="347" y="695"/>
                    </a:lnTo>
                    <a:lnTo>
                      <a:pt x="297" y="712"/>
                    </a:lnTo>
                    <a:lnTo>
                      <a:pt x="252" y="718"/>
                    </a:lnTo>
                    <a:lnTo>
                      <a:pt x="224" y="678"/>
                    </a:lnTo>
                    <a:lnTo>
                      <a:pt x="207" y="617"/>
                    </a:lnTo>
                    <a:lnTo>
                      <a:pt x="224" y="578"/>
                    </a:lnTo>
                    <a:lnTo>
                      <a:pt x="224" y="533"/>
                    </a:lnTo>
                    <a:lnTo>
                      <a:pt x="224" y="477"/>
                    </a:lnTo>
                    <a:lnTo>
                      <a:pt x="247" y="398"/>
                    </a:lnTo>
                    <a:lnTo>
                      <a:pt x="269" y="330"/>
                    </a:lnTo>
                    <a:lnTo>
                      <a:pt x="269" y="285"/>
                    </a:lnTo>
                    <a:lnTo>
                      <a:pt x="263" y="257"/>
                    </a:lnTo>
                    <a:lnTo>
                      <a:pt x="230" y="252"/>
                    </a:lnTo>
                    <a:lnTo>
                      <a:pt x="179" y="212"/>
                    </a:lnTo>
                    <a:lnTo>
                      <a:pt x="157" y="162"/>
                    </a:lnTo>
                    <a:lnTo>
                      <a:pt x="135" y="134"/>
                    </a:lnTo>
                    <a:lnTo>
                      <a:pt x="129" y="162"/>
                    </a:lnTo>
                    <a:lnTo>
                      <a:pt x="146" y="207"/>
                    </a:lnTo>
                    <a:lnTo>
                      <a:pt x="179" y="246"/>
                    </a:lnTo>
                    <a:lnTo>
                      <a:pt x="213" y="280"/>
                    </a:lnTo>
                    <a:lnTo>
                      <a:pt x="247" y="296"/>
                    </a:lnTo>
                    <a:lnTo>
                      <a:pt x="224" y="369"/>
                    </a:lnTo>
                    <a:lnTo>
                      <a:pt x="207" y="421"/>
                    </a:lnTo>
                    <a:lnTo>
                      <a:pt x="202" y="471"/>
                    </a:lnTo>
                    <a:lnTo>
                      <a:pt x="191" y="516"/>
                    </a:lnTo>
                    <a:lnTo>
                      <a:pt x="157" y="516"/>
                    </a:lnTo>
                    <a:lnTo>
                      <a:pt x="106" y="466"/>
                    </a:lnTo>
                    <a:lnTo>
                      <a:pt x="78" y="426"/>
                    </a:lnTo>
                    <a:lnTo>
                      <a:pt x="56" y="398"/>
                    </a:lnTo>
                    <a:lnTo>
                      <a:pt x="56" y="432"/>
                    </a:lnTo>
                    <a:lnTo>
                      <a:pt x="78" y="466"/>
                    </a:lnTo>
                    <a:lnTo>
                      <a:pt x="118" y="505"/>
                    </a:lnTo>
                    <a:lnTo>
                      <a:pt x="135" y="538"/>
                    </a:lnTo>
                    <a:lnTo>
                      <a:pt x="168" y="555"/>
                    </a:lnTo>
                    <a:lnTo>
                      <a:pt x="185" y="572"/>
                    </a:lnTo>
                    <a:lnTo>
                      <a:pt x="179" y="600"/>
                    </a:lnTo>
                    <a:lnTo>
                      <a:pt x="185" y="639"/>
                    </a:lnTo>
                    <a:lnTo>
                      <a:pt x="191" y="673"/>
                    </a:lnTo>
                    <a:lnTo>
                      <a:pt x="207" y="695"/>
                    </a:lnTo>
                    <a:lnTo>
                      <a:pt x="213" y="723"/>
                    </a:lnTo>
                    <a:lnTo>
                      <a:pt x="196" y="734"/>
                    </a:lnTo>
                    <a:lnTo>
                      <a:pt x="151" y="729"/>
                    </a:lnTo>
                    <a:lnTo>
                      <a:pt x="106" y="701"/>
                    </a:lnTo>
                    <a:lnTo>
                      <a:pt x="73" y="656"/>
                    </a:lnTo>
                    <a:lnTo>
                      <a:pt x="56" y="606"/>
                    </a:lnTo>
                    <a:lnTo>
                      <a:pt x="39" y="566"/>
                    </a:lnTo>
                    <a:lnTo>
                      <a:pt x="39" y="516"/>
                    </a:lnTo>
                    <a:lnTo>
                      <a:pt x="39" y="454"/>
                    </a:lnTo>
                    <a:lnTo>
                      <a:pt x="50" y="415"/>
                    </a:lnTo>
                    <a:lnTo>
                      <a:pt x="56" y="364"/>
                    </a:lnTo>
                    <a:lnTo>
                      <a:pt x="73" y="268"/>
                    </a:lnTo>
                    <a:lnTo>
                      <a:pt x="101" y="184"/>
                    </a:lnTo>
                    <a:lnTo>
                      <a:pt x="73" y="196"/>
                    </a:lnTo>
                    <a:lnTo>
                      <a:pt x="50" y="263"/>
                    </a:lnTo>
                    <a:lnTo>
                      <a:pt x="22" y="330"/>
                    </a:lnTo>
                    <a:lnTo>
                      <a:pt x="11" y="404"/>
                    </a:lnTo>
                    <a:lnTo>
                      <a:pt x="0" y="454"/>
                    </a:lnTo>
                    <a:lnTo>
                      <a:pt x="0" y="538"/>
                    </a:lnTo>
                    <a:lnTo>
                      <a:pt x="11" y="628"/>
                    </a:lnTo>
                    <a:lnTo>
                      <a:pt x="39" y="684"/>
                    </a:lnTo>
                    <a:lnTo>
                      <a:pt x="84" y="729"/>
                    </a:lnTo>
                    <a:lnTo>
                      <a:pt x="146" y="751"/>
                    </a:lnTo>
                    <a:lnTo>
                      <a:pt x="202" y="768"/>
                    </a:lnTo>
                    <a:lnTo>
                      <a:pt x="241" y="757"/>
                    </a:lnTo>
                    <a:lnTo>
                      <a:pt x="258" y="751"/>
                    </a:lnTo>
                    <a:lnTo>
                      <a:pt x="308" y="746"/>
                    </a:lnTo>
                    <a:lnTo>
                      <a:pt x="364" y="729"/>
                    </a:lnTo>
                    <a:lnTo>
                      <a:pt x="415" y="695"/>
                    </a:lnTo>
                    <a:lnTo>
                      <a:pt x="437" y="650"/>
                    </a:lnTo>
                    <a:lnTo>
                      <a:pt x="465" y="600"/>
                    </a:lnTo>
                    <a:lnTo>
                      <a:pt x="472" y="561"/>
                    </a:lnTo>
                    <a:lnTo>
                      <a:pt x="465" y="522"/>
                    </a:lnTo>
                    <a:lnTo>
                      <a:pt x="460" y="471"/>
                    </a:lnTo>
                    <a:lnTo>
                      <a:pt x="460" y="426"/>
                    </a:lnTo>
                    <a:lnTo>
                      <a:pt x="460" y="380"/>
                    </a:lnTo>
                    <a:lnTo>
                      <a:pt x="465" y="319"/>
                    </a:lnTo>
                    <a:lnTo>
                      <a:pt x="465" y="246"/>
                    </a:lnTo>
                    <a:lnTo>
                      <a:pt x="465" y="196"/>
                    </a:lnTo>
                    <a:lnTo>
                      <a:pt x="460" y="128"/>
                    </a:lnTo>
                    <a:lnTo>
                      <a:pt x="437" y="78"/>
                    </a:lnTo>
                    <a:lnTo>
                      <a:pt x="415" y="39"/>
                    </a:lnTo>
                    <a:lnTo>
                      <a:pt x="359" y="16"/>
                    </a:lnTo>
                    <a:lnTo>
                      <a:pt x="297" y="0"/>
                    </a:lnTo>
                    <a:lnTo>
                      <a:pt x="252" y="0"/>
                    </a:lnTo>
                    <a:lnTo>
                      <a:pt x="191" y="5"/>
                    </a:lnTo>
                    <a:lnTo>
                      <a:pt x="151" y="39"/>
                    </a:lnTo>
                    <a:lnTo>
                      <a:pt x="135" y="89"/>
                    </a:lnTo>
                    <a:lnTo>
                      <a:pt x="90" y="128"/>
                    </a:lnTo>
                    <a:lnTo>
                      <a:pt x="84" y="168"/>
                    </a:lnTo>
                    <a:lnTo>
                      <a:pt x="106" y="173"/>
                    </a:lnTo>
                    <a:lnTo>
                      <a:pt x="135" y="134"/>
                    </a:lnTo>
                    <a:lnTo>
                      <a:pt x="146" y="1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de-DE"/>
              </a:p>
            </p:txBody>
          </p:sp>
        </p:grpSp>
      </p:grpSp>
      <p:grpSp>
        <p:nvGrpSpPr>
          <p:cNvPr id="28" name="Group 31"/>
          <p:cNvGrpSpPr>
            <a:grpSpLocks/>
          </p:cNvGrpSpPr>
          <p:nvPr/>
        </p:nvGrpSpPr>
        <p:grpSpPr bwMode="auto">
          <a:xfrm>
            <a:off x="2195513" y="4076700"/>
            <a:ext cx="1676400" cy="1592263"/>
            <a:chOff x="1680" y="2688"/>
            <a:chExt cx="1056" cy="938"/>
          </a:xfrm>
        </p:grpSpPr>
        <p:sp>
          <p:nvSpPr>
            <p:cNvPr id="29" name="Line 32"/>
            <p:cNvSpPr>
              <a:spLocks noChangeShapeType="1"/>
            </p:cNvSpPr>
            <p:nvPr/>
          </p:nvSpPr>
          <p:spPr bwMode="auto">
            <a:xfrm flipV="1">
              <a:off x="1680" y="2688"/>
              <a:ext cx="0" cy="48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30" name="Line 33"/>
            <p:cNvSpPr>
              <a:spLocks noChangeShapeType="1"/>
            </p:cNvSpPr>
            <p:nvPr/>
          </p:nvSpPr>
          <p:spPr bwMode="auto">
            <a:xfrm>
              <a:off x="1680" y="2688"/>
              <a:ext cx="1056"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31" name="Text Box 34"/>
            <p:cNvSpPr txBox="1">
              <a:spLocks noChangeArrowheads="1"/>
            </p:cNvSpPr>
            <p:nvPr/>
          </p:nvSpPr>
          <p:spPr bwMode="auto">
            <a:xfrm>
              <a:off x="1728" y="2736"/>
              <a:ext cx="1008" cy="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SzPct val="80000"/>
                <a:buBlip>
                  <a:blip r:embed="rId3"/>
                </a:buBlip>
                <a:defRPr sz="2000">
                  <a:solidFill>
                    <a:schemeClr val="tx1"/>
                  </a:solidFill>
                  <a:latin typeface="Arial" charset="0"/>
                </a:defRPr>
              </a:lvl1pPr>
              <a:lvl2pPr marL="742950" indent="-285750" eaLnBrk="0" hangingPunct="0">
                <a:spcBef>
                  <a:spcPct val="20000"/>
                </a:spcBef>
                <a:buClr>
                  <a:srgbClr val="ADADAD"/>
                </a:buClr>
                <a:buFont typeface="Wingdings" pitchFamily="2" charset="2"/>
                <a:buChar char="§"/>
                <a:defRPr sz="1700">
                  <a:solidFill>
                    <a:schemeClr val="tx1"/>
                  </a:solidFill>
                  <a:latin typeface="Arial" charset="0"/>
                </a:defRPr>
              </a:lvl2pPr>
              <a:lvl3pPr marL="1143000" indent="-228600" eaLnBrk="0" hangingPunct="0">
                <a:spcBef>
                  <a:spcPct val="20000"/>
                </a:spcBef>
                <a:buClr>
                  <a:srgbClr val="ADADAD"/>
                </a:buClr>
                <a:buFont typeface="Wingdings" pitchFamily="2" charset="2"/>
                <a:buChar char="§"/>
                <a:defRPr sz="1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nSpc>
                  <a:spcPct val="100000"/>
                </a:lnSpc>
                <a:buSzTx/>
                <a:buFontTx/>
                <a:buNone/>
              </a:pPr>
              <a:r>
                <a:rPr lang="de-DE" altLang="de-DE" sz="1600" b="1">
                  <a:solidFill>
                    <a:srgbClr val="FF0000"/>
                  </a:solidFill>
                </a:rPr>
                <a:t>Informieren</a:t>
              </a:r>
            </a:p>
            <a:p>
              <a:pPr>
                <a:lnSpc>
                  <a:spcPct val="100000"/>
                </a:lnSpc>
                <a:spcBef>
                  <a:spcPct val="0"/>
                </a:spcBef>
                <a:buSzTx/>
                <a:buFontTx/>
                <a:buNone/>
              </a:pPr>
              <a:r>
                <a:rPr lang="de-DE" altLang="de-DE" sz="1600"/>
                <a:t>BIZ   </a:t>
              </a:r>
            </a:p>
            <a:p>
              <a:pPr>
                <a:lnSpc>
                  <a:spcPct val="100000"/>
                </a:lnSpc>
                <a:spcBef>
                  <a:spcPct val="0"/>
                </a:spcBef>
                <a:buSzTx/>
                <a:buFontTx/>
                <a:buNone/>
              </a:pPr>
              <a:r>
                <a:rPr lang="de-DE" altLang="de-DE" sz="1600"/>
                <a:t>Beruf Aktuell</a:t>
              </a:r>
            </a:p>
            <a:p>
              <a:pPr>
                <a:lnSpc>
                  <a:spcPct val="100000"/>
                </a:lnSpc>
                <a:spcBef>
                  <a:spcPct val="0"/>
                </a:spcBef>
                <a:buSzTx/>
                <a:buFontTx/>
                <a:buNone/>
              </a:pPr>
              <a:r>
                <a:rPr lang="de-DE" altLang="de-DE" sz="1600"/>
                <a:t>Planet Beruf</a:t>
              </a:r>
            </a:p>
            <a:p>
              <a:pPr>
                <a:spcBef>
                  <a:spcPct val="0"/>
                </a:spcBef>
                <a:buSzTx/>
                <a:buFontTx/>
                <a:buNone/>
              </a:pPr>
              <a:r>
                <a:rPr lang="de-DE" altLang="de-DE" sz="1600"/>
                <a:t>Studien- und Berufswahl</a:t>
              </a:r>
              <a:endParaRPr lang="de-DE" altLang="de-DE" sz="1600" b="1"/>
            </a:p>
          </p:txBody>
        </p:sp>
      </p:grpSp>
      <p:graphicFrame>
        <p:nvGraphicFramePr>
          <p:cNvPr id="32" name="Objekt 31"/>
          <p:cNvGraphicFramePr>
            <a:graphicFrameLocks noChangeAspect="1"/>
          </p:cNvGraphicFramePr>
          <p:nvPr/>
        </p:nvGraphicFramePr>
        <p:xfrm>
          <a:off x="2411413" y="2997200"/>
          <a:ext cx="823912" cy="1031875"/>
        </p:xfrm>
        <a:graphic>
          <a:graphicData uri="http://schemas.openxmlformats.org/presentationml/2006/ole">
            <mc:AlternateContent xmlns:mc="http://schemas.openxmlformats.org/markup-compatibility/2006">
              <mc:Choice xmlns:v="urn:schemas-microsoft-com:vml" Requires="v">
                <p:oleObj spid="_x0000_s3081" name="Clip" r:id="rId6" imgW="3132138" imgH="3927475" progId="MS_ClipArt_Gallery.2">
                  <p:embed/>
                </p:oleObj>
              </mc:Choice>
              <mc:Fallback>
                <p:oleObj name="Clip" r:id="rId6" imgW="3132138" imgH="3927475" progId="MS_ClipArt_Gallery.2">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11413" y="2997200"/>
                        <a:ext cx="823912" cy="1031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 name="Objekt 32"/>
          <p:cNvGraphicFramePr>
            <a:graphicFrameLocks noChangeAspect="1"/>
          </p:cNvGraphicFramePr>
          <p:nvPr/>
        </p:nvGraphicFramePr>
        <p:xfrm>
          <a:off x="468313" y="3716338"/>
          <a:ext cx="406400" cy="1143000"/>
        </p:xfrm>
        <a:graphic>
          <a:graphicData uri="http://schemas.openxmlformats.org/presentationml/2006/ole">
            <mc:AlternateContent xmlns:mc="http://schemas.openxmlformats.org/markup-compatibility/2006">
              <mc:Choice xmlns:v="urn:schemas-microsoft-com:vml" Requires="v">
                <p:oleObj spid="_x0000_s3082" name="Clip" r:id="rId8" imgW="1395413" imgH="3927475" progId="MS_ClipArt_Gallery.2">
                  <p:embed/>
                </p:oleObj>
              </mc:Choice>
              <mc:Fallback>
                <p:oleObj name="Clip" r:id="rId8" imgW="1395413" imgH="3927475" progId="MS_ClipArt_Gallery.2">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8313" y="3716338"/>
                        <a:ext cx="406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 name="Text Box 23"/>
          <p:cNvSpPr txBox="1">
            <a:spLocks noChangeArrowheads="1"/>
          </p:cNvSpPr>
          <p:nvPr/>
        </p:nvSpPr>
        <p:spPr bwMode="auto">
          <a:xfrm>
            <a:off x="323850" y="4868863"/>
            <a:ext cx="1920875" cy="136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SzPct val="80000"/>
              <a:buBlip>
                <a:blip r:embed="rId3"/>
              </a:buBlip>
              <a:defRPr sz="2000">
                <a:solidFill>
                  <a:schemeClr val="tx1"/>
                </a:solidFill>
                <a:latin typeface="Arial" charset="0"/>
              </a:defRPr>
            </a:lvl1pPr>
            <a:lvl2pPr marL="742950" indent="-285750" eaLnBrk="0" hangingPunct="0">
              <a:spcBef>
                <a:spcPct val="20000"/>
              </a:spcBef>
              <a:buClr>
                <a:srgbClr val="ADADAD"/>
              </a:buClr>
              <a:buFont typeface="Wingdings" pitchFamily="2" charset="2"/>
              <a:buChar char="§"/>
              <a:defRPr sz="1700">
                <a:solidFill>
                  <a:schemeClr val="tx1"/>
                </a:solidFill>
                <a:latin typeface="Arial" charset="0"/>
              </a:defRPr>
            </a:lvl2pPr>
            <a:lvl3pPr marL="1143000" indent="-228600" eaLnBrk="0" hangingPunct="0">
              <a:spcBef>
                <a:spcPct val="20000"/>
              </a:spcBef>
              <a:buClr>
                <a:srgbClr val="ADADAD"/>
              </a:buClr>
              <a:buFont typeface="Wingdings" pitchFamily="2" charset="2"/>
              <a:buChar char="§"/>
              <a:defRPr sz="1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nSpc>
                <a:spcPct val="100000"/>
              </a:lnSpc>
              <a:buSzTx/>
              <a:buFontTx/>
              <a:buNone/>
            </a:pPr>
            <a:r>
              <a:rPr lang="de-DE" altLang="de-DE" sz="1600" b="1" dirty="0">
                <a:solidFill>
                  <a:srgbClr val="FF0000"/>
                </a:solidFill>
              </a:rPr>
              <a:t>Selbsterkundung</a:t>
            </a:r>
          </a:p>
          <a:p>
            <a:pPr>
              <a:lnSpc>
                <a:spcPct val="100000"/>
              </a:lnSpc>
              <a:buSzTx/>
              <a:buFontTx/>
              <a:buNone/>
            </a:pPr>
            <a:r>
              <a:rPr lang="de-DE" altLang="de-DE" sz="1600" dirty="0"/>
              <a:t>Interessen</a:t>
            </a:r>
          </a:p>
          <a:p>
            <a:pPr>
              <a:lnSpc>
                <a:spcPct val="40000"/>
              </a:lnSpc>
              <a:buSzTx/>
              <a:buFontTx/>
              <a:buNone/>
            </a:pPr>
            <a:r>
              <a:rPr lang="de-DE" altLang="de-DE" sz="1600" dirty="0"/>
              <a:t>Stärken</a:t>
            </a:r>
          </a:p>
          <a:p>
            <a:pPr>
              <a:lnSpc>
                <a:spcPct val="40000"/>
              </a:lnSpc>
              <a:buSzTx/>
              <a:buFontTx/>
              <a:buNone/>
            </a:pPr>
            <a:r>
              <a:rPr lang="de-DE" altLang="de-DE" sz="1600" dirty="0"/>
              <a:t>Schwächen</a:t>
            </a:r>
          </a:p>
          <a:p>
            <a:pPr>
              <a:lnSpc>
                <a:spcPct val="40000"/>
              </a:lnSpc>
              <a:buSzTx/>
              <a:buFontTx/>
              <a:buNone/>
            </a:pPr>
            <a:r>
              <a:rPr lang="de-DE" altLang="de-DE" sz="1600" dirty="0"/>
              <a:t>Leistungen</a:t>
            </a:r>
          </a:p>
        </p:txBody>
      </p:sp>
      <p:grpSp>
        <p:nvGrpSpPr>
          <p:cNvPr id="35" name="Group 20"/>
          <p:cNvGrpSpPr>
            <a:grpSpLocks/>
          </p:cNvGrpSpPr>
          <p:nvPr/>
        </p:nvGrpSpPr>
        <p:grpSpPr bwMode="auto">
          <a:xfrm>
            <a:off x="323850" y="4868863"/>
            <a:ext cx="1871663" cy="1512887"/>
            <a:chOff x="480" y="3168"/>
            <a:chExt cx="1200" cy="624"/>
          </a:xfrm>
        </p:grpSpPr>
        <p:sp>
          <p:nvSpPr>
            <p:cNvPr id="36" name="Line 21"/>
            <p:cNvSpPr>
              <a:spLocks noChangeShapeType="1"/>
            </p:cNvSpPr>
            <p:nvPr/>
          </p:nvSpPr>
          <p:spPr bwMode="auto">
            <a:xfrm flipV="1">
              <a:off x="480" y="3168"/>
              <a:ext cx="0" cy="624"/>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37" name="Line 22"/>
            <p:cNvSpPr>
              <a:spLocks noChangeShapeType="1"/>
            </p:cNvSpPr>
            <p:nvPr/>
          </p:nvSpPr>
          <p:spPr bwMode="auto">
            <a:xfrm>
              <a:off x="480" y="3168"/>
              <a:ext cx="12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grpSp>
      <p:sp>
        <p:nvSpPr>
          <p:cNvPr id="38" name="Textfeld 37"/>
          <p:cNvSpPr txBox="1"/>
          <p:nvPr/>
        </p:nvSpPr>
        <p:spPr>
          <a:xfrm>
            <a:off x="5757333" y="2578092"/>
            <a:ext cx="1471878" cy="1535805"/>
          </a:xfrm>
          <a:prstGeom prst="rect">
            <a:avLst/>
          </a:prstGeom>
          <a:noFill/>
        </p:spPr>
        <p:txBody>
          <a:bodyPr wrap="none" rtlCol="0">
            <a:spAutoFit/>
          </a:bodyPr>
          <a:lstStyle/>
          <a:p>
            <a:r>
              <a:rPr lang="de-DE" sz="1600" b="1" dirty="0" smtClean="0">
                <a:solidFill>
                  <a:srgbClr val="FF0000"/>
                </a:solidFill>
              </a:rPr>
              <a:t>Bewerben</a:t>
            </a:r>
          </a:p>
          <a:p>
            <a:endParaRPr lang="de-DE" sz="1100" dirty="0"/>
          </a:p>
          <a:p>
            <a:pPr>
              <a:lnSpc>
                <a:spcPct val="50000"/>
              </a:lnSpc>
            </a:pPr>
            <a:r>
              <a:rPr lang="de-DE" sz="1600" dirty="0" smtClean="0"/>
              <a:t>Konkurrenz</a:t>
            </a:r>
          </a:p>
          <a:p>
            <a:pPr>
              <a:lnSpc>
                <a:spcPct val="50000"/>
              </a:lnSpc>
            </a:pPr>
            <a:r>
              <a:rPr lang="de-DE" sz="1600" dirty="0" smtClean="0"/>
              <a:t>Test</a:t>
            </a:r>
          </a:p>
          <a:p>
            <a:pPr>
              <a:lnSpc>
                <a:spcPct val="50000"/>
              </a:lnSpc>
            </a:pPr>
            <a:r>
              <a:rPr lang="de-DE" sz="1600" dirty="0" smtClean="0"/>
              <a:t>Absage </a:t>
            </a:r>
          </a:p>
          <a:p>
            <a:pPr>
              <a:lnSpc>
                <a:spcPct val="50000"/>
              </a:lnSpc>
            </a:pPr>
            <a:r>
              <a:rPr lang="de-DE" sz="1600" dirty="0" smtClean="0"/>
              <a:t>Überbrückung</a:t>
            </a:r>
            <a:endParaRPr lang="de-DE" sz="1600" dirty="0"/>
          </a:p>
        </p:txBody>
      </p:sp>
      <p:sp>
        <p:nvSpPr>
          <p:cNvPr id="39" name="Textfeld 38"/>
          <p:cNvSpPr txBox="1"/>
          <p:nvPr/>
        </p:nvSpPr>
        <p:spPr>
          <a:xfrm>
            <a:off x="7068338" y="1916113"/>
            <a:ext cx="1912703" cy="313932"/>
          </a:xfrm>
          <a:prstGeom prst="rect">
            <a:avLst/>
          </a:prstGeom>
          <a:noFill/>
        </p:spPr>
        <p:txBody>
          <a:bodyPr wrap="none" rtlCol="0">
            <a:spAutoFit/>
          </a:bodyPr>
          <a:lstStyle/>
          <a:p>
            <a:r>
              <a:rPr lang="de-DE" sz="1600" dirty="0" smtClean="0">
                <a:solidFill>
                  <a:srgbClr val="FF0000"/>
                </a:solidFill>
              </a:rPr>
              <a:t>Ausbildungsbeginn</a:t>
            </a:r>
            <a:endParaRPr lang="de-DE" sz="1600" dirty="0">
              <a:solidFill>
                <a:srgbClr val="FF0000"/>
              </a:solidFill>
            </a:endParaRPr>
          </a:p>
        </p:txBody>
      </p:sp>
    </p:spTree>
    <p:extLst>
      <p:ext uri="{BB962C8B-B14F-4D97-AF65-F5344CB8AC3E}">
        <p14:creationId xmlns:p14="http://schemas.microsoft.com/office/powerpoint/2010/main" val="1272999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9917" y="434244"/>
            <a:ext cx="7758839" cy="732173"/>
          </a:xfrm>
        </p:spPr>
        <p:txBody>
          <a:bodyPr/>
          <a:lstStyle/>
          <a:p>
            <a:r>
              <a:rPr lang="de-DE" altLang="de-DE" dirty="0" smtClean="0">
                <a:solidFill>
                  <a:srgbClr val="000000"/>
                </a:solidFill>
              </a:rPr>
              <a:t>Angebote der </a:t>
            </a:r>
            <a:r>
              <a:rPr lang="de-DE" altLang="de-DE" dirty="0" err="1" smtClean="0">
                <a:solidFill>
                  <a:srgbClr val="000000"/>
                </a:solidFill>
              </a:rPr>
              <a:t>Berufsberatung</a:t>
            </a:r>
            <a:r>
              <a:rPr lang="de-DE" altLang="de-DE" b="0" dirty="0" err="1" smtClean="0"/>
              <a:t>der</a:t>
            </a:r>
            <a:r>
              <a:rPr lang="de-DE" altLang="de-DE" b="0" dirty="0" smtClean="0"/>
              <a:t> </a:t>
            </a:r>
            <a:r>
              <a:rPr lang="de-DE" altLang="de-DE" b="0" dirty="0"/>
              <a:t>Berufsberatung</a:t>
            </a:r>
            <a:endParaRPr lang="de-DE" b="0" dirty="0"/>
          </a:p>
        </p:txBody>
      </p:sp>
      <p:sp>
        <p:nvSpPr>
          <p:cNvPr id="5" name="Text Box 5"/>
          <p:cNvSpPr txBox="1">
            <a:spLocks noChangeArrowheads="1"/>
          </p:cNvSpPr>
          <p:nvPr/>
        </p:nvSpPr>
        <p:spPr bwMode="auto">
          <a:xfrm>
            <a:off x="180229" y="1707108"/>
            <a:ext cx="8728075" cy="368960"/>
          </a:xfrm>
          <a:prstGeom prst="rect">
            <a:avLst/>
          </a:prstGeom>
          <a:noFill/>
          <a:ln w="12700" cap="sq">
            <a:noFill/>
            <a:miter lim="800000"/>
            <a:headEnd type="none" w="sm" len="sm"/>
            <a:tailEnd type="none" w="sm" len="sm"/>
          </a:ln>
        </p:spPr>
        <p:txBody>
          <a:bodyPr lIns="91073" tIns="45536" rIns="91073" bIns="45536">
            <a:spAutoFit/>
          </a:bodyPr>
          <a:lstStyle/>
          <a:p>
            <a:pPr defTabSz="911120" eaLnBrk="0" hangingPunct="0"/>
            <a:r>
              <a:rPr lang="de-DE" b="1" dirty="0">
                <a:solidFill>
                  <a:srgbClr val="00B050"/>
                </a:solidFill>
              </a:rPr>
              <a:t> </a:t>
            </a:r>
            <a:r>
              <a:rPr lang="de-DE" b="1" u="sng" dirty="0" smtClean="0">
                <a:solidFill>
                  <a:srgbClr val="00B050"/>
                </a:solidFill>
              </a:rPr>
              <a:t>Informieren</a:t>
            </a:r>
            <a:r>
              <a:rPr lang="de-DE" b="1" dirty="0">
                <a:solidFill>
                  <a:srgbClr val="00B050"/>
                </a:solidFill>
              </a:rPr>
              <a:t>	 </a:t>
            </a:r>
            <a:r>
              <a:rPr lang="de-DE" b="1" dirty="0" smtClean="0">
                <a:solidFill>
                  <a:srgbClr val="00B050"/>
                </a:solidFill>
              </a:rPr>
              <a:t>   </a:t>
            </a:r>
            <a:r>
              <a:rPr lang="de-DE" b="1" u="sng" dirty="0">
                <a:solidFill>
                  <a:srgbClr val="00B050"/>
                </a:solidFill>
              </a:rPr>
              <a:t>Beraten</a:t>
            </a:r>
            <a:r>
              <a:rPr lang="de-DE" b="1" dirty="0">
                <a:solidFill>
                  <a:srgbClr val="00B050"/>
                </a:solidFill>
              </a:rPr>
              <a:t>	         </a:t>
            </a:r>
            <a:r>
              <a:rPr lang="de-DE" b="1" u="sng" dirty="0">
                <a:solidFill>
                  <a:srgbClr val="00B050"/>
                </a:solidFill>
              </a:rPr>
              <a:t>Vermitteln</a:t>
            </a:r>
            <a:r>
              <a:rPr lang="de-DE" b="1" dirty="0">
                <a:solidFill>
                  <a:srgbClr val="00B050"/>
                </a:solidFill>
              </a:rPr>
              <a:t>            </a:t>
            </a:r>
            <a:r>
              <a:rPr lang="de-DE" b="1" dirty="0" smtClean="0">
                <a:solidFill>
                  <a:srgbClr val="00B050"/>
                </a:solidFill>
              </a:rPr>
              <a:t> </a:t>
            </a:r>
            <a:r>
              <a:rPr lang="de-DE" b="1" u="sng" dirty="0" smtClean="0">
                <a:solidFill>
                  <a:srgbClr val="00B050"/>
                </a:solidFill>
              </a:rPr>
              <a:t>finanzielle </a:t>
            </a:r>
            <a:r>
              <a:rPr lang="de-DE" b="1" u="sng" dirty="0">
                <a:solidFill>
                  <a:srgbClr val="00B050"/>
                </a:solidFill>
              </a:rPr>
              <a:t>Hilfen</a:t>
            </a:r>
            <a:endParaRPr lang="de-DE" b="1" dirty="0">
              <a:solidFill>
                <a:srgbClr val="00B050"/>
              </a:solidFill>
            </a:endParaRPr>
          </a:p>
        </p:txBody>
      </p:sp>
      <p:sp>
        <p:nvSpPr>
          <p:cNvPr id="6" name="Text Box 6"/>
          <p:cNvSpPr txBox="1">
            <a:spLocks noChangeArrowheads="1"/>
          </p:cNvSpPr>
          <p:nvPr/>
        </p:nvSpPr>
        <p:spPr bwMode="auto">
          <a:xfrm>
            <a:off x="180229" y="2197100"/>
            <a:ext cx="2044387" cy="4305423"/>
          </a:xfrm>
          <a:prstGeom prst="rect">
            <a:avLst/>
          </a:prstGeom>
          <a:noFill/>
          <a:ln w="12700" cap="sq">
            <a:noFill/>
            <a:miter lim="800000"/>
            <a:headEnd type="none" w="sm" len="sm"/>
            <a:tailEnd type="none" w="sm" len="sm"/>
          </a:ln>
        </p:spPr>
        <p:txBody>
          <a:bodyPr wrap="square" lIns="91073" tIns="45536" rIns="91073" bIns="45536">
            <a:spAutoFit/>
          </a:bodyPr>
          <a:lstStyle/>
          <a:p>
            <a:pPr defTabSz="911120" eaLnBrk="0" hangingPunct="0"/>
            <a:r>
              <a:rPr lang="de-DE" sz="1400" b="1" dirty="0">
                <a:sym typeface="Wingdings" pitchFamily="2" charset="2"/>
              </a:rPr>
              <a:t></a:t>
            </a:r>
            <a:r>
              <a:rPr lang="de-DE" sz="1600" b="1" dirty="0" err="1"/>
              <a:t>BiZ</a:t>
            </a:r>
            <a:r>
              <a:rPr lang="de-DE" sz="1600" b="1" dirty="0"/>
              <a:t/>
            </a:r>
            <a:br>
              <a:rPr lang="de-DE" sz="1600" b="1" dirty="0"/>
            </a:br>
            <a:endParaRPr lang="de-DE" sz="1600" b="1" dirty="0" smtClean="0"/>
          </a:p>
          <a:p>
            <a:pPr defTabSz="911120" eaLnBrk="0" hangingPunct="0"/>
            <a:r>
              <a:rPr lang="de-DE" sz="1600" b="1" dirty="0" smtClean="0">
                <a:sym typeface="Wingdings" pitchFamily="2" charset="2"/>
              </a:rPr>
              <a:t></a:t>
            </a:r>
            <a:r>
              <a:rPr lang="de-DE" sz="1400" b="1" dirty="0" smtClean="0"/>
              <a:t>Print- und Online-</a:t>
            </a:r>
            <a:br>
              <a:rPr lang="de-DE" sz="1400" b="1" dirty="0" smtClean="0"/>
            </a:br>
            <a:r>
              <a:rPr lang="de-DE" sz="1400" b="1" dirty="0" smtClean="0"/>
              <a:t>    Medien</a:t>
            </a:r>
            <a:endParaRPr lang="de-DE" sz="1400" dirty="0"/>
          </a:p>
          <a:p>
            <a:pPr defTabSz="911120" eaLnBrk="0" hangingPunct="0"/>
            <a:endParaRPr lang="de-DE" sz="1400" b="1" dirty="0"/>
          </a:p>
          <a:p>
            <a:pPr defTabSz="911120" eaLnBrk="0" hangingPunct="0"/>
            <a:endParaRPr lang="de-DE" sz="1400" dirty="0" smtClean="0"/>
          </a:p>
          <a:p>
            <a:pPr defTabSz="911120" eaLnBrk="0" hangingPunct="0"/>
            <a:endParaRPr lang="de-DE" sz="1400" dirty="0"/>
          </a:p>
          <a:p>
            <a:pPr defTabSz="911120" eaLnBrk="0" hangingPunct="0">
              <a:lnSpc>
                <a:spcPct val="50000"/>
              </a:lnSpc>
            </a:pPr>
            <a:r>
              <a:rPr lang="de-DE" sz="1400" b="1" dirty="0" smtClean="0">
                <a:sym typeface="Wingdings" pitchFamily="2" charset="2"/>
              </a:rPr>
              <a:t>Infos und Vorträge</a:t>
            </a:r>
          </a:p>
          <a:p>
            <a:pPr defTabSz="911120" eaLnBrk="0" hangingPunct="0">
              <a:lnSpc>
                <a:spcPct val="50000"/>
              </a:lnSpc>
            </a:pPr>
            <a:r>
              <a:rPr lang="de-DE" sz="1400" b="1" dirty="0" smtClean="0">
                <a:sym typeface="Wingdings" pitchFamily="2" charset="2"/>
              </a:rPr>
              <a:t>    von Fachleuten</a:t>
            </a:r>
          </a:p>
          <a:p>
            <a:pPr defTabSz="911120" eaLnBrk="0" hangingPunct="0">
              <a:lnSpc>
                <a:spcPct val="50000"/>
              </a:lnSpc>
            </a:pPr>
            <a:endParaRPr lang="de-DE" sz="1400" b="1" dirty="0"/>
          </a:p>
          <a:p>
            <a:pPr defTabSz="911120" eaLnBrk="0" hangingPunct="0"/>
            <a:r>
              <a:rPr lang="de-DE" sz="1400" dirty="0">
                <a:sym typeface="Wingdings" pitchFamily="2" charset="2"/>
              </a:rPr>
              <a:t></a:t>
            </a:r>
            <a:r>
              <a:rPr lang="de-DE" sz="1400" b="1" dirty="0"/>
              <a:t>Bewerbungs-</a:t>
            </a:r>
            <a:br>
              <a:rPr lang="de-DE" sz="1400" b="1" dirty="0"/>
            </a:br>
            <a:r>
              <a:rPr lang="de-DE" sz="1400" b="1" dirty="0"/>
              <a:t>    </a:t>
            </a:r>
            <a:r>
              <a:rPr lang="de-DE" sz="1400" b="1" dirty="0" err="1"/>
              <a:t>seminare</a:t>
            </a:r>
            <a:r>
              <a:rPr lang="de-DE" sz="1400" b="1" dirty="0"/>
              <a:t/>
            </a:r>
            <a:br>
              <a:rPr lang="de-DE" sz="1400" b="1" dirty="0"/>
            </a:br>
            <a:endParaRPr lang="de-DE" sz="1400" b="1" dirty="0"/>
          </a:p>
          <a:p>
            <a:pPr defTabSz="911120" eaLnBrk="0" hangingPunct="0"/>
            <a:r>
              <a:rPr lang="de-DE" sz="1400" b="1" dirty="0">
                <a:sym typeface="Wingdings" pitchFamily="2" charset="2"/>
              </a:rPr>
              <a:t></a:t>
            </a:r>
            <a:r>
              <a:rPr lang="de-DE" sz="1400" b="1" dirty="0" err="1"/>
              <a:t>Schulver</a:t>
            </a:r>
            <a:r>
              <a:rPr lang="de-DE" sz="1400" b="1" dirty="0"/>
              <a:t>-</a:t>
            </a:r>
            <a:br>
              <a:rPr lang="de-DE" sz="1400" b="1" dirty="0"/>
            </a:br>
            <a:r>
              <a:rPr lang="de-DE" sz="1400" b="1" dirty="0"/>
              <a:t>    </a:t>
            </a:r>
            <a:r>
              <a:rPr lang="de-DE" sz="1400" b="1" dirty="0" err="1" smtClean="0"/>
              <a:t>anstaltungen</a:t>
            </a:r>
            <a:r>
              <a:rPr lang="de-DE" sz="1400" b="1" dirty="0"/>
              <a:t/>
            </a:r>
            <a:br>
              <a:rPr lang="de-DE" sz="1400" b="1" dirty="0"/>
            </a:br>
            <a:endParaRPr lang="de-DE" sz="1400" b="1" dirty="0"/>
          </a:p>
          <a:p>
            <a:pPr defTabSz="911120" eaLnBrk="0" hangingPunct="0"/>
            <a:r>
              <a:rPr lang="de-DE" sz="1400" b="1" dirty="0">
                <a:sym typeface="Wingdings" pitchFamily="2" charset="2"/>
              </a:rPr>
              <a:t>Elternabende</a:t>
            </a:r>
            <a:endParaRPr lang="de-DE" sz="1400" b="1" dirty="0"/>
          </a:p>
        </p:txBody>
      </p:sp>
      <p:sp>
        <p:nvSpPr>
          <p:cNvPr id="7" name="Text Box 7"/>
          <p:cNvSpPr txBox="1">
            <a:spLocks noChangeArrowheads="1"/>
          </p:cNvSpPr>
          <p:nvPr/>
        </p:nvSpPr>
        <p:spPr bwMode="auto">
          <a:xfrm>
            <a:off x="2243667" y="2220913"/>
            <a:ext cx="2095500" cy="4767087"/>
          </a:xfrm>
          <a:prstGeom prst="rect">
            <a:avLst/>
          </a:prstGeom>
          <a:noFill/>
          <a:ln w="12700" cap="sq">
            <a:noFill/>
            <a:miter lim="800000"/>
            <a:headEnd type="none" w="sm" len="sm"/>
            <a:tailEnd type="none" w="sm" len="sm"/>
          </a:ln>
        </p:spPr>
        <p:txBody>
          <a:bodyPr wrap="square" lIns="91073" tIns="45536" rIns="91073" bIns="45536">
            <a:spAutoFit/>
          </a:bodyPr>
          <a:lstStyle/>
          <a:p>
            <a:pPr defTabSz="911120" eaLnBrk="0" hangingPunct="0"/>
            <a:r>
              <a:rPr lang="de-DE" sz="1400" b="1" dirty="0">
                <a:sym typeface="Wingdings" pitchFamily="2" charset="2"/>
              </a:rPr>
              <a:t></a:t>
            </a:r>
            <a:r>
              <a:rPr lang="de-DE" sz="1400" b="1" dirty="0">
                <a:solidFill>
                  <a:srgbClr val="FF0000"/>
                </a:solidFill>
              </a:rPr>
              <a:t>Persönliches</a:t>
            </a:r>
            <a:br>
              <a:rPr lang="de-DE" sz="1400" b="1" dirty="0">
                <a:solidFill>
                  <a:srgbClr val="FF0000"/>
                </a:solidFill>
              </a:rPr>
            </a:br>
            <a:r>
              <a:rPr lang="de-DE" sz="1400" b="1" dirty="0">
                <a:solidFill>
                  <a:srgbClr val="FF0000"/>
                </a:solidFill>
              </a:rPr>
              <a:t>    Beratungsgespräch</a:t>
            </a:r>
          </a:p>
          <a:p>
            <a:pPr defTabSz="911120" eaLnBrk="0" hangingPunct="0"/>
            <a:r>
              <a:rPr lang="de-DE" sz="1400" b="1" dirty="0">
                <a:solidFill>
                  <a:srgbClr val="FF0000"/>
                </a:solidFill>
              </a:rPr>
              <a:t>    Anmeldung unter </a:t>
            </a:r>
            <a:br>
              <a:rPr lang="de-DE" sz="1400" b="1" dirty="0">
                <a:solidFill>
                  <a:srgbClr val="FF0000"/>
                </a:solidFill>
              </a:rPr>
            </a:br>
            <a:r>
              <a:rPr lang="de-DE" sz="1400" b="1" dirty="0">
                <a:solidFill>
                  <a:srgbClr val="FF0000"/>
                </a:solidFill>
              </a:rPr>
              <a:t>  </a:t>
            </a:r>
            <a:r>
              <a:rPr lang="de-DE" sz="1400" b="1" dirty="0" smtClean="0">
                <a:solidFill>
                  <a:srgbClr val="FF0000"/>
                </a:solidFill>
              </a:rPr>
              <a:t>  </a:t>
            </a:r>
            <a:r>
              <a:rPr lang="de-DE" sz="1400" b="1" dirty="0">
                <a:solidFill>
                  <a:srgbClr val="FF0000"/>
                </a:solidFill>
              </a:rPr>
              <a:t>Tel.: </a:t>
            </a:r>
            <a:r>
              <a:rPr lang="de-DE" sz="1400" b="1" dirty="0" smtClean="0">
                <a:solidFill>
                  <a:srgbClr val="FF0000"/>
                </a:solidFill>
              </a:rPr>
              <a:t>0800 4 5555 00</a:t>
            </a:r>
            <a:endParaRPr lang="de-DE" sz="1400" b="1" dirty="0">
              <a:solidFill>
                <a:srgbClr val="FF0000"/>
              </a:solidFill>
            </a:endParaRPr>
          </a:p>
          <a:p>
            <a:pPr defTabSz="911120" eaLnBrk="0" hangingPunct="0"/>
            <a:endParaRPr lang="de-DE" sz="1400" dirty="0">
              <a:sym typeface="Wingdings" pitchFamily="2" charset="2"/>
            </a:endParaRPr>
          </a:p>
          <a:p>
            <a:pPr defTabSz="911120" eaLnBrk="0" hangingPunct="0"/>
            <a:endParaRPr lang="de-DE" sz="1400" b="1" dirty="0">
              <a:sym typeface="Wingdings" pitchFamily="2" charset="2"/>
            </a:endParaRPr>
          </a:p>
          <a:p>
            <a:pPr defTabSz="911120" eaLnBrk="0" hangingPunct="0"/>
            <a:r>
              <a:rPr lang="de-DE" sz="1400" b="1" dirty="0">
                <a:sym typeface="Wingdings" pitchFamily="2" charset="2"/>
              </a:rPr>
              <a:t></a:t>
            </a:r>
            <a:r>
              <a:rPr lang="de-DE" sz="1400" b="1" dirty="0"/>
              <a:t>Durchführung von </a:t>
            </a:r>
            <a:br>
              <a:rPr lang="de-DE" sz="1400" b="1" dirty="0"/>
            </a:br>
            <a:r>
              <a:rPr lang="de-DE" sz="1400" b="1" dirty="0"/>
              <a:t>    Berufswahltests </a:t>
            </a:r>
            <a:br>
              <a:rPr lang="de-DE" sz="1400" b="1" dirty="0"/>
            </a:br>
            <a:r>
              <a:rPr lang="de-DE" sz="1400" b="1" dirty="0"/>
              <a:t>    (BWT)</a:t>
            </a:r>
          </a:p>
          <a:p>
            <a:pPr defTabSz="911120" eaLnBrk="0" hangingPunct="0"/>
            <a:endParaRPr lang="de-DE" sz="1400" b="1" dirty="0"/>
          </a:p>
          <a:p>
            <a:pPr defTabSz="911120" eaLnBrk="0" hangingPunct="0"/>
            <a:r>
              <a:rPr lang="de-DE" sz="1400" b="1" dirty="0">
                <a:sym typeface="Wingdings" pitchFamily="2" charset="2"/>
              </a:rPr>
              <a:t></a:t>
            </a:r>
            <a:r>
              <a:rPr lang="de-DE" sz="1400" b="1" dirty="0"/>
              <a:t>Sprechstunde für </a:t>
            </a:r>
            <a:br>
              <a:rPr lang="de-DE" sz="1400" b="1" dirty="0"/>
            </a:br>
            <a:r>
              <a:rPr lang="de-DE" sz="1400" b="1" dirty="0"/>
              <a:t>    </a:t>
            </a:r>
            <a:r>
              <a:rPr lang="de-DE" sz="1400" b="1" dirty="0" smtClean="0"/>
              <a:t>Schüler</a:t>
            </a:r>
          </a:p>
          <a:p>
            <a:pPr defTabSz="911120" eaLnBrk="0" hangingPunct="0"/>
            <a:r>
              <a:rPr lang="de-DE" sz="1200" b="1" dirty="0"/>
              <a:t> </a:t>
            </a:r>
            <a:r>
              <a:rPr lang="de-DE" sz="1200" b="1" dirty="0" smtClean="0"/>
              <a:t>   </a:t>
            </a:r>
            <a:r>
              <a:rPr lang="de-DE" sz="1200" b="1" dirty="0" smtClean="0">
                <a:sym typeface="Wingdings" panose="05000000000000000000" pitchFamily="2" charset="2"/>
              </a:rPr>
              <a:t>Klärung von Kurzanliegen in der Schule</a:t>
            </a:r>
            <a:endParaRPr lang="de-DE" sz="1200" b="1" dirty="0" smtClean="0"/>
          </a:p>
          <a:p>
            <a:pPr defTabSz="911120" eaLnBrk="0" hangingPunct="0"/>
            <a:r>
              <a:rPr lang="de-DE" sz="1400" b="1" dirty="0" smtClean="0"/>
              <a:t> </a:t>
            </a:r>
            <a:r>
              <a:rPr lang="de-DE" sz="1400" b="1" dirty="0"/>
              <a:t/>
            </a:r>
            <a:br>
              <a:rPr lang="de-DE" sz="1400" b="1" dirty="0"/>
            </a:br>
            <a:endParaRPr lang="de-DE" sz="1400" b="1" dirty="0"/>
          </a:p>
          <a:p>
            <a:pPr defTabSz="911120" eaLnBrk="0" hangingPunct="0"/>
            <a:endParaRPr lang="de-DE" sz="1200" dirty="0"/>
          </a:p>
          <a:p>
            <a:pPr defTabSz="911120" eaLnBrk="0" hangingPunct="0"/>
            <a:r>
              <a:rPr lang="de-DE" sz="1200" dirty="0" smtClean="0"/>
              <a:t> </a:t>
            </a:r>
            <a:endParaRPr lang="de-DE" sz="1200" dirty="0"/>
          </a:p>
        </p:txBody>
      </p:sp>
      <p:sp>
        <p:nvSpPr>
          <p:cNvPr id="8" name="Text Box 10"/>
          <p:cNvSpPr txBox="1">
            <a:spLocks noChangeArrowheads="1"/>
          </p:cNvSpPr>
          <p:nvPr/>
        </p:nvSpPr>
        <p:spPr bwMode="auto">
          <a:xfrm>
            <a:off x="4343400" y="2271713"/>
            <a:ext cx="2198686" cy="3431337"/>
          </a:xfrm>
          <a:prstGeom prst="rect">
            <a:avLst/>
          </a:prstGeom>
          <a:noFill/>
          <a:ln w="12700" cap="sq">
            <a:noFill/>
            <a:miter lim="800000"/>
            <a:headEnd type="none" w="sm" len="sm"/>
            <a:tailEnd type="none" w="sm" len="sm"/>
          </a:ln>
        </p:spPr>
        <p:txBody>
          <a:bodyPr wrap="square" lIns="91073" tIns="45536" rIns="91073" bIns="45536">
            <a:spAutoFit/>
          </a:bodyPr>
          <a:lstStyle/>
          <a:p>
            <a:pPr defTabSz="911120" eaLnBrk="0" hangingPunct="0"/>
            <a:r>
              <a:rPr lang="de-DE" sz="1400" b="1" dirty="0" smtClean="0">
                <a:sym typeface="Wingdings" pitchFamily="2" charset="2"/>
              </a:rPr>
              <a:t> </a:t>
            </a:r>
            <a:r>
              <a:rPr lang="de-DE" sz="1400" b="1" dirty="0" smtClean="0"/>
              <a:t>Individuelle </a:t>
            </a:r>
            <a:r>
              <a:rPr lang="de-DE" sz="1400" b="1" dirty="0"/>
              <a:t/>
            </a:r>
            <a:br>
              <a:rPr lang="de-DE" sz="1400" b="1" dirty="0"/>
            </a:br>
            <a:r>
              <a:rPr lang="de-DE" sz="1400" b="1" dirty="0"/>
              <a:t>    Vermittlung von </a:t>
            </a:r>
            <a:br>
              <a:rPr lang="de-DE" sz="1400" b="1" dirty="0"/>
            </a:br>
            <a:r>
              <a:rPr lang="de-DE" sz="1400" b="1" dirty="0"/>
              <a:t>    Ausbildungsstellen</a:t>
            </a:r>
          </a:p>
          <a:p>
            <a:pPr defTabSz="911120" eaLnBrk="0" hangingPunct="0"/>
            <a:r>
              <a:rPr lang="de-DE" sz="1200" b="1" dirty="0"/>
              <a:t>            </a:t>
            </a:r>
            <a:endParaRPr lang="de-DE" sz="1200" b="1" dirty="0" smtClean="0"/>
          </a:p>
          <a:p>
            <a:pPr defTabSz="911120" eaLnBrk="0" hangingPunct="0"/>
            <a:r>
              <a:rPr lang="de-DE" sz="1400" b="1" dirty="0" smtClean="0"/>
              <a:t>        Nur </a:t>
            </a:r>
            <a:r>
              <a:rPr lang="de-DE" sz="1400" b="1" dirty="0"/>
              <a:t>für </a:t>
            </a:r>
            <a:r>
              <a:rPr lang="de-DE" sz="1400" b="1" dirty="0" smtClean="0"/>
              <a:t>gemeldete</a:t>
            </a:r>
            <a:r>
              <a:rPr lang="de-DE" sz="1400" b="1" dirty="0"/>
              <a:t/>
            </a:r>
            <a:br>
              <a:rPr lang="de-DE" sz="1400" b="1" dirty="0"/>
            </a:br>
            <a:r>
              <a:rPr lang="de-DE" sz="1400" b="1" dirty="0"/>
              <a:t> </a:t>
            </a:r>
            <a:r>
              <a:rPr lang="de-DE" sz="1400" b="1" dirty="0" smtClean="0"/>
              <a:t>       Bewerber</a:t>
            </a:r>
            <a:r>
              <a:rPr lang="de-DE" sz="1400" b="1" dirty="0"/>
              <a:t>!</a:t>
            </a:r>
          </a:p>
          <a:p>
            <a:pPr defTabSz="911120" eaLnBrk="0" hangingPunct="0"/>
            <a:endParaRPr lang="de-DE" sz="1200" dirty="0">
              <a:solidFill>
                <a:srgbClr val="FF9933"/>
              </a:solidFill>
            </a:endParaRPr>
          </a:p>
          <a:p>
            <a:pPr defTabSz="911120" eaLnBrk="0" hangingPunct="0"/>
            <a:r>
              <a:rPr lang="de-DE" sz="1400" b="1" dirty="0">
                <a:sym typeface="Wingdings" pitchFamily="2" charset="2"/>
              </a:rPr>
              <a:t></a:t>
            </a:r>
            <a:r>
              <a:rPr lang="de-DE" sz="1400" b="1" dirty="0"/>
              <a:t>Anschriften von </a:t>
            </a:r>
            <a:br>
              <a:rPr lang="de-DE" sz="1400" b="1" dirty="0"/>
            </a:br>
            <a:r>
              <a:rPr lang="de-DE" sz="1400" b="1" dirty="0"/>
              <a:t>    Betrieben</a:t>
            </a:r>
          </a:p>
          <a:p>
            <a:pPr defTabSz="911120" eaLnBrk="0" hangingPunct="0"/>
            <a:r>
              <a:rPr lang="de-DE" sz="1400" b="1" dirty="0"/>
              <a:t> </a:t>
            </a:r>
          </a:p>
          <a:p>
            <a:pPr defTabSz="911120" eaLnBrk="0" hangingPunct="0"/>
            <a:endParaRPr lang="de-DE" sz="1200" dirty="0"/>
          </a:p>
          <a:p>
            <a:pPr defTabSz="911120" eaLnBrk="0" hangingPunct="0"/>
            <a:r>
              <a:rPr lang="de-DE" sz="1400" b="1" dirty="0">
                <a:sym typeface="Wingdings" pitchFamily="2" charset="2"/>
              </a:rPr>
              <a:t></a:t>
            </a:r>
            <a:r>
              <a:rPr lang="de-DE" sz="1400" b="1" dirty="0"/>
              <a:t>Anschriften </a:t>
            </a:r>
            <a:br>
              <a:rPr lang="de-DE" sz="1400" b="1" dirty="0"/>
            </a:br>
            <a:r>
              <a:rPr lang="de-DE" sz="1400" b="1" dirty="0"/>
              <a:t>    schulischer </a:t>
            </a:r>
            <a:br>
              <a:rPr lang="de-DE" sz="1400" b="1" dirty="0"/>
            </a:br>
            <a:r>
              <a:rPr lang="de-DE" sz="1400" b="1" dirty="0"/>
              <a:t>    Ausbildungsstätten</a:t>
            </a:r>
          </a:p>
        </p:txBody>
      </p:sp>
      <p:sp>
        <p:nvSpPr>
          <p:cNvPr id="9" name="Text Box 8"/>
          <p:cNvSpPr txBox="1">
            <a:spLocks noChangeArrowheads="1"/>
          </p:cNvSpPr>
          <p:nvPr/>
        </p:nvSpPr>
        <p:spPr bwMode="auto">
          <a:xfrm>
            <a:off x="6664344" y="2251076"/>
            <a:ext cx="2788169" cy="3883769"/>
          </a:xfrm>
          <a:prstGeom prst="rect">
            <a:avLst/>
          </a:prstGeom>
          <a:noFill/>
          <a:ln w="12700" cap="sq">
            <a:noFill/>
            <a:miter lim="800000"/>
            <a:headEnd type="none" w="sm" len="sm"/>
            <a:tailEnd type="none" w="sm" len="sm"/>
          </a:ln>
        </p:spPr>
        <p:txBody>
          <a:bodyPr wrap="square" lIns="91073" tIns="45536" rIns="91073" bIns="45536">
            <a:spAutoFit/>
          </a:bodyPr>
          <a:lstStyle/>
          <a:p>
            <a:pPr defTabSz="911120" eaLnBrk="0" hangingPunct="0"/>
            <a:r>
              <a:rPr lang="de-DE" sz="1400" b="1" dirty="0" smtClean="0"/>
              <a:t>Anbahnung z.B.:</a:t>
            </a:r>
          </a:p>
          <a:p>
            <a:pPr marL="285750" indent="-285750" defTabSz="911120" eaLnBrk="0" hangingPunct="0">
              <a:buFont typeface="Wingdings"/>
              <a:buChar char="à"/>
            </a:pPr>
            <a:r>
              <a:rPr lang="de-DE" sz="1400" b="1" dirty="0" smtClean="0"/>
              <a:t>Bewerbungskosten</a:t>
            </a:r>
          </a:p>
          <a:p>
            <a:pPr marL="285750" indent="-285750" defTabSz="911120" eaLnBrk="0" hangingPunct="0">
              <a:buFont typeface="Wingdings"/>
              <a:buChar char="à"/>
            </a:pPr>
            <a:r>
              <a:rPr lang="de-DE" sz="1400" b="1" dirty="0" smtClean="0"/>
              <a:t>Reisekosten</a:t>
            </a:r>
          </a:p>
          <a:p>
            <a:pPr marL="285750" indent="-285750" defTabSz="911120" eaLnBrk="0" hangingPunct="0">
              <a:buFont typeface="Wingdings"/>
              <a:buChar char="à"/>
            </a:pPr>
            <a:r>
              <a:rPr lang="de-DE" sz="1400" b="1" dirty="0" smtClean="0"/>
              <a:t>Gesundheitszeugnis</a:t>
            </a:r>
            <a:endParaRPr lang="de-DE" sz="1400" b="1" dirty="0"/>
          </a:p>
          <a:p>
            <a:pPr defTabSz="911120" eaLnBrk="0" hangingPunct="0"/>
            <a:r>
              <a:rPr lang="de-DE" sz="1400" b="1" dirty="0">
                <a:sym typeface="Wingdings" pitchFamily="2" charset="2"/>
              </a:rPr>
              <a:t/>
            </a:r>
            <a:br>
              <a:rPr lang="de-DE" sz="1400" b="1" dirty="0">
                <a:sym typeface="Wingdings" pitchFamily="2" charset="2"/>
              </a:rPr>
            </a:br>
            <a:r>
              <a:rPr lang="de-DE" sz="1400" b="1" dirty="0" smtClean="0"/>
              <a:t>Aufnahme z.B.: </a:t>
            </a:r>
          </a:p>
          <a:p>
            <a:pPr defTabSz="911120" eaLnBrk="0" hangingPunct="0"/>
            <a:endParaRPr lang="de-DE" sz="1400" b="1" dirty="0"/>
          </a:p>
          <a:p>
            <a:pPr marL="285750" indent="-285750">
              <a:lnSpc>
                <a:spcPct val="100000"/>
              </a:lnSpc>
              <a:spcBef>
                <a:spcPct val="0"/>
              </a:spcBef>
              <a:buSzTx/>
              <a:buFont typeface="Wingdings"/>
              <a:buChar char="à"/>
            </a:pPr>
            <a:r>
              <a:rPr lang="de-DE" altLang="de-DE" sz="1400" b="1" dirty="0" smtClean="0"/>
              <a:t>Arbeitskleidung</a:t>
            </a:r>
          </a:p>
          <a:p>
            <a:pPr marL="285750" indent="-285750">
              <a:lnSpc>
                <a:spcPct val="100000"/>
              </a:lnSpc>
              <a:spcBef>
                <a:spcPct val="0"/>
              </a:spcBef>
              <a:buFont typeface="Wingdings"/>
              <a:buChar char="à"/>
            </a:pPr>
            <a:r>
              <a:rPr lang="de-DE" altLang="de-DE" sz="1400" b="1" dirty="0"/>
              <a:t> </a:t>
            </a:r>
            <a:r>
              <a:rPr lang="de-DE" altLang="de-DE" sz="1400" b="1" dirty="0" smtClean="0"/>
              <a:t>Umzugskosten</a:t>
            </a:r>
          </a:p>
          <a:p>
            <a:pPr marL="285750" indent="-285750">
              <a:lnSpc>
                <a:spcPct val="100000"/>
              </a:lnSpc>
              <a:spcBef>
                <a:spcPct val="0"/>
              </a:spcBef>
              <a:buFont typeface="Wingdings"/>
              <a:buChar char="à"/>
            </a:pPr>
            <a:r>
              <a:rPr lang="de-DE" altLang="de-DE" sz="1350" b="1" dirty="0" smtClean="0"/>
              <a:t>Berufsausbildungsbeihilfe</a:t>
            </a:r>
            <a:r>
              <a:rPr lang="de-DE" altLang="de-DE" sz="1400" b="1" dirty="0" smtClean="0"/>
              <a:t> </a:t>
            </a:r>
            <a:r>
              <a:rPr lang="de-DE" altLang="de-DE" sz="1400" b="1" dirty="0"/>
              <a:t>(BAB</a:t>
            </a:r>
            <a:r>
              <a:rPr lang="de-DE" altLang="de-DE" sz="1400" b="1" dirty="0" smtClean="0"/>
              <a:t>)</a:t>
            </a:r>
          </a:p>
          <a:p>
            <a:pPr marL="285750" indent="-285750">
              <a:lnSpc>
                <a:spcPct val="100000"/>
              </a:lnSpc>
              <a:spcBef>
                <a:spcPct val="0"/>
              </a:spcBef>
              <a:buFont typeface="Wingdings"/>
              <a:buChar char="à"/>
            </a:pPr>
            <a:r>
              <a:rPr lang="de-DE" altLang="de-DE" sz="1400" b="1" dirty="0"/>
              <a:t>a</a:t>
            </a:r>
            <a:r>
              <a:rPr lang="de-DE" altLang="de-DE" sz="1400" b="1" dirty="0" smtClean="0"/>
              <a:t>usbildungsbegleitende</a:t>
            </a:r>
          </a:p>
          <a:p>
            <a:pPr>
              <a:lnSpc>
                <a:spcPct val="100000"/>
              </a:lnSpc>
              <a:spcBef>
                <a:spcPct val="0"/>
              </a:spcBef>
            </a:pPr>
            <a:r>
              <a:rPr lang="de-DE" altLang="de-DE" sz="1400" b="1" dirty="0" smtClean="0"/>
              <a:t>      Hilfen(</a:t>
            </a:r>
            <a:r>
              <a:rPr lang="de-DE" altLang="de-DE" sz="1400" b="1" dirty="0" err="1" smtClean="0"/>
              <a:t>abH</a:t>
            </a:r>
            <a:r>
              <a:rPr lang="de-DE" altLang="de-DE" sz="1400" b="1" dirty="0" smtClean="0"/>
              <a:t>)</a:t>
            </a:r>
            <a:endParaRPr lang="de-DE" altLang="de-DE" sz="1400" b="1" dirty="0"/>
          </a:p>
          <a:p>
            <a:pPr defTabSz="911120" eaLnBrk="0" hangingPunct="0"/>
            <a:endParaRPr lang="de-DE" sz="1400" b="1" dirty="0" smtClean="0">
              <a:sym typeface="Wingdings" pitchFamily="2" charset="2"/>
            </a:endParaRPr>
          </a:p>
          <a:p>
            <a:pPr defTabSz="911120" eaLnBrk="0" hangingPunct="0"/>
            <a:endParaRPr lang="de-DE" sz="1400" b="1" dirty="0">
              <a:sym typeface="Wingdings" pitchFamily="2" charset="2"/>
            </a:endParaRPr>
          </a:p>
        </p:txBody>
      </p:sp>
      <p:sp>
        <p:nvSpPr>
          <p:cNvPr id="10" name="Text Box 9"/>
          <p:cNvSpPr txBox="1">
            <a:spLocks noChangeArrowheads="1"/>
          </p:cNvSpPr>
          <p:nvPr/>
        </p:nvSpPr>
        <p:spPr bwMode="auto">
          <a:xfrm>
            <a:off x="7138457" y="5593344"/>
            <a:ext cx="2434911" cy="1083002"/>
          </a:xfrm>
          <a:prstGeom prst="rect">
            <a:avLst/>
          </a:prstGeom>
          <a:noFill/>
          <a:ln w="12700" cap="sq">
            <a:noFill/>
            <a:miter lim="800000"/>
            <a:headEnd type="none" w="sm" len="sm"/>
            <a:tailEnd type="none" w="sm" len="sm"/>
          </a:ln>
        </p:spPr>
        <p:txBody>
          <a:bodyPr wrap="square" lIns="91073" tIns="45536" rIns="91073" bIns="45536">
            <a:spAutoFit/>
          </a:bodyPr>
          <a:lstStyle/>
          <a:p>
            <a:pPr defTabSz="911120" eaLnBrk="0" hangingPunct="0"/>
            <a:r>
              <a:rPr lang="de-DE" sz="1350" b="1" dirty="0" smtClean="0"/>
              <a:t>Antragstellung vor          Kostenentstehung!</a:t>
            </a:r>
          </a:p>
          <a:p>
            <a:pPr defTabSz="911120" eaLnBrk="0" hangingPunct="0"/>
            <a:r>
              <a:rPr lang="de-DE" sz="1350" b="1" dirty="0" smtClean="0"/>
              <a:t>Keine schulischen</a:t>
            </a:r>
          </a:p>
          <a:p>
            <a:pPr defTabSz="911120" eaLnBrk="0" hangingPunct="0"/>
            <a:r>
              <a:rPr lang="de-DE" sz="1350" b="1" dirty="0" smtClean="0"/>
              <a:t>Ausbildungen</a:t>
            </a:r>
            <a:endParaRPr lang="de-DE" sz="1350" b="1" dirty="0"/>
          </a:p>
        </p:txBody>
      </p:sp>
      <p:pic>
        <p:nvPicPr>
          <p:cNvPr id="12" name="Picture 16" descr="Logo BERUFENET">
            <a:hlinkClick r:id="rId2" tooltip="Externer Link: Zu BERUFENET (Öffnet sich in neuem Fenster)"/>
          </p:cNvPr>
          <p:cNvPicPr>
            <a:picLocks noChangeAspect="1" noChangeArrowheads="1"/>
          </p:cNvPicPr>
          <p:nvPr/>
        </p:nvPicPr>
        <p:blipFill>
          <a:blip r:embed="rId3" cstate="print"/>
          <a:srcRect/>
          <a:stretch>
            <a:fillRect/>
          </a:stretch>
        </p:blipFill>
        <p:spPr bwMode="auto">
          <a:xfrm>
            <a:off x="426420" y="3533602"/>
            <a:ext cx="1295400" cy="304800"/>
          </a:xfrm>
          <a:prstGeom prst="rect">
            <a:avLst/>
          </a:prstGeom>
          <a:noFill/>
          <a:ln w="9525">
            <a:noFill/>
            <a:miter lim="800000"/>
            <a:headEnd/>
            <a:tailEnd/>
          </a:ln>
          <a:effectLst/>
        </p:spPr>
      </p:pic>
      <p:pic>
        <p:nvPicPr>
          <p:cNvPr id="13" name="Picture 12" descr="Logo JOBbörse"/>
          <p:cNvPicPr>
            <a:picLocks noChangeAspect="1" noChangeArrowheads="1"/>
          </p:cNvPicPr>
          <p:nvPr/>
        </p:nvPicPr>
        <p:blipFill>
          <a:blip r:embed="rId4" cstate="print"/>
          <a:srcRect/>
          <a:stretch>
            <a:fillRect/>
          </a:stretch>
        </p:blipFill>
        <p:spPr>
          <a:xfrm>
            <a:off x="4630727" y="4655822"/>
            <a:ext cx="1295400" cy="304800"/>
          </a:xfrm>
          <a:prstGeom prst="rect">
            <a:avLst/>
          </a:prstGeom>
        </p:spPr>
      </p:pic>
      <p:pic>
        <p:nvPicPr>
          <p:cNvPr id="14" name="Picture 14" descr="Logo KURSNET">
            <a:hlinkClick r:id="rId5" tooltip="Externer Link: Zu KURSNET (Öffnet sich in neuem Fenster)"/>
          </p:cNvPr>
          <p:cNvPicPr>
            <a:picLocks noChangeAspect="1" noChangeArrowheads="1"/>
          </p:cNvPicPr>
          <p:nvPr/>
        </p:nvPicPr>
        <p:blipFill>
          <a:blip r:embed="rId6" cstate="print"/>
          <a:srcRect/>
          <a:stretch>
            <a:fillRect/>
          </a:stretch>
        </p:blipFill>
        <p:spPr>
          <a:xfrm>
            <a:off x="4659755" y="6019342"/>
            <a:ext cx="1295400" cy="304800"/>
          </a:xfrm>
          <a:prstGeom prst="rect">
            <a:avLst/>
          </a:prstGeom>
        </p:spPr>
      </p:pic>
      <p:sp>
        <p:nvSpPr>
          <p:cNvPr id="15" name="Pfeil nach rechts 14"/>
          <p:cNvSpPr/>
          <p:nvPr/>
        </p:nvSpPr>
        <p:spPr>
          <a:xfrm>
            <a:off x="4389652" y="3224876"/>
            <a:ext cx="361478" cy="21682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91787" tIns="45894" rIns="91787" bIns="45894" rtlCol="0" anchor="ctr"/>
          <a:lstStyle/>
          <a:p>
            <a:pPr algn="ctr"/>
            <a:endParaRPr lang="de-DE" dirty="0"/>
          </a:p>
        </p:txBody>
      </p:sp>
      <p:sp>
        <p:nvSpPr>
          <p:cNvPr id="16" name="AutoShape 18"/>
          <p:cNvSpPr>
            <a:spLocks noChangeArrowheads="1"/>
          </p:cNvSpPr>
          <p:nvPr/>
        </p:nvSpPr>
        <p:spPr bwMode="auto">
          <a:xfrm>
            <a:off x="6721371" y="5712547"/>
            <a:ext cx="314325" cy="219075"/>
          </a:xfrm>
          <a:prstGeom prst="rightArrow">
            <a:avLst>
              <a:gd name="adj1" fmla="val 50000"/>
              <a:gd name="adj2" fmla="val 35870"/>
            </a:avLst>
          </a:prstGeom>
          <a:solidFill>
            <a:schemeClr val="accent1"/>
          </a:solidFill>
          <a:ln w="9525" algn="ctr">
            <a:solidFill>
              <a:schemeClr val="tx1"/>
            </a:solidFill>
            <a:miter lim="800000"/>
            <a:headEnd/>
            <a:tailEnd/>
          </a:ln>
        </p:spPr>
        <p:txBody>
          <a:bodyPr wrap="none" lIns="0" tIns="0" rIns="0" bIns="0" anchor="ctr">
            <a:spAutoFit/>
          </a:bodyPr>
          <a:lstStyle>
            <a:lvl1pPr eaLnBrk="0" hangingPunct="0">
              <a:buSzPct val="80000"/>
              <a:buBlip>
                <a:blip r:embed="rId7"/>
              </a:buBlip>
              <a:defRPr sz="2000">
                <a:solidFill>
                  <a:schemeClr val="tx1"/>
                </a:solidFill>
                <a:latin typeface="Arial" charset="0"/>
              </a:defRPr>
            </a:lvl1pPr>
            <a:lvl2pPr marL="742950" indent="-285750" eaLnBrk="0" hangingPunct="0">
              <a:spcBef>
                <a:spcPct val="20000"/>
              </a:spcBef>
              <a:buClr>
                <a:srgbClr val="ADADAD"/>
              </a:buClr>
              <a:buFont typeface="Wingdings" pitchFamily="2" charset="2"/>
              <a:buChar char="§"/>
              <a:defRPr sz="1700">
                <a:solidFill>
                  <a:schemeClr val="tx1"/>
                </a:solidFill>
                <a:latin typeface="Arial" charset="0"/>
              </a:defRPr>
            </a:lvl2pPr>
            <a:lvl3pPr marL="1143000" indent="-228600" eaLnBrk="0" hangingPunct="0">
              <a:spcBef>
                <a:spcPct val="20000"/>
              </a:spcBef>
              <a:buClr>
                <a:srgbClr val="ADADAD"/>
              </a:buClr>
              <a:buFont typeface="Wingdings" pitchFamily="2" charset="2"/>
              <a:buChar char="§"/>
              <a:defRPr sz="1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buSzTx/>
              <a:buFontTx/>
              <a:buNone/>
            </a:pPr>
            <a:endParaRPr lang="de-DE" altLang="de-DE"/>
          </a:p>
        </p:txBody>
      </p:sp>
      <p:sp>
        <p:nvSpPr>
          <p:cNvPr id="17" name="Line 20"/>
          <p:cNvSpPr>
            <a:spLocks noChangeShapeType="1"/>
          </p:cNvSpPr>
          <p:nvPr/>
        </p:nvSpPr>
        <p:spPr bwMode="auto">
          <a:xfrm>
            <a:off x="2224617" y="1638300"/>
            <a:ext cx="19050" cy="4914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de-DE"/>
          </a:p>
        </p:txBody>
      </p:sp>
      <p:sp>
        <p:nvSpPr>
          <p:cNvPr id="18" name="Line 22"/>
          <p:cNvSpPr>
            <a:spLocks noChangeShapeType="1"/>
          </p:cNvSpPr>
          <p:nvPr/>
        </p:nvSpPr>
        <p:spPr bwMode="auto">
          <a:xfrm>
            <a:off x="6675447" y="1638300"/>
            <a:ext cx="19050" cy="4914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de-DE"/>
          </a:p>
        </p:txBody>
      </p:sp>
      <p:sp>
        <p:nvSpPr>
          <p:cNvPr id="19" name="Line 23"/>
          <p:cNvSpPr>
            <a:spLocks noChangeShapeType="1"/>
          </p:cNvSpPr>
          <p:nvPr/>
        </p:nvSpPr>
        <p:spPr bwMode="auto">
          <a:xfrm>
            <a:off x="4339167" y="1638300"/>
            <a:ext cx="19050" cy="4914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de-DE"/>
          </a:p>
        </p:txBody>
      </p:sp>
    </p:spTree>
    <p:extLst>
      <p:ext uri="{BB962C8B-B14F-4D97-AF65-F5344CB8AC3E}">
        <p14:creationId xmlns:p14="http://schemas.microsoft.com/office/powerpoint/2010/main" val="2270355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P spid="7" grpId="0" autoUpdateAnimBg="0"/>
      <p:bldP spid="8" grpId="0"/>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Strategie der „kleinen Schritte“</a:t>
            </a:r>
            <a:endParaRPr lang="de-DE" dirty="0"/>
          </a:p>
        </p:txBody>
      </p:sp>
      <p:sp>
        <p:nvSpPr>
          <p:cNvPr id="3" name="Fußzeilenplatzhalter 2"/>
          <p:cNvSpPr>
            <a:spLocks noGrp="1"/>
          </p:cNvSpPr>
          <p:nvPr>
            <p:ph type="ftr" sz="quarter" idx="3"/>
          </p:nvPr>
        </p:nvSpPr>
        <p:spPr/>
        <p:txBody>
          <a:bodyPr/>
          <a:lstStyle/>
          <a:p>
            <a:r>
              <a:rPr lang="de-DE" smtClean="0"/>
              <a:t>Integration und Inklusion  | 23. November 2015, © Bundesagentur für Arbeit</a:t>
            </a:r>
            <a:endParaRPr lang="de-DE" dirty="0"/>
          </a:p>
        </p:txBody>
      </p:sp>
      <p:graphicFrame>
        <p:nvGraphicFramePr>
          <p:cNvPr id="5" name="Diagramm 4"/>
          <p:cNvGraphicFramePr/>
          <p:nvPr>
            <p:extLst>
              <p:ext uri="{D42A27DB-BD31-4B8C-83A1-F6EECF244321}">
                <p14:modId xmlns:p14="http://schemas.microsoft.com/office/powerpoint/2010/main" val="2993562392"/>
              </p:ext>
            </p:extLst>
          </p:nvPr>
        </p:nvGraphicFramePr>
        <p:xfrm>
          <a:off x="1538711" y="1283197"/>
          <a:ext cx="6259568" cy="50658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36562825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Zusammenfassung</a:t>
            </a:r>
            <a:br>
              <a:rPr lang="de-DE" dirty="0" smtClean="0"/>
            </a:br>
            <a:endParaRPr lang="de-DE" dirty="0">
              <a:solidFill>
                <a:srgbClr val="FF0000"/>
              </a:solidFill>
            </a:endParaRPr>
          </a:p>
        </p:txBody>
      </p:sp>
      <p:sp>
        <p:nvSpPr>
          <p:cNvPr id="4" name="Textplatzhalter 3"/>
          <p:cNvSpPr>
            <a:spLocks noGrp="1"/>
          </p:cNvSpPr>
          <p:nvPr>
            <p:ph type="body" sz="quarter" idx="10"/>
          </p:nvPr>
        </p:nvSpPr>
        <p:spPr>
          <a:xfrm>
            <a:off x="476250" y="1600200"/>
            <a:ext cx="8370867" cy="4733925"/>
          </a:xfrm>
        </p:spPr>
        <p:txBody>
          <a:bodyPr>
            <a:normAutofit fontScale="92500"/>
          </a:bodyPr>
          <a:lstStyle/>
          <a:p>
            <a:pPr marL="342900" indent="-342900">
              <a:buFont typeface="Arial" panose="020B0604020202020204" pitchFamily="34" charset="0"/>
              <a:buChar char="•"/>
            </a:pPr>
            <a:r>
              <a:rPr lang="de-DE" b="0" dirty="0" smtClean="0"/>
              <a:t>Der Zuwachs an jungen Menschen mit Migrationshintergrund ist eine große Herausforderung mit vielschichtigen Hindernissen für alle beteiligten Partner. Die Migration ist aber auch eine riesige Chance für unsere Gesellschaft und als solche eine gesamtgesellschaftliche Anstrengung.</a:t>
            </a:r>
          </a:p>
          <a:p>
            <a:pPr marL="342900" indent="-342900">
              <a:buFont typeface="Arial" panose="020B0604020202020204" pitchFamily="34" charset="0"/>
              <a:buChar char="•"/>
            </a:pPr>
            <a:endParaRPr lang="de-DE" b="0" dirty="0" smtClean="0"/>
          </a:p>
          <a:p>
            <a:pPr marL="342900" indent="-342900">
              <a:buFont typeface="Arial" panose="020B0604020202020204" pitchFamily="34" charset="0"/>
              <a:buChar char="•"/>
            </a:pPr>
            <a:r>
              <a:rPr lang="de-DE" b="0" dirty="0" smtClean="0"/>
              <a:t>Durch die Nutzung aller zur Verfügung stehenden Förderinstrumente und Qualifizierungsmaßnahmen muss eine logische Förderkette konstruiert werden, um eine </a:t>
            </a:r>
            <a:r>
              <a:rPr lang="de-DE" dirty="0" smtClean="0">
                <a:sym typeface="Wingdings" panose="05000000000000000000" pitchFamily="2" charset="2"/>
              </a:rPr>
              <a:t>Integration durch Bildung </a:t>
            </a:r>
            <a:r>
              <a:rPr lang="de-DE" b="0" dirty="0" smtClean="0">
                <a:sym typeface="Wingdings" panose="05000000000000000000" pitchFamily="2" charset="2"/>
              </a:rPr>
              <a:t>zu ermöglichen.</a:t>
            </a:r>
          </a:p>
          <a:p>
            <a:pPr marL="342900" indent="-342900">
              <a:buFont typeface="Arial" panose="020B0604020202020204" pitchFamily="34" charset="0"/>
              <a:buChar char="•"/>
            </a:pPr>
            <a:endParaRPr lang="de-DE" b="0" dirty="0" smtClean="0">
              <a:sym typeface="Wingdings" panose="05000000000000000000" pitchFamily="2" charset="2"/>
            </a:endParaRPr>
          </a:p>
          <a:p>
            <a:pPr marL="342900" indent="-342900">
              <a:buFont typeface="Arial" panose="020B0604020202020204" pitchFamily="34" charset="0"/>
              <a:buChar char="•"/>
            </a:pPr>
            <a:r>
              <a:rPr lang="de-DE" b="0" dirty="0" smtClean="0">
                <a:sym typeface="Wingdings" panose="05000000000000000000" pitchFamily="2" charset="2"/>
              </a:rPr>
              <a:t>Die Berufsberatung ist ein wichtiger Bestandteil zur Integration junger Menschen mit Migrationshintergrund. Die Berufsberatung der Agentur für Arbeit Dresden und des Jobcenters ist für diese Herausforderung gut </a:t>
            </a:r>
            <a:r>
              <a:rPr lang="de-DE" b="0" smtClean="0">
                <a:sym typeface="Wingdings" panose="05000000000000000000" pitchFamily="2" charset="2"/>
              </a:rPr>
              <a:t>aufgestellt und </a:t>
            </a:r>
            <a:r>
              <a:rPr lang="de-DE" b="0" dirty="0" smtClean="0">
                <a:sym typeface="Wingdings" panose="05000000000000000000" pitchFamily="2" charset="2"/>
              </a:rPr>
              <a:t>versucht ständig ihr Leistungsspektrum zu erweitern. </a:t>
            </a:r>
            <a:endParaRPr lang="de-DE" b="0" dirty="0"/>
          </a:p>
        </p:txBody>
      </p:sp>
    </p:spTree>
    <p:extLst>
      <p:ext uri="{BB962C8B-B14F-4D97-AF65-F5344CB8AC3E}">
        <p14:creationId xmlns:p14="http://schemas.microsoft.com/office/powerpoint/2010/main" val="35599961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Abschluss</a:t>
            </a:r>
            <a:br>
              <a:rPr lang="de-DE" dirty="0" smtClean="0"/>
            </a:br>
            <a:endParaRPr lang="de-DE" dirty="0">
              <a:solidFill>
                <a:srgbClr val="FF0000"/>
              </a:solidFill>
            </a:endParaRPr>
          </a:p>
        </p:txBody>
      </p:sp>
      <p:sp>
        <p:nvSpPr>
          <p:cNvPr id="4" name="Textplatzhalter 3"/>
          <p:cNvSpPr>
            <a:spLocks noGrp="1"/>
          </p:cNvSpPr>
          <p:nvPr>
            <p:ph type="body" sz="quarter" idx="10"/>
          </p:nvPr>
        </p:nvSpPr>
        <p:spPr>
          <a:xfrm>
            <a:off x="476250" y="1600200"/>
            <a:ext cx="8370867" cy="4733925"/>
          </a:xfrm>
        </p:spPr>
        <p:txBody>
          <a:bodyPr>
            <a:normAutofit/>
          </a:bodyPr>
          <a:lstStyle/>
          <a:p>
            <a:pPr marL="342900" indent="-342900">
              <a:buFont typeface="Arial" panose="020B0604020202020204" pitchFamily="34" charset="0"/>
              <a:buChar char="•"/>
            </a:pPr>
            <a:r>
              <a:rPr lang="de-DE" b="0" dirty="0" smtClean="0"/>
              <a:t>Vielen Dank für Ihre Aufmerksamkeit!</a:t>
            </a:r>
          </a:p>
          <a:p>
            <a:pPr marL="342900" indent="-342900">
              <a:buFont typeface="Arial" panose="020B0604020202020204" pitchFamily="34" charset="0"/>
              <a:buChar char="•"/>
            </a:pPr>
            <a:endParaRPr lang="de-DE" b="0" dirty="0"/>
          </a:p>
          <a:p>
            <a:pPr marL="342900" indent="-342900">
              <a:buFont typeface="Arial" panose="020B0604020202020204" pitchFamily="34" charset="0"/>
              <a:buChar char="•"/>
            </a:pPr>
            <a:r>
              <a:rPr lang="de-DE" b="0" dirty="0" smtClean="0"/>
              <a:t>Für weitere Informationen und Unterstützung stehen gerne zur Verfügung:</a:t>
            </a:r>
          </a:p>
          <a:p>
            <a:pPr marL="342900" indent="-342900">
              <a:buFont typeface="Arial" panose="020B0604020202020204" pitchFamily="34" charset="0"/>
              <a:buChar char="•"/>
            </a:pPr>
            <a:endParaRPr lang="de-DE" b="0" dirty="0"/>
          </a:p>
          <a:p>
            <a:pPr marL="884360" lvl="1" indent="-342900">
              <a:buFont typeface="Arial" panose="020B0604020202020204" pitchFamily="34" charset="0"/>
              <a:buChar char="•"/>
            </a:pPr>
            <a:r>
              <a:rPr lang="de-DE" b="0" dirty="0" smtClean="0"/>
              <a:t>Andre Kostov, 0351 2885 1074, </a:t>
            </a:r>
            <a:r>
              <a:rPr lang="de-DE" b="0" dirty="0" smtClean="0">
                <a:hlinkClick r:id="rId3"/>
              </a:rPr>
              <a:t>andre.kostov@arbeitsagentur.de</a:t>
            </a:r>
            <a:r>
              <a:rPr lang="de-DE" b="0" dirty="0" smtClean="0"/>
              <a:t> </a:t>
            </a:r>
          </a:p>
          <a:p>
            <a:pPr marL="884360" lvl="1" indent="-342900">
              <a:buFont typeface="Arial" panose="020B0604020202020204" pitchFamily="34" charset="0"/>
              <a:buChar char="•"/>
            </a:pPr>
            <a:endParaRPr lang="de-DE" b="0" dirty="0" smtClean="0"/>
          </a:p>
          <a:p>
            <a:endParaRPr lang="de-DE" b="0" dirty="0"/>
          </a:p>
        </p:txBody>
      </p:sp>
    </p:spTree>
    <p:extLst>
      <p:ext uri="{BB962C8B-B14F-4D97-AF65-F5344CB8AC3E}">
        <p14:creationId xmlns:p14="http://schemas.microsoft.com/office/powerpoint/2010/main" val="17958469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3"/>
          </p:nvPr>
        </p:nvSpPr>
        <p:spPr/>
        <p:txBody>
          <a:bodyPr/>
          <a:lstStyle/>
          <a:p>
            <a:r>
              <a:rPr lang="de-DE" smtClean="0">
                <a:solidFill>
                  <a:prstClr val="black"/>
                </a:solidFill>
              </a:rPr>
              <a:t>jkanjdskjansdjk</a:t>
            </a:r>
            <a:endParaRPr lang="de-DE" dirty="0">
              <a:solidFill>
                <a:prstClr val="black"/>
              </a:solidFill>
            </a:endParaRPr>
          </a:p>
        </p:txBody>
      </p:sp>
      <p:pic>
        <p:nvPicPr>
          <p:cNvPr id="1026" name="Picture 2" descr="C:\Users\KostovA\Desktop\kontak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20609" cy="7230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27196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smtClean="0"/>
              <a:t>Links</a:t>
            </a:r>
            <a:r>
              <a:rPr lang="de-DE" dirty="0" smtClean="0"/>
              <a:t/>
            </a:r>
            <a:br>
              <a:rPr lang="de-DE" dirty="0" smtClean="0"/>
            </a:br>
            <a:endParaRPr lang="de-DE" dirty="0">
              <a:solidFill>
                <a:srgbClr val="FF0000"/>
              </a:solidFill>
            </a:endParaRPr>
          </a:p>
        </p:txBody>
      </p:sp>
      <p:sp>
        <p:nvSpPr>
          <p:cNvPr id="4" name="Textplatzhalter 3"/>
          <p:cNvSpPr>
            <a:spLocks noGrp="1"/>
          </p:cNvSpPr>
          <p:nvPr>
            <p:ph type="body" sz="quarter" idx="10"/>
          </p:nvPr>
        </p:nvSpPr>
        <p:spPr>
          <a:xfrm>
            <a:off x="476250" y="1600200"/>
            <a:ext cx="8370867" cy="4733925"/>
          </a:xfrm>
        </p:spPr>
        <p:txBody>
          <a:bodyPr>
            <a:normAutofit fontScale="85000" lnSpcReduction="20000"/>
          </a:bodyPr>
          <a:lstStyle/>
          <a:p>
            <a:pPr marL="342900" indent="-342900">
              <a:buFont typeface="Arial" panose="020B0604020202020204" pitchFamily="34" charset="0"/>
              <a:buChar char="•"/>
            </a:pPr>
            <a:r>
              <a:rPr lang="de-DE" b="0" dirty="0" smtClean="0"/>
              <a:t>Flyer </a:t>
            </a:r>
            <a:r>
              <a:rPr lang="de-DE" b="0" dirty="0"/>
              <a:t>für Arbeitgeber: </a:t>
            </a:r>
            <a:r>
              <a:rPr lang="de-DE" b="0" dirty="0">
                <a:hlinkClick r:id="rId3"/>
              </a:rPr>
              <a:t>https://www.arbeitsagentur.de/web/wcm/idc/groups/public/documents/webdatei/mdaw/mjcz/~</a:t>
            </a:r>
            <a:r>
              <a:rPr lang="de-DE" b="0" dirty="0" smtClean="0">
                <a:hlinkClick r:id="rId3"/>
              </a:rPr>
              <a:t>edisp/l6019022dstbai771709.pdf</a:t>
            </a:r>
            <a:r>
              <a:rPr lang="de-DE" b="0" dirty="0"/>
              <a:t> </a:t>
            </a:r>
          </a:p>
          <a:p>
            <a:pPr marL="342900" indent="-342900">
              <a:buFont typeface="Arial" panose="020B0604020202020204" pitchFamily="34" charset="0"/>
              <a:buChar char="•"/>
            </a:pPr>
            <a:r>
              <a:rPr lang="de-DE" b="0" dirty="0" smtClean="0"/>
              <a:t>Merkblatt </a:t>
            </a:r>
            <a:r>
              <a:rPr lang="de-DE" b="0" dirty="0"/>
              <a:t>Praktika: </a:t>
            </a:r>
            <a:r>
              <a:rPr lang="de-DE" b="0" dirty="0">
                <a:hlinkClick r:id="rId4"/>
              </a:rPr>
              <a:t>https://www.arbeitsagentur.de/web/wcm/idc/groups/public/documents/webdatei/mdaw/mjcz/~</a:t>
            </a:r>
            <a:r>
              <a:rPr lang="de-DE" b="0" dirty="0" smtClean="0">
                <a:hlinkClick r:id="rId4"/>
              </a:rPr>
              <a:t>edisp/l6019022dstbai772426.pdf</a:t>
            </a:r>
            <a:r>
              <a:rPr lang="de-DE" b="0" dirty="0"/>
              <a:t> </a:t>
            </a:r>
          </a:p>
          <a:p>
            <a:pPr marL="342900" indent="-342900">
              <a:buFont typeface="Arial" panose="020B0604020202020204" pitchFamily="34" charset="0"/>
              <a:buChar char="•"/>
            </a:pPr>
            <a:r>
              <a:rPr lang="de-DE" b="0" dirty="0" smtClean="0"/>
              <a:t>Positivliste</a:t>
            </a:r>
            <a:r>
              <a:rPr lang="de-DE" b="0" dirty="0"/>
              <a:t>: </a:t>
            </a:r>
            <a:r>
              <a:rPr lang="de-DE" b="0" dirty="0">
                <a:hlinkClick r:id="rId5"/>
              </a:rPr>
              <a:t>http://www.arbeitsagentur.de/web/wcm/idc/groups/public/documents/webdatei/mdaw/mta4/~</a:t>
            </a:r>
            <a:r>
              <a:rPr lang="de-DE" b="0" dirty="0" smtClean="0">
                <a:hlinkClick r:id="rId5"/>
              </a:rPr>
              <a:t>edisp/l6019022dstbai447048.pdf</a:t>
            </a:r>
            <a:r>
              <a:rPr lang="de-DE" b="0" dirty="0" smtClean="0"/>
              <a:t> </a:t>
            </a:r>
          </a:p>
          <a:p>
            <a:pPr marL="342900" indent="-342900">
              <a:buFont typeface="Arial" panose="020B0604020202020204" pitchFamily="34" charset="0"/>
              <a:buChar char="•"/>
            </a:pPr>
            <a:r>
              <a:rPr lang="de-DE" b="0" dirty="0" smtClean="0"/>
              <a:t>Mangelberufe: </a:t>
            </a:r>
            <a:r>
              <a:rPr lang="de-DE" b="0" dirty="0" smtClean="0">
                <a:hlinkClick r:id="rId6"/>
              </a:rPr>
              <a:t>http</a:t>
            </a:r>
            <a:r>
              <a:rPr lang="de-DE" b="0" dirty="0">
                <a:hlinkClick r:id="rId6"/>
              </a:rPr>
              <a:t>://</a:t>
            </a:r>
            <a:r>
              <a:rPr lang="de-DE" b="0" dirty="0" smtClean="0">
                <a:hlinkClick r:id="rId6"/>
              </a:rPr>
              <a:t>statistik.arbeitsagentur.de/Statischer-Content/Arbeitsmarktberichte/Fachkraeftebedarf-Stellen/Fachkraefte/BA-FK-Engpassanalyse-2013-12.pdf</a:t>
            </a:r>
            <a:r>
              <a:rPr lang="de-DE" b="0" dirty="0" smtClean="0"/>
              <a:t> </a:t>
            </a:r>
          </a:p>
          <a:p>
            <a:pPr marL="342900" indent="-342900">
              <a:buFont typeface="Arial" panose="020B0604020202020204" pitchFamily="34" charset="0"/>
              <a:buChar char="•"/>
            </a:pPr>
            <a:r>
              <a:rPr lang="de-DE" b="0" dirty="0" smtClean="0"/>
              <a:t>Antrag zur Ausübung einer Beschäftigung</a:t>
            </a:r>
            <a:r>
              <a:rPr lang="de-DE" b="0" dirty="0"/>
              <a:t>: </a:t>
            </a:r>
            <a:r>
              <a:rPr lang="de-DE" b="0" dirty="0">
                <a:hlinkClick r:id="rId7"/>
              </a:rPr>
              <a:t>http://</a:t>
            </a:r>
            <a:r>
              <a:rPr lang="de-DE" b="0" dirty="0" smtClean="0">
                <a:hlinkClick r:id="rId7"/>
              </a:rPr>
              <a:t>www.dresden.de/media/pdf/einwohner/Antrag_Ausuebung_Beschaeftigung.pdf</a:t>
            </a:r>
            <a:r>
              <a:rPr lang="de-DE" b="0" dirty="0" smtClean="0"/>
              <a:t> </a:t>
            </a:r>
          </a:p>
          <a:p>
            <a:pPr marL="342900" indent="-342900">
              <a:buFont typeface="Arial" panose="020B0604020202020204" pitchFamily="34" charset="0"/>
              <a:buChar char="•"/>
            </a:pPr>
            <a:r>
              <a:rPr lang="de-DE" b="0" dirty="0" smtClean="0"/>
              <a:t>Liste </a:t>
            </a:r>
            <a:r>
              <a:rPr lang="de-DE" b="0" dirty="0"/>
              <a:t>der Integrationskursträger: </a:t>
            </a:r>
            <a:r>
              <a:rPr lang="de-DE" b="0" dirty="0">
                <a:hlinkClick r:id="rId8"/>
              </a:rPr>
              <a:t>http://</a:t>
            </a:r>
            <a:r>
              <a:rPr lang="de-DE" b="0" dirty="0" smtClean="0">
                <a:hlinkClick r:id="rId8"/>
              </a:rPr>
              <a:t>www.bamf.de/SharedDocs/Anlagen/DE/Downloads/Infothek/Integrationskurse/Kurstraeger/ListeKurstraeger/liste-der-zugelassenen-kurstraeger-pdf.pdf</a:t>
            </a:r>
            <a:r>
              <a:rPr lang="de-DE" b="0" dirty="0" smtClean="0"/>
              <a:t> </a:t>
            </a:r>
            <a:endParaRPr lang="de-DE" b="0" dirty="0"/>
          </a:p>
        </p:txBody>
      </p:sp>
    </p:spTree>
    <p:extLst>
      <p:ext uri="{BB962C8B-B14F-4D97-AF65-F5344CB8AC3E}">
        <p14:creationId xmlns:p14="http://schemas.microsoft.com/office/powerpoint/2010/main" val="39839766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Gliederung</a:t>
            </a:r>
            <a:br>
              <a:rPr lang="de-DE" dirty="0" smtClean="0"/>
            </a:br>
            <a:endParaRPr lang="de-DE" dirty="0">
              <a:solidFill>
                <a:srgbClr val="FFC000"/>
              </a:solidFill>
            </a:endParaRPr>
          </a:p>
        </p:txBody>
      </p:sp>
      <p:sp>
        <p:nvSpPr>
          <p:cNvPr id="4" name="Textplatzhalter 3"/>
          <p:cNvSpPr>
            <a:spLocks noGrp="1"/>
          </p:cNvSpPr>
          <p:nvPr>
            <p:ph type="body" sz="quarter" idx="10"/>
          </p:nvPr>
        </p:nvSpPr>
        <p:spPr>
          <a:xfrm>
            <a:off x="476250" y="1339273"/>
            <a:ext cx="8162925" cy="5144653"/>
          </a:xfrm>
        </p:spPr>
        <p:txBody>
          <a:bodyPr>
            <a:normAutofit fontScale="92500" lnSpcReduction="10000"/>
          </a:bodyPr>
          <a:lstStyle/>
          <a:p>
            <a:pPr marL="342900" indent="-342900">
              <a:buFont typeface="Arial" panose="020B0604020202020204" pitchFamily="34" charset="0"/>
              <a:buChar char="•"/>
            </a:pPr>
            <a:endParaRPr lang="de-DE" sz="2400" b="0" dirty="0" smtClean="0"/>
          </a:p>
          <a:p>
            <a:pPr marL="342900" indent="-342900">
              <a:buFont typeface="Arial" panose="020B0604020202020204" pitchFamily="34" charset="0"/>
              <a:buChar char="•"/>
            </a:pPr>
            <a:r>
              <a:rPr lang="de-DE" sz="2400" b="0" dirty="0" smtClean="0"/>
              <a:t>Asylverfahren</a:t>
            </a:r>
            <a:endParaRPr lang="de-DE" sz="2400" b="0" dirty="0" smtClean="0"/>
          </a:p>
          <a:p>
            <a:pPr marL="342900" indent="-342900">
              <a:buFont typeface="Arial" panose="020B0604020202020204" pitchFamily="34" charset="0"/>
              <a:buChar char="•"/>
            </a:pPr>
            <a:r>
              <a:rPr lang="de-DE" sz="2400" b="0" dirty="0" smtClean="0"/>
              <a:t>Flüchtlingsgruppen</a:t>
            </a:r>
          </a:p>
          <a:p>
            <a:pPr marL="342900" indent="-342900">
              <a:buFont typeface="Arial" panose="020B0604020202020204" pitchFamily="34" charset="0"/>
              <a:buChar char="•"/>
            </a:pPr>
            <a:r>
              <a:rPr lang="de-DE" sz="2400" b="0" dirty="0" smtClean="0"/>
              <a:t>Verantwortlichkeiten SGB III und SGB II</a:t>
            </a:r>
            <a:endParaRPr lang="de-DE" sz="2400" b="0" dirty="0"/>
          </a:p>
          <a:p>
            <a:pPr marL="342900" indent="-342900">
              <a:buFont typeface="Arial" panose="020B0604020202020204" pitchFamily="34" charset="0"/>
              <a:buChar char="•"/>
            </a:pPr>
            <a:r>
              <a:rPr lang="de-DE" sz="2400" b="0" dirty="0" smtClean="0"/>
              <a:t>Zugang </a:t>
            </a:r>
            <a:r>
              <a:rPr lang="de-DE" sz="2400" b="0" dirty="0"/>
              <a:t>zum </a:t>
            </a:r>
            <a:r>
              <a:rPr lang="de-DE" sz="2400" b="0" dirty="0" smtClean="0"/>
              <a:t>Arbeitsmarkt</a:t>
            </a:r>
          </a:p>
          <a:p>
            <a:pPr marL="342900" indent="-342900">
              <a:buFont typeface="Arial" panose="020B0604020202020204" pitchFamily="34" charset="0"/>
              <a:buChar char="•"/>
            </a:pPr>
            <a:r>
              <a:rPr lang="de-DE" sz="2400" b="0" dirty="0"/>
              <a:t>Nachrangiger Arbeitsmarktzugang</a:t>
            </a:r>
            <a:endParaRPr lang="de-DE" sz="2400" b="0" dirty="0" smtClean="0"/>
          </a:p>
          <a:p>
            <a:pPr marL="342900" indent="-342900">
              <a:buFont typeface="Arial" panose="020B0604020202020204" pitchFamily="34" charset="0"/>
              <a:buChar char="•"/>
            </a:pPr>
            <a:r>
              <a:rPr lang="de-DE" sz="2400" b="0" dirty="0" smtClean="0"/>
              <a:t>Zugang </a:t>
            </a:r>
            <a:r>
              <a:rPr lang="de-DE" sz="2400" b="0" dirty="0" smtClean="0"/>
              <a:t>zu Praktika und Ausbildung</a:t>
            </a:r>
            <a:endParaRPr lang="de-DE" sz="2400" b="0" dirty="0" smtClean="0"/>
          </a:p>
          <a:p>
            <a:pPr marL="342900" indent="-342900">
              <a:buFont typeface="Arial" panose="020B0604020202020204" pitchFamily="34" charset="0"/>
              <a:buChar char="•"/>
            </a:pPr>
            <a:r>
              <a:rPr lang="de-DE" sz="2400" b="0" dirty="0" smtClean="0"/>
              <a:t>Schritte der </a:t>
            </a:r>
            <a:r>
              <a:rPr lang="de-DE" sz="2400" b="0" dirty="0"/>
              <a:t>B</a:t>
            </a:r>
            <a:r>
              <a:rPr lang="de-DE" sz="2400" b="0" dirty="0" smtClean="0"/>
              <a:t>erufswahl</a:t>
            </a:r>
            <a:endParaRPr lang="de-DE" sz="2400" b="0" dirty="0"/>
          </a:p>
          <a:p>
            <a:pPr marL="342900" indent="-342900">
              <a:buFont typeface="Arial" panose="020B0604020202020204" pitchFamily="34" charset="0"/>
              <a:buChar char="•"/>
            </a:pPr>
            <a:r>
              <a:rPr lang="de-DE" sz="2400" b="0" dirty="0" smtClean="0"/>
              <a:t>Angebote der Berufsberatung</a:t>
            </a:r>
          </a:p>
          <a:p>
            <a:pPr marL="342900" indent="-342900">
              <a:buFont typeface="Arial" panose="020B0604020202020204" pitchFamily="34" charset="0"/>
              <a:buChar char="•"/>
            </a:pPr>
            <a:r>
              <a:rPr lang="de-DE" sz="2400" b="0" dirty="0" smtClean="0"/>
              <a:t>Zusammenfassung</a:t>
            </a:r>
          </a:p>
          <a:p>
            <a:pPr marL="342900" indent="-342900">
              <a:buFont typeface="Arial" panose="020B0604020202020204" pitchFamily="34" charset="0"/>
              <a:buChar char="•"/>
            </a:pPr>
            <a:r>
              <a:rPr lang="de-DE" sz="2400" b="0" dirty="0" smtClean="0"/>
              <a:t>Links</a:t>
            </a:r>
          </a:p>
          <a:p>
            <a:pPr marL="342900" indent="-342900">
              <a:buFont typeface="Arial" panose="020B0604020202020204" pitchFamily="34" charset="0"/>
              <a:buChar char="•"/>
            </a:pPr>
            <a:endParaRPr lang="de-DE" dirty="0"/>
          </a:p>
          <a:p>
            <a:endParaRPr lang="de-DE" dirty="0"/>
          </a:p>
          <a:p>
            <a:endParaRPr lang="de-DE" dirty="0"/>
          </a:p>
        </p:txBody>
      </p:sp>
    </p:spTree>
    <p:extLst>
      <p:ext uri="{BB962C8B-B14F-4D97-AF65-F5344CB8AC3E}">
        <p14:creationId xmlns:p14="http://schemas.microsoft.com/office/powerpoint/2010/main" val="34525234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el 18"/>
          <p:cNvSpPr>
            <a:spLocks noGrp="1"/>
          </p:cNvSpPr>
          <p:nvPr>
            <p:ph type="title"/>
          </p:nvPr>
        </p:nvSpPr>
        <p:spPr/>
        <p:txBody>
          <a:bodyPr/>
          <a:lstStyle/>
          <a:p>
            <a:r>
              <a:rPr lang="de-DE" dirty="0" smtClean="0"/>
              <a:t>Asylverfahren</a:t>
            </a:r>
            <a:br>
              <a:rPr lang="de-DE" dirty="0" smtClean="0"/>
            </a:br>
            <a:r>
              <a:rPr lang="de-DE" dirty="0" smtClean="0"/>
              <a:t>Ablauf</a:t>
            </a:r>
            <a:endParaRPr lang="de-DE" dirty="0"/>
          </a:p>
        </p:txBody>
      </p:sp>
      <p:sp>
        <p:nvSpPr>
          <p:cNvPr id="6" name="0"/>
          <p:cNvSpPr/>
          <p:nvPr/>
        </p:nvSpPr>
        <p:spPr>
          <a:xfrm>
            <a:off x="720090" y="1332167"/>
            <a:ext cx="7737367" cy="4212526"/>
          </a:xfrm>
          <a:prstGeom prst="rect">
            <a:avLst/>
          </a:prstGeom>
          <a:noFill/>
          <a:ln w="20955" cap="flat" cmpd="sng" algn="ctr">
            <a:noFill/>
            <a:prstDash val="solid"/>
          </a:ln>
          <a:effectLst/>
          <a:extLst>
            <a:ext uri="{91240B29-F687-4F45-9708-019B960494DF}">
              <a14:hiddenLine xmlns:a14="http://schemas.microsoft.com/office/drawing/2010/main" w="20955" cap="flat" cmpd="sng" algn="ctr">
                <a:solidFill>
                  <a:schemeClr val="tx1"/>
                </a:solidFill>
                <a:prstDash val="solid"/>
              </a14:hiddenLine>
            </a:ext>
          </a:ex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spcBef>
                <a:spcPts val="0"/>
              </a:spcBef>
              <a:spcAft>
                <a:spcPts val="700"/>
              </a:spcAft>
              <a:buClr>
                <a:srgbClr val="FF0000"/>
              </a:buClr>
              <a:buSzPct val="80000"/>
            </a:pPr>
            <a:r>
              <a:rPr lang="de-DE" b="1" dirty="0" smtClean="0">
                <a:solidFill>
                  <a:srgbClr val="000000"/>
                </a:solidFill>
                <a:latin typeface="Arial"/>
              </a:rPr>
              <a:t>Das Asylverfahren in Deutschland</a:t>
            </a:r>
            <a:endParaRPr lang="de-DE" dirty="0" smtClean="0">
              <a:solidFill>
                <a:srgbClr val="000000"/>
              </a:solidFill>
              <a:latin typeface="Arial"/>
            </a:endParaRPr>
          </a:p>
          <a:p>
            <a:pPr>
              <a:lnSpc>
                <a:spcPct val="100000"/>
              </a:lnSpc>
              <a:spcBef>
                <a:spcPts val="0"/>
              </a:spcBef>
              <a:spcAft>
                <a:spcPts val="700"/>
              </a:spcAft>
              <a:buClr>
                <a:srgbClr val="FF0000"/>
              </a:buClr>
              <a:buSzPct val="80000"/>
            </a:pPr>
            <a:endParaRPr lang="de-DE" dirty="0" smtClean="0">
              <a:solidFill>
                <a:srgbClr val="000000"/>
              </a:solidFill>
              <a:latin typeface="Arial"/>
            </a:endParaRPr>
          </a:p>
          <a:p>
            <a:pPr marL="0" lvl="1">
              <a:lnSpc>
                <a:spcPct val="100000"/>
              </a:lnSpc>
              <a:spcBef>
                <a:spcPts val="0"/>
              </a:spcBef>
              <a:spcAft>
                <a:spcPts val="700"/>
              </a:spcAft>
              <a:buClr>
                <a:srgbClr val="FF0000"/>
              </a:buClr>
              <a:buSzPct val="80000"/>
            </a:pPr>
            <a:endParaRPr lang="de-DE" sz="1400" dirty="0">
              <a:solidFill>
                <a:srgbClr val="0000FF"/>
              </a:solidFill>
              <a:latin typeface="Arial"/>
            </a:endParaRPr>
          </a:p>
        </p:txBody>
      </p:sp>
      <p:sp>
        <p:nvSpPr>
          <p:cNvPr id="5" name="Abgerundetes Rechteck 4"/>
          <p:cNvSpPr/>
          <p:nvPr/>
        </p:nvSpPr>
        <p:spPr>
          <a:xfrm>
            <a:off x="1633937" y="2012660"/>
            <a:ext cx="5758815"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de-DE" sz="1200" dirty="0" smtClean="0"/>
              <a:t>Einreise nach Deutschland</a:t>
            </a:r>
            <a:endParaRPr lang="de-DE" sz="1200" dirty="0"/>
          </a:p>
        </p:txBody>
      </p:sp>
      <p:sp>
        <p:nvSpPr>
          <p:cNvPr id="8" name="Abgerundetes Rechteck 7"/>
          <p:cNvSpPr/>
          <p:nvPr/>
        </p:nvSpPr>
        <p:spPr>
          <a:xfrm>
            <a:off x="1633937" y="2705707"/>
            <a:ext cx="5758815"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de-DE" sz="1200" dirty="0" smtClean="0"/>
              <a:t>Zuweisung in eine Erstaufnahmeeinrichtung</a:t>
            </a:r>
            <a:endParaRPr lang="de-DE" sz="1200" dirty="0"/>
          </a:p>
        </p:txBody>
      </p:sp>
      <p:sp>
        <p:nvSpPr>
          <p:cNvPr id="9" name="Abgerundetes Rechteck 8"/>
          <p:cNvSpPr/>
          <p:nvPr/>
        </p:nvSpPr>
        <p:spPr>
          <a:xfrm>
            <a:off x="1633935" y="3412206"/>
            <a:ext cx="5758815"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de-DE" sz="1200" dirty="0" smtClean="0"/>
              <a:t>Antrag auf Asyl bei Bundesamt für Migration und Flüchtlinge (BAMF)</a:t>
            </a:r>
            <a:endParaRPr lang="de-DE" sz="1200" dirty="0"/>
          </a:p>
        </p:txBody>
      </p:sp>
      <p:sp>
        <p:nvSpPr>
          <p:cNvPr id="10" name="Abgerundetes Rechteck 9"/>
          <p:cNvSpPr/>
          <p:nvPr/>
        </p:nvSpPr>
        <p:spPr>
          <a:xfrm>
            <a:off x="1633934" y="4130593"/>
            <a:ext cx="5758815"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de-DE" sz="1200" dirty="0" smtClean="0"/>
              <a:t>Aufenthaltsgestattung</a:t>
            </a:r>
          </a:p>
          <a:p>
            <a:pPr algn="ctr"/>
            <a:r>
              <a:rPr lang="de-DE" sz="1200" dirty="0" smtClean="0"/>
              <a:t>(= Aufenthaltsstatus während des laufenden Asylverfahrens)</a:t>
            </a:r>
            <a:endParaRPr lang="de-DE" sz="1200" dirty="0"/>
          </a:p>
        </p:txBody>
      </p:sp>
      <p:sp>
        <p:nvSpPr>
          <p:cNvPr id="11" name="Abgerundetes Rechteck 10"/>
          <p:cNvSpPr/>
          <p:nvPr/>
        </p:nvSpPr>
        <p:spPr>
          <a:xfrm>
            <a:off x="1633933" y="4839894"/>
            <a:ext cx="5758815"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de-DE" sz="1200" dirty="0" smtClean="0"/>
              <a:t>Persönliche Anhörung beim BAMF</a:t>
            </a:r>
            <a:endParaRPr lang="de-DE" sz="1200" dirty="0"/>
          </a:p>
        </p:txBody>
      </p:sp>
      <p:sp>
        <p:nvSpPr>
          <p:cNvPr id="12" name="Abgerundetes Rechteck 11"/>
          <p:cNvSpPr/>
          <p:nvPr/>
        </p:nvSpPr>
        <p:spPr>
          <a:xfrm>
            <a:off x="1633937" y="5626107"/>
            <a:ext cx="5758815"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de-DE" sz="1200" dirty="0" smtClean="0"/>
              <a:t>Entscheidung über Asylantrag</a:t>
            </a:r>
          </a:p>
          <a:p>
            <a:pPr algn="ctr"/>
            <a:r>
              <a:rPr lang="de-DE" sz="1200" dirty="0" smtClean="0"/>
              <a:t>Positiv = befristete Aufenthaltserlaubnis / Negativ = Duldung o. Abschiebung</a:t>
            </a:r>
            <a:endParaRPr lang="de-DE" sz="1200" dirty="0"/>
          </a:p>
        </p:txBody>
      </p:sp>
      <p:sp>
        <p:nvSpPr>
          <p:cNvPr id="14" name="Pfeil nach unten 13"/>
          <p:cNvSpPr/>
          <p:nvPr/>
        </p:nvSpPr>
        <p:spPr>
          <a:xfrm>
            <a:off x="4275970" y="3872025"/>
            <a:ext cx="317956" cy="3150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5" name="Pfeil nach unten 14"/>
          <p:cNvSpPr/>
          <p:nvPr/>
        </p:nvSpPr>
        <p:spPr>
          <a:xfrm>
            <a:off x="4289988" y="3162907"/>
            <a:ext cx="317956" cy="3150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6" name="Pfeil nach unten 15"/>
          <p:cNvSpPr/>
          <p:nvPr/>
        </p:nvSpPr>
        <p:spPr>
          <a:xfrm>
            <a:off x="4291149" y="2469860"/>
            <a:ext cx="317956" cy="3150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7" name="Pfeil nach unten 16"/>
          <p:cNvSpPr/>
          <p:nvPr/>
        </p:nvSpPr>
        <p:spPr>
          <a:xfrm>
            <a:off x="4275970" y="4587793"/>
            <a:ext cx="317956" cy="3150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8" name="Pfeil nach unten 17"/>
          <p:cNvSpPr/>
          <p:nvPr/>
        </p:nvSpPr>
        <p:spPr>
          <a:xfrm>
            <a:off x="4270817" y="5297094"/>
            <a:ext cx="317956" cy="3150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Tree>
    <p:custDataLst>
      <p:tags r:id="rId1"/>
    </p:custDataLst>
    <p:extLst>
      <p:ext uri="{BB962C8B-B14F-4D97-AF65-F5344CB8AC3E}">
        <p14:creationId xmlns:p14="http://schemas.microsoft.com/office/powerpoint/2010/main" val="34645125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Flüchtlingsgruppen</a:t>
            </a:r>
            <a:br>
              <a:rPr lang="de-DE" dirty="0" smtClean="0"/>
            </a:br>
            <a:r>
              <a:rPr lang="de-DE" dirty="0" smtClean="0"/>
              <a:t>Begriffe</a:t>
            </a:r>
            <a:endParaRPr lang="de-DE" dirty="0">
              <a:solidFill>
                <a:srgbClr val="FF0000"/>
              </a:solidFill>
            </a:endParaRPr>
          </a:p>
        </p:txBody>
      </p:sp>
      <p:sp>
        <p:nvSpPr>
          <p:cNvPr id="4" name="Textplatzhalter 3"/>
          <p:cNvSpPr>
            <a:spLocks noGrp="1"/>
          </p:cNvSpPr>
          <p:nvPr>
            <p:ph type="body" sz="quarter" idx="10"/>
          </p:nvPr>
        </p:nvSpPr>
        <p:spPr>
          <a:xfrm>
            <a:off x="476250" y="1600200"/>
            <a:ext cx="8370867" cy="4733925"/>
          </a:xfrm>
        </p:spPr>
        <p:txBody>
          <a:bodyPr>
            <a:normAutofit fontScale="92500" lnSpcReduction="10000"/>
          </a:bodyPr>
          <a:lstStyle/>
          <a:p>
            <a:pPr marL="342900" indent="-342900">
              <a:buFont typeface="Arial" panose="020B0604020202020204" pitchFamily="34" charset="0"/>
              <a:buChar char="•"/>
            </a:pPr>
            <a:r>
              <a:rPr lang="de-DE" dirty="0" smtClean="0"/>
              <a:t>Asylbewerber/in</a:t>
            </a:r>
          </a:p>
          <a:p>
            <a:pPr marL="884360" lvl="1" indent="-342900">
              <a:buFont typeface="Arial" panose="020B0604020202020204" pitchFamily="34" charset="0"/>
              <a:buChar char="•"/>
            </a:pPr>
            <a:r>
              <a:rPr lang="de-DE" sz="1800" dirty="0" smtClean="0">
                <a:solidFill>
                  <a:schemeClr val="tx1"/>
                </a:solidFill>
              </a:rPr>
              <a:t>Antrag auf Asyl gestellt, noch nicht entschieden</a:t>
            </a:r>
          </a:p>
          <a:p>
            <a:pPr marL="884360" lvl="1" indent="-342900">
              <a:buFont typeface="Arial" panose="020B0604020202020204" pitchFamily="34" charset="0"/>
              <a:buChar char="•"/>
            </a:pPr>
            <a:r>
              <a:rPr lang="de-DE" dirty="0" smtClean="0">
                <a:solidFill>
                  <a:schemeClr val="tx1"/>
                </a:solidFill>
              </a:rPr>
              <a:t>Status: </a:t>
            </a:r>
            <a:r>
              <a:rPr lang="de-DE" b="1" dirty="0" smtClean="0">
                <a:solidFill>
                  <a:schemeClr val="tx1"/>
                </a:solidFill>
              </a:rPr>
              <a:t>Aufenthaltsgestattung</a:t>
            </a:r>
          </a:p>
          <a:p>
            <a:pPr marL="884360" lvl="1" indent="-342900">
              <a:buFont typeface="Arial" panose="020B0604020202020204" pitchFamily="34" charset="0"/>
              <a:buChar char="•"/>
            </a:pPr>
            <a:endParaRPr lang="de-DE" sz="1800" dirty="0">
              <a:solidFill>
                <a:schemeClr val="tx1"/>
              </a:solidFill>
            </a:endParaRPr>
          </a:p>
          <a:p>
            <a:pPr marL="342900" lvl="1" indent="-342900">
              <a:spcBef>
                <a:spcPts val="600"/>
              </a:spcBef>
              <a:spcAft>
                <a:spcPts val="600"/>
              </a:spcAft>
              <a:buClr>
                <a:srgbClr val="FF0000"/>
              </a:buClr>
              <a:buFont typeface="Arial" panose="020B0604020202020204" pitchFamily="34" charset="0"/>
              <a:buChar char="•"/>
            </a:pPr>
            <a:r>
              <a:rPr lang="de-DE" sz="2000" b="1" dirty="0" smtClean="0">
                <a:solidFill>
                  <a:schemeClr val="tx1"/>
                </a:solidFill>
              </a:rPr>
              <a:t>Asylberechtigte/r</a:t>
            </a:r>
            <a:endParaRPr lang="de-DE" sz="1599" b="1" dirty="0">
              <a:solidFill>
                <a:schemeClr val="tx1"/>
              </a:solidFill>
            </a:endParaRPr>
          </a:p>
          <a:p>
            <a:pPr marL="884360" lvl="1" indent="-342900">
              <a:buFont typeface="Arial" panose="020B0604020202020204" pitchFamily="34" charset="0"/>
              <a:buChar char="•"/>
            </a:pPr>
            <a:r>
              <a:rPr lang="de-DE" dirty="0">
                <a:solidFill>
                  <a:schemeClr val="tx1"/>
                </a:solidFill>
              </a:rPr>
              <a:t>Antrag auf Asyl anerkannt</a:t>
            </a:r>
          </a:p>
          <a:p>
            <a:pPr marL="884360" lvl="1" indent="-342900">
              <a:buFont typeface="Arial" panose="020B0604020202020204" pitchFamily="34" charset="0"/>
              <a:buChar char="•"/>
            </a:pPr>
            <a:r>
              <a:rPr lang="de-DE" dirty="0">
                <a:solidFill>
                  <a:srgbClr val="000000"/>
                </a:solidFill>
              </a:rPr>
              <a:t>Titel: </a:t>
            </a:r>
            <a:r>
              <a:rPr lang="de-DE" b="1" dirty="0" smtClean="0">
                <a:solidFill>
                  <a:srgbClr val="000000"/>
                </a:solidFill>
              </a:rPr>
              <a:t>Aufenthaltserlaubnis</a:t>
            </a:r>
            <a:r>
              <a:rPr lang="de-DE" dirty="0" smtClean="0">
                <a:solidFill>
                  <a:srgbClr val="000000"/>
                </a:solidFill>
              </a:rPr>
              <a:t> </a:t>
            </a:r>
            <a:r>
              <a:rPr lang="de-DE" dirty="0">
                <a:solidFill>
                  <a:srgbClr val="000000"/>
                </a:solidFill>
              </a:rPr>
              <a:t>nach § 25 (1) </a:t>
            </a:r>
            <a:r>
              <a:rPr lang="de-DE" dirty="0" err="1" smtClean="0">
                <a:solidFill>
                  <a:srgbClr val="000000"/>
                </a:solidFill>
              </a:rPr>
              <a:t>AufenthG</a:t>
            </a:r>
            <a:r>
              <a:rPr lang="de-DE" dirty="0" smtClean="0">
                <a:solidFill>
                  <a:srgbClr val="000000"/>
                </a:solidFill>
              </a:rPr>
              <a:t> (= berechtigter Aufenthalt in Deutschland, befristet)</a:t>
            </a:r>
          </a:p>
          <a:p>
            <a:pPr marL="884360" lvl="1" indent="-342900">
              <a:buFont typeface="Arial" panose="020B0604020202020204" pitchFamily="34" charset="0"/>
              <a:buChar char="•"/>
            </a:pPr>
            <a:endParaRPr lang="de-DE" dirty="0">
              <a:solidFill>
                <a:schemeClr val="tx1"/>
              </a:solidFill>
            </a:endParaRPr>
          </a:p>
          <a:p>
            <a:pPr marL="342900" lvl="1" indent="-342900">
              <a:spcBef>
                <a:spcPts val="600"/>
              </a:spcBef>
              <a:spcAft>
                <a:spcPts val="600"/>
              </a:spcAft>
              <a:buClr>
                <a:srgbClr val="FF0000"/>
              </a:buClr>
              <a:buFont typeface="Arial" panose="020B0604020202020204" pitchFamily="34" charset="0"/>
              <a:buChar char="•"/>
            </a:pPr>
            <a:r>
              <a:rPr lang="de-DE" sz="2000" b="1" dirty="0">
                <a:solidFill>
                  <a:schemeClr val="tx1"/>
                </a:solidFill>
              </a:rPr>
              <a:t>Geduldete/r</a:t>
            </a:r>
          </a:p>
          <a:p>
            <a:pPr marL="884360" lvl="1" indent="-342900">
              <a:buFont typeface="Arial" panose="020B0604020202020204" pitchFamily="34" charset="0"/>
              <a:buChar char="•"/>
            </a:pPr>
            <a:r>
              <a:rPr lang="de-DE" dirty="0" smtClean="0">
                <a:solidFill>
                  <a:schemeClr val="tx1"/>
                </a:solidFill>
              </a:rPr>
              <a:t>Antrag auf Asyl abgelehnt, Abschiebung ausgesetzt</a:t>
            </a:r>
          </a:p>
          <a:p>
            <a:pPr marL="884360" lvl="1" indent="-342900">
              <a:buFont typeface="Arial" panose="020B0604020202020204" pitchFamily="34" charset="0"/>
              <a:buChar char="•"/>
            </a:pPr>
            <a:r>
              <a:rPr lang="de-DE" dirty="0" smtClean="0">
                <a:solidFill>
                  <a:schemeClr val="tx1"/>
                </a:solidFill>
              </a:rPr>
              <a:t>Status: </a:t>
            </a:r>
            <a:r>
              <a:rPr lang="de-DE" b="1" dirty="0" smtClean="0">
                <a:solidFill>
                  <a:schemeClr val="tx1"/>
                </a:solidFill>
              </a:rPr>
              <a:t>Duldung</a:t>
            </a:r>
          </a:p>
          <a:p>
            <a:pPr marL="884360" lvl="1" indent="-342900">
              <a:buFont typeface="Arial" panose="020B0604020202020204" pitchFamily="34" charset="0"/>
              <a:buChar char="•"/>
            </a:pPr>
            <a:endParaRPr lang="de-DE" dirty="0">
              <a:solidFill>
                <a:schemeClr val="tx1"/>
              </a:solidFill>
            </a:endParaRPr>
          </a:p>
          <a:p>
            <a:pPr marL="342900" lvl="1" indent="-342900">
              <a:spcBef>
                <a:spcPts val="600"/>
              </a:spcBef>
              <a:spcAft>
                <a:spcPts val="600"/>
              </a:spcAft>
              <a:buClr>
                <a:srgbClr val="FF0000"/>
              </a:buClr>
              <a:buFont typeface="Arial" panose="020B0604020202020204" pitchFamily="34" charset="0"/>
              <a:buChar char="•"/>
            </a:pPr>
            <a:r>
              <a:rPr lang="de-DE" sz="2000" b="1" dirty="0">
                <a:solidFill>
                  <a:schemeClr val="tx1"/>
                </a:solidFill>
              </a:rPr>
              <a:t>Flüchtling</a:t>
            </a:r>
          </a:p>
          <a:p>
            <a:pPr marL="884360" lvl="1" indent="-342900">
              <a:buFont typeface="Arial" panose="020B0604020202020204" pitchFamily="34" charset="0"/>
              <a:buChar char="•"/>
            </a:pPr>
            <a:r>
              <a:rPr lang="de-DE" dirty="0" smtClean="0">
                <a:solidFill>
                  <a:schemeClr val="tx1"/>
                </a:solidFill>
              </a:rPr>
              <a:t>Person, die als Flüchtling anerkannt ist</a:t>
            </a:r>
          </a:p>
          <a:p>
            <a:pPr marL="884360" lvl="1" indent="-342900">
              <a:buFont typeface="Arial" panose="020B0604020202020204" pitchFamily="34" charset="0"/>
              <a:buChar char="•"/>
            </a:pPr>
            <a:r>
              <a:rPr lang="de-DE" dirty="0" smtClean="0">
                <a:solidFill>
                  <a:srgbClr val="000000"/>
                </a:solidFill>
              </a:rPr>
              <a:t>Titel: </a:t>
            </a:r>
            <a:r>
              <a:rPr lang="de-DE" b="1" dirty="0" smtClean="0">
                <a:solidFill>
                  <a:srgbClr val="000000"/>
                </a:solidFill>
              </a:rPr>
              <a:t>Aufenthaltserlaubnis</a:t>
            </a:r>
            <a:r>
              <a:rPr lang="de-DE" dirty="0" smtClean="0">
                <a:solidFill>
                  <a:srgbClr val="000000"/>
                </a:solidFill>
              </a:rPr>
              <a:t> nach §§ 22-25a </a:t>
            </a:r>
            <a:r>
              <a:rPr lang="de-DE" dirty="0" err="1" smtClean="0">
                <a:solidFill>
                  <a:srgbClr val="000000"/>
                </a:solidFill>
              </a:rPr>
              <a:t>AufenthG</a:t>
            </a:r>
            <a:r>
              <a:rPr lang="de-DE" dirty="0" smtClean="0">
                <a:solidFill>
                  <a:srgbClr val="000000"/>
                </a:solidFill>
              </a:rPr>
              <a:t> (= berechtigter Aufenthalt in Deutschland, befristet)</a:t>
            </a:r>
            <a:endParaRPr lang="de-DE" dirty="0">
              <a:solidFill>
                <a:srgbClr val="000000"/>
              </a:solidFill>
            </a:endParaRPr>
          </a:p>
        </p:txBody>
      </p:sp>
    </p:spTree>
    <p:extLst>
      <p:ext uri="{BB962C8B-B14F-4D97-AF65-F5344CB8AC3E}">
        <p14:creationId xmlns:p14="http://schemas.microsoft.com/office/powerpoint/2010/main" val="18787124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Flüchtlingsgruppen</a:t>
            </a:r>
            <a:br>
              <a:rPr lang="de-DE" dirty="0" smtClean="0"/>
            </a:br>
            <a:r>
              <a:rPr lang="de-DE" dirty="0" smtClean="0"/>
              <a:t>Zuständigkeiten</a:t>
            </a:r>
            <a:endParaRPr lang="de-DE" dirty="0">
              <a:solidFill>
                <a:srgbClr val="FF0000"/>
              </a:solidFill>
            </a:endParaRPr>
          </a:p>
        </p:txBody>
      </p:sp>
      <p:sp>
        <p:nvSpPr>
          <p:cNvPr id="4" name="Textplatzhalter 3"/>
          <p:cNvSpPr>
            <a:spLocks noGrp="1"/>
          </p:cNvSpPr>
          <p:nvPr>
            <p:ph type="body" sz="quarter" idx="10"/>
          </p:nvPr>
        </p:nvSpPr>
        <p:spPr>
          <a:xfrm>
            <a:off x="476250" y="1600200"/>
            <a:ext cx="8370867" cy="4733925"/>
          </a:xfrm>
        </p:spPr>
        <p:txBody>
          <a:bodyPr>
            <a:normAutofit/>
          </a:bodyPr>
          <a:lstStyle/>
          <a:p>
            <a:endParaRPr lang="de-DE" dirty="0">
              <a:solidFill>
                <a:srgbClr val="000000"/>
              </a:solidFill>
            </a:endParaRPr>
          </a:p>
        </p:txBody>
      </p: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9675" y="1232408"/>
            <a:ext cx="7168551" cy="5345272"/>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9180513" cy="68455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25481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Zugang zur Bildung</a:t>
            </a:r>
            <a:r>
              <a:rPr lang="de-DE" dirty="0" smtClean="0"/>
              <a:t/>
            </a:r>
            <a:br>
              <a:rPr lang="de-DE" dirty="0" smtClean="0"/>
            </a:br>
            <a:endParaRPr lang="de-DE" dirty="0">
              <a:solidFill>
                <a:srgbClr val="FF0000"/>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2001788" y="85436"/>
            <a:ext cx="5279994" cy="75405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64247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66360" y="343223"/>
            <a:ext cx="8392631" cy="812985"/>
          </a:xfrm>
        </p:spPr>
        <p:txBody>
          <a:bodyPr/>
          <a:lstStyle/>
          <a:p>
            <a:r>
              <a:rPr lang="de-DE" dirty="0" smtClean="0"/>
              <a:t>Zugang zum Arbeitsmarkt</a:t>
            </a:r>
            <a:br>
              <a:rPr lang="de-DE" dirty="0" smtClean="0"/>
            </a:br>
            <a:endParaRPr lang="de-DE" dirty="0">
              <a:solidFill>
                <a:srgbClr val="FF0000"/>
              </a:solidFill>
            </a:endParaRPr>
          </a:p>
        </p:txBody>
      </p:sp>
      <p:graphicFrame>
        <p:nvGraphicFramePr>
          <p:cNvPr id="3" name="Diagramm 2"/>
          <p:cNvGraphicFramePr/>
          <p:nvPr>
            <p:extLst>
              <p:ext uri="{D42A27DB-BD31-4B8C-83A1-F6EECF244321}">
                <p14:modId xmlns:p14="http://schemas.microsoft.com/office/powerpoint/2010/main" val="703222735"/>
              </p:ext>
            </p:extLst>
          </p:nvPr>
        </p:nvGraphicFramePr>
        <p:xfrm>
          <a:off x="476250" y="1600200"/>
          <a:ext cx="8370867" cy="47339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852218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Nachrangiger Arbeitsmarktzugang</a:t>
            </a:r>
            <a:r>
              <a:rPr lang="de-DE" dirty="0"/>
              <a:t/>
            </a:r>
            <a:br>
              <a:rPr lang="de-DE" dirty="0"/>
            </a:br>
            <a:r>
              <a:rPr lang="de-DE" dirty="0" smtClean="0"/>
              <a:t>Genehmigung durch Ausländerbehörde und BA</a:t>
            </a:r>
            <a:endParaRPr lang="de-DE" dirty="0">
              <a:solidFill>
                <a:srgbClr val="FF0000"/>
              </a:solidFill>
            </a:endParaRPr>
          </a:p>
        </p:txBody>
      </p:sp>
      <p:graphicFrame>
        <p:nvGraphicFramePr>
          <p:cNvPr id="17" name="Diagramm 16"/>
          <p:cNvGraphicFramePr/>
          <p:nvPr>
            <p:extLst>
              <p:ext uri="{D42A27DB-BD31-4B8C-83A1-F6EECF244321}">
                <p14:modId xmlns:p14="http://schemas.microsoft.com/office/powerpoint/2010/main" val="289014196"/>
              </p:ext>
            </p:extLst>
          </p:nvPr>
        </p:nvGraphicFramePr>
        <p:xfrm>
          <a:off x="225387" y="1288515"/>
          <a:ext cx="8734308" cy="50267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Abgerundetes Rechteck 17"/>
          <p:cNvSpPr/>
          <p:nvPr/>
        </p:nvSpPr>
        <p:spPr>
          <a:xfrm>
            <a:off x="4031858" y="3708326"/>
            <a:ext cx="1833512" cy="334812"/>
          </a:xfrm>
          <a:prstGeom prst="roundRect">
            <a:avLst/>
          </a:prstGeom>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3. Zustimmung</a:t>
            </a:r>
          </a:p>
        </p:txBody>
      </p:sp>
      <p:sp>
        <p:nvSpPr>
          <p:cNvPr id="20" name="Abgerundetes Rechteck 19"/>
          <p:cNvSpPr/>
          <p:nvPr/>
        </p:nvSpPr>
        <p:spPr>
          <a:xfrm>
            <a:off x="6535035" y="3475109"/>
            <a:ext cx="2332290" cy="588805"/>
          </a:xfrm>
          <a:prstGeom prst="roundRect">
            <a:avLst/>
          </a:prstGeom>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2. Soweit Zustimmung zu Beschäftigung erforderlich Antrag</a:t>
            </a:r>
          </a:p>
        </p:txBody>
      </p:sp>
      <p:sp>
        <p:nvSpPr>
          <p:cNvPr id="21" name="Abgerundetes Rechteck 20"/>
          <p:cNvSpPr/>
          <p:nvPr/>
        </p:nvSpPr>
        <p:spPr>
          <a:xfrm rot="20054435">
            <a:off x="3575716" y="3189899"/>
            <a:ext cx="1418917" cy="295551"/>
          </a:xfrm>
          <a:prstGeom prst="roundRect">
            <a:avLst/>
          </a:prstGeom>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200" dirty="0">
                <a:ln w="18415" cmpd="sng">
                  <a:solidFill>
                    <a:srgbClr val="FFFFFF"/>
                  </a:solidFill>
                  <a:prstDash val="solid"/>
                </a:ln>
                <a:solidFill>
                  <a:srgbClr val="FFFFFF"/>
                </a:solidFill>
                <a:effectLst>
                  <a:outerShdw blurRad="63500" dir="3600000" algn="tl" rotWithShape="0">
                    <a:srgbClr val="000000">
                      <a:alpha val="70000"/>
                    </a:srgbClr>
                  </a:outerShdw>
                </a:effectLst>
              </a:rPr>
              <a:t>4</a:t>
            </a:r>
            <a:r>
              <a:rPr lang="de-DE"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Bescheid</a:t>
            </a:r>
          </a:p>
        </p:txBody>
      </p:sp>
      <p:sp>
        <p:nvSpPr>
          <p:cNvPr id="22" name="Abgerundetes Rechteck 21"/>
          <p:cNvSpPr/>
          <p:nvPr/>
        </p:nvSpPr>
        <p:spPr>
          <a:xfrm rot="20074770">
            <a:off x="3255972" y="2486845"/>
            <a:ext cx="1410916" cy="330186"/>
          </a:xfrm>
          <a:prstGeom prst="roundRect">
            <a:avLst/>
          </a:prstGeom>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 Antrag</a:t>
            </a:r>
          </a:p>
        </p:txBody>
      </p:sp>
    </p:spTree>
    <p:extLst>
      <p:ext uri="{BB962C8B-B14F-4D97-AF65-F5344CB8AC3E}">
        <p14:creationId xmlns:p14="http://schemas.microsoft.com/office/powerpoint/2010/main" val="9730326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66360" y="343223"/>
            <a:ext cx="8392631" cy="812985"/>
          </a:xfrm>
        </p:spPr>
        <p:txBody>
          <a:bodyPr/>
          <a:lstStyle/>
          <a:p>
            <a:r>
              <a:rPr lang="de-DE" dirty="0" smtClean="0"/>
              <a:t>Zugang zum Arbeitsmarkt</a:t>
            </a:r>
            <a:br>
              <a:rPr lang="de-DE" dirty="0" smtClean="0"/>
            </a:br>
            <a:r>
              <a:rPr lang="de-DE" dirty="0" smtClean="0"/>
              <a:t>Zugang zu Praktika und Ausbildung</a:t>
            </a:r>
            <a:br>
              <a:rPr lang="de-DE" dirty="0" smtClean="0"/>
            </a:br>
            <a:endParaRPr lang="de-DE" dirty="0">
              <a:solidFill>
                <a:srgbClr val="FF0000"/>
              </a:solidFill>
            </a:endParaRPr>
          </a:p>
        </p:txBody>
      </p:sp>
      <p:graphicFrame>
        <p:nvGraphicFramePr>
          <p:cNvPr id="4" name="Diagramm 3"/>
          <p:cNvGraphicFramePr/>
          <p:nvPr>
            <p:extLst>
              <p:ext uri="{D42A27DB-BD31-4B8C-83A1-F6EECF244321}">
                <p14:modId xmlns:p14="http://schemas.microsoft.com/office/powerpoint/2010/main" val="736090176"/>
              </p:ext>
            </p:extLst>
          </p:nvPr>
        </p:nvGraphicFramePr>
        <p:xfrm>
          <a:off x="490945" y="1242334"/>
          <a:ext cx="8491842" cy="52691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a:xfrm>
            <a:off x="3590806" y="5703335"/>
            <a:ext cx="5239135" cy="374461"/>
          </a:xfrm>
          <a:prstGeom prst="rect">
            <a:avLst/>
          </a:prstGeom>
          <a:noFill/>
        </p:spPr>
        <p:txBody>
          <a:bodyPr wrap="none" rtlCol="0">
            <a:spAutoFit/>
          </a:bodyPr>
          <a:lstStyle/>
          <a:p>
            <a:r>
              <a:rPr lang="de-DE" dirty="0" smtClean="0">
                <a:solidFill>
                  <a:srgbClr val="CD0920"/>
                </a:solidFill>
              </a:rPr>
              <a:t>NUR MIT ERLAUBNIS DER ABH MÖGLICH</a:t>
            </a:r>
            <a:endParaRPr lang="de-DE" dirty="0">
              <a:solidFill>
                <a:srgbClr val="CD0920"/>
              </a:solidFill>
            </a:endParaRPr>
          </a:p>
        </p:txBody>
      </p:sp>
    </p:spTree>
    <p:extLst>
      <p:ext uri="{BB962C8B-B14F-4D97-AF65-F5344CB8AC3E}">
        <p14:creationId xmlns:p14="http://schemas.microsoft.com/office/powerpoint/2010/main" val="34607219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ESIGN" val="Inhaltsfolien"/>
  <p:tag name="LAYOUT" val="Inhaltsfolie Botschaft"/>
</p:tagLst>
</file>

<file path=ppt/tags/tag2.xml><?xml version="1.0" encoding="utf-8"?>
<p:tagLst xmlns:a="http://schemas.openxmlformats.org/drawingml/2006/main" xmlns:r="http://schemas.openxmlformats.org/officeDocument/2006/relationships" xmlns:p="http://schemas.openxmlformats.org/presentationml/2006/main">
  <p:tag name="DESIGN" val="Inhaltsfolien"/>
  <p:tag name="LAYOUT" val="Inhaltsfolie Botschaft"/>
</p:tagLst>
</file>

<file path=ppt/theme/theme1.xml><?xml version="1.0" encoding="utf-8"?>
<a:theme xmlns:a="http://schemas.openxmlformats.org/drawingml/2006/main" name="ITP_Master_BA">
  <a:themeElements>
    <a:clrScheme name="Titelfolie mit Bild 1">
      <a:dk1>
        <a:srgbClr val="000000"/>
      </a:dk1>
      <a:lt1>
        <a:srgbClr val="FFFFFF"/>
      </a:lt1>
      <a:dk2>
        <a:srgbClr val="000000"/>
      </a:dk2>
      <a:lt2>
        <a:srgbClr val="808080"/>
      </a:lt2>
      <a:accent1>
        <a:srgbClr val="E2001A"/>
      </a:accent1>
      <a:accent2>
        <a:srgbClr val="777777"/>
      </a:accent2>
      <a:accent3>
        <a:srgbClr val="FFFFFF"/>
      </a:accent3>
      <a:accent4>
        <a:srgbClr val="000000"/>
      </a:accent4>
      <a:accent5>
        <a:srgbClr val="EEAAAB"/>
      </a:accent5>
      <a:accent6>
        <a:srgbClr val="6B6B6B"/>
      </a:accent6>
      <a:hlink>
        <a:srgbClr val="0000CC"/>
      </a:hlink>
      <a:folHlink>
        <a:srgbClr val="969696"/>
      </a:folHlink>
    </a:clrScheme>
    <a:fontScheme name="Titelfolie mit Bild">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0955">
          <a:solidFill>
            <a:schemeClr val="tx1"/>
          </a:solid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spAutoFit/>
      </a:bodyPr>
      <a:lstStyle>
        <a:defPPr marL="0" marR="0" indent="0" algn="l" defTabSz="917575" rtl="0" eaLnBrk="1" fontAlgn="base" latinLnBrk="0" hangingPunct="1">
          <a:lnSpc>
            <a:spcPct val="90000"/>
          </a:lnSpc>
          <a:spcBef>
            <a:spcPct val="50000"/>
          </a:spcBef>
          <a:spcAft>
            <a:spcPct val="0"/>
          </a:spcAft>
          <a:buClrTx/>
          <a:buSzTx/>
          <a:buFontTx/>
          <a:buNone/>
          <a:tabLst/>
          <a:defRPr kumimoji="0" lang="de-DE" sz="2000" b="0" i="0" u="none" strike="noStrike" cap="none" normalizeH="0" baseline="0" smtClean="0">
            <a:ln>
              <a:noFill/>
            </a:ln>
            <a:solidFill>
              <a:schemeClr val="tx1"/>
            </a:solidFill>
            <a:effectLst/>
            <a:latin typeface="Arial" charset="0"/>
          </a:defRPr>
        </a:defPPr>
      </a:lstStyle>
    </a:lnDef>
  </a:objectDefaults>
  <a:extraClrSchemeLst>
    <a:extraClrScheme>
      <a:clrScheme name="Titelfolie mit Bild 1">
        <a:dk1>
          <a:srgbClr val="000000"/>
        </a:dk1>
        <a:lt1>
          <a:srgbClr val="FFFFFF"/>
        </a:lt1>
        <a:dk2>
          <a:srgbClr val="000000"/>
        </a:dk2>
        <a:lt2>
          <a:srgbClr val="808080"/>
        </a:lt2>
        <a:accent1>
          <a:srgbClr val="E2001A"/>
        </a:accent1>
        <a:accent2>
          <a:srgbClr val="777777"/>
        </a:accent2>
        <a:accent3>
          <a:srgbClr val="FFFFFF"/>
        </a:accent3>
        <a:accent4>
          <a:srgbClr val="000000"/>
        </a:accent4>
        <a:accent5>
          <a:srgbClr val="EEAAAB"/>
        </a:accent5>
        <a:accent6>
          <a:srgbClr val="6B6B6B"/>
        </a:accent6>
        <a:hlink>
          <a:srgbClr val="0000CC"/>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T-Master_Inhal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0955">
          <a:solidFill>
            <a:schemeClr val="tx1"/>
          </a:solid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1800" dirty="0" err="1" smtClean="0">
            <a:solidFill>
              <a:srgbClr val="000000"/>
            </a:solidFill>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BA Generische Publikation" ma:contentTypeID="0x0101001CF96C0210194FB2B5E0D8BCB7BAF9230081BC5A96553A2249BA2E2811B888DA47" ma:contentTypeVersion="6" ma:contentTypeDescription="Inhaltstyp für Generische Publikationen" ma:contentTypeScope="" ma:versionID="d9e71828d059630e2b587ea4e9d10fb3">
  <xsd:schema xmlns:xsd="http://www.w3.org/2001/XMLSchema" xmlns:xs="http://www.w3.org/2001/XMLSchema" xmlns:p="http://schemas.microsoft.com/office/2006/metadata/properties" xmlns:ns1="98fa80f4-3c9e-4d56-8d7d-d32ce5634bd7" xmlns:ns2="0a18449a-dd66-4b12-9adb-0df4fc2a71f6" xmlns:ns3="http://schemas.microsoft.com/sharepoint/v3" targetNamespace="http://schemas.microsoft.com/office/2006/metadata/properties" ma:root="true" ma:fieldsID="e50bfcd1988bad5cd1745c68f945fdcb" ns1:_="" ns2:_="" ns3:_="">
    <xsd:import namespace="98fa80f4-3c9e-4d56-8d7d-d32ce5634bd7"/>
    <xsd:import namespace="0a18449a-dd66-4b12-9adb-0df4fc2a71f6"/>
    <xsd:import namespace="http://schemas.microsoft.com/sharepoint/v3"/>
    <xsd:element name="properties">
      <xsd:complexType>
        <xsd:sequence>
          <xsd:element name="documentManagement">
            <xsd:complexType>
              <xsd:all>
                <xsd:element ref="ns1:IntranetRollenTaxHTField0" minOccurs="0"/>
                <xsd:element ref="ns1:SchlagwortTaxHTField0" minOccurs="0"/>
                <xsd:element ref="ns1:RaeumlicherGeltungsbereichTaxHTField0" minOccurs="0"/>
                <xsd:element ref="ns1:MitfuehrendeAktenzeichenTaxHTField0" minOccurs="0"/>
                <xsd:element ref="ns1:FederfuehrendesAktenzeichenTaxHTField0" minOccurs="0"/>
                <xsd:element ref="ns2:TaxCatchAll" minOccurs="0"/>
                <xsd:element ref="ns2:TaxCatchAllLabel" minOccurs="0"/>
                <xsd:element ref="ns1:FachlicheZustaendigkeit" minOccurs="0"/>
                <xsd:element ref="ns1:Archivierungswuerdig" minOccurs="0"/>
                <xsd:element ref="ns1:KeineIndizierung" minOccurs="0"/>
                <xsd:element ref="ns1:VeroeffentlichungAktuelles" minOccurs="0"/>
                <xsd:element ref="ns1:Stand"/>
                <xsd:element ref="ns1:Kurzbeschreibung" minOccurs="0"/>
                <xsd:element ref="ns1:AktuellesBis" minOccurs="0"/>
                <xsd:element ref="ns1:Zustaendigkeiten"/>
                <xsd:element ref="ns1:ZeigeAufStartseite" minOccurs="0"/>
                <xsd:element ref="ns3:PublishingStartDate" minOccurs="0"/>
                <xsd:element ref="ns1:BAGueltigBis"/>
                <xsd:element ref="ns1:Archiviert" minOccurs="0"/>
                <xsd:element ref="ns3:_dlc_Exempt" minOccurs="0"/>
                <xsd:element ref="ns3:_dlc_ExpireDateSaved" minOccurs="0"/>
                <xsd:element ref="ns3:_dlc_Expire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8fa80f4-3c9e-4d56-8d7d-d32ce5634bd7" elementFormDefault="qualified">
    <xsd:import namespace="http://schemas.microsoft.com/office/2006/documentManagement/types"/>
    <xsd:import namespace="http://schemas.microsoft.com/office/infopath/2007/PartnerControls"/>
    <xsd:element name="IntranetRollenTaxHTField0" ma:index="0" nillable="true" ma:taxonomy="true" ma:internalName="IntranetRollenTaxHTField0" ma:taxonomyFieldName="IntranetRollen" ma:displayName="IntranetRollen" ma:fieldId="{25cf01f4-be06-4208-ba2e-f001021bde12}" ma:taxonomyMulti="true" ma:sspId="6ce76478-e3d2-4498-b46a-8f9b639766fc" ma:termSetId="c5c7f617-80f9-45b6-b4f4-7f47bc8d6361" ma:anchorId="00000000-0000-0000-0000-000000000000" ma:open="true" ma:isKeyword="false">
      <xsd:complexType>
        <xsd:sequence>
          <xsd:element ref="pc:Terms" minOccurs="0" maxOccurs="1"/>
        </xsd:sequence>
      </xsd:complexType>
    </xsd:element>
    <xsd:element name="SchlagwortTaxHTField0" ma:index="1" nillable="true" ma:taxonomy="true" ma:internalName="SchlagwortTaxHTField0" ma:taxonomyFieldName="Schlagwort" ma:displayName="Schlagwörter" ma:fieldId="{6ea57f04-7750-452d-a113-6e8902740fdb}" ma:taxonomyMulti="true" ma:sspId="6ce76478-e3d2-4498-b46a-8f9b639766fc" ma:termSetId="c5d5c0da-04db-4942-bef1-f971808514cf" ma:anchorId="00000000-0000-0000-0000-000000000000" ma:open="true" ma:isKeyword="false">
      <xsd:complexType>
        <xsd:sequence>
          <xsd:element ref="pc:Terms" minOccurs="0" maxOccurs="1"/>
        </xsd:sequence>
      </xsd:complexType>
    </xsd:element>
    <xsd:element name="RaeumlicherGeltungsbereichTaxHTField0" ma:index="2" ma:taxonomy="true" ma:internalName="RaeumlicherGeltungsbereichTaxHTField0" ma:taxonomyFieldName="RaeumlicherGeltungsbereich" ma:displayName="Räumlicher Geltungsbereich" ma:fieldId="{766d42c2-25d4-4f71-8e03-77911716cd83}" ma:taxonomyMulti="true" ma:sspId="6ce76478-e3d2-4498-b46a-8f9b639766fc" ma:termSetId="42702e00-234e-4c4a-bc9e-4be9e7f4e045" ma:anchorId="00000000-0000-0000-0000-000000000000" ma:open="true" ma:isKeyword="false">
      <xsd:complexType>
        <xsd:sequence>
          <xsd:element ref="pc:Terms" minOccurs="0" maxOccurs="1"/>
        </xsd:sequence>
      </xsd:complexType>
    </xsd:element>
    <xsd:element name="MitfuehrendeAktenzeichenTaxHTField0" ma:index="3" nillable="true" ma:taxonomy="true" ma:internalName="MitfuehrendeAktenzeichenTaxHTField0" ma:taxonomyFieldName="MitfuehrendeAktenzeichen" ma:displayName="Mitführende Aktenzeichen" ma:fieldId="{49773114-de4b-4124-8f8f-b645b59bce9a}" ma:taxonomyMulti="true" ma:sspId="6ce76478-e3d2-4498-b46a-8f9b639766fc" ma:termSetId="b5859a61-b9eb-4078-afb9-237dff82494f" ma:anchorId="00000000-0000-0000-0000-000000000000" ma:open="true" ma:isKeyword="false">
      <xsd:complexType>
        <xsd:sequence>
          <xsd:element ref="pc:Terms" minOccurs="0" maxOccurs="1"/>
        </xsd:sequence>
      </xsd:complexType>
    </xsd:element>
    <xsd:element name="FederfuehrendesAktenzeichenTaxHTField0" ma:index="4" ma:taxonomy="true" ma:internalName="FederfuehrendesAktenzeichenTaxHTField0" ma:taxonomyFieldName="FederfuehrendesAktenzeichen" ma:displayName="Federführendes Aktenzeichen" ma:fieldId="{ccbd9873-a26d-4aba-b056-544b8cd7a879}" ma:sspId="6ce76478-e3d2-4498-b46a-8f9b639766fc" ma:termSetId="b5859a61-b9eb-4078-afb9-237dff82494f" ma:anchorId="00000000-0000-0000-0000-000000000000" ma:open="true" ma:isKeyword="false">
      <xsd:complexType>
        <xsd:sequence>
          <xsd:element ref="pc:Terms" minOccurs="0" maxOccurs="1"/>
        </xsd:sequence>
      </xsd:complexType>
    </xsd:element>
    <xsd:element name="FachlicheZustaendigkeit" ma:index="7" nillable="true" ma:displayName="Fachliche Zuständigkeit" ma:list="UserInfo" ma:internalName="FachlicheZustaendigkeit">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rchivierungswuerdig" ma:index="11" nillable="true" ma:displayName="Archivierungswürdig" ma:default="False" ma:internalName="Archivierungswuerdig">
      <xsd:simpleType>
        <xsd:restriction base="dms:Boolean"/>
      </xsd:simpleType>
    </xsd:element>
    <xsd:element name="KeineIndizierung" ma:index="12" nillable="true" ma:displayName="Keine Indizierung" ma:default="False" ma:internalName="KeineIndizierung">
      <xsd:simpleType>
        <xsd:restriction base="dms:Boolean"/>
      </xsd:simpleType>
    </xsd:element>
    <xsd:element name="VeroeffentlichungAktuelles" ma:index="13" nillable="true" ma:displayName="Veröffentlichung Aktuelles" ma:default="False" ma:internalName="VeroeffentlichungAktuelles">
      <xsd:simpleType>
        <xsd:restriction base="dms:Boolean"/>
      </xsd:simpleType>
    </xsd:element>
    <xsd:element name="Stand" ma:index="15" ma:displayName="Stand" ma:format="DateTime" ma:internalName="Stand">
      <xsd:simpleType>
        <xsd:restriction base="dms:DateTime"/>
      </xsd:simpleType>
    </xsd:element>
    <xsd:element name="Kurzbeschreibung" ma:index="16" nillable="true" ma:displayName="Kurzbeschreibung" ma:internalName="Kurzbeschreibung">
      <xsd:simpleType>
        <xsd:restriction base="dms:Note">
          <xsd:maxLength value="600"/>
        </xsd:restriction>
      </xsd:simpleType>
    </xsd:element>
    <xsd:element name="AktuellesBis" ma:index="17" nillable="true" ma:displayName="Aktuelles bis" ma:internalName="AktuellesBis">
      <xsd:simpleType>
        <xsd:restriction base="dms:DateTime"/>
      </xsd:simpleType>
    </xsd:element>
    <xsd:element name="Zustaendigkeiten" ma:index="18" ma:displayName="Zuständigkeiten" ma:list="UserInfo" ma:internalName="Zustaendigkeiten">
      <xsd:complexType>
        <xsd:complexContent>
          <xsd:extension base="dms:UserMulti">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element name="ZeigeAufStartseite" ma:index="21" nillable="true" ma:displayName="Auf Startseite Anzeigen" ma:default="False" ma:internalName="ZeigeAufStartseite">
      <xsd:simpleType>
        <xsd:restriction base="dms:Boolean"/>
      </xsd:simpleType>
    </xsd:element>
    <xsd:element name="BAGueltigBis" ma:index="23" ma:displayName="Gültig bis" ma:format="DateOnly" ma:internalName="BAGueltigBis">
      <xsd:simpleType>
        <xsd:restriction base="dms:DateTime"/>
      </xsd:simpleType>
    </xsd:element>
    <xsd:element name="Archiviert" ma:index="24" nillable="true" ma:displayName="Archiviert" ma:default="False" ma:hidden="true" ma:internalName="Archiviert">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0a18449a-dd66-4b12-9adb-0df4fc2a71f6" elementFormDefault="qualified">
    <xsd:import namespace="http://schemas.microsoft.com/office/2006/documentManagement/types"/>
    <xsd:import namespace="http://schemas.microsoft.com/office/infopath/2007/PartnerControls"/>
    <xsd:element name="TaxCatchAll" ma:index="5" nillable="true" ma:displayName="Taxonomiespalte &quot;Alle abfangen&quot;" ma:description="" ma:hidden="true" ma:list="{73ee3fca-cf15-41aa-adc8-0fb78ae76a97}" ma:internalName="TaxCatchAll" ma:showField="CatchAllData" ma:web="0a18449a-dd66-4b12-9adb-0df4fc2a71f6">
      <xsd:complexType>
        <xsd:complexContent>
          <xsd:extension base="dms:MultiChoiceLookup">
            <xsd:sequence>
              <xsd:element name="Value" type="dms:Lookup" maxOccurs="unbounded" minOccurs="0" nillable="true"/>
            </xsd:sequence>
          </xsd:extension>
        </xsd:complexContent>
      </xsd:complexType>
    </xsd:element>
    <xsd:element name="TaxCatchAllLabel" ma:index="6" nillable="true" ma:displayName="Taxonomiespalte &quot;Alle abfangen&quot;1" ma:description="" ma:hidden="true" ma:list="{73ee3fca-cf15-41aa-adc8-0fb78ae76a97}" ma:internalName="TaxCatchAllLabel" ma:readOnly="true" ma:showField="CatchAllDataLabel" ma:web="0a18449a-dd66-4b12-9adb-0df4fc2a71f6">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22" nillable="true" ma:displayName="Gültig ab" ma:description="" ma:internalName="PublishingStartDate">
      <xsd:simpleType>
        <xsd:restriction base="dms:Unknown"/>
      </xsd:simpleType>
    </xsd:element>
    <xsd:element name="_dlc_Exempt" ma:index="25" nillable="true" ma:displayName="Von der Richtlinie ausgenommen" ma:hidden="true" ma:internalName="_dlc_Exempt" ma:readOnly="true">
      <xsd:simpleType>
        <xsd:restriction base="dms:Unknown"/>
      </xsd:simpleType>
    </xsd:element>
    <xsd:element name="_dlc_ExpireDateSaved" ma:index="26" nillable="true" ma:displayName="Ursprüngliches Ablaufdatum" ma:hidden="true" ma:internalName="_dlc_ExpireDateSaved" ma:readOnly="true">
      <xsd:simpleType>
        <xsd:restriction base="dms:DateTime"/>
      </xsd:simpleType>
    </xsd:element>
    <xsd:element name="_dlc_ExpireDate" ma:index="27" nillable="true" ma:displayName="Ablaufdatum" ma:description="" ma:hidden="true" ma:indexed="true" ma:internalName="_dlc_ExpireDat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axOccurs="1" ma:index="20"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p:Policy xmlns:p="office.server.policy" id="A6C74C97-CAE6-4E87-B2B0-7E66B14C2BF0" local="false">
  <p:Name>Wiedervorlage</p:Name>
  <p:Description/>
  <p:Statement/>
  <p:PolicyItems>
    <p:PolicyItem featureId="Microsoft.Office.RecordsManagement.PolicyFeatures.Expiration" staticId="0x0101001CF96C0210194FB2B5E0D8BCB7BAF923|793854149" UniqueId="f84e6935-5826-4fb9-b2de-692609c2cfa2">
      <p:Name>Retention</p:Name>
      <p:Description>Automatic scheduling of content for processing, and performing a retention action on content that has reached its due date.</p:Description>
      <p:CustomData>
        <Schedules nextStageId="4">
          <Schedule type="default">
            <stages>
              <data stageId="1">
                <formula id="Erste Wiedervorlage Ereignis"/>
                <action type="action" id="Erste Wiedervorlage Aktion"/>
              </data>
              <data stageId="2">
                <formula id="Archivierung Ereignis"/>
                <action type="action" id="Archivierung Aktion"/>
              </data>
              <data stageId="3">
                <formula id="Zweite Wiedervorlage Ereignis"/>
                <action type="action" id="Zweite Wiedervorlage Aktion"/>
              </data>
            </stages>
          </Schedule>
        </Schedules>
      </p:CustomData>
    </p:PolicyItem>
  </p:PolicyItems>
</p:Policy>
</file>

<file path=customXml/item3.xml><?xml version="1.0" encoding="utf-8"?>
<?mso-contentType ?>
<spe:Receivers xmlns:spe="http://schemas.microsoft.com/sharepoint/events">
  <Receiver>
    <Name>Microsoft.Office.RecordsManagement.PolicyFeatures.ExpirationEventReceiver</Name>
    <Synchronization>Synchronous</Synchronization>
    <Type>10001</Type>
    <SequenceNumber>101</SequenceNumber>
    <Assembly>Microsoft.Office.Policy, Version=14.0.0.0, Culture=neutral, PublicKeyToken=71e9bce111e9429c</Assembly>
    <Class>Microsoft.Office.RecordsManagement.Internal.UpdateExpireDate</Class>
    <Data/>
    <Filter/>
  </Receiver>
  <Receiver>
    <Name>Microsoft.Office.RecordsManagement.PolicyFeatures.ExpirationEventReceiver</Name>
    <Synchronization>Synchronous</Synchronization>
    <Type>10002</Type>
    <SequenceNumber>102</SequenceNumber>
    <Assembly>Microsoft.Office.Policy, Version=14.0.0.0, Culture=neutral, PublicKeyToken=71e9bce111e9429c</Assembly>
    <Class>Microsoft.Office.RecordsManagement.Internal.UpdateExpireDate</Class>
    <Data/>
    <Filter/>
  </Receiver>
  <Receiver>
    <Name>Microsoft.Office.RecordsManagement.PolicyFeatures.ExpirationEventReceiver</Name>
    <Synchronization>Synchronous</Synchronization>
    <Type>10004</Type>
    <SequenceNumber>103</SequenceNumber>
    <Assembly>Microsoft.Office.Policy, Version=14.0.0.0, Culture=neutral, PublicKeyToken=71e9bce111e9429c</Assembly>
    <Class>Microsoft.Office.RecordsManagement.Internal.UpdateExpireDate</Class>
    <Data/>
    <Filter/>
  </Receiver>
  <Receiver>
    <Name>Microsoft.Office.RecordsManagement.PolicyFeatures.ExpirationEventReceiver</Name>
    <Synchronization>Synchronous</Synchronization>
    <Type>10006</Type>
    <SequenceNumber>104</SequenceNumber>
    <Assembly>Microsoft.Office.Policy, Version=14.0.0.0, Culture=neutral, PublicKeyToken=71e9bce111e9429c</Assembly>
    <Class>Microsoft.Office.RecordsManagement.Internal.UpdateExpireDate</Class>
    <Data/>
    <Filter/>
  </Receiver>
  <Receiver>
    <Name>Microsoft.Office.RecordsManagement.PolicyFeatures.ExpirationEventReceiver</Name>
    <Synchronization>Synchronous</Synchronization>
    <Type>10009</Type>
    <SequenceNumber>105</SequenceNumber>
    <Assembly>Microsoft.Office.Policy, Version=14.0.0.0, Culture=neutral, PublicKeyToken=71e9bce111e9429c</Assembly>
    <Class>Microsoft.Office.RecordsManagement.Internal.UpdateExpireDate</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Kurzbeschreibung xmlns="98fa80f4-3c9e-4d56-8d7d-d32ce5634bd7">Standardfoliensatz  zur Verwendung bei Vorträgen</Kurzbeschreibung>
    <IntranetRollenTaxHTField0 xmlns="98fa80f4-3c9e-4d56-8d7d-d32ce5634bd7">
      <Terms xmlns="http://schemas.microsoft.com/office/infopath/2007/PartnerControls"/>
    </IntranetRollenTaxHTField0>
    <FederfuehrendesAktenzeichenTaxHTField0 xmlns="98fa80f4-3c9e-4d56-8d7d-d32ce5634bd7">
      <Terms xmlns="http://schemas.microsoft.com/office/infopath/2007/PartnerControls">
        <TermInfo xmlns="http://schemas.microsoft.com/office/infopath/2007/PartnerControls">
          <TermName xmlns="http://schemas.microsoft.com/office/infopath/2007/PartnerControls">1508-IT-Marketing</TermName>
          <TermId xmlns="http://schemas.microsoft.com/office/infopath/2007/PartnerControls">f460b0ea-0e50-4abd-a517-483cc5b7c6a3</TermId>
        </TermInfo>
      </Terms>
    </FederfuehrendesAktenzeichenTaxHTField0>
    <KeineIndizierung xmlns="98fa80f4-3c9e-4d56-8d7d-d32ce5634bd7">false</KeineIndizierung>
    <PublishingStartDate xmlns="http://schemas.microsoft.com/sharepoint/v3" xsi:nil="true"/>
    <VeroeffentlichungAktuelles xmlns="98fa80f4-3c9e-4d56-8d7d-d32ce5634bd7">false</VeroeffentlichungAktuelles>
    <Archivierungswuerdig xmlns="98fa80f4-3c9e-4d56-8d7d-d32ce5634bd7">false</Archivierungswuerdig>
    <ZeigeAufStartseite xmlns="98fa80f4-3c9e-4d56-8d7d-d32ce5634bd7">false</ZeigeAufStartseite>
    <Archiviert xmlns="98fa80f4-3c9e-4d56-8d7d-d32ce5634bd7">false</Archiviert>
    <TaxCatchAll xmlns="0a18449a-dd66-4b12-9adb-0df4fc2a71f6">
      <Value>2624</Value>
      <Value>1303</Value>
      <Value>1309</Value>
    </TaxCatchAll>
    <FachlicheZustaendigkeit xmlns="98fa80f4-3c9e-4d56-8d7d-d32ce5634bd7">
      <UserInfo>
        <DisplayName>i:0#.w|dst\b02200ismk</DisplayName>
        <AccountId>589</AccountId>
        <AccountType/>
      </UserInfo>
    </FachlicheZustaendigkeit>
    <Zustaendigkeiten xmlns="98fa80f4-3c9e-4d56-8d7d-d32ce5634bd7">
      <UserInfo>
        <DisplayName>i:0#.w|dst\b02200ismk</DisplayName>
        <AccountId>589</AccountId>
        <AccountType/>
      </UserInfo>
    </Zustaendigkeiten>
    <Stand xmlns="98fa80f4-3c9e-4d56-8d7d-d32ce5634bd7">2014-05-20T22:00:00+00:00</Stand>
    <MitfuehrendeAktenzeichenTaxHTField0 xmlns="98fa80f4-3c9e-4d56-8d7d-d32ce5634bd7">
      <Terms xmlns="http://schemas.microsoft.com/office/infopath/2007/PartnerControls"/>
    </MitfuehrendeAktenzeichenTaxHTField0>
    <BAGueltigBis xmlns="98fa80f4-3c9e-4d56-8d7d-d32ce5634bd7">2016-05-20T22:00:00+00:00</BAGueltigBis>
    <SchlagwortTaxHTField0 xmlns="98fa80f4-3c9e-4d56-8d7d-d32ce5634bd7">
      <Terms xmlns="http://schemas.microsoft.com/office/infopath/2007/PartnerControls">
        <TermInfo xmlns="http://schemas.microsoft.com/office/infopath/2007/PartnerControls">
          <TermName xmlns="http://schemas.microsoft.com/office/infopath/2007/PartnerControls">IT</TermName>
          <TermId xmlns="http://schemas.microsoft.com/office/infopath/2007/PartnerControls">a76add12-625b-4640-8549-28bd6117042e</TermId>
        </TermInfo>
      </Terms>
    </SchlagwortTaxHTField0>
    <RaeumlicherGeltungsbereichTaxHTField0 xmlns="98fa80f4-3c9e-4d56-8d7d-d32ce5634bd7">
      <Terms xmlns="http://schemas.microsoft.com/office/infopath/2007/PartnerControls">
        <TermInfo xmlns="http://schemas.microsoft.com/office/infopath/2007/PartnerControls">
          <TermName xmlns="http://schemas.microsoft.com/office/infopath/2007/PartnerControls">022 BA-IT-Sys</TermName>
          <TermId xmlns="http://schemas.microsoft.com/office/infopath/2007/PartnerControls">a6d82373-b168-4ac2-9cf8-0b761c44007a</TermId>
        </TermInfo>
      </Terms>
    </RaeumlicherGeltungsbereichTaxHTField0>
    <AktuellesBis xmlns="98fa80f4-3c9e-4d56-8d7d-d32ce5634bd7" xsi:nil="true"/>
    <_dlc_ExpireDateSaved xmlns="http://schemas.microsoft.com/sharepoint/v3" xsi:nil="true"/>
    <_dlc_ExpireDate xmlns="http://schemas.microsoft.com/sharepoint/v3">2016-02-20T23:00:00+00:00</_dlc_ExpireDate>
  </documentManagement>
</p:properties>
</file>

<file path=customXml/itemProps1.xml><?xml version="1.0" encoding="utf-8"?>
<ds:datastoreItem xmlns:ds="http://schemas.openxmlformats.org/officeDocument/2006/customXml" ds:itemID="{D989C958-299F-42E7-949A-A83473C112D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8fa80f4-3c9e-4d56-8d7d-d32ce5634bd7"/>
    <ds:schemaRef ds:uri="0a18449a-dd66-4b12-9adb-0df4fc2a71f6"/>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8459B0B-CFC5-4BBF-9D80-FAABD1762406}">
  <ds:schemaRefs>
    <ds:schemaRef ds:uri="office.server.policy"/>
  </ds:schemaRefs>
</ds:datastoreItem>
</file>

<file path=customXml/itemProps3.xml><?xml version="1.0" encoding="utf-8"?>
<ds:datastoreItem xmlns:ds="http://schemas.openxmlformats.org/officeDocument/2006/customXml" ds:itemID="{33B949EF-544C-44AA-99BC-372FAF0786B9}">
  <ds:schemaRefs>
    <ds:schemaRef ds:uri="http://schemas.microsoft.com/sharepoint/events"/>
  </ds:schemaRefs>
</ds:datastoreItem>
</file>

<file path=customXml/itemProps4.xml><?xml version="1.0" encoding="utf-8"?>
<ds:datastoreItem xmlns:ds="http://schemas.openxmlformats.org/officeDocument/2006/customXml" ds:itemID="{12D635F9-8BD2-4193-87D0-619C792FE75A}">
  <ds:schemaRefs>
    <ds:schemaRef ds:uri="http://purl.org/dc/terms/"/>
    <ds:schemaRef ds:uri="http://purl.org/dc/dcmitype/"/>
    <ds:schemaRef ds:uri="98fa80f4-3c9e-4d56-8d7d-d32ce5634bd7"/>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purl.org/dc/elements/1.1/"/>
    <ds:schemaRef ds:uri="http://schemas.openxmlformats.org/package/2006/metadata/core-properties"/>
    <ds:schemaRef ds:uri="0a18449a-dd66-4b12-9adb-0df4fc2a71f6"/>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753</Words>
  <Application>Microsoft Office PowerPoint</Application>
  <PresentationFormat>Benutzerdefiniert</PresentationFormat>
  <Paragraphs>240</Paragraphs>
  <Slides>19</Slides>
  <Notes>13</Notes>
  <HiddenSlides>0</HiddenSlides>
  <MMClips>0</MMClips>
  <ScaleCrop>false</ScaleCrop>
  <HeadingPairs>
    <vt:vector size="6" baseType="variant">
      <vt:variant>
        <vt:lpstr>Design</vt:lpstr>
      </vt:variant>
      <vt:variant>
        <vt:i4>2</vt:i4>
      </vt:variant>
      <vt:variant>
        <vt:lpstr>Eingebettete OLE-Server</vt:lpstr>
      </vt:variant>
      <vt:variant>
        <vt:i4>1</vt:i4>
      </vt:variant>
      <vt:variant>
        <vt:lpstr>Folientitel</vt:lpstr>
      </vt:variant>
      <vt:variant>
        <vt:i4>19</vt:i4>
      </vt:variant>
    </vt:vector>
  </HeadingPairs>
  <TitlesOfParts>
    <vt:vector size="22" baseType="lpstr">
      <vt:lpstr>ITP_Master_BA</vt:lpstr>
      <vt:lpstr>1_IT-Master_Inhalt</vt:lpstr>
      <vt:lpstr>Clip</vt:lpstr>
      <vt:lpstr>PowerPoint-Präsentation</vt:lpstr>
      <vt:lpstr>Gliederung </vt:lpstr>
      <vt:lpstr>Asylverfahren Ablauf</vt:lpstr>
      <vt:lpstr>Flüchtlingsgruppen Begriffe</vt:lpstr>
      <vt:lpstr>Flüchtlingsgruppen Zuständigkeiten</vt:lpstr>
      <vt:lpstr>Zugang zur Bildung </vt:lpstr>
      <vt:lpstr>Zugang zum Arbeitsmarkt </vt:lpstr>
      <vt:lpstr>Nachrangiger Arbeitsmarktzugang Genehmigung durch Ausländerbehörde und BA</vt:lpstr>
      <vt:lpstr>Zugang zum Arbeitsmarkt Zugang zu Praktika und Ausbildung </vt:lpstr>
      <vt:lpstr>Ausbildungsförderung ab 01.01.2016 Förderinstrumente BAB, BvB, abH und BAföG </vt:lpstr>
      <vt:lpstr>Aufgaben der Berufsberatung </vt:lpstr>
      <vt:lpstr>Die Schritte der Berufswahl der Berufswahl</vt:lpstr>
      <vt:lpstr>Die Schritte der Berufswahl der Berufswahl</vt:lpstr>
      <vt:lpstr>Angebote der Berufsberatungder Berufsberatung</vt:lpstr>
      <vt:lpstr>Strategie der „kleinen Schritte“</vt:lpstr>
      <vt:lpstr>Zusammenfassung </vt:lpstr>
      <vt:lpstr>Abschluss </vt:lpstr>
      <vt:lpstr>PowerPoint-Präsentation</vt:lpstr>
      <vt:lpstr>Links </vt:lpstr>
    </vt:vector>
  </TitlesOfParts>
  <Manager>Jose.Planas@arbeitsagentur.de</Manager>
  <Company>Bundesagentur für Arbeit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BabukeA</dc:creator>
  <cp:lastModifiedBy>kostovA</cp:lastModifiedBy>
  <cp:revision>185</cp:revision>
  <cp:lastPrinted>2015-11-19T14:17:28Z</cp:lastPrinted>
  <dcterms:created xsi:type="dcterms:W3CDTF">2014-09-11T12:52:48Z</dcterms:created>
  <dcterms:modified xsi:type="dcterms:W3CDTF">2016-03-15T16:45:27Z</dcterms:modified>
  <cp:contentStatus>Version 140410</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itfuehrendeAktenzeichen">
    <vt:lpwstr/>
  </property>
  <property fmtid="{D5CDD505-2E9C-101B-9397-08002B2CF9AE}" pid="3" name="_dlc_policyId">
    <vt:lpwstr>0x0101001CF96C0210194FB2B5E0D8BCB7BAF923|793854149</vt:lpwstr>
  </property>
  <property fmtid="{D5CDD505-2E9C-101B-9397-08002B2CF9AE}" pid="4" name="RaeumlicherGeltungsbereich">
    <vt:lpwstr>1309;#022 BA-IT-Sys|a6d82373-b168-4ac2-9cf8-0b761c44007a</vt:lpwstr>
  </property>
  <property fmtid="{D5CDD505-2E9C-101B-9397-08002B2CF9AE}" pid="5" name="Schlagwort">
    <vt:lpwstr>2624;#IT|a76add12-625b-4640-8549-28bd6117042e</vt:lpwstr>
  </property>
  <property fmtid="{D5CDD505-2E9C-101B-9397-08002B2CF9AE}" pid="6" name="ContentTypeId">
    <vt:lpwstr>0x0101001CF96C0210194FB2B5E0D8BCB7BAF9230081BC5A96553A2249BA2E2811B888DA47</vt:lpwstr>
  </property>
  <property fmtid="{D5CDD505-2E9C-101B-9397-08002B2CF9AE}" pid="7" name="FederfuehrendesAktenzeichen">
    <vt:lpwstr>1303;#1508-IT-Marketing|f460b0ea-0e50-4abd-a517-483cc5b7c6a3</vt:lpwstr>
  </property>
  <property fmtid="{D5CDD505-2E9C-101B-9397-08002B2CF9AE}" pid="8" name="ItemRetentionFormula">
    <vt:lpwstr>&lt;formula id="Erste Wiedervorlage Ereignis" /&gt;</vt:lpwstr>
  </property>
  <property fmtid="{D5CDD505-2E9C-101B-9397-08002B2CF9AE}" pid="9" name="IntranetRollen">
    <vt:lpwstr/>
  </property>
</Properties>
</file>