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rels" ContentType="application/vnd.openxmlformats-package.relationships+xml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 showGuides="1">
      <p:cViewPr varScale="1">
        <p:scale>
          <a:sx n="87" d="100"/>
          <a:sy n="87" d="100"/>
        </p:scale>
        <p:origin x="-8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1143000" y="0"/>
            <a:ext cx="8001000" cy="849313"/>
            <a:chOff x="1143000" y="0"/>
            <a:chExt cx="8001000" cy="849313"/>
          </a:xfrm>
        </p:grpSpPr>
        <p:pic>
          <p:nvPicPr>
            <p:cNvPr id="5" name="Picture 20" descr="banner-ITonly"/>
            <p:cNvPicPr>
              <a:picLocks noChangeAspect="1"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43000" y="0"/>
              <a:ext cx="8001000" cy="849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itle 1"/>
            <p:cNvSpPr txBox="1">
              <a:spLocks/>
            </p:cNvSpPr>
            <p:nvPr userDrawn="1"/>
          </p:nvSpPr>
          <p:spPr bwMode="auto">
            <a:xfrm>
              <a:off x="1295400" y="0"/>
              <a:ext cx="5562600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>
                <a:defRPr/>
              </a:pPr>
              <a:r>
                <a:rPr lang="en-US" sz="3200" kern="0" dirty="0">
                  <a:solidFill>
                    <a:schemeClr val="bg1"/>
                  </a:solidFill>
                  <a:latin typeface="+mj-lt"/>
                  <a:ea typeface="+mj-ea"/>
                  <a:cs typeface="+mj-cs"/>
                </a:rPr>
                <a:t>Experiment Support</a:t>
              </a:r>
            </a:p>
          </p:txBody>
        </p:sp>
      </p:grpSp>
      <p:pic>
        <p:nvPicPr>
          <p:cNvPr id="7" name="Picture 20" descr="CERNlogo-rg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23"/>
          <p:cNvSpPr txBox="1">
            <a:spLocks noChangeArrowheads="1"/>
          </p:cNvSpPr>
          <p:nvPr/>
        </p:nvSpPr>
        <p:spPr bwMode="auto">
          <a:xfrm>
            <a:off x="0" y="6111875"/>
            <a:ext cx="12954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CH-1211 Geneva </a:t>
            </a:r>
            <a:r>
              <a:rPr lang="en-US" sz="900" dirty="0">
                <a:latin typeface="Tahoma" pitchFamily="34" charset="0"/>
              </a:rPr>
              <a:t>23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latin typeface="Tahoma" pitchFamily="34" charset="0"/>
              </a:rPr>
              <a:t>www.cern.ch/i</a:t>
            </a:r>
            <a:r>
              <a:rPr lang="en-US" sz="1000" b="1" dirty="0">
                <a:latin typeface="Tahoma" pitchFamily="34" charset="0"/>
              </a:rPr>
              <a:t>t</a:t>
            </a:r>
          </a:p>
        </p:txBody>
      </p:sp>
      <p:sp>
        <p:nvSpPr>
          <p:cNvPr id="9" name="TextBox 8"/>
          <p:cNvSpPr txBox="1"/>
          <p:nvPr/>
        </p:nvSpPr>
        <p:spPr bwMode="auto">
          <a:xfrm>
            <a:off x="-76200" y="68263"/>
            <a:ext cx="1371600" cy="769937"/>
          </a:xfrm>
          <a:prstGeom prst="rect">
            <a:avLst/>
          </a:prstGeom>
          <a:noFill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4400">
                <a:solidFill>
                  <a:schemeClr val="bg1"/>
                </a:solidFill>
              </a:rPr>
              <a:t>DB</a:t>
            </a:r>
            <a:endParaRPr lang="en-US" sz="3600">
              <a:solidFill>
                <a:schemeClr val="bg1"/>
              </a:solidFill>
            </a:endParaRPr>
          </a:p>
        </p:txBody>
      </p:sp>
      <p:pic>
        <p:nvPicPr>
          <p:cNvPr id="10" name="Picture 18" descr="468557_82458359_plasma.jpg"/>
          <p:cNvPicPr>
            <a:picLocks noChangeAspect="1"/>
          </p:cNvPicPr>
          <p:nvPr/>
        </p:nvPicPr>
        <p:blipFill>
          <a:blip r:embed="rId4"/>
          <a:srcRect l="60654" t="4120" r="25140" b="2367"/>
          <a:stretch>
            <a:fillRect/>
          </a:stretch>
        </p:blipFill>
        <p:spPr bwMode="auto">
          <a:xfrm>
            <a:off x="0" y="0"/>
            <a:ext cx="12192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 bwMode="auto">
          <a:xfrm>
            <a:off x="-76200" y="68263"/>
            <a:ext cx="1371600" cy="769937"/>
          </a:xfrm>
          <a:prstGeom prst="rect">
            <a:avLst/>
          </a:prstGeom>
          <a:noFill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4400">
                <a:solidFill>
                  <a:schemeClr val="bg1"/>
                </a:solidFill>
              </a:rPr>
              <a:t>ES</a:t>
            </a:r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057400" y="1752600"/>
            <a:ext cx="65532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pPr eaLnBrk="0" hangingPunct="0">
              <a:defRPr/>
            </a:pPr>
            <a:r>
              <a:rPr lang="en-US" kern="0" smtClean="0">
                <a:latin typeface="+mj-lt"/>
                <a:ea typeface="+mj-ea"/>
                <a:cs typeface="+mj-cs"/>
              </a:rPr>
              <a:t>Click to edit Master title style</a:t>
            </a: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1.jpeg"/><Relationship Id="rId9" Type="http://schemas.openxmlformats.org/officeDocument/2006/relationships/image" Target="../media/image2.jpeg"/><Relationship Id="rId10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0" descr="banner-ITonly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5000" y="63246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00529E"/>
                </a:solidFill>
              </a:defRPr>
            </a:lvl1pPr>
          </a:lstStyle>
          <a:p>
            <a:endParaRPr lang="en-US"/>
          </a:p>
        </p:txBody>
      </p:sp>
      <p:pic>
        <p:nvPicPr>
          <p:cNvPr id="1030" name="Picture 21" descr="CERNlogo-rgb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6" name="Text Box 22"/>
          <p:cNvSpPr txBox="1">
            <a:spLocks noChangeArrowheads="1"/>
          </p:cNvSpPr>
          <p:nvPr/>
        </p:nvSpPr>
        <p:spPr bwMode="auto">
          <a:xfrm>
            <a:off x="0" y="6111875"/>
            <a:ext cx="12954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CH-1211 Geneva 23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latin typeface="Tahoma" pitchFamily="34" charset="0"/>
              </a:rPr>
              <a:t>www.cern.ch/i</a:t>
            </a:r>
            <a:r>
              <a:rPr lang="en-US" sz="1000" b="1" dirty="0">
                <a:latin typeface="Tahoma" pitchFamily="34" charset="0"/>
              </a:rPr>
              <a:t>t</a:t>
            </a: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-76200" y="0"/>
            <a:ext cx="1371600" cy="6019800"/>
            <a:chOff x="-76200" y="0"/>
            <a:chExt cx="1371600" cy="6019800"/>
          </a:xfrm>
        </p:grpSpPr>
        <p:pic>
          <p:nvPicPr>
            <p:cNvPr id="1033" name="Picture 13" descr="468557_82458359_plasma.jpg"/>
            <p:cNvPicPr>
              <a:picLocks noChangeAspect="1"/>
            </p:cNvPicPr>
            <p:nvPr userDrawn="1"/>
          </p:nvPicPr>
          <p:blipFill>
            <a:blip r:embed="rId10"/>
            <a:srcRect l="25140" t="4120" r="60654" b="2367"/>
            <a:stretch>
              <a:fillRect/>
            </a:stretch>
          </p:blipFill>
          <p:spPr bwMode="auto">
            <a:xfrm flipH="1">
              <a:off x="0" y="0"/>
              <a:ext cx="1219200" cy="6019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Box 11"/>
            <p:cNvSpPr txBox="1"/>
            <p:nvPr userDrawn="1"/>
          </p:nvSpPr>
          <p:spPr bwMode="auto">
            <a:xfrm>
              <a:off x="-76200" y="68263"/>
              <a:ext cx="1371600" cy="769937"/>
            </a:xfrm>
            <a:prstGeom prst="rect">
              <a:avLst/>
            </a:prstGeom>
            <a:noFill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4400">
                  <a:solidFill>
                    <a:schemeClr val="bg1"/>
                  </a:solidFill>
                </a:rPr>
                <a:t>ES</a:t>
              </a:r>
              <a:endParaRPr lang="en-US" sz="3600">
                <a:solidFill>
                  <a:schemeClr val="bg1"/>
                </a:solidFill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4F9E"/>
        </a:buClr>
        <a:buFont typeface="Arial" charset="0"/>
        <a:buChar char="–"/>
        <a:defRPr sz="24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3E282B"/>
        </a:buClr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 to Data Management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Simone </a:t>
            </a:r>
            <a:r>
              <a:rPr lang="en-US" dirty="0" err="1" smtClean="0"/>
              <a:t>Campana</a:t>
            </a:r>
            <a:endParaRPr lang="en-US" dirty="0" smtClean="0"/>
          </a:p>
          <a:p>
            <a:r>
              <a:rPr lang="en-US" dirty="0" smtClean="0"/>
              <a:t>CERN IT/ES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News in DDM team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066800"/>
            <a:ext cx="7543800" cy="544446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Two new contributors for development</a:t>
            </a:r>
            <a:endParaRPr lang="en-US" dirty="0" smtClean="0"/>
          </a:p>
          <a:p>
            <a:pPr lvl="1"/>
            <a:r>
              <a:rPr lang="en-US" dirty="0" smtClean="0"/>
              <a:t>Martin </a:t>
            </a:r>
            <a:r>
              <a:rPr lang="en-US" dirty="0" err="1" smtClean="0"/>
              <a:t>Barisits</a:t>
            </a:r>
            <a:r>
              <a:rPr lang="en-US" dirty="0" smtClean="0"/>
              <a:t> </a:t>
            </a:r>
            <a:r>
              <a:rPr lang="en-US" dirty="0" smtClean="0"/>
              <a:t>(</a:t>
            </a:r>
            <a:r>
              <a:rPr lang="en-US" dirty="0" smtClean="0"/>
              <a:t>PhD student from Vienna)</a:t>
            </a:r>
            <a:endParaRPr lang="en-US" dirty="0" smtClean="0"/>
          </a:p>
          <a:p>
            <a:pPr lvl="1"/>
            <a:r>
              <a:rPr lang="en-US" dirty="0" err="1" smtClean="0"/>
              <a:t>Donal</a:t>
            </a:r>
            <a:r>
              <a:rPr lang="en-US" dirty="0" smtClean="0"/>
              <a:t> </a:t>
            </a:r>
            <a:r>
              <a:rPr lang="en-US" dirty="0" err="1" smtClean="0"/>
              <a:t>Zang</a:t>
            </a:r>
            <a:r>
              <a:rPr lang="en-US" dirty="0" smtClean="0"/>
              <a:t> </a:t>
            </a:r>
            <a:r>
              <a:rPr lang="en-US" dirty="0" smtClean="0"/>
              <a:t>(</a:t>
            </a:r>
            <a:r>
              <a:rPr lang="en-US" dirty="0" smtClean="0"/>
              <a:t>PhD student </a:t>
            </a:r>
            <a:r>
              <a:rPr lang="en-US" dirty="0" smtClean="0"/>
              <a:t>from </a:t>
            </a:r>
            <a:r>
              <a:rPr lang="en-US" dirty="0" smtClean="0"/>
              <a:t>Beijing) 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Development team is in good </a:t>
            </a:r>
            <a:r>
              <a:rPr lang="en-US" dirty="0" smtClean="0"/>
              <a:t>shape</a:t>
            </a:r>
          </a:p>
          <a:p>
            <a:pPr lvl="1"/>
            <a:r>
              <a:rPr lang="en-US" dirty="0" smtClean="0"/>
              <a:t>Contributions from many labs/institutes</a:t>
            </a:r>
          </a:p>
          <a:p>
            <a:pPr lvl="2"/>
            <a:r>
              <a:rPr lang="en-US" dirty="0" smtClean="0"/>
              <a:t>CERN, Munich, Beijing, Vienna, </a:t>
            </a:r>
            <a:r>
              <a:rPr lang="en-US" dirty="0" err="1" smtClean="0"/>
              <a:t>Dubna</a:t>
            </a:r>
            <a:endParaRPr lang="en-US" dirty="0" smtClean="0"/>
          </a:p>
          <a:p>
            <a:pPr lvl="1"/>
            <a:r>
              <a:rPr lang="en-US" dirty="0" smtClean="0"/>
              <a:t>Still, lots of people on short time</a:t>
            </a:r>
            <a:r>
              <a:rPr lang="en-US" dirty="0" smtClean="0"/>
              <a:t> </a:t>
            </a:r>
            <a:r>
              <a:rPr lang="en-US" dirty="0" smtClean="0"/>
              <a:t>contracts</a:t>
            </a:r>
            <a:r>
              <a:rPr lang="en-US" dirty="0" smtClean="0"/>
              <a:t> 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Concerns about the size of operations team</a:t>
            </a:r>
          </a:p>
          <a:p>
            <a:pPr lvl="1"/>
            <a:r>
              <a:rPr lang="en-US" dirty="0" smtClean="0"/>
              <a:t>Effectiveness of cloud support varies a lot from cloud to cloud</a:t>
            </a:r>
          </a:p>
          <a:p>
            <a:pPr lvl="1"/>
            <a:r>
              <a:rPr lang="en-US" dirty="0" smtClean="0"/>
              <a:t>Central operations is</a:t>
            </a:r>
            <a:r>
              <a:rPr lang="en-US" dirty="0" smtClean="0"/>
              <a:t> </a:t>
            </a:r>
            <a:r>
              <a:rPr lang="en-US" dirty="0" smtClean="0"/>
              <a:t>under stress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 covered in this session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DDM Monitoring </a:t>
            </a:r>
          </a:p>
          <a:p>
            <a:pPr lvl="1"/>
            <a:r>
              <a:rPr lang="en-US" dirty="0" smtClean="0"/>
              <a:t>See monitoring session on</a:t>
            </a:r>
            <a:r>
              <a:rPr lang="en-US" dirty="0" smtClean="0"/>
              <a:t> Tuesday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DDM operations</a:t>
            </a:r>
          </a:p>
          <a:p>
            <a:pPr lvl="1"/>
            <a:r>
              <a:rPr lang="en-US" dirty="0" smtClean="0"/>
              <a:t>See ADC operations at 16:00 today</a:t>
            </a:r>
          </a:p>
          <a:p>
            <a:pPr lvl="1"/>
            <a:r>
              <a:rPr lang="en-US" dirty="0" smtClean="0"/>
              <a:t>See Reprocessing Post Mortem on </a:t>
            </a:r>
            <a:r>
              <a:rPr lang="en-US" dirty="0" smtClean="0"/>
              <a:t>Thursday</a:t>
            </a:r>
          </a:p>
          <a:p>
            <a:r>
              <a:rPr lang="en-US" dirty="0" smtClean="0"/>
              <a:t>DDM and T3s</a:t>
            </a:r>
          </a:p>
          <a:p>
            <a:pPr lvl="1"/>
            <a:r>
              <a:rPr lang="en-US" dirty="0" smtClean="0"/>
              <a:t>See T3s section on </a:t>
            </a:r>
            <a:r>
              <a:rPr lang="en-US" dirty="0" smtClean="0"/>
              <a:t>Wednesday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 </a:t>
            </a:r>
            <a:r>
              <a:rPr lang="en-US" smtClean="0"/>
              <a:t>for pythonX.Y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066799"/>
            <a:ext cx="7543800" cy="5502865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We can not continue supporting every version of Python</a:t>
            </a:r>
          </a:p>
          <a:p>
            <a:pPr lvl="1"/>
            <a:r>
              <a:rPr lang="en-US" dirty="0" smtClean="0"/>
              <a:t>Currently 2.3, 2.4, 2.5, 2.6</a:t>
            </a:r>
          </a:p>
          <a:p>
            <a:pPr lvl="1"/>
            <a:r>
              <a:rPr lang="en-US" dirty="0" smtClean="0"/>
              <a:t>New libraries we need come only in &gt; 2.5</a:t>
            </a:r>
          </a:p>
          <a:p>
            <a:pPr lvl="1"/>
            <a:r>
              <a:rPr lang="en-US" dirty="0" smtClean="0"/>
              <a:t>CERN IT will support “natively” 2.6</a:t>
            </a:r>
          </a:p>
          <a:p>
            <a:pPr lvl="1">
              <a:buNone/>
            </a:pPr>
            <a:r>
              <a:rPr lang="en-US" dirty="0" smtClean="0"/>
              <a:t>  </a:t>
            </a:r>
          </a:p>
          <a:p>
            <a:r>
              <a:rPr lang="en-US" dirty="0" smtClean="0"/>
              <a:t>It would be reasonable to align with Athena</a:t>
            </a:r>
          </a:p>
          <a:p>
            <a:pPr lvl="1"/>
            <a:r>
              <a:rPr lang="en-US" dirty="0" smtClean="0"/>
              <a:t>Avoids environments problems especially for interactive analysis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At the moment Athena support 2.5 and 2.6 </a:t>
            </a:r>
          </a:p>
          <a:p>
            <a:pPr lvl="1"/>
            <a:r>
              <a:rPr lang="en-US" dirty="0" smtClean="0"/>
              <a:t>… depending on the version</a:t>
            </a:r>
          </a:p>
          <a:p>
            <a:pPr lvl="1"/>
            <a:r>
              <a:rPr lang="en-US" dirty="0" smtClean="0"/>
              <a:t>Older (unsupported) version of Athena use 2.3</a:t>
            </a:r>
          </a:p>
          <a:p>
            <a:endParaRPr lang="en-US" dirty="0" smtClean="0"/>
          </a:p>
          <a:p>
            <a:r>
              <a:rPr lang="en-US" dirty="0" smtClean="0"/>
              <a:t>From the next client release DDM clients will be supported only for python 2.5 and </a:t>
            </a:r>
            <a:r>
              <a:rPr lang="en-US" dirty="0" smtClean="0"/>
              <a:t>2.6</a:t>
            </a:r>
          </a:p>
          <a:p>
            <a:pPr lvl="1"/>
            <a:r>
              <a:rPr lang="en-US" dirty="0" smtClean="0"/>
              <a:t>Both on 32 and </a:t>
            </a:r>
            <a:r>
              <a:rPr lang="en-US" smtClean="0"/>
              <a:t>64 bits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ES-template.potx</Template>
  <TotalTime>29</TotalTime>
  <Words>223</Words>
  <Application>Microsoft Macintosh PowerPoint</Application>
  <PresentationFormat>On-screen Show (4:3)</PresentationFormat>
  <Paragraphs>40</Paragraphs>
  <Slides>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Introduction to Data Management</vt:lpstr>
      <vt:lpstr>News in DDM team</vt:lpstr>
      <vt:lpstr>Not covered in this session</vt:lpstr>
      <vt:lpstr>Support for pythonX.Y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Data Management</dc:title>
  <dc:creator>Office 2004 Test Drive User</dc:creator>
  <cp:lastModifiedBy>Office 2004 Test Drive User</cp:lastModifiedBy>
  <cp:revision>3</cp:revision>
  <dcterms:created xsi:type="dcterms:W3CDTF">2010-11-29T08:13:18Z</dcterms:created>
  <dcterms:modified xsi:type="dcterms:W3CDTF">2010-11-29T08:16:59Z</dcterms:modified>
</cp:coreProperties>
</file>