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1" r:id="rId4"/>
    <p:sldId id="262" r:id="rId5"/>
    <p:sldId id="260" r:id="rId6"/>
    <p:sldId id="265" r:id="rId7"/>
    <p:sldId id="267" r:id="rId8"/>
    <p:sldId id="268" r:id="rId9"/>
    <p:sldId id="272" r:id="rId10"/>
    <p:sldId id="273" r:id="rId11"/>
    <p:sldId id="275" r:id="rId12"/>
    <p:sldId id="276" r:id="rId13"/>
    <p:sldId id="277" r:id="rId14"/>
    <p:sldId id="27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30" autoAdjust="0"/>
    <p:restoredTop sz="91047" autoAdjust="0"/>
  </p:normalViewPr>
  <p:slideViewPr>
    <p:cSldViewPr>
      <p:cViewPr varScale="1">
        <p:scale>
          <a:sx n="122" d="100"/>
          <a:sy n="122" d="100"/>
        </p:scale>
        <p:origin x="-354" y="-96"/>
      </p:cViewPr>
      <p:guideLst>
        <p:guide orient="horz" pos="2160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4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99BB46F-95B1-47B8-ADC3-BE9BF822F0C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6CB9AD9-6B94-4BA2-B659-DFA3C240ED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BFC923D-97EA-4300-9A26-B157E367E57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kumimoji="1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6A3F1-58A0-473A-A068-EE9E581ACD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E134F-8035-4CC3-AE17-113DE6B08D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EB80CA-F9DB-4191-B85B-1FB04DF404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2904A-A091-43BB-AFEB-6B6779AA47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B5DAE-511C-4CF7-A983-8019D8E630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8A9F8-E3AA-4B01-B744-686D865D99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68D25-1833-4749-9871-E70FD1A637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04549-50F0-4FD3-9129-631BD03265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D22D7-A7B4-43E7-8D3F-18EB906692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07D64-A343-4190-91D0-256A7894F9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kumimoji="1"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A75BFD3-A134-4046-B803-E51619FF112D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a movie into CATIA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CERN CATIA Users Forum</a:t>
            </a:r>
          </a:p>
          <a:p>
            <a:endParaRPr lang="en-US" sz="2000" dirty="0"/>
          </a:p>
          <a:p>
            <a:r>
              <a:rPr lang="en-US" dirty="0" smtClean="0"/>
              <a:t>Jean-Pierre Corso EN-MEF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Visualize the work</a:t>
            </a: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Select a track or a sequence</a:t>
            </a:r>
          </a:p>
          <a:p>
            <a:r>
              <a:rPr lang="en-US" dirty="0" smtClean="0"/>
              <a:t>Select </a:t>
            </a:r>
            <a:r>
              <a:rPr lang="en-US" sz="2400" i="1" dirty="0" smtClean="0"/>
              <a:t>parameters</a:t>
            </a:r>
          </a:p>
          <a:p>
            <a:r>
              <a:rPr lang="en-US" dirty="0" smtClean="0"/>
              <a:t>Change the </a:t>
            </a:r>
            <a:r>
              <a:rPr lang="en-US" sz="2400" i="1" dirty="0" smtClean="0"/>
              <a:t>sampling</a:t>
            </a:r>
            <a:r>
              <a:rPr lang="en-US" dirty="0" smtClean="0"/>
              <a:t> to 0.04s</a:t>
            </a:r>
          </a:p>
          <a:p>
            <a:r>
              <a:rPr lang="en-US" dirty="0" smtClean="0"/>
              <a:t>Put the cursor at the beginning with the mentioned button</a:t>
            </a:r>
          </a:p>
          <a:p>
            <a:endParaRPr lang="en-US" dirty="0"/>
          </a:p>
          <a:p>
            <a:r>
              <a:rPr lang="en-US" dirty="0" smtClean="0"/>
              <a:t>Run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6022" y="3036704"/>
            <a:ext cx="1933214" cy="79288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grpSp>
        <p:nvGrpSpPr>
          <p:cNvPr id="13" name="Group 12"/>
          <p:cNvGrpSpPr/>
          <p:nvPr/>
        </p:nvGrpSpPr>
        <p:grpSpPr>
          <a:xfrm>
            <a:off x="4219755" y="2677237"/>
            <a:ext cx="4296587" cy="381000"/>
            <a:chOff x="4806351" y="2703116"/>
            <a:chExt cx="4296587" cy="381000"/>
          </a:xfrm>
        </p:grpSpPr>
        <p:pic>
          <p:nvPicPr>
            <p:cNvPr id="286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6351" y="2710132"/>
              <a:ext cx="4200525" cy="333375"/>
            </a:xfrm>
            <a:prstGeom prst="rect">
              <a:avLst/>
            </a:prstGeom>
            <a:noFill/>
            <a:ln w="12700" cap="sq" cmpd="sng">
              <a:noFill/>
              <a:prstDash val="solid"/>
              <a:miter lim="800000"/>
              <a:headEnd type="none" w="sm" len="sm"/>
              <a:tailEnd type="none" w="sm" len="sm"/>
            </a:ln>
          </p:spPr>
        </p:pic>
        <p:sp>
          <p:nvSpPr>
            <p:cNvPr id="9" name="Oval 8"/>
            <p:cNvSpPr/>
            <p:nvPr/>
          </p:nvSpPr>
          <p:spPr bwMode="auto">
            <a:xfrm>
              <a:off x="8569538" y="2703116"/>
              <a:ext cx="533400" cy="381000"/>
            </a:xfrm>
            <a:prstGeom prst="ellipse">
              <a:avLst/>
            </a:prstGeom>
            <a:noFill/>
            <a:ln w="57150" cap="sq" cmpd="sng" algn="ctr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2970" y="4858109"/>
            <a:ext cx="4171950" cy="31432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1" name="Oval 10"/>
          <p:cNvSpPr/>
          <p:nvPr/>
        </p:nvSpPr>
        <p:spPr bwMode="auto">
          <a:xfrm>
            <a:off x="4359847" y="4839591"/>
            <a:ext cx="533400" cy="381000"/>
          </a:xfrm>
          <a:prstGeom prst="ellipse">
            <a:avLst/>
          </a:prstGeom>
          <a:noFill/>
          <a:ln w="5715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554051" y="4819463"/>
            <a:ext cx="533400" cy="381000"/>
          </a:xfrm>
          <a:prstGeom prst="ellipse">
            <a:avLst/>
          </a:prstGeom>
          <a:noFill/>
          <a:ln w="5715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modify the tracks as needed</a:t>
            </a:r>
          </a:p>
          <a:p>
            <a:pPr lvl="1"/>
            <a:r>
              <a:rPr lang="en-US" dirty="0" smtClean="0"/>
              <a:t>delete, move points, change speed…</a:t>
            </a:r>
          </a:p>
          <a:p>
            <a:endParaRPr lang="en-US" dirty="0"/>
          </a:p>
          <a:p>
            <a:r>
              <a:rPr lang="en-US" dirty="0" smtClean="0"/>
              <a:t>To move the points, select </a:t>
            </a:r>
            <a:r>
              <a:rPr lang="en-US" sz="2400" i="1" dirty="0" smtClean="0"/>
              <a:t>modify</a:t>
            </a:r>
            <a:r>
              <a:rPr lang="en-US" dirty="0" smtClean="0"/>
              <a:t> and then use the compass to change the position.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Customization</a:t>
            </a:r>
            <a:endParaRPr lang="en-US" dirty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5334000"/>
            <a:ext cx="3200400" cy="304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46038" tIns="46038" rIns="46038" bIns="46038" anchor="ctr"/>
          <a:lstStyle/>
          <a:p>
            <a:pPr algn="r" eaLnBrk="0" hangingPunct="0"/>
            <a:r>
              <a:rPr kumimoji="1" lang="en-US" sz="1600" b="1" dirty="0" smtClean="0">
                <a:latin typeface="Arial" pitchFamily="34" charset="0"/>
              </a:rPr>
              <a:t>Note...</a:t>
            </a:r>
            <a:endParaRPr kumimoji="1" lang="en-US" dirty="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85800" y="56388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 dirty="0" smtClean="0">
                <a:latin typeface="Arial" pitchFamily="34" charset="0"/>
              </a:rPr>
              <a:t>When the Tracks are modified, the sequence is not update !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 dirty="0" smtClean="0">
                <a:latin typeface="Arial" pitchFamily="34" charset="0"/>
              </a:rPr>
              <a:t>You must recreate a new sequence.</a:t>
            </a:r>
            <a:endParaRPr lang="en-US" sz="2000" b="1" dirty="0">
              <a:latin typeface="Arial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3506" y="3121324"/>
            <a:ext cx="1543050" cy="54292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9" name="Oval 8"/>
          <p:cNvSpPr/>
          <p:nvPr/>
        </p:nvSpPr>
        <p:spPr bwMode="auto">
          <a:xfrm>
            <a:off x="3747370" y="3295462"/>
            <a:ext cx="781497" cy="422524"/>
          </a:xfrm>
          <a:prstGeom prst="ellipse">
            <a:avLst/>
          </a:prstGeom>
          <a:noFill/>
          <a:ln w="5715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the video file</a:t>
            </a: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Select the camera</a:t>
            </a:r>
          </a:p>
          <a:p>
            <a:r>
              <a:rPr lang="en-US" dirty="0" smtClean="0"/>
              <a:t>Increase the Camera Window</a:t>
            </a:r>
          </a:p>
          <a:p>
            <a:pPr lvl="1"/>
            <a:r>
              <a:rPr lang="en-US" dirty="0" smtClean="0"/>
              <a:t>The size on the screen will be the size of the video !</a:t>
            </a:r>
          </a:p>
          <a:p>
            <a:r>
              <a:rPr lang="en-US" dirty="0" smtClean="0"/>
              <a:t>Reduce the global window to minimum needed</a:t>
            </a:r>
          </a:p>
          <a:p>
            <a:pPr lvl="1"/>
            <a:r>
              <a:rPr lang="en-US" dirty="0" smtClean="0"/>
              <a:t>You have to select the sequence on it !</a:t>
            </a:r>
          </a:p>
          <a:p>
            <a:r>
              <a:rPr lang="en-US" dirty="0" smtClean="0"/>
              <a:t>Hide the Tracks and Sequences ! (F2)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Select the track or the sequence</a:t>
            </a:r>
          </a:p>
          <a:p>
            <a:r>
              <a:rPr lang="en-US" dirty="0" smtClean="0">
                <a:sym typeface="Wingdings" pitchFamily="2" charset="2"/>
              </a:rPr>
              <a:t>Select the command</a:t>
            </a:r>
          </a:p>
          <a:p>
            <a:pPr marL="742950" lvl="2" indent="-342900">
              <a:buSzPct val="80000"/>
              <a:buFont typeface="Wingdings" pitchFamily="2" charset="2"/>
              <a:buChar char="l"/>
            </a:pPr>
            <a:r>
              <a:rPr lang="en-US" dirty="0" smtClean="0"/>
              <a:t>Tools </a:t>
            </a:r>
            <a:r>
              <a:rPr lang="en-US" dirty="0" smtClean="0">
                <a:sym typeface="Wingdings" pitchFamily="2" charset="2"/>
              </a:rPr>
              <a:t> Simulation  Generate Video</a:t>
            </a:r>
          </a:p>
          <a:p>
            <a:pPr marL="342900" lvl="1" indent="-342900">
              <a:buSzPct val="80000"/>
              <a:buFont typeface="Wingdings" pitchFamily="2" charset="2"/>
              <a:buChar char="l"/>
            </a:pPr>
            <a:r>
              <a:rPr lang="en-US" dirty="0" smtClean="0">
                <a:sym typeface="Wingdings" pitchFamily="2" charset="2"/>
              </a:rPr>
              <a:t>Change the Setup</a:t>
            </a:r>
          </a:p>
          <a:p>
            <a:pPr marL="742950" lvl="2" indent="-342900">
              <a:buSzPct val="80000"/>
              <a:buFont typeface="Wingdings" pitchFamily="2" charset="2"/>
              <a:buChar char="l"/>
            </a:pPr>
            <a:r>
              <a:rPr lang="en-US" dirty="0" smtClean="0">
                <a:sym typeface="Wingdings" pitchFamily="2" charset="2"/>
              </a:rPr>
              <a:t>Values recommended…</a:t>
            </a:r>
          </a:p>
          <a:p>
            <a:pPr marL="342900" lvl="1" indent="-342900">
              <a:buSzPct val="80000"/>
              <a:buFont typeface="Wingdings" pitchFamily="2" charset="2"/>
              <a:buChar char="l"/>
            </a:pPr>
            <a:r>
              <a:rPr lang="en-US" dirty="0" smtClean="0">
                <a:sym typeface="Wingdings" pitchFamily="2" charset="2"/>
              </a:rPr>
              <a:t>Name the file &amp; RUN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the video file</a:t>
            </a:r>
            <a:endParaRPr lang="en-US" dirty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5334000"/>
            <a:ext cx="3200400" cy="304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46038" tIns="46038" rIns="46038" bIns="46038" anchor="ctr"/>
          <a:lstStyle/>
          <a:p>
            <a:pPr algn="r" eaLnBrk="0" hangingPunct="0"/>
            <a:r>
              <a:rPr kumimoji="1" lang="en-US" sz="1600" b="1" dirty="0" smtClean="0">
                <a:latin typeface="Arial" pitchFamily="34" charset="0"/>
              </a:rPr>
              <a:t>Note...</a:t>
            </a:r>
            <a:endParaRPr kumimoji="1" lang="en-US" dirty="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85800" y="56388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 dirty="0" smtClean="0">
                <a:latin typeface="Arial" pitchFamily="34" charset="0"/>
              </a:rPr>
              <a:t>The Camera Window must be ACTIVE !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 dirty="0" smtClean="0">
                <a:latin typeface="Arial" pitchFamily="34" charset="0"/>
              </a:rPr>
              <a:t>Select it before run the generation…</a:t>
            </a:r>
            <a:endParaRPr lang="en-US" sz="2000" b="1" dirty="0"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0996" y="3581400"/>
            <a:ext cx="2695575" cy="181927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7" name="TextBox 6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‘</a:t>
            </a:r>
            <a:r>
              <a:rPr lang="en-US" dirty="0" err="1" smtClean="0"/>
              <a:t>avi</a:t>
            </a:r>
            <a:r>
              <a:rPr lang="en-US" dirty="0" smtClean="0"/>
              <a:t>’ file is created</a:t>
            </a:r>
          </a:p>
          <a:p>
            <a:r>
              <a:rPr lang="en-US" dirty="0" smtClean="0"/>
              <a:t>Generally, they are huge !</a:t>
            </a:r>
          </a:p>
          <a:p>
            <a:r>
              <a:rPr lang="en-US" dirty="0" smtClean="0"/>
              <a:t>You can compress them and/or add texts, but that’s another story, out of CATIA.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A.O.B.</a:t>
            </a:r>
            <a:endParaRPr lang="en-US" dirty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5334000"/>
            <a:ext cx="3200400" cy="304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46038" tIns="46038" rIns="46038" bIns="46038" anchor="ctr"/>
          <a:lstStyle/>
          <a:p>
            <a:pPr algn="r" eaLnBrk="0" hangingPunct="0"/>
            <a:r>
              <a:rPr kumimoji="1" lang="en-US" sz="1600" b="1" dirty="0" smtClean="0">
                <a:latin typeface="Arial" pitchFamily="34" charset="0"/>
              </a:rPr>
              <a:t>Note...</a:t>
            </a:r>
            <a:endParaRPr kumimoji="1" lang="en-US" dirty="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85800" y="56388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 dirty="0" smtClean="0">
                <a:latin typeface="Arial" pitchFamily="34" charset="0"/>
              </a:rPr>
              <a:t>Don’t </a:t>
            </a:r>
            <a:r>
              <a:rPr lang="en-US" sz="2000" b="1" dirty="0">
                <a:latin typeface="Arial" pitchFamily="34" charset="0"/>
              </a:rPr>
              <a:t>f</a:t>
            </a:r>
            <a:r>
              <a:rPr lang="en-US" sz="2000" b="1" dirty="0" smtClean="0">
                <a:latin typeface="Arial" pitchFamily="34" charset="0"/>
              </a:rPr>
              <a:t>orget to Check-in your CATIA file to keep your work…</a:t>
            </a:r>
            <a:endParaRPr lang="en-US" sz="2000" b="1" dirty="0"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Workbench and basic settings</a:t>
            </a:r>
          </a:p>
          <a:p>
            <a:r>
              <a:rPr lang="en-US" dirty="0" smtClean="0"/>
              <a:t>Create a Camera</a:t>
            </a:r>
          </a:p>
          <a:p>
            <a:r>
              <a:rPr lang="en-US" dirty="0" smtClean="0"/>
              <a:t>Create Track(s)</a:t>
            </a:r>
          </a:p>
          <a:p>
            <a:r>
              <a:rPr lang="en-US" dirty="0" smtClean="0"/>
              <a:t>Create Sequence</a:t>
            </a:r>
          </a:p>
          <a:p>
            <a:r>
              <a:rPr lang="en-US" dirty="0" smtClean="0"/>
              <a:t>Visualize the tracks or sequences</a:t>
            </a:r>
          </a:p>
          <a:p>
            <a:r>
              <a:rPr lang="en-US" dirty="0" smtClean="0"/>
              <a:t>Generate the video File</a:t>
            </a:r>
          </a:p>
          <a:p>
            <a:r>
              <a:rPr lang="en-US" dirty="0" smtClean="0"/>
              <a:t>A.O.B.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Workbench and Basic Settings</a:t>
            </a: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Open the Product &amp; Check-Out</a:t>
            </a:r>
          </a:p>
          <a:p>
            <a:r>
              <a:rPr lang="en-US" dirty="0" smtClean="0"/>
              <a:t>Start the DMU Navigator workbench</a:t>
            </a:r>
          </a:p>
          <a:p>
            <a:endParaRPr lang="en-US" dirty="0"/>
          </a:p>
          <a:p>
            <a:r>
              <a:rPr lang="en-US" dirty="0" smtClean="0"/>
              <a:t>Set the view to perspective</a:t>
            </a:r>
          </a:p>
          <a:p>
            <a:pPr lvl="1"/>
            <a:r>
              <a:rPr lang="en-US" dirty="0" smtClean="0"/>
              <a:t>View </a:t>
            </a:r>
            <a:r>
              <a:rPr lang="en-US" dirty="0" smtClean="0">
                <a:sym typeface="Wingdings" pitchFamily="2" charset="2"/>
              </a:rPr>
              <a:t> Render Style  Perspective</a:t>
            </a:r>
          </a:p>
          <a:p>
            <a:endParaRPr lang="en-US" dirty="0" smtClean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316224"/>
            <a:ext cx="4114800" cy="24765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TextBox 4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Camera</a:t>
            </a: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Choose the position and zoom !</a:t>
            </a:r>
          </a:p>
          <a:p>
            <a:r>
              <a:rPr lang="en-US" dirty="0" smtClean="0"/>
              <a:t>Insert a camera</a:t>
            </a:r>
          </a:p>
          <a:p>
            <a:pPr lvl="1"/>
            <a:r>
              <a:rPr lang="en-US" dirty="0" smtClean="0"/>
              <a:t>View </a:t>
            </a:r>
            <a:r>
              <a:rPr lang="en-US" dirty="0" smtClean="0">
                <a:sym typeface="Wingdings" pitchFamily="2" charset="2"/>
              </a:rPr>
              <a:t> Named Views</a:t>
            </a:r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Add, and type the name chosen</a:t>
            </a:r>
            <a:endParaRPr lang="en-US" dirty="0" smtClean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7840" y="3279648"/>
            <a:ext cx="942975" cy="28575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1388" y="4343400"/>
            <a:ext cx="2181225" cy="196215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20" name="Oval 19"/>
          <p:cNvSpPr/>
          <p:nvPr/>
        </p:nvSpPr>
        <p:spPr bwMode="auto">
          <a:xfrm>
            <a:off x="4943856" y="4809744"/>
            <a:ext cx="533400" cy="381000"/>
          </a:xfrm>
          <a:prstGeom prst="ellipse">
            <a:avLst/>
          </a:prstGeom>
          <a:noFill/>
          <a:ln w="5715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3483864" y="5623560"/>
            <a:ext cx="1271016" cy="381000"/>
          </a:xfrm>
          <a:prstGeom prst="ellipse">
            <a:avLst/>
          </a:prstGeom>
          <a:noFill/>
          <a:ln w="5715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Camera</a:t>
            </a:r>
            <a:endParaRPr lang="en-US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Window menu, go into </a:t>
            </a:r>
            <a:r>
              <a:rPr lang="en-US" sz="2400" i="1" dirty="0" smtClean="0"/>
              <a:t>Camera Window </a:t>
            </a:r>
            <a:r>
              <a:rPr lang="en-US" dirty="0" smtClean="0"/>
              <a:t>and select the </a:t>
            </a:r>
            <a:r>
              <a:rPr lang="en-US" sz="2400" i="1" dirty="0" smtClean="0"/>
              <a:t>Camera 1</a:t>
            </a:r>
          </a:p>
          <a:p>
            <a:r>
              <a:rPr lang="en-US" dirty="0" smtClean="0"/>
              <a:t>Arrange the 2 windows</a:t>
            </a:r>
          </a:p>
          <a:p>
            <a:pPr lvl="1"/>
            <a:r>
              <a:rPr lang="en-US" dirty="0" smtClean="0"/>
              <a:t>Window </a:t>
            </a:r>
            <a:r>
              <a:rPr lang="en-US" dirty="0" smtClean="0">
                <a:sym typeface="Wingdings" pitchFamily="2" charset="2"/>
              </a:rPr>
              <a:t> Tile Horizontally</a:t>
            </a:r>
            <a:endParaRPr lang="en-US" dirty="0" smtClean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5334000"/>
            <a:ext cx="3200400" cy="304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46038" tIns="46038" rIns="46038" bIns="46038" anchor="ctr"/>
          <a:lstStyle/>
          <a:p>
            <a:pPr algn="r" eaLnBrk="0" hangingPunct="0"/>
            <a:r>
              <a:rPr kumimoji="1" lang="en-US" sz="1600" b="1" dirty="0" smtClean="0">
                <a:latin typeface="Arial" pitchFamily="34" charset="0"/>
              </a:rPr>
              <a:t>Note...</a:t>
            </a:r>
            <a:endParaRPr kumimoji="1" lang="en-US" dirty="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85800" y="56388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 dirty="0" smtClean="0">
                <a:latin typeface="Arial" pitchFamily="34" charset="0"/>
              </a:rPr>
              <a:t>In the 1</a:t>
            </a:r>
            <a:r>
              <a:rPr lang="en-US" sz="2000" b="1" baseline="30000" dirty="0" smtClean="0">
                <a:latin typeface="Arial" pitchFamily="34" charset="0"/>
              </a:rPr>
              <a:t>st</a:t>
            </a:r>
            <a:r>
              <a:rPr lang="en-US" sz="2000" b="1" dirty="0" smtClean="0">
                <a:latin typeface="Arial" pitchFamily="34" charset="0"/>
              </a:rPr>
              <a:t> window, you see what the camera see.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 dirty="0" smtClean="0">
                <a:latin typeface="Arial" pitchFamily="34" charset="0"/>
              </a:rPr>
              <a:t>In the 2</a:t>
            </a:r>
            <a:r>
              <a:rPr lang="en-US" sz="2000" b="1" baseline="30000" dirty="0" smtClean="0">
                <a:latin typeface="Arial" pitchFamily="34" charset="0"/>
              </a:rPr>
              <a:t>nd</a:t>
            </a:r>
            <a:r>
              <a:rPr lang="en-US" sz="2000" b="1" dirty="0" smtClean="0">
                <a:latin typeface="Arial" pitchFamily="34" charset="0"/>
              </a:rPr>
              <a:t>, you have a global view and visualize camera’s position.</a:t>
            </a:r>
            <a:endParaRPr lang="en-US" sz="2000" b="1" dirty="0"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Track</a:t>
            </a: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Select the command</a:t>
            </a:r>
          </a:p>
          <a:p>
            <a:r>
              <a:rPr lang="en-US" dirty="0" smtClean="0"/>
              <a:t>Select the </a:t>
            </a:r>
            <a:r>
              <a:rPr lang="en-US" sz="2400" i="1" dirty="0" smtClean="0"/>
              <a:t>Camera 1 </a:t>
            </a:r>
            <a:r>
              <a:rPr lang="en-US" dirty="0" smtClean="0"/>
              <a:t>as object</a:t>
            </a:r>
          </a:p>
          <a:p>
            <a:r>
              <a:rPr lang="en-US" dirty="0" smtClean="0"/>
              <a:t>Choose Linear or </a:t>
            </a:r>
            <a:r>
              <a:rPr lang="en-US" dirty="0" err="1" smtClean="0"/>
              <a:t>Spline</a:t>
            </a:r>
            <a:endParaRPr lang="en-US" dirty="0" smtClean="0"/>
          </a:p>
          <a:p>
            <a:pPr lvl="1"/>
            <a:r>
              <a:rPr lang="en-US" dirty="0" smtClean="0"/>
              <a:t>Linear recommended</a:t>
            </a:r>
          </a:p>
          <a:p>
            <a:r>
              <a:rPr lang="en-US" dirty="0" smtClean="0"/>
              <a:t>Choose the Speed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0.5 for detailed area</a:t>
            </a:r>
          </a:p>
          <a:p>
            <a:pPr lvl="2"/>
            <a:r>
              <a:rPr lang="en-US" dirty="0" smtClean="0"/>
              <a:t>4 for large room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981200"/>
            <a:ext cx="1571625" cy="5715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3338" y="3439478"/>
            <a:ext cx="2705100" cy="199072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4" name="Oval 13"/>
          <p:cNvSpPr/>
          <p:nvPr/>
        </p:nvSpPr>
        <p:spPr bwMode="auto">
          <a:xfrm>
            <a:off x="5800344" y="2179320"/>
            <a:ext cx="533400" cy="381000"/>
          </a:xfrm>
          <a:prstGeom prst="ellipse">
            <a:avLst/>
          </a:prstGeom>
          <a:noFill/>
          <a:ln w="5715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4576" y="3422904"/>
            <a:ext cx="1121664" cy="981456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Track</a:t>
            </a:r>
            <a:endParaRPr lang="en-US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 1</a:t>
            </a:r>
            <a:r>
              <a:rPr lang="en-US" baseline="30000" dirty="0" smtClean="0"/>
              <a:t>st</a:t>
            </a:r>
            <a:r>
              <a:rPr lang="en-US" dirty="0" smtClean="0"/>
              <a:t> point with </a:t>
            </a:r>
            <a:r>
              <a:rPr lang="en-US" sz="2400" i="1" dirty="0" smtClean="0"/>
              <a:t>record</a:t>
            </a:r>
          </a:p>
          <a:p>
            <a:r>
              <a:rPr lang="en-US" dirty="0" smtClean="0"/>
              <a:t>Move the camera with the compass using axes for translation or arcs for rotations</a:t>
            </a:r>
          </a:p>
          <a:p>
            <a:r>
              <a:rPr lang="en-US" dirty="0" smtClean="0"/>
              <a:t>Record intermediate points with </a:t>
            </a:r>
            <a:r>
              <a:rPr lang="en-US" sz="2400" i="1" dirty="0" smtClean="0"/>
              <a:t>record</a:t>
            </a:r>
          </a:p>
          <a:p>
            <a:r>
              <a:rPr lang="en-US" dirty="0" smtClean="0"/>
              <a:t>End the Track with a last Record.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5334000"/>
            <a:ext cx="3200400" cy="304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46038" tIns="46038" rIns="46038" bIns="46038" anchor="ctr"/>
          <a:lstStyle/>
          <a:p>
            <a:pPr algn="r" eaLnBrk="0" hangingPunct="0"/>
            <a:r>
              <a:rPr kumimoji="1" lang="en-US" sz="1600" b="1" dirty="0" smtClean="0">
                <a:latin typeface="Arial" pitchFamily="34" charset="0"/>
              </a:rPr>
              <a:t>Note...</a:t>
            </a:r>
            <a:endParaRPr kumimoji="1" lang="en-US" dirty="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85800" y="56388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 dirty="0" smtClean="0">
                <a:latin typeface="Arial" pitchFamily="34" charset="0"/>
              </a:rPr>
              <a:t>Before creating a new point, you can change Linear to </a:t>
            </a:r>
            <a:r>
              <a:rPr lang="en-US" sz="2000" b="1" dirty="0" err="1" smtClean="0">
                <a:latin typeface="Arial" pitchFamily="34" charset="0"/>
              </a:rPr>
              <a:t>Spline</a:t>
            </a:r>
            <a:r>
              <a:rPr lang="en-US" sz="2000" b="1" dirty="0" smtClean="0">
                <a:latin typeface="Arial" pitchFamily="34" charset="0"/>
              </a:rPr>
              <a:t>, or increase or decrease the Speed.</a:t>
            </a:r>
            <a:endParaRPr lang="en-US" sz="2000" b="1" dirty="0">
              <a:latin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5768" y="1999488"/>
            <a:ext cx="1543050" cy="54292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9" name="Oval 8"/>
          <p:cNvSpPr/>
          <p:nvPr/>
        </p:nvSpPr>
        <p:spPr bwMode="auto">
          <a:xfrm>
            <a:off x="6550152" y="2188464"/>
            <a:ext cx="533400" cy="381000"/>
          </a:xfrm>
          <a:prstGeom prst="ellipse">
            <a:avLst/>
          </a:prstGeom>
          <a:noFill/>
          <a:ln w="5715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make your Sequence Plan in one single track. </a:t>
            </a:r>
          </a:p>
          <a:p>
            <a:r>
              <a:rPr lang="en-US" dirty="0" smtClean="0"/>
              <a:t>You can slice your Sequence Plan in several tracks.</a:t>
            </a:r>
          </a:p>
          <a:p>
            <a:pPr lvl="1"/>
            <a:r>
              <a:rPr lang="en-US" dirty="0" smtClean="0"/>
              <a:t>Therefore, Create as many Tracks as needed.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Track or Multi tracks ???</a:t>
            </a:r>
            <a:endParaRPr lang="en-US" dirty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5334000"/>
            <a:ext cx="3200400" cy="304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46038" tIns="46038" rIns="46038" bIns="46038" anchor="ctr"/>
          <a:lstStyle/>
          <a:p>
            <a:pPr algn="r" eaLnBrk="0" hangingPunct="0"/>
            <a:r>
              <a:rPr kumimoji="1" lang="en-US" sz="1600" b="1" dirty="0" smtClean="0">
                <a:latin typeface="Arial" pitchFamily="34" charset="0"/>
              </a:rPr>
              <a:t>Note...</a:t>
            </a:r>
            <a:endParaRPr kumimoji="1" lang="en-US" dirty="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85800" y="56388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 dirty="0" smtClean="0">
                <a:latin typeface="Arial" pitchFamily="34" charset="0"/>
              </a:rPr>
              <a:t>To locate the camera for the following track, select the previous track and </a:t>
            </a:r>
            <a:r>
              <a:rPr lang="en-US" sz="1600" b="1" i="1" dirty="0" smtClean="0">
                <a:latin typeface="Arial" pitchFamily="34" charset="0"/>
              </a:rPr>
              <a:t>skip to the end</a:t>
            </a:r>
            <a:r>
              <a:rPr lang="en-US" sz="2000" b="1" dirty="0" smtClean="0">
                <a:latin typeface="Arial" pitchFamily="34" charset="0"/>
              </a:rPr>
              <a:t>. </a:t>
            </a:r>
            <a:r>
              <a:rPr lang="en-US" sz="2000" b="1" dirty="0">
                <a:latin typeface="Arial" pitchFamily="34" charset="0"/>
              </a:rPr>
              <a:t>	</a:t>
            </a:r>
            <a:r>
              <a:rPr lang="en-US" sz="2000" b="1" dirty="0" smtClean="0">
                <a:latin typeface="Arial" pitchFamily="34" charset="0"/>
              </a:rPr>
              <a:t>			          	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 dirty="0" smtClean="0">
                <a:latin typeface="Arial" pitchFamily="34" charset="0"/>
              </a:rPr>
              <a:t>The compass will be </a:t>
            </a:r>
            <a:r>
              <a:rPr lang="en-US" sz="2000" b="1" dirty="0" err="1" smtClean="0">
                <a:latin typeface="Arial" pitchFamily="34" charset="0"/>
              </a:rPr>
              <a:t>positionned</a:t>
            </a:r>
            <a:r>
              <a:rPr lang="en-US" sz="2000" b="1" dirty="0" smtClean="0">
                <a:latin typeface="Arial" pitchFamily="34" charset="0"/>
              </a:rPr>
              <a:t> on the last point.</a:t>
            </a:r>
            <a:endParaRPr lang="en-US" sz="2000" b="1" dirty="0">
              <a:latin typeface="Arial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5970" y="6023801"/>
            <a:ext cx="4200525" cy="33337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" name="Oval 9"/>
          <p:cNvSpPr/>
          <p:nvPr/>
        </p:nvSpPr>
        <p:spPr bwMode="auto">
          <a:xfrm>
            <a:off x="7040880" y="5989320"/>
            <a:ext cx="533400" cy="381000"/>
          </a:xfrm>
          <a:prstGeom prst="ellipse">
            <a:avLst/>
          </a:prstGeom>
          <a:noFill/>
          <a:ln w="5715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Sequence</a:t>
            </a: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676400"/>
          </a:xfrm>
        </p:spPr>
        <p:txBody>
          <a:bodyPr/>
          <a:lstStyle/>
          <a:p>
            <a:r>
              <a:rPr lang="en-US" dirty="0" smtClean="0"/>
              <a:t>To assemble your tracks, you have to create a Sequence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1276" y="2554986"/>
            <a:ext cx="1571625" cy="5715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8" name="Oval 7"/>
          <p:cNvSpPr/>
          <p:nvPr/>
        </p:nvSpPr>
        <p:spPr bwMode="auto">
          <a:xfrm>
            <a:off x="5446776" y="2746248"/>
            <a:ext cx="533400" cy="381000"/>
          </a:xfrm>
          <a:prstGeom prst="ellipse">
            <a:avLst/>
          </a:prstGeom>
          <a:noFill/>
          <a:ln w="5715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7666" y="3379304"/>
            <a:ext cx="4817630" cy="279251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7" name="Rectangle 7"/>
          <p:cNvSpPr txBox="1">
            <a:spLocks noChangeArrowheads="1"/>
          </p:cNvSpPr>
          <p:nvPr/>
        </p:nvSpPr>
        <p:spPr bwMode="auto">
          <a:xfrm>
            <a:off x="685800" y="3276600"/>
            <a:ext cx="373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Select the tracks in the order with the right arrow to load them in the sequence.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6581001"/>
            <a:ext cx="305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Jean-Pierre Corso EN-MEF-INT  / 17.06.2010</a:t>
            </a:r>
            <a:endParaRPr lang="fr-FR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ct Overview">
  <a:themeElements>
    <a:clrScheme name="Default Design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Overview</Template>
  <TotalTime>246</TotalTime>
  <Words>601</Words>
  <Application>Microsoft Office PowerPoint</Application>
  <PresentationFormat>On-screen Show (4:3)</PresentationFormat>
  <Paragraphs>107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Project Overview</vt:lpstr>
      <vt:lpstr>Create a movie into CATIA</vt:lpstr>
      <vt:lpstr>Outline</vt:lpstr>
      <vt:lpstr>Workbench and Basic Settings</vt:lpstr>
      <vt:lpstr>Create a Camera</vt:lpstr>
      <vt:lpstr>Create a Camera</vt:lpstr>
      <vt:lpstr>Create a Track</vt:lpstr>
      <vt:lpstr>Create a Track</vt:lpstr>
      <vt:lpstr>Single Track or Multi tracks ???</vt:lpstr>
      <vt:lpstr>Create a Sequence</vt:lpstr>
      <vt:lpstr>Visualize the work</vt:lpstr>
      <vt:lpstr>Customization</vt:lpstr>
      <vt:lpstr>Generate the video file</vt:lpstr>
      <vt:lpstr>Generate the video file</vt:lpstr>
      <vt:lpstr>A.O.B.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a movie into CATIA</dc:title>
  <dc:creator>corso</dc:creator>
  <cp:lastModifiedBy>corso</cp:lastModifiedBy>
  <cp:revision>32</cp:revision>
  <cp:lastPrinted>1601-01-01T00:00:00Z</cp:lastPrinted>
  <dcterms:created xsi:type="dcterms:W3CDTF">2010-06-15T09:03:26Z</dcterms:created>
  <dcterms:modified xsi:type="dcterms:W3CDTF">2010-06-15T15:06:03Z</dcterms:modified>
</cp:coreProperties>
</file>