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notesSlides/notesSlide2.xml" ContentType="application/vnd.openxmlformats-officedocument.presentationml.notesSlide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notesSlides/notesSlide3.xml" ContentType="application/vnd.openxmlformats-officedocument.presentationml.notesSlide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notesSlides/notesSlide4.xml" ContentType="application/vnd.openxmlformats-officedocument.presentationml.notesSlide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tags/tag1.xml" ContentType="application/vnd.openxmlformats-officedocument.presentationml.tags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ppt/ink/ink340.xml" ContentType="application/inkml+xml"/>
  <Override PartName="/ppt/ink/ink341.xml" ContentType="application/inkml+xml"/>
  <Override PartName="/ppt/ink/ink342.xml" ContentType="application/inkml+xml"/>
  <Override PartName="/ppt/ink/ink343.xml" ContentType="application/inkml+xml"/>
  <Override PartName="/ppt/ink/ink344.xml" ContentType="application/inkml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ink/ink345.xml" ContentType="application/inkml+xml"/>
  <Override PartName="/ppt/ink/ink346.xml" ContentType="application/inkml+xml"/>
  <Override PartName="/ppt/ink/ink347.xml" ContentType="application/inkml+xml"/>
  <Override PartName="/ppt/ink/ink348.xml" ContentType="application/inkml+xml"/>
  <Override PartName="/ppt/ink/ink349.xml" ContentType="application/inkml+xml"/>
  <Override PartName="/ppt/ink/ink350.xml" ContentType="application/inkml+xml"/>
  <Override PartName="/ppt/ink/ink351.xml" ContentType="application/inkml+xml"/>
  <Override PartName="/ppt/ink/ink352.xml" ContentType="application/inkml+xml"/>
  <Override PartName="/ppt/ink/ink353.xml" ContentType="application/inkml+xml"/>
  <Override PartName="/ppt/ink/ink354.xml" ContentType="application/inkml+xml"/>
  <Override PartName="/ppt/ink/ink355.xml" ContentType="application/inkml+xml"/>
  <Override PartName="/ppt/ink/ink356.xml" ContentType="application/inkml+xml"/>
  <Override PartName="/ppt/ink/ink357.xml" ContentType="application/inkml+xml"/>
  <Override PartName="/ppt/ink/ink358.xml" ContentType="application/inkml+xml"/>
  <Override PartName="/ppt/ink/ink359.xml" ContentType="application/inkml+xml"/>
  <Override PartName="/ppt/ink/ink360.xml" ContentType="application/inkml+xml"/>
  <Override PartName="/ppt/ink/ink361.xml" ContentType="application/inkml+xml"/>
  <Override PartName="/ppt/ink/ink362.xml" ContentType="application/inkml+xml"/>
  <Override PartName="/ppt/ink/ink363.xml" ContentType="application/inkml+xml"/>
  <Override PartName="/ppt/ink/ink364.xml" ContentType="application/inkml+xml"/>
  <Override PartName="/ppt/ink/ink365.xml" ContentType="application/inkml+xml"/>
  <Override PartName="/ppt/ink/ink366.xml" ContentType="application/inkml+xml"/>
  <Override PartName="/ppt/ink/ink367.xml" ContentType="application/inkml+xml"/>
  <Override PartName="/ppt/ink/ink368.xml" ContentType="application/inkml+xml"/>
  <Override PartName="/ppt/ink/ink369.xml" ContentType="application/inkml+xml"/>
  <Override PartName="/ppt/ink/ink370.xml" ContentType="application/inkml+xml"/>
  <Override PartName="/ppt/ink/ink371.xml" ContentType="application/inkml+xml"/>
  <Override PartName="/ppt/ink/ink372.xml" ContentType="application/inkml+xml"/>
  <Override PartName="/ppt/ink/ink373.xml" ContentType="application/inkml+xml"/>
  <Override PartName="/ppt/ink/ink374.xml" ContentType="application/inkml+xml"/>
  <Override PartName="/ppt/ink/ink375.xml" ContentType="application/inkml+xml"/>
  <Override PartName="/ppt/ink/ink376.xml" ContentType="application/inkml+xml"/>
  <Override PartName="/ppt/ink/ink377.xml" ContentType="application/inkml+xml"/>
  <Override PartName="/ppt/ink/ink378.xml" ContentType="application/inkml+xml"/>
  <Override PartName="/ppt/ink/ink379.xml" ContentType="application/inkml+xml"/>
  <Override PartName="/ppt/ink/ink380.xml" ContentType="application/inkml+xml"/>
  <Override PartName="/ppt/ink/ink381.xml" ContentType="application/inkml+xml"/>
  <Override PartName="/ppt/ink/ink382.xml" ContentType="application/inkml+xml"/>
  <Override PartName="/ppt/ink/ink383.xml" ContentType="application/inkml+xml"/>
  <Override PartName="/ppt/ink/ink384.xml" ContentType="application/inkml+xml"/>
  <Override PartName="/ppt/ink/ink385.xml" ContentType="application/inkml+xml"/>
  <Override PartName="/ppt/ink/ink386.xml" ContentType="application/inkml+xml"/>
  <Override PartName="/ppt/ink/ink387.xml" ContentType="application/inkml+xml"/>
  <Override PartName="/ppt/ink/ink388.xml" ContentType="application/inkml+xml"/>
  <Override PartName="/ppt/ink/ink389.xml" ContentType="application/inkml+xml"/>
  <Override PartName="/ppt/ink/ink390.xml" ContentType="application/inkml+xml"/>
  <Override PartName="/ppt/ink/ink391.xml" ContentType="application/inkml+xml"/>
  <Override PartName="/ppt/ink/ink392.xml" ContentType="application/inkml+xml"/>
  <Override PartName="/ppt/ink/ink393.xml" ContentType="application/inkml+xml"/>
  <Override PartName="/ppt/ink/ink394.xml" ContentType="application/inkml+xml"/>
  <Override PartName="/ppt/ink/ink395.xml" ContentType="application/inkml+xml"/>
  <Override PartName="/ppt/notesSlides/notesSlide6.xml" ContentType="application/vnd.openxmlformats-officedocument.presentationml.notesSlide+xml"/>
  <Override PartName="/ppt/ink/ink396.xml" ContentType="application/inkml+xml"/>
  <Override PartName="/ppt/ink/ink397.xml" ContentType="application/inkml+xml"/>
  <Override PartName="/ppt/ink/ink398.xml" ContentType="application/inkml+xml"/>
  <Override PartName="/ppt/ink/ink399.xml" ContentType="application/inkml+xml"/>
  <Override PartName="/ppt/ink/ink400.xml" ContentType="application/inkml+xml"/>
  <Override PartName="/ppt/ink/ink401.xml" ContentType="application/inkml+xml"/>
  <Override PartName="/ppt/ink/ink402.xml" ContentType="application/inkml+xml"/>
  <Override PartName="/ppt/ink/ink403.xml" ContentType="application/inkml+xml"/>
  <Override PartName="/ppt/ink/ink404.xml" ContentType="application/inkml+xml"/>
  <Override PartName="/ppt/ink/ink405.xml" ContentType="application/inkml+xml"/>
  <Override PartName="/ppt/ink/ink406.xml" ContentType="application/inkml+xml"/>
  <Override PartName="/ppt/ink/ink407.xml" ContentType="application/inkml+xml"/>
  <Override PartName="/ppt/ink/ink408.xml" ContentType="application/inkml+xml"/>
  <Override PartName="/ppt/ink/ink409.xml" ContentType="application/inkml+xml"/>
  <Override PartName="/ppt/ink/ink410.xml" ContentType="application/inkml+xml"/>
  <Override PartName="/ppt/ink/ink411.xml" ContentType="application/inkml+xml"/>
  <Override PartName="/ppt/ink/ink412.xml" ContentType="application/inkml+xml"/>
  <Override PartName="/ppt/ink/ink413.xml" ContentType="application/inkml+xml"/>
  <Override PartName="/ppt/ink/ink414.xml" ContentType="application/inkml+xml"/>
  <Override PartName="/ppt/ink/ink415.xml" ContentType="application/inkml+xml"/>
  <Override PartName="/ppt/ink/ink416.xml" ContentType="application/inkml+xml"/>
  <Override PartName="/ppt/ink/ink417.xml" ContentType="application/inkml+xml"/>
  <Override PartName="/ppt/ink/ink418.xml" ContentType="application/inkml+xml"/>
  <Override PartName="/ppt/ink/ink419.xml" ContentType="application/inkml+xml"/>
  <Override PartName="/ppt/ink/ink420.xml" ContentType="application/inkml+xml"/>
  <Override PartName="/ppt/ink/ink421.xml" ContentType="application/inkml+xml"/>
  <Override PartName="/ppt/ink/ink422.xml" ContentType="application/inkml+xml"/>
  <Override PartName="/ppt/ink/ink423.xml" ContentType="application/inkml+xml"/>
  <Override PartName="/ppt/ink/ink424.xml" ContentType="application/inkml+xml"/>
  <Override PartName="/ppt/ink/ink425.xml" ContentType="application/inkml+xml"/>
  <Override PartName="/ppt/ink/ink426.xml" ContentType="application/inkml+xml"/>
  <Override PartName="/ppt/ink/ink427.xml" ContentType="application/inkml+xml"/>
  <Override PartName="/ppt/ink/ink428.xml" ContentType="application/inkml+xml"/>
  <Override PartName="/ppt/ink/ink429.xml" ContentType="application/inkml+xml"/>
  <Override PartName="/ppt/ink/ink430.xml" ContentType="application/inkml+xml"/>
  <Override PartName="/ppt/ink/ink431.xml" ContentType="application/inkml+xml"/>
  <Override PartName="/ppt/ink/ink432.xml" ContentType="application/inkml+xml"/>
  <Override PartName="/ppt/ink/ink433.xml" ContentType="application/inkml+xml"/>
  <Override PartName="/ppt/ink/ink434.xml" ContentType="application/inkml+xml"/>
  <Override PartName="/ppt/ink/ink435.xml" ContentType="application/inkml+xml"/>
  <Override PartName="/ppt/ink/ink436.xml" ContentType="application/inkml+xml"/>
  <Override PartName="/ppt/ink/ink437.xml" ContentType="application/inkml+xml"/>
  <Override PartName="/ppt/ink/ink438.xml" ContentType="application/inkml+xml"/>
  <Override PartName="/ppt/ink/ink439.xml" ContentType="application/inkml+xml"/>
  <Override PartName="/ppt/ink/ink440.xml" ContentType="application/inkml+xml"/>
  <Override PartName="/ppt/ink/ink441.xml" ContentType="application/inkml+xml"/>
  <Override PartName="/ppt/ink/ink442.xml" ContentType="application/inkml+xml"/>
  <Override PartName="/ppt/ink/ink443.xml" ContentType="application/inkml+xml"/>
  <Override PartName="/ppt/ink/ink444.xml" ContentType="application/inkml+xml"/>
  <Override PartName="/ppt/ink/ink445.xml" ContentType="application/inkml+xml"/>
  <Override PartName="/ppt/ink/ink446.xml" ContentType="application/inkml+xml"/>
  <Override PartName="/ppt/ink/ink447.xml" ContentType="application/inkml+xml"/>
  <Override PartName="/ppt/ink/ink448.xml" ContentType="application/inkml+xml"/>
  <Override PartName="/ppt/ink/ink449.xml" ContentType="application/inkml+xml"/>
  <Override PartName="/ppt/ink/ink450.xml" ContentType="application/inkml+xml"/>
  <Override PartName="/ppt/ink/ink451.xml" ContentType="application/inkml+xml"/>
  <Override PartName="/ppt/ink/ink452.xml" ContentType="application/inkml+xml"/>
  <Override PartName="/ppt/ink/ink453.xml" ContentType="application/inkml+xml"/>
  <Override PartName="/ppt/ink/ink454.xml" ContentType="application/inkml+xml"/>
  <Override PartName="/ppt/ink/ink455.xml" ContentType="application/inkml+xml"/>
  <Override PartName="/ppt/ink/ink456.xml" ContentType="application/inkml+xml"/>
  <Override PartName="/ppt/ink/ink457.xml" ContentType="application/inkml+xml"/>
  <Override PartName="/ppt/ink/ink458.xml" ContentType="application/inkml+xml"/>
  <Override PartName="/ppt/ink/ink459.xml" ContentType="application/inkml+xml"/>
  <Override PartName="/ppt/ink/ink460.xml" ContentType="application/inkml+xml"/>
  <Override PartName="/ppt/ink/ink461.xml" ContentType="application/inkml+xml"/>
  <Override PartName="/ppt/ink/ink462.xml" ContentType="application/inkml+xml"/>
  <Override PartName="/ppt/ink/ink463.xml" ContentType="application/inkml+xml"/>
  <Override PartName="/ppt/ink/ink464.xml" ContentType="application/inkml+xml"/>
  <Override PartName="/ppt/notesSlides/notesSlide7.xml" ContentType="application/vnd.openxmlformats-officedocument.presentationml.notesSlide+xml"/>
  <Override PartName="/ppt/ink/ink465.xml" ContentType="application/inkml+xml"/>
  <Override PartName="/ppt/ink/ink466.xml" ContentType="application/inkml+xml"/>
  <Override PartName="/ppt/ink/ink467.xml" ContentType="application/inkml+xml"/>
  <Override PartName="/ppt/ink/ink468.xml" ContentType="application/inkml+xml"/>
  <Override PartName="/ppt/ink/ink469.xml" ContentType="application/inkml+xml"/>
  <Override PartName="/ppt/ink/ink470.xml" ContentType="application/inkml+xml"/>
  <Override PartName="/ppt/ink/ink471.xml" ContentType="application/inkml+xml"/>
  <Override PartName="/ppt/ink/ink472.xml" ContentType="application/inkml+xml"/>
  <Override PartName="/ppt/ink/ink473.xml" ContentType="application/inkml+xml"/>
  <Override PartName="/ppt/ink/ink474.xml" ContentType="application/inkml+xml"/>
  <Override PartName="/ppt/ink/ink475.xml" ContentType="application/inkml+xml"/>
  <Override PartName="/ppt/ink/ink476.xml" ContentType="application/inkml+xml"/>
  <Override PartName="/ppt/ink/ink477.xml" ContentType="application/inkml+xml"/>
  <Override PartName="/ppt/ink/ink478.xml" ContentType="application/inkml+xml"/>
  <Override PartName="/ppt/ink/ink479.xml" ContentType="application/inkml+xml"/>
  <Override PartName="/ppt/ink/ink48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4"/>
  </p:notesMasterIdLst>
  <p:sldIdLst>
    <p:sldId id="275" r:id="rId3"/>
    <p:sldId id="348" r:id="rId4"/>
    <p:sldId id="436" r:id="rId5"/>
    <p:sldId id="437" r:id="rId6"/>
    <p:sldId id="438" r:id="rId7"/>
    <p:sldId id="382" r:id="rId8"/>
    <p:sldId id="259" r:id="rId9"/>
    <p:sldId id="327" r:id="rId10"/>
    <p:sldId id="328" r:id="rId11"/>
    <p:sldId id="439" r:id="rId12"/>
    <p:sldId id="440" r:id="rId13"/>
    <p:sldId id="441" r:id="rId14"/>
    <p:sldId id="442" r:id="rId15"/>
    <p:sldId id="483" r:id="rId16"/>
    <p:sldId id="454" r:id="rId17"/>
    <p:sldId id="443" r:id="rId18"/>
    <p:sldId id="450" r:id="rId19"/>
    <p:sldId id="484" r:id="rId20"/>
    <p:sldId id="485" r:id="rId21"/>
    <p:sldId id="486" r:id="rId22"/>
    <p:sldId id="487" r:id="rId23"/>
    <p:sldId id="488" r:id="rId24"/>
    <p:sldId id="489" r:id="rId25"/>
    <p:sldId id="490" r:id="rId26"/>
    <p:sldId id="491" r:id="rId27"/>
    <p:sldId id="467" r:id="rId28"/>
    <p:sldId id="493" r:id="rId29"/>
    <p:sldId id="496" r:id="rId30"/>
    <p:sldId id="497" r:id="rId31"/>
    <p:sldId id="498" r:id="rId32"/>
    <p:sldId id="517" r:id="rId33"/>
    <p:sldId id="500" r:id="rId34"/>
    <p:sldId id="516" r:id="rId35"/>
    <p:sldId id="514" r:id="rId36"/>
    <p:sldId id="515" r:id="rId37"/>
    <p:sldId id="511" r:id="rId38"/>
    <p:sldId id="507" r:id="rId39"/>
    <p:sldId id="480" r:id="rId40"/>
    <p:sldId id="509" r:id="rId41"/>
    <p:sldId id="513" r:id="rId42"/>
    <p:sldId id="50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55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9" d="100"/>
          <a:sy n="39" d="100"/>
        </p:scale>
        <p:origin x="-151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33:24.64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109 36 29,'0'0'30,"-12"-15"-2,12 15-7,0 0-4,-19-21-3,19 21-2,0 0-3,2 31-2,-7-13 1,8 16-3,-6 3-1,3 12-1,-2 1 0,-1 8-1,0 3 0,0 1-2,-2-1 0,0 0 0,-1 0 0,1-5 0,1 2 0,-3-5 0,1-3 0,1 0 0,1-8 0,-1-5 0,2-6 0,0-4 1,-1-6-1,3-3 0,-1-4-1,2-14 1,0 21 0,0-21 0,0 16 0,0-16-1,0 0 0,3 16 1,-3-16 0,0 0 0,0 0-1,0 0 1,0 0 0,0 0-1,0 0 0,10-19-3,-10 19-5,0 0-17,-5-26-8,5 26-2,2-32 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35:15.19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384 0 9,'0'0'24,"0"0"1,0 0-11,0 0-4,0 0 1,-23 11-3,23-11 1,0 0-2,-11 20 0,-7-24 0,18 4-1,0 0-2,0 0 0,-22 12-1,22-12-2,0 0 1,0 0-1,0 0 0,0 0 0,17-12 0,-17 12 0,24-4 0,-24 4 0,18 4 0,-18-4 0,0 0 0,8 20 0,-8-20-1,-6 16 1,6-16-1,-16 18 1,16-18-1,-21 14 0,21-14 0,-16 11 0,16-11 1,-15 0-1,15 0 0,0 0 0,0-16 1,0 16-1,10-27 1,-5 12 0,-5 15 1,19-24-1,-19 24 1,16-16 0,-16 16 0,26-3 1,-26 3-1,21 16 0,-10-1-1,2 7 1,-5 1 0,0 7-1,-3 6 0,0 1 0,-2 0 0,-3 3 0,-2 0-1,-6 2 1,-3 0-1,-5-5 1,-2-1-2,-14-4 0,-3 6-1,-11-9-4,6 12-5,-21-12-28,5-7 2,-2-1-2,-12-8 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2:28.904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298 0 8,'-22'18'12,"-10"-6"-3,8 10 1,-3-2-2,6 5 0,4-1 0,0-1-1,10 2 0,1-4-1,4 0 0,2-2-1,15-4-1,3-5 0,8 0 1,-1-6-1,7-1-1,-7-3 0,0 0-1,-5-3-1,-1 4 0,-19-1 0,0 0-1,3 19 1,-18-1 0,-10 2 0,-2 11 0,-10 0 1,0 10-1,-7-1 1,9 0 0,-2 1 0,5-1 1,10-6-1,9 1 0,8-10 1,2 4 0,13-14 0,10 3 0,-20-18-1,45 19 0,-13-19 0,7-4-1,3-4-2,8-9-1,0 2-3,-3-17-6,22 2-16,-5 0-7,0-16 2,8 8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2:29.66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350 478 18,'-12'-28'13,"6"11"-2,-10-5-2,5 5-2,-4 7-2,-6 2-2,1 6 1,-2 4 0,2 10 0,-5 1 0,-5 9 2,3 3-2,-2 8 1,9 3-1,-3-1 1,1 0-2,8-1 0,-1-6-1,17 1 0,-5-13-1,11-1 0,-8-15 0,22 12 0,-7-17 0,7-2 0,5-4 0,-4-8-1,4 1 0,8-6 0,-13 1 0,10-2 0,-7 1 0,-3 4 0,-3 2 0,1 3 0,-20 15 0,20-19 1,-20 19-2,0 0 2,17-5-1,-17 5 0,0 0 1,-2 22-1,2-22 1,-7 27-1,6-9 1,-1 2 0,5-1 0,-1 3 0,0-4-1,1 4 1,4-5-1,-4 1 0,-3-18-1,9 23-2,-9-23-3,6 16-3,11-10-6,0-2-10,-17-4-3,27-5 0</inkml:trace>
  <inkml:trace contextRef="#ctx0" brushRef="#br0" timeOffset="578">871 652 5,'0'0'24,"0"0"-5,10 15-4,-10-15-5,15 14-1,-15-14-3,22 3-3,-22-3-1,33-6-3,-14 2-3,3-6-5,3-3-5,5 8-9,-8-24-1</inkml:trace>
  <inkml:trace contextRef="#ctx0" brushRef="#br0" timeOffset="843">1638 15 20,'0'0'26,"7"-15"-7,-7 15-2,0 0-2,0 0-5,9 19-3,-9-19-1,-4 35-1,-4-13 1,1 13-1,-11-6 0,9 11 0,1-3-1,6 6 0,-5-4 0,-6 6-2,5-5 0,4-1 0,11-2-2,-14-2 1,1-5-1,-8 0 1,6-5-1,4-5 0,1-3 0,3-2 0,0-15 1,0 17-1,0-17 0,0 0 0,0 0 0,27-10 0,-10 2-1,4-7 1,-2-2 0,13-5 0,1 0 0,-2 5 0,4-4 0,-3 6 0,-7-4 0,0 11 0,4-1 0,-29 9 0,23-3-1,-8 3 1,2 3 0,5-3 0,-2 9-1,-20-9 1,22 18 0,-22-18 0,22 27 0,-17-12 0,-2 4 0,-9 4 1,-3-3-1,3 4 0,-3-4 1,-3 3-1,-1 1 0,-2-3 0,-5 1-1,-2 0 2,0-4-1,2 3 0,-4-5 0,4-1 0,0-1 0,5-2 1,-7-2-1,5-2 0,2 0 0,15-8-2,-27 15 0,7-15-2,20 0-3,-44 0-3,44 0-5,-21 0-15,9-16-3,-10 4 1,3-17 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2:13.944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13 0 14,'0'0'19,"0"0"-2,0 0-2,0 0-2,0 0 0,0 0-3,0 0-2,0 0-2,0 0 0,-15-3-2,15 3-1,5 23 0,-3-1 0,-5-2-1,6 9 0,5-1 0,-9 8-1,1 2 0,1 3 0,-12-1 0,16 0-1,-7-3 1,0 4-1,-3-8 0,12 2 0,-4-3 1,-3-1-1,7-6 0,-15-2-1,11-3 0,2-4-1,2 0 0,-7-16-3,8 17-2,-8-17-4,24 3-5,-9-1-11,-15-2-3,24-7 0</inkml:trace>
  <inkml:trace contextRef="#ctx0" brushRef="#br0" timeOffset="577">163 420 11,'0'0'17,"37"-15"-2,-11 8 0,3 4-3,-4 3-1,-1-2-1,3 6-2,-7-3-3,4 9-2,-2-3-1,-22-7-1,26 24 0,-11-11-1,-7 2 0,14 2 0,-16 0 0,-3 1 0,-5 1 0,2-3 1,-7 5-2,-13-3 1,3 2 0,-13 2 0,-6-3 0,-1-1-1,-4-1 0,0 1 0,-3-3-1,7-1-1,3-2 0,-2-7-2,17 5-2,-3-7-3,2-3-8,20 0-7,-29-5 1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2:15.47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688 738 22,'0'0'25,"-40"-10"-10,14 5-5,-7 5-1,-4 6 0,-4 11-4,-7 0-1,-1 14 0,0-3-1,10 10-1,1-4 1,9 4 0,2-9 0,14 2-1,13-6 1,10-3 0,8-5-1,11-4 0,1-2 1,12-3-2,-3-3 1,3-1-1,-10-3-1,-5 3 1,-7-1-1,-20-3 0,-2 24 1,-20-2-1,-11 8 0,-9 7 1,-10 11-1,-9 4 1,2 6-1,2 1 1,2-3 1,9 1 0,6-9 0,16-4 0,6-11 2,19-4-1,4-12 0,19-2 0,5-13 0,13 0-1,3-11 1,7-3-2,14-3-2,-2-4-2,3 1-2,-6-11-5,14 11-12,3-6-12,-9-12 0,8 6 0</inkml:trace>
  <inkml:trace contextRef="#ctx0" brushRef="#br0" timeOffset="749">1643 7 23,'0'0'22,"0"0"-6,-8-18 0,8 18-1,0 0-2,0 0-1,-17 18-3,12 8 0,-10-6-3,6 17 0,-4 0-1,-4 14-1,-6-2-2,1 12 0,-5 0 0,3 1 0,-1 3 0,-4 2-2,1-9 1,3-1-1,3-4 0,3-7-2,2-4 0,1-12-3,9-1-3,7-29-4,-9 24-13,9-24-9,0 0 1,29-10 1</inkml:trace>
  <inkml:trace contextRef="#ctx0" brushRef="#br0" timeOffset="1108">1394 643 2,'0'0'25,"0"-24"1,0 24-9,29-23-1,-14 4-5,9 9-1,-6-9-4,16 11 2,-9-6-2,15 13 1,-11-6-1,6 9-1,-6-2 0,4 8-1,-7-1-1,-4 8 0,-2 0-1,-7 4 0,-4 3 0,-1 7-2,-10-6 2,1 6-2,-9 0 3,1 0-3,-13 1 1,4 4-2,-7-5 2,-4 1-1,-1 2 0,-4-5 1,-1 0-1,1-3 0,2-7-1,2-3 0,3-4-2,0-9 1,9 1-2,-4-10-4,22 8-8,0 0-17,-19-33-2,19 17 2,-5-15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2:19.09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367 119 5,'2'-34'22,"-2"34"-8,-5-28-1,-2 12-1,7 16 0,-28-23-1,28 23-2,-32-15-2,15 13-1,-9 0-1,5 7-2,-7 2 0,5 8-1,-2 2-1,-2 2 0,0 9 0,2-1 0,2 7-1,1-2 0,7 0 0,2-3 0,9-4 0,4 2 0,7-8 0,6-4 0,4-3 0,6-5 0,-1-4 1,8-3-1,-5-5 0,4-3 1,2-4-1,-4-5 1,2-2-1,-4-3 0,-2-1 1,-3-3 0,-2 3 0,-4 3 0,-8-2 0,1 6 1,-3-1 0,-4 17 0,-2-16 0,2 16-1,0 0 1,0 0-1,0 0 1,0 0 0,-4 25 0,10-6 0,-3-1 0,5 6 0,-4-2 0,2 5-1,4-7 1,4 2-2,-1-3 1,4-4-2,3 0-1,1-7-1,15 8-5,-8-20-5,14 1-19,11 5-2,-6-16 2,13 4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1:44.03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385 53 14,'0'0'27,"0"0"-4,-9-25-7,9 25 0,-15-17-3,15 17-1,-22-13-3,22 13-2,-23-5-1,23 5-1,-35 18-1,13 8-1,-7 9-1,2 17-1,-3 10-1,0 16 2,1 9-1,2 14-1,2 3 0,7 9 0,1-2 0,3 3 0,6 2 0,5 0 0,1-7 0,5-1 0,6-2 0,1-5 0,5-9 0,2-4-2,8-11 1,-3-11-4,13-1-3,-10-23-10,9-7-16,8 1 1,-5-19-1</inkml:trace>
  <inkml:trace contextRef="#ctx0" brushRef="#br0" timeOffset="609">1225 1748 23,'0'0'30,"0"0"2,13-18-13,-19-9-6,12 12-1,-11-26-2,14 9-2,-11-23-2,12 4-2,-8-16 0,10 10-1,-7-5 0,8 6 0,-8 2-1,7 4 0,-5 8 0,4 7-1,-2 3-1,4 3 1,-1 7 0,0 4-1,-12 18 0,28-12 0,-13 22 0,2 10 1,0 12-1,-2 10 0,2 10 0,-2 7 0,0 3 0,-5-1 0,-1-2 0,-6-2 0,-5-5 0,-1-6 1,-7-9-1,-2-4-1,-5-8 2,0-6-2,-3-6 1,0-6 0,2-7 0,-1-3-1,1-4 1,1-5 1,2 2-2,0-3 2,15 13-2,-22-27 1,22 27 1,-12-22-1,12 22 0,0 0-1,7-15 1,-7 15 0,22 12 0,-4-2 0,1 3 1,6 2-2,3 0 2,3-1-1,6-1 1,1-4-1,6-9 0,1-4 0,2-2 0,2-8 1,0-4-1,-2-4 0,-2-3-1,-3-4 1,-5-1 0,-5-4-1,2-1 1,-7-2 0,-4 1-1,-1 1 1,-4-2 0,-2 2-1,-5 3 1,-2 2-1,-4 4 1,-4 1 0,-2 5 0,-4 2 0,-2 2 1,7 16-1,-18-25 0,18 25 0,-22-12 1,22 12-1,-24 5 0,24-5 0,-25 19 1,13 3-1,2 0 0,0 8 0,-2 5 0,4 6 1,3-1-1,3 5 0,2-1-1,4-2 2,2-3-2,3-1 2,2-6-2,5-5 2,0 0-1,3-7 0,-2-3 0,1-3 0,-1-3 1,0-4-1,-2-4-1,-15-3 1,23-8 0,-23 8 0,19-25 0,-12 3 0,-2-7 0,-4 1 0,-1-9 0,2-4 0,-5-4 1,1 3-1,-3 0 1,3 10 0,-1 3 0,1 6 0,0 4 0,2 19 0,0 0 0,0 0 0,6 29-1,-1-4 0,1 6 0,3 2 0,1 7 0,3 1 0,2-2 0,2-6 1,3-3-1,4-3 0,3-5 0,1-5 0,3-5 0,-1-7 0,2-7 0,0-8 0,1-8 1,-3-9-1,-1-9 0,0-2 1,-6-6-1,-1 2 0,-4 0 1,-1 7-1,-7 4 1,-1 11-1,-9 20 0,0 0 0,0 0 0,15 27 0,-12 0 0,4 5 0,1 3 0,6 0 0,3-1 0,3-5 0,5-6 0,2-8 0,3-1 0,5-13 0,1-4 1,-3-9-1,1-8 0,-2-7 0,-2-5 1,-1 0-1,-4-3 0,-3 3 0,-7 0 1,-2 5-1,-1 9 0,-12 18 1,17-14-1,-17 14 0,18 24 0,-6 1 1,7 15-1,1 11 0,3 8 1,2 11-2,2 8 1,2 6 0,-7 3 0,-7 4-1,-8 0 1,-7-4-1,-10 1 1,-7-9 0,-12-7-1,-4-10 2,-8-11-1,1-9 0,-4-17 0,-1-12 1,-2-16-2,1-14 2,4-11 0,2-11-1,12-12 0,6-7 0,13-5 0,11-6-1,15 4 1,8-6-2,15 2 0,6-5-1,14 15-4,-8-18-5,29 20-19,-9-4-6,7 4-1,3 5 3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1:46.597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221 832 22,'0'0'19,"0"0"-1,0 0 1,0 0-1,-15-25-1,15 25-3,0 0-2,0 0-2,-25-15-2,25 15-3,-29 0-1,29 0 1,-34 14-3,18-1-1,-6 6 1,3 6-1,-1 3-1,7 6 1,-1 0 0,7 3 0,1-5-1,6 2 1,3-11 0,9-2 0,-12-21 0,30 20 0,-8-15 0,3 0 0,-1-3 0,1-2 0,-5 1-1,-1 1 1,-19-2-1,23 20 0,-23-3 0,-5 5 1,-5 5-1,-4 7 0,-1 6 0,-1 4 0,-3 0 0,2-5 0,4 3 0,4-7 0,4 2 0,4-3-1,4-4 1,4-1-1,8-9 2,3 2-2,4-8 0,0-8 0,8-4-1,-4-16-1,9 4-5,-8-22-4,13 19-6,-18-26-6,17 10-6,-7 2-4,1-5 1</inkml:trace>
  <inkml:trace contextRef="#ctx0" brushRef="#br0" timeOffset="577">856 1436 5,'0'0'20,"0"0"-4,0 0-2,0 0-4,0 0-2,0 0 0,0 0 1,0 0-1,0 0 0,0 0 0,0 0 2,0 0-2,0 0 1,0 0-2,0 0 0,0 0-2,0 0 0,-5-27 0,5 27-2,4-39 0,4 16-1,-3-6 0,5 7 0,-1-7 0,4 7-1,-3 2 0,-10 20-1,29-18 1,-14 21 0,2 6-1,-1 6 1,3 5-1,-1 5 1,3-1-1,0 3 1,-2-9-1,3 1 1,-2-6 0,3-8 0,-2-5-1,4-3 1,-2-12 0,-1-5-1,0-6 0,-2-6 0,0-1-1,-3-4-1,3 3-1,-11-10-3,9 22-2,-13-17-4,21 33-7,-16-10-16,5 3 0,7 8 1,-4 0 0</inkml:trace>
  <inkml:trace contextRef="#ctx0" brushRef="#br0" timeOffset="1497">2220 843 20,'15'-12'28,"-15"12"0,-10-20-6,10 20-6,-14-19-3,14 19-4,-17-12-1,17 12-2,-20-8-1,20 8 0,-23 0-1,23 0-1,-29 17 1,16 0-1,-4 4-2,2 11 0,0 6 0,1 7 1,2 2-2,6-1 1,2 1 0,6-5 0,5-6-1,3-6 1,5-12 0,5-7 0,0-8 0,4-3 0,-4-9-1,0 4 1,-5-6 0,0 0 0,-15 11-1,0 0 0,0 0 0,0 0 0,-13 27 0,-6 2-1,-4 8 1,-4 9 0,0 3 0,2 5-1,3-6 1,4 3 0,4-4 0,6-5-1,8-5 2,6-6-1,4-9 1,9-2-1,3-5 1,6-12-1,1-4 0,6-11 0,2-5 0,0-8-1,4-2-3,-11-15-2,14 6-7,-21-18-15,11-1-8,-2-4 0,-5-2 1</inkml:trace>
  <inkml:trace contextRef="#ctx0" brushRef="#br0" timeOffset="2153">3042 10 35,'8'-15'32,"-8"15"1,0 0 0,0 0-19,-19 35-5,-2-13-2,4 15-2,-8 2-2,1 10-1,-1 3-3,0-3-3,6 10-2,-8-17-7,12 5-21,-2 9 1,-6-7-1,3 6 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0:52.88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3826 0 36,'0'0'19,"0"0"0,0 0 0,0 0-2,0 0-3,-2 16-2,9 2-3,-7-18-1,0 44-1,-4-14-1,9 20 1,-6-1-3,2 18-1,-1 4 0,4 14-1,-4 2 0,0 9-1,-2 0 0,2 1 0,-5-1 0,7-2 0,-9-10 0,2-5-1,-2-9 0,-1-9-1,1-11 0,-3-11-1,7-7-2,-2-17-2,8 0-2,-3-15-9,0-27-19,10 10 0,-3-6 2,5-1 0</inkml:trace>
  <inkml:trace contextRef="#ctx0" brushRef="#br0" timeOffset="6692">421 556 20,'-27'-2'23,"27"2"-10,0 0-1,-20-11-1,20 11 0,-20-10-2,20 10-1,-22-7-1,22 7-1,-22-3-1,7 3-1,-5-2-1,5 4-1,-2-1 0,17-1 0,-34 9-1,14-4-1,3 1 1,17-6 0,-30 22 0,10-10 0,-2 5 0,4 1 0,1 4 0,-1 2 0,2-4 0,0 3 0,7-3 0,6 5-1,1-4 1,4-1-1,3 0 1,8 2-1,-1 0 0,10-2 0,-5 2 0,1-4 1,2-1-1,6 1 0,-3-4 1,4-3 0,-2-2 0,-1-1 0,-6-6 0,5 1 0,-4-3 0,-2 0 0,-17 0 0,23-3 0,-23 3 0,0 0-1,0 0 1,0 0-1,0 0 1,-17 17-1,17-17 0,-23 25 1,4-10-1,-1 3 0,-3 3 0,4 0 0,-6 5 0,10-3 0,-3 1 0,-1 1 0,2 5 0,12-3 0,0 5 0,9-2-1,2-1 1,-6 1-2,5-2 2,6-1-1,2-7 1,4 0 0,3-6 0,2-4 0,8-5 1,2-2-1,0-3 0,3-6 1,3-3-1,-6-1 0,4-3-1,-8-6-1,12 7-3,-11-11-6,8 10-11,-4-3-11,-7-7 0,14 8 1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1:49.45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169 95 15,'0'0'27,"0"0"2,0 0-8,0 0-6,4-22-4,-4 22-2,0 0-2,-10-19-1,10 19-1,-20-15-1,4 3-1,16 12 0,-25-17 0,25 17 0,-25-12-1,25 12-1,-23 5 1,23-5-1,-19 22-1,11-2 1,-1 6-1,3 6 0,-1 6 0,3-2 0,3 3 0,1-2-1,5-1 2,0-4-2,7-6 1,-1-6-1,4-11 1,2-1 0,3-13 0,-1-7 1,1-10-1,2-3 3,-4-6-3,3 0 1,-3-1 0,-3 0 0,-1 3-1,-3 5 1,-1 3 0,-10 21 0,10-23 0,-10 23-1,0 0 1,0 0 0,0 0-1,0 0 1,17 18-1,-12-2 0,0 4 0,5 2 1,4 4-1,-1-4-1,6 7 0,-1-7-1,11 5-3,-9-20-9,19 10-21,-6-2 0,4-8-2,0 5 3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1:50.41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51 294 23,'0'0'26,"9"-20"4,-9 20-12,0 0-6,13-24-2,-13 24 0,17-10-3,0 10 1,-17 0-2,26-10-1,-26 10-1,30-10-1,-14 5-1,3 3-1,-2 4-1,-2-6 0,2 8-1,-17-4-1,24 3 0,-24-3 0,17 3-2,-17-3-2,0 0-2,0 0-6,0 0-8,0 0-11,-5-15 2,5 15 0</inkml:trace>
  <inkml:trace contextRef="#ctx0" brushRef="#br0" timeOffset="343">0 31 2,'0'0'29,"0"0"1,0 0 3,-7-18-15,23 21-4,-16-3-3,37-7-2,-18 0-4,13 9-1,-3-4-2,5 2-2,4 2-4,-8-9-6,14 11-14,-6 1-9,-4-7-1,5 12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35:16.32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17 616 11,'8'-19'27,"-18"-10"1,9 5-7,1 24-3,3-34-3,-3 34-3,0 0-2,0 0-2,0 0-1,-7 29-1,-1-8-1,10 17 0,-5-1-1,9 13 0,-1-2-1,1 11-2,1 6 2,2 2-2,1-3 0,1 5-1,-4-5 1,-1 3-2,-3-6 2,2-1-1,-2-9 0,1-1 0,-3-4 0,-2-4 0,5 0-1,1-4 1,0 2-1,-2-6 0,2 3-1,-7-10 0,6 7-2,-8-13-2,8 6-3,-4-27-8,0 0-18,-15 17-1,15-17 1,0 0 1</inkml:trace>
  <inkml:trace contextRef="#ctx0" brushRef="#br0" timeOffset="1092">723 1415 8,'0'0'24,"-16"-5"0,16 5-7,0 0-8,-16 11 0,16-11-1,-18 10 0,18-10-1,0 0 1,-10 17 0,10-17-2,0 0 0,0 0-2,0 0-1,0 15-1,0-15 0,2 14 0,-2-14-1,-6 16 0,6-16 1,-15 11 0,15-11 0,-14 10 1,14-10-1,-15-2 1,15 2-1,0 0 0,-14-8-1,14 8-1,0 0 0,0 0-2,0 0-2,0 0-4,9-19-14,-9 19-13,16-13-1,-8-1 1,7-2 1</inkml:trace>
  <inkml:trace contextRef="#ctx0" brushRef="#br0" timeOffset="1560">771 791 29,'14'-15'32,"-14"15"1,32-16 0,-3 15-18,-3-19-5,19 14-2,-7-12-2,12 9 1,-2-14-2,12 12-1,-8-10 0,9 8-2,-11-4 0,-3 7 0,-9 1-1,-3 5-1,-9 8 1,-7 4-1,-7 8 0,-9 6 1,-3 9-1,-5 5 1,-1 8-1,-2 5-1,-2 9 2,-3 3-2,-3 3 2,2 5-2,-4 2 1,0 3 0,1 1 0,-6-1 0,4-7 0,1-3 0,4-5 0,-4-7 0,7-11-1,0-10 0,8-7-2,-2-10 1,5-14-3,0 0-2,0 16-8,0-16-22,-3-28 1,6 5-1,-5-6 1</inkml:trace>
  <inkml:trace contextRef="#ctx0" brushRef="#br0" timeOffset="2044">1101 1206 39,'26'-11'36,"4"-2"0,4 0 0,13 12-23,-9-15-3,12 14-4,-12-6-3,2 6-2,1 4-3,-13-7-4,11 15-11,-21-13-19,-4 3-1,0-2 1,-14 2 0</inkml:trace>
  <inkml:trace contextRef="#ctx0" brushRef="#br0" timeOffset="2371">1858 0 68,'42'18'38,"3"4"0,5 9 1,-2-1-31,10 23-4,-7 5 0,8 17-1,-10 5 0,-9 15-1,-8 6-1,-11 10 0,-17-1 0,-10-2-1,-16-1 0,-12 1 0,-16-2 0,-12-5-1,-12-4-1,-8-7-1,-6 2-4,-17-20-7,6 6-25,-9-14-1,9-6 1,-2-10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1:51.04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134 471 19,'24'-15'25,"-24"-5"2,6 3-10,-6 17-5,7-25-1,-7 25-3,-2-27 0,2 27-1,-10-20 0,10 20-2,-18-14-1,18 14 0,-27-5-2,27 5-1,-28 12 1,28-12-1,-29 27-1,16-5 1,1 5-1,1 5 1,2 5-1,1-4 0,5 4 1,3-1 0,3-8 0,5-1-1,2-8 1,5-8 0,0-11 2,9-3-1,-4-14-1,3-1 0,-3-8 0,2-2 1,-5-7-1,1-2-1,-4 3 1,-3 10-1,-4-1 1,-2 8 0,-3 2 1,-2 15-2,0 0 2,0 0 0,0 15-1,3 0 0,-1 6-1,3 0 1,5 5-1,1 1 0,6-6 0,1 1 1,3-1-1,0-6 0,4-5-1,-1-7 0,-1 2-2,-4-18-2,9 6-4,-16-23-9,18-1-17,-9-4-2,1-2 3,3-7-1</inkml:trace>
  <inkml:trace contextRef="#ctx0" brushRef="#br0" timeOffset="577">806 0 37,'0'0'32,"0"0"2,0 0-8,0 0-12,-15 19-6,15-19-4,-25 33-2,12-13-3,-4 2-1,12 14-5,-15-16-5,22 12-10,-7 0-11,-2-10 2,10 6-1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1:52.36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1440 52,'0'0'35,"16"5"-1,-10 14-6,-6-19-18,8 37-1,-10-14-1,11 21-3,-8-9-2,6 11 1,-7-1-2,3 1 0,-4-4-1,2-6 0,-2-6-1,2-7 0,-1-6 0,0-17 0,0 17 0,0-17-1,0 0 1,21-20 0,-6 5-1,0-5 1,5-1 0,2-2 0,5 1 0,1 2 0,-3 3 0,1 4 0,-1 6 0,-2 3 0,-1 8 1,-5 4-1,-17-8 0,24 32 1,-19-10-1,-7 5 1,-7 0-1,-1 1 0,-8-1 0,-1 5 0,-1 2 0,-5-7 0,5-2-2,-4-8 0,6 1-1,-6-14-1,24-4-1,-33-2-8,33 2-10,-9-17-13,6-1 0,5 2 1,4-5 2</inkml:trace>
  <inkml:trace contextRef="#ctx0" brushRef="#br0" timeOffset="546">677 1881 50,'30'7'35,"0"-5"2,0-2-3,16 8-20,-19-18-7,10 8-2,-9-6-2,4 3-1,-5 0-2,-5-5-1,3 5-3,-15-14-4,12 14-12,-17-10-16,-3-5 0,-11 2 0,-4-9 1</inkml:trace>
  <inkml:trace contextRef="#ctx0" brushRef="#br0" timeOffset="780">757 1546 28,'20'14'32,"-4"-19"1,9 8-1,-5-3-15,3-10-12,9 3-3,4-1-6,-6-16-10,4 2-18,6 2-1,-8-12 1,5 4 0</inkml:trace>
  <inkml:trace contextRef="#ctx0" brushRef="#br0" timeOffset="1014">1370 1109 25,'-5'22'32,"12"8"2,-5 1 0,-9-4-16,21 26-5,-14-14-4,18 20 0,-11-7-3,13 13-1,-8-7-2,3 0 0,-2-5-2,1-8 0,-4-6-1,-2-7 1,1-8-1,-4-9-1,-5-15 1,0 0 0,15 8 0,-15-8-1,15-33 1,-5 11 1,0-8-1,5-5-1,5 0 2,4 3-1,-1-2 1,3 11-1,-1 4 0,2 9-1,-6 12 2,5 6-1,-8 6 0,-3-1 0,-5 7 0,2 4 0,-7 3 0,-10-2 0,0 0-1,-10 0 0,-5 1-1,-9-4 1,6 3-3,-9-14-1,12 5-3,-11-21-8,31 5-19,-21-18-3,15-4 4,8-7-1</inkml:trace>
  <inkml:trace contextRef="#ctx0" brushRef="#br0" timeOffset="1560">2098 848 53,'-5'34'32,"-10"-17"-2,3 8-11,0 7-15,-11-2-3,1 0-2,3-1-2,1-2-3,8 4-3,-9-11-5,19-20-16,-5 30 1,5-30-1</inkml:trace>
  <inkml:trace contextRef="#ctx0" brushRef="#br0" timeOffset="1950">2562 0 49,'30'32'37,"0"5"-1,5 5 0,19 26-22,-19-16-8,9 20 0,-7 1-2,0 11 0,-10 3-2,3 9-1,-17 0 0,-7-4 0,-12 6-1,-2-4-1,-12-3 1,-2-2-1,-8 2-1,-17-12-3,6 17-9,-22-14-25,-8-6 3,-15 1-3,-9-2 3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2:21.58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332 64 15,'-3'-17'17,"3"17"-4,-5-19-2,5 19-3,-14-16-1,14 16-1,-15-10 0,0 5 0,15 5-1,-35 3 0,15 6-1,-7 1-1,1 7 0,-7 6 0,6 3 0,0 5 0,0 3 0,7 1-1,3-1 0,2-3 0,10 2 0,5-11 0,3 4 0,2-11-1,12-1 0,-17-14 0,35 11 0,-14-13 1,-1-3-2,3-2 1,6-5 0,0-4 0,-3 1 0,3-2-1,-2-2 1,-2 1 0,-3-1 0,0 2-2,-4 0 1,-18 17 0,21-26 1,-21 26-2,10-17 2,-10 17-2,0 0 2,0 0 0,0 0 0,0 0 1,0 0-1,0 0 2,1 31-2,-1-31 2,-11 34-2,4-16 2,10 2-3,-4-1 2,2 2-2,3-4 0,-4-17 0,20 28 0,-20-28 0,23 22 0,-23-22 0,31 17-1,-13-12-1,11 2-2,-9-8-4,19 6-11,1-4-13,-5-13-2,6 7 1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12:26:56.45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16 584 26,'0'0'28,"0"0"0,0 0 1,-10 30-17,2-12-3,12 19-2,-4-2-1,8 19-1,-2-3-1,7 16 0,-3 4-1,8 11 0,-2 1-2,7 11 1,-1 3-2,2 9 1,-3 2-1,7 9 2,-5-1-2,3 4 1,-4 2-1,1-2 1,-1 4 0,2-4-1,-3-6 1,1-6-1,1-5 1,1-1 0,0-11-1,-1 1 1,3-7-1,0 3 1,-3-5-1,1-6 1,-3-4-1,1-10 1,-6-6-1,0-12 0,-7-9 0,1-11 0,-4-5 0,0-2 0,-6-18 0,0 0 0,0 0 0,4 19 1,-4-19 0,0 0 0,0-33 0,2 7-1,0-11 1,6-7 0,-2-13 0,4-6-1,1-4 0,5-3 0,0-1 0,4-6 0,1 4 1,3 0-2,-1-2 2,7-5 0,-4-9-1,5-3 2,-1-13-1,5-7 1,-1-16-1,7-6 1,2-9 0,8-3 0,4-8 0,6-1 0,2-8-1,4 3 0,2-1 1,2 3-1,0 3 0,-4 9-1,-6 12 1,-2 14-1,-8 16 0,-5 17 1,-13 22-1,-7 20 1,-11 13-1,-3 11 1,-12 21-1,0 0 0,0 0 0,-27 27-1,19 3 0,-6 3-3,8 13-1,-8-9-5,26 12-26,-14-8 1,10-5-1,-2-10-1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0T11:19:33.543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9 638 9,'0'0'9,"0"0"-1,0 0 0,0 0-2,0 0 0,0 0 1,0 0-1,-2 23 0,2-23 0,0 0-1,-4 27 0,4-27 1,0 0-3,-3 20 1,3-20-1,0 0 0,0 0-1,5 22 1,-5-22 0,0 0 0,0 0 1,18 23-1,-18-23 0,0 0 0,20 20 0,-20-20 0,0 0 0,0 0-1,33 18 1,-33-18-1,27 0 1,-27 0-1,29 2 0,-29-2 0,29-2-1,-29 2 0,25-2 0,-25 2 0,22-5-1,-22 5 1,27-4 0,-27 4-1,31-7 1,-31 7 0,31-9 0,-31 9 0,36-9 0,-36 9 0,36-14-1,-36 14 1,34-13-1,-34 13 1,35-13 0,-35 13-1,36-14 0,-36 14 1,36-18 0,-16 5 0,0 4 0,0-5 1,2 3-1,-22 11 0,41-27 0,-41 27 0,40-27 0,-40 27 0,38-26-1,-38 26 1,38-30 0,-16 17 0,-2 2 0,3-7 1,-3 4-1,0-4 0,5 5 0,-25 13 0,40-29-1,-40 29 1,38-29-1,-38 29 1,33-29-1,-33 29 1,34-34 0,-34 34 0,36-38-1,-21 11 1,5 7 0,-2-7 0,0 5 0,-2-3 0,-16 25 0,29-43-1,-29 43 2,22-35-3,-22 35 2,18-34-1,-18 34 1,11-27-2,-11 27 2,0 0-1,11-20 0,-11 20 0,0 0 1,0 0-1,0 0 0,0 0 0,0 0 0,0 0 0,0 0 0,0 0-1,0 0 1,0 0-1,0 0-1,0 0 0,0 0-2,3 31-3,-3-31-5,-3 29-16,3-8-7,0-21 0,-9 38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0T11:20:00.18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2009 2189 4,'20'-9'5,"-20"9"-1,0 0-2,0 0-1,0 0 0,0 0-1,-20-5 0,20 5 1,0 0-1,-27-4 0,27 4 0,-31-4 0,8 4 0,3 0-1,-2 2 0,2 2-1,-3 1 0,23-5 0,-29 9 0,29-9 0,0 0 0,0 0 0,0 0 1,0 0 0</inkml:trace>
  <inkml:trace contextRef="#ctx0" brushRef="#br0" timeOffset="234">1935 2129 1,'0'0'3,"29"-12"0,-29 12 2,25-4-1,-25 4 1,0 0 1,27 4 0,-27-4 1,0 0 2,0 0 1,0 0 1,0 0 2,0 0 1,0 0 1,0 0-2,0 0 0,0 0-3,0 0-2,0 0-1,0 0-2,0 0 0,0 0-2,-30 16-1,30-16 0,-29 18 0,29-18 0,-42 29-1,17-13 0,-4 4 0,-4 2 0,-5 3-1,-3-1 0,-1 1 1,-3 2-1,-2-5 0,0 5 0,0-7 0,-4 0 1,-3-4-1,0-5 0,1 0 0,-2-4 0,1-3 0,-2-2 0,0-2 0,4-4 0,1-1 0,2-1 0,-3-5 0,1 2 0,-1-7 0,-1-2 1,1-2-1,3-5 0,2-4 1,-2-4-1,2-3 1,3-4 0,-3 0-1,5-5 1,1-2 0,-1-2-1,-1 0 1,5 2-1,2 0 0,7-2 0,2-5 1,5 9-1,4-4 1,5 2-1,2-2 1,4-2-1,-2-3 1,7 1 0,-3-1-1,3-2 2,0 2-2,-1 1 2,6-1-3,-1 9 3,0-1-2,3 3 1,-1 1-1,5 4 1,-2-5 0,2 1-1,0-3 1,2 3 0,-2-3 0,6-2-1,-1 2 1,2 1 0,1-1 0,1 3-1,3-1 1,1 3-1,0 0 1,3 4-1,-5 0 1,2 7-1,-1 2 0,-1 5 0,0 4 1,-20 18-1,36-27 0,-16 14 0,0 6 0,0-4 0,-20 11 0,39-18 1,-12 7-1,0 2 0,4-2 1,5 0-1,2-3 1,7 3-1,2-2 1,2 1-1,-2 1 0,0 0 1,-2 4-1,0-2 0,-3 3 0,-2-1 0,3 3 1,-5-1-1,7 1 0,-1 1 1,-1 1-1,2 4 0,-1-4 1,0 4-1,1 1 0,2-1 1,-7 2-1,3 1 0,-1-1 1,3 3-1,0 0 0,0-1 0,-1 3 1,-1-2-1,-3 4 0,0 3 0,-2-3 0,0 4 1,-6 3-1,-1 2 0,3 1 0,1 1 0,-1-2 1,2 2-1,-3 1 0,-2-3 0,5 0 0,-3 2 0,-2-2 0,-1 5 1,-6-5-1,-2 7 0,1-5 0,-3 5 1,-2-2-1,-2 1 0,-1 6 0,1-3 0,-3 4-1,1-4 1,-3 5 0,0-3 0,-2 0 0,2-2 0,-2 0 0,-2 1 0,2-4 0,-2 1 1,4-2-1,-5 2 0,1-1 0,0-3 0,0 1 0,4 1 0,-4 2 0,-5-1 0,-2 1 0,2 0 0,-4-2 0,0-1 0,-1-1 0,-3-1 0,-1-2 0,5 0 0,2-20 1,-12 36-2,6-16 2,-1 2-2,0 5 2,-2-2-2,0 2 1,3-3 0,-3 3 0,0-2-1,2-3 1,0-2-1,7-20 2,-15 38-1,15-38 0,-16 33 0,16-33 0,-16 30 0,16-30 0,-15 26 0,15-26 0,-18 29 0,18-29-1,-16 34 1,16-34 0,-16 31 0,16-31 0,-15 27 0,15-27 0,-11 27 0,11-27 1,0 0-1,-21 24 0,21-24 0,-15 23 0,15-23-1,-16 20 1,16-20 0,-11 20 0,11-20 0,-11 20 0,11-20 0,0 0 0,-11 20 0,11-20 1,0 0-1,0 0 0,-18 25 0,18-25 0,0 0 0,-29 22 0,29-22-1,0 0 1,-27 29 0,27-29 0,0 0 0,-25 25-1,25-25 1,0 0 0,-17 24 0,17-24 0,0 0 0,-22 18 0,22-18 0,0 0 0,0 0 0,-25 25 0,25-25 0,-20 6 0,20-6 0,-20 9 0,20-9 0,-29 16 0,29-16 0,-25 22 0,25-22 0,-24 18 0,24-18-1,-29 25 0,8-16 0,21-9-1,-44 18-1,17 4-3,-22-27-5,15 17-29,-24-8 0,-7 3 1,-11 0-1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0T11:20:06.64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0 4,'0'0'5,"0"0"-1,20 14-4,-20-14-5</inkml:trace>
  <inkml:trace contextRef="#ctx0" brushRef="#br0" timeOffset="156">206 58 26,'0'0'25,"22"4"-3,-22-4-6,0 0-6,22 16-4,-22-16-4,0 0-5,0 0-2,0 0-5,0 0-10,0 0-5,0 0 1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0T11:20:03.464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77 597 16,'0'0'24,"0"0"-3,0 0-3,6 23 0,-6-23-3,0 0-1,0 0-1,38 13-3,-38-13-2,27 11-1,-27-11 0,32 16-3,-32-16-1,36 22 0,-36-22-1,42 25 1,-21-14-2,5 9 1,-26-20 0,43 29-1,-20-18 1,6 4 0,-2-3-1,4 1 1,-2-2-1,7-2 1,2-2-1,5 4 1,-5-4-1,5-1 1,-5-1-1,2 1 0,-2-3-1,-2 1 1,0-6 0,-2 2 0,-3-2 0,3-3-1,-5 1 1,5-1 0,-7-1-1,8 1 1,-1 1-1,0-3 0,2 0 1,-3 3-1,3-7 1,0 4-1,0-2 1,-2 0-1,-1-2 1,1 2-1,2 0 0,0-2 1,-3 7-1,1-8 0,0 8 0,-1-5 1,-3 2-1,-1 1 0,-2-1 1,-3 0-1,-1-4 0,1 4 0,3-8 1,0 4-1,-2 0 0,2-3 1,0 3-1,4-5 0,-4 5 0,5-2 0,-6 4 0,-1-2 0,0 0 0,-3 2 0,-2 0 0,1 4 0,-21 5 1,33-11-1,-33 11 0,29-9 0,-29 9 0,32-9 0,-32 9 0,27-15 0,-27 15 0,31-14 0,-31 14 0,34-22 1,-34 22-1,27-15 0,-27 15 0,20-16 1,-20 16 0,13-20-1,-13 20 0,0 0 0,0 0 0,16-22 0,-16 22 1,0 0-1,0 0-1,0 0 2,0 0-1,0 0 0,0 0 0,0 0 0,0 0 0,0 0 0,0 0 0,0 0 0,0 0 0,20-21 0,-20 21 0,0 0 0,0 0 0,21-26 0,-21 26 0,17-20 0,-17 20-1,18-20 1,-18 20-1,0 0 1,25-27-1,-25 27 1,0 0 0,0 0 0,0 0 0,0 0 0,0 0 0,11-20 0,-11 20 0,0 0 1,0 0-1,0 0 0,0 0-1,0 0 1,0 0-1,-9-25 0,9 25-1,-6-42-3,6 17-3,-25-21-26,16 10-6,-11-2 0,-3 7 1</inkml:trace>
  <inkml:trace contextRef="#ctx0" brushRef="#br0" timeOffset="1700">0 584 12,'0'0'29,"32"-13"1,-28-10 1,-4 23-12,27-29-5,-20 9-5,-7 20-3,27-27-2,-27 27-2,22-20 0,-22 20-1,0 0 0,20-11-1,-20 11-1,0 0-2,0 0-2,0 0-5,34 5-9,-34-5-11,20 4-3,-20-4 3</inkml:trace>
  <inkml:trace contextRef="#ctx0" brushRef="#br0" timeOffset="2012">424 352 15,'30'0'25,"-30"0"0,22-13-5,-22 13-7,0 0-5,27-9-3,-27 9-4,0 0-2,22 0-4,-22 0-6,0 0-15,38 0 2,-38 0-2</inkml:trace>
  <inkml:trace contextRef="#ctx0" brushRef="#br0" timeOffset="2230">747 276 16,'32'-6'27,"-32"6"-1,31-18-5,-8 18-6,-23 0-4,36-11-3,-36 11-3,24-7-3,-24 7-2,0 0-2,27-5-3,-27 5-3,0 0-9,20 5-11,-20-5 0,0 0 0</inkml:trace>
  <inkml:trace contextRef="#ctx0" brushRef="#br0" timeOffset="2464">1093 162 4,'0'0'25,"31"7"1,-31-7-4,23 2-6,-23-2-3,29 3-3,-9 1-2,-20-4-4,29 0-3,-29 0-3,21-2-6,-21 2-8,26 7-13,-26-7 1,0 0-1</inkml:trace>
  <inkml:trace contextRef="#ctx0" brushRef="#br0" timeOffset="2683">1418 109 2,'0'0'24,"34"7"-1,-34-7 1,0 0-15,31-11-1,-31 11-4,0 0-3,25-9-4,-25 9-3,0 0-5,0 0-8,2-20-4,-2 20-1</inkml:trace>
  <inkml:trace contextRef="#ctx0" brushRef="#br0" timeOffset="2854">1613 60 11,'36'9'24,"-36"-9"0,25 4-9,-25-4-2,27 9-5,-27-9-1,25 7-4,-25-7-1,24 2-2,-24-2-4,0 0-3,25-15-7,-25 15-8,0 0-3,16-32 0</inkml:trace>
  <inkml:trace contextRef="#ctx0" brushRef="#br0" timeOffset="3042">1876 80 13,'0'0'19,"0"0"-7,27 0-3,-27 0-4,22 0-4,-22 0-2,0 0-5,23-13-3,-23 13-2,0 0 0,20-7-1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0T11:20:18.53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0 257 31,'0'0'26,"45"-9"0,-45 9-7,38-11-11,-7 13-1,1-8-1,8 10-1,-2-6 1,13 11 0,-4-14-1,11 14 1,-6-11-1,15 9-1,-12-10 0,13 8-1,-10-10 1,4 8-2,-13-3 0,5 2-1,-18-2 0,0 4 0,-14 5-1,-22-9 1,24 32-1,-24-8 0,-4 7 1,-7 10-1,-3 6 1,-3 9-2,-1-3 2,-2 10-2,-1-3 1,1 3 0,0-1 0,2 1-1,-2-5 1,0-2 1,0 2-2,4-5 2,1-1-2,-1-5 1,5-5 0,2-6-1,2-2-1,1-12-2,12 9-6,-6-31-9,0 0-15,0 0-1,0 0 1,0 0 0</inkml:trace>
  <inkml:trace contextRef="#ctx0" brushRef="#br0" timeOffset="562">1281 975 32,'40'-14'32,"14"10"2,-12-5-2,3-11-17,13 13-8,-11-11 0,6 11-2,-12-4-2,1 4-2,-13 5-2,-9-7-5,7 16-11,-27-7-16,0 0-2,0 0 2,-11 20-1</inkml:trace>
  <inkml:trace contextRef="#ctx0" brushRef="#br0" timeOffset="921">2255 0 35,'0'0'34,"0"0"2,18 40 0,-29-19-18,22 30-5,-24-6-4,19 22-3,-15 0-3,12 13 0,-10 3-2,7 2 0,0-5-2,2-6-1,3-3 0,-8-12-3,15 3-2,-17-28-6,25 10-12,-13-12-10,-5-12-2,5 0 3</inkml:trace>
  <inkml:trace contextRef="#ctx0" brushRef="#br0" timeOffset="1248">2217 731 27,'0'0'30,"22"-25"2,-22 25-10,47-20-6,-47 20-3,63-18-3,-27-4-1,17 22-2,-6-18 0,14 20-2,-14-2-2,4 14-1,-9-5 0,-6 13 0,-16 5-2,-6 6 0,-14 5 0,-9 5 0,-7-5 0,-15 2 0,-5 0-1,-6 1 1,-5-1-1,-2-5 0,2 1-1,-7-11-1,12 8-1,-3-21-1,18 14-5,-11-23-1,38-3-12,-20 17-11,20-17 0,0 0 1</inkml:trace>
  <inkml:trace contextRef="#ctx0" brushRef="#br0" timeOffset="1669">2923 700 34,'0'0'32,"43"44"2,-43-44-3,42 25-16,-17 6-9,-7-11-2,6 16-1,-1-5-2,-5 3-1,2-1 0,-5 1 1,-4-1-1,1-6 0,-6 0 1,-3-7-1,-3-20 0,-12 29 0,12-29 0,-22 7 0,22-7 0,-27-20 0,14 0 0,4-5 0,0-15 1,4-3 1,3-8 0,9-3 2,-3-4-1,10 7 0,-3-5 0,11 11 0,-4 5-1,5 9 0,-3 4-1,0 14 0,2-3-1,-2 7 0,0 7-1,-20 2-1,43 0-2,-43 0-3,49 15-8,-29-15-12,7 9-9,11 0-1,-2-4 2</inkml:trace>
  <inkml:trace contextRef="#ctx0" brushRef="#br0" timeOffset="2200">4097 577 12,'-7'-23'26,"7"23"-1,0 0-2,-16-29-3,16 29-4,-53 0-3,30 16-2,-26-3-3,18 21-1,-16-5-2,11 13 0,-9-4-2,14 14-1,0-5-1,6 4 1,10-8-1,6-3 0,4-4 0,14-7 0,5-5 0,6-10 0,6-8-1,4-10 0,1-7 0,2-5 0,5-9 1,-6-4-2,-1-6 2,-2-1-2,-2-4 2,-3-1-1,-4 6 0,-2-1 0,-11 7 0,6 7 1,-13 22 0,9-30 0,-9 30 0,0 0 0,0 0 0,3 34 1,-3-34-1,6 45 0,3-23 0,0 12-1,2-8 0,3 1 0,4 0-1,-3-5 0,5 5-3,-20-27-2,41 34-5,-41-34-13,22-11-13,-22 11 1,36-27 0,-14 2 1</inkml:trace>
  <inkml:trace contextRef="#ctx0" brushRef="#br0" timeOffset="2730">4485 440 35,'-4'25'33,"4"-25"2,-5 49 0,1 0-16,-9-24-10,26 22 0,-15-11-4,11 6-2,-5-4 0,7 4-2,-4-8 1,0-3-1,-3-4-1,1-7 1,-5-20-1,6 23 0,-6-23 0,0 0-1,14-32 1,-7 10-1,8-12 0,1-8 0,-1-3 1,8-2 0,-1 7 0,-2 2 0,-2 11 1,2 3-1,-20 24 1,32-18 1,-32 18-2,29 11 1,-29-11 1,26 36-2,-12-16 1,4 7 0,-5-3 0,3 10 0,-1-3-1,1 0 1,4-4-1,-4-2 0,-3 2-1,3-7 0,-3 2-1,-13-22-1,34 20-7,-34-20-12,18-31-16,4 9 2,3-12-1,1-4 1</inkml:trace>
  <inkml:trace contextRef="#ctx0" brushRef="#br0" timeOffset="3198">5189 668 22,'-20'12'28,"25"17"3,-14-9-4,9-20-12,20 18-3,-20-18-2,36 4-1,-12-15-2,14 2-1,-6-9 0,12 2-2,-10-1-2,1-4 0,-5-1-1,-1 4 1,-14-6-1,-15 24 0,20-34 0,-20 34-1,0-36 0,0 36 1,-11-31-1,-2 11-1,13 20 1,-32-27-1,12 16 0,-2 2 1,-3 7-1,-1 4 1,-3 2 0,4 10 0,-4-1 1,2 7-1,3 1 1,1 5 0,3 10 0,7 4-1,1 3 2,6 4-2,4 0 1,6 2 1,5-2-1,9 0 1,2-16-1,11 2 2,7-12-1,14-1 0,6-14 1,11 1-1,5-9-1,6-3 1,1-4-2,-3-4 0,-7 2-2,-15-16-2,2 18-5,-29-31-9,16 15-21,-18-4 1,-3-2-2,1-7 3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0T11:21:04.41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868 807 11,'0'0'26,"0"0"2,-21-7 1,-3 0-15,24 7-4,-45-2 0,25 11-2,-16-11-1,14 13-1,-14-11 0,9 16-2,-11-3-1,7 9-1,-9-2-1,2 5 0,-7 6-1,-2 7 1,-2 7-1,-5 0 0,-1-1 1,3 3 2,1-2-2,11 2 1,2-9-1,11 0 1,4-14-1,17 3 0,6-27 0,9 34-1,11-25 1,9-3-1,4 1 0,10-7 1,4 0-1,9-2 1,2-1 0,7 1 0,-5-2 0,5 4 1,-1-2-1,1 4 0,-4 0 0,-3 2-1,-9 3 1,-4 4-1,-7 3 0,-7 1 0,-9 5 1,-6 10-1,-5 5 0,-7 3 0,-4 5 0,-6 1 0,-8 5 0,-4 1 0,-2-1 0,-9-2 0,-4-7 0,-5-2 0,-5 0 0,-1-9 0,-3-7 0,-2-2 0,-1-9 0,3-4-1,3-5 0,-3-8-1,9 1-4,-16-19-6,23 6-21,-9-2-1,-3-7-2,7 2 2</inkml:trace>
  <inkml:trace contextRef="#ctx0" brushRef="#br0" timeOffset="1045">684 23 22,'0'0'24,"0"0"-4,16-23-5,-16 23-3,0 0-3,0 0-1,0 0-2,0 0 0,0 0-1,0 0 0,0 0-1,0 0 1,0 0-1,4 20 0,-4-20 0,-13 27-2,13-27 0,-18 41-1,7-21 0,0 0-1,11-20 1,-14 33-1,14-33-1,-9 23 1,9-23 0,0 0-1,0 0 1,0 0 0,21 17 0,-21-17 0,22 16 0,-22-16-1,20 25 1,-20-25-1,20 24 1,-20-24 0,16 27 0,-16-27 0,0 0 0,22 18 1,-22-18-1,20 4 1,-20-4-1,29 0 1,-29 0-1,29-2 0,-29 2 1,27 0-2,-27 0 1,25 2 0,-25-2-1,22 3 0,-22-3 0,20 0-2,-20 0 0,27-5-2,-7 7-6,-20-2-8,9-22-13,13 24 3,-24-22-1</inkml:trace>
  <inkml:trace contextRef="#ctx0" brushRef="#br0" timeOffset="1794">1071 3 8,'0'0'19,"0"0"-3,0 0-2,0 0-1,0 0-2,0 0 1,0 0-2,2 24-1,-2-24-1,0 29-2,0-29-1,0 40-1,-2-15 0,4 4-2,-4 5-1,4 1 0,-2 1 0,2 6-1,-2-1 0,0-1 0,0-4 0,-2 2 0,2-9 0,-2 0 0,2-5 1,-2-4-1,2 0 0,0-20 0,0 34-1,0-34-1,4 25-2,-4-25-2,0 0-4,2 20-4,-2-20-12,18 20-3,-18-20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22T11:10:40.483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56 39 4,'0'0'9,"0"0"0,-17 11-2,17-11-1,0 0 0,0 0-1,-18 4-1,18-4-1,0 0 0,0 0-2,-17-11 0,17 11-1,0 0 0,-4-20-1,4 20 0,0 0 0,4-23-1,-4 23 0,0 0 0,0 0-1,0 0 0,0 0-3,0 0-3,0 0-7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21T18:06:10.716"/>
    </inkml:context>
    <inkml:brush xml:id="br0">
      <inkml:brushProperty name="width" value="0.21167" units="cm"/>
      <inkml:brushProperty name="height" value="0.21167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12319 786 12,'0'0'13,"-22"-12"-2,22 12-2,0 0 0,-23-2-2,23 2-1,-18-4 0,18 4-2,0 0 0,-24-10 0,24 10-1,-19-9 0,19 9 0,-20-12 0,20 12 0,-26-10 0,26 10 0,-21-10 0,21 10-1,-28-14 0,28 14 0,-32-22 0,13 9 0,-1-1 0,-11-4 0,5 0 1,-10-2-1,7 3 0,-10-5 0,3 4 0,-5-4 0,-3 5-1,-3-5 1,0 4-1,-4-2 0,1 3 1,-1-5-1,2 4 0,-2-2 1,3 5-2,3-3 2,0 0-2,-1 0 1,1 3 0,0 1 0,2 0 0,1 0 0,-3 4 0,1-2 0,-1 4-1,0-3 0,0 3 1,-1-2-1,-1 2 0,-2-2 0,3 0 0,-1 2 0,-2-2 0,4 1 0,-3-3 0,-3 2 0,2-2 1,0 0-1,-3 2 0,-1-2 0,0 3 0,-4 1 1,-4 2-1,0-2 0,-2 2 0,-2 0 0,-2 2 0,2 0 1,0 0-2,0 2 2,6 0-1,-2 4 0,1 0 0,-1 2 0,-4 0 0,0 2 0,-2 2 0,-2 0 0,1 4 0,1-3 0,-4 3 0,0 2 0,4 0 1,0 0-2,2 2 2,2-1-1,-2-3 0,2 4 0,2-2 0,0 2 0,5-1 0,1 1 0,4 0 0,-2 2 0,2 0 0,1-3 0,1 5 0,4-2 0,-1 2 0,1-5 0,2 5 0,0 0 0,1 0 1,3 3-2,-5 1 2,3 2-2,-2-1 1,-1 3 0,1 0 0,-2 1 0,-3 1 0,3-2 0,-2 3 0,0-3 0,-1 1 1,-1 1-1,0-2 0,0 1 0,1-1 0,-1-2 0,0-3 0,2 3 0,-1-2 0,1 1 0,-2-3-1,1 2 2,-1-2-2,0-1 1,0 3-1,-6-4 1,-1 1-1,-1-5 1,-6 4 0,-2-4 0,-8 2 0,0-3 0,-1-1 0,-3 2 0,2 0 0,-2-2 0,0-1 0,-2 1 0,3 0-1,-1-2 1,-2-2 0,-2 0 0,-3-4 0,-3-1 0,0 1 0,-1-2 0,-3 0 0,-2 0 0,3-4 0,-3 4 0,1 0-1,-1 0 1,6-4 0,1 2 0,3-2 0,0-2 0,0 0 0,1-4 0,1 2 0,0-2 0,-2 0 0,3 2-1,-3 0 0,4 6 1,-2 0-1,3 6 0,-1-2 0,6 6 0,-2-2 1,0 4 0,-2 0 0,4-1 0,1 3 0,1-2 1,0 0-1,0 0 0,4-2 0,0 1 1,-2-1-1,0 4 0,2-2 0,2 2 0,4-1 0,2 1 0,2 2 0,2 2 0,3 1 0,7 3 0,0 2 0,-1 0 1,3 7-1,0 1 0,1-1 1,-1 5-1,2 1 0,-3 1 0,-1 1 1,4 3-1,-5-3 0,3 7 1,-2-3-2,1 2 1,3 3-1,0-1 2,3 4-1,1-1 0,1 3-1,-1-4 2,3 5-1,-1-3 1,1 2-1,3-3 0,-1-3 1,1 4-1,3 3 1,-1 1-1,3 0 0,-1 0 0,3 1 1,0 1-1,3-2 1,-1-4-1,6-1 1,-2-7 0,7 1 0,-3-1 0,4 4 0,-4 1 0,2-1-1,-1 6 0,-1 3 1,2 1-1,-2 4 0,0 0 0,-1-1 0,1 1 0,0-2 2,-2 2-2,5 2 1,-5-1-1,2 3 1,-2-4 0,0 4-1,1 6 1,-1 6-2,0-2 2,0 0-2,-1 4 1,1 2 0,2 0-1,0 2 2,3-6-1,1-2 0,2 0 0,2-2 0,0-4 1,4 0-1,-2-8 0,2 0 1,0-5-1,2-1 0,0-2 0,2 1 0,0-1 0,2-2 0,2 0 0,2 1-1,0 1 1,2 2 0,-1-3 0,1-1 0,2-2 0,2 3 0,-2-3 0,1 4 0,1-3 0,0-1 0,2 0 0,2-1 0,-1-3 0,1-2 0,2-1 0,-1-7 1,5 1-1,0-3 0,-1-5 0,1 0 1,0-3-1,-1 3 0,-1 2 0,3-7 0,-5 1 0,4 6 0,-1-7 0,3 1-1,4-4 1,-1-1 0,5-7 0,1 4 0,5-6 0,-3-4-1,2 2 1,1-1 0,1-1 0,2 2 1,3-4-1,-1 4 0,0-6 1,1 6-1,1-4 0,-2-2 0,-1 2 1,-3 1-1,0-1 0,-1-2 0,-1 4 1,1-8-1,3 2 0,0-2 0,1 0 0,1-4-1,-2-2 1,2 2 0,-1-2 0,-1 5 0,-1-3 0,-3 2 0,0 2 1,1 0-1,-1 2 0,1 0 0,-3 0 0,2-2 0,-1 3 0,1 1 0,1 0 0,-3-2 0,-2 2 0,1 0 0,-1-6 0,-1 6 1,1-2 0,-1 0-1,1-4 0,1-4 0,-1 4 0,3-8 0,-1 6 0,2-9 0,3 3-1,-1-8 1,-1 8 0,-1-2 0,-2-4 0,3 5 0,-3-3 0,1 4 0,-3-6 0,3-2 1,-1-5-1,2 1 0,1-2 1,1 3-1,2 1 0,1-2 0,-3 4 0,2 6 0,1 5 0,1-1 0,-2 2 0,1 4 0,-1-4 1,2 0-1,1 2 0,-3-2 0,0 2 0,-1-4 0,1 4 0,-3-2 0,1 6 0,2-4 0,1 2 0,-1 0 0,-4 2 0,3 0 1,-1 0-2,0 2 2,1-2-1,-5 0 0,1 2 0,1 0 0,0-2 0,3 0 0,1 2 0,-3-2 0,3 0 0,0 2 0,1 2 0,1-2-1,0 0 2,0 2-1,-1 0 0,1 2 0,0-2-1,-1 2 1,-1 0 0,0 2 1,-1 2-2,-1-5 1,-1-1 0,-3 4 0,6 6 0,-3-6 0,-3 8 0,1-2-1,-1 1 1,-2 1 0,3-2 0,-3 2 0,-1-12 0,1 8 0,-1-10 0,1-2 0,5 4 0,-1-2 0,0 2 0,1-1 0,1 3 0,1-4 0,5 4 0,-4 0 0,-1 0 0,1-2 0,2 0 0,1-2 0,-3 0 0,0-2 0,-1-4 0,1 0 0,-4-4 0,-1 2 0,-3 0 0,-1-4 0,1-5 0,-1-3 1,-3 2-1,-1-6 1,1 5-1,-1-5 0,1 0 1,-1 2-1,-1 7 0,-1-3 0,1 2 0,3-2 0,-4 2 1,1 1-1,-1-5 0,1 2 0,-1-2 1,-3 2-1,-1 1 0,0-3 0,-1-2 0,-1 0 1,0 3-1,-3-3 0,5-2 0,-2-4 1,1 5-1,-1-1 0,0 0 0,3 3 0,1-3 0,0 6 0,-5 0 0,3 2 0,1-3 0,-1 1 0,2 0 0,-1-2 0,1-2 0,0 5 0,1-5 0,1 4 0,1-4 0,1 5 0,-1-3 0,1 2 0,1 2 0,1-2 0,-1 5 0,1-1 1,-3 4-1,3 0 0,0 0 0,-1 0 0,-1 6 0,-3-2 0,1 0 0,-1 2 0,1-2 1,-1 2-1,1 2 0,4 4 0,-1-2 0,3 4 0,1 0 0,-1-2 0,1 2 1,0-2-1,5 2-1,-3-2 1,5-2 1,-1 0-2,4-2 2,3 4-1,-1-2-1,2 4 1,-4-2 1,1 1-1,-1-1 0,-4-4 0,5 2 0,-5-2 1,2 2-1,1-6 1,1-1-1,0 1 0,1 0 0,-1 2 1,-2-4-1,3 2 1,-1-2-1,0 2 0,-1-4 1,-3 0-1,0-2 1,1 0-1,-5 4 1,2-5-1,1-1 0,-3 0 0,1 2 1,1-2-1,1 2 0,1-2 0,-2-1 1,1 3-1,-1-4 0,1-2 0,-3 0 1,2 1-1,-5-3 0,5 2 0,-3-4 1,-1-2 0,-3-1-1,-1 1 1,1 0-1,-1-1 1,3-3-1,-7-2 1,3 1-1,-1 1 0,1 0 0,3-3 1,-1-7-1,1 3 1,1-5-1,1-1 0,3-3 0,-1 1 0,1-3 0,-1 5 0,0 1 0,-1 3 0,1-3 0,-1 1 1,-1 1-1,1-1 0,-1-1 0,-1 1 0,1-3 1,-3 3-1,-5 1 0,1 4 0,-3 1 0,-1 3 0,0 2 1,-3 1-1,-3 3 0,2-4 0,0 5 0,-1-5 0,-1 0 0,2 1 0,-3-5 0,5 0 0,-2-1 0,1-3 0,1-1 0,2 1 1,-3-1-1,5-3 0,-2 1 1,-1-5-1,3 3 0,1-3 0,1-1 0,2-1 0,-3-3 1,3 3-2,-1 1 1,-1 5 0,-3-1 0,1 3 0,-4 5 0,-1-1-1,-1 9 1,0-9 0,-2 2 0,-1-1 0,3-1 0,0-3 0,-3-1 0,3-3 0,2-1 0,-5 4 0,3 1 1,-2 3-1,-4-1 0,1 1 0,-3-1 0,2 1 1,-4-2-1,2-3 0,-2 1 0,-1-5 0,5 5 0,-2-3 0,0 1 0,-2-1 0,2 1 0,-3-1 0,-1-1 0,2 1 0,-4-1 0,2 3 0,0-3 0,0 5 0,-2-1 0,-1 3-1,3 1 1,-2 1 0,2-1 0,-2-2-1,2 3 1,-2-1 0,0-1 0,0 1 0,-2-2 0,0 3 0,-1-1 0,-3 3 0,0-3 0,2-4 0,0 3 0,-2-3 1,2 3-2,0-1 2,0 3-1,2-3 1,-2 2-2,0 7 2,0-3-1,2 0 0,0-1 0,-2 1 0,2-1 0,-2 5 0,0-4 0,0 3 0,0 1 0,-2 2 0,0 0 0,-2-1 0,2 1 0,0 0-1,0 1 1,0-5 0,-2 6 0,2 0 0,0 3 0,-2-1 0,0 0 0,2 18 0,-8-31 0,8 31 0,-8-34 0,4 14 0,4 20 0,-6-33-1,6 33 1,-6-32 0,6 32 0,-2-26-1,2 26 1,-1-25 0,1 25 0,-4-26 0,0 8 0,4 18 1,-6-31-1,6 31 0,-8-32-1,2 14 1,6 18 0,-8-31 0,8 31 0,-4-30-1,4 30 1,0-26 0,0 26 0,-2-27 0,2 27 0,-2-26-1,2 26 1,-2-30 0,2 30 1,-4-25-2,4 25 2,-8-24-1,8 24 0,-8-26 0,8 26 0,-13-23 0,13 23 0,-12-20 0,12 20 0,0 0 0,-22-24 0,22 24 0,0 0 0,-19-17 1,19 17-1,0 0 1,-16-20-2,16 20 2,-18-14-1,18 14 1,-20-8-2,20 8 1,-17-10 0,17 10 0,-20-8 0,20 8 0,-18-8 0,18 8 0,0 0-1,-29-15 1,29 15-2,-32-18 1,14 12-2,-9-14-1,9 8-3,-23-23-4,23 15-20,-16-18-6,-3-7 0,-10-6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21T18:06:26.815"/>
    </inkml:context>
    <inkml:brush xml:id="br0">
      <inkml:brushProperty name="width" value="0.21167" units="cm"/>
      <inkml:brushProperty name="height" value="0.21167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204 711 15,'0'0'30,"-4"20"-1,4-20 4,0 0-19,0 0-4,0 0-1,0 0-1,0 0-1,20-16-1,-20 16-2,36-18 1,-15 3-2,15 1 0,7-6-1,8 1 0,4-7 0,10 1-1,0-5 1,8 5-1,6-3-1,2 4 1,3 3 0,7-1-1,3-1 1,5 1-1,1-1 1,9-1-1,1 4 0,2-7 0,0 1 1,3 1-1,-5 1 0,4 3 0,2 1 0,-7 0 0,-3 1 1,-6 3-1,-5-2 0,-7 7 0,-1-3 1,-6 2-1,-10 2 0,-2 2 0,-8 2 0,-2 1 0,-4 3 0,-8-2 0,-2 4 0,-3 0 0,-3-2 1,-1 2-1,1 0 0,-2-2 0,-1 0 0,-1 2 0,-1-2 1,-5 0-1,-3 2-1,-6 0 1,-20 0 0,27 0 0,-27 0-1,20 2 1,-20-2-1,20 2 0,-20-2-1,19 0-1,1 6-4,-20-6-6,0 0-24,0 0 1,6-24-1,-24 20 1</inkml:trace>
  <inkml:trace contextRef="#ctx0" brushRef="#br0" timeOffset="1061">478 200 19,'0'0'26,"-6"-19"-6,6 19-2,-2-20-3,2 20-3,-2-17-3,2 17-2,0 0-2,0-22 0,0 22-2,0 0-1,0 0-1,0 0 0,-10 23 0,10-23-1,-21 36 0,3-11 0,4 7 1,-7 9-1,-1 0 0,-6 8 0,-1 0 1,1 1-1,-3 3 0,-1-4 1,-1-2-1,1-6 0,3-4 1,3-5-1,2-5 0,5-5 0,3-2 1,16-20-1,-24 27 0,24-27 0,-11 22 0,11-22 1,0 0 0,-2 21 0,2-21 0,0 0 0,11 20 1,-11-20-1,0 0 1,0 0-1,24 21 0,-24-21 0,22 10 0,-22-10 1,31 12-1,-9-6 0,5 4 0,-1-4 2,9 3-1,-3 5 0,5-2-2,-5 0 1,3 2 0,-3 1-1,1 3-1,-3-2 1,-5-1-2,1-1 1,-6 0-2,5 5-4,-25-19-3,36 32-17,-20-12-7,-7-1-1,5 3 2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16:53:23.73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210 1129 19,'13'-22'29,"-13"22"0,0 0 3,-2 17-16,6 11-5,-10 0-1,10 23-3,-11 2-2,7 18-1,-6 10-1,2 13-2,-5 15 0,-1 10 0,-3-3-1,0 5 0,-2 7 0,-4-6 0,0-7-1,-1-6 1,1-15 0,2-7 0,2-10 0,2-8 0,1-10-1,5-12-1,3-4-1,-2-11-4,14 9-5,-8-9-17,2-11-4,7-2 1,-9-19 1</inkml:trace>
  <inkml:trace contextRef="#ctx0" brushRef="#br0" timeOffset="437">1004 1197 18,'36'-36'28,"-17"-1"3,-1 22 2,-18 15-18,14-17-2,-14 17-1,-6 19-2,2 5-3,-11 2 0,0 16-5,-6 5 0,-3 11-1,-8 6 0,-2 8 0,-2 3-1,-3 6 0,-6-2 0,-1 0 0,-4-2 0,-3-4 0,2-5 0,0-11 0,2-12 0,-1-8 0,6-14 0,9-8 0,3-11 0,9-4-1,0-4 1,23 4 0,-26-9 0,26 9 0,0 0 0,0 0 0,0 0 0,0 0 1,0 0 0,0 0 0,0 0 0,15 18 0,-15-18 1,28 30-1,-7-11 0,2 4 1,3 3-1,8 2 0,2 10 0,3 7-1,3-3 0,1 7 1,0-1-1,-2 3 0,-1-2 0,-4 2 0,-6-12 0,0 3 1,-6-4-1,-3-8 0,-4 0 0,-2-8 0,2 3-1,-17-25-1,26 32-3,-26-32-5,25 11-19,-25-11-6,24-2-1,-24 2 1</inkml:trace>
  <inkml:trace contextRef="#ctx0" brushRef="#br0" timeOffset="1342">2199 0 35,'0'0'30,"-21"-3"-3,21 3-5,-38 3-5,38-3-3,-47 19-3,29 8-3,-20-5 0,12 19-3,-16-3 0,12 15-2,-7 1-1,3 16 0,-2-4-1,6 9 0,3 4 0,3 2-1,9-4 0,6-2 1,9-3-1,7-6 0,6-6 0,8-7 0,5-8 0,6-9 0,2-6 0,2-6 0,0-7 1,-1-6-1,1-3 0,-2-8 0,2-4 0,-2-5 0,-1-4 0,-4-2-1,-1-4 1,-4 0 0,-1-4 0,-4 3 0,-6-1 0,-4 2 0,-1-3 1,-2 3-1,-3 2 1,-3-2-1,-3 2 0,-1-4 0,4 21 0,-13-28-1,13 28 1,-19-24 0,19 24 0,-23-17 0,23 17 0,-30-8 0,11 3 0,0 3 0,-1-4 0,-1 4 0,0 4 0,1 2-1,-1 1 1,2 5 0,4 7-1,-4 3-1,4 9-1,-4-5-1,6 10-3,-11-19-9,9 8-18,0-1 0,-2-10 0,17-12 1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3:50:58.180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788 0 58,'0'0'33,"0"0"0,10 17 0,-10-17-18,-18 59-7,-6-21-2,9 15-3,-15 2-1,2 10-1,-11 3 0,0 5-1,-10-4 1,-3-2-1,1-10 0,-2-8 0,2-6-1,-2-13 1,2-13-1,1-11 0,9-12 0,2-11 0,5-7 0,5-11 0,7-7 0,4 1 0,9-2 1,7-2 0,6 5 0,5 5 1,5 4-1,2 9 1,4 4 0,5 6 1,1 7-1,1 8 0,3 7 1,3 12 0,1-2-1,7 11 1,0 4-1,7 9 1,-1 1-1,4 6 0,-2-4 0,2 2 0,1 1 0,-7-1-1,-4-4 0,-2-4 1,-3-5-1,-7-3-1,1-3 0,-12-5-1,3 3-4,-21-28-5,28 29-23,-28-29-2,20 28 2,-20-28-1</inkml:trace>
  <inkml:trace contextRef="#ctx0" brushRef="#br0" timeOffset="640">1750 1010 33,'0'-27'31,"0"27"0,-26-26 0,9 14-12,-7 16-6,-17-4-3,7 20-2,-11-2-3,2 15-2,-4 8 0,9 12 0,-7 2-1,17 10-1,3-2 0,9 2 0,8 0-1,10-4 0,10-6 0,10-6-1,7-8 1,5-9 0,5-5-1,0-7 1,5-8 0,-5-8-1,-4-8 1,-5-4 0,-6-4-1,-7-5 1,-5-1-1,-4-6 1,-10 1 0,-8-1 0,4-2 1,-8 3-1,-1 1 1,1 1 0,0-1 0,14 22 0,-22-31 1,22 31-1,-9-20 1,9 20-1,0 0 1,21-14-1,-21 14 0,30-2 0,-9 0 0,7 2-1,2 2 1,3-4-1,0 6-1,1-4 0,5 4-2,-9-12-5,17 18-8,-19-10-19,5-4-1,0-2 1,1-4 1</inkml:trace>
  <inkml:trace contextRef="#ctx0" brushRef="#br0" timeOffset="1186">2425 1219 24,'0'0'30,"0"0"3,-2 23 0,-4-3-10,6 19-5,-16-13-4,22 19-6,-14-8-2,16 7-2,-4-3-2,8 0 0,4-2-1,4-1-1,-1-9 1,7 1-1,-1-11 1,3-1-1,-2-8 1,1-10 0,-1-6 0,-1-8 0,-1-3 0,1-9 1,-7-3 0,0-5-1,-2-9 1,-5 4-1,-1-11 1,0 7-1,-4-2 0,0 6-1,-2-3 0,-4 3-2,6 11-1,-12-5-5,6 33-19,12-24-10,-12 24 1,13-25-1,7 19 1</inkml:trace>
  <inkml:trace contextRef="#ctx0" brushRef="#br0" timeOffset="1607">3444 1169 51,'2'36'32,"-7"-3"3,1 11-2,-4 11-14,-6-20-9,16 22-1,-16-10-4,14 6-2,-8-6-1,4 1 0,-2-5-2,2-4 1,-3-1-2,1-7-1,4-1-2,2-30-5,-8 35-18,8-35-7,0 0 0,-20-6-1</inkml:trace>
  <inkml:trace contextRef="#ctx0" brushRef="#br0" timeOffset="1903">3128 1107 59,'17'-14'35,"-17"14"0,30 8-1,7 9-17,-11-19-6,23 16-3,-8-14-3,16 6-2,-1-10-1,5 2-1,-6-2-1,-6 0-1,-2 2-1,-17-8-4,7 20-4,-37-10-23,33-10-2,-15 5 0,-18 5-1</inkml:trace>
  <inkml:trace contextRef="#ctx0" brushRef="#br0" timeOffset="2215">4171 912 59,'37'2'32,"-4"-4"1,9 4-1,7 2-24,-18-10 0,13 10-3,-15-4-3,-1 2-2,1 4-6,-29-6-12,22-12-13,-22 12-1,0 0-1,0 0 0</inkml:trace>
  <inkml:trace contextRef="#ctx0" brushRef="#br0" timeOffset="2434">4066 633 48,'0'0'34,"22"-8"1,2 2-1,7-6-13,16 16-11,-13-14-2,19 12-3,-8-4-3,2 0-3,-1 12-6,-17-10-28,3-8 1,-5 2 0,-5-9-2</inkml:trace>
  <inkml:trace contextRef="#ctx0" brushRef="#br0" timeOffset="6521">5284 869 25,'0'0'29,"0"0"0,18 21 4,0-21-15,21 18-3,-7-18-4,23 18-1,-6-18-2,28 13-2,-2-9-1,21 4-1,-2-6-1,17 2-1,-3-8 0,4 2 0,4-2-1,-6 2 0,-7-2 1,-9 4-1,-17 0-1,-14 2 0,-14 8 0,-12-4-2,-11 6-1,-26-12-2,22 23-8,-22-23-24,-20 30 1,20-30-1,-31 25 2</inkml:trace>
  <inkml:trace contextRef="#ctx0" brushRef="#br0" timeOffset="7223">5349 1390 28,'0'0'31,"-6"-22"2,6 22 1,0 0-12,0 0-6,0 0-4,0 18-4,14 11-3,-6 7-1,8 11-1,-2 6-1,3 14-1,-1 4 0,4 9 0,-4-1-1,3 3 0,-5-5 0,4-4 0,-6-2 0,5-10-1,-7-3 1,2-10-1,0-3 0,-2-10 0,1-3 1,-1-11-2,4-3 2,-14-18 0,26-4-1,-26 4 2,29-39-1,-9 5 1,3-11 0,3-10 1,3-10-2,9-6 2,-1-11 0,8-1-1,5-3 0,1 1 0,0 5 0,0 11 0,-8 4 0,-5 20-1,-11 9 0,-3 11-1,-24 25 0,22-20-1,-22 20-4,0 0-8,-2 32-23,-2-5 2,-2 8-2,4 3 2</inkml:trace>
  <inkml:trace contextRef="#ctx0" brushRef="#br0" timeOffset="7816">6432 2160 63,'-26'0'32,"1"2"2,3 12-2,-4 14-25,-9-3-1,1 16-2,-5 5-1,4 9-2,3 0 1,11 4-2,3-4 2,14-4-2,4-12 1,16-3 0,3-21 0,13-5 0,-3-14 1,7-7-1,-3-11 0,3-4 1,-9-7-1,-7-6 1,-2-3-1,-5 3 1,-5-4-2,-8 5 1,-4 5-2,-2 1-1,4 11-3,-9-5-3,11 26-11,0 0-16,2-19 1,-2 19-3,19-4 4</inkml:trace>
  <inkml:trace contextRef="#ctx0" brushRef="#br0" timeOffset="8206">6609 2780 44,'25'35'30,"-25"-35"1,38-10-3,-7 4-18,-7-23-2,15 7-1,-7-17-3,15 2-2,-10-15 1,11-3 0,-9-9-2,10-1 0,-11-8 0,1-4 0,-4-3-1,-9-7 0,0-1 0,-1 3 1,-5 4 0,-10 7 0,-1-1 2,-1 16-1,-12 4 1,6 20-1,-10 3 1,8 32 0,-31-10-1,11 26 1,-7 8-2,1 17 1,-7 12-1,3 12 0,-5 6 0,3 7 0,3 1 0,3 4 0,5-1 0,7 3-1,0-3 0,4-7 0,4-4 1,6-2-1,2-5 1,4-5-2,2-7 1,4-15 1,4-4-2,1-11 0,11 0-4,-28-22-26,37 0-6,-11-8 1,-1-10-1</inkml:trace>
  <inkml:trace contextRef="#ctx0" brushRef="#br0" timeOffset="9391">7951 1706 25,'0'0'29,"0"0"2,22-10-9,-22 10-3,0 0-3,0 0-3,0 0-3,-44 8 0,25 14-4,-11 1-2,1 15 1,-11 3-2,1 10-1,3 2 0,3 6 0,0 6-1,5 0 0,-3-2 0,9 4 0,6-2 0,8 0-1,4 1 0,8-3 0,-4 0 1,4-2-1,8-4-1,0-10 1,-4-1-2,-2-9 1,5-4-2,-9-15-2,18 8-7,-20-26-24,22 2 1,-5-14-1,5-10 1</inkml:trace>
  <inkml:trace contextRef="#ctx0" brushRef="#br0" timeOffset="9812">8522 1985 38,'10'-39'31,"-10"39"2,-6-24 0,-16 11-19,22 13-3,-47-2 1,19 19-4,-15-5-3,9 14-1,-17-5-1,12 13 0,-4-7-2,5 9 0,5-7 0,7-1-1,7-7 1,11 1-1,8-22 1,8 30 0,-8-30-1,39 21 1,-12-7-1,7 2 1,1 3-1,1 1 1,-5 8 0,-3 1-2,-1 2 2,-5 3-1,-6-3 1,-14 3-2,-4-5 2,-4 5-2,-4-7 1,-6 1 1,-13-5-1,3 1 0,1-2 0,1-7-1,-2 3 0,-1-8-1,3 6-1,-3-18-3,27 2-12,-22 4-18,22-4 0,-16-40 1,20 5-1</inkml:trace>
  <inkml:trace contextRef="#ctx0" brushRef="#br0" timeOffset="10343">8856 1740 32,'0'0'31,"24"-14"2,-24 14-1,0 0-16,20-2-2,-20 2-2,3 25-4,-3-25-3,0 40 0,-2-15-3,6-5 0,-8 6-1,8-5-1,-4-21 1,14 30-1,-14-30 0,18 19-1,-18-19 0,24 10-1,-5-4-3,-19-6-5,28-8-17,-28 8-7,23-21-1,-23 21 1</inkml:trace>
  <inkml:trace contextRef="#ctx0" brushRef="#br0" timeOffset="10624">9181 1728 47,'0'0'33,"0"0"2,0 0 0,-18 4-18,22 15-4,-4-19-5,-18 42-3,1-15-1,11 5-2,-8 5-1,4 4-1,-2-3 0,5-1-1,3-2-2,-4-7-4,16 11-12,-12-9-17,0-9 1,4-3-2,0-18 3</inkml:trace>
  <inkml:trace contextRef="#ctx0" brushRef="#br0" timeOffset="10920">9451 1533 51,'0'0'35,"29"41"0,-13-5 1,-8-3-19,15 36-5,-15-6-3,10 24-4,-14-1-1,-4 10-2,-12 5 0,-12 3-2,-5 4-1,-11-16-3,-1 15-5,-30-21-25,0-1-1,-1-7-2,-15-7 0</inkml:trace>
  <inkml:trace contextRef="#ctx0" brushRef="#br0" timeOffset="13104">6686 979 10,'0'0'12,"0"0"0,0 0-2,0 0 0,0 0-1,0 0-1,0 0-3,0 0 0,0 0 0,0 0-2,-20 12 1,20-12 1,0 0-1,0 0 1,0 0 0,10 17 0,-10-17 1,0 0-1,0 0 0,31 10 0,-31-10 0,28 6-1,-28-6 1,33 2-1,-33-2-1,44 4 1,-23-6-1,5 6 1,-1-6-1,5 4-1,-5-2 0,9 4 0,-5-4 0,5 2-1,1-2 1,3 4-2,-3-4 2,-1 2-1,5 0 0,0 0-1,1-4 1,-3 4 0,-3-4 0,3 2 0,0 0 0,5 0-1,-9-4 1,6 4 0,-3 0-1,5 0 1,-3-2-1,3 2 0,0 2 0,6-2 0,-3 2 0,-5 0-1,2-2 1,-3 0 0,3 2 0,-1-2 0,-3 0 0,0 0 0,1 0 0,7-2 0,-2 0 0,2 0 0,5 0 0,-11 0 0,0 2 0,-1-4 0,1 4 0,-9-2 0,1 2 0,-3 2 0,-5-2 0,3 2 0,-4-2 0,-1 0 0,-21 0 0,32 2-1,-32-2-1,19-2-1,-19 2-3,0 0-6,34-4-15,-34 4-9,18-2 1,-18 2 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3:51:43.358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0 1222 21,'0'0'26,"0"0"0,0 0 0,0 0-12,16 22-2,-16-22-3,26 4-2,-26-4-1,37-6-1,-37 6-1,46-20 0,-19 2-1,9-1 0,4-11-1,7-1 0,0-7 0,13-3-2,-3-7 1,4 1 0,4-8-1,1-4 0,-3-6 0,-2 6 0,-6-4 0,-5 1 0,5 5-1,-6 2 2,-9 8-2,-12 7 1,-1 5 0,-7 3 1,-6 5-1,-4 1 1,-16 4-1,-2 5 0,0-1 1,8 18-1,-24-28 0,6 22 0,-3 4 0,1 6 0,-2 4 0,1 4 0,-9 6 0,-4 5 0,1 5 0,-5 6 0,3 1 0,-3 4 0,3 1-1,-3-1 2,6 7 0,7 1-1,1 0 1,4-1 0,8-1 0,-1 2-1,3 7 1,2-3-1,8-2-1,-2 0 1,0-1 0,6 1 0,0-2 0,8-3 0,-1-5 0,1 2 0,-4-5 0,6-2-1,6 1-3,-10-13-5,21 7-14,-13-7-9,0-10-1,11 0 0</inkml:trace>
  <inkml:trace contextRef="#ctx0" brushRef="#br0" timeOffset="2698">1656 33 25,'27'-11'29,"-27"11"2,10-22-7,-10 22-6,0 0-4,20 0-4,-20 0-1,4 20-3,-4-20 0,-16 37-3,0-17-1,3 9 0,-3-5-2,4 4 1,-4-7 0,-2 1-1,9-4 0,3-1 0,6-17 0,-10 28 0,10-28 0,10 22 0,-10-22-1,21 19 1,-1-9 0,6 0 0,-3-2 0,7-2-1,-2 2-1,-5-6-1,-1 4 0,2-10-3,2 10-4,-26-6-9,19-18-13,-19 18-1,22-12 2,-22 12 0</inkml:trace>
  <inkml:trace contextRef="#ctx0" brushRef="#br0" timeOffset="3135">1982 67 27,'0'0'29,"0"0"2,0 0-8,0 0-6,0 0-4,8 22-2,-8-22-4,-14 47-1,-4-19 0,8 15-3,-12 2-1,5 8-1,-5-3 0,-2 3-3,8 6-3,-3-15-16,1 3-12,10 0 0,-2-11 0,12 3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5:57:38.922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326 56 10,'2'17'21,"-19"-19"-3,17 2-5,-17 17-2,17-17-1,-21 15 0,21-15-1,-18 21 0,18-21-1,-23 34 0,2-23-2,6 12 0,-8-6-2,3 7-1,-7-3-1,8 1 0,-7 1-2,3-2 1,6-2-1,2-1 0,2-1-1,13-17 0,-17 21-2,17-21-1,0 0-4,0 0-6,0 0-13,0 0-3,0 0 2,4-17-1</inkml:trace>
  <inkml:trace contextRef="#ctx0" brushRef="#br0" timeOffset="531">6 82 8,'0'0'22,"0"0"0,9 19-5,-9-19-5,0 0-1,17 15-3,-17-15-1,19 8-1,-19-8 0,24 11-2,-24-11 0,23 28-1,-23-28-1,26 27 0,-10-6-1,-3-3-1,2 1 1,-2 0-1,-13-19 0,32 28 1,-32-28-2,32 29 2,-15-22-2,2 6 0,0-3 0,-19-10-2,36 20 0,-36-20-2,26 15-2,-26-15-5,0 0-11,26 12-4,-26-12 0,0 0 1</inkml:trace>
  <inkml:trace contextRef="#ctx0" brushRef="#br0" timeOffset="1170">236 0 18,'0'0'23,"0"0"-4,-2 17-4,2-17-3,2 18-2,3-1-3,-7 0-2,4 4 0,-4 0-2,1 5 0,1 0-2,-2 1 1,-2-5-2,0 1 1,2 0-1,-1-1 0,-1-1 0,0-2 0,0-2-1,0 2-1,4-1-2,0-18-3,-5 31-4,5-31-6,-8 18-5,18-1-4,-10-17 1</inkml:trace>
  <inkml:trace contextRef="#ctx0" brushRef="#br0" timeOffset="1763">47 310 12,'0'0'17,"0"0"-2,0 0 0,0 0-1,0 0 0,0 0-3,0 0-1,17-7-1,-17 7-2,21 0-1,-4-4-1,4 8 0,1-10-2,6 8 0,1-9 0,5 5-2,2-6 0,1 2 0,1 1-2,0-5-3,3 10-3,-9-11-7,-2-2-15,6 17-2,-19-8 0,10 19 2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19:01:23.870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196 726 50,'0'0'33,"0"0"3,-17 0-5,19 43-15,-21-7-4,16 31-5,-14 5 0,9 27-4,-7 8 1,4 17-2,-1 10 0,1 5-1,2 4 1,-1-1-2,1-10 0,1-2 1,1-10-1,1-11 0,0-15 0,1-13 1,-1-14-1,0-12-1,1-8 1,1-15-1,2-8-1,2-24-1,-2 19-3,-7-38-6,9 19-21,24-45-3,-12-4-1,6-7 1</inkml:trace>
  <inkml:trace contextRef="#ctx0" brushRef="#br0" timeOffset="390">962 876 30,'0'0'32,"-2"32"0,-20 4 0,-16 14-16,6 25-6,-21-5-1,6 13-5,-12-8 2,5 0-4,-11-9 0,11-4-1,-1-15 0,6-4 1,2-7-2,4-4 1,7-4-1,5-7 0,7-1 0,7-7 0,17-13 0,-19 27 0,19-27 1,0 17 0,0-17 0,15 32 1,-3-14 0,5 10 0,1 3 0,9 6 1,-3 8-2,8 6 1,2-2 0,6 5-1,-2 1 0,3 5 1,-3-4-2,1 3 1,-1-9 0,-2 1-1,-6-6 1,-1-2-1,-7-5 0,1-6 0,-4-4 0,-8-3 0,2-3-2,-13-22-1,15 34-5,-15-34-12,0 0-18,0 0 2,-11-21-1,15-5 1</inkml:trace>
  <inkml:trace contextRef="#ctx0" brushRef="#br0" timeOffset="1061">1745 0 24,'0'0'32,"-36"13"1,15 8-1,2 11-12,-15-6-7,16 25-3,-20-6-1,15 23-4,-13-6-1,12 13-1,-1 2-2,7 2 1,1 0-1,9-6 0,6-3-1,8-8 0,1-4-1,8-7 2,4-14-1,4-5 0,3-11 0,1-6 0,7-9 0,-2-6 0,4-6 0,-1-7 0,1-2-1,-4-4 1,0-4 0,-5-1-1,-8 0 1,-4-3 0,-8-1 0,-3 4 0,-6-1 0,-3 5 0,-7 1 1,-1 2-1,-4 7 0,-6 1 0,5 7 0,-7 0 0,-1 4 0,1 0-1,2 7-2,-7-10-6,30 1-21,-34 26-4,10-13-1,3 11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19:01:18.566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9746 189 11,'-41'0'15,"-13"-9"-3,3-1-1,-2 1-1,1-2-1,-3 1 0,-1-1 1,3 2-1,-3-3-1,1 5-1,-5-4 0,2 7-1,-10-7 0,2 7-1,-13-9-1,6 9 0,-12-7 0,4 7-1,-11-5-1,-2 3 1,-9-1-1,1 1-1,-5 2 0,0 2 0,-6-1 1,-2 4-1,1-1-1,1 4 1,-2-2 0,0 2 0,-3 0 1,-2 3 0,-6-1-1,5-1 1,-5 5-1,0-1 0,-5 2 0,3 2 0,-2 2 0,-1 0-1,-3-1 1,-1 2 0,1-6 0,1 7 0,-1-6-1,4 6 1,3-6-1,-1 4 1,-2 4-1,-2 1 1,1 8-1,1 1 0,2 1 0,-3 1 1,-1 5-1,6 2 1,2-3-1,0 5 1,0-3 0,-2 4 0,-2 1 0,4 1-1,-8 9 1,2 4-1,1 4 1,3 6-1,0 3 1,0 10-1,3 2 0,1 10 1,2-1-1,3 6 1,3 0-1,-1 5 1,0 2-1,10 0 0,-4-4 1,7 1-1,-1-1 0,5 0 0,2 1 0,6 5 0,2-4 0,3 2 0,6 4 0,6-4 0,7 4 1,0-4-1,4-2 0,8-3 0,3-1 1,4 0-2,4 1 2,1-2-2,5-1 1,5-1 1,3 0-2,3-3 2,4-3-1,1 2 0,4-5 0,4-3 1,1 1-1,5-5 0,-1-1 0,5 4 0,3-2-1,2 1 1,3 1 0,1 3 0,1-1 0,5 1 1,1-2-2,4 1 1,0-2 0,3-3 0,3-3 0,3-2 0,1-3 0,3-1-1,3 0 1,5 4 1,0-1-2,1-1 2,-1 0-2,1 4 2,3-4-1,-1-1 0,0-7 0,3 1 0,1-4 0,5-4 0,-1 1 0,8-3-1,-1-3 2,4-1-2,1-1 1,1-2-1,3 0 1,-1 0 0,6-4 0,1 0 0,3 0 0,3 2 1,0-2-1,4-2 0,3 4 0,7-4 0,4 3 0,5-3 1,5-2-1,4-3 0,6-6 0,5 3 1,5-10-1,6 1 0,1-5 1,7-2-1,4-4 1,4 2-1,1-6 0,2 1 0,3-1 0,-1-3 1,4-1-1,0 1 0,4 0 1,0-1-1,7-3 0,1 4 1,5-2-1,1-4 0,7 1 0,-2-6 0,5-1 0,0-1 0,0-1 0,4-1 0,4-2 0,-2 3 0,0-1 0,0 3-1,-2-1 1,6-1 0,-3-1 1,3-1-2,-4 1 1,0-6 0,0-2 0,0-4 0,1 1 1,-3-1-2,-1 1 1,-7-5 0,1 3 0,-5 1 0,1-1 0,-2-1 0,0-1 0,-2-2 0,0-3 0,2-1-1,-4-5 1,2-5 0,-4 1 0,2-4 0,-4-2 0,-5-4-1,-2-3 2,-4-1-1,0-5 0,-2-2 1,-5-7-1,-3-3 0,-1-8 0,-2-5 1,0-1-1,0-6-1,-4-4 2,-2-3-1,-1-3 0,-3-3 0,-1 2-1,-6 0 2,-6-2-1,-7-2 1,-6-4-1,-5 0 1,-8-1-1,-12-3 1,-10-1 0,-6-2-2,-8-2 2,-5-4-1,-6 6 0,-8-8 0,-5 2 1,-4-2-1,-4-1 0,-3-1 0,-4 4 0,-4 0 0,-4 1-1,-4 4 2,-5 3-1,-2 0 1,-5 1-1,-5-1 1,-5 0-2,-4 1 2,-5 1-1,-4-1 0,-2 3 0,-4 1 0,-7 2 0,-5 6 0,-4-2 1,-3 3-1,-5 5 0,-4-1 0,-6 4 0,-3 2-1,-8 4 2,1 4-2,-4 7 2,-5 5-1,-1 1 0,-2 3 0,-1 3-1,1 3 2,2 4-2,-1 3 2,5 1-1,1 1 0,0 4 0,1 6 0,-1 3 0,4 1 0,0 1 0,0 3 0,4 3 0,-1 0 0,5 5 0,7 1 0,2 1 0,0 3 0,2 3 0,3 0 0,1 8 0,3-3 0,4 3 0,1 1 1,-1 5-1,4 1 0,3-2 0,3 6 0,1-6 0,1 6 0,-1-2 0,4 4 0,-2 0 0,3-1 0,1 7 0,1-5 0,1 7 0,4-3 0,2 2-1,-3 0 1,7 1 0,-3-3 0,4-3 0,2 3 0,17-9 0,-30 9 0,30-9 0,-30 8 0,13-4 0,17-4 0,-32 5 0,13-3 0,-1 0 0,-3 2 0,-1 0 0,-1-1 0,3-1-1,-3 0 2,1 0-1,1-6 0,1 4 0,-3-4 0,3-1 0,-5-1 0,3 2 0,-2 1 0,-3-1 0,1 4 1,-4-4-1,2 4 0,-2-2 0,6 2 0,-4-2 0,0 2 1,3-3-1,1-3 0,2 2 0,-1-1 0,3 1 0,-1-2-1,2 1 1,-1-3 0,-4 4 0,-5 1 0,3-1 0,-4 0 0,0 0 0,-3 1 0,-1-5 1,2 4-1,2-3 0,0 1 0,2 1 0,2-1 0,0 2 0,-2 1 0,3 3 0,3 1 0,-3-1 0,5 2 0,-1-4 0,-1 2 0,3-3 0,2 1 0,1-2 1,-1-3-2,-2 5 1,4-6 0,-2 6 0,2-3 0,17 5 0,-33-11 0,33 11 0,-31-10 0,31 10 0,-31-11 0,14 3 0,-2 3 0,-6 5 0,1 0-1,-14 4 0,-3-6-1,0 15-3,-21-19-9,7 16-24,-5-3 1,-4-3-2,-2-4 1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19:01:32.65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810 33 1,'0'0'26,"0"0"1,0 0 2,0 0-11,0 0-5,0 0-1,-32-17-2,32 17-2,-35-11-1,12 11-3,-9-4 0,0 4-1,-7 2 0,3 4-1,-7 5 1,0 2-2,-1 6 0,3 2-1,0-1 1,5 5-1,4-3 1,4 1-1,4-6 0,7-1 0,17-16 0,-23 29 0,23-29 0,-7 24 0,7-24 1,5 26-1,5-9 0,1 0 0,-11-17 0,36 30 1,-14-15-1,6 0 1,4-6-1,2 3 1,2-5 0,1 4 0,3-1-1,-3 1 1,1 0-1,-4 1 1,-6 4 0,0 3-1,-5 4 0,-4-1 1,-8 4-1,0 3 0,-5 1 1,-4 3-1,-4 1 0,-4 0 0,-1 0 1,-5-2-1,-5 1 0,-1-1 0,-3 2 0,-4-4 0,-1-2 1,-4-2-1,-2 1 1,2-5-1,-4-1 1,-1-6-1,-5-2 1,1-6-1,-3-1 1,3-4-1,-1-4 1,1 0 0,1-5 0,6 1 0,4 0-1,4 3 0,3 3-1,2-6-4,19 6-11,-17 4-19,17-4 1,-17-11-3,17 11 3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19:01:30.11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2585 21 16,'0'0'24,"0"0"1,-8-19-11,8 19-2,0 0 0,0 0-1,0 0 0,0 0-3,0 0 0,0 0-2,0 0-2,21-6 0,-21 6-1,26 0-1,-9 0 1,9 4-1,1-6 1,7 12 0,0-9-1,7 7 0,1-4 1,7 7-1,-2-5-1,5 3 1,-3 4-1,8 1 0,-3 2 0,3 1 0,-2 4-1,3 0 1,0 3-1,1 5 1,1-3-1,0 4 1,1-5-1,3 5 1,-6-2 0,4 2 0,-2 0-1,3 1 1,1-1 0,2 2-1,-4 7 1,2-1-1,0 0 0,-2 1 0,-2 1 1,-1 1-1,-5 1 0,-1 1 0,-2-3 0,0 3 0,0 2 1,0 2-1,-1 6-1,1-2 2,-4 2-1,-1 3 1,-3 5-1,0-1 0,-5 0 0,0 2 1,-5-3-1,-1 1 1,-1 2 0,-3-2-1,-2 3 1,-3 3-2,-2 0 2,-3-2-2,3 3 1,-6 3 0,0-2 0,-5 4 0,1-8 0,-5 2 0,-6 3 0,-2 1 0,-10 0 0,5 1 1,-10-1-1,2 0 0,-8 0 0,4 1 1,-1-7-1,-3 2 1,-1-4-1,-5-1 0,-1-3 1,-4 1-1,-3-3 0,-5-1 0,-7-1 0,0-1 1,-5 2-1,-3-4 0,-3 1 0,-4-1 1,-4 2-2,-2-2 2,-1-2-1,-10 2 0,0-2 0,0-2 1,-6 0-1,0-2-1,-3-1 1,-4-3-1,0 0 2,1 1-2,-1-3 1,0-1-1,0-4 1,1 2 0,-1 0 0,6-6 0,-1-4 0,4 2 0,1-5 0,3-2 0,-2 1 0,2-3 0,4-2 0,-3-2 0,3-2 0,2-1 0,0-1 0,3-1 0,2-5 0,4 3 0,-1-5 0,2 3 0,3-2 0,4 3 0,0-3 0,1 2 0,-1 1 0,1-1 0,2 2 0,-1-5 0,-1 5 0,-1-4 0,2-1 0,-1 1 0,1-2 0,1 0 0,2-2 0,4 2 0,2-6 0,6 2 0,-3-2 0,5 1 0,-1-1-1,4-2 2,3 1-2,-5-1 1,4 2 0,2 2 0,0 0 0,4 1 0,-1-3 0,3 0 0,0 2 0,3-2 0,-1-1 0,1-1 0,0 0 0,-1 1 0,-1-1 0,1 4 0,1 0 0,-1 2 0,3 0 0,2 2 0,0 0 0,2 2 0,17-4 0,-30 4 0,30-4 0,-24 1-1,24-1 0,-25 0-1,25 0-3,-37-7-11,14 3-21,-1-7 2,-3-10-3,-5-9 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6:45.26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20 102 5,'0'0'23,"0"0"0,-20 16-13,20-16-2,0 0 2,0 0 1,0 0-1,0 0-2,23 15-1,-3-23 1,16 8-1,-4-11 0,16 6-2,3-9-1,11 7 0,-1-9 0,9 8-1,-4-6 0,5 5-1,-2-2-1,0 6 1,-7-4-1,0 4 0,-8 0 0,-3 0-1,-9 5 2,-4-2-2,-7 4 0,-4-1 0,-7 6-2,-20-7 1,29 13-3,-29-13-3,25 21-7,-22-4-19,-3-17 0,10 26 0,-10-26 1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19:02:02.54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647 205 37,'0'0'30,"0"0"1,0 0-9,-20 0-7,-1-10-2,21 10-2,-34-3-4,16 6 0,-10-8-3,1 12-1,-8-7-1,-1 10 0,-11 3-2,2 2 1,-4 4-1,3 3 1,-1 1-1,2 1 1,2 3-1,9-3 0,6 1 0,7-3 1,6-1-1,8-2 0,7-19 0,0 34 1,0-34-1,26 32 1,-6-19 0,9 4 0,2 1 0,9-1 0,1 0-1,6 0 1,5 2 0,1 2-1,1 1 1,-1 3-1,-3-3 0,-3 7 1,-5-3-1,-7 2 0,-5 2 1,-5 2-1,-7-1 0,-5 2 1,-7 1-1,-6 0 0,-6 6 0,-3-6 0,-6-2 0,-4 0 1,-9-4-1,-6-4 0,-5-3 0,0-2 1,-8-12-1,0 6 0,0-9 1,2-4-1,6-2 0,1-9-1,12 4 0,2-12-3,24 19-5,-27-34-22,29 9-4,4-3-1,11-4 0</inkml:trace>
  <inkml:trace contextRef="#ctx0" brushRef="#br0" timeOffset="765">1326 0 23,'0'0'31,"0"0"0,0 0 0,0 0-13,0 0-3,0 26-3,-17-22-1,12 24-5,-14-11-1,8 19-1,-10-12-1,4 14-1,-5-8 0,5 0-1,-4 2-1,4-6-1,2 4 0,0-7-2,8 13-3,-14-23-10,12 11-19,3 1 0,-3-6-1,5-1 1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19:02:00.577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5488 22 21,'-19'-7'30,"19"7"1,-30 0 1,9-10-13,21 10-4,-37-5-4,37 5-3,-42-2-2,20 6-2,-6-4-1,-1 1-1,-6-1-1,1 4 0,-7 2 0,-1 5 0,-3-5 0,0 5 0,-6-3 0,2 5 0,-1 0 0,-3 2 0,-7-6 0,-2 5 0,-2 1-1,-2 0 1,-1 2-1,-5 0 1,1-4-1,-4 2 1,0 2-1,1 0 0,0-2 0,1 2 0,1-2 0,3 0 0,-3 2 0,7 0 0,1 0 0,-6 0 0,3-1 0,-3 1 1,2-2-1,1 4 0,1-4 0,0 0 0,2 0 0,4-1 0,0-1 0,-4 0 0,4 2 0,-4-2 0,0 2 0,-3 2 0,1 2 0,-2 0 0,4 7 0,2 2 0,-2-3 0,4 1 0,4 1 0,3-1 0,4-2 0,2 3 0,-1-7 0,-1-1 0,0 6 0,-2-3 0,-5 7 0,-4 1 0,-4 4 0,-4-1 0,-2 9 0,-3-1 1,2 6-2,-3 2 2,2 2-1,-1 2 0,-2 3 0,3 3 0,3-1 0,1 6 0,0-4 0,3 0 0,1 1 1,5 3 0,3-2 0,2 0-2,3 0 2,2 4-1,4-2 1,4 4-1,-1 1 0,5 1-1,1 3 1,4 2 1,2 3-1,2-1 0,0-3 0,3 1 1,1-3 0,5 3 0,0-5-1,4 1 1,2-5 0,5 2-1,3-2 1,3 2-1,4-1 0,2-5 1,3 2-1,2 0 1,3-3-1,3 1 1,0-4-1,5 0 1,1-5-1,5 2 0,3-8 0,1 0 1,0-2-1,4-4 0,-1-1 0,5-4-1,1 1 2,1-1-2,-1-6 1,5 2 0,-1-4 0,-2 3 0,1-3 0,-3 0 0,-1 0 0,-3 1 0,1 1 0,0-2 0,1 4 0,1-4 0,3 4 0,2 0 1,2-2-1,2 2 0,2-2 0,6 2 0,-3-3 0,5 1 0,-1-2 1,5 2-1,1-4 0,2 1 0,0 1 0,0-2 0,2 1 0,0-1 0,3-2 0,-1-3 0,3 0 0,2-2 0,4-4 0,2 2 0,6-4 1,0-4-1,7-1 0,3-1 0,1-1 0,4 0 1,-1-1-1,-3-3 0,2 0 0,0 0 0,-8-2 0,-6-2 0,-1-2 0,0-1 0,-4-5 0,3 3 0,-5-5 0,4 1 0,2-2 1,-2 0-1,0 0 0,-5-1 0,-1 1 0,-6 0 0,-3 2-1,-2 1 1,-6-1 0,-5 2 0,0-1 0,-5 5 0,-4-3 0,-1 1 0,-2 1 0,-7 0 0,0 4-1,-2-3-1,-2 5 0,-11-17-8,11 9-29,-11-11 1,-3-7-1,-4-15-1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19:02:10.873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8838 17 13,'0'0'15,"0"0"-2,-9-19-2,9 19-2,0 0 0,0 0-3,0 0-1,-17-6 0,17 6-1,0 0-1,0 0 1,-23 0-1,23 0 0,0 0 1,-18 2-1,18-2 0,0 0 0,-19 0-1,19 0 0,0 0-1,-21 10 0,21-10 1,-22 7-1,22-7 0,-29 13 0,29-13 1,-28 10 0,11-5-1,17-5 1,-34 15-1,34-15 0,-32 16 1,32-16-2,-28 16 1,28-16-1,-26 19 1,26-19 0,-25 23-1,25-23 1,-26 26-1,26-26 1,-32 26-1,32-26 1,-32 23-1,32-23 1,-30 23-1,30-23 0,-26 20 1,26-20-1,-21 17 1,21-17-1,-17 15 0,17-15 1,0 0 0,-22 21-1,22-21 1,0 0 0,-23 21 0,23-21-1,-15 17 1,15-17 0,-13 16 1,13-16-1,0 0 0,-13 25 0,13-25 0,0 0 0,-8 21 0,8-21 0,-5 17-1,5-17 0,-4 18 0,4-18 0,-6 25 1,6-25-2,-6 30 1,6-30 0,-3 32 0,-1-13-1,2-2 2,-2 3-2,4-20 1,-9 30 1,5-13-1,0 0 0,4-17 0,-13 32 0,6-15 0,-3 0 1,-1 2-1,0 0 0,-1-1 0,-3-1 1,2 2-1,-2-2 0,0 2 0,4-2 0,-6 0 0,6 0 0,-6 1 1,4-1-1,-1 0 0,1 0 0,13-17 0,-30 32 0,30-32 0,-28 28 0,28-28 0,-24 25 0,24-25 0,-27 17 0,27-17 0,-24 13 0,24-13 0,-28 15 0,28-15 0,-27 11 0,27-11 0,-26 17 0,26-17 0,-24 13 0,24-13 0,-23 8 0,23-8 0,-26 4 0,26-4 0,-30 7 0,13-3 0,0 2 0,-2 1 0,2 1 0,0 3 0,17-11 0,-30 22 0,11-10 0,19-12 0,-28 20 0,28-20 0,-30 21 0,13-10 0,-2 1 0,0 1 0,19-13 0,-35 26 0,18-13 0,0 2 0,17-15 0,-25 23 0,25-23 0,-17 21 0,17-21 1,-11 18-1,11-18 0,-9 23 1,9-23-1,-12 28 0,12-28 0,-11 32 2,6-13-2,-1 0 0,2 1 1,-1 3 0,1-2-1,0 1 1,2 3 0,0-3 0,0 3 0,0-1 0,2 1 0,0-5-1,2 5 1,0-5 0,2-1-1,0 2 1,3-4 0,-1 2-1,3-1 1,-9-18-1,19 34 1,-9-17-1,1 2 1,-2 0-1,2 0 1,-1 1-1,-1-1 0,3 2 0,-3-4 0,0 3 0,3-1 1,-3 0-2,2-2 1,-11-17 0,25 32 1,-25-32-1,28 24 0,-28-24 0,30 17 0,-13-9 0,2-3 0,-19-5 1,32 17-1,-32-17 0,32 19 0,-15-10 0,0 3 0,-17-12 1,32 11-1,-32-11 1,31 4 0,-31-4 0,32-10-1,-32 10 2,34-20-1,-17 10-1,4 3 1,-2-4 0,3-1 0,-1 1-1,3 0 1,1-2-1,-1-1 1,-1-4 0,-1-1-1,1-2 1,0 0-1,-3-1 1,1-1-1,0 1 1,-1-3-1,3 3 0,-1-3 1,1 3-1,-1-1 0,1 1 0,0-1 1,-3-1-1,1 5 0,0-4 1,-1 4-1,1-1 0,0-1 0,-3 0 0,1 2 1,0 3-1,2-3 0,-2 2 0,3 0 0,-3 0 0,2 2 0,-1 2 0,-1 0 0,2-2 0,-2 1 0,3 3 0,3 0 0,-3 0 0,4-1 0,3 3 0,-1-1 0,0 3 0,0-1 0,-1-1 0,-1 3 0,0-1 0,-1 3 0,-1-3 1,1 1-1,-3 0 0,3-1 0,-3-1 0,1-3 0,-1 2 0,3-3 0,-5 1 1,1 0-1,-4-1 0,2 1 0,-19 11 0,26-22 0,-26 22 0,21-27 0,-21 27 0,22-28 0,-10 9 1,-3-1-1,2-3 0,1 0 0,1-1 0,-4 0 0,1-1 0,-3 3 0,1-1 0,-1 2 0,-1-1 0,-2-1 0,-1-3 0,1 3 0,0 1 0,-2-8 0,0 5 0,-1-3 0,1 2 0,0-1-1,0 3 1,-2-2 0,-2 1 1,2 3-1,0-1 0,-2 0 0,0-1 0,-3 0 1,-1-3-1,2 5 1,-1-3-1,-1 1 0,-3 3 0,1-1 1,1 3-2,7 19 2,-19-32-2,19 32 2,-17-30-2,17 30 1,-17-29-1,17 29 1,-13-26 1,13 26-2,-13-22 2,13 22-1,-10-19-1,10 19 2,0 0-1,-18-21 0,18 21 0,0 0 0,-10-19 0,10 19 0,0 0 0,-4-22 0,4 22 0,0 0 0,-9-23 0,9 23 0,0 0 0,-13-17 0,13 17 0,0 0 0,0 0 0,-19-19 0,19 19 0,0 0 0,0 0 0,-21-18 0,21 18 1,0 0-1,-20-15 0,20 15 0,-17-14 0,17 14 0,-17-11 0,17 11 0,-23-4-1,4 4-1,19 0-2,-43 15-4,28 4-29,-21 0 0,-1 11 0,-12-2-1</inkml:trace>
  <inkml:trace contextRef="#ctx0" brushRef="#br0" timeOffset="4071">8445 978 18,'0'0'15,"0"0"-1,0 0-2,0 0-1,-7 19-1,7-19 1,0 0-2,0 0 0,0 0 0,0 0 0,17 16-2,-17-16-1,0 0 0,0 0-2,19 2 0,-19-2-1,0 0-1,20 2 0,-20-2 0,23-4 0,-23 4 0,32-7-1,-15 1 2,1-1-2,3-3 0,-2-3 0,3 2 0,-1 0 0,0-2-1,-21 13 1,32-27-1,-32 27 0,26-22 1,-26 22-1,21-21 0,-21 21 0,19-17 0,-19 17 0,17-17 0,-17 17 1,15-17-1,-15 17 0,13-17 0,-13 17 0,13-17 0,-13 17 1,7-17-1,-7 17 0,0 0 0,10-22 0,-10 22 0,0 0 1,0-19-1,0 19 0,0 0 0,-6-24 0,6 24 1,-5-19-1,5 19 0,-2-21 0,2 21 0,-4-19 0,4 19 0,0 0 0,-4-19 0,4 19-1,0 0-1,0-18-1,0 18-5,0 0-10,4-21-15,-4 21-2,0-26 3,0 26-1</inkml:trace>
  <inkml:trace contextRef="#ctx0" brushRef="#br0" timeOffset="5272">8592 886 18,'0'0'14,"0"0"-1,0 0-1,0 0-1,0 0-2,0 0-1,0 0-2,0 0-2,0 0 0,-19-2 0,19 2-2,0 0 1,0 0 0,0 0 0,0 0-1,-5-19 1,5 19-1,0 0 1,0 0-1,-16-21 0,16 21-1,0 0 1,0 0 0,-13-22-1,13 22 0,0 0 0,2-19 0,-2 19 1,0 0-1,4-19 0,-4 19 1,0 0 0,0 0-1,6-21 0,-6 21 0,0 0 0,0 0-1,17-17 0,-17 17 1,0 0-1,16-18 0,-16 18 0,0 0 1,17-17-1,-17 17 1,0 0 0,0 0 0,14-17 0,-14 17 0,0 0 0,0 0 1,0 0-1,20-17 0,-20 17 0,0 0-1,0 0 1,25-17 0,-25 17 0,17-6 0,-17 6 0,0 0 0,18-9 1,-18 9-1,0 0 0,17-6 0,-17 6 0,0 0-1,0 0 0,17-9 0,-17 9 1,0 0-1,0 0 0,17-4 0,-17 4 0,0 0 1,0 0-1,0 0 0,19-2 0,-19 2 0,0 0 0,0 0 1,0 0-1,0 0 0,19 0 0,-19 0 0,0 0 0,0 0 0,0 0 1,0 0-1,19 0 0,-19 0 0,0 0 0,0 0 0,0 0 0,0 0 0,20 19 0,-20-19-2,13 17-3,-13-17-9,0 0-19,17 17 0,-17-17-1,15 21 1</inkml:trace>
  <inkml:trace contextRef="#ctx0" brushRef="#br0" timeOffset="7394">7708 1664 8,'0'0'16,"0"0"0,0 0-3,0 0-1,0 0-2,0 0 0,0 0-2,0 0-1,-13 17-1,13-17 0,0 0-1,11 17 0,-11-17 0,19 4-1,-19-4 0,25 0 0,-25 0-1,33-2 0,-16 0 0,2 2-1,-2-4 0,4 4 0,-4-4-1,5 3 0,-5-3 0,6 0-1,-6-2 1,0-1-1,3-3 0,-20 10 1,32-18-1,-15 8 1,-17 10-1,30-22 1,-30 22-1,30-25 0,-30 25 1,25-20-1,-25 20 0,19-21 0,-19 21 1,13-17-1,-13 17 0,0 0 0,13-23 0,-13 23 0,0 0 0,13-20 0,-13 20 1,9-17-1,-9 17 0,4-17 0,-4 17 0,2-17 1,-2 17-1,0 0 0,0-21 0,0 21 0,0 0 0,0 0 0,-2-19 0,2 19 0,0 0 0,0 0 0,0 0 0,0 0 0,0 0 0,-17-15 0,17 15 0,0 0 1,0 0-1,0 0 0,0 0 0,0 0 0,0 0 0,0 0-1,-17-15 1,17 15-2,0 0-3,0 0-4,0 0-11,4 23-12,-4-23 1,-9 22-1,9-22 2</inkml:trace>
  <inkml:trace contextRef="#ctx0" brushRef="#br0" timeOffset="8611">7868 1655 2,'0'0'13,"0"0"-1,0 0-2,0 0-1,0 0-1,0 0-1,0 0-1,0 0-2,0 0 0,0 0 0,0 0 0,0 0 0,0 0-1,0 0-1,-17-12 1,17 12-1,0 0 0,0 0-1,-2-18 1,2 18-1,2-19 1,-2 19-1,4-19 1,-4 19 0,6-17-1,-6 17 1,0 0-1,11-21 1,-11 21-1,0 0 1,4-18-1,-4 18 0,0 0 0,0 0-1,7-21 1,-7 21-1,0 0 1,0 0-1,17-17 0,-17 17 1,0 0-1,0 0 0,21-17 1,-21 17-1,0 0 0,0 0 0,20-9 1,-20 9-1,0 0 0,0 0 0,17-2 0,-17 2 0,0 0 0,0 0 0,21-4 0,-21 4 1,0 0-1,17 0 0,-17 0 0,0 0 0,0 0 0,17 4 0,-17-4 0,0 0 0,0 0 1,0 0-1,19 4 1,-19-4-1,0 0 1,0 0-1,0 0 1,18 3-1,-18-3 1,0 0-1,0 0 1,17 4-1,-17-4 1,0 0-1,0 0 1,0 0-1,0 0 1,17 9-1,-17-9 1,0 0-1,0 0 1,0 0-1,0 0 0,17 17 1,-17-17-1,0 0 0,0 0 0,0 0 0,0 0 0,17 12 0,-17-12 0,0 0 0,0 0 0,0 0 1,17 17-2,-17-17 1,0 0-3,0 0-2,13 17-11,-13-17-13,0 0 1,4 31-1,-4-31 0</inkml:trace>
  <inkml:trace contextRef="#ctx0" brushRef="#br0" timeOffset="14180">0 4846 20,'17'-45'26,"-14"-21"2,14-2-12,12 8-4,-5-21 1,21 13-2,-9-22 0,20 9-1,-7-15-2,21 12 0,-8-16-4,17 2 2,2-7-3,11-2-1,4-6 0,11 2 0,7-6-1,10-5 0,2-4 0,15 0 1,2-4-1,12-3 1,2 3-1,7 0 0,3 3 1,6 6-1,4 7 1,5 3-1,3 7 0,-1 16 0,-2 1 0,3 10 0,-9 4 0,3 7 0,-6 2 0,-4 10-1,-7-1 1,-6 4-1,-6 4 0,-5 2 0,-6 4 0,-7 7 0,-8 4 0,-9 4 0,-5 3 0,-4 6 0,-12 2 0,-4 6 0,-9-5 0,-8 1 0,-9 2 0,-9 0 0,-8 1 0,-8-1 0,-3 0 0,-8 1 0,4 3 0,-2 1 0,-2-1 0,4 3 0,2-2 0,4 1 0,3-1 0,4 0 0,4-1 0,2-3 0,7 3 0,-1-4 0,-1 3 0,-2-1 0,-3 1 0,-4 3 0,-7 1 0,-6 0 0,-10 2 0,-1 2 0,-23 0 0,30 4 0,-30-4 0,22 7 0,-22-7 0,21 12 0,-21-12 0,24 15 0,-24-15-1,27 15 1,-27-15 0,26 11 0,-26-11 0,32 8 0,-32-8 0,32 5 0,-15-3 1,2 0-1,-2 0 0,-17-2-1,26 4 1,-26-4 0,21 2 1,-21-2-1,0 0 0,20 7 0,-20-7 0,17 8 0,-17-8 0,21 7 0,-21-7 0,22 6 0,-22-6 0,23 7 0,-23-7 0,17 6-1,-17-6 1,0 0 0,24 4 0,-24-4 0,0 0 0,17 5 0,-17-5 1,0 0-1,19 2 0,-19-2 0,0 0 0,0 0-1,0 0 1,19-4 0,-19 4 0,0 0 0,0 0 0,0 0 0,0 0 0,0 0 0,0 0 1,0 0-1,0 0 0,0 0 0,0 0 0,13-17 0,-13 17 0,0 0 0,-8-18 0,8 18-1,-11-21 1,11 21 1,-17-26-2,17 26 1,-19-30 1,19 30-1,-24-30 0,24 30 0,-30-25 0,30 25 0,-34-17 0,15 11 0,2 3 0,0 1 0,17 2 0,-22-6 0,22 6 0,0 0 0,0 0 0,-17-17 0,17 17 1,0 0-1,0 0 0,0 0 0,0 0 0,0 0 0,0 0 0,0 0 0,0 0 0,0 0-1,0 0 1,0 0 0,21 0 0,-21 0 0,22 10 0,-22-10 0,32 15 0,-15-8 0,0 3 0,6-1 0,-1 0 0,-1 1 0,-2-1 0,-1 1 0,-1-5 0,-17-5 0,30 15 0,-30-15 0,17 14 0,-17-14 0,0 0 0,21 13 0,-21-13 0,0 0 0,0 0 0,0 0 0,11 17 0,-11-17 0,0 0 0,0 0 0,0 0 0,0 0 0,0 0 0,0 0 1,0 0-1,-9 17 0,9-17 0,0 0 0,-28 26 0,9-13 0,-2 4 0,-1 2 0,-3 0 0,1-1 0,1-3 0,3 0 1,-1-3-1,21-12 0,-23 17 0,23-17 0,-19 9 0,19-9 0,0 0-1,-22 15 0,22-15-1,-17 9-2,17-9-5,-19 17-25,19-17-2,-24 12-2,5-7 3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19:02:27.767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50 38,'3'-17'34,"-3"17"1,0 0 0,10-23-24,-10 23-3,17 8-2,1 7 0,-18-15-2,32 39-1,-19-10 0,10 10-2,-8-1 1,9 9-1,-7-2 0,2 4-1,-2-1 0,2-1 0,-6-3 0,0-9 0,-2-3 0,-1-7 1,-1-7-1,-9-18 0,0 0 0,19 0 0,-14-16 1,1-3-1,2-8 0,1-1 0,2-6 1,2 1-2,1-3 2,2 0-2,5 0 2,4-3-2,1 3 1,2-1 1,2 5-1,2 2 1,0 2-1,0 7 1,0 4-2,-2 13 2,-2 6-1,-4 7 1,1 12-1,-5 7-1,-5 8 1,-1 3-1,-5 5 1,-2-1-1,-1 0 1,-2-5-1,0-8 0,-3-4 2,-1-26-2,6 28 1,-6-28 0,0 0 0,0 0 0,17-24 0,-9 1 0,3-5 0,2-4 0,4-9 0,2-2 0,3-2 1,3 3-1,1 1 0,0 3 0,0 6 1,-1 4-1,-3 11 1,-1 8-1,-2 5 0,-2 10 1,-17-6-1,26 24 0,-13-3 0,-3 11 1,-1 2-2,-2 3 2,1 4-2,-1-3 0,1 3 0,3-3-1,-7-6-3,15 7-5,-19-18-21,13 0-6,4-2 0,0-3 1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19:02:28.61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293 844 40,'0'-29'33,"0"-3"1,0 12-11,-21-22-5,16 25-4,-22-17-5,12 18-2,-13-9-2,6 16-1,-8 5-2,5 10 0,-3 5 0,5 15-1,1 8-1,5 7 0,2 7 1,7 4-2,1-3 1,9 2-1,3-6 1,5-7-1,5-6 1,2-11-1,3-8 1,1-10-1,3-4 1,-1-11 0,0-7 0,-5-5-1,-1-4 1,-2-2 0,-2-2 1,-1 2-2,-3 1 1,-1 9 0,-3 3 1,-5 17-1,10-17 0,-10 17 0,0 0 0,11 22 1,-4-5-1,1 6 0,3 1 0,1 8 0,3 0 0,1 4 0,3 2 0,2-4-1,5 5-2,-3-13-1,9 10-6,-32-36-8,39 19-18,-14-17-1,-5-10 1,1-7 1</inkml:trace>
  <inkml:trace contextRef="#ctx0" brushRef="#br0" timeOffset="561">894 183 29,'8'-23'31,"-10"1"3,2 22-1,0 0-19,-8-17-2,12 41-2,-17-3-2,11 22-3,-7 1-1,7 12 0,-6 6-2,6 8 0,1-1-1,2 5-1,5-4 0,0-6-1,5-2 1,0-10-2,6-1 1,-2-11-2,10-3-3,-25-37-6,45 44-10,-26-35-13,-19-9-1,30-9 1,-21-10 0</inkml:trace>
  <inkml:trace contextRef="#ctx0" brushRef="#br0" timeOffset="905">1257 46 37,'11'-17'33,"-7"-6"2,-4 23-7,17-6-13,-17 6-2,0 31-2,-9-1-4,14 22-2,-10 1-1,6 17-1,-6 7-2,3 4 0,0-6 0,0 8 0,4-6-1,2-5-1,1-8 1,3-4-1,1-6 0,1-7-1,5-3 0,-10-14-3,14 6-4,-19-36-10,-2 17-17,2-17-1,0 0 2,-3-17 0</inkml:trace>
  <inkml:trace contextRef="#ctx0" brushRef="#br0" timeOffset="1263">695 522 45,'0'0'33,"0"0"3,0 0-10,21 9-11,-21-9-4,43-4 0,-19-5-4,25 9-2,-5-8-1,10 8-1,1-1-1,1 2-1,4 3-1,-2 4-1,2-1 0,-1 3 0,-1 1-2,-5-7-1,10 9-4,-19-17-11,6 14-16,-3 1-1,-5-2-1,-5 3 1</inkml:trace>
  <inkml:trace contextRef="#ctx0" brushRef="#br0" timeOffset="1653">2078 932 29,'0'0'30,"0"0"3,23 17-14,-23-17-4,28-15-2,-19-6-2,14 14-5,-10-14-1,10 2-2,-8-7 0,1 1 0,-2-5-2,-1 4 1,-4-4-1,-3 2 1,-4 1-2,-4 5 1,-6 3-1,-1 2 1,-8 4-1,0 5 0,-5 3 0,-1 6 1,-3 3 0,3 9-1,-1 2 2,5 10-1,-2 7 1,8 4-1,-2 1 1,8 7-1,-1-3 0,4 4 1,2-2-1,8 5 0,2-11 1,7 3-1,1-6 0,13-1 1,3-6-1,9-5-1,4-5 0,4-7 0,5-3-1,-1-12-2,7 1-1,-15-19-6,17 16-13,-19-20-13,-3-1-1,-6-6 0,-4-3 1</inkml:trace>
  <inkml:trace contextRef="#ctx0" brushRef="#br0" timeOffset="2106">2768 734 29,'0'0'34,"0"0"1,0 0 0,17 19-16,-17-19-6,9 30-4,-9-13-3,13 17-2,-9-2-1,5 6-2,-3-4 0,2 0 0,-3-2-1,-1-4 1,-2-6-1,0-1 0,-2-21 0,2 19 0,-2-19 1,0 0-1,1-21 0,1 2 0,0-5 1,2-8-1,0-4 0,3-7 1,3 2-1,1 1 1,2 0 0,4 7 0,2 1-1,7 7 2,2 4-2,4 4 0,8 2-1,5-2 1,9 2-3,5-5-2,21 16-10,-6-11-22,5 5 1,1 3-1,-1 3 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7:05.937"/>
    </inkml:context>
    <inkml:brush xml:id="br0">
      <inkml:brushProperty name="width" value="0.10583" units="cm"/>
      <inkml:brushProperty name="height" value="0.10583" units="cm"/>
      <inkml:brushProperty name="color" value="#EB8803"/>
      <inkml:brushProperty name="fitToCurve" value="1"/>
      <inkml:brushProperty name="ignorePressure" value="1"/>
    </inkml:brush>
  </inkml:definitions>
  <inkml:trace contextRef="#ctx0" brushRef="#br0">629 273 38,'0'0'13,"-32"-19"0,12 19-3,-8-1-2,-5 6-1,-3 5-4,-4 5-1,-3 6 0,-2 3-1,1 4 1,-4 4 0,3 4 0,2-1 0,3 0 1,4 0-1,6-5 1,6 0-1,5-3 1,4-5-1,9-2 1,4-5-1,5 1 1,6-1-1,-9-15 0,30 25 0,-9-10 0,2-5 0,7 4 1,3-3-1,3 1 0,2-2 0,7 3 0,1 2 0,1-3 0,4 5 0,-5-4-1,4 5 1,-4 1-1,-3-1 0,-2 2 0,-6-5 1,-2 8-2,-8-4 2,0 4-2,-9-3 1,-2 2 0,-8 1-1,-2-1 1,-8 1-1,-2-1 2,-6-2-2,-4 1 0,-3-1 0,-4-1 0,-2-1 0,1-6 0,-3-1 0,-1-2 0,0-4 0,0-5 0,1-4-2,4-1 2,2 0 0,-1-3 0,2-2 0,4 0 0,-1-2 0,17 12-1,-25-21 1,25 21 0,-18-24 0,18 24 0,-13-18 0,13 18-1,-7-15 1,7 15 0,0 0 0,-1-15 0,1 15 0,0 0 0,0 0-1,0 0 1,0 0 0,0 0 0,0 0 1,0 0-1,0 0 0,0 0 0,0 0 0,5 20 0,-5-3 1,0 6-1,-2 7 0,-1 3-1,-1 6 1,1-3-1,-2 4-2,0-5-1,4 0-4,-3-15-4,4-20-12,10 17-7,-10-17 1,15-28 1</inkml:trace>
  <inkml:trace contextRef="#ctx0" brushRef="#br0" timeOffset="1203">743 4 30,'0'0'13,"3"-15"0,-3 15 0,0 0 0,0 0-2,0 0-1,0 0-1,0 0 0,0 0-3,0 0-1,10 27-1,-5-7-1,0 1-1,1 9-3,1 4-4,1 11-6,4 10-13,-9-3-4,12 23 0,-13-5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7:02.468"/>
    </inkml:context>
    <inkml:brush xml:id="br0">
      <inkml:brushProperty name="width" value="0.10583" units="cm"/>
      <inkml:brushProperty name="height" value="0.10583" units="cm"/>
      <inkml:brushProperty name="color" value="#EB8803"/>
      <inkml:brushProperty name="fitToCurve" value="1"/>
      <inkml:brushProperty name="ignorePressure" value="1"/>
    </inkml:brush>
  </inkml:definitions>
  <inkml:trace contextRef="#ctx0" brushRef="#br0">3680 112 27,'0'0'8,"-7"-20"0,7 20-1,0 0 0,-18-18-2,18 18-1,-26-5 0,8 8-1,-4 4 0,-6 1 0,-1 4-1,-8 4 2,-2 6-2,-6 3 0,-3 3 0,-5 3 1,-1 3-1,-2 2 0,-4 2 0,1 2 1,-4 0 0,-1 0 0,-4-1 0,4 3 0,-4 0-1,1 1 0,-1 0 0,-6 1-1,3 2-1,-2 2 0,1 0 1,-4 2-1,-2 1 0,2 4 0,-1-2 1,2 5 0,1-3-1,3 5 2,-1-1-1,4 1 0,0 1 0,1 2 0,-1-3 0,4 3 0,-5 4 0,2 0-1,2 1 1,-1 0-1,0 1 0,2 1 0,1 3 1,1 0-1,4 0 0,-2-2 0,3 2 1,4 2-1,3-4 0,3 4 1,2-1-1,4 2 1,3-1 0,3 1-1,2-2 1,2 6 0,-2 5-1,1-1 1,3 2 0,-1 6-1,2-1 0,0 2 1,3 6 0,2 1-1,2 0 1,4 3 0,1 0 0,4 5 0,0 1 0,4 5 1,2-4-1,1-1 0,5 4 0,0 0 1,3-8-1,4 0 0,-4-4 1,8 0 0,1-5 0,3 2 0,-2-5 0,8 3-1,1 0 0,1 0 0,7-1 0,-2 1-1,5-5 1,0-2-1,1-2 1,3-8-1,-6-3 1,5-3 0,-3-5-1,4-3 1,2-2 0,3-2-1,0-1 0,5 1 1,1 1-1,4-3 1,4-1 0,4-2-1,-2-4 2,3-4-2,1-5 2,4-3-1,2-9 0,3-1-1,-2-5 1,1-2 0,6-1-1,2-1 1,-2 1 0,1-2 0,4-4 0,3 2 0,0-4 0,5-1 0,-1-5 1,3-1-1,-1-4 1,3 1-1,1-1 0,0-3 0,0-3 0,0 1-1,2-5 1,1 1 0,5-4 0,2-2-1,-1-3 1,1-1-1,3-1 1,-2 0 0,-4-2 0,1-1-1,-3 1 1,0-2-1,4-1 1,1 1 0,-1-3-1,1 3 0,1-1 0,-1-4 1,-2-1-1,-1 1 1,-4-4-1,-1 0 0,-2-1 0,2-4 1,-5-2-1,2 6 0,-1 2 1,1-1-1,1 2 0,-2-1 0,2 3 0,-1-1 0,3 1 1,3-2-1,0-1 1,4 1-1,0-2 1,-1 2-1,4 0 1,2 3 0,-1 0-1,3 2 1,1 0 0,4 0-1,3-2 1,4 1 0,-3-4-1,4 2 1,3-6-1,-1-3 1,2 2-1,0-3 1,0-4-1,0-1 1,0-1-1,0 1 1,-3-1-1,-3-1 0,-1-2 0,-4-2 1,-3 0-1,0-2 0,-2-4 0,-6-5 0,-4-7 0,-2-1 0,-6-2 0,-8 0 0,-5 3 0,-11-1 0,-5-1 0,-1 1 1,-9 0-1,-6-1 0,-2-2 0,-3-1 1,-3-6-1,-5 0 0,-6-5 1,-6-4-1,-3-1 1,-2-2-1,-6-1 0,-7-8 0,0 3 1,-2-1-1,-1 1 0,-2 1 0,0 2 0,-2-6 1,0-5-1,1 5 0,-3-8 0,-4-8 0,-2-3 0,-6-6 0,-6-9 0,-4-2 0,-4 1 1,-3-2-1,-8 4 0,0 6 0,-4 8 0,-4 8 0,-2 7 0,-2 5 0,-2 1 0,-4 6-1,0-5 2,-4 3-2,-2-1 1,1 6 0,0 2 0,-4 4 0,-5 4-1,1 8 2,-4 6-2,-2 11 2,-1 6-1,-4 2 0,1 3-1,-4 2 2,0 5-1,-3-2 0,-5 0 0,0 0 0,0-2-1,-4 2 1,1 0 0,-4 4 0,4-1 0,0 6 0,3-2 0,-4 3 0,1 2 0,-2-1 0,-2 3 0,4 3 0,1 3 0,-1 1 0,1 4 0,4 2 0,6 3 0,2 0 0,6 0 0,-1-3 0,0-2 0,0-2 0,2 2 0,-2-1 0,1-2-1,-1 1 1,0 2 0,1 3 0,2 2 0,2-1 0,3 2 0,3 3-1,1 2 2,1-1-2,1 0 2,1-3-1,1 3 0,2 0-1,2-2 1,-2-1 0,3 0 0,1 3 0,4 0 0,2 0-1,5-2 1,-2 0 0,5 1 0,2 1 0,0-2 0,3-1 0,1-2 0,3 2 0,-1 3 0,4 0 0,-1 0 0,4 0 0,2 3 0,1-1 0,0 1 0,1-3 0,1-2 0,-1 1 0,3 1 0,0-2 0,-1 0 0,-1 1 0,2-3 0,-4 3 0,0-3 0,-1 1-1,-1 0 1,3-1 0,-3-1 0,4 4 0,0-3 0,1-1 1,3 2-1,1 0-1,3-1 2,-3-1-1,1 2-1,1 0 1,-1 1 0,0 2 0,1-3 0,1 1 0,15 2 0,-28 0 0,28 0 0,-25-1 0,25 1 0,-23-4 0,23 4 0,-21 2 0,21-2 0,-19 0-1,19 0 0,-23 0-1,23 0-1,-27 3-2,13 7-4,-14-7-7,1 11-24,-6 12 2,-8 11-2,-2 12 3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7:20.078"/>
    </inkml:context>
    <inkml:brush xml:id="br0">
      <inkml:brushProperty name="width" value="0.10583" units="cm"/>
      <inkml:brushProperty name="height" value="0.10583" units="cm"/>
      <inkml:brushProperty name="color" value="#EA157A"/>
      <inkml:brushProperty name="fitToCurve" value="1"/>
      <inkml:brushProperty name="ignorePressure" value="1"/>
    </inkml:brush>
  </inkml:definitions>
  <inkml:trace contextRef="#ctx0" brushRef="#br0">687 0 30,'0'0'9,"19"6"0,-19-6-1,25 10 0,-25-10 0,32 12 0,-16-9 0,1 4-2,3-2 0,-2 1 0,3-2-1,-1-1 0,2 0 0,-4-1-1,3 3 0,-3-2-1,4 0 1,-2 1-1,1 4 0,-1-1-1,3 1 1,-1-3-1,-1 5 0,-1-4 0,3 4 1,-3-3-1,3 3 0,2-3 0,3 4 0,-3-3 1,5 4 0,-4-4-1,4 4-1,-2-2 1,2 3-1,-5-5 1,-2 4-1,2-4 0,0 4 1,-1-2-1,1-2 0,2 0 0,-3 1 0,5-3 0,0 4 0,-2 0 0,1-2 0,0 2 0,2 4 0,-2-3-1,0 1 1,0 1 0,-1-1 0,1-1 0,0 1 0,0-1-1,0-1 1,-3-3 0,3 3 0,-3-2-1,3 2 1,-2 2 0,1-4 0,-2 4 0,-1 2-1,1 1 1,0 0-1,3 0 0,0 0 0,-1-3 0,-1 4 0,1-4 0,-2-2 1,1 0-1,0 3 0,-2-1 0,-1 1 1,0 0-1,2 4 1,3 1-1,0 3 0,2 1 0,1-2 1,-3 1-1,2 1 0,3-1 0,0-1 0,0-2 1,2-1-1,-2 0 0,2 1 1,1 0 0,1-1-1,-4-6 1,0 2-1,0 1 1,0 1-1,-2-1 1,2 1-1,-1 0 0,1 2 1,2 1-1,-1 0 0,-1-1 0,2 1 1,0-1-1,0-2 0,-1-1 0,1 1 1,-2 0-1,-1 2 1,1-1-1,0-2 1,-3 1-1,1 1 0,-1-1 1,1 0-1,-3 1 0,4 1 1,-1 0-1,2 1 0,-1 2 0,1 0 0,1 4 0,1 3 0,0-1 1,-4 1-1,1-1 0,-4-1 0,2 0 1,-2 2-1,-2-8 0,-1 3 1,0-2-1,1 0 1,-3 0-1,4-1 0,-2 1 0,0 0 1,-1 2-1,1-2 0,-3 1 0,1 1 1,-2-4-1,-1 2 0,0 1 0,-2-1 0,-1-2 0,-1 2 1,1-2-1,-2-1 0,0 1 0,-1-1 0,1-1 0,2 1 0,1 1 0,-3 0 0,3 2 0,-1 2 1,3-1-1,-1 2 0,1-1 0,-3-2 0,-1 1 0,3 1 0,0-2 0,0 0 0,0 0 0,0-2 1,-3 2-1,7-2 0,-3-2 0,-2-1 0,-1-1 0,1-1 0,-1 0 0,2 5 0,0 1 0,-3-3 0,2 2 0,-1 1-1,1 0 2,-1 1-2,-1 0 2,-3-5-2,2 2 2,0 1-1,-2 0 0,2 0 0,0-1 0,0 1 0,-2 2 0,2-2 0,-2-1 0,2 1 1,-1 3-1,4 4 0,2 0 0,-1 0 0,1 1 0,2 8 0,1-1 0,2 0 0,-2 2 0,-2-2 1,1 0-1,-1 2 0,4 3 0,-2-5 0,2 2 0,0 3 0,0-4 0,1 5 0,2-1 1,2 1-1,-3-2 0,1 6 0,-7-2 0,2-1 0,-1 0 0,-1 1 0,-1-1 0,0 1 0,-3 4 0,-1-4 1,4 6-1,-2 6 0,-3 1 0,0 3 0,-2 2 0,-3 3 1,0-1-1,-2 0 0,-1-1-1,-2-7 2,0 6-1,-2-1 0,0-1 0,-1-4 0,-2 0 0,-2 1 0,-1-1 0,-2 5 0,-3-3 0,-2 1 1,-2-1-2,1 5 2,-2-2-2,-2 0 2,-2-1-1,2 1 0,-1-3 0,-1 0 0,-1-1 0,3-1 0,-3 2 0,1-2 0,-2 0 0,-1-2-1,-2-1 2,-1 1-1,0-1 0,-4 0 0,1-2 0,-2 1 0,0 1 0,0 0 0,-1 0 0,0-1 0,-1 1 0,-1 1 1,-6 1-2,1-3 1,-4 3 0,0-3 1,-3 3-2,-1-1 1,1-1 0,-2-2 0,2-5 0,2-2 0,-1 1 0,-1-4 0,2 0 0,0-7 1,-2 1-2,1 1 1,-1-3 0,2-1 0,0-2 0,1 1 0,2-3 0,0 1 0,0-1 0,0-3 1,1-1-1,-1-1 0,-5 0-1,-1 0 1,-3 0 0,-4 0 0,-2 3 0,-5 0 0,-5 2 0,-4 1 0,2 1 0,-3-2 0,-3 1 0,-3-3 0,-1-1 0,-1-1 1,-1-2-2,-3 1 1,-1-2 0,-2-2 0,1 1 0,-4 4 0,-5 3 1,-2-1-2,2 0 1,-1-2 0,1 3 0,-2-1 0,4-2 0,1-6 0,7-3 0,0-2 0,5 0-1,-2-2 1,2-1 0,-3-4 0,-1 0 0,1 2 0,-2-5 0,0 2 0,1-2 0,3-2 0,-1 1 0,2-3 0,3-1 0,2-1 0,0-3 0,0 1 0,-4-3 0,-4-4 0,3 0 0,-4 0 0,1-3 0,-2-1 1,3 4-1,1 4 0,4 1 0,7 10-1,4-2 0,6 1-2,5 11-2,1-12-4,16 0-22,-8-8-9,1-11 2,-4-12-2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7:28.843"/>
    </inkml:context>
    <inkml:brush xml:id="br0">
      <inkml:brushProperty name="width" value="0.10583" units="cm"/>
      <inkml:brushProperty name="height" value="0.10583" units="cm"/>
      <inkml:brushProperty name="color" value="#EA157A"/>
      <inkml:brushProperty name="fitToCurve" value="1"/>
      <inkml:brushProperty name="ignorePressure" value="1"/>
    </inkml:brush>
  </inkml:definitions>
  <inkml:trace contextRef="#ctx0" brushRef="#br0">947 346 24,'0'0'8,"0"0"1,0 0 0,0 0 1,0 0 1,0 0-1,0 0-1,-6 18-1,6-18-1,-4 27-2,3-8-1,-1 6-2,0 2 0,1 4-1,-1 6 1,4-3-1,-4 3 0,4-7 0,3 1 0,-4-6 0,3 0-1,-4-5 1,0-20-1,3 21 1,-3-21-1,3 17 0,-3-17 0,0 0 0,0 0 0,0 0 0,0 0 0,14-25 0,-13 3 0,-2-2 0,1-3 0,-2-3 1,0 2-1,-1 0 0,-2 1 0,-2 4 0,2 5 0,-3 0 1,1 3-1,-1 0 0,8 15 1,-16-22-1,16 22 0,-19-14 1,19 14-1,-20-10 1,20 10-1,-23-4 1,8 1-1,0-2 1,0-2 0,0 2-1,-3-1 1,-5 1-1,-1 2 1,-1 1-1,0 5 0,0 7 0,-1 2 1,-1 4-1,2 4 0,2 7 0,-2-1 0,2 6 0,-1 4 0,1 2 0,0 7 0,0 0 0,-1 3 0,6 0 0,5 1 1,-1-1-1,6-5 0,3-1 1,7-4 0,-1-3-1,9-6 1,2 0 0,5-8 1,1-3-1,5-3 0,-1-2 1,3-1-1,1-2 0,-1 5 0,4-2 0,-4 9 0,0-2 0,1 6 0,-1-1 0,-2 6 0,-1-2 0,-2 0 0,-5 4 0,2 1 0,-9 2 0,0 5-1,-4 1 1,-3 1-1,-2 2 0,-4-1 1,-4-1-1,-2-1 0,-3-6 0,-2-4 0,-4-4 1,-5-5-1,-2-7-1,-4-6 1,-3-5 0,-2-6-1,-3-6 1,1-6-1,-2-5 0,2-7 1,1-3-1,4 0 1,3-4-1,7-1 1,5 0 0,1 0 0,7 0-1,3 4 1,2 3 0,4 1 0,-1 4 0,2 21 0,-2-24 0,2 24 0,0 0 0,0 0 1,-3 27-1,1-2 0,-1 5 0,-2 1 0,-3 9 0,-1 3 0,-1 1 0,-1 3 0,-1-1 0,-6-3 0,1 0 0,-1 0 0,3-5 0,-2-6 0,6-7-1,-1-5 0,12-20-3,-12 18-3,12-18-9,0 0-14,14-20 0,2 7 0,-12-20 1</inkml:trace>
  <inkml:trace contextRef="#ctx0" brushRef="#br0" timeOffset="1735">1591 0 21,'-13'38'13,"3"-17"-1,3 12-1,-3-1-1,-2 4-1,-1 2 1,3 2-1,-1-2-1,-3-3-2,4 1-1,-3-4-1,1-1 0,1 1-2,1-6 0,-2 1 0,4-4-1,-1-1-1,1-6-1,8-16-3,-7 18-3,7-18-6,0 0-8,0 0-5,17-11 0,-15-7 1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7:41.375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71 0 38,'0'0'19,"0"0"-3,-16-5-1,16 5-3,-9 15-3,9-15-2,-13 33 0,5-11-2,1 7-1,-1 1 1,5 7-1,-2 4 0,3 4-1,2-2 0,5 3 0,2-4-1,4 1 0,2-2 0,4 1 0,3-6 0,5-3-1,1 0 1,7 0-1,0 0 2,5-1-2,2-4 0,2-3 1,-1-4-2,-1-1 1,-1-5 0,-2-5-1,-2-3 0,-2-2 0,-3-4-1,-2-4 0,0 3-2,-5-13-3,3 6-3,-6-8-11,-3-11-12,4 8 0,-11-14 0</inkml:trace>
  <inkml:trace contextRef="#ctx0" brushRef="#br0" timeOffset="640">144 197 34,'2'17'17,"-2"-17"1,0 0-2,1 16-1,-1-16-3,7 23-1,-7-23-2,20 29-2,-20-29 0,26 31-1,-9-18-1,6 7 0,2-7-1,5 7 1,-1-5-2,3 7-1,1-2 0,2 4 0,-2 1-1,0 5-1,-5 0 0,0 3-2,-3 7-3,-7-4-9,-1 2-18,1 14 0,-13-6-2,3 12 2</inkml:trace>
  <inkml:trace contextRef="#ctx0" brushRef="#br0" timeOffset="1437">13 1582 48,'-8'16'22,"8"9"-2,-2 3-3,2 5-4,4 4-2,-3-1-2,7 7-2,1 0-2,6 7-1,1-3-1,7-4-1,4-7 0,6 0-1,8-6 0,4-3 0,5-7-1,4-5 1,4-7-1,2 2 1,1-7 1,0-1 0,1-7-1,-1-2 1,-6-4 0,-2-3-1,-5-1 1,-5-4-2,-4 0-1,-5-2-5,-6 6-10,-7 3-16,-9-9 0,-12 21-2,10-25 2</inkml:trace>
  <inkml:trace contextRef="#ctx0" brushRef="#br0" timeOffset="2093">136 1940 21,'0'0'22,"-10"14"-3,10-14 0,0 0-2,0 0-2,15-1-1,1 4-1,-16-3-1,33-10-1,-11-1-1,6 7-3,-3-4-2,10 10-1,-6-6-2,3 1 0,1 5-1,0 1 0,-1 5-1,2-1 1,-2 4-2,1 1-1,2 8-2,-7-4-4,8 16-9,-6 1-16,-3-3 0,6 10-3,-13-6 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5:58.593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437 666 30,'-20'-15'28,"20"15"2,0-18-12,-5-7-3,13 9-4,-8-19-1,12 12-3,-5-14-1,13 11-1,-5-7-1,14 8 0,-4-2 0,10 6-2,-1 3 0,5 8 0,-1 0-2,-1 8 1,-1 4 0,-1 10-1,-5 3 0,-5 8 1,-5 9-1,-6 10 0,-9 12 0,-3 5 0,-9 13 0,-7 2-1,-2 9 0,-8-1 1,-3 0-2,-3-1 2,0-7-1,-2-3 0,0-8 1,-3-5-1,3-6 1,-4-7-1,6-1 1,-4-9-1,4 0 1,2-9-2,6-3 2,5-8-2,3 0 2,14-15-1,0 0 1,-8 16 0,8-16 1,22-5-1,-7 0 2,5 3-1,4-3 0,4 5 0,-1 0 1,5 1-1,-2 5 0,6-1 0,-6 5 0,2 0 0,-3 2 0,-1-1-1,-4-2 0,-4-1-2,3 4-3,-23-12-12,24-2-16,-6 0-1,3-9 0,2-3 1</inkml:trace>
  <inkml:trace contextRef="#ctx0" brushRef="#br0" timeOffset="45833">0 88 3,'0'0'20,"0"0"-9,0 0-2,0 0 0,0 0 2,0 0-2,0 0-1,0 0-1,0 0-1,0 0 0,24 12 1,-24-12-1,33 5 0,-9-10-2,8 7 1,1-13-1,13 5-1,4-8 0,7 3-2,6-3 1,4 1-1,2-1 1,3 6 0,4 1-1,1 4 1,-5 3-1,4 3 1,-7-1-1,0 6 1,-5 1-1,0 1-1,-7 0 1,-7 1 0,-4-2-1,-4-1 0,-4 1 0,-4-3-1,-4 3-1,-11-9-5,8 13-11,-9-4-14,-18-9 0,22 11 0,-22-11 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8:08.92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904 12 30,'-18'-4'12,"-6"-6"-2,4 6 0,-3-2-2,0 7-1,-4 3-2,1 4 0,-4 8-2,-2 6 0,-1 5-2,-4 9 0,-1 6-1,-4 2 0,3 6 0,-3 3 1,2 2 0,0 8-1,0 8 1,2 6 0,5 4 1,-2 12-1,3 7 0,1 11 0,2 7-1,4 3 0,2 5 1,0 3-1,1 4 0,6-2 0,1 0 0,5-1 1,3-1-1,5-3 0,9-3 1,5-4-1,8-2 1,8-1-1,5-2 1,9-4-1,4-7 1,1-1 0,1-2-1,0-7 1,1-2-1,-6-6 0,2-7 0,-4-2 0,-1-1 0,3-7 1,1-5-1,1-2 0,-1-3 0,1-1 0,2-6 1,1-6-1,0-2 2,-3-8 0,2 2 0,-1-13 0,-1 0 1,3-9-1,2 0 1,-1-6 0,-1 1-1,-2-1-1,3-1 1,-1 0-1,0 2 1,-6 4 0,2-3 0,-2 2 0,5-3 1,-12 0-1,6-5 1,-4-3-1,1-4 0,-1-8 0,-1 4-1,-1-13 0,0 6 1,8-10-1,-3 0 0,2-4 0,1-4 1,5-4-1,2-8 0,2-4 1,2-3-1,-2-3 0,-2-1 0,-2-3 0,-1 4 0,-9 0 0,-2 8 0,-7-1 0,-4 4 0,-4 1 0,1 3 0,-4-7 0,-1-2 1,1-7-1,4-3 1,-4-6-1,2 0 0,-2-5 0,1 0 0,-4-2-1,1 4 0,-6-2 1,-2 1-2,-4 1 2,-1-4-1,-3-1 0,-2-5 0,-1-6 1,-7-2-1,-3-6 0,0-8 0,-4-1 0,-3-6 0,0-3 0,-2 4 0,-1 1 0,5 2 0,-2 4-1,0 6 2,0 5-2,0 3 2,-3 5-2,-2-2 2,-5 2-1,-2 0-1,-4 2 2,-4 3-2,-3 2 2,-2 4-2,1 9 1,1 3 0,2 9 1,1 8-2,3 6 2,2 1-1,4 6 0,-1 2 0,0 1 0,4 4 0,2 0 0,-3-4 1,4 2-2,2 2 2,1 1-1,1 1 0,1 4 0,-2 0 1,1 4-1,1 6 0,1 1 0,-1 1 0,2 0 0,0 1 0,1-2 0,2-3 0,15 4 0,-26-6 0,26 6 0,-27-8 0,27 8 0,-27-9 0,12 6 0,0 0 0,1 1 0,-3-1 0,2 1 0,15 2 0,-27-5 0,27 5 0,-25-5 0,25 5 0,-25-8 0,25 8 0,-28-9 0,12 4 0,-3 2 0,3 1 1,-3 1-1,1 2 0,0 1 0,-1-2 0,4 0 0,1 0 0,14 0 0,-29-5 0,29 5 0,-26-7 0,26 7-1,-30-6 1,13 3 0,-3-2 1,-1 1-1,-1 1-1,-5 0 2,-1-2-1,-2 1-1,0 3 0,0 6-2,0 1-3,7 16-6,-4 3-20,1-4-1,6 14-2,-15-5 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8:49.109"/>
    </inkml:context>
    <inkml:brush xml:id="br0">
      <inkml:brushProperty name="width" value="0.10583" units="cm"/>
      <inkml:brushProperty name="height" value="0.10583" units="cm"/>
      <inkml:brushProperty name="color" value="#EA157A"/>
      <inkml:brushProperty name="fitToCurve" value="1"/>
      <inkml:brushProperty name="ignorePressure" value="1"/>
    </inkml:brush>
  </inkml:definitions>
  <inkml:trace contextRef="#ctx0" brushRef="#br0">948 256 10,'-16'-5'22,"16"5"0,-32 8 0,6-8-10,-4-3-3,-10-4-2,-3 2-2,-14-10-1,-2 5 0,-8-3-2,1 1 0,0-1 0,-1 1-2,7 4 1,4-4-1,8 7 0,2-1 1,9-3-1,5 3 1,6-1 0,3 2 0,6-1-1,17 6 1,-18-4 0,18 4-1,0 0 1,0 0-1,0 0 1,15 9-1,-15-9 0,23 13 0,-23-13 1,28 18-1,-11-8 0,4 5 0,1 0 1,5 0-1,1 3 0,5 2 0,-2 0 0,4 2 1,-2 3-1,1-2 1,-5 2-1,0-2 0,-3-3 0,-4 0 1,-1-3-1,-4-1 0,0-2 1,-17-14-1,21 20 0,-21-20 1,0 0-1,2 14 0,-2-14 0,-23-6 0,3-4 0,-2-5 0,-8-2 0,-3-8 0,-7-1 0,-3 1-1,0-5 1,-7 0 0,4 2 0,-2-2 0,6 5 0,7 2-1,5 3 1,7-4 0,8 9 0,15 15 1,-3-21-1,3 21 0,25-12 1,-4 7 0,6 2-1,4 1 1,6-1 0,4 0-1,3-4 0,4-1-3,5-1-8,3 6-16,-4-22-1,14 12 0,-13-17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8:48.187"/>
    </inkml:context>
    <inkml:brush xml:id="br0">
      <inkml:brushProperty name="width" value="0.10583" units="cm"/>
      <inkml:brushProperty name="height" value="0.10583" units="cm"/>
      <inkml:brushProperty name="color" value="#EA157A"/>
      <inkml:brushProperty name="fitToCurve" value="1"/>
      <inkml:brushProperty name="ignorePressure" value="1"/>
    </inkml:brush>
  </inkml:definitions>
  <inkml:trace contextRef="#ctx0" brushRef="#br0">1040 617 22,'0'0'21,"-26"-3"-4,26 3-4,-23-12-1,6 0-3,-4-1-1,-7-9-2,-5 2 0,-8-7-1,-9 4-1,-6-6-1,-6 1 0,-7-2-1,0-2-1,-2 4 0,5-2-1,3 1 1,7 2-1,7 4 1,6 1-1,7 2 0,3 7 0,6-2 0,4 6 1,5 4-1,18 5 0,-21 5 0,21-5 0,10 29 0,8-2 0,5 3 1,3 5-2,6 7 1,0 1-1,5 1 1,-4-1-2,-5-1 1,-5-7 0,-2 0-1,-4-8 0,-6-2 0,-4-10 0,-7-15 0,0 18 0,0-18 0,-17-5 0,17 5 1,-31-28 0,8 5 0,-5-8 0,-2-5 1,-3-4-1,-1-6 1,-1-2 1,4 3-1,3 0 1,5 3-1,6 5 1,2 5 0,7 7 0,5 5 1,3 20-2,0-27 1,0 27 0,20-16 0,-4 7 0,7 1-1,9-2 1,4-4 0,8 4 0,7-1-1,4 1-3,-3 0-4,9 6-9,-13-4-9,15 16-1,-17-6 1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8:47.078"/>
    </inkml:context>
    <inkml:brush xml:id="br0">
      <inkml:brushProperty name="width" value="0.10583" units="cm"/>
      <inkml:brushProperty name="height" value="0.10583" units="cm"/>
      <inkml:brushProperty name="color" value="#EA157A"/>
      <inkml:brushProperty name="fitToCurve" value="1"/>
      <inkml:brushProperty name="ignorePressure" value="1"/>
    </inkml:brush>
  </inkml:definitions>
  <inkml:trace contextRef="#ctx0" brushRef="#br0">1049 678 36,'0'0'15,"-13"-15"-1,13 15-1,-17-12 0,17 12-3,-19-13-2,19 13-1,-30-20-1,13 12-2,-8-6-1,-1 4-1,-6-5 0,-4 0 0,-6-3 1,-4-3-2,-6-4 1,-1-3 0,-1-4 0,-3-3 0,-1-3 0,4 1-1,-1 0 1,2 3-1,0 3-1,5 7 1,3 1-1,7 4 0,1 6 0,7 1 0,4 4 0,11 3 0,15 5 0,-18-8 0,18 8 0,0 0 0,0 0 0,0 0 0,3 16 0,-3-16 0,15 22 1,-5-4-1,10 4 0,-4 2 0,7 1 0,2 5 0,0-2 0,2 4 0,-1-2 0,1 0 0,-6-3 0,3 3-1,-8-6 1,1-3-1,-4-2 1,-13-19-1,18 23 1,-18-23 0,0 0-1,0 0 1,0 0 0,-8-18 0,-4 1 0,-1-5 0,-5-3 0,-5-7 0,1-1 0,-4-6 0,-1-1 0,-1 0 0,3 0-1,0 3 1,2 0 0,6 6-1,-1 0 1,5 6 0,4 5 0,3 2 0,6 18 0,-5-24 1,5 24-1,0 0 0,20-6 0,-5 9 1,8 0-1,3 2 0,6 0 0,3-1 0,3-1-1,2-1-2,5-2-2,-1-2-7,-2-3-9,6 10-8,-12-12 1,11 19-1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8:59.609"/>
    </inkml:context>
    <inkml:brush xml:id="br0">
      <inkml:brushProperty name="width" value="0.10583" units="cm"/>
      <inkml:brushProperty name="height" value="0.10583" units="cm"/>
      <inkml:brushProperty name="color" value="#EB8803"/>
      <inkml:brushProperty name="fitToCurve" value="1"/>
      <inkml:brushProperty name="ignorePressure" value="1"/>
    </inkml:brush>
  </inkml:definitions>
  <inkml:trace contextRef="#ctx0" brushRef="#br0">0 533 15,'54'-33'8,"-1"-5"-1,7 3-1,-4-4-2,4 4 1,-3 0 0,-2 7-2,-4 0 0,-3 5-1,-6 3 0,-8 3-1,-2 6 0,-6 4-1,-6 4-1,-3 0-1,-17 3-4,21 3-5,-21-3-6,0 0 0</inkml:trace>
  <inkml:trace contextRef="#ctx0" brushRef="#br0" timeOffset="359">428 32 24,'0'0'12,"25"-10"0,-9 2-1,8 3-2,2-2-2,2 6-1,4 2 0,-1 3-2,-3 4 0,2 5-1,-5 7 0,-2 5-1,-5 8 0,-3 3-1,-3 11-1,-4 0-3,-1 8-8,-12 0-13,16 16 2,-16-10-1</inkml:trace>
  <inkml:trace contextRef="#ctx0" brushRef="#br0" timeOffset="891">787 1358 19,'-23'-2'17,"23"2"-3,0 0-2,0 0-4,28-16-1,-8 7-3,3 0 1,9-3-2,2-3 0,6-3-1,3-2 0,3-1 0,1-3 0,-4 3-2,0-2-2,-7 1-2,1 6-7,-11-4-5,5 13-6,-17-14-1,9 16 1</inkml:trace>
  <inkml:trace contextRef="#ctx0" brushRef="#br0" timeOffset="1203">1179 938 31,'0'0'16,"18"-8"-3,-18 8-2,32-9-3,-11 9 0,4 4-3,0 1 0,7 0-1,-3 10 0,3-2-1,-1 7 1,1 4-1,-1 5-1,-1 2-2,-4 5-5,-9 4-14,4 16-6,-17-6 0,4 26 0</inkml:trace>
  <inkml:trace contextRef="#ctx0" brushRef="#br0" timeOffset="1672">1621 2277 22,'0'0'18,"35"-18"-7,-10 5 0,11 3-2,2-2-1,8 0 0,1-4-1,4 1-2,-1 2-2,-1 0-2,-2-1-6,-11-2-10,5 13-8,-26-16-1,10 16 1</inkml:trace>
  <inkml:trace contextRef="#ctx0" brushRef="#br0" timeOffset="1922">1985 1860 26,'0'0'24,"18"14"-4,2-11-1,-2-3-4,5 3-2,7 7-2,2 3-3,7 9-1,-6 4-2,7 12-1,-8 10-2,-3 10-3,-2 15-8,-9 11-17,-11-1-4,-1 19 0,-17-4 0</inkml:trace>
  <inkml:trace contextRef="#ctx0" brushRef="#br0" timeOffset="4531">2994 1024 30,'0'0'14,"0"-22"-1,0 22-1,0 0-1,5-14 0,-5 14-2,7 19-1,-1 10-2,3 7 0,-1 13 0,2 13-1,5 10 0,-5 14-2,3 12 1,0 3-1,-4 3 0,-1-5-1,0 0 0,-5-6-1,1-9 0,1-11-1,-5-17-1,1-11-2,-2-17-2,4-8-7,-3-20-9,-5-22-9,10-1 0,-13-28 2</inkml:trace>
  <inkml:trace contextRef="#ctx0" brushRef="#br0" timeOffset="4875">2963 1095 36,'0'0'21,"13"-28"-3,5 10-2,5-2-3,9-8-2,11 1-3,0-9-2,12 1 0,-3-3-2,3 0-2,-7 5 0,-3 7-2,-9 4 0,-8 7-1,-6 9-2,-7 2-3,-15 4-8,20 17-7,-20-17-8,3 30 2,-3-30 0</inkml:trace>
  <inkml:trace contextRef="#ctx0" brushRef="#br0" timeOffset="5219">3242 1766 56,'35'-15'24,"-13"7"-4,4-5-3,6 0-5,-3-7-3,13 0-3,-4-3-2,10 1-1,-7-1-4,2-3-5,-1 1-10,1 8-13,-14-4 0,6 16-1,-17-8 2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9:24.54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35 32 19,'0'0'9,"0"0"0,11 28 0,6 3-1,3 4 0,8 15 1,6 8 0,11 13-1,10 5 0,14 8-2,12 1 0,15 1 0,13 7-1,17-4-1,14 2 0,11-5 0,13-3-1,3-9-1,6-1-1,-2-5 1,1-7-1,-9-6 0,-4-6-1,-12-9 0,-16-7-2,-15-6-3,-19-6-2,-17-7-5,-21-6-9,-29-15-8,-10 4 2,-37-15 1</inkml:trace>
  <inkml:trace contextRef="#ctx0" brushRef="#br0" timeOffset="1079">71 426 18,'-2'-20'3,"1"-2"-1,-1-1 0,-1-2 1,1 4-1,-1-2 0,1 1 1,-1-4 0,-4 3 0,4-6 0,-2 6 0,0-2 0,2 2 0,-2 0 0,1 2 0,1 4-1,3 17 0,-3-25 0,3 25 0,-7-18-1,7 18 1,0 0-1,-8-17 0,8 17 0,0 0 0,0 0-1,0 0 0,0 0 1,0 0-1,0 0-1,0 0 1,0 0 0,0 0 0,0 0 1,0 0 0,0 0 0,0 0 0,18 10 0,-18-10 0,18 10 1,-18-10-1,27 17 1,-11-6 0,2 1-1,-1 1 0,3 1 0,0 0-1,1 0 1,-1 1 0,5-2-1,-4 0-1,1 0-7,-2-9-12,9 12-1,-12-18 0</inkml:trace>
  <inkml:trace contextRef="#ctx0" brushRef="#br0" timeOffset="2672">3975 1012 27,'0'0'20,"-8"-19"-3,8 19-2,0 0-3,0 0-2,0 0-3,15 30-1,0 7-2,1 14-1,6 13 0,-1 16-1,6 11 1,-1 7-2,-1-2-1,-4 3-3,-2-5-6,-3-14-8,7-1-10,-14-28 1,7 4 0</inkml:trace>
  <inkml:trace contextRef="#ctx0" brushRef="#br0" timeOffset="3235">3701 1065 34,'0'0'14,"13"-24"-1,7 13-2,5-6-2,13 1 0,8-1-2,13-1-2,6 0 1,9 5-2,7 6-1,4 4 0,1 11-1,-2 8 0,-5 11-1,-11 9 0,-3 17 0,-14 8 1,-10 9-1,-14 13-1,-11 4 2,-11 6-2,-11 3 1,-6 3 0,-9-3 0,-6-8-1,-4-5 1,-2-12-1,-4-8-1,-1-10-2,-3-12-3,1-9-4,1-11-8,-8-17-10,16 2 2,-11-22-1</inkml:trace>
  <inkml:trace contextRef="#ctx0" brushRef="#br0" timeOffset="3766">4567 518 25,'17'-16'14,"-11"-2"-2,-6 18-1,0 0-1,17 1-1,-17 23 0,-5 10-2,-2 19-1,-6 17 1,-2 16-2,-6 20 0,-1 13 0,-8 13-1,-1 11-1,-4 6 0,-3 4-1,-1-7-1,1-4-1,0-11 1,0-15-1,4-22-1,5-16-1,6-18-4,6-19-6,7-19-12,13 2-4,-3-24 1,15 0 0</inkml:trace>
  <inkml:trace contextRef="#ctx0" brushRef="#br0" timeOffset="4704">5077 1902 29,'0'0'13,"-15"18"-2,20 4-3,-5 7-2,3 8-2,0 11-2,2 5 0,-1 3-1,0 2 0,1-2-1,0 1 0,2-9-1,-2-5-3,2-7-2,-4-11-4,7 1-3,-10-26-6,10 25-1</inkml:trace>
  <inkml:trace contextRef="#ctx0" brushRef="#br0" timeOffset="5360">5125 1770 27,'0'0'11,"0"0"-1,21-12-1,-21 12 0,15 2-1,-15-2-1,21 18-1,-9-3-1,1 10-1,2 3 0,3 3-1,-1 6 0,-1 2 0,1 4 0,-1 2-1,1 1 1,-1-1-1,4-4 0,-5 4 0,3-5-1,-1-2 0,1-3 0,-3-2-1,2-5-2,-4-3-1,-5-7-1,0-3-6,1 0-5,-9-15-9,11 18-1,-11-18 0</inkml:trace>
  <inkml:trace contextRef="#ctx0" brushRef="#br0" timeOffset="5829">5146 2150 40,'0'0'16,"31"-15"-4,-12 9-2,7 6-3,-4 1-7,2 3-5,-2 2-6,-6-7-6,13 12-4,-29-11 0</inkml:trace>
  <inkml:trace contextRef="#ctx0" brushRef="#br0" timeOffset="6391">5713 2097 25,'0'0'18,"0"0"-2,18-5-3,-3 4 1,5-4-2,3-4-2,5 3-2,2-4-2,7 0 0,-6-2-2,5 2-1,-4 0-4,-4 4-2,-3 1-4,-5 2-7,-20 3-9,23 1-5,-23-1 0,0 0 2</inkml:trace>
  <inkml:trace contextRef="#ctx0" brushRef="#br0" timeOffset="6688">5793 1957 36,'0'0'25,"0"0"-6,0 0-3,5 28-5,3-3-2,-2 1-4,6 5-1,-2 9-4,0 3-3,3 5-9,4 13-13,-9-13-2,15 17 2,-13-19-1</inkml:trace>
  <inkml:trace contextRef="#ctx0" brushRef="#br0" timeOffset="7000">6366 1801 10,'0'0'18,"14"50"0,-13-16-9,8 14-3,-3 2 0,4 13-1,3 0 0,-6-2-1,5 5 0,-4-4 0,3-8-2,-4-8 0,3-6-1,-5-18-1,-5-22 0,6 15 1,-4-30-2,-2-8 0,0-14 0,-3-6 0,-7-15 0,3-8-1,-4-9 1,-1-6 0,-3-1 0,4-4 1,-1 1 1,4 6 0,3 8 0,2 9 2,3 13 0,1 11 0,1 11 1,1 9 0,-3 18 0,0 0 0,23 12 0,-11 9-1,4 12-1,3 4 0,2 7 0,2 8-1,4-1 0,3 5-1,-2 2 1,0-2 0,0-1-1,5 3 0,-3 0 0,-1-2 0,-4 0-2,0-4-1,-5-9-4,0-2-5,-2-5-6,-16-21-8,14 7 0,-16-22 1</inkml:trace>
  <inkml:trace contextRef="#ctx0" brushRef="#br0" timeOffset="7610">6469 2102 34,'18'-31'24,"2"13"-6,-8-11-3,9 8-3,-4-4-7,4 5-5,-1 0-8,-4-3-10,11 13-6,-20-15 0,16 22 0</inkml:trace>
  <inkml:trace contextRef="#ctx0" brushRef="#br0" timeOffset="7875">6849 1341 22,'0'0'18,"0"0"-7,-5 26-4,7-6-4,0 10-10,-12-12-10,16 20-1,-17-14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9:32.92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8 1077 9,'-10'-37'22,"15"14"1,-11-14-5,11-3-4,1-6 0,6-2-4,4 4-1,1-4-1,6 10-2,2 0 0,5 11-2,2 11 0,2 12-2,5 16 0,2 11 0,2 12-1,4 7 0,1-36-1,16 59-7,-20-25 0,22 16 0,-25-32 1,24 12-1,-25-34 1,21 8 0,-21 6 0,0-49 9,-2-8-2,-3-11 1,-2-3 0,-8-3-1,0 0 0,-8 0 0,1 0 0,-28-23-4,17 24-8,-22-9-10,5 12-2,-14-5-2,6 14 2</inkml:trace>
  <inkml:trace contextRef="#ctx0" brushRef="#br0" timeOffset="469">690 0 40,'-15'-11'15,"15"11"-1,0 0-1,-8 28-2,6-7-3,1 9-1,4 12-1,2 13 0,5 13-1,0 10 0,6 17-1,1 12 0,3 10-2,-2 6 0,-1 6 0,-4 1-1,-1 1 0,-4-5 0,-1-5-1,-6-8 1,3-3-1,-4-9-2,0-11-2,6-14-8,-2-7-10,-6-26-7,12-3 1,-10-40 0</inkml:trace>
  <inkml:trace contextRef="#ctx0" brushRef="#br0" timeOffset="938">1445 1326 35,'20'-32'17,"17"4"0,-3-2 0,6-2-4,2 4-3,-6 2-3,2 1-1,-9 3-2,-3 6-3,-6 6-2,-20 10-3,22-12-4,-22 12-7,0 0-11,0 0 0,0 0 1</inkml:trace>
  <inkml:trace contextRef="#ctx0" brushRef="#br0" timeOffset="1219">1170 990 20,'15'-43'24,"6"28"1,-6-8-7,10 1-2,3-1-1,4 0-4,6 6-2,2-6-2,5 5-1,-2-6-2,1 1 0,0 1-3,-5 4 0,-2 2-1,-6-1-3,-1 5-5,-5 2-11,-8-6-11,9 11-1,-14-13 1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9:34.56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271 127 26,'-24'-27'17,"24"27"-2,-37-26-1,14 28-4,-1 6-1,-3 15-3,1 15-1,-2 8 0,5 12-2,0 8 1,5 5-1,6 7 1,7 3-2,4-2 1,14 0-2,5 1 0,10-4 0,5-4 0,6-5 0,4-10 0,3-7 0,2-10 0,-4-9 0,1-11-1,-1-10 1,-4-12 0,-4-8 0,0-11-1,-4-9 1,-3-10 0,-4-8 0,-4-4-1,-4-5 1,-1-4-1,-6-5 0,-3-3 1,-4-1-1,-3-1 0,-5-3 0,-6-4 0,-1 4 0,-4 0 0,-3 7 0,-4 6 0,0 5 1,-5 8-1,0 15 0,-1 10 0,-3 8 0,0 10-2,-3 4-3,2 7-7,5 14-16,-11-12-1,12 14 2,-11-17-1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9:50.484"/>
    </inkml:context>
    <inkml:brush xml:id="br0">
      <inkml:brushProperty name="width" value="0.10583" units="cm"/>
      <inkml:brushProperty name="height" value="0.10583" units="cm"/>
      <inkml:brushProperty name="color" value="#EA157A"/>
      <inkml:brushProperty name="fitToCurve" value="1"/>
      <inkml:brushProperty name="ignorePressure" value="1"/>
    </inkml:brush>
  </inkml:definitions>
  <inkml:trace contextRef="#ctx0" brushRef="#br0">0 0 19,'10'57'17,"-12"-4"-4,11 17-2,-6 1-3,5 10 0,0 3-2,-3 7 1,4 2-3,-4-4 1,1 0-2,-3-4 0,2-8-1,-3-7-1,1-12 0,1-12-1,-3-13-1,3-8-3,-4-25-3,0 0-4,0 0-8,5-36-4,5 9 0</inkml:trace>
  <inkml:trace contextRef="#ctx0" brushRef="#br0" timeOffset="469">26 54 24,'0'0'7,"0"0"1,0 0 0,0 0-1,0 0 1,0 0-1,0 0-1,24 22 0,-24-22 0,23 18-2,-8-8 0,3 1-1,2 1 0,1-2-1,4 1 0,0-1 0,6 3-1,1-1 1,2 1-1,6 1-1,1 0 1,4-2-1,0 1 1,-2-5-1,-2-1 1,-3 0-1,0-1 0,-7-1 0,-1-3-1,-8 1-2,-4 1-4,-3-3-5,1 12-11,-16-13-1,0 0 1</inkml:trace>
  <inkml:trace contextRef="#ctx0" brushRef="#br0" timeOffset="1078">150 601 33,'0'0'14,"0"0"-2,0 0 0,0 0-1,0 0 0,0 0-2,0 0-1,15 2-1,0 0-1,2-2-1,6 3 0,0-1-1,5-1-1,2 1-1,3 0-1,2 1 0,-1-1 0,5 1 0,-3 0-1,-1-1 1,1 1-1,-3-1 0,-2-2 0,-1 2-3,-2-2-6,-3-2-12,5 12-7,-14-14 0,11 13-1</inkml:trace>
  <inkml:trace contextRef="#ctx0" brushRef="#br0" timeOffset="1828">1220 3 31,'0'0'12,"2"15"-2,-2-15-2,0 0 0,-3 18-3,3-18 1,0 18 0,0-18-2,-2 23 1,2-23-1,-3 25-1,3-25-1,-4 26 0,4-11 0,0-15-1,-3 24 0,3-24 0,-2 21-1,2-21 0,-1 15 1,1-15-1,0 0 1,-2 15-1,2-15 1,0 0-1,0 0 1,0 0-1,0 0 1,0 0-1,0 0 0,0 0 1,0 0-1,3-17 0,-3 17 0,0 0 1,0 0-1,2-18 0,-2 18 0,0 0 0,-3-16-1,3 16-2,0 0-6,0 0-16,3-20 1,-3 20 0,0 0 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8-12T22:39:47.421"/>
    </inkml:context>
    <inkml:brush xml:id="br0">
      <inkml:brushProperty name="width" value="0.10583" units="cm"/>
      <inkml:brushProperty name="height" value="0.10583" units="cm"/>
      <inkml:brushProperty name="color" value="#EA157A"/>
      <inkml:brushProperty name="fitToCurve" value="1"/>
      <inkml:brushProperty name="ignorePressure" value="1"/>
    </inkml:brush>
  </inkml:definitions>
  <inkml:trace contextRef="#ctx0" brushRef="#br0">753 267 31,'0'0'13,"0"0"0,0 0-1,0 0 0,0 0 0,-17-4-2,17 4-3,-18-1 0,18 1-3,-25 0 0,7 1-2,-5 3 0,-4-1-1,-8 3 0,-5 1 0,-6 3 0,-5-2 0,-6 2 1,3-2 0,-1 5-1,3-1 1,6-2-1,3 0 1,8 1-1,4-1-1,7 3 1,4-5-1,4-1-1,16-7-1,-20 8-2,20-8-4,0 0-7,0 0-13,0 0 0,12-15 0,6 14 1</inkml:trace>
  <inkml:trace contextRef="#ctx0" brushRef="#br0" timeOffset="641">287 0 35,'0'0'14,"0"0"-2,0 0 0,0 0-2,-15 13-2,15-13-2,-8 31-1,3-8-3,-2 9-1,-3 4-1,0 7 1,-1 1-1,-4-1 0,-2 1 1,0-4-1,1-2 1,-1-10 1,4-5 0,0-8 1,13-15-1,-14 18 0,14-18 0,0 0 0,0 0 0,0 0 0,0 0-1,15 3 1,-15-3 1,30 2-1,-8 2 0,6 0 0,3 1 0,9 0-1,0 1 1,3 2-2,0 2 0,-1 5-3,-2-3-5,-2 2-7,5 13-13,-18-2-1,9 11 2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5:57.75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675 333 23,'-11'-19'31,"11"19"1,0 0-8,-27-11-7,27 11-3,-5 15-4,10 12-4,-10 5-1,7 15-3,-2 15 1,0 8-2,-2 13 2,-1 6-3,-2 1 0,0 1 0,-2-7 0,-1 0 1,-1-8-1,-1-4 0,0-10 0,0-11 0,0-3 1,1-13-1,4-1 1,-2-12-2,7-4 1,0-18-6,0 0-4,0 0-23,0 0 0,19-18-1,-11-7 0</inkml:trace>
  <inkml:trace contextRef="#ctx0" brushRef="#br0" timeOffset="45770">0 252 22,'0'0'13,"0"0"1,0 0-2,0 0-3,0 0-1,0 0-1,0 0-3,0 0 0,0 0 0,0 0-1,4-17-1,-4 17 1,16-10-2,-16 10 2,29-12-1,-9 7 1,4-6-1,5 4 0,0-5 1,6 4 0,2-2-1,4 0 0,1-2 0,4 7 1,-2-3-2,3 3 1,-1 0-1,1-2-1,-3 2 1,3-2-1,-4 2 1,0 0 0,3-2 0,-4-1 0,4-2 0,-2 3 0,-2-3 0,0 2 0,-1-3-1,-4 3 1,-5 1-1,-3 1 0,-5 6 0,-6-2 0,-2 7-1,-16-5-3,18 13-3,-18-13-13,0 0-10,-5 16-2,5-16 2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11.68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22 1784 23,'-20'2'24,"18"16"3,2-18-6,-12 28-8,32 0-2,-6-8-1,20 19-1,-3-5-1,24 17-1,1-6-1,21 12 0,10-3-1,13 3-1,7-8-1,11 2 0,3-13 0,7-5 0,-2-15-1,5-14 0,-9-18 1,42-45-9,2-20 2,-1-19-1,7-13-1,3-13 1,3-11-1,-1-5 1,13-8-2,-40 28 9,2-4-2,0 0 0,2-51 0,19 3 0,-3 13-11,-16-10-18,-35 2-1,-25 17 1,-36 8-1</inkml:trace>
  <inkml:trace contextRef="#ctx0" brushRef="#br0" timeOffset="639">1153 2041 25,'8'-37'28,"18"1"1,-7-15 1,5-12-15,23 9-2,-3-19-3,25 12-1,-4-18-3,24 8 1,4-4-4,15 8 1,9 2-2,7 8 0,9 2 0,6 14-1,5 5-1,2 11-2,2 19-1,-12-2-6,12 29-14,-8 5-10,-17 6-1,-3 11 0,-10 0 1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12.85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101 1070 22,'-36'17'29,"-5"-9"0,23 19 3,12 8-17,3-4-3,24 19-4,3-13 1,25 21-4,14-9 1,24 13-1,5-6-2,29 4-1,9-11 0,18-3 1,3-13-2,17-6 2,-1-21-1,11-12 1,60 105-7,-5-190 0,3-25 0,1-18 0,1-13-3,-11-20 3,-3-4-2,5-23 5,-73-116 6,-16 173-1,-22 30 0,-24 6-8,-9 35-6,-30 6-14,-15 23-6,-40 37-6,0 24 0</inkml:trace>
  <inkml:trace contextRef="#ctx0" brushRef="#br0" timeOffset="483">1792 1465 14,'23'-37'29,"-5"-25"1,12 6 1,11-8-14,-5-17-5,21 13 0,-16-19-5,26 17 0,-10-2-3,10 12-2,-4 0 1,8 13 0,-6 5-1,6 15-1,6 7 0,4 14 0,0 4 0,7 8 0,9 10 0,-6 11-1,-1 8-1,-1 7-1,-4 20-6,-22-9-9,-4 20-16,-4 11-2,-18 3 1,-3 4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17.734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383 70 30,'-30'0'31,"30"0"2,-30 23-7,11-9-8,21 29-4,-18 4-4,22 30-2,-8 13-3,20 26-1,-3 21-1,19 28-1,1 10 0,15 13-1,9 2 0,12 3-1,8-11 1,4-7 0,2-20 0,5-18 0,5-27-1,2-14 1,-6-25-1,-1-13 1,-9-12-2,-6-23 0,-4-7-2,-19-16-1,-3 2-4,-33-32-9,6 9-19,-24-13 0,-14-9 0,-10-2 1</inkml:trace>
  <inkml:trace contextRef="#ctx0" brushRef="#br0" timeOffset="562">158 256 35,'-30'-6'28,"30"6"-4,-8 20-5,8-20-6,-12 31-3,-1-7-3,9 17-3,-8 4-1,2 8-2,-6 4 0,4 4-1,-2-10 1,5-2-2,3-10 1,0-9-1,6-30 1,-6 19 0,6-19-1,10-29 2,-4 3-1,1-13 1,3-4-2,4-12 2,2-6-1,-4-2 1,2-1-1,-3 1 0,1 0 1,-2 10 0,-6-2 0,4 16 0,-8 2 0,8 11 1,-6 5 0,-2 21-1,4-24 1,-4 24 0,0 0 0,27-10-1,-27 10 1,28 2 0,-6 0 1,1 6-1,7-4-1,4 8 1,1 1 0,5 9-1,3 4 0,6 1 0,3 4 0,5 1-2,4 9-3,-6-12-6,16 9-23,0 1-1,-2-4-1,3 4 1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20.34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84 2640 22,'0'0'29,"-33"-18"2,33 18 1,-18-20-17,1-13-5,17 13-3,-14-21-1,14 11-2,-4-17 1,12 5-2,2-13 0,5 4 0,-1-2-1,10 2-2,3-3 2,3 5-2,-1 4 1,5 3-2,-1 9 1,-3 7 0,1 5 1,1 9-1,-5 12 0,-1 16 0,0 5 0,-3 17 0,-3 9 0,-2 8 1,-3 10-1,-3-2 0,0 2-1,-6-8 1,-2-1 0,0-15 0,-2-8 0,2-9-1,-4-24 1,0 0 0,0 0 0,21-14-1,-9-17 1,2-9 0,4-11 0,-1-8 0,3-10 0,6-2-1,-3 2 1,7 6 0,-5 10 0,1 14 0,-2 13 0,-3 14 0,1 22 0,-6 14 1,-7 3-1,-1 15 0,2 1 0,-2 0 1,-4 4-2,2-3 1,0-9 0,-4-1 0,6-5-1,-4-9 0,-4-20 0,7 20-1,-7-20 2,16-22 0,-6-6-1,4-3 1,0-8 0,3-7 0,9-5 0,-4-4 0,-3 2 0,9 3 1,-8 9-1,3 2 0,1 5 2,-5 12-1,-1 5 0,2 13 0,-2 6 0,-1 12 0,1 1 0,-4 13 0,2 1 0,-1 5-1,-5 5 0,10-3 0,-1 5-2,-3-13-2,12 17-8,-14-19-18,11 1-3,5-7-3,3-10 1</inkml:trace>
  <inkml:trace contextRef="#ctx0" brushRef="#br0" timeOffset="873">2183 1627 30,'0'0'31,"-31"-6"1,31 6-9,-26-10-8,-8-2-3,34 12-4,-43 8-2,23 10-1,-5-2-2,7 15 0,-3 7 0,1 9-1,4 2-2,2 8 1,2-1-1,11-5 1,-1-6-1,4-13 0,3-9 0,-5-23 0,26 18 0,-6-28 0,-1-8 0,-1-9 0,0-3 0,2-1 0,-3-5 0,-3 3 0,2-1 1,-8 9-1,1 3 0,-9 22 0,16-26 1,-16 26-1,0 0 0,30 12 1,-30-12-1,33 34 1,-7-13-1,5 9 0,1-1 1,1-1-1,5-6 0,-1 1-1,4-5-1,-7-14-2,9 6-8,-25-20-20,13-12-2,-5-7-2,-4-7 1</inkml:trace>
  <inkml:trace contextRef="#ctx0" brushRef="#br0" timeOffset="1388">2872 212 54,'0'0'37,"0"0"-2,0 0 1,2 59-23,-10-1-7,18 26-1,-6 11-2,2 19-1,6 2-2,-1 7 2,7-1-2,0-4-1,2-8 0,-3-9-3,7-5-1,-14-27-9,21 8-17,-15-16-6,-2-14 0,-8-21 2</inkml:trace>
  <inkml:trace contextRef="#ctx0" brushRef="#br0" timeOffset="1684">3226 108 50,'0'-20'36,"0"20"0,0 0 0,-5 42-23,20 17-6,-5 4-1,8 27-2,-8 9-1,9 13-2,3 8-1,2 1 1,-3-3-2,1-10 0,-2-2-1,-1-15-2,5-2-4,-20-30-10,10 2-18,-10-18 0,-4-9 0,0-11 1</inkml:trace>
  <inkml:trace contextRef="#ctx0" brushRef="#br0" timeOffset="1981">2642 825 57,'-8'-31'37,"22"-3"0,5-7 0,38 9-22,-15-19-6,25 10-3,-4-9-2,13 15-1,-5-1-1,-2 11-1,-2 9-2,-2 6-1,-2 22-4,-22-6-9,9 27-24,-15-3 1,-1 13-1,-5-3 2</inkml:trace>
  <inkml:trace contextRef="#ctx0" brushRef="#br0" timeOffset="2215">3776 914 34,'33'-14'32,"-1"-16"2,3-5-1,10-1-18,-17-27-6,15 10-3,-9-12-2,-3 8-3,-7 2 1,-5 4-1,-11 7-1,-8 11 0,-4 9 0,4 24 0,-31-22 0,9 26 0,-3 8 1,-1 14 1,-1 1 0,5 15 1,-4 1 0,12 12-1,1-1 1,13 5 0,-2-4-2,16 2 1,-5 0-1,13-2 0,2-2-1,5-5-1,5 1-2,-11-16-7,21 5-26,-17-9-1,1-11 1,-1-12-1</inkml:trace>
  <inkml:trace contextRef="#ctx0" brushRef="#br0" timeOffset="2589">4417 303 44,'0'0'35,"24"0"0,-14 18 0,6 27-18,-8-13-8,17 21-2,-7 2-4,5 8 0,-7 0-2,2 4 0,-4-4 0,-6-6-1,1-10 0,-5-7 0,-2-15-1,-2-25 1,0 0 0,0 0 0,-11-33 0,9-20 0,-2-16 0,2-12 0,4-6 0,2-7 0,5 1 0,11 3 0,6 9 0,3 12 0,11 16 0,5 5 0,14 19-6,-10 3-28,18 8-1,0 9-2,2 11 2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23.66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339 728 35,'-35'-26'32,"15"18"2,-1 16-5,-15-18-14,20 28-4,-19-2-3,13 24-1,-11 1-4,7 18 1,-5 5-2,7 11 1,5 2-2,5 10-1,8-12 1,10-5-1,6-11 0,9-9-1,11-11 1,1-13-1,9-10 1,3-20 1,0-12-2,-3-14 1,7-5-1,-8-15 0,-3-5-1,-1-9 2,-2 1-2,-3-6 0,-4 11 1,-5-3 0,-3 6 1,-4 7-1,-3 5 2,-3 11-1,-4 4 1,-4 28 0,4-25 1,-4 25-1,0 0 1,-6 29-1,2 1 0,4 7 0,-2 7 0,4 2-1,0 5 0,6-3 1,6-9-1,2-3 0,-1-11 0,5-9 0,4-12 0,-5-8 0,7-12 0,0-5 0,-3-13 0,5-8 0,-1-9 1,-1-4-1,-3 1 0,-3-1 0,0 1 0,-3 9 1,-3 7-1,-4 10 1,0 9-1,-10 19 1,0 0 1,0 0-1,10 17 0,-8 9 1,-4 6-1,8 7 0,-4 7-1,6 7 1,3-5 0,7 1-1,4 1 0,-1-9 1,9-1-1,1-12 0,3-5-1,3-13-1,2 2-2,-11-28-7,19 7-26,-13-11 0,-5-10-1,-7-8 1</inkml:trace>
  <inkml:trace contextRef="#ctx0" brushRef="#br0" timeOffset="749">1469 621 28,'3'-24'32,"-3"24"3,0 0-1,10 18-16,8 16-6,-14-16-3,16 23-2,-12-5-3,5 9-1,-3-7-1,0 1 0,-4-5-1,0-4 0,-6-10-1,0-20 1,0 0-1,0 0 1,4-36 0,0 4-1,2-11 0,3-5 1,3-1-1,4 1 1,0 3-1,-1 3-1,3 12-1,-2-1-1,7 21-5,-15-16-10,14 18-18,-2-2 0,-1 4-1,-19 6 1</inkml:trace>
  <inkml:trace contextRef="#ctx0" brushRef="#br0" timeOffset="1092">1917 395 29,'12'34'31,"-6"-8"2,8 0-4,5 17-14,-11-19-2,16 23-3,-14-21-2,13 10-1,-9-19-1,8 3-2,-22-20 0,35 4-1,-35-4 0,33-31-1,-17 1 0,2-2-1,-2-5 0,3-5-1,-3-2 1,2-5-1,3 5-1,-5-1-1,2 7-2,-10-11-5,21 29-13,-23-10-15,-6 30-1,16-29 1,-16 29 0</inkml:trace>
  <inkml:trace contextRef="#ctx0" brushRef="#br0" timeOffset="1389">2425 312 15,'0'0'30,"31"32"3,-31-32 0,24 4-15,11 4-4,-19-26-3,21 8-4,-15-14-3,13-3-1,-5-7 0,3-2-2,-7-5-1,-4 5 1,-5 3-1,-3 1 1,-4 4-1,-8 10 1,-8 1-1,6 17 0,0 0 0,-30-8 1,13 16 0,-1 5 0,-2 9 1,3 8-1,-1 0 2,6 11-1,0-3 0,10 7 0,0-5 1,12 7-1,0-11 0,12 4-1,-1-9 1,7 1-1,1-4 0,3-5-1,-3-1 0,3-8 0,-3-4-2,-3-14-1,9 6-3,-23-32-15,18 14-18,-13-15 2,1-1-2,-8-8 2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07.797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11310 1588 16,'-18'12'22,"18"-12"-8,-23 28-2,23-28 0,-30 34 1,9-19-4,21-15-2,-36 32 0,20-14-1,-9-2 0,3 6-1,-2-3 0,-1 7 0,-9-2 0,3 7-1,-9-3-1,7 4-1,-5-8 0,-1 1 0,3-1-1,3 0 1,-1-6-1,1 3 0,-1-1 0,-1 0 1,0 4-2,1-1 1,-9 1 0,9 2 0,-7 0-1,-1-5 0,3 1 0,-2 2 2,3-8-2,3-3 1,-3 1-1,5 0 1,-1 2-1,9-2 0,-7-2 1,10 0-1,-1-1 0,-1 3 1,6-8-1,18-6 1,-33 12-1,33-12 1,-32 4 0,32-4 0,-29 0-1,29 0 1,-36-2 0,11 0-1,25 2 1,-40 0-1,13 0 0,-5 2 1,-5-2-1,-3 2 0,1-4 1,-6 4-1,-9 0 0,-1 0 0,-2-2 1,-8 0-1,-4 0 0,-2 0 0,-8 0 0,3-2 1,-11 0-1,0-2 0,-4 0 1,-5-2-1,1-2 0,-7 0 0,1-4 1,-5-1-1,0-5 0,-3-2 0,-1-4 1,3-3-1,-5-5 0,4-2 0,-7-1 0,1-3 0,-6 1 1,-2-1-1,0-6 0,-7 9 0,1-5 0,-2 5 0,2-1 0,-2 2 0,0 3 1,-2 5-1,2 4 0,4 1 0,0 7 0,4 0 0,-3 6 0,5 4 0,6 2 0,2 0 0,-1 2-1,-1 4 2,-2 0-1,-2 6 0,-1-2 0,-1 4 0,-8 5 0,0 5 0,-8 6 0,0 3 0,-10 11 0,-2 6 0,-5 15 0,-1 4 0,2 10-1,-3 4 1,-1 8 0,0 4 0,-1 8 0,-3 4 0,-2 0 0,1 8 0,-7 5 0,5 13-1,-3 7 2,3 7-2,3 3 0,6 1 1,10-1-1,7 0 1,12-1-1,11-5 1,16 1 0,7-3 0,18-7-1,8-1 2,8 1-1,12-1 0,3-3 0,5 2 0,5 1 0,9 1 0,5 9 1,6 0-2,8 7 1,4-1 1,10 3-1,4-1 0,11-4 0,5 5 1,7-5-1,5 0 0,5-5 0,4-5 0,2 1 1,8-6-1,5-3 0,2-11 0,11-2 0,8-7-1,6 1 1,3 0 1,9-10-2,3 2 2,2-12-1,32 10-7,6-6 0,-2-10-1,8-10 2,-5-16-1,7-9 0,-8-26 1,7-10 0,-28-26 7,-5-18 0,-2-11 0,2-7-1,0-9 1,2-5 0,5-1 0,-7-2-1,-2-4 0,4-5 1,-2-1-1,30-26 7,10 1 0,-5-7 0,9 6 2,-3-4-2,13 6 1,-5-4-1,10 8 1,-33 20-8,2 32 1,17-34-8,13 11-1,-5-7 2,12 10-2,-7-6 0,11 11 1,-10-5 1,10-12-1,-27 31 8,-1 5 0,-3 5-1,-4 5 1,-1 9 0,1 6 0,4 8 0,-3 6-1,3 8 1,-2 6 0,3 8-1,-3 5 1,3 7 0,1 10 0,0 3 0,-3 6-1,5 7 1,1 5-1,3 6 1,3 5-1,7-1 1,-1 0-1,-2-2 0,1 2 0,-3 3 0,-2-3 0,1-2-1,-3-4 2,1 1-2,-3-9 1,3 2 0,1-9-1,5-3 2,-1-5-2,0-9 1,5-9 0,-3-10 0,-2-12 0,-3-10 0,-3-10 0,-1-14 0,-3-9 0,-1-11 0,-4-9 0,-5-4 1,3-9-1,0-3 1,-1-10-1,3-8 1,-1-6-1,5-8 0,1-7 1,1-9-2,0-10 2,-3-13-2,-3-10 1,-5-10 0,-5-12 1,-10-8-2,-4-6 2,-16-10 0,-5-6-1,-13-4 0,-11-3 1,-13 1-1,-9-7 0,-15-1 1,-19-9-1,-7-5 0,-16-5 1,-12-1-1,-26-52 5,-8 1 1,-15 4 0,0 10 0,-14 14-1,-12 20 1,-10 11-1,-3 19 1,-3 58-5,-8 19-2,-11 7 1,-10 13 0,-2 9 1,-6 4-2,-8 6 2,-2 4-1,-2 12-1,0 6 1,-4 9-1,6 9 1,-14 0 0,-3 11 0,1 7-1,-2 11 1,-1 6 0,3 7 0,6 3 0,0 4 0,8 8 0,16 4 0,-8 4-1,6 6 1,4 7 0,4 5 0,-1 4 0,1 9 0,0 1 0,-6 6 1,23 1 0,5 3-1,5-1 1,2 6 0,7 1 0,1-5-1,10 5 0,24-3 0,-18-1 0,9-1-1,5 6 1,2-3 0,12-5-1,5 5 1,2-1 0,-9-1 0,19 1-1,-9-3 1,1-5 0,1 1 0,-9 5 0,-1-3 0,-5 7 1,-9 2-1,2 3 0,-16 1 0,-4 4-1,-18 3-1,-17 7-1,-24-2-1,-4 18-2,-28-6-3,-10 40-13,-17 0-13,-26 21-1,-9 8 0,-13 5 1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29.51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668 1746 25,'0'0'32,"-16"-34"1,16 34 0,0 0-12,-21 6-6,35 32-4,-14 5-4,17 30-1,1 10-2,8 31 0,1 6-2,9 12-1,-7 0 0,3 2-1,3-8 0,-5-9 0,1-5-2,-9-21-2,8-1-5,-25-29-8,15-4-17,-8-13 0,-10-17-2,-2-27 2</inkml:trace>
  <inkml:trace contextRef="#ctx0" brushRef="#br0" timeOffset="344">0 2073 32,'14'-47'31,"22"5"1,5-15-1,14-4-17,32 14-3,1-16-1,29 18-3,7-7-1,20 13-2,0 1-1,7 21-1,-3 3-1,-4 18 1,-12 12-2,-10 17 1,-20 16 0,-13 22-1,-18 12 0,-14 10 0,-19 11 1,-15 8-1,-17 7 0,-16-5 0,-17 0 0,-13-4 0,-13-1 0,-12-3 0,-4-1 0,-4-13-1,-4-7 1,1-10 0,-1-8-2,0-16-1,14-4-3,-10-27-6,24-2-14,-5-18-7,9-16-1,12-14 1</inkml:trace>
  <inkml:trace contextRef="#ctx0" brushRef="#br0" timeOffset="812">1649 1198 4,'24'-49'23,"12"23"1,-23 9-7,-13 17-4,18-10 4,-18 10-3,-14 51-1,-7-6-1,5 28-3,-12 10-1,7 29-2,-17 14-1,7 26-2,-11 8 1,1 15-1,-12 4-1,3 12 0,-13-3 0,0-3-1,-2-18 0,-4-5 0,0-22 0,4-16 0,8-8-2,4-23-2,16-14-4,-1-24-24,22-24-1,16-31-3,0 0 1</inkml:trace>
  <inkml:trace contextRef="#ctx0" brushRef="#br0" timeOffset="1295">2250 2108 15,'22'-41'26,"-6"-26"3,8-2-8,15-2-2,-8-10-1,17 16-3,-17-9-4,21 28-2,-19 5-2,8 29-2,-11 8-2,1 28-1,-5 7 0,2 21-1,5 9 0,1 4 0,1-2-1,9-2 2,5-10-1,10-10 0,-4-13 1,14-14 0,-8-24 1,4-14-1,2-17 1,2-12-1,-4-16 0,-2-2-1,-6-10 0,-2-2 0,-11-1 0,-3 1-1,-13 2-1,-9 0-1,-5 16-2,-16-8-4,10 28-16,-20-4-13,-3 17 2,-11 5-2,-8 11 2</inkml:trace>
  <inkml:trace contextRef="#ctx0" brushRef="#br0" timeOffset="1701">3155 743 48,'-20'-27'32,"20"27"0,0 0-7,-21-4-12,32 35-1,-13-5 0,16 39-4,-10 14-2,14 35-1,-8 20-1,9 29-1,-1 11-1,0 5 0,2 4-1,-5-3-1,3-19-1,-2-13 1,2-18-1,-5-20 1,-1-15-2,-2-20-2,4-2-7,-12-20-25,2-24 0,-4-29-1,0 0 1</inkml:trace>
  <inkml:trace contextRef="#ctx0" brushRef="#br0" timeOffset="2403">4286 621 28,'-14'-24'28,"14"24"1,10 26-9,-10-26-5,-2 43-2,4-17-4,8 13-2,-12-3-3,6 11 0,2-10-2,2 1-1,1-7 0,7-3-1,-2-6-1,-14-22-3,41 21-6,-23-21-20,0-17 0,9-1-1,-5-20 1</inkml:trace>
  <inkml:trace contextRef="#ctx0" brushRef="#br0" timeOffset="2668">4463 69 51,'-8'-23'30,"-13"-5"-1,17 10-8,4 18-18,0 0-14,-6 22-14,2-4-4,18 25 1,-10 2-2</inkml:trace>
  <inkml:trace contextRef="#ctx0" brushRef="#br0" timeOffset="2980">4615 1971 52,'0'0'34,"0"0"-1,41-22-3,-1 14-19,-7-14-1,18 7-4,-3-15-3,7 6-1,-6 1-1,8-1 0,-9 2 0,-1 5-1,-6 1-2,-9-6-4,1 22-9,-33 0-17,26-23-1,-26 23-2,4-26 2</inkml:trace>
  <inkml:trace contextRef="#ctx0" brushRef="#br0" timeOffset="3261">4595 1545 33,'0'0'33,"4"-24"2,16 13-1,7 7-13,-1-22-6,27 14-4,-9-13-4,19 1-3,0-6-1,6-1-2,-2-5 0,-4-1-3,2 7-4,-20-11-8,14 6-21,-10 5 0,-3 0-1,-5 9 0</inkml:trace>
  <inkml:trace contextRef="#ctx0" brushRef="#br0" timeOffset="3542">6081 658 53,'-32'28'32,"11"-8"0,-3 5-9,2 28-12,-7-11-2,5 25-2,-5-8 1,13 16-4,2-2 1,4 8-3,6-5 0,10-1-1,-4-2 1,16-4-3,2-4 1,5-12 1,5-7-2,11-13 2,-1-11-2,7-10 1,8-16 0,0-10 1,0-14-2,3-9 1,-3-8 0,-4-11-1,-2 1 1,-5-14 0,-3 0-2,-12-4 2,5 0-2,-16-5 2,-4-1-2,-5-6 2,-17-6-1,-1 11 1,-9-1 1,4 6-1,-23 8 1,1 10 0,-7 14-1,-10 15 1,7 24-1,-11 10-2,-2 26-6,-18 3-26,6 10 1,-2 8-2,-3 1 1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34.44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8 1138 33,'2'-17'31,"-2"17"2,-2-20-1,2 20-13,-9-30-8,9 30-2,5-41-2,7 19-2,-6-9-2,10 3-1,0-5-1,5 3 0,1 1 0,2 1-1,-1 9 0,-3 5 0,2 8 0,-5 12 1,-17-6-1,26 39 0,-16-5 0,-2 7 0,-5 10 1,1 6-1,0 6 0,-4 2 0,0 6 0,0-4 1,2-2-2,0-2 2,4-10-2,4-4 1,2-9 0,6-7 0,1-7 0,3-8 0,2-7 0,-1-3 0,5-6 1,-5-8-2,5-2-1,-8-19-4,11 7-19,-11-17-9,-1-1 0,-3-7-1</inkml:trace>
  <inkml:trace contextRef="#ctx0" brushRef="#br0" timeOffset="484">199 20 55,'-23'-16'28,"23"16"-2,-20-4-7,20 4-43,8 22-4,4 2 1,15 23-2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35.175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48 1030 47,'21'0'30,"-1"-2"2,10-4-6,7 10-16,-3-12-2,9 6-3,-9 0-3,4-4-1,-7 8-3,-7-14-5,4 12-14,-11-7-9,-17 7-1,6-22 0</inkml:trace>
  <inkml:trace contextRef="#ctx0" brushRef="#br0" timeOffset="234">26 642 43,'0'0'33,"-24"-26"1,24 26 0,-6-41-16,24 27-6,-12-10-5,18 9-2,-5 3-2,7 4-2,2 6-1,-1 0-2,9 8-3,-12-12-8,15 8-22,-11-4 2,0-6-3,-5-2 4</inkml:trace>
  <inkml:trace contextRef="#ctx0" brushRef="#br0" timeOffset="515">473 0 47,'0'0'32,"0"0"2,0 0 0,27 15-16,-27-15-8,26 48-2,-16-19-2,16 16-1,-9 5-2,9 9 0,-4 4-2,3 8-1,1 0 0,0 0-1,0 5-2,-5-9-4,15 14-10,-16-14-19,-1-4 1,-3-15-2,0-5 2</inkml:trace>
  <inkml:trace contextRef="#ctx0" brushRef="#br0" timeOffset="874">1162 861 49,'24'-4'32,"-24"4"0,0 0-8,22 7-12,-22-7-1,6 18-3,-6-18-2,8 38-2,-8-15 0,4 13-2,-6 5 0,-2 8-2,0 10-5,-14-9-16,6 13-12,-2-2-2,-3-6 0,-5-6 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36.42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2 174 48,'-2'-22'32,"-4"-4"1,10-7-3,12 13-18,-16-14-3,19 21-1,-7-9-3,10 18-2,-4 0 0,1 14-2,-3 10 0,-2 11 0,0 11-1,-6 9 1,-6 12-1,-6 4 0,-4 8 0,0 4-1,2-2 1,-2-2-1,2-8 1,4-7-2,2-11 2,8-6 0,2-13 1,6-12 0,-16-18 0,34 18 1,-15-18-1,3 0 0,2-4 0,1-4-2,7 6-4,-32 2-26,44-16-4,-15 8 1,-1 2-2</inkml:trace>
  <inkml:trace contextRef="#ctx0" brushRef="#br0" timeOffset="406">705 728 71,'-7'46'36,"-1"3"-3,2 7 2,6 5-29,-8 2-5,2-2-1,4 14-10,-12-6-24,8-2 0,0-3-1,-4-11 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5:48.46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2120 0 23,'0'0'27,"0"0"1,0 0-10,0 0-3,0 0-4,0 0-2,-21 13-2,17 6-2,4-19 0,-23 33-2,8-7 0,1 6 0,-6 6 0,3 3 0,-4 4-1,1 9 0,-4 1 2,-1 11-2,-5-4 0,3 11 0,-3-3-1,0 11 0,-2-2 0,2 4 1,-2 1-2,3 2 1,1-1 0,1-2 0,2 3 0,0-1-1,1 3 1,1 3 0,1 0-1,0 1 1,2 1-1,0 1 1,0-2 0,0 1-2,0 3 2,-1-4-2,1 6 2,0-1-1,-2 4 0,6 0 0,-1 2-1,2 1 2,3-4-1,2 0 0,2-7 1,1 5-1,2-9 0,0 3 0,-2 3 0,4-5 0,-4 6 0,4-2 0,-1 4-1,3-4 2,-1 7-1,2-3 1,2-9-1,-1 3 1,4-2 0,0 2-1,2-3 1,2 1-1,-4-1 0,0-2 0,1 6 0,3-4 0,-1 5-1,2-1 2,2 1 0,1 2-1,6-2 1,-1 7 0,2-4 0,2 6-1,-2-7 1,0-2 0,-1-1-1,1-1 0,-2-1 0,2 0 0,-1 0 0,1-5 0,-2 3 0,2-2 0,-1 1 0,-1-2 0,2-6 0,-1-1 0,-1-3 0,-1-2 1,2-5-1,-1 2-2,-1-1 2,0-2-1,1-1 1,-1-3-1,5 0 1,-1-2-1,1-1 1,2-4 1,-3-2-2,3-2 2,-1-1-2,1-4 2,-4-2-1,-2-2 0,1-6 0,-2-4 0,-2-4 0,-4-3 0,3-5 0,-4-3 0,-2-3 0,-8-16 0,10 26-1,-10-26 0,5 18-2,-5-18-2,0 0-18,-1 15-11,1-15-1,-17-12-1,2-9 1</inkml:trace>
  <inkml:trace contextRef="#ctx0" brushRef="#br0" timeOffset="14102">194 833 13,'0'0'27,"-28"-7"-1,28 7-2,-22 13-10,22-13-4,-15 37-3,8-13-2,7 18 0,-1-2-2,2 19 1,-1 2-1,5 11-1,-8-1 1,6 6-2,-6-1 1,3-4-2,0-3 1,-2-10-1,1-10 0,-3-7 0,4-13 0,-1-4 1,1-25-1,0 27 0,0-27 0,0 0-3,0 0-8,15-10-18,-14-9-2,15 7 1,-11-6 0</inkml:trace>
  <inkml:trace contextRef="#ctx0" brushRef="#br0" timeOffset="14882">39 3619 11,'0'0'25,"-21"-9"-1,21 9-4,-10-17-2,4 2-5,6 15-1,1-28-4,-1 28 1,19-31-4,1 16 1,-2-5-3,13 0 0,-1 3-1,10 0 0,-1 7 0,4 2-1,-4 6 0,-1 12 0,-4 2 1,-6 15-2,-8 1 2,-5 11-2,-6 1 1,-8 11-1,-6 6 0,-3-3-1,-5 8-1,-7-6 1,1 4-1,-3-6 1,2 0-1,-2-9 1,6-8-1,-3-3 1,7-9 0,2-6 1,10-19-1,-11 20 0,11-20 1,0 0 0,0 0 0,0 0 0,0 0 0,0 0 0,-4-19 0,4 19 0,14-18 0,-14 18 1,25-19 0,-8 11 0,1 0-1,4 3 1,-4 1 0,6 4 0,-4 2 0,3 3-1,-1 2 1,2 1-1,-1 1 1,2-3 0,2-2-1,2-1-1,7 2-2,-9-12-9,7 4-19,1 6-1,-7-8-1,3 12 1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37.11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0 167 65,'8'-20'34,"2"-2"-1,6-11-2,12 17-22,-15-14-2,19 16-3,-12-5-1,7 7-1,-5 10-1,4 8 0,-7 12 0,-1 5-1,-4 17 0,-8 9 1,-2 6-1,-4 3 1,-4-1-1,-6-2 0,0-6 1,2 1-1,-2-13 0,4-5 0,-1-10 0,5-5 0,2-17 0,2 22-1,-2-22 1,0 0 0,19 4-1,-19-4 1,36 6 0,-14 0-1,3 4 1,-1 2 0,5 7 0,-1 9-2,-2 0 3,-7 5-2,-1-1 2,-10 5-2,-4-1 2,-6 1-1,-8-5 0,-2-2 1,-5-3-1,-1-5-1,-2 2-2,-7-18-8,3 7-24,-2-3 0,-1-2-1,-5 0 1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42.46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73 1,'0'0'5,"0"0"0,0 0 1,0 0-1,0 0 0,0 0 0,0 0 0,0 0 0,0 0 0,20-12 0,-20 12-1,0 0 0,22-12-1,-22 12 1,21-5-1,-21 5 1,36-6-1,-16 0 0,7 2 2,3-4-2,5 4 1,1-4 0,5 4 0,-2-2 0,5 8-1,-3-4 1,0 10-1,-5-4 0,-3 10-1,-7 0 1,-3 9-1,-11-1 0,-2 11 0,-14 3 0,-4 7 0,-8 6 0,-5 7-2,-9-7 2,-1 2-3,-7-4 2,-1-6-1,0-3 0,-1-7-1,1-13 1,7-6 0,1-4 0,5-2 0,9-6 0,17 0 0,0 0 0,-12-22-1,12 22 1,25-20 0,-5 7 0,6 1 0,5 0 0,-1 2 0,3 2 0,3 6 1,-3 2-1,2 12 1,-1 8 0,-1 7 0,-7 17-1,-2 7 1,-11 16 0,-7 8-1,-8 7 1,-9 5 0,-11 0 0,-6-3 1,-7-13-2,1-6 2,-5-16-1,-2-9 1,-3-17-1,1-9 0,0-14 0,3-6-1,1-8 0,2-7 0,5-5 0,5-7-2,9 7-1,0-11-3,20 19-7,-10-6-20,10-5 0,10 7 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1:43.334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1260 27,'46'0'32,"-13"-12"1,14 0 0,7 8-24,-13-14-1,16 18-2,-12-10-1,7 12-1,-11-4-2,2 6-1,-3 4-1,-11-4-2,5 12-3,-15-16-5,15 6-18,-9-2-6,-5-12 0,10 4 2</inkml:trace>
  <inkml:trace contextRef="#ctx0" brushRef="#br0" timeOffset="281">1243 1671 18,'24'37'25,"-24"-37"2,15-17-16,11-1 0,0-29-1,13 2 0,-6-28-1,17 6-2,-9-26 0,12 1 0,-9-17-4,5 5 1,-10-10-3,-1-4 0,-7-2-1,-5 0 1,-7 5-2,-3 7 1,-10 12 1,-6 13-1,-4 12 1,-6 22-1,-4 15 1,-5 19 0,-5 15 0,0 25 0,-5 21 0,3 22 0,-3 25-1,-1 17 1,5 16-1,3 14 0,2 6 1,8 3-1,7 1 2,3 1-2,2-11 2,13 4-1,-1-12 0,10 0 2,0-8-2,5-8 0,-1-18-1,1-9 0,1-18 0,-5-20 0,-1-16 0,-2-17 0,-20-18 0,21-27 1,-17-7-1,-6-13 0,-3-10 0,-5-10 1,-2-10-2,-2-4 0,0-1 1,-1 5-1,-1 4 1,-2-4 0,2 3 0,-3 3-1,-1 6 2,-4 8-2,-1 5 1,1 7 0,0 6 0,5 9 0,5 11 0,14 19-2,-18-16 4,18 16-2,0 0 0,24 25 0,-4-7 0,7-4 1,5 6-1,9-7 0,4-5 0,7-4 1,7-12-1,4-11 1,4-15-1,9-9 1,3-14 0,2-8 1,-2-4-2,-3-4 1,-7-2-1,-6 0 1,-9 1-1,-13-1 1,-14 2-1,-7 4-1,-8-2 1,-10 2 0,-6 0 1,-8 10-2,-2 6 1,-5 12 0,-5 9 0,0 11 0,-3 13 0,-1 12 1,-1 17-1,1 13 0,-1 13 1,-1 14-1,1 12 1,5 8 0,4 5 0,5 7 0,1 1 0,10 5-1,4-9 2,10 1-2,1-5 1,7 1-1,0-8 1,6-4-1,1-12 0,5-8 1,-1-6-2,3-16 1,5-9-2,-3-16-1,11 4-3,-14-28-3,21 20-7,-25-34 0,30 25-1,-25-31 1,23 24 1,-24-19 0,21 11 5,-15-6 4,2-1 8,3 7 4,-15-7 3,7 15 2,-18-16 0,13 18 1,-23-17 1,14 19-2,-24-20-1,4 28-2,0-35-1,0 35-2,-24-33-1,24 33 0,-39-24-2,15 18 0,-5 6 0,-1 6-1,-1 8 0,3 9 0,0 11-1,1 5 1,3 6 0,3 7-1,7 1 0,6 0 0,6-6 1,4-3-1,4-13 0,8-1 0,7-11 1,7-9-1,5-12 0,5-10 0,3-7 1,-2-11-1,5-3 0,-5-7 0,-3-3 1,-11 0-1,-7 5 0,-6 5 0,-8 1 0,-2 11 1,-6 3-1,4 18 1,-10-24 0,10 24-1,0 0 1,0 0-1,0 0 1,0 0 0,2 20-1,6-2 0,2 5 0,5 7 1,1-3-1,6 5 0,-1-1-1,5-1 1,4-3-3,-5-9-1,13 10-5,-21-32-8,25 16-14,-15-22-5,3-4-1,-3-10 2</inkml:trace>
  <inkml:trace contextRef="#ctx0" brushRef="#br0" timeOffset="1888">3768 1045 29,'17'-4'33,"-17"4"1,0 0-1,30 32-17,-30-32-6,6 49-2,-8-26-3,12 11 0,-6-5-2,5 5 0,-1-10-1,4 1 0,-12-25 0,24 34-1,-24-34 1,25 7-1,-25-7 0,32-11 0,-14-1 0,-1-4 0,3-4 0,2-5-1,-5-3 1,1-3-1,-4 1 0,-2 1-1,-2 3-1,-5-1-1,-5 27-2,14-48-4,10 48-9,-24 0-18,18-12 0,-1 9 0,7 3 0</inkml:trace>
  <inkml:trace contextRef="#ctx0" brushRef="#br0" timeOffset="2262">4555 1110 33,'26'10'30,"-26"-10"0,0 0-10,0 0-6,-10 18-2,10 5-3,-18-9-2,12 14-2,-7-5-1,9 9-1,-4-5-2,10 1 2,2-5-2,4-3-1,-8-20 1,31 20 0,-9-20 0,3-4 0,3-10 0,-1-4-1,5-7 1,-6-3-1,-1-3 0,-1 1 1,-10 1-1,-7 1 1,-7 2-1,0 26 1,-19-29-1,19 29 1,-34-10-1,13 8 0,1 8 0,0-2-1,20-4-1,-29 14-2,29-14-6,-24 8-7,24-8-18,0 0 0,0 0 0,0 0 2</inkml:trace>
  <inkml:trace contextRef="#ctx0" brushRef="#br0" timeOffset="2683">5132 1000 27,'34'21'32,"-13"1"-1,7 4 1,-2 9-18,-13-9-7,15 21 0,-18-14-1,11 13-2,-13-9-1,8 4-1,-10-3 0,4-3 2,-12-11-3,6 0 0,-4-24 0,-2 19 0,2-19 0,0 0 0,-2-31 1,6 5-1,-6-9 0,4-5 1,2-9 0,2 2 0,0-4-1,5 5 0,3 3 0,0 2-1,8 11 1,-1-1-2,7 13-1,-3-4-2,11 18-3,-16-15-12,11 19-16,1 6 0,-1-4-2,1 7 3</inkml:trace>
  <inkml:trace contextRef="#ctx0" brushRef="#br0" timeOffset="3089">6302 954 45,'0'0'30,"0"0"3,0 0-3,-43-5-21,25 26-4,-12-9 0,11 14-1,-7-9-2,8 9 1,5-8-1,9 5 1,4-23-1,11 26-1,-11-26-1,38 25 1,-9-11 0,5 2-1,-1 2 1,5 1 0,-9 1 0,-1 6 0,-10-7 0,-9 9 0,-12-4 0,-7 1 0,-12 1-2,-9-5 1,-5 7-3,-11-12-1,5 11-5,-21-13-24,10 0-1,-4-6-2,-6-8 1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5:42.12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</inkml:brush>
  </inkml:definitions>
  <inkml:trace contextRef="#ctx0" brushRef="#br0">3339 102 15,'-30'-1'11,"11"-9"0,-7 1 2,-3-3 0,-1 3 0,-6-4-2,3 3-2,-9-1-2,3 5-1,-10-2-3,1 4 0,-9 1-1,0 0-1,-6 1 1,-4 2-1,-5 2 0,-7 3 0,-3 3 0,-3 1 0,-5 11 0,1-3 0,-6 9-1,0 4 1,1 1-1,2 6 0,2 1 1,2 2-1,5-1 0,-1 4 0,7 0 0,2-1 0,3 6-1,3-2 2,2 4-1,7 0 2,2 3-2,6 1 1,2-1 0,7 5 0,6-7-1,3 4 1,2-3-1,3 0 0,2 2 0,8-1 0,-4 3 1,7-3-1,-3 2 1,6-1 0,0 1 0,3-1 0,6-3 0,-1 2 1,3-1-2,2 4 1,2-3 0,1 3 0,2 1-1,1 1 1,-1-2 0,2 2 0,-3-2 1,3 5-1,-1-5 0,2 6 0,-1-4 1,1 8-1,1-4 0,1 9 0,1-2-1,-1 1 2,1 6-2,0-3 1,4 1-1,2-3 1,-1 5 0,5-5 0,-2-2 0,4-3-1,-2-2 1,3 1 0,-5-2 2,2 3-2,-5-9 0,0 6 0,-3-2-1,-2 1 2,-5-1-2,-1-2 1,-5 1-1,-3-3 1,-5 8-1,-3-1 1,-7-5 1,-3 3-2,-4-2 2,-11 1-2,-2 0 1,-5 3-1,-6-7 1,-2 4-1,-3 5-1,-4 0 1,0 3 0,0 1 0,2 1-1,3-2 2,4 4-1,0 1 0,5-3 0,3 2 1,6-1-1,6 4 0,2 2 1,6 4-1,2-2 0,4 0 0,6 2 0,4 0 0,3-4 1,7-1-1,8-2 0,3 2 0,8-6 1,5 1-2,5-3 2,9 0-2,5-3 1,7 1 0,2-1 0,6-5 0,3 4-1,3-5 1,6-3 0,2-4 0,5-2-1,1-3 1,4-7 0,3-6 1,6-3-1,3 0-1,-2-6 2,0-1-2,3-2 1,-2-4 0,0-2 0,-2 3-1,-3-7 1,-2-4 1,4 1-2,-1-2 2,-1-5-1,-1 2 0,1-5 0,-2-3 0,-2-4 0,-1-4 0,-5-5 0,-3-7 0,-1-4 0,-2-6 0,-3-3 0,-5-7 1,-2-2-1,-1-8 0,-4-3 0,-4-1 0,-3-6 0,-9-6 0,-3-6 0,-2-2 0,-11-3 0,-1-4 0,-10-2 1,-3-1-1,-5 1 1,-4-4-1,-6 2 0,-2-2 1,-7-4 0,-5 5-1,-3-2 1,-3 3-1,-7 0 1,-3 3-1,-5 1 1,-1 3-1,-5 2 0,-2 1 0,1 4 0,-4-1 0,0 1 0,2 0 0,1 4 0,5-2 1,3 3-1,2 1 0,7-1 1,4 0 0,3 2-2,8 1 1,6 4 0,5 1-1,6 3 0,5 1 1,8 2-1,4 4 1,5 3 0,6 1 0,3 2 1,6 1-1,4-1 0,3 1 0,2-4 0,6-1 0,4-1 1,6-3-1,2-1-1,2-4 2,1-1-1,0 1 0,0 0 0,-1 1 0,-2-6 0,-5 4 0,0-7 0,-4 5 0,-1-3 0,-3-7-1,-5 3 2,-2-8-2,-6 6 1,-3-6 1,-7 3-1,-5-4 0,-6 0 0,-1 3 1,-7-3-2,-3 5 2,-4-2-1,-4 4-1,-2-1 2,-4-1-2,-2 5 2,-5 0-2,-2 1 2,-4-1-1,-6 1 0,1 3 1,-3 4-1,-6 3 1,-1-2-1,-3 7 1,-1-2-2,-4 7 2,-2 2-1,1-4 0,-2 3 0,0 0 0,-2 7 0,2 0 0,-2-1 0,2 4 0,0-4 0,-2 7 0,1 0 0,0 5 0,0-3 1,-1 1-2,-1 5 1,1-2 0,-1 5 0,3-1 0,-2 4 0,2 0 0,0 2 0,1 0 0,-1 0 0,-2 4 0,1-6 0,-4 7 0,0-4 0,-3 2-1,-2 4 0,-4-6-3,4 11-4,-13-17-11,10 11-16,-4 1-1,-11 5-1,4 4 3</inkml:trace>
  <inkml:trace contextRef="#ctx0" brushRef="#br0" timeOffset="2859">1190 5994 14,'-2'16'23,"-18"-18"2,20 2-10,-2 16-1,2-16-5,11 26-2,-1-10-2,12 6-1,1-1-1,10 2 1,1-6-1,11 1 1,0-17 1,10 1 1,-7-23 0,11-6 0,-4-23-1,9-4 0,-8-20-2,5-6-1,-7-8 1,2-5-4,-3-5-1,-6-3-1,-1 7-1,-12-6-4,8 15-2,-18-8-5,8 15-10,-3 9-7,-13 2 2,5 20 0</inkml:trace>
  <inkml:trace contextRef="#ctx0" brushRef="#br0" timeOffset="3703">1504 6164 15,'-20'1'23,"20"-1"-9,-20-13 0,20 13-2,-22-27 0,7 6-2,4 1-1,-5-8-1,5 1-2,-5-5 0,5 0 0,-1-7-2,6 1-1,3-4 0,8 1-1,1-6 0,12 4-1,1-4 0,10 3-1,1 0 1,7 4-2,3 8-1,0 2-1,7 12-5,-5 2-6,1 5-15,8 17-1,-14-6 0,10 16 2</inkml:trace>
  <inkml:trace contextRef="#ctx0" brushRef="#br0" timeOffset="4390">1872 2163 21,'5'18'27,"17"11"-6,4 3-4,3 0-1,9 5-4,4-8-1,11 3-4,8-15 1,8-1-3,3-19 0,10-10 2,-4-28-2,7-6 0,-3-22 0,8-6-1,-10-18-1,2-3-1,-5-10-1,-2 2-1,-9 3 1,-5-2-2,-8 10-1,-13 4-1,-3 18-3,-20 1-6,4 23-8,-18 12-12,-7 4-2,4 31 1,-29-9 1</inkml:trace>
  <inkml:trace contextRef="#ctx0" brushRef="#br0" timeOffset="4890">2220 2215 21,'0'0'26,"-21"-40"2,24 14-8,-1 4-7,3-12-1,14 10-2,3-15-1,17 9-1,-1-10-1,22 8-1,-3-8-2,16 6-1,5-4 1,7 2-5,5 8-3,-5-3-4,10 21-8,-10 7-17,-7 10-1,4 18 1,-21 12 1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5:54.421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 contextRef="#ctx0" brushRef="#br0">16 811 5,'-4'18'24,"4"-18"-5,-14 23-3,19-6-2,-5-17-1,17 42-2,-2-21-1,12 14 0,4-6-2,15 7-1,2-7-2,13 3-1,7-8-1,7-11 0,2-11 0,5-7-1,-5-24 1,2-11 0,-9-23-1,1-11 0,-12-16 1,1-10-2,-7-6-4,-12-17-2,6 17-6,-20-13-10,0 14-12,-1 14 0,-8 10 0</inkml:trace>
  <inkml:trace contextRef="#ctx0" brushRef="#br0" timeOffset="485">577 739 30,'0'0'32,"2"-37"0,3 5-8,11 3-9,-8-18-2,21 12-3,-2-10-4,15 9 0,3-1-3,7 7-2,13 9-6,-3-7-3,23 17-16,4-3-10,2-7 0,9 0 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5:55.312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 contextRef="#ctx0" brushRef="#br0">0 1287 21,'13'67'25,"-6"-14"3,23-2 0,12 2-14,2-28-1,22-1-1,-2-35-1,22-3 0,-9-41 0,23-4-2,-7-35-2,10-9-2,-1-20-2,4-6-1,-6-7 0,-4-4-3,-5 8 1,-8-1-3,-5 21 0,-12 5-2,-4 28-2,-21 7-4,5 39-6,-28 9-13,-18 24-4,11 32-1,-27 6 3</inkml:trace>
  <inkml:trace contextRef="#ctx0" brushRef="#br0" timeOffset="375">493 1146 43,'-24'-59'33,"8"0"1,1-5 0,6-12-19,23 16-3,-2-12-4,23 12-3,7 0-1,22 10-1,9 4 0,12 7-2,12 6-1,6-1-3,16 17-6,-8-4-20,12 6-6,-4 6-1,-3-2 1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5:56.453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 contextRef="#ctx0" brushRef="#br0">92 270 17,'-27'8'24,"27"-8"-5,-24 8-2,24-8 1,-20 3-5,20-3-1,-14-6-2,14 6-3,-8-18-2,8 18-1,5-22-1,-5 22-1,14-25-1,-14 25 0,24-22 0,-9 14 0,-1 6 1,0 2-2,1 8 0,-15-8 0,24 24 1,-16-10-1,0 6 0,-7-2 0,1 3 0,-7-4 0,0-1 1,5-16-1,-19 18 1,19-18-1,-22-3 0,22 3 0,-19-31 1,14 9-1,0-8 0,7-2 1,2-3-1,6 2 0,4 1 1,7 1 0,3 6 0,3 1-1,5 8 1,-2 6-1,3 5 1,-2 4 0,-2 7-1,-9 7 2,-4 6-2,-9 7 1,-6 4-1,-7 5 1,-8 2-2,-6 2 2,-4-4-1,0 1 0,-3-3 0,2-9 0,2-5 1,0-9-1,6-4 0,1-10 1,16 4 0,-20-31 0,17 2 0,6-7-1,5-4 1,7-3 0,4 0 0,5 3-1,5 2 1,0 6-1,3 9 0,2 7 0,-2 10 0,-3 6 1,-2 6-1,-8 10 0,-6 5 0,-5 10 0,-7 4 0,-13 2 0,-6 3 0,-8-1 0,-4-1 0,-2-3 0,-2-3 0,1-13 0,2-3 0,7-9 0,3-6 1,3-10-1,9-9 1,1-6-1,6-11 1,5-2-1,4-2 2,4 2-2,3 1 1,1 4-1,2 8 2,2 8-2,-2 14 1,-1 7-1,-1 8 0,-6 9 1,-2 7-2,-6 6 1,-2 3 0,-7 1 0,-5 0-1,-3-4 1,-2 0 0,-1-8 0,-1-4 0,1-6 0,-2-5 1,2-9-1,1-5 0,4-7 0,3-11 0,4-5 1,4-12-1,8-5-1,3-1 2,6 1-2,4 2 2,6 5-1,2 6 0,2 10 0,2 11 1,-3 8-1,-3 8 0,-3 11 0,-4 5 0,-5 6 0,-9 2-1,-8 3 1,-8 0 0,-3 2 0,-5-5 0,-6-8 0,0-5 0,-2-10 0,0-7 1,3-10-1,4-8 0,3-11 0,4-10 0,4-6 0,5-3 0,6 3 0,4 0 0,8 9-2,-3 1 0,15 22-9,-9 4-21,2 10-2,-1 9-1,-16-12 1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5:51.562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 contextRef="#ctx0" brushRef="#br0">6578 89 14,'0'0'14,"-6"-14"0,6 14-3,0 0-1,-20-4-2,20 4-1,-17-1 1,17 1-2,-18 0 0,18 0 1,-27-2-1,27 2 0,-34-5-1,17 5 0,-11-5-1,6 4-1,-12-6 1,4 3 0,-9-4 0,1 1-2,-9-1 1,-2 2-1,-4-4 0,-6 5 0,-6-1-1,1 4 0,-5 1-1,-3 4 1,-1 0-1,-3 5 0,-2 3 0,-2 2 0,-4 3 0,-2 4 0,-4 5 0,-3 1 0,-5 8 0,1 2-1,-1 3 1,-2 6 0,3 3 0,2 2 0,1 0 0,7 6 1,1-3-1,2 1 1,4 2-1,6 2 1,2 0-1,3 1 1,4-1 0,5 0 0,1 0 0,6 2-1,0 0 2,5 2-2,2-2 2,2 4-2,0-1 2,0 2-2,1 1 1,0 2 0,-4-1 0,-1 3 0,-3 3-1,-4-1 1,-4-1 0,-2 1 0,-4 0-1,-3 2 1,-2-8 0,-4-1-1,-3-2 1,2-1-1,-5-4 1,-2-2-1,-5-4 0,-4-4 0,-5-2 0,0-2 0,-4-3 0,1-4 1,-4-1-1,1-1 0,1-5 0,3-1 0,2 2 0,-2-2 0,2 0 0,-2 1 0,7 1-1,1 2 1,5 4 0,5 2 0,5 4 0,4 7 0,6-1-1,4 9 1,5 3 0,4 7 0,4 2-1,3 9 2,4-1-2,9 6 2,1 2-1,7 1 1,7 6-1,2-3-1,4 1 2,6 3-1,5-1 0,3 0 0,5 0 0,4 0 0,0-2 1,6 2 0,5 4-1,1-3 0,1-1 0,6 2 0,4 0 0,3 1 0,4-1 0,5-4 0,1-6 0,4 0 0,6-6 0,1-5 1,1-10-2,4-5 1,3-4 0,2-4-1,2-4 1,-1-6-1,2-1 1,0-4-1,5-4 1,-1-5 0,-3-6 0,3-8 0,-1-5 0,0-8 0,2-8-1,0-8 1,-2-8 0,1-8 1,1-5-1,0-5 1,-2-5-1,-1-6 1,4-3-2,-1-6 2,2-1-1,-1-4 0,4-9 0,3-2 0,3-4 0,3-5 0,1-1 1,-1 3-1,5-3 0,2 3 1,-2 3-1,5 0 1,-2 3 0,4 6 0,4 0-1,5 6 0,-1 1 1,1 8-1,4 4 0,-1 9 1,-3 3-1,0 9 0,-3 5 0,0 7 0,0 7 0,0 4 1,-5 4-1,2 4 0,1 2 0,-1 7 1,0 1-1,-2 5 1,0-1-1,5 4 0,0 0 0,3-1 1,-3-4-1,5-3 0,0-6 0,-2-7 0,0-3 0,-3-8 0,2-8 0,-2-5 0,-2-11 0,-4-7 1,-4-4-1,-1-8 1,-8-7-1,-4-10 1,-7-2 0,-6-10-1,-7-1 1,-3-2-1,-9-5 0,-7-4 0,-9-1 0,-6 0 0,-8-3 1,-6-1-1,-9 1 0,-4-2 0,-5 0 1,-3 2-2,-3 1 2,-2 2-2,-4 5 1,-1 4 0,-1 6 0,-2 4 0,-2 2 0,-1 3 0,-2-2 0,-1 7 0,-2-4 1,1 4-1,-1 2 0,0 1 0,-1 3 0,-1 3 0,-1 4 0,-4 1 0,-1 5 0,0 5 1,-1 2-2,-3 2 2,1 3-1,0 0 1,0 3-1,4 3 0,1-1 1,1-1-1,0 4 0,0-3 0,0 6 1,-1-2-1,3 3 0,-4 2 0,2-4 0,4 4 0,1-5 1,0 3-1,1-2 0,2 1-1,-1-2 1,-2-2-1,0 4 0,-7-1-1,4 12-3,-14-7-7,8 18-20,-16 7-3,-6 10-2,-6 14 1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6:04.750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</inkml:brush>
  </inkml:definitions>
  <inkml:trace contextRef="#ctx0" brushRef="#br0">404 574 3,'0'0'24,"-19"-16"1,19 16 1,-11-17-13,-7-4-3,7 7-1,-10-10-1,10 9-1,-9-6 0,11 5-1,-2-4-2,7 2 0,4-1 0,5 0-1,5-2-1,6 5 1,3-2 0,5 10 0,-3 4-1,7 7-1,-7 8 2,3 11-2,-10 9 0,-4 4-2,-9 5 1,-7 1-1,-9-1 1,-7 2 1,-5-8-2,-6-9 2,0-7-1,-1-12 0,2-11 0,3-11 0,5-11 1,4-13-1,4-9 2,7-4-1,5-3 1,6 0-1,4 2 1,7 6 0,2 6-1,4 12 0,4 9-1,2 10 1,1 11-1,1 8 1,-4 9-1,-4 10 1,-3 10 0,-8 5-1,-8-1 1,-6 6-1,-10-4 1,-3 3-1,-9-6 1,-4-3-1,-3-13 0,-6-3 0,0-8 0,2-10 0,2-8 1,5-11-1,4-10 0,9-10 0,11-9 0,13-3 1,9-2-1,7 2 0,8 0 1,7 10-1,5 8 0,8 12 1,-1 10-1,3 6 0,1 10 0,-1 5 1,3 14-1,-8 2-1,-4 8 1,-7 3 0,-12 5 0,-12 1-1,-9 2 2,-12 3-2,-11-8 1,-9-1 1,-9-10-1,-3-6 0,-4-11 0,1-10 0,4-11 0,3-13 0,6-12 0,9-10-1,9-10 1,9-7 0,10-6 1,9 0-1,7 2 0,8 1 1,5 5-1,1 5 0,7 11 1,-2 8-1,0 13 0,-3 9 0,-1 13 0,-6 13 0,-7 15 0,-4 10 1,-9 15-1,-14 8-1,-7 2 1,-8 1 0,-7-3 0,-6-7 0,-7-7 0,1-8 0,-2-17 0,3-12 0,1-11 1,4-14-1,5-10 0,4-15 0,7-8 0,8-4 1,6-7-1,9 2 0,6 1 0,4 6-1,11 12-1,-2 8-2,11 24-8,-12 6-23,6 11 0,-2 18 0,-2 7-1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6:06.453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</inkml:brush>
  </inkml:definitions>
  <inkml:trace contextRef="#ctx0" brushRef="#br0">12 479 0,'-17'5'24,"26"22"0,-9-12 1,14 11-12,13 8-2,7-8-1,18 5-1,1-7 0,20 3 0,0-18-1,19 0 1,-7-23 0,17 1-2,-12-25 0,9-4-3,-12-16 0,0-2-1,-14-5-4,-11-6 0,-8 6-4,-24-12-7,4 17-16,-19 4-5,-18 4-4,-5 11 3</inkml:trace>
  <inkml:trace contextRef="#ctx0" brushRef="#br0" timeOffset="453">351 639 16,'0'0'28,"6"-32"1,5 14 3,4 0-15,-6-18-3,21 9-4,-5-14-2,17 12 0,-5-8-3,13 8 0,2 1-3,3 2-3,10 12-7,-6-6-7,9 10-19,3 12 0,-6-2 1,6 13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5:59.685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91 147 16,'-4'-18'26,"26"9"2,-7-4-6,9-11-7,13 12-1,-7-11-2,15 11-3,-10-7-1,12 12-2,-10-3-1,10 12-1,-12 1-1,6 9 0,-11 3-1,0 11 0,-10 1-1,-3 12 0,-10 3 0,-7 9 0,-7 1-1,-6 4 0,-8 0 1,0-4-1,-5 1-1,1-6 1,0-6 0,2-7 0,1-7 0,5-7 0,17-20 0,-25 20 0,25-20 0,0 0 0,0 0 0,-5-25-1,12 10 1,3-1 0,-10 16 0,28-27-1,-9 19 1,-1 3 0,4 3 0,-2 4 0,2 6 0,-2 6 1,0 3-1,-1 6 0,1 5 0,-7 5 1,1 6 0,-8 2-1,-4 6 1,-4-3-1,-4 5 1,-6-1-1,-7-4 1,1-4-2,-7-2 1,-2-1 0,-2-10 0,-6 0 0,-2-3 0,-6-9 0,-4-2 0,-4-8-2,3 7-3,-13-22-5,19 10-20,-8-7-3,3-4-2,10 0 2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6:02.031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</inkml:brush>
  </inkml:definitions>
  <inkml:trace contextRef="#ctx0" brushRef="#br0">146 998 24,'0'0'15,"0"0"-1,0 0 0,0 0-2,0 0-1,-5 18-3,5-18 0,-3 22-2,3-22 1,-3 33-2,-2-16 0,7 9 0,-5 0-2,6 4 1,-3 3-2,3 2 0,-1 0 0,1 2-1,2-3 0,3 2-1,-4-1 1,9-1-1,-2-1 0,6 0 0,2-3 0,3 1 0,4-1 0,3-2 0,4-3 1,4 3-1,3-4 1,2 3 1,1-3-1,7 4 1,0-4 0,6 3-1,-3-3 1,5 2-1,-1 1 1,8 4-2,2 0 1,5 1-2,2 0 2,3 3-1,1-1 0,4 5 1,0-4 0,0 2 1,-2 0-2,2 7 1,-5-1-1,1 4 1,-2 4-1,1 1 1,-2 4-1,2 2 0,-3-4 1,0 3-1,-4 2 1,-1 2-1,-2 1 1,-4 2 0,-4-3-1,-3 7 1,-3 2-1,-1 4 1,-6 0-1,1 2 1,-6 1-1,1 0 1,0 1-1,0-1 0,-4 0 0,2-1 0,0-7-1,0-2 1,0-2 0,2-2-1,0-2 1,3 1-1,-2-4 1,0-1 0,1-1 0,0-3 0,0 2 0,1-4 0,-4-3 0,3-1 0,1-5 0,1 0 0,1-4 0,2-1 0,1-3 0,6-2 1,2-3-1,6-5 0,-3-3 1,3-5-1,4-6 0,2-4 1,2-6 0,2-3-1,-2-10 1,4 1 0,1-9 0,1-4-1,2-7 1,4-5-1,1-6 1,6-5 0,4-5-1,-1-7 0,3-4 0,0-4 1,1-6-1,2 0 0,-2-6 1,-2-2 0,-2-5 0,-1 0-1,-1-6 1,-2-2-1,-5-5 0,-4-3 1,-5-2-1,-6-1-1,-5-2 2,-6-3-2,-3 5 1,-6-3 0,-5 1 0,-5 2-1,-5-2 1,-5 2 0,-5 1 0,-5 2-1,-7 0 2,-6 4-1,-3 2 0,-7-1 1,-5 3-2,-1 3 2,-7 1-1,-9 4 0,-2 2 0,-2 7 0,-3 6 0,-1 6 0,-6 7 0,-3 7 0,-1 5 1,1 6-1,-4 5 0,-5-2-1,-2 7 1,-5 2 1,-1 0 0,-4 3 0,-1 1-1,0 1 0,0-2 1,3 6 0,-5-2-1,3-2 0,2 5 0,4-1 0,-3 4 0,1 2 0,-2 4 0,-5 2 0,5 8-1,-1 0 1,-1 3 0,-3 4 0,2-1 0,-1 0 0,0 3 0,6 0 0,-5-2 1,3 2-1,3 1 0,2 0 0,0 4 0,0 1 0,-3 4 0,-4-1 0,0 7-1,-2 1 1,-3-2 0,-2 2-1,2-5 1,1 0-1,1-5 1,5-2 0,4-7 0,-1-2 0,2-4 0,0-2 0,3-1 0,-2-5 0,2 1 0,-1-7 0,-1-6 0,4-2 0,0-3 0,-1-4 1,4-4-1,-2-1 0,2-4 1,2 1-1,-1-1 0,2 0 0,4-1 0,-4-4 0,1 0 0,1-2 0,1-2 1,-1-1-1,-2-1 0,0 3 0,-3 0 0,2 3 0,-4 3 0,0 2 0,-1 7 0,1 2 0,-1 3 0,3 1 0,1 6 0,-1 2 0,3 1 0,2 6 0,3 2 0,0 4 0,3 3 0,2 2 0,1 1-1,2 2 2,1 1-2,3-1 1,0 1 0,1 1 0,3-4 0,-2 3 1,1-1-1,1 2 0,0-1 0,1 2 0,-1 0 0,0 0 0,-3 2 0,1-4 0,-1 6 0,-1-4 0,-2 3-1,-2-1 1,1 1 0,-2 0 0,-1 2 0,0 1 0,2 1 0,0-1 0,2 1 0,-2 3 0,0-1 0,-2 6 0,2 1-1,-2 2 1,2 3-1,-5-2 1,-1 5-1,-2-1 0,1 1 1,-4-2-1,-2 1 0,-5-2-1,1 5 0,-8-2 0,1 7-2,-9-7-2,5 18-3,-18-13 1,17 19-2,-21-8-1,15 16-1,-12-9-5,7 6-14,11 17 2,-10-16 3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6:33.32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 contextRef="#ctx0" brushRef="#br0">782 984 3,'5'15'24,"-5"-15"3,0 0-9,-10-18 0,-3 1-2,13 17-2,-29-40-2,18 21-2,-19-12-2,9 11-2,-13-7 0,5 6-2,-11-6 0,3 9-1,-8-3-1,0 10 1,-3-1-1,-2 12 0,-6 1-1,7 13 0,-3 9 0,7 13 0,4 11-1,5 12 1,6 12-1,11 8 0,7 5 0,6 8 1,8-2-1,4-1 1,8-8 0,6-4 0,9-12 0,7-7 0,6-7 0,8-13 0,8-6-1,6-13 0,11-10 1,5-9-1,4-6 0,-1-12-1,4-5-2,-9-9-2,9 5-6,-26-15-12,0 7-12,-7 3 0,-12-3 0,-2 6 1</inkml:trace>
  <inkml:trace contextRef="#ctx0" brushRef="#br0" timeOffset="547">1369 1005 20,'-2'-33'29,"-11"-9"1,12 5 1,-2 12-14,-10-8-4,13 17-3,-13-4-2,13 20-2,0 0 0,-13 18-3,7 11 0,4 12-1,0 7-1,4 12 0,1 4-1,4 5 1,4-2-1,2-3 0,3-7 0,1-6 0,6-3 1,1-15-1,3-3 1,2-12-1,1-5-2,1-15 2,1-6-1,-5-9 0,4-10-2,-4-5 1,-1-11 1,-4-4-1,1-4 2,-6-4-1,-1 2 1,-3-3-2,0 2 4,-3 3-2,-4 5 0,0 8 1,-1 4 0,0 12 0,-3 4 0,-2 18 1,0 0-1,0 0 0,8 32 0,-7-2 0,2 10-1,2 5 1,0 7-1,5 1 0,1 0 0,3 1 0,4-2 0,5-5 0,1-1-1,1-9 1,4-1-2,-5-13-4,13 5-7,-15-17-16,6-12-3,-1-4-3,-6-19 2</inkml:trace>
  <inkml:trace contextRef="#ctx0" brushRef="#br0" timeOffset="1203">2105 42 31,'0'0'32,"-8"-16"1,8 16-6,0 0-10,2 16-5,9 13-3,-8 3-3,13 16-1,-2 12-1,7 15-1,-1 8-1,2 8-1,2 1-1,2 6 1,-4-8 0,1 1-1,-1-11 0,-1-7-1,0-6 0,-5-11 0,-2-11 0,-2-13 0,-3-4-1,-9-28 1,8 18-1,-8-18 1,-1-29 1,-3-1-1,1-8 1,-2-10 0,1-6 0,2-5 0,0 1 1,4 1-1,3 9 0,3 3 0,5 9 1,3 10-1,6 7 0,2 11 0,2 11 0,4 8 1,-1 5-1,0 11 0,0 4 1,-2 7-1,-3 3 0,-5 3 0,-4 2 0,-7 2 1,-3-2-2,-7-2 2,-4-2-1,-4-2 0,-6-4-1,-2-5 1,-1-4-3,-7-11-3,7 3-4,-10-16-6,9-3-16,2-2-3,-3-7 3,21 9 0</inkml:trace>
  <inkml:trace contextRef="#ctx0" brushRef="#br0" timeOffset="1937">3064 403 34,'7'23'32,"5"13"1,-8 5-3,-1 0-18,10 17-2,-7-1-3,5 7-5,0 1-2,-1-6-4,5 7-6,-12-19-7,0-5-14,5-1-2,-8-25 2,5 5 0</inkml:trace>
  <inkml:trace contextRef="#ctx0" brushRef="#br0" timeOffset="2172">2986 116 40,'-10'-35'30,"-8"-1"2,18 36-2,-6-19-26,6 19-6,0 0-9,-5-16-17,5 16-3,0 0 1,26 24 0</inkml:trace>
  <inkml:trace contextRef="#ctx0" brushRef="#br0" timeOffset="2500">3762 525 34,'-15'-24'30,"14"8"1,1 16-11,-18-39-5,18 39-3,-19-34-4,19 34-1,-21-19-3,21 19 0,-26 14-1,10 10 1,-5 3 0,1 16-2,-4 7 1,3 9-1,-3 6 0,4 4-1,6 2 0,6 1 0,6 0-1,7-8 0,11-5 0,8-12 0,8-8-1,8-12 1,10-16-1,5-11-1,7-8-2,-6-22-5,12 7-10,-9-10-16,-8-12 0,-4 5 1,-13-1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6:36.75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 contextRef="#ctx0" brushRef="#br0">169 236 53,'0'0'35,"-15"22"-1,12 1-5,3-23-13,0 41-4,-2-13-5,16 14-1,-9-1-3,6 16 0,-2 1-1,2 4-2,-1 4-1,-1-3 0,4 0-4,-10-13-1,11 9-7,-19-24-20,6-4-3,-2-8 0,1-23 1</inkml:trace>
  <inkml:trace contextRef="#ctx0" brushRef="#br0" timeOffset="328">10 47 37,'0'0'32,"-10"-29"1,10 29-3,0 0-19,-2-17-5,2 17-6,0 0-5,17-3-5,1 9-12,2 4-10,-2-4 3,12 13-2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6:37.35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 contextRef="#ctx0" brushRef="#br0">-3 1375 35,'0'0'32,"1"-14"1,-1 14 0,0 0-16,0 0-6,7 14-1,-10 6-6,8 15 0,-4 7-2,4 13-1,-2 1 0,4 7 0,-1-2-1,2-2 0,-2-4-1,1-11 1,-2-9-1,-2-9 1,2-8-1,-5-18 1,0 0-1,0 0 1,11-28 0,-8-4-1,4-11 1,-1-9 0,2-9 1,2-7-2,1 1 2,2-3-1,4 8 0,4 4 0,0 6 1,3 7-1,0 13 1,0 6-1,0 7 0,-1 11 1,-2 3-1,-2 8 1,-1 8-1,1 9 1,-1 5 0,-1 11 0,1 6-1,-2 4 1,-3 7-1,-2 5 0,0 7-1,-4-4-1,4 3-2,-9-9-3,12 5-6,-17-20-6,9-6-14,-2-4-2,-4-15 3,0-15-1</inkml:trace>
  <inkml:trace contextRef="#ctx0" brushRef="#br0" timeOffset="578">679 828 22,'16'-34'30,"-11"-5"3,13 10-1,-7 8-12,-8-8-5,13 25-3,-16 4-2,0 0-3,12 22-3,-6 10 0,-4 12-2,4 12 0,-1 12-1,4 6 0,-1 6-1,4 6 0,-1-1 0,2 0 0,1-4 0,-1-4-1,2-4-1,-3-12 0,4 0-3,-9-21-4,12 4-8,-17-15-15,3-15-2,-5-14-2,0 0 3</inkml:trace>
  <inkml:trace contextRef="#ctx0" brushRef="#br0" timeOffset="937">491 1180 28,'-14'0'32,"-2"-3"1,16 3 1,0 0-16,8-18-3,18 12-3,-6-15-4,21 10-2,0-9-2,12 8-1,4-3-1,2 4-2,-1 1-1,-4 4-2,4 12-6,-19-11-13,1 12-12,-6 2-2,-7 1-1,-3 6 3</inkml:trace>
  <inkml:trace contextRef="#ctx0" brushRef="#br0" timeOffset="1219">1219 1436 30,'0'0'30,"32"2"2,-15-12-1,0-14-15,15 10-4,-11-20-3,12 5-4,-5-10 0,4 2-3,-5-3 0,0 3-2,-4 2 1,-4 1-1,-5 5 0,-7 3 0,-6 5 1,-7 7-1,6 14 0,-30-13 1,5 17 0,0 11 0,-7 6 1,3 9-1,-3 8 1,3 8 0,1 7 0,8 9 1,2-3-1,5 4-1,8 0 1,8 1-1,7-8 0,9-2 0,4-9-2,7-13-1,9 2-6,-9-21-22,9-9-5,3-8 0,-2-14-1</inkml:trace>
  <inkml:trace contextRef="#ctx0" brushRef="#br0" timeOffset="1750">1956 1140 54,'0'0'36,"-29"-29"-4,29 29 2,0 0-20,-18-13-6,18 13-4,7 21-1,4 2-1,2 4 0,4 9-1,1 9-1,4 6 1,1 1-1,-2-2 0,-2 3 0,-3-8 0,-5-2 0,-3-7 0,-3-12 0,-3-10 0,-2-14 0,0 0 0,-15-14 0,9-12 0,-2-14 1,3-10 0,-1-10 0,4-4-1,4-2 2,4 2-2,4 1 2,6 6-2,5 9 0,4 6-1,7 13-3,-4-1-8,17 12-20,-8 7-4,1 1 1,4 10-1</inkml:trace>
  <inkml:trace contextRef="#ctx0" brushRef="#br0" timeOffset="2375">2832 1132 30,'0'0'32,"-8"-27"0,0 12 1,8 15-14,-30-32-6,30 32-2,-34-24-4,20 21-1,-9-9-1,5 16-2,-2 4 0,4 13-2,-1 4 1,1 12-1,0 5-1,5 11 0,3 5 0,2 4 0,6-8-1,3-4 1,6-3 0,3-10-1,4-5 0,0-14 1,5-10-1,-2-8 0,3-7 0,-1-10 0,2-9 0,-2-6 1,1-9-1,-3-2 1,-1-2 0,-2-5 0,-5 0 0,-1 3 1,-4 4 0,-2 8 0,-4 4 0,1 10 0,-4 6 1,3 15-1,0 0 0,-11 25 0,8 0 0,3 8-1,1 0 1,2 8-1,7-3 1,3 1-1,5-4-1,4-6 0,5-1-1,-1-12-3,11 11-6,-11-22-17,9-2-8,0-6 0,2-7 1</inkml:trace>
  <inkml:trace contextRef="#ctx0" brushRef="#br0" timeOffset="2937">3439 899 43,'10'-36'32,"-5"1"4,-1 6-3,6 14-15,-18-7-4,8 22-5,0 0-3,-22 32-2,1 0-1,3 13-1,-3 10-1,4 3 0,2 2 0,5-1-1,7-1 0,6-5 1,5-6-1,7-5 0,4-8-1,2-7 0,3-1 0,2-9-1,4 1-1,-4-15-3,9 7-4,-14-24-10,10-1-15,-2-4 1,-5-10-3,1-5 4</inkml:trace>
  <inkml:trace contextRef="#ctx0" brushRef="#br0" timeOffset="3297">3813 279 45,'-1'-41'32,"7"11"3,-6 7-1,-8-1-20,8 24-2,0 0-2,0 0-3,-2 18-1,6 11-2,-4 8-2,5 13 0,-1 5-1,6 11 0,1 1-1,5 7 1,0-1-2,4-2 0,-3-1 0,1-8-2,0 4-1,-9-18-3,10 11-6,-19-21-12,7-1-10,-4-5-1,-3-11 2,2-4 1</inkml:trace>
  <inkml:trace contextRef="#ctx0" brushRef="#br0" timeOffset="3656">3561 588 40,'-19'-11'33,"19"11"2,0 0-1,8-29-18,13 30-3,-7-17-3,18 10-2,-1-10-4,14 1 0,0-4-2,6-4-1,1 2-1,-1-4-2,-1 7-3,-10-8-7,3 12-22,-11 5-1,-8 5-1,-3 5 0</inkml:trace>
  <inkml:trace contextRef="#ctx0" brushRef="#br0" timeOffset="4031">4308 557 42,'5'18'33,"4"8"0,-6-2 0,6-2-14,3 15-13,-10-4 1,11 10-4,-10-4-1,3-1-2,1 3-2,-2-11-2,3 7-6,-10-19-11,2-18-11,3 23-2,-3-23 2,0 0-1</inkml:trace>
  <inkml:trace contextRef="#ctx0" brushRef="#br0" timeOffset="4281">4266 134 75,'-11'-42'34,"3"19"-4,-2-2 2,10 25-39,-22-18-8,22 18-18,0 0-2,0 0 4,0 0-3</inkml:trace>
  <inkml:trace contextRef="#ctx0" brushRef="#br0" timeOffset="4703">4785 346 35,'9'-16'30,"-9"16"3,0 0-3,-24-1-14,21 18-3,-16-2-4,9 14-2,-6 3-4,5 10 0,0-2-1,4 8 0,4-2-2,3-1 1,5-7-1,4-1 1,4-6-1,3-7 0,4-3-1,2-8 1,2-4 0,0-4-1,0-5 1,-1-6-1,1-5 1,-2-7-1,-1-6 1,-3-4 0,-2-4 0,-2-5 0,-2 0 0,-6-3 0,-4 1 1,-4 2 0,-6 2 0,-3 4 0,-9 2 1,0 11-1,-4 1 0,-1 10 0,0 4 0,2 6-1,1 5 0,4 4 0,4 2-2,14-14 0,-15 19-2,15-19-2,0 0-6,0 0 0,28-9-4,-20-14-2,19 7-1,-13-10-2,15 5 3,-8-3 4,3 2 6,2 4 7,-5 0 7,3 9 5,-8-1 6,6 8 2,-7-6 1,10 13-1,-25-5-2,41 2-3,-27-5-3,15 12-3,-11-9-2,6 13 0,-8-3-3,5 11 0,-9 0 0,1 8-2,-5 1 0,0 6 0,-3-1-1,-2-3 1,1 0-2,-3-3 2,1-6-1,-2-7-1,0-16 1,0 0-1,0 0 1,0 0 0,21-26-1,-10-1 0,2-2 1,3-8-1,2-2 1,1-4 0,2-1 0,1 4 0,-1 3 0,0 6 0,0 2 1,0 12-1,-4 4 1,3 11 0,-3 4-1,1 9 1,0 8-1,-2 7 1,1 8-1,-1 3 1,0 7-1,0 1 0,0-3-2,-4-2 0,4 3-4,-16-19-9,9 2-22,-2-5 2,-7-21-2,9 16 1</inkml:trace>
  <inkml:trace contextRef="#ctx0" brushRef="#br0" timeOffset="8109">6244-5 16,'0'0'30,"0"0"-1,-16 0 4,2 4-16,14-4-5,-36 17-1,20-2-4,-6-7 0,6 9-3,-4-5 2,8 5-4,12-17 2,-18 28-4,18-28 1,0 32-1,6-17 0,6 1-1,2 1 1,2-2-1,3 4 1,4-4-1,1 1 0,0-3 1,3 1-1,-4-3 1,1 1-1,-6-1 1,-2 0 0,-16-11 0,11 26 0,-11-26 0,-21 32-1,0-16-1,-6 8-4,-15-7-3,5 10-10,-8-1-13,-14-5-1,3 6 2,-13-9-1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6:47.343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 contextRef="#ctx0" brushRef="#br0">83 1415 33,'-8'15'30,"-9"-14"4,-1-7-12,18 6-5,-25-23-3,25 23-4,-13-46-2,14 17-1,-4-15-2,10 2-1,-1-4-1,7 1-1,1-2-1,5 5 0,2 2 0,5 10 0,1 6-1,5 9 0,2 10 0,4 12 0,1 10 0,2 14 0,6 12 0,-1 10 0,6 10 0,-3 8 0,4 1-1,-3 0 1,3-2 0,-2-4-1,-1-5 1,-1-7-1,3-9 0,-3-8 0,3-6 1,-1-12 0,0-6 0,1-13 0,0-13-1,0-11 2,-4-15-1,0-9 1,-3-18 0,0-4 1,-7-14-1,-3-1 0,-9-9 1,-7 4-1,-6-1 0,-5 1-1,-10 11 1,-2 7 0,-4 14-1,-2 10 0,0 14 0,-1 11-1,11 23-3,-17-8-3,18 34-16,-7-2-13,-5 7-1,1 6 0,-4 0 0</inkml:trace>
  <inkml:trace contextRef="#ctx0" brushRef="#br0" timeOffset="688">749 698 8,'-26'-35'29,"13"14"2,-6 3 1,4 4-11,15 14-4,0 0-4,5 29-3,0-4-1,17 22-3,-4 3-2,9 24 0,-4 8-2,7 21 0,-4 11-1,1 10-1,-1 7 1,3 3 0,-1 2 0,3-2-1,-1-4 0,1-6 0,-1-10 1,1-8-1,-1-13-1,-6-11 0,0-6-2,-8-21-2,8 6-15,-12-21-15,-8-10-1,-2-5-2,-2-25 2</inkml:trace>
  <inkml:trace contextRef="#ctx0" brushRef="#br0" timeOffset="1360">2398 1121 26,'-26'6'30,"26"-6"2,-19 0-5,6-17-9,13 17-4,-6-29-3,14 13-3,-10-18-1,13 6-1,-4-12-1,9 3-2,-2-1 0,7 1-1,0 1 0,3 7-1,3 13 0,3 10 0,3 12-1,2 14 1,3 10-1,7 15-1,0 12 1,5 5-1,1-1 0,2 0 1,1 0-1,1-9 1,-1-7-1,1-10 1,1-14 0,-2-10 0,4-11 0,-2-11 0,0-13 1,-1-10-1,-1-11 1,-1-5-1,-6-7 1,-4-4-1,-9-1 1,-7-3-1,-8-1 1,-6 3-1,-10 5 1,-6 2-1,-5 6 0,-5 3 0,0 10-2,-8 4-2,9 16-5,-14-8-7,26 25-14,-27-12-6,9 12 0,2 4 1</inkml:trace>
  <inkml:trace contextRef="#ctx0" brushRef="#br0" timeOffset="1922">3108 317 20,'-8'-29'31,"-10"-5"1,10 9 2,8 25-12,-27-31-6,27 31-4,0 0-3,5 45-3,-2-3-2,11 21-1,-1 15-1,8 19 0,0 11-1,3 15 0,1 4-1,3 10 1,-3 0-1,1-1 0,-2 1 0,-2-4 0,-2-2 1,-1-6-1,-5-4 0,-1-11-2,0-5 1,-5-17-1,6-6-4,-10-29-6,12-8-23,-8-17-1,-8-28 0,16 0 0</inkml:trace>
  <inkml:trace contextRef="#ctx0" brushRef="#br0" timeOffset="2563">4657 261 36,'4'-18'33,"-4"18"2,11 21 0,-13-5-15,21 34-5,-15-2-4,15 28-5,-9 7-2,4 15-2,-6 7 0,3 6-2,-3 1 0,0-2-1,0-3-2,-3-13-1,5-3-3,-10-23-6,14-2-19,-6-15-3,-3-16-1,1-10 1</inkml:trace>
  <inkml:trace contextRef="#ctx0" brushRef="#br0" timeOffset="2907">4808 960 45,'16'-10'32,"13"2"2,1-4-1,4-9-20,19 11-5,-7-11 0,11 7-4,-6-6-1,2 6-2,-5-4 0,-5 2-1,-6 3-2,-10-1-1,-3 9-1,-24 5-5,26-11-3,-28-4-4,2 15-14,0 0-4,3-21 4,-3 21-1</inkml:trace>
  <inkml:trace contextRef="#ctx0" brushRef="#br0" timeOffset="3172">5300 159 22,'-2'-41'30,"-4"-3"3,4 15 0,4 10-14,-10-10-4,8 29-2,0 0-3,5 19-3,-8 7-1,7 24-2,-4 11-1,4 18 0,-1 17-1,3 14-1,1 7 0,1 7-1,1 4 0,1 1 0,3-2-2,-2-5 0,3-4-1,-7-19-5,14 4-21,-12-13-7,-2-14 0,-3-12-1</inkml:trace>
  <inkml:trace contextRef="#ctx0" brushRef="#br0" timeOffset="3844">2180 2280 67,'-15'10'36,"15"-10"0,0 0-1,-14-4-28,14 4-7,0 0-2,0 0-7,16 8-11,-16-8-15,26-8 0,-2 4 0,6-8 1</inkml:trace>
  <inkml:trace contextRef="#ctx0" brushRef="#br0" timeOffset="4250">4189 1735 59,'0'0'37,"-3"14"0,3-14-2,0 0-16,0 0-12,0 0-4,0 0-1,0 0-3,0 0-3,0 0-5,-8-17-14,8 17-13,19-13 0,-3 3-1,5 1 1</inkml:trace>
  <inkml:trace contextRef="#ctx0" brushRef="#br0" timeOffset="7235">2032 1827 11,'-14'-7'29,"14"7"2,0 0-2,0 0-8,0 18-5,0-18-4,0 0-3,-5 14-1,10 1-1,-5-15-2,0 26-1,0-12-1,6 10 0,-6-1-1,8 6 0,-5 3-1,6 8 0,-6 0 0,6 5 0,-4-1 0,2-1-1,-3-1 1,1 0-1,0-7 1,1-1-1,-1-7 0,0-1 0,0-5 0,0-4 1,-5-17-2,6 23 2,-6-23-1,0 0 0,0 0 0,0 0 0,0 0 0,14 1 0,-14-1 0,0 0 0,13-16 1,-13 16-1,13-14 0,-13 14 0,21-19 1,-3 14-1,4-7 1,5 8-1,5-3 1,8 2 0,-1 2-1,4 3 1,-1 2-1,-1-2 0,-2 1 0,-5 1 0,-6 0 0,-4-1 0,-1 1 0,-6-1 1,-2-4-1,-15 3 0,19 2 0,-19-2 0,0 0-1,0 0 1,0 0-1,0 0-1,0 0-2,0 0-5,0 0-18,0 0-10,0 0 0,0 0-1</inkml:trace>
  <inkml:trace contextRef="#ctx0" brushRef="#br0" timeOffset="8313">4178 1682 29,'0'0'25,"-8"-19"-3,8 19-1,-8-15-4,8 15-1,0 0-3,0 0-1,0 0-4,0 0 0,0 0-2,-3 32-2,1-3 0,4 10-2,-4 4 0,4 10-2,-2 4 2,-2 2-3,2-1 1,0 1 0,-3-7 0,3-2 1,-3 0-1,1-9 0,1-2 0,-1-7 0,2-5-1,-3-7 1,3-1-2,0-19 0,0 16-1,0-16-2,0 0-5,-2-24-3,2 24-3,2-32-5,3 14-5,-7-6-4,1-3-2,4 6 3</inkml:trace>
  <inkml:trace contextRef="#ctx0" brushRef="#br0" timeOffset="8688">4138 2023 30,'7'-23'27,"-6"-4"-3,-1-2-2,8 5-5,-8-13-3,13 11-1,-11-12-4,12 10 0,-8-9-3,9 12-1,-6-11-1,8 14 0,-6-2-2,5 6 0,-3 2 0,3 8-1,-2 1 1,2 7 0,-2 5-1,4 5 0,-3 3 0,-1 4-1,-1 3 1,0 4 0,-5 0 0,-2 6-1,-4 1 1,-2 1-2,-4-1 2,0-1-1,-4 1 0,-2-4-1,0-3 1,-1-5-1,2-2 1,9-17 0,-18 20 0,18-20-1,-15 8 1,15-8 0,0 0 0,-16-3 0,16 3 0,0 0 0,-9-16 0,9 16 0,0 0 0,-2-17 0,2 17 0,0 0 0,0 0 0,15-4 1,-15 4-1,17 10 1,-2-5-1,1 6 0,3-3 1,7 5 0,-4 1-1,5 2 1,2 2-1,3 1 1,0 1-1,2 1 1,-2-2-1,-2 0 0,2-3 0,-3 0 1,-3-4-1,-4 0 0,-4-2 0,-2-3-1,-16-7 0,24 11-1,-24-11 0,16 5-2,-16-5-6,0 0-16,15 9-10,-15-9 0,0 0-1,9 20 1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1T04:26:30.04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 contextRef="#ctx0" brushRef="#br0">-16-10 14,'0'0'24,"0"0"-2,3-16-4,-3 16 0,0 0-4,0 0-2,0 0-3,0 0-2,0 0-4,21 8 0,-21-8-2,24 24 0,-6-11 1,6 7-1,4 1 1,7 7-1,7 1 1,10 4 0,3-1-1,8 4 0,8 0 0,5 3 1,5-3-1,3 1 0,-4-1 0,-1 3 0,-3 2-1,-1 3 1,-6-2-1,-4 2 1,-4 3-1,1 1 0,-4-1 0,0-1 0,-2-1 0,1-2 0,-2 0 0,0 1 0,-8-1 0,0-2 1,-5-2-1,-5-2 0,-2 4 2,-2 0-4,-3-4 4,-1 0-4,2-4 4,-2-2-2,3-2-2,1-4 4,-1-7-4,2-2 4,0-6-2,0 1 0,-2-3 0,2 0 0,-2-4 1,-3 2-1,1-3 0,-5 1 0,-2 1 0,-4-2 0,-2 0 0,-17-3 0,19 5 0,-19-5 0,0 0 0,0 0 0,0 0 0,0 0-1,0 0 1,-28-11-2,12 9 1,-1-3 0,-1 2 0,2-2 1,1 0-1,15 5 1,-21-8-1,21 8 1,-14-10-1,14 10 0,-15-10 0,15 10 0,-23-11 0,7 4-1,-3 1 1,-5-2 0,-4 0 1,-6-1-1,-1 3 1,-11-1-1,1 3 1,-3 0 0,1 4 0,-2 2 0,4 0 0,3 2 1,5 0 0,10 1 1,2-2-1,9 0 0,2 0 1,14-3-1,0 0 0,0 0 0,0 0 0,-10 18 0,10-18 0,0 0 1,0 0 0,21 15-1,-21-15 1,14 5-1,-14-5 0,0 0 1,21 3-1,-21-3 0,20 2 1,-20-2 0,24 3-1,-6 0 0,0-3 1,3 4-1,1-1 0,4 3 0,0-1 0,3 3 0,2-3-1,1 2 0,0 1 0,4-3 1,-1-2-1,3-5 0,-1 2 0,0-6 0,0 1 0,-1-2 1,-1-2-1,1 4 0,-7-3 1,-2 3-1,-4-2 0,-4 6 0,-4-3 0,-15 4 0,19-1 0,-19 1 1,0 0-1,0 0 0,0 0 0,15-8 0,-15 8 1,0 0-1,-7-23 0,7 23 0,-13-23 1,13 23-1,-19-26 0,4 5 0,-1 1 0,-2 1 0,1-3 0,-1 0 0,-1 0 0,-1-2 0,1-4 0,3 7 1,-1-3-1,0-4 0,-1 2 1,-1-2-1,1 2 0,0 2 0,0 1 1,2 2-1,0 5 0,16 16 0,-23-22 0,23 22 0,-14-9 0,14 9 0,0 0 0,0 0 0,0 0 0,0 0 1,0 0-1,3 21-1,3-7 1,1 1 0,1 6 0,2 0 0,1 6 0,-1-1 0,3 5 0,-2-2-1,2 5 2,0 4-2,0-1 2,1-1-2,-1 0 2,2-4-2,-2 1 2,1-6-1,1 0 0,-2-6 0,1-5 0,-1 2 0,-2-3 0,-11-15 0,17 22 0,-17-22 0,0 0 0,11 18 1,-11-18-1,0 0-1,0 0 1,0 0 0,0 0 0,0 0 0,0 0 0,0 0 0,-16-13 0,16 13 0,-18-19 0,18 19 0,-23-28 0,9 13 0,1-3 0,-3-1-1,1-2 1,1-5 0,-1-2 0,1-1 1,-1 1-2,-1-1 2,0-1-2,0 3 2,-4-1-1,2 5 1,-3 4-2,4 1 1,-1 1 0,2 6 0,16 11 0,-23-18 0,23 18 0,-15-8 0,15 8 0,0 0 0,0 0 0,0 0 0,0 0-1,0 0 1,0 0 0,0 0 0,0 0 0,0 0 0,0 0 0,15 5 0,-15-5 0,0 0 0,0 0 0,0 0 0,18 23 0,-18-23 0,11 21-1,-11-21 1,15 28-1,-15-28-1,17 30 1,-17-30-2,25 35-4,-25-35-15,13 18-12,-13-18-1,17 14 0,-17-14 1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5T20:23:22.37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</inkml:brush>
  </inkml:definitions>
  <inkml:trace contextRef="#ctx0" brushRef="#br0">0 962 17,'20'-48'28,"12"15"0,-8-9 3,4 4-14,8 18-6,-11-10-2,17 19-1,-12 0-2,15 19 1,-7-1-1,10 19 0,-8 7-2,8 14-1,-3 8 0,5 17-1,-5 3 0,3 16 0,-3 7-1,5 10 0,-5 5 0,4 8 0,-6 2 1,5 3-1,-3-3 0,0-6 0,-4-7 0,0-9 1,-3-15-1,-2-7 0,-7-19-1,-4-10 0,-6-12 0,-4-7-1,-6-5 0,-7-8-1,-1 0 0,-1-18-2,-5 24-3,5-24-6,0 0-23,-25-14-1,25 14 1,-27-33 0</inkml:trace>
  <inkml:trace contextRef="#ctx0" brushRef="#br0" timeOffset="546">924 1893 26,'2'-17'26,"-2"17"1,0 0-7,0 0-7,2 17-4,-2-17-1,-11 16-1,11-16 0,-18 31 0,0-11-1,4 19-1,-11-2-1,-2 19 1,-9-1-2,-4 17 0,-10 1-1,-4 11 0,-5-3 0,4 1 0,-1-10-1,9-8 0,4-15 1,13-7-2,5-9 0,10-16 0,15-17 0,-12 18 0,12-18-1,0 0 0,0 0-3,0 0-4,28-3-20,-28 3-6,0 0-3,17-19 3</inkml:trace>
  <inkml:trace contextRef="#ctx0" brushRef="#br0" timeOffset="1359">1902 2325 4,'0'0'25,"0"0"0,0 0-5,0 0-4,0 0-3,0 0-2,20 9-2,-20-9-1,30-4-1,-14-1-1,20 9 0,-4-12 0,20 8-1,-1-9 1,17 7-1,-7-7 0,12 2-2,-6-6 0,8 4-1,-9-2 0,-5 3-1,-9-1-1,-10 4 1,-12 1-1,-5 6 0,-25-2 0,16 11-1,-16-11 0,-19 16-1,19-16-3,-38 10-2,38-10-9,-45 9-17,16-15-1,-3-3-1,-4-6 2</inkml:trace>
  <inkml:trace contextRef="#ctx0" brushRef="#br0" timeOffset="1921">1733 1992 10,'4'-17'25,"-4"17"-2,27-5-3,-27 5-1,37-4-3,-15-9-1,23 22-2,-8-22-1,26 17-3,-2-20-1,18 14-2,-2-18-1,15 9-1,-3-10-2,7 3 0,-7-2 0,1 0-2,-9 3 1,-8 1 0,-8 5-1,-13 2 0,-16 5 0,-9 6 0,-11 2-1,-16-4-1,-2 22-1,-16-19-5,7 23-10,-16-17-16,0 0-2,-5-5 0,-2-6 1</inkml:trace>
  <inkml:trace contextRef="#ctx0" brushRef="#br0" timeOffset="3468">3549 920 16,'-2'-44'28,"13"11"1,-8-7 2,3-1-12,11 19-7,-11-11-3,12 19-2,-7-3-1,8 17-1,-19 0-1,38 19 0,-15 1-1,6 15 0,2 3-2,3 12 1,-2 4-2,6 5 1,-1 2-1,3-3 1,-3 1-1,1-2 0,1-10 0,1-7 0,3-10 0,2-10 0,-2-15 1,-2-10-1,4-15 0,2-13 1,-2-15-1,1-12 2,-5-10-1,4-7 0,-5-11 1,-1-1 0,-7-7-1,-5 3 0,-5 1 1,-6 10-2,-3 5 1,-10 11 0,1 15-3,-10 5 0,5 26-7,-23-8-15,6 23-12,-5 5 1,-6 7-2,-5 2 1</inkml:trace>
  <inkml:trace contextRef="#ctx0" brushRef="#br0" timeOffset="4015">4069-27 35,'12'-26'33,"-12"26"1,0 0 1,0 0-18,22 44-3,-17-13-3,20 35-3,-7 4-2,13 27-3,-6 9 0,5 17-1,-3 5-1,0 6-1,-5 0-1,-8-4 0,-3-8 0,-6-8 0,-3-10-1,-9-8 0,2-5 0,-10-6 0,1 1 0,-4-13 0,2 4-1,-4-11 1,13 0-3,-7-19-1,19 14-9,-16-23-18,15-5-1,-1-7-1,3-6 2</inkml:trace>
  <inkml:trace contextRef="#ctx0" brushRef="#br0" timeOffset="4593">4684 2101 26,'4'-23'31,"-4"23"3,0 0-5,0 0-10,0 0-4,0 0-4,0 0-1,-6 23-4,8 5-2,-7-2-1,5 12 0,-7 1-2,-1 8 0,-4 4-1,-2 3 0,-4 4 0,-2-1-1,-2 0 0,-3-2 0,5-6 1,3-5-1,2-5 0,6-12 1,6-9-1,3-18 1,0 0 0,25 10 0,-4-21 0,4 0 1,6-8-1,1 5 0,0-3 1,3 2-1,-5 3 0,2 4 1,-7 3-1,1 7 0,-9 1 1,1 5-1,-18-8 1,24 25-1,-24-25 0,14 28-1,-9-12-2,-5-16-3,13 24-18,-13-24-11,0 0-2,-7-22 1,5-7 1</inkml:trace>
  <inkml:trace contextRef="#ctx0" brushRef="#br0" timeOffset="11093">5490 464 27,'-6'16'27,"6"-16"0,0 0-5,-21 30-10,3-19-3,5 16 0,-10-3-2,9 18 0,-13-3-1,9 19 0,-11 3-3,11 10 0,-3 6-1,8 7 2,-3 4-3,12 6 0,1-3 0,6 3 0,8-10-1,7 0 1,3-9-1,5-2 0,2-10 0,-1-6 1,2-8-1,-4-5 0,-2-4 0,-3-5-1,0-4 0,-4-7-2,4 5-2,-20-29-3,32 37-8,-32-37-17,23 15-1,-5-17 1,-18 2 1</inkml:trace>
  <inkml:trace contextRef="#ctx0" brushRef="#br0" timeOffset="11562">6056 885 68,'15'33'37,"-12"2"-1,-1-11-4,13 33-22,-17-3-3,5 23-3,1 0 0,5 9-2,-4-1-1,2 4-1,-5-4 1,-4-8-3,-3-4 1,3-18-1,2-2-1,-9-16-2,11-3-2,-18-24-8,25 8-16,-9-18-5,0 0 0,-16-13 1</inkml:trace>
  <inkml:trace contextRef="#ctx0" brushRef="#br0" timeOffset="11859">5893 1114 39,'16'-35'33,"10"2"1,2-1 0,-6-14-19,26 22-4,-14-12-2,16 18-2,-10-6-2,10 17-1,-7-4-1,4 15-1,-9 5-1,-8 13 0,-1 4-1,-6 7 0,-5 6 0,-7 1 0,-4 6 0,-7-2 0,0-3-1,-5-6 1,-4-2-1,-8-5 0,-2-1-1,-10-6-1,2 12-2,-16-17-4,14 23-9,-17-11-17,10 1-1,0-3 0,5 4 2</inkml:trace>
  <inkml:trace contextRef="#ctx0" brushRef="#br0" timeOffset="12359">5970 2197 38,'17'31'30,"-17"-31"3,35 5-9,1 6-10,-11-22-3,20 11-4,-11-12-2,9 6-2,-7-5 2,4 4-4,-15 1 0,0 3-1,-7 3-1,-18 0-3,23 3-3,-23-3-8,0 0-18,0 0-1,0 0 1,-3-20 0</inkml:trace>
  <inkml:trace contextRef="#ctx0" brushRef="#br0" timeOffset="12750">6794 475 52,'25'2'36,"4"1"0,5 8 0,-11-5-21,27 27-7,-9-4-1,22 21-1,-9 6-3,3 18 0,-6 4-1,-1 14 0,-11 5-1,-4 7-2,-16 3 1,-13 3 0,-5-6 0,-8 2-1,-16-3 1,-8-12-2,1-3 0,-11-20-2,12 4-5,-19-32-22,13 4-6,0-20-2,13-12 2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12-15T20:23:31.140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</inkml:brush>
  </inkml:definitions>
  <inkml:trace contextRef="#ctx0" brushRef="#br0">159 8 2,'0'0'24,"0"0"2,-6-16-5,6 16-3,0 0-4,0 0-1,0 0-2,0 0-2,2 33-1,-7-10-2,14 21 0,-11-1-1,9 19 0,-3-2-1,5 12-1,-6 0-1,10 4-1,-2-3 1,2 1-2,1-3 0,1-4-1,3-2 0,-5-11-2,7 2-1,-13-16-2,11 0-2,-19-24-8,1-16-16,0 0-1,0 0 2,0 0 1</inkml:trace>
  <inkml:trace contextRef="#ctx0" brushRef="#br0" timeOffset="453">-3 222 20,'1'-20'28,"18"9"1,-10-12 1,5-6-14,17 14-5,-9-12-1,13 15-2,-4-12-1,12 10-2,-6-5 1,8 12-3,-5 0-1,6 7 0,-4 0 0,0 7-1,-6 6-1,0 7 1,-8 5-1,-5 6 0,-6 3 0,-8 10 1,-7-3-1,-6 5 0,-9-3 0,-7 1 0,-3-6-1,-10-4 0,0-1-2,-9-10 0,6 6-3,-10-16-4,17 7-13,-2-6-10,0-12 0,13 3 1</inkml:trace>
  <inkml:trace contextRef="#ctx0" brushRef="#br0" timeOffset="1047">15 1153 5,'0'0'24,"0"0"2,18 7-7,-18-7-1,24 9-1,-24-9-4,40 4-1,-20-11-2,18 10-1,-3-14-3,14 8-1,-4-10-2,10 6 1,-8-6-2,6 6 0,-8-2-1,-1 3-1,-11 3 0,-4 3 0,-7 0 0,-6 2-1,-16-2 0,20 5-1,-20-5 0,0 0-2,20 15-2,-20-15-6,0 0-19,17-13 0,-17 13-2,0 0 2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5T01:24:22.253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24 815 22,'0'0'24,"0"0"-4,0 0-4,0 0-1,0 0-3,-23-33-3,23 33-2,-3-31 0,3 31-2,3-40-1,-3 40-1,8-53-1,-3 30 0,0-12 0,5 10 0,-3-8-1,4 5 0,-1 1 0,5-1-1,-5 5 1,5 1-1,-15 22 0,25-28 0,-25 28 0,23-10 0,-23 10 0,25 17 1,-25-17-1,26 43 0,-14-15 0,4 10 1,-1 2-1,0 1 0,0 4 0,3-2 1,-1 2-2,1-7 1,0-3 0,2-4 0,0-6 0,6 2 0,-4-9 0,-22-18 0,46 23 0,-23-18 0,4-3 0,-1-7 0,-1 3-1,-2-13 1,2 0 0,0-11 0,1 1 1,-1-3-1,-2-7 0,2 5 1,-5-13-1,3 5 0,-5-5 1,2 5 0,-7 1-1,2 1 1,-5 4-1,0-4 1,-2 11-1,-1-5 0,-7 30 1,8-46-2,-6 24 0,-2-9-3,0 31-5,0-30-12,-7 3-11,7 27 0,0-38 0</inkml:trace>
  <inkml:trace contextRef="#ctx0" brushRef="#br0" timeOffset="826">578 0 21,'0'0'23,"0"0"-1,0 0-5,0 0 0,0 0-4,-3 35-3,-7-2-1,12 10-3,-12 7 1,10 21-3,-5-5 0,10 17-2,-10-8 0,8 9-1,-3-6 0,-3 8 0,3-16-1,0-4 1,0 4-2,-5-14-1,10 9-5,-7-24-5,4-6-19,8 3-1,-12-10 1,14 7-1</inkml:trace>
  <inkml:trace contextRef="#ctx0" brushRef="#br0" timeOffset="1372">962 1135 5,'0'0'26,"10"-33"2,-10 33-4,25-3-4,-25 3-5,0 0-2,0 0-4,26 23-1,-26-23-2,5 45-1,-8-22-2,8 18 0,-7-9-1,4 14 1,-4-1-3,2 3 1,-3 0 0,1-3-1,2-2 0,2-5 0,1-5 0,-1-6 1,-2-27-1,15 33 0,-15-33 0,23 10 0,-23-10 0,28 3 0,-28-3 1,30-3-2,-30 3 1,31-2 0,-31 2 0,30-5 0,-30 5 0,30-13 1,-30 13-1,33-18-1,-10 8 0,-23 10-3,43-15-3,-43 15-7,40-30-17,-14 30-4,-26 0 3,50 5-1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5T01:24:31.862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26 794 7,'0'0'15,"0"0"-1,0 0-3,0 0-1,-23 0-3,23 0-1,-5-23-2,5 23 0,0-35 0,3 10 0,2 2-1,0-7 0,3 5 0,-1-1 1,3 1-1,3 2-1,-13 23 1,25-27 0,-25 27 0,38-3-1,-38 3 0,43 20 0,-13 13 0,-2 0-1,10 10 1,-3 7-1,3 3 0,0 2-1,5-2 1,-3-2-1,-2-11 0,-5-10 1,0 0-1,-5-15 1,2-7 1,-7-10-1,2-11 1,-25 13 1,43-45-1,-25 7 1,2-2-1,-2-13 0,2 0 0,-3-5-1,1 2 0,-3-7 0,0 6-1,-5-1 0,3 0-1,-3 12-3,-5-9-5,5 12-14,0 8-5,-12-8-3,4 15 3</inkml:trace>
  <inkml:trace contextRef="#ctx0" brushRef="#br0" timeOffset="640">564 0 9,'0'0'22,"-10"38"0,7 0-3,6 2-2,7 23-5,-5-2-3,13 14-1,-8 3-3,8 8-1,-6 7-2,8 5 0,-7-2-2,5 2 2,-6-12-2,4 2 1,-4-12-2,-2-3-1,8-5-3,-10-16-6,7-11-11,5 2-6,-20-43 1,28 47 0</inkml:trace>
  <inkml:trace contextRef="#ctx0" brushRef="#br0" timeOffset="1014">1201 1053 12,'0'71'22,"-13"-41"-1,20 15-7,-7 6-3,6 1-2,-4 4-5,3-1-1,-2 6-1,-1-11 0,3 3-1,-2-3-2,-1-7-2,1-5-4,-1-5-7,-2-33-8,10 40-1,-10-40 0</inkml:trace>
  <inkml:trace contextRef="#ctx0" brushRef="#br0" timeOffset="1295">1175 1265 7,'-12'-56'22,"24"21"-3,-12-10-1,10 7-4,6 3-1,-6-6-3,12 14-2,-12-9-1,16 14 0,-11-3-2,10 9-1,-25 16 0,35-17-1,-35 17-2,33 12 1,-33-12-1,31 38 0,-19-10 0,1 5 0,-3-1-1,0 4 1,-5-6-1,0 0 0,-5-2 1,0-3-1,0-25-1,-10 38 1,10-38 0,-15 27 0,15-27-1,0 0 1,-28 31 0,28-31 0,0 0-1,-30 5 1,30-5 0,0 0 0,-23-13 0,23 13 0,0 0 0,0 0 0,0 0-1,-10-23 1,10 23 0,0 0 1,0 0-1,0 0 1,28 21 0,-28-21 1,28 22-2,-28-22 2,35 30-1,-12-9-1,-1-1 1,4 5 0,4 8 0,-5-3-3,11 8 1,-11-6-3,15 16-4,-15-10-14,3-5-8,10 7 0,-13-25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6:04.474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143 147 25,'0'0'26,"-21"-9"0,21 9-4,0 0-5,4-25-4,-4 25-3,15-22-1,2 12-2,-5-8-1,9 8-1,0-7 0,5 5-2,0 0 0,2 6-1,-1-1-1,0 9 1,0 3-1,-4 6 0,-3 9-1,-4 11 1,-6 2-1,-5 9 1,-5 9-1,-5 2 0,-7 6-1,-2 2 1,-4-6 0,0 1-1,-4-9 1,3-4 0,1-9-1,1-7 1,3-10 0,14-17 0,-20 16 0,20-16-1,0 0 1,-8-18 0,8 18-1,10-25 1,-10 25 0,18-25 0,-2 16 0,0 4 0,5 2 0,-1 6 0,5 2 0,2 9 0,-2 4 0,0 4 0,-3 5 1,-2 3-3,-3 10 3,-4 2-2,-6 2 1,-7 3 0,-2-5 0,-8 3 0,-1-1 0,-6 0 1,-5-11 0,-2 3 0,-2-4-1,-3-4 1,-1-1-1,-2-7 0,-3-3 0,-1-5 0,-1-4-1,-3-10 0,5 1-2,-6-14-3,16 10-10,-2-9-17,0-8 0,9 7-1,-2-8 2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5T01:24:39.10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20 206 27,'-3'-30'27,"3"30"1,0 0-7,0 0-4,-5 23-5,5-23-1,-5 37-3,-5-11-3,15 24-1,-10-2 0,10 17-1,-8 13 0,8 10 0,-5 10-2,5 6 0,-5 1-1,3 1 1,-3 2-1,2-15 0,-2-10 0,3-12 0,0-13-2,-3-18 0,7 0-5,-7-40-4,10 26-13,-10-26-9,0 0 1,0 0 0</inkml:trace>
  <inkml:trace contextRef="#ctx0" brushRef="#br0" timeOffset="468">57 961 17,'0'0'26,"0"0"1,0 0-5,0 0-5,0 0-3,33-12-3,-33 12-2,36-8-2,-36 8-1,50-15-2,-17 5 0,8 10-1,-1-10 0,8 10-1,-2-5-1,0 5 1,-1-5-2,1 10 1,-8-8 0,5 3-1,-10 0 1,0-2-1,-6 4-1,1-2 1,0 10-1,-28-10-2,48 13-5,-48-13-4,33 0-15,-33 0-5,0 0-2,31 5 2</inkml:trace>
  <inkml:trace contextRef="#ctx0" brushRef="#br0" timeOffset="904">774 128 24,'13'-22'27,"-18"-16"1,7 8-7,-2 30-4,3-38-4,-3 38-1,0 0-4,0 0-1,2 30 0,3 13-3,-12 0 2,9 22-3,-9 6-1,7 17 0,-8-3 0,5 16-1,-2-3-1,0 0 0,0 3 0,0-8 1,3 0-2,-1-12 1,3-3 0,0-8 0,3-7 0,-3-8-1,5-7 0,-8-5-2,11 2-2,-13-22-5,17 22-10,-7-15-14,-5-30 1,0 41 0,0-41 1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5T01:24:50.457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111 2103 13,'-36'-38'27,"36"38"1,-32-48 2,14 7-10,16 19-6,-16-26-3,20 17-2,-14-19-2,17 12-2,-5-10-1,7 5 0,-4-2-2,15 2-1,-3-7 0,7 7 0,4-5-1,1 5 1,6 0-1,0 8 0,2 4 0,-2 9 0,2 6 0,1 11-1,-4 10 1,1 8 0,-3 10 0,1 5 0,-4 7 0,1 5 0,-5 6 0,-1 4 0,-4 11 0,0-3 0,-8 5 0,0 2 0,-8 3 0,1-2 0,-6 5 0,-4-6 0,-1-2 0,-4 1 1,-3-6-1,-1 0 0,-1-8 0,-1-5 1,-2-7-1,-3-5 0,1-8 1,22-25-1,-43 33 0,17-25 0,26-8 0,-42 2 0,42-2 0,-41-12 0,41 12-1,-32-26 1,32 26 0,-23-37 0,15 11 0,6 1-1,4 2 1,1-4 0,7 1 0,0-1 0,8 1 0,-1 4 0,6 2-1,2-1 1,-2 4 0,5 2 0,-3-1 1,3 6-1,-3 3-1,-3-1-1,6 11-3,-28-3-9,38-23-17,-38 23-1,35-13 0,-35 13-1</inkml:trace>
  <inkml:trace contextRef="#ctx0" brushRef="#br0" timeOffset="968">60 831 6,'0'0'25,"0"0"0,0 0 4,38 7-12,-13-2-1,-25-5-4,61-5-3,-33-7-1,14 9-3,-6-9-1,14 4-1,-15-2-1,8 5-2,-5 5 0,-5-5-4,5 12-5,-13-2-17,-2-5-3,9 16-2,-9-11 1</inkml:trace>
  <inkml:trace contextRef="#ctx0" brushRef="#br0" timeOffset="1373">923 1189 26,'-16'-38'28,"16"38"1,-5-45 0,-2 12-14,7 33-3,5-45-4,-5 45-1,10-33-2,-10 33-1,0 0-2,38-13 1,-38 13-1,35 41-1,-17-9 0,9 11-2,-4 8 2,7 9-1,-2 1 1,-3 4-1,0-1 0,3-4 1,-3-4 0,3-3 0,-3-8-1,3-7 2,0-10-1,2-6 0,3-12 0,2-10 0,5-12 1,6-11-1,-3-7 0,5-8 0,2-10 0,3-5 0,-3-5-1,-2-3 0,-5-2-1,-10-5-1,7 8-5,-27-21-9,12 8-16,-15 5-1,-7-3-1,-6 3 1</inkml:trace>
  <inkml:trace contextRef="#ctx0" brushRef="#br0" timeOffset="1841">1702 253 20,'-16'33'28,"-6"-5"2,12 17 1,2 16-12,-15-16-4,23 36-3,-17-8-2,19 35-2,-9-4-2,12 25-3,-10-1 0,10 16-1,-5 0 0,5 7-1,-3-2-2,1 0 0,2-3-2,-5-17-5,17 15-19,-9-15-6,-5-16-2,4-9 1</inkml:trace>
  <inkml:trace contextRef="#ctx0" brushRef="#br0" timeOffset="2824">2049 2085 30,'0'0'28,"-27"10"2,27-10-3,5 53-14,-10-30-3,12 25-2,-7-11-4,8 16-2,-3-2 0,5 2-3,0 7-3,-7-12-5,14 10-7,-12-10-12,-2-12-2,7-1 0,-10-35 0</inkml:trace>
  <inkml:trace contextRef="#ctx0" brushRef="#br0" timeOffset="3058">2095 2345 22,'12'-56'25,"-14"-24"2,12 11-8,5 9-4,-5-13-3,15 22-3,-9-9-2,9 22-2,-8-3 0,11 19-2,-28 22 0,45-26-1,-45 26-1,41 13 0,-41-13 0,30 48 0,-20-18 0,-5 8 0,-5-3-1,-5 3 0,-2 0 0,-6-3 0,0-7 0,-2-3 0,15-25 0,-25 33 0,25-33 0,0 0 1,-28 18-1,28-18 1,0 0 0,0 0 0,0 0 1,0 0 0,0 0 2,28 23-2,-28-23-1,33 35 1,-13-10-1,5 0 0,0 3-1,1 2 0,6 1-1,-9-6-1,12 5-4,-35-30-9,38 25-16,-13-12-2,-25-13 0,33 5 1</inkml:trace>
  <inkml:trace contextRef="#ctx0" brushRef="#br0" timeOffset="3604">2533 1288 33,'0'0'31,"36"-6"1,-11 1-2,-25 5-16,63-10-4,-30 0-1,17 8-4,-12-1-3,10 1-1,-8-1-3,-10-2-2,11 10-8,-41-5-19,33-12 0,-33 12-1,0 0 0</inkml:trace>
  <inkml:trace contextRef="#ctx0" brushRef="#br0" timeOffset="3854">2536 838 32,'0'0'30,"-33"0"2,33 0-1,0 0-14,0 0-4,36 5-4,-36-5-2,47-15-3,-16 3-1,12 2-2,2 5-2,-5-16-6,16 16-13,-6-7-13,-5-8 1,6 2-2,-3-7 1</inkml:trace>
  <inkml:trace contextRef="#ctx0" brushRef="#br0" timeOffset="4134">3736 137 37,'-28'25'30,"18"0"2,-10-2 0,-10 5-19,20 30-1,-21-5-3,19 23-1,-13-1-4,15 14 0,-3-6-2,13 15 0,2-9 0,9-1-2,4-10 1,7-7-2,6-11 2,5-7-1,2-10 0,3-15-1,2-10 2,3-11-1,0-12 1,0-13-1,-3-12 1,1-15 0,-1-16 0,0-4 0,-7-14 0,0-6 1,-8-4-1,-5-7 0,-7 6-1,-11-1 1,-12 7 0,-5 6-1,-8 5 0,-4 5 0,-6 7 0,-2 8 1,-3 8-1,5 7-1,0 13-1,-7-5-5,15 35-18,-16 0-10,-4 17 0,-8 6-1,-5 23 1</inkml:trace>
  <inkml:trace contextRef="#ctx0" brushRef="#br0" timeOffset="4899">1439 3669 46,'0'0'33,"0"0"1,0 0 0,-27 8-20,27-8-3,0 0-5,0 0-1,0 0-3,0 0-2,0 0-1,0 0-4,35 25-10,-35-25-18,0 0 0,15 23-1,-15-23 1</inkml:trace>
  <inkml:trace contextRef="#ctx0" brushRef="#br0" timeOffset="5570">1419 3172 16,'3'26'28,"-3"-26"0,0 0 2,0 0-14,0 0-4,0 0-3,0 0-4,0 0-2,0 0-1,0 0-2,0 22-3,0-22-4,0 0-8,22 5-14,-22-5-1,0 0 1,10-27 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5T01:24:56.339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30 0 16,'-30'8'27,"30"-8"2,0 0-1,0 0-12,0 0-7,0 0-4,0 0-6,0 0-15,0 0-11,0 0-2,0 0 2,0 0-2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5T01:25:12.485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0 230 16,'0'0'20,"0"0"0,0 0-3,0 0-1,0 0-3,0 0-1,0 0-3,0 0-1,0 0-1,0 0-2,0 0-1,28 8-1,-28-8-1,23 25 0,-23-25 0,33 36-1,-33-36 0,35 38-1,-35-38 1,38 41-1,-38-41 0,35 38 0,-35-38 0,30 28 0,-30-28 0,28 23 0,-28-23 0,0 0 0,0 0 0,23 16 0,-23-16 0,0 0-1,0 0-2,0 0-3,0 0-2,10-26-7,-10 26-13,20-23-4,-23 0 2,3 23-1</inkml:trace>
  <inkml:trace contextRef="#ctx0" brushRef="#br0" timeOffset="452">474 156 15,'0'0'23,"0"0"-3,3 23-3,-3-23-3,0 25-3,0-25-3,-10 28 0,10-28-2,-13 26-1,13-26-1,-17 28 0,17-28-1,-18 31 0,18-31-1,-18 25-1,18-25 0,-17 31 0,17-31 0,-16 25 0,16-25-1,-15 23 0,15-23 0,0 0 1,0 0-1,-30 18 0,30-18 0,0 0 1,0 0-1,0 0 1,0 0 0,0 0-1,0 0 1,0 0 0,0 0 0,0 0 0,0 0 0,0 0-1,0 0 1,0 0 0,8 31-1,-8-31 1,7 31-1,-7-31 1,10 46-1,-5-16 0,0 1 1,0 7-1,0-2 0,-2 2 0,2-2 1,-2 0-1,-3-6 0,2-2 1,-2-2-1,0-3 0,0-23 0,-2 38 0,2-38-1,-3 23 1,3-23-1,0 0-1,0 0-1,0 0-4,0 0-6,0 0-18,0 0-1,0 0 0,18-28 2</inkml:trace>
  <inkml:trace contextRef="#ctx0" brushRef="#br0" timeOffset="1185">663 593 23,'0'0'30,"0"0"-1,0 0-4,0 0-8,0 0-4,0 0-3,-12 43-2,12-43-3,-5 43-1,2-20-1,6 13 0,-3-5-1,5 4-1,-3-1-1,6-4 1,-3 1-1,3-3 0,-1-5 0,-7-23 1,15 33-1,-15-33 0,0 0 0,31 8 0,-31-8 0,22-18 0,-22 18 1,25-38-2,-12 15 1,0-5 0,-1 2 0,1 1 0,-1-4 0,-1 4 0,-1-1 0,0 3 0,-3 0 0,-7 23 0,10-40 0,-10 40 0,10-31 0,-10 31 0,0 0 0,5-23 0,-5 23 0,0 0 1,0 0-1,0 0 0,0 0 0,0 0 0,8 33 0,-8-33 0,5 36 0,0-11 0,0 1 0,0 0 0,-2 2 0,7 0 0,-3-3 0,3 1 0,-10-26 0,23 38 0,-23-38 0,25 26-1,-25-26 1,33 12 0,-33-12 0,33 0-1,-33 0 1,28-15 0,-28 15 0,30-28 0,-17 5-1,2-3 1,-3-4 1,3-6-2,1-2 1,-1-6 0,0-4 0,0-3 0,0 5 0,0 0-1,-2 2 1,-1 1 0,-2 5 0,3-1 0,-5 4 0,2 1 0,-3-1 0,1 2 0,-3 2 0,0 0 0,0 1 0,-5 4 0,3 3 0,-3 23 0,-6-33 0,6 33 0,-7-26 0,7 26 1,0 0-1,0 0 1,0 0-1,-23-10 0,23 10 1,-7 23-1,7-23 0,-5 46 0,0-13 0,2 3 0,1 0 0,-1 7 1,3 1-1,-3 2 0,3 2 0,0 6 0,3-3 1,-3 5-1,0 3 0,3-3 0,-6 3 0,6-3 1,-3-5-1,2-3 0,1-2 0,-3-2 0,2-6 0,-2-2 1,3-6-1,-3-4 0,0-26 0,2 33 0,-2-33 1,0 0-1,0 0 0,0 0 0,0 0 1,0 0-1,0 0-1,3-25 1,-3 25 0,7-39 0,1 16-1,-1-5 1,1-5 0,5-3 0,-1-5 0,1 1 0,2-1 0,2 2 0,1 4 0,-3 1 0,3 11 0,-18 23-1,33-23 1,-33 23 0,27 8 0,-27-8 0,23 31 0,-15-6 1,-3 1-1,-3 5 0,-2 2 0,-5 0 0,0 0-1,-2-2 1,-3-1 0,-1-4 0,11-26 0,-22 36 0,22-36-1,0 0 1,-31 23 1,31-23-1,0 0 0,-27-13 0,27 13 0,0 0 0,0 0 0,-25-23 0,25 23 0,0 0 0,0 0 0,0 0 0,0 0 1,0 0-1,0 0 0,0 0 0,27 2 1,-27-2-1,0 0 0,33 34 0,-33-34 0,23 35 1,-23-35-1,25 39 0,-25-39 0,23 35-1,-23-35-1,0 0-4,43 36-15,-43-36-13,22-10-1,-22 10 0,23-33 2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5T01:25:15.33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 43,'0'0'32,"18"37"0,-18-37 0,0 0-23,22 23-8,-22-23-12,38 32-19,-38-32-2,0 0 0,0 0 1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5T01:25:29.239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184 0 27,'0'0'31,"0"0"0,0 0-6,0 0-7,-15 38-2,-10-18-4,22 31-1,-24 2-5,14 20-1,-12 0-2,7 13 0,-2-3-1,8 8 0,-1-8-1,6 3 0,2-13 0,5 0 0,2-5-1,6-5 0,-3-7 1,0-3-1,5-5-1,0-15-1,5 2-1,-15-35-3,33 38-6,-33-38-17,0 0-6,37-25-2,-19-1 2</inkml:trace>
  <inkml:trace contextRef="#ctx0" brushRef="#br0" timeOffset="374">420 517 35,'0'0'33,"0"0"2,0 0-7,0 0-9,3 33-4,10 25-3,-26-15-5,23 38-1,-12-8-3,7 15 0,-5 6-1,5 2 0,0 4-2,0-6 0,2 2-1,-4-11 0,4-4-3,-9-15-1,17 7-6,-25-40-11,10 5-14,2-11-1,-2-27 3,0 0-1</inkml:trace>
  <inkml:trace contextRef="#ctx0" brushRef="#br0" timeOffset="655">448 1153 20,'13'-73'31,"-13"-10"0,17 7 0,3 21-12,-15-24-4,28 34-5,-18-11-3,15 24-1,-4-6-2,9 18-1,-5-1-1,3 14 0,-6 4-1,1 11 1,-28-8-1,40 35 0,-32-7-1,-6 5 1,-14 5-1,-1 2 0,-5 0 1,-2 1-1,-5-1-1,3-7 0,1 0-2,-6-18-3,22 10-11,-18-17-17,23-8-1,-28-28 0,18-7 0</inkml:trace>
  <inkml:trace contextRef="#ctx0" brushRef="#br0" timeOffset="998">956 8 66,'55'40'36,"1"11"0,-4 7-10,19 43-11,-33-16-7,14 29-3,-24-8-2,-3 12-3,-10 9-5,-30-21-17,-2 17-13,-14 1-2,-14-1 0,-13-2 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5T01:25:27.055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31 1291 9,'0'0'26,"-16"-23"2,9-5 2,-3-4-15,10 32-3,7-66-2,6 38-1,-13-20-2,15 16-1,-5-14-2,5 14-1,-2-6 0,0 2-1,-6 11-1,1 0 0,-8 25 0,20-30-1,-20 30 0,22-18 0,-22 18 0,26 0 0,-26 0 0,32 15 0,-32-15 0,31 36 0,-31-36 1,37 52-1,-16-19 0,-1 8 0,2 1 0,1 1 0,0-2 0,2 1 0,0-4 0,0 3 2,6-6-2,-1-2 0,3-1 0,-1-7 0,6 1 0,-3-9 0,-4 1 0,4-8 1,-2-10-1,-3-5 0,3-10 0,-1-3 1,1-15 0,3 3-1,1-13 1,-1-2 0,-4 2-1,6-5 0,-10 6 1,0-1-1,-8 2 0,-8 4 0,-2 6 0,-5-4 0,-2 10 0,-6 0 0,3 25-2,-12-43-1,12 43-7,-20-28-7,20 28-16,-20-25-1,4 2 0,16 23 1</inkml:trace>
  <inkml:trace contextRef="#ctx0" brushRef="#br0" timeOffset="686">736 0 10,'0'0'30,"0"0"1,-23 18 2,13 5-11,20 40-5,-20-10-4,20 42-3,-17 1-2,20 30-3,-19-5-1,17 15-1,-9-2-1,6 7 0,-8-8-1,2 6 0,-2-13 0,0-2 0,-2-4 0,-1-4 0,1-10-1,-6-10 0,6-8 1,-6-10-2,0-10 0,1-10-1,4-2-1,-7-18-3,18 14-4,-8-52-9,-8 31-17,8-31 0,0 0 1,0 0 0</inkml:trace>
  <inkml:trace contextRef="#ctx0" brushRef="#br0" timeOffset="1139">1137 2427 47,'-3'48'35,"-2"5"1,0 10 0,20 28-19,-30-21-8,18 28-2,-16-9-3,8 11 0,-5-1-3,5-6 1,-3-5-2,6-7-1,-1-13-1,1-20 0,9-5-1,-7-43-2,10 25-2,-15-50-3,5 25-1,13-79-2,7 37 1,-25-39 1,20 18 1,-20-25 3,15 5 4,-5 2 5,-5-12 4,15 20 3,-12-23 1,20 25 0,-18-27 0,27 33 1,-16-21-4,16 23 1,-6-5-5,11 12 2,-9 3-3,7 18 2,-7 10-3,7 10 1,-7 7-1,2 13 1,-30-5-2,43 31 1,-25-9 1,-8 11-3,-3-3 3,-7 3-3,-5 10 2,-7 0-2,-3 0 2,-6-1-2,-1-1 1,-1-4 0,-2-4 0,2-5 0,23-28 0,-38 30 0,38-30 1,-30 8 0,30-8 0,0 0 0,-25-8 1,25 8-1,0 0 1,0 0-1,0 0 0,0 0 0,0 0 1,30 35-1,-30-35 0,38 43 0,-13-15 0,0 7 0,3 3 0,2 10-1,-2 0 0,-3 2 0,1 3-1,-4-2 0,8 9-2,-9-20-2,9 31-12,-13-36-23,4-5 1,-21-30 0,32 23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5T01:25:42.59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0 6,'0'0'20,"0"0"-6,0 0-2,0 0-3,-5 28 0,5-28-2,0 0 2,0 0-1,0 0-1,0 0 0,0 0 1,0 0-2,0 0-1,0 0 0,0 0-2,0 0 0,13 25-1,-13-25-1,0 0 1,0 0-2,5 30 1,-5-30 0,2 23-1,-2-23 0,3 33 0,-3-33 0,10 35 0,-7-10 1,4 1-2,-4 1 1,4 9-1,-7-1 1,3 0 0,-3 3 0,0 2-1,0-4 1,0 4 0,0-2 0,-3 0 0,3 2 0,0 0 0,-2 1 0,2-1 0,-3 6 0,3-4 1,0 4-1,0-3 0,0 5 0,0-3 0,0 6 0,0-6 0,0 3 0,-2-3 0,2 1 0,2-1 0,-2-5 0,0 3 0,-2-5 0,4 3 0,-2-6 0,0 3 0,-2-3 0,-6-2 0,8 0 0,-2-3 0,2 0 0,-8-2 0,5-5 0,1-1 1,2-22-1,0 33 0,0-33 0,-3 23-1,3-23 1,0 0-1,0 25 0,0-25-1,0 0-3,0 0-5,0 0-18,0 0-1,0 0-2,0 0 2</inkml:trace>
  <inkml:trace contextRef="#ctx0" brushRef="#br0" timeOffset="1123">163 961 15,'0'0'21,"0"0"-2,0 0-3,0 0 0,0 0-3,0 0-2,0 0-2,0 0-1,0 0-1,0 0-1,0 0 0,10 28-2,-10-28-1,0 0 0,0 0-1,20 28-1,-20-28 0,0 0 0,31 17-1,-31-17 0,25 8 1,-25-8-2,36 10 1,-36-10 1,33 10-1,-33-10 0,35 5 0,-35-5 0,41-2 0,-41 2 1,36-6-1,-36 6 0,33-5 0,-33 5 0,28-5 0,-28 5 0,0 0 0,25 0 0,-25 0 0,0 0 0,0 0 0,0 0 0,0 0 0,23 13 0,-23-13 0,0 0 0,0 0-1,0 0 0,0 0-3,0 0-2,5 28-7,-5-28-15,0 0-5,0 0 1,-26-28 0</inkml:trace>
  <inkml:trace contextRef="#ctx0" brushRef="#br0" timeOffset="1762">727 18 3,'0'0'27,"0"0"0,0 0-3,0 0-6,-5 27-3,5-27-4,-10 51-1,-6-16-3,16 11-1,-15-1-2,15 13-1,-10-10-1,7 15 0,-4-10-1,4 8-1,-2-9 0,5 9 1,0-8-1,0 0 0,-2 8 0,-1-9 0,3 4 0,-3-3 0,1 5 0,2-5 0,-5 2 0,2-2 0,1 0 0,-1-2 1,1-1-1,2-2 0,-3 0-1,3-2 1,0-4 0,0 1 0,-2-2 0,-1-4 0,3-1 1,-5-1-1,2-7 0,-2 2 0,5-2 0,-2-3-1,2-25 2,-5 40-2,5-40 1,0 31-1,0-31 1,-3 22-1,3-22-1,0 0-3,0 26-8,0-26-18,0 0-2,0 0 1,-2-41 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5T01:25:53.544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162 98 0,'0'0'15,"0"0"-2,0 0-2,0 0-2,0 0 0,0 0-1,0 0-1,0 0-1,0 0 1,0 0-2,0 0-1,0 0-1,0 0 0,0 0 0,0 0-1,0 0 0,0 0 1,0 0-1,0 0 0,0 0 0,0 0 1,0 0-1,0 0 0,0 0 0,0 0 0,0 0-1,0 0 0,-23 15 0,23-15 1,0 0-1,0 0 0,0 0 0,-25 25 1,25-25-1,0 0 0,-10 26 1,10-26-1,0 0 0,0 0 0,-20 30-1,20-30 1,0 0 0,-16 28 0,16-28 0,0 0-1,-12 32 1,12-32-1,-10 26 1,10-26 0,-8 25 0,8-25-1,0 0 1,-12 30-1,12-30 0,-5 25 1,5-25-1,-8 25 0,8-25 1,-5 28-1,5-28 0,-5 30 0,5-30 0,-3 28 1,3-28-1,-2 25 0,2-25 0,0 23 0,0-23 0,2 25 0,-2-25 1,5 33-2,-5-33 2,3 33-2,-3-33 2,5 30-1,-5-30 0,5 33 0,-5-33 0,3 27 0,-3-27 0,2 28 0,-2-28 0,3 30 0,-3-30 0,5 28 0,-5-28 0,2 25 0,-2-25 0,3 28 0,-3-28 0,5 25 0,-5-25 0,0 0 0,7 28 0,-7-28 0,0 0 0,5 23 0,-5-23 0,0 0 0,8 22 0,-8-22 0,0 0 0,5 25 0,-5-25 0,0 0 1,10 28-1,-10-28 0,0 0 1,0 0-1,18 28 0,-18-28 1,0 0-1,0 0 1,10 25-1,-10-25 0,0 0 0,0 0 1,5 25-1,-5-25 1,0 0-1,0 0 0,0 0-1,0 0-4,0 0-12,-3-22-14,3 22-3,10-26 3,-10 26-2</inkml:trace>
  <inkml:trace contextRef="#ctx0" brushRef="#br0" timeOffset="1404">417 370 18,'0'0'25,"0"0"-3,0 0-5,0 0-2,0 0-5,5 28-2,-5-28-2,-5 38-2,7-10 0,-4 4-2,4 6 0,-2 5-1,5 7 1,3-2-2,0 10 1,2-2-1,-3 4 1,6-5-1,-5 3 1,2 0 0,-3-5-2,1 3 2,-3-6-2,0-2 1,0 2 0,0-2 0,-3-2-2,1-6 2,0-2 0,-1-8 0,-2 0 0,0-7 0,0-23 0,3 28 0,-3-28-1,0 0 0,0 0-1,2 22-4,-2-22-5,-5-25-16,5 25-3,0-33 1,0 33 1</inkml:trace>
  <inkml:trace contextRef="#ctx0" brushRef="#br0" timeOffset="2028">432 431 14,'0'0'23,"0"0"-3,0 0-5,0 0-1,0 0-3,-15-23-2,15 23-2,0 0-2,0 0 0,-8-33-2,8 33-1,0 0-1,15-30 0,-15 30 0,8-23 0,-8 23 0,18-25 0,-18 25-1,0 0 1,25-30-1,-25 30 0,0 0 0,30-23 0,-30 23 0,0 0 0,23 0-1,-23 0 2,0 0-1,28 13 0,-28-13 0,0 0 0,25 20 1,-25-20-1,0 0 0,33 28 0,-33-28 0,18 22 0,-18-22 0,17 28 0,-17-28 0,10 30 1,-10-30-1,8 33 0,-8-33 0,5 33 0,-5-33 0,2 33 0,-2-33 0,0 32 0,0-32 0,0 28 0,0-28 1,-2 28-1,2-28 0,-3 25 0,3-25 0,0 0 0,-5 28 1,5-28-1,0 0 0,-5 28 0,5-28 0,0 0 0,-5 22 0,5-22 0,0 0 0,-7 23 0,7-23 0,0 0 1,0 0-1,0 0 0,0 0 1,-18 23 0,18-23 0,0 0 0,0 0 0,0 0 0,-25 12 0,25-12 0,0 0 0,0 0 0,0 0 0,-28 25 0,28-25-1,0 0 0,0 0 0,0 0 1,-23 26-2,23-26 1,0 0 0,0 0-2,-17 27-2,17-27-12,-31 0-14,31 0-3,0 0 3,0 0-1</inkml:trace>
  <inkml:trace contextRef="#ctx0" brushRef="#br0" timeOffset="3323">781 0 19,'0'0'21,"0"0"-3,0 0-2,0 0-2,0 0-3,0 0-2,25 23-1,-25-23-2,0 0 0,0 0-1,12 27-1,-12-27-1,0 0 0,13 28-1,-13-28 0,10 25 0,-10-25 0,15 25 0,-15-25-1,13 33 1,-13-33-1,15 35 0,-15-35 0,15 41-1,-15-41 1,15 38-1,-15-38 0,15 35 1,-15-35-1,13 35 0,-13-35 0,15 40 0,-15-40 0,10 41 0,-2-19 1,-6 4-1,3-4 0,1 1 0,-4 2 1,1-2-1,-1 2 0,-2 0 0,3 0 0,-3 1 0,2-1 0,-2-2 0,0 2 0,0-25 0,0 40 0,0-40 0,-2 38 1,2-38-1,-5 35 0,5-35 0,-5 38 0,5-38 0,-6 38 0,6-38 0,-2 40 0,2-40 0,-5 40 1,5-40-1,0 33 0,0-33 1,-3 30-1,3-30 1,0 0-1,-7 28 1,7-28-1,0 0 0,-5 25 2,5-25-2,0 0-2,-10 28 2,10-28-1,0 0 2,-13 23-2,13-23 1,0 0-1,0 0 1,-15 25 0,15-25 0,0 0 1,0 0-2,-8 25 2,8-25-1,0 0 0,0 0 0,-5 23 0,5-23-1,0 0-2,0 0-6,0 0-20,8-23-5,-8 23 1,5-23 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4:19.693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30 341 19,'0'0'23,"0"0"-2,0 0-2,0 0-3,0 0-2,0 0-3,0 0-1,0 0-3,-20 2-1,20-2-1,-2 27-1,2-5-1,-4 3-1,2 5 0,0-5 0,2 11-1,0-9 0,2 4 0,-2-3-1,4-3 1,0-3-1,2 0 0,0 1 0,2-5 0,-2-1 0,2 1 0,-8-18 0,20 29 0,-20-29 0,20 20 2,-20-20-2,21 8 0,-21-8 0,22-2 0,-22 2 1,0 0-2,22-16 2,-22 16-1,20-8-1,-20 8 1,18-9-2,-18 9 0,0 0 0,24-22-3,-24 22-3,4-22-5,-4 22-13,20-25-6,-22-1 2,2 26-1</inkml:trace>
  <inkml:trace contextRef="#ctx0" brushRef="#br0" timeOffset="655">183 15 25,'-22'-15'28,"22"15"1,0 21-8,0-21-6,0 0 0,-12 18-4,16 0-3,-4-18-3,0 0-2,-2 25 0,2-25-3,4 18-2,-4-18-5,0 0-12,22 23-12,-22-23-1,0 0 2,0 0-3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5:50.48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157 0 12,'0'0'25,"0"0"1,0 0-6,0 0-4,0 0-4,11 15 0,-11-15-2,10 29 1,-10-29-3,17 42 0,-12-22-2,10 12 0,-6-10-1,4 12-2,-1-7 1,3 10-3,-1-2 2,2 0-2,0 7 1,4 4-1,0 1 0,3 7 1,6 1-2,1 9 2,-1-1-1,6 4 0,0-3 0,6 0 0,-3 5-1,4 2 0,1 3 1,0 0 0,1 3-1,3 4 1,-3 3-1,3 7 1,0-4-1,0 8 1,-7-1-1,4 2 0,-4 1 1,-1 3-1,-2 6 0,-5-2 0,-2 9 0,-3 0 0,-2 4 0,-3 8 0,-2 6 0,-5-3 0,-1 5 0,-1 3 0,-8-1 0,0 1 0,-1-1 1,-1-4-2,-8-4 1,2 4 0,-4-3 0,-3-4 1,-2 3-1,-1-3 1,-2 2-1,-6 2 0,5-2 1,-8 1 0,2-3-1,-5 1 1,0-6 0,-3 4 0,-3-5-1,-3 1 0,-2 1 1,1-6-1,-5 4 0,0-5 0,-4 3-1,4-5 1,2 2 0,-1-5 0,3-2 0,1 1 0,0-2 0,1-3 0,6-4 0,-3 1 0,-4-6 0,1-1 0,3-6 0,1-5-1,0-4 1,0 1-1,0-4 1,3-3 0,2-6 0,1 1 1,-1-6-1,1-1 0,1-6 0,2-3 0,-3-6 0,5-6 0,0-2 0,3-6 0,5-3-1,-4-3 1,5-3 0,2-4 0,1-2 0,3 6 0,6-21 0,-12 16-1,12-16 1,0 0-1,-7 16 0,7-16-3,0 0-3,0 0-12,0 0-17,0-17-1,0 17 0,0 0 1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4:24.73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38 2 14,'-22'-2'27,"22"22"-1,0-20-7,-12 26-8,10-8-1,2-18-2,-2 29-1,2-29-1,2 34-1,-2-34 0,0 29-2,0-29 2,2 42-3,-2-20 2,2 5-3,-4-5 2,6 6-2,-6-4 1,6 5-1,-2-9 0,2 2 0,0-4-1,-4-18 0,26 31 0,-26-31 0,34 24 0,-14-16 1,2-4-1,0-6 0,0 2 0,0-6 0,-5-2-1,-17 8-1,38-18-4,-28-4-11,-10 22-16,24-27-1,-22 3 1,18 10 0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4:25.246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34 6 42,'0'0'34,"-28"-12"1,28 12-2,0 0-23,0 0-13,0 0-15,-9 24-13,22-5-2,-13-19-1,11 41 0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4:25.933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183 510 27,'0'0'28,"0"0"-3,4-19-4,-4 19-5,0 0-4,0 0-2,0 0-3,0 0-1,-10 19-2,10-1-1,-6 0-1,6 5 0,-4 3-1,2 7 0,0 1 0,4 1 0,-4-4 0,4 3 1,-4-5-2,4 3 0,2-5 1,-2-1-1,4-7 0,0-1 0,4 0 0,-10-18 0,22 21 0,-22-21 0,34 6 0,-14-6 0,5 0 0,-3-4-3,2-2 0,-4-9-3,8 15-6,-28 0-20,26-22-2,-26 22 1,22-33 0</inkml:trace>
  <inkml:trace contextRef="#ctx0" brushRef="#br0" timeOffset="499">50 55 38,'0'0'34,"-26"-34"2,26 34-1,0 0-19,-24-21-7,24 21-2,0 0-5,0 0 0,0 0-3,-6 25-4,22 8-10,-4-1-19,-6 7 0,8 14-2,-6 6 2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4:30.379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133 790 23,'6'-18'29,"-10"-11"1,2 1-10,2 28-6,4-47-2,-4 47-3,6-37-3,-6 37-2,18-26-1,-18 26 0,0 0-1,0 0 0,22-12-1,-22 12 0,16 24 0,-8-2 0,-2 1 0,8 5 0,-5 9-1,7 0 0,-8 1 1,6 5-1,-4 4 1,2 0-1,-6 1 0,2 3 1,-4-8 0,0 2-1,-6 0 1,2-3-1,0-5 0,-6-5 0,6-1 2,-6-4-4,-2-5 4,-2 2-2,10-24 1,-18 27-1,0-19 1,18-8 0,-43 16 0,21-8 0,-2-4 0,0 2 0,2-5 0,2 1 0,1-2 0,19 0 0,-26-9-1,26 9 1,-12-32 0,10 13 0,-4-7 0,4 2 0,0-7-1,4 1 1,4 3-1,-8-1 1,12 5-1,-4 1 1,8 1-1,-2-1 0,9 2 0,3-1 0,2 1 0,10 0 0,-8 1 0,3-1-1,3 0 0,-4-1-2,0 7-1,-12-16-9,14 9-22,-15-3-2,1-1 1,-6-5 0</inkml:trace>
  <inkml:trace contextRef="#ctx0" brushRef="#br0" timeOffset="717">58 141 69,'-36'-23'38,"36"23"-2,-18-30-1,18 30-38,-8-43-10,14 21-21,-6 22 0,-2-23-2,2 23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4:32.204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49 611 15,'0'0'25,"0"0"-1,0 0-2,0 0-3,-9-28-5,9 28-1,-6-18-3,6 18-2,-4-27-1,4 27-3,-2-42 0,4 23-2,-4-3-1,4 0 1,-2 4-1,0 18-1,4-29 0,-4 29 0,0 0 0,6-20 0,-6 20 1,0 0-1,0 0 0,11 18 0,-11-18 0,12 30 0,-4-9 1,2 1-1,2 9 0,0-3 0,2 7 0,0 1 0,0 3 0,0 3 0,0-1 0,-2 0 0,2 1 0,-2-3 0,-2-5 0,-2-3 1,-2-1-1,-2-5-1,-2 5 2,-4-6-2,-2-1 1,0 3-1,-4-2 1,-2-5 0,0-1 0,10-18 0,-24 22 0,24-22 1,-22 6-1,22-6 1,-22-16-1,22 16 1,-22-30 0,14 11 1,-2-3-1,2 0 1,2-1-2,0 3 2,4-4-2,2 3 1,2-5-1,2 2 0,2-1 1,4-3-2,2 0 1,4 1 0,0 1 0,-2-3-2,8 9-1,-6-13-3,14 19-7,-18-12-20,6-1 0,0 1-2,-4-6 3</inkml:trace>
  <inkml:trace contextRef="#ctx0" brushRef="#br0" timeOffset="749">51 0 57,'-35'12'34,"35"-12"0,-22 7-2,22-7-24,0 0-15,0 0-22,0 0-2,0 0-2,18-11 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4:34.029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70 581 20,'0'0'28,"-4"-23"1,4 23-9,6-24-4,-14-2-3,8 26-4,4-37-1,-4 37-3,7-35-1,-7 35-1,14-32-1,-14 32 0,14-26-1,-14 26-1,0 0 1,19-17-1,-19 17 0,0 0 0,20 8 1,-20-8-1,10 27 0,-2-7 1,-7 0-1,9 9 0,-6-1 0,6 5 0,-6 2 0,6 3 0,-4 3 0,-1 5 0,3 3 0,-4-2 1,0 4-2,-2 0 2,0-1-1,-2-3 1,0 2 0,-2 0-2,-2-5 2,0 1-2,-2-2 2,-3-1-2,1-3 1,-6 0-1,0-5 0,-1-5 2,-3-1-1,0-7 1,18-21-1,-27 32 0,27-32 1,-25 6-1,25-6 1,-22-16-1,22 16 1,-17-25 1,7 5-1,4 2 1,0-2-1,6 20 1,-6-33-1,8 15-1,0-1 1,-2 19 0,14-34-1,-2 12 1,1-3-1,5-3 1,3 1-1,3-1 1,1 1-2,1-1 2,1-1-2,-2 5 3,3 4-3,-3 1 0,-1 1 0,-3-4-1,5 8-1,-11-15-5,17 19-6,-23-10-21,9-3 0,-2 3 0,-7-6 1</inkml:trace>
  <inkml:trace contextRef="#ctx0" brushRef="#br0" timeOffset="811">87 61 56,'-17'0'35,"17"0"1,-16-17-1,0-1-25,16 18-8,0 0-8,2-26-18,-2 26-11,0 0 0,28 6-1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24:41.845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26 581 10,'0'0'16,"0"0"-2,-20-11 0,20 11-1,0 0-2,0 0 1,0 0-3,0 0-1,0 0-1,0 0-1,-10-28-1,10 28-1,4-20-1,-4 20 0,12-25 0,-12 25-2,20-26 1,-20 26-1,26-27 0,-26 27 0,35-34 0,-15 15-1,4-1 1,-1 4-1,1-3 1,2 3-1,-4 0 1,1 5-1,-3 3 1,0 0-1,-2 0 0,-18 8 0,31-10 1,-31 10-1,28-2 0,-28 2 0,24 4 0,-24-4 0,19 12 1,-19-12-1,16 21 1,-16-21-1,22 28 0,-22-28 1,26 26-1,-26-26 0,29 25 0,-29-25 1,34 18-1,-16-10 0,-18-8 1,33 7-1,-15-1 1,2 0-1,-2-6 1,-18 0 0,29 0 0,-11-4-1,-18 4 1,28-17-1,-28 17 0,23-36 0,-11 17 1,2-3-2,-2 0 1,0 1 0,4-5 0,-3 7 0,3-9 0,2 6 0,-2-1 0,0-1-1,5 3-2,-9-17-6,12 21-16,-4-3-7,-10-2-3,-2 5 2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52:37.37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 32,'0'0'26,"0"0"1,0 0-9,0 0-5,0 0-3,0 0-2,2 24-2,-2-24-1,2 45 0,-4-23-1,8 14-1,-6-3 0,4 1-1,-4 1 0,4 3 0,-2-4-1,2-3-1,-2-1 1,2-2-1,-1-7 0,1-1 0,2-2 0,-6-18 0,10 22 0,-10-22 2,0 0-2,19 15-2,-19-15 2,0 0-2,20-5-1,-20 5-4,0 0-3,15-30-7,-15 30-13,17-22-1,-17 2 1,0 20 1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52:38.68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400 0 26,'0'0'25,"0"0"0,0 0-7,0 0-5,0 0-2,0 0-3,-2 30-2,6-12-2,3 11-1,1 1 1,2 15-1,-2 1-1,0 7 0,-2 4-2,-2 6 2,-4-4-1,-2 4 0,-6-1 0,-2-5 1,-6-2-1,-1 0 1,-7-9 1,1 5-2,-11-6 1,3 4-1,-4-11 2,3 1-2,-5-13 2,6-2-3,-1-7 2,7-7-1,1-10 0,7-10-1,-1 3-2,0-17-2,16 6-8,-11-17-13,9-5-6,8 1-1,0-15 0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18T23:52:37.893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14 153 23,'-14'-21'29,"14"21"2,0 0 0,0 0-11,0 0-6,0 0-4,0 0-3,0 0-2,0 0-4,0 0-5,0 0-5,0 0-22,4 17 0,-4-17-2,0 0 2</inkml:trace>
  <inkml:trace contextRef="#ctx0" brushRef="#br0" timeOffset="1279">2205 0 15,'0'0'27,"0"0"1,0 0 1,0 0-10,-20 2-5,20-2-4,0 0-4,-4 25-2,4-25-4,0 0-7,0 0-21,0 0-1,0 0-1,28 16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33:26.014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273 401 38,'0'0'32,"-13"-33"1,3 11-13,15 4-3,-10-14-5,17 7-2,-6-8-4,13 7 1,-3-11-4,11 12 0,-1-12 0,9 10-1,0-1 0,4 7 0,-2 0-1,-1 9 0,-2 8 0,-2 9-1,-6 11 1,-7 10-1,-6 11 1,-9 8 0,-5 9 0,-7 7 0,-8 5 0,-3 8 0,-9 2 0,-4 5 0,-8 3 0,2-3-1,-5-1-1,-1-7 1,1-4-1,-2-11 0,2-4 0,2-12 1,5-12-1,-1-2 1,4-12-1,4-3 1,3-7 0,6-6 0,2-6-1,18 6 1,-22-26 0,18 6 0,6 1-1,1-3 1,5 4 0,0-2 0,3 6-1,1-1 1,4 7 1,0 3-1,1 4 0,4 4 0,0 0 1,4 5-1,3 2 1,2 1-1,1 4 1,2-1-1,2 1 1,2-2-1,3-2 0,2 0 1,-1-4-1,1 1 0,3-6 0,-3 1-1,1 2-3,-10-13-9,6 11-23,-2-2 0,-5-2-1,1-1 1</inkml:trace>
  <inkml:trace contextRef="#ctx0" brushRef="#br0" timeOffset="1092">2175 367 37,'-15'0'29,"15"0"-1,0 0-6,-8-15-4,8 15-3,10-16-4,7 8-1,-7-13-3,16 8-1,-4-8-3,12 5 1,-1-5-2,8 5 0,-2-4 0,5 12-1,-3-1 1,-2 7-2,-6 7 1,-5 8 0,-8 8 1,-7 8-2,-8 11 1,-8 5 0,-7 9 0,-7 0-1,-4 8 0,-8-6 1,0 4-2,-6-4 1,-2-6-1,0-1 1,1-10 0,-1-5 0,3-10 0,7-5 0,0-8-1,7-7 1,20-4 0,-22-15-1,22 15 1,1-26 0,7 12-1,2-2 1,6-1 0,2 6 0,3 5 0,1 4 0,2 5 1,-3 4-2,2 4 1,-3 5 0,-2 10-1,-4 5 0,-4 4 0,-6 2 0,-5 5-1,-1-1 2,-4 1-1,-7-2 0,-5-5 1,-2 3 0,-9-6 0,-2 0 0,-4-4 1,-6-1 0,-8-3 0,-3 0-1,-6-1 2,0-9-2,-2-1 1,-1-6-1,4-1-2,-5-11-3,19 7-12,1-15-18,7-5-1,11-9 0,6-12-1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7:35.563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259 1912 22,'17'5'26,"-17"-5"-4,25-9-5,7 9-2,0-7-1,15 9-3,-6-7-1,16 13-2,-4-9-2,15 9 0,-4-9-2,10 11 1,-6-12-1,15 10 0,1-9-1,17-1-1,5-1 1,4-4-2,3-3 1,11 0-1,3 0 1,2-2-1,-1-2 0,6 6 0,-3-9 1,2 9-1,1-6 0,-2 3 0,-5-4 0,-2 1-1,-3 2 1,-11-1-1,-1 6 0,-1-3 0,-13 8 0,-2-3 0,-10 2 0,-5 5 0,-10-4 0,-5 4 0,-11-4 0,-9 5 0,-2-4 1,-7 2-1,-4 1 0,-5-2 0,-4 2 0,-5-6 0,-17 4 0,24 0 0,-24 0-1,0 0-1,0 0-2,0 0-1,0 0-4,0 0-5,0 0-5,-27-18-9,15 3-8,0 0 2,0-7 1</inkml:trace>
  <inkml:trace contextRef="#ctx0" brushRef="#br0" timeOffset="592">3722 1495 14,'0'0'25,"-37"-2"1,37 2-9,-17-1-4,17 1-2,0 0 0,-22-12-2,22 12-1,0 0-2,20 1-1,-20-1 0,29 11-2,-11-3 1,9 5-2,2 6 0,3-1 0,-2 4-1,3-2 0,1 0 0,0-1 0,-1-4-1,1 0 1,-6-6 1,-2 6-1,-6-7-1,-3 6 1,-11 1-1,-4 5 1,-15 5-1,-6 7 1,-6 5-1,-5 0 1,-7 5-1,0 3 1,-4-6-1,4 0 1,2-8-1,3-2 0,5-7-1,2-5-1,10 1-4,-7-16-3,22-2-20,0 0-5,-22 5 1,22-5-1</inkml:trace>
  <inkml:trace contextRef="#ctx0" brushRef="#br0" timeOffset="1248">1653 413 13,'6'-22'29,"-6"22"2,0 0-1,-11-15-16,11 15-3,-4 25-3,6 6-1,-5 2-4,8 19-1,-4 9-1,4 11 0,4 5-1,1 4 0,3-6-1,4-1 2,3-8-2,2-11 2,5-8-2,1-13 2,3-7-1,2-10 1,3-9 0,1-8 0,1-15 0,1 0-1,0-12 1,-1-3 0,1-11 1,0 1-2,-2-9 2,-6-3-1,-2-3 1,-2-2-1,-10-4 0,-5 4 0,-4-3 0,-3 6-1,-8-2 1,1 11-1,-3 3 0,0 3-2,3 13-1,-5-5-4,7 31-8,4-22-16,-4 22-4,17-18 3,-17 18-1</inkml:trace>
  <inkml:trace contextRef="#ctx0" brushRef="#br0" timeOffset="1762">3054 124 16,'-15'39'27,"-20"-9"-1,1 9-12,2 11 0,-5-1-2,12 8-3,-8-2-3,11 6-1,-2-7-2,12 3 0,4-9-1,6 3-1,2-9-1,5-4-1,7-2-3,0-14-5,11 1-9,8-5-12,-9-19 1,14 1 0</inkml:trace>
  <inkml:trace contextRef="#ctx0" brushRef="#br0" timeOffset="2059">3342 554 15,'-9'-23'24,"9"23"2,9-34-15,-14 9 2,6 5-1,-4-14-2,6 14-2,-8-9-1,10 9-1,-5-2-1,0 22-1,5-27-1,-5 27 0,0 0-1,0 0-1,0 0 1,5 17-2,-6 5 1,-1 7-1,0 8 0,-1 1 0,5 3 0,-4 2 0,2 3-1,0-8 0,0 8-1,0-13-3,8 9-4,-11-15-6,8 2-15,5-4-2,-10-25 2</inkml:trace>
  <inkml:trace contextRef="#ctx0" brushRef="#br0" timeOffset="2496">3727 0 26,'10'28'28,"12"18"1,-9 6-13,-6 0-4,6 17-3,-11-2-1,5 15-4,-12 1-1,-4 1-5,-4 8-6,-13-5-10,-5-4-12,2 12 1,-18-12 1</inkml:trace>
  <inkml:trace contextRef="#ctx0" brushRef="#br0" timeOffset="3650">254 2948 1,'0'0'25,"0"0"2,-20-5-5,20 5-7,-7 18-1,7-18-2,-5 41-1,-1-14-3,12 20-1,-7 1 0,11 25-1,-9 1-2,6 16 0,-4 8-1,3 18-1,-1 8 1,-2 9-1,-1 4-1,-1 3 1,1 1-2,3-2 1,3-9 0,-1-1-1,-2-8 1,4-2-1,1-11 0,-4-2 1,3-6 0,-4-2-1,-3-7 1,-2-12-2,5-9 2,-5-9-2,0-9 2,-2-9-2,-1-7 0,-1-10 0,2-4 0,2-22 0,-5 27-1,5-27-2,0 0-2,-15-20-3,15 20-5,-5-40-10,-5-2-11,14 1 4,-18-22-1</inkml:trace>
  <inkml:trace contextRef="#ctx0" brushRef="#br0" timeOffset="4134">0 4791 13,'0'0'29,"-3"17"1,5-2-2,3 15-12,-7-10-2,17 22-2,-8-7-2,17 23-4,-8-3-1,10 12-2,-6 4 2,10 3-3,-7 1-1,4 4-1,-1-8 1,0-4-1,1-13 1,4-7-1,-3-17 1,1-6-1,3-18 1,1-6 1,-6-12-1,9-8 0,-10-10 1,5-5 0,-4-9-1,3 0 0,-3-1 0,3-2 0,-1-2-1,-4 6 1,3-1-1,-3 4-2,2 4 1,-8-6-5,6 17-8,-11-8-21,-3-9 0,6 0-1,-8-2 1</inkml:trace>
  <inkml:trace contextRef="#ctx0" brushRef="#br0" timeOffset="4789">1148 3591 26,'0'0'28,"0"0"1,0 0-10,-5 37-6,-11-13-1,10 25-2,-9 4-3,14 20-2,-9 2-1,11 13 0,4-3-2,4 3-1,2 1 0,10-7 0,1-10 0,3-10 0,2-13 0,0-10 0,-1-16 3,10-6-3,-3-20 1,4-11 1,-5-18-2,9-5 0,-8-10 0,6-6 0,-7-8 0,-4-6 0,-8-2-1,-4-2 0,-11 3 1,-4 0 0,-2 1 0,-6 8-1,-3 6 0,0 9 0,1 9 0,-1 6-2,10 29-2,-15-30-4,15 30-9,0 0-17,4 22-1,-4-22 0,18 15 1</inkml:trace>
  <inkml:trace contextRef="#ctx0" brushRef="#br0" timeOffset="5241">2076 3622 0,'22'11'26,"-22"-11"1,-5 29 1,-2-2-11,-11-4-4,4 18 0,-11-3-4,5 14-1,-7-1-2,7 9-1,-2-4-1,7 4 0,-2 1-1,10-1-1,4-4 0,6-4 1,2-4-2,7-4-1,2-5 0,4-7-3,6-4 1,-6-9-6,11 1-3,-11-17-8,7-8-14,-1 0-1,-4-15 3</inkml:trace>
  <inkml:trace contextRef="#ctx0" brushRef="#br0" timeOffset="5553">2431 3946 5,'1'-34'25,"-1"34"2,11-42 1,-10 19-14,-1 23-3,-1-37 0,1 37-2,-6-25-1,6 25-1,0 0-1,0 0-1,0 0 0,0 0-2,0 0-1,-13 30 0,8-5 1,2 14-2,-4 1 0,2 10 0,-5 2-1,10 4 0,-5 3 1,5-1-1,1 1 1,-1-8-1,0-1 0,2-3-1,7-5 1,-8-10-3,13 2-4,-16-19-5,17-7-21,-15-8 0,17 7-2,0-16 2</inkml:trace>
  <inkml:trace contextRef="#ctx0" brushRef="#br0" timeOffset="5990">2696 3544 23,'20'15'29,"-20"-15"1,26 32 2,-3-1-20,-9-3-3,13 19 0,-6-1-2,10 12-1,-9 3-2,6 11-1,-9 0-1,-4 2 0,-5 0-2,-10-3 0,-10 3-3,-12-12-6,3 0-19,-9 0-5,-16-15-1,4 0 1</inkml:trace>
  <inkml:trace contextRef="#ctx0" brushRef="#br0" timeOffset="6770">2468 243 12,'-15'-1'23,"15"1"-6,0 0-1,0 0-2,18-7-2,-18 7-3,14-18-2,-9 2-2,-5 16-1,20-28-2,-20 28 0,23-32-2,-11 17 1,-2-2-2,2 0 1,1 2 0,2 2-1,-1-2 0,-4-1-4,5 8-8,2 6-16,-10-14 2,8 14-1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07:18.45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2354 9,'-8'-23'31,"14"6"0,-7-15 2,9-12-13,6 12-4,-13-16-5,19 6-2,-13-12-2,17 10 0,-7-6-3,9 6-1,-2-5 0,5 12-1,-3-1-1,3 13 1,-4 3-2,1 8 0,-5 11 1,0 11-1,-3 16 0,1 11 0,-1 17 1,4 17-1,6 17 1,6 15 0,5 9-1,8 6 0,7 9 0,8-1 1,5-6 0,9-7-1,5-11 1,4-11-2,3-13 2,2-14 0,0-23-1,-1-19 0,2-20 1,-6-22-1,-2-22 1,4-19 0,-3-20 0,0-14 1,0-19-1,0-10 1,-3-15 0,-4-4-1,-6 1 0,-9-1 0,-11 11 0,-9 10 0,-12 19-1,-12 18 0,-9 21 0,-11 21 0,-10 15-1,-11 20-2,-4 15-1,-15 2-4,12 26-10,-19-3-21,5 6 2,-3-3-1,-2 1 2</inkml:trace>
  <inkml:trace contextRef="#ctx0" brushRef="#br0" timeOffset="624">1106 1469 34,'4'-66'32,"11"12"3,-2 11-1,-6 7-17,23 33-3,-11 8-3,15 34-4,-16 26-2,9 39 0,-9 38-3,3 36 1,-10 30-2,1 24 1,-7 15-2,-3 7 1,-4-1-1,-3-7 0,-5-21 1,-2-17-1,-1-16 0,-2-16-1,-2-13 0,0-20-1,9-15-3,-9-31-5,22-10-21,-5-24-5,5-25-1,5-16 1</inkml:trace>
  <inkml:trace contextRef="#ctx0" brushRef="#br0" timeOffset="1248">2109 4567 19,'8'-15'31,"-8"15"4,0 0-2,0 0-12,-24-10-6,24 10-3,0 0-3,0 0-4,-3 15-1,3-15-1,12 25-1,-2-1-1,-3 4 0,3 9 0,-3 7 1,-1 10 0,-4 8-1,-4 5 0,-3 4 0,-5 2 0,-3 0 0,1-1 0,-3-3-2,1-4 1,3-6 0,2-8 0,2-8 0,9-11-1,8-5 1,5-8 0,9-9 0,6-7 0,7-5 0,3-1 0,6-4 0,3 2 0,-2 0 0,1 2 1,0-2-1,-1 1 0,-2 6 1,0-4-1,-4 6 1,-4-3-1,-7 3 0,-3 1 0,-5 2 0,-4-2-1,-18-5-1,19 0-4,-4 1-14,-7-19-17,-3-11 2,2-9-2,-4-25 1</inkml:trace>
  <inkml:trace contextRef="#ctx0" brushRef="#br0" timeOffset="2044">3012 1444 35,'0'0'32,"0"-21"2,0 21-4,0 0-11,0 0-7,0 0-1,-16 19-4,18 8-2,-10 5-1,8 10-2,-7 5 1,5 1-2,2 1 0,2 0 0,3-7 0,3-2-1,8-10 1,0-6-1,5-9-1,0-3 1,5-5-1,2-12-2,9-1-4,-12-19-13,12-3-14,2-13-2,-2-6 1,2-6-1</inkml:trace>
  <inkml:trace contextRef="#ctx0" brushRef="#br0" timeOffset="2340">3338 788 49,'-31'-38'31,"-7"7"2,11 4-8,7 17-14,1-5-7,19 15-4,5-20-10,-5 20-20,36-18-1,1 16-1,-2-5 1</inkml:trace>
  <inkml:trace contextRef="#ctx0" brushRef="#br0" timeOffset="2793">4143 2925 46,'9'-77'33,"12"2"2,1-1-2,2-10-20,21 19-2,-10-7-4,18 15-2,-6 7-1,8 14-1,-1 12-1,5 23-1,-4 16 0,4 19 0,-2 15-1,0 16 0,2 9 0,2 5 0,1 2 0,4-2 0,-1-6 0,2-2 0,4-9 0,1-6 0,2-12 0,0-12 0,-3-13 0,-4-14 0,2-9 0,-3-19 0,-4-14 1,-5-13-1,-3-14 1,-4-3 0,-4-11-1,-3-6 2,-9-13-2,-4-2 1,-8 0-1,-3 1 0,-6 7 0,-6 2-1,-2 14-2,-12 3-3,6 24-6,-21-9-12,3 15-11,-6 1-2,-7-1 1,-5 4 1</inkml:trace>
  <inkml:trace contextRef="#ctx0" brushRef="#br0" timeOffset="3261">5503 1144 16,'-15'-11'31,"-3"-6"2,18 17 2,0 0-12,0 0-6,8 30-4,-3-1-2,14 28-4,-9 17-1,7 32-2,-11 23-1,1 34-1,-9 18 0,-3 24-1,-5 7-1,-3 20 1,-4 5-2,-2-2 1,3-3 1,0-12-2,3-5-1,-2-18-1,10 3-5,-14-44-13,16-13-15,3-21-1,3-31 0,6-25 0</inkml:trace>
  <inkml:trace contextRef="#ctx0" brushRef="#br0" timeOffset="3666">6280 4335 67,'-23'96'36,"-9"6"-1,3 11 1,6 10-30,-4-4-3,8 0-1,-1-6-2,3-11-5,10-1-8,-8-15-20,7-24-2,3-12 0,-4-24 0</inkml:trace>
  <inkml:trace contextRef="#ctx0" brushRef="#br0" timeOffset="3869">6085 4518 45,'19'-112'35,"11"9"1,7 2 0,7 2-18,18 22-6,-2-4-5,21 26-1,-5 4-3,8 30 0,-9 14-1,-2 22-1,-13 12 0,-11 23-1,-19 16 1,-13 13-2,-19 12 1,-14 3 0,-13 3-1,-11-3 1,-9-3-1,-7-5 2,-2-16-2,-3-8 2,6-13-2,4-12 2,6-12-1,8-5 1,10-8-1,8-9 0,19-3 1,0 0-2,-10 24 2,10-24-1,30 29 1,-3-8 0,9 6 1,7 10-2,6 2 1,5 15 1,5-2-1,1 10 0,-1 3 0,2 4-1,-4 0-1,-5-7-1,0 4-4,-15-24-8,2 2-25,-7-14 1,-5-12-1,-11-11 1</inkml:trace>
  <inkml:trace contextRef="#ctx0" brushRef="#br0" timeOffset="5960">7154 852 24,'-1'-23'28,"1"23"2,0 0-9,10-21-4,-10 21-3,0 0-4,13 37-2,-13-13-2,9 15-1,-9 4-1,5 16 0,-5 7-2,-2 7 0,-6 0-2,-2-1 1,-9-5-1,-3 0 0,-5-4 0,-6-10 0,-6-9-1,-3-10-1,2-4-4,-12-20-4,11 5-14,-4-13-10,-7-22 0,8-2 1</inkml:trace>
  <inkml:trace contextRef="#ctx0" brushRef="#br0" timeOffset="6318">6546 326 22,'38'-13'29,"-2"-9"2,19-2-8,16 8-6,5-11-5,23 7-3,0-6-4,17 3-3,7 1-3,-2-5-5,8 12-8,-16-4-15,-5-4-3,-3 3 0,-20-9 1</inkml:trace>
  <inkml:trace contextRef="#ctx0" brushRef="#br0" timeOffset="11092">3348 4009 5,'0'0'30,"12"-18"1,-12 18 2,0 0-13,0 0-3,0 0-4,-19-15-3,19 15-4,0 0-1,0 0-4,-13 25-5,13-25-3,-5 30-12,6-6-14,-2-3-1,9 11 0,-3 0 0</inkml:trace>
  <inkml:trace contextRef="#ctx0" brushRef="#br0" timeOffset="12122">7990 3945 14,'0'0'31,"3"-15"-1,-3 15 2,0 0-16,2-20-6,-2 20-3,0 0-4,0 0-3,0 0-3,0 0-4,17 7-7,-17-7-16,2 15-2,13 3 2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07:52.895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130 438 34,'18'-57'33,"12"7"2,-3-6-1,10-14-22,10 26-3,2-8-1,18 17 0,-3-2-3,13 15-1,-4 7-2,13 20 1,-1 15-1,3 29-1,-6 21 0,-2 26 0,-4 20 0,-4 20-2,-3 24 2,-6 14-1,-4 18-1,-4 4 1,-4 4 1,-8 3-2,-4-1 1,-2-4 2,-9-17-2,-1-16 1,-7-26-1,-5-18 1,0-22-1,-3-16 2,-3-26-3,-3-15 2,-2-12-1,-3-13-1,-1-1 0,0-16-3,0 0-5,-23-20-15,13-1-12,0-8-1,-5-13 0,-2-8 0</inkml:trace>
  <inkml:trace contextRef="#ctx0" brushRef="#br0" timeOffset="499">1446 1721 5,'0'0'28,"-35"21"3,18 0 1,-3 6-14,-17-10-1,12 25-2,-20-13-3,10 23-2,-19-7 0,4 20-5,-19 1 0,3 15-2,-12 3 0,-5 5-1,-4 1-2,-3 1 1,2-5 0,3 1-1,6-12 2,4 3-2,8-13 1,6-1-1,11-5 1,8-5-2,5-7 0,7-12-1,11 2-3,1-22-3,16 13-9,2-28-18,0 0-2,0 0 1,0 0 1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07:56.265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609 118 23,'-9'-20'32,"8"5"3,1 15-8,-24-26-6,24 26-5,-15-8-3,15 8-3,-17 32-3,8 13-2,-7 22-3,-1 26 1,-7 21-2,-1 30 0,-4 24 0,0 22-1,-3 11 0,0 6 1,2-1-1,-1-5 0,4-1 0,0-12-1,-2-12 1,2-20-1,0-11 0,0-19-1,4-14 1,-1-18-1,7-15-2,-3-24-2,15-8-4,-10-30-10,15-17-14,0 0-3,5-30 3,6-5-1</inkml:trace>
  <inkml:trace contextRef="#ctx0" brushRef="#br0" timeOffset="468">387 1575 37,'26'-17'32,"14"15"2,1 2-9,3-6-10,22 17-4,-9-6-2,21 14-2,-9-11-3,9 9-1,-7-12 0,1 5-2,-6-8 0,-3 1 0,-11-6-1,-8-2-1,-9 1 0,-9-2 0,-3 6-2,-23 0-3,22-10-4,-27-12-8,9 2-16,-3 3-1,-4-15 1,8 0 1</inkml:trace>
  <inkml:trace contextRef="#ctx0" brushRef="#br0" timeOffset="780">1746 64 34,'30'-30'34,"-13"8"0,-2 10-1,-15 12-19,9 32-2,-4 20-2,-19 17-4,4 30-1,-14 25-1,2 31-1,-6 21-1,-4 30 0,-4 9-1,1 10-1,-4-7 1,2 1-1,3-15 1,2-11-1,0-20 0,1-22 0,4-16 0,2-15 0,1-16 0,0-15 0,4-10-1,-3-15-1,7-9-1,-4-16-3,15 6-7,-10-23-23,8-7-1,7-15 1,-7 15 0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07:59.229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164 413 21,'0'0'31,"0"0"-1,0 0 3,-2 15-15,2-15-6,-15 25-2,0-11-3,8 15-1,-9-2-1,4 8-1,-6 2-1,4 5-1,-1 2-1,2 3 0,-1 1 0,4-1 0,2-5-1,4-1 0,6-8 0,3-2 0,5-11 0,5-3 0,4-9-1,3-6-1,3-4-1,-4-11-3,11 11-8,-10-15-19,-2-5-1,2-1-1,-7-8 2</inkml:trace>
  <inkml:trace contextRef="#ctx0" brushRef="#br0" timeOffset="593">747 413 4,'29'-5'28,"-29"5"1,18 0 3,-18 0-12,0 0-4,15 35-2,-15-35-3,-3 44-4,-4-10-2,7 11 0,-7 1-2,4 10 0,-4 4-2,2 6 1,-5-2-2,2 4 2,-7-6-1,-4 1 0,-4-3 0,-6-2 0,-6-8-1,-2-1 0,-5-2 2,1-4-1,-3-6 1,2-4-2,0-9 1,5-7-2,6-9-2,-5-16-2,15-2-11,-10-16-18,8-14 0,6-6-2,2-13 2</inkml:trace>
  <inkml:trace contextRef="#ctx0" brushRef="#br0" timeOffset="1123">702 30 17,'25'-10'30,"-25"10"2,17 0 0,-1 8-15,-16-8-2,26 2-4,-26-2-2,28 0-2,-13-2-3,10 1-1,-1-4-1,4 0 0,4 0-3,-2-6-2,10 11-10,-8 0-20,-2-5-1,1 10-1,-8-3 1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07:59.603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28 55 53,'-8'-31'34,"8"31"-2,-12-24-2,12 24-27,0 0-5,0 0-4,-18 15-7,28 1-18,4 18-1,0-1 1,14 18-1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08:15.78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61 0 44,'0'0'24,"-37"10"-12,21-5-12,11 13-22,5-18-5,-3 19 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08:13.97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19 367 16,'22'-47'30,"-14"-2"1,-1 10-3,1 16-6,-10-8-5,2 31-2,4-21-3,-4 21-3,0 23-2,3 16-1,-5 8-2,9 25-1,-5 15-1,6 22 0,-1 17-1,3 19 0,0 9-1,0 8 1,-1-3-1,-1 6 0,0-9 1,-3-3-1,0-12 0,-1-7-2,-1-8 0,-4-18-2,7-4-2,-9-32-3,15 0-4,-19-42-11,9-11-12,-2-19 0,3-49 1,-1-8 2</inkml:trace>
  <inkml:trace contextRef="#ctx0" brushRef="#br0" timeOffset="421">64 293 43,'-8'-15'32,"-9"-4"2,5 1-11,12 18-7,-27-22-3,27 22-1,0 0-3,0 0-1,0 0-3,46 32 0,-11-2-1,22 15-1,10 9 0,12 18 0,7 9-2,6 6 1,1 6-1,1 4 0,-5 0 0,-5 2-1,-9-5 1,-3-6 0,-11-9-1,-4-9 1,-5-6-1,-5-7 0,-7-11-1,-4-10 1,-6-4-1,-2-10 0,-1-5 0,0-10 0,0-12 0,0-14 1,6-14-1,1-14 1,5-19 0,-1-14-1,3-18 1,-1-16-1,0-9 1,0-9-1,-1-3 1,3-1-1,0 10 1,0 7 0,0 15 0,0 13-1,-2 21 1,-3 16 0,-3 14 0,-9 19 0,-3 16 0,-4 21 0,-1 15 0,-2 27 1,-3 17-1,1 24 1,1 24-2,1 15 2,2 14-2,1 8 2,2 8-1,2-4 0,2-1 1,1-8-1,0-14 2,5-8-2,-3-11 2,0-11-2,-2-15 1,-1-9-1,-4-13 0,-5-12 0,-3-8-2,-5-12 1,-1-5-3,-11-15-2,15 10-15,-10-17-17,0-15 1,0 0-1,0 0 1</inkml:trace>
  <inkml:trace contextRef="#ctx0" brushRef="#br0" timeOffset="1482">3277 2360 50,'2'-22'33,"-2"22"3,-4-20-1,-13 2-18,17 18-7,0 0-3,0 0-2,-6 23-1,4 7-2,-3 7-1,0 14 0,0 4-1,1 7 1,1 2-1,1 5 0,4-7 0,3-5 0,4-10-1,4-8 0,2-7 0,4-12-1,6-2-2,-5-19-3,17 4-8,-10-21-21,5-9 2,-2-12-2,-2-15 2</inkml:trace>
  <inkml:trace contextRef="#ctx0" brushRef="#br0" timeOffset="1981">4046 2311 54,'0'0'36,"0"0"0,0 0-1,-8 26-17,-8-31-10,18 20 0,-9 3-3,11 19-1,-3 10-2,6 17 0,2 15-1,4 10 0,-3 13 0,2 9 1,-4 0-2,-3 0 2,-8-7-2,-5-2 2,-13-8-1,-5-3 0,-15-10-1,-4-11 1,-12-6-2,-7-14 0,-2-6 0,-6-19-1,3-8-2,-3-25-1,17-4-6,-11-28-25,23-16-1,6-18 0,13-15-1</inkml:trace>
  <inkml:trace contextRef="#ctx0" brushRef="#br0" timeOffset="2496">3861 1715 41,'0'0'31,"0"0"3,0 0-2,10 17-17,-10-17-5,0 0-2,22 12-3,2-7-3,9-4-3,-1-9-9,19 0-22,7 3 0,3-11-2,11 6 0</inkml:trace>
  <inkml:trace contextRef="#ctx0" brushRef="#br0" timeOffset="2933">6044 1823 58,'21'0'32,"16"8"0,-4-8-2,6-2-25,13 4-2,2 0-2,6-1-1,4 1 0,0 0-1,-2 3 0,-7-4-1,6 1-2,-16-7-2,7 5-9,-18-3-14,-9-16-3,-2 9 2,-19-13-1</inkml:trace>
  <inkml:trace contextRef="#ctx0" brushRef="#br0" timeOffset="3229">5796 1282 33,'30'-10'31,"2"-9"0,22 9-1,-2-2-13,17-4-18,11-4-14,-4-2-14,23 12-2,-13-7 0,16 12 1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08:18.77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20 331 16,'0'0'31,"-17"-42"-1,19 18 3,-4 3-15,5-20-5,21 18-3,-4-16-1,17 12-2,-7-10 0,15 16-2,1-6 0,9 10-2,4 9-1,8 8 0,0 8-1,5 15 1,4 13-1,1 16 0,-2 13 1,3 21-1,-10 8 0,1 17 1,-7 11-1,-1 11 0,-11 6 0,-3 4 0,-8 3-1,-2 3 2,-6-5-2,1 1 1,-5-11 0,0-1 0,-3-14 0,1-8-1,-3-17 1,-2-16-1,-4-14 0,0-13-2,-5-11 0,-9-20-3,10 5-2,-12-25-5,0 0-12,0 0-14,5-17 0,-7-6 0,-3-9 2</inkml:trace>
  <inkml:trace contextRef="#ctx0" brushRef="#br0" timeOffset="546">1384 1314 28,'0'0'30,"0"0"2,0 0-12,0 0-6,-15 10-1,-2 21-3,-21 4-2,2 24 0,-19 6-3,-2 19 1,-15 5-2,-9 12-1,-8 3-1,0 7 0,-5-7 0,0-2-2,4-5 1,4-4-3,11-4-1,-1-17-4,24 3-8,-1-18-19,16-16-1,20-14-1,17-27 1</inkml:trace>
  <inkml:trace contextRef="#ctx0" brushRef="#br0" timeOffset="1060">2156 2350 27,'20'-5'30,"-20"5"2,2 22-2,-4 5-18,-15 6-7,6 13 0,-11 4-2,2 9 0,-6-4 0,10 4 1,-1-12-1,13 0 1,3-19-1,16-2 1,2-18-1,11-6-3,9-7-3,0-16-1,12 8-7,-6-17-19,3-10-4,6 1-1,-7-13 1</inkml:trace>
  <inkml:trace contextRef="#ctx0" brushRef="#br0" timeOffset="1544">2998 2221 43,'5'-17'36,"-6"-8"0,2 3 0,-1 22-21,-8-39-6,8 39-2,10-28-2,-10 28 0,17 5-2,-4 18-1,-1 9 0,3 22 0,-3 17-1,6 19 1,-6 18-2,-5 12 2,-9 3-2,-6 8 2,-14-2-1,-10-3 0,-10-14-1,-12-7 1,-11-20-1,-7-9 0,-2-16 0,-3-20-1,4-13-1,-4-23-1,12-9-2,-4-32-6,30 3-16,3-26-10,10-14-1,11-7-1,15-11 2</inkml:trace>
  <inkml:trace contextRef="#ctx0" brushRef="#br0" timeOffset="1996">2711 1612 54,'0'0'35,"25"0"0,-8 3-4,10-18-23,20 10-1,0-10-3,12 6-2,0-3-2,3-1-2,10 10-2,-10-14-9,10 12-21,-2 8 0,-7-1-2,0 11 2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08:24.938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1191 230 17,'19'-64'33,"4"19"2,-9 1 0,-12 1-14,14 31-6,-22-10-3,6 22-2,-16 27-4,-4 17-1,-20 13-3,-7 18 0,-17 18-2,-12 12 1,-11 8-1,-6 8 0,-9-6 0,-2-2 1,1-3-2,4-5 2,8-12-1,5-7 0,11-10 0,12-13 0,15-7 0,17-11 0,18-10 0,13-5 0,13-6 0,21-4-1,13 2 1,12 0-1,10 1 2,5 6-2,8 4 1,6 4 1,1 7-1,-2 9 1,-3 8-1,-3 4 1,-2 7-1,-8 4 0,-7 1-1,-9-1 0,-3-1-1,-10-13 0,2-5-3,-17-20-2,13 5-13,-13-22-16,-3-13 0,1-14-1,-8-13 2</inkml:trace>
  <inkml:trace contextRef="#ctx0" brushRef="#br0" timeOffset="577">1921 475 51,'20'-18'37,"-6"1"-1,-14 17-1,22 12-23,-22-12-5,1 53-1,-9-4-2,1 26 0,-10 11-1,4 21 0,-9 13-1,2 10 1,0 1-2,3-1 0,-2-5-1,6-11-1,5-6 0,-1-18-2,9-6 0,-2-20-2,11-3-2,-11-28-4,21 1-13,-19-34-12,16 0-2,-5-19 3,-5-21 0</inkml:trace>
  <inkml:trace contextRef="#ctx0" brushRef="#br0" timeOffset="889">1935 1334 51,'0'0'35,"25"-8"0,-25 8-3,30-10-21,9 5-2,-6-9-4,16 6-1,-2-7-1,10 5-1,4-4-1,-1 4-1,-2 0 0,-6 0-1,0 0-1,-15-3-2,8 6-4,-23-17-11,2 8-16,-6-1-1,-13-8 1,0 0 0</inkml:trace>
  <inkml:trace contextRef="#ctx0" brushRef="#br0" timeOffset="1170">2696 473 47,'19'-8'35,"-19"8"0,20-3-12,-10 31-8,-20 1-3,17 29-2,-21 1-4,8 25 0,-11 7-2,3 18-1,-8 7 0,11 9-1,-4-2-1,1 3-1,2 0-2,2-7-1,3-4 0,1-16-3,14-1-4,-20-29-17,14-12-10,1-17 0,2-25 1</inkml:trace>
  <inkml:trace contextRef="#ctx0" brushRef="#br0" timeOffset="1513">3152 524 49,'22'10'37,"5"8"-1,0 2 0,5-6-21,15 21-6,-10-13-2,22 15-2,-9-4-1,14 6-1,0-5 0,5 6-1,-4-5 0,3 5 0,-6 1-2,-5 4 1,-5-1-1,-6 3 1,-9 1-1,-7-1 0,-7 2 0,-6-4 0,-7 0 0,-3-4 0,-7-1 0,-3-5 0,-8 2-1,-4 0 0,-6 0 1,-10 2-1,-9 4 2,-9 6-2,-5 3 1,-10 2-1,-5 3 1,-6 3 1,-3 4-1,3 1 0,2-1-1,3 0 1,3-1-1,6-7-1,16 1-2,1-19-2,25 8-5,-11-26-15,20 3-11,10-6-2,0-17 3,15 25-1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12:09.54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73 367 32,'-19'-5'24,"19"5"-3,-15-6-1,0-9-4,15 15-3,-15-20-1,15 20-3,-10-32-1,13 13-1,-6-11-1,11 7-1,-5-7-2,13 3 0,-5-7 0,8 9-1,-2-2 0,4 7 0,0 2-1,0 3 0,0 3 0,-1 5 0,2 6-1,1 2 1,-1 6-1,3 1 1,-1 8-1,1 0 1,-5 1-1,3 3 1,-2 0 0,0 4 0,1 4 0,0 4-1,2 3 1,1 5 0,5 2-1,0 5 1,1 3-1,1 2 0,-4-2 0,1 2 1,-2-3-1,-1 1-1,-4-3 2,2 0-2,-2-2 2,-2 2-2,2-3 1,-2-3 0,0 1 0,3 0 1,-1-3-1,-2-4 0,-1 0 0,-1-8 1,-3-4-1,1-4 1,-5-3-1,-11-16 0,15 22 0,-15-22 0,0 0 0,12 22 0,-12-22 1,0 0-2,0 0 1,0 0 0,0 0 1,0 0-1,0 0 0,7 15 0,-7-15 0,0 0 0,0 0 0,0 0 0,0 0 0,0 0-1,0 0 0,0 0-2,0 0-4,-29-13-12,29 13-20,-16-2 1,16 2-2,-26-2 2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8:44.171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703 108 14,'0'0'28,"0"0"0,0 0 1,-5-16-13,5 16-5,0 0-1,-22-21-1,22 21-2,0 0-2,-15-12 0,0 2 0,15 10-1,-26 0-1,26 0-2,-26 5 1,26-5-1,-32 12-1,16-2 1,0 1-1,1 1 0,-4 0 1,-1 5-1,-4-2 1,1 3 0,-4 4-1,-2 4 1,-1 2 0,-3 2-1,-3 7 1,1 2-1,0 3 1,0 7 0,3 0-1,1 1 0,3 4 0,6 3-1,3-3 1,4 3-1,7-1 1,0-1-1,3 2 0,6-3 1,3-2 0,1-1 0,1-1 0,6-4 0,3 1 0,2-5 0,3-3 0,4-2 0,1-7 0,2-2 1,1-2-1,1-3 0,-4-6 1,5 0-1,-5-5 0,1-2 1,1-2-1,-2 1 1,0-6 0,4 2 0,-1-5 1,2-2-1,-1-4 1,1-1-1,2-5 0,2 0 0,-4-5 0,-2 1-1,-1-5 1,-1 1-1,-1-2 0,2-3 0,-6-3 0,1-4 0,2-4 1,-2-2-1,1-4 0,-1 1 0,0-3 1,-2-1-1,-2 0 0,-1 1 0,-2-2 0,-1-1 1,-2-3-1,-4 1 1,-3-1-1,0 4 1,-2-1-1,-4 3 1,1 1-2,-2 6 2,-5 0-1,2 3 0,-1 0 0,-5 1 0,-2 2 1,-4-2-2,-3 6 1,0-2 0,-2 2 0,-1-1 0,-1 3 0,-1-6-1,3 6-2,-7-7-5,14 9-23,-13 1-4,-4-4-1,-3 8 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12:10.904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464 113 11,'0'0'11,"-7"-15"-2,7 15 0,0 0 1,5-17 0,-5 17 1,0 0-2,5-22 2,-5 22-3,9-15 0,-9 15-1,8-16-2,-8 16-1,10-15 0,-10 15-1,0 0 1,0 0-1,0 0 1,17-13-1,-17 13 0,0 0 1,0 0-2,0 0 1,-8 18-1,4-1 1,-8 2-1,1 9 1,-10 3-1,-1 13 2,-10-1-2,2 8 0,-11-1 0,0 1 0,-3-2-1,5 0 0,-1-9 0,4-1 0,1-7-1,6-3 1,5-7-1,5-4 1,19-18-1,-23 22-1,23-22 1,0 0-2,0 0-3,0 0-3,25 3-15,-5-9-14,2-5 1,6 1 0,0-1 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12:42.47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144 458 65,'0'0'37,"0"0"0,0 0-12,0 0-14,0 0-3,0 0-3,0 0-1,-20 8-1,20-8 0,0 0-1,-11 25 0,11-25-1,-12 29 0,5-11 0,2 6 0,0 1-1,0 0 1,0 2-2,0 4 1,2-4 0,-1 1-1,3 3 1,1-6-2,0 0 2,5-3-2,-2-2 2,4-5-1,1 2 0,-8-17-1,20 19 0,-20-19-1,20 11-3,-20-11-6,19-5-23,-19 5-2,0 0-2,15-6 2</inkml:trace>
  <inkml:trace contextRef="#ctx0" brushRef="#br0" timeOffset="406">148 190 49,'-4'-34'36,"6"9"-1,-2 0-1,5-9-26,2 14-7,-7 20-8,17-32-17,-4 17-11,9 11 0,-2 3 1</inkml:trace>
  <inkml:trace contextRef="#ctx0" brushRef="#br0" timeOffset="733">743 483 25,'0'0'35,"14"27"1,-14-27 0,5 20-14,5 12-9,-22-14-4,12 16-4,-12-4-2,7 12-1,-5 1 0,2 4-1,-4 2 0,4 3-1,-3-3 1,3 3-2,-5-3 1,1-2 0,-5-2 0,-3-1 1,-3 1-1,-4-3 0,-3 2 0,-6-2 0,3 0-1,-4-3 1,0-2-1,0-5 1,-1-5 0,-1-3-1,0-9 2,1-5-2,-1-8 1,-1-8-2,7-2-2,-6-19-6,24 0-25,-9-5-2,11-7-1,6-4 1</inkml:trace>
  <inkml:trace contextRef="#ctx0" brushRef="#br0" timeOffset="1279">902 129 55,'12'22'37,"-12"-22"0,2 19-1,-22-19-24,23 15-6,-3-15-3,-17 18-2,17-18-3,-20 19-3,22 3-12,-2-22-19,-22 20 0,22-20-1,0 0 1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2T01:12:50.49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20 18,'0'0'31,"0"0"2,0 0 0,0 0-14,0 0-6,-8-14-4,8 14-3,0 0-1,17-4 0,-17 4-1,17-1-1,-17 1 0,27 1-1,-10 1-1,9 1 0,1-1-1,3 1 0,3 0 0,4 0 0,2 4-1,-2-7-2,4 9-8,-15-5-25,1-4 0,2 1-1,-7-1 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0:14.870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291 273 8,'0'0'27,"-19"-14"1,19 14 3,-23-16-12,6 0-4,17 16-3,-28-26-3,28 26-3,-19-22-1,19 22-2,-5-26 0,5 26-2,10-28 0,-10 28 1,29-27-1,-5 16 0,0 1 0,7 9 0,-2 5 0,1 12 1,-6 10-1,-3 10 0,-11 9 0,-7 9 0,-11 3 0,-11 2 0,-8-4-1,-7-5 1,-7-8-1,-2-9 0,-2-13 1,1-12-1,3-11 0,5-14 0,7-8 0,5-12-1,8-10 2,8-8-2,11-4 2,8-1-2,9 1 2,6 6-1,2 3 1,6 10-1,5 6 1,4 13-1,1 5 1,1 11-1,-2 8 1,2 8-1,-4 7 1,-3 9 0,-10 7-1,-6 6 1,-14 6-1,-9 3 1,-14 1-1,-12 2 1,-12-4-1,-6-3 1,-6-6-1,-1-10 0,1-8 0,4-12 0,8-12 1,10-11-2,12-9 1,9-11 0,12-6 0,11-7-1,12-1 1,7-2 0,9 2 1,6 9-1,1 4 1,1 11-1,-6 4 1,-4 12 0,-11 10 0,-9 9 0,-15 10 0,-10 8 0,-16 7 0,-9 2-1,-11 2 1,-2 1-1,-4-3 0,2-4 0,4-7 0,6-9 0,8-10 0,10-8 0,16 0 0,-6-21-1,12 4 1,5-6 0,4 2 0,-1-3 0,6 3 0,-1 5-1,-3 1 1,-1 6 1,-15 9-1,19-11-1,-19 11-1,0 0-3,8 30-13,-16-12-18,-5 4 1,-6 7-2,-7 7 2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0:13.294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2404 0 12,'0'0'27,"-15"-8"0,15 8-7,0 0-5,-25 1-2,10 7-3,-11-6-3,4 11-1,-15-4 0,3 11-2,-10-1-1,-3 8 0,-9-1 0,0 12 0,-7 3-1,-1 8 1,-8 4-1,3 8 2,-8 7-2,3 4 0,-6 10 0,0 3-1,-2 5 0,5 9 0,-2 2-1,4 10 0,1 6 0,5 7 0,2 4 1,3 7 0,-1 2 0,8 2 0,-3 7 0,6-1 0,-4-4 1,4 7-1,-1-5 1,5 3 0,1-2-1,0 7 1,3-5-1,4 5 1,2 1 0,5 6-1,0 1 0,4 3 0,4 3-1,6-3 1,5 5 0,1-3 0,9 1-2,6-3 3,6 0-3,6-1 3,4-2-2,8 0 0,3-7 0,10 4 1,3-7-1,7 1 1,4-9-1,3-3 0,7-7 1,5-1-1,3-3 0,3-3 0,4-1 0,4-1 1,3-1-1,9 1 0,7-7 0,1 1 1,5-5-1,8-2 0,1-8 1,4-3-1,6-7 1,3 2-1,2 2 0,6-3 0,5 1 0,1-3 1,2 1-1,7-1 1,3-3-1,1-4 1,0-6-1,1-1 0,-1-7 0,7-2 0,-2-4 0,3-4 0,-2-1 0,2-2 0,0-1 0,2-4 0,2-1 0,1-2 1,2-5-1,-7-1 0,-4-3-1,-2-4 0,-7-6 1,-6-4-2,-5-2 0,-13-9-2,-6 6-2,-18-22-7,3 8-17,-24-15-8,-9-7 1,-20-12-1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0:21.81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153 444 15,'0'0'21,"0"0"-2,-23 13-2,23-13-1,-27 2-4,27-2-2,-26 1-2,26-1-1,-26 0-1,26 0 0,-21-6-1,21 6-1,-16-14 0,16 14-2,-11-27 0,9 10-1,1-4 0,2-1 0,2-1-1,2 1 1,3 1-1,2 2 0,3 2 0,3-2 0,5 1 1,2 4-2,1-4 2,5 4-1,-1-4 1,2 5 0,-1 3 0,2 5 0,-7 7 0,-1 6 0,-5 10 0,-7 5 0,-5 7-1,-4 5 1,-7 3-1,-5 4 2,-7-4-2,-3 3 0,-4-5 0,-3-1 1,-6-5-1,4-4 0,-3-9 0,-1-4 0,6-5 0,1-8-1,2-3 1,6-10-2,7-4 1,0-7 0,9 0 0,2-8 0,8-4 1,2-5 0,6-2 0,3 0 0,5 0 1,2 3-1,0 3 1,3 8-1,-3 6 0,-1 14 0,-1 6 1,-2 6-1,-2 10 0,-6 2 0,-2 10 0,-8 1 1,-2 6-1,-4-4 0,-9 4 2,-3 0-2,-7-2 0,-2-1 1,-3-4-1,2-2 0,1-8 0,0-2 0,6-7 0,2-3 0,15-3 0,-19-11 0,17-6 0,2-7 0,5-4-1,1-11 1,6-4 0,2-3-2,1-3 2,6 0 0,-3 6 0,3 3 0,-2 10 0,-1 9-1,0 10 1,-4 8 0,1 8 0,-4 11 0,-3 4 0,-5 9 1,-3 1-1,-1 7 0,-9 4 0,-1-3 2,-5 2-4,-4-7 2,3-1-3,-8-13-8,8-4-19,1 2-2,-4-17-1,5 5 1</inkml:trace>
  <inkml:trace contextRef="#ctx0" brushRef="#br0" timeOffset="1575">236 233 7,'-29'-9'24,"29"9"0,-32-5-6,13-2-3,3 3-3,0-6-3,16 10-3,-21-17-1,21 17-1,-10-23 1,10 23-2,5-31 0,-5 31 0,13-30 0,-13 30 0,19-26-1,-19 26-1,26-16 0,-26 16-2,25 2-3,-25-2-6,17 2-18,-4 17-2,-17-3 1,7 12-1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0:26.585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0 359 21,'0'0'27,"0"0"2,-1-22-8,1 22-5,21-39-3,4 18-2,-1-9-3,11 6-2,2-10-1,11 7-1,5-9-1,7 10-1,-1-4 2,3 7-2,-4 1-1,-2 8 1,-8 6-1,-6 8 0,-13 11 0,-7 8 0,-12 13 0,-7 9-1,-11 12 1,-6 11-1,-7 8 1,-8 8 0,-3 5-1,-5 2 0,2 1 1,1 0-1,5-5 0,5-4 0,5-9 0,6-9 0,10-9 0,6-5 0,7-12 0,6-6 1,5-12 0,1-2 1,5-11-1,9 0 1,-4-11-1,4 1 0,0-12 0,1 1 0,-2-2-1,0-7 0,-1 2-1,-7-6-1,7 6-4,-15-16-12,8 11-17,-3-3 1,-3-3-2,0 1 0</inkml:trace>
  <inkml:trace contextRef="#ctx0" brushRef="#br0" timeOffset="593">915 474 2,'-27'19'26,"-18"-12"2,5 13 1,-16 4-10,-5-8-6,3 15-1,-10-11-3,2 14-2,-5-10-3,7 6 0,3-3-1,8-1-2,9-4-2,7-7-3,19 7-7,4-7-17,14-15-3,14 4-1,7-13 1</inkml:trace>
  <inkml:trace contextRef="#ctx0" brushRef="#br0" timeOffset="921">1468 797 62,'15'21'36,"-9"3"-1,-4 3-1,4 16-24,-12-6-3,7 14-3,-2-3-2,2 4-1,4 3-2,0-4-2,13 13-7,-10-7-26,9-4 2,4 0-3,-5-10 2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0:28.83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28 56 13,'0'0'24,"-14"11"0,14-11-8,0 0-1,0 0-3,0 0-1,-15 1-2,15-1 0,0 0-1,20-6-1,-20 6 0,27-11-1,-27 11-1,34-13 1,-17 2-3,11 7 1,-9-4-1,7 7-1,-6-6 0,6 7 0,0-3 1,1 3-2,0 0 1,2 2-1,-2-4 0,7 2 0,-2 0 0,4 2 0,-1-1 0,2 3 0,1-1 0,2 3 0,0 2-1,1 5 1,-1 0-1,1 3 1,0 3-1,-3 2 1,-1 3-1,-2 5 1,1 3-1,-1 3 1,-5 4 0,1 3 0,-4 1-1,4 2 1,-4 1-1,0 2 1,-1-3-1,-4 3 0,-1-3 1,0 2-1,-5-1 2,-1 4-2,-4 0 1,-2-2-1,-1 1 1,-3 1-2,0 0 2,-2 0-1,-1-2 0,-2-2 0,-5-2 0,0-1 1,-4 0-1,-1 0 1,-3 1-1,-1-4 0,-2-5 1,3-1-1,-2-4 0,4-3 0,2-7 0,0-4 0,9-16 0,-9 19 0,9-19 0,0 0 1,0 0-1,0 0 0,0 0 0,0 0 0,0 0 0,0 0 0,-2-14 1,2 14-1,2-25 0,-2 11 0,0-4 0,1-1 0,-2-3 0,-1-1 0,-1 1 0,0-2 0,-2-3 1,0 1-2,-3-5 1,0 1 0,0 1 0,-1-3 0,0 3 0,0-3 0,-1 5 0,2 0-1,0 4 2,2 4-2,-1 3 1,3 1 0,0 1 0,4 14 0,-4-18 0,4 18 0,0 0 0,-5-14 0,5 14 0,0 0 0,0 0 0,0 0 0,-4 18 0,4-18 0,-1 17 0,1-17 0,1 29 0,3-11 0,-1 3 0,2 3 0,0 6 0,-2 0 0,2 6 0,-2-4 0,0 0 0,-1 2 0,-1 1 0,2-5 0,-1-1 1,1 0-1,2-3 0,0-1 0,0-4 0,1-2 0,-6-19 0,11 25 0,-11-25 0,10 16 0,-10-16 0,0 0 0,16 6 0,-16-6 0,0 0 0,18 2 0,-18-2 0,16-5 0,-16 5 0,17-10 0,-17 10 1,23-18-1,-9 6 0,2-4 0,4 1 0,-1-6 0,2 4 0,1-4 0,1 0 0,-3 2 0,0 4 0,-3-2 0,-1 2 0,0 7 0,-16 8 0,28-17 0,-28 17 0,24-8 0,-24 8 0,22-8 0,-22 8 0,21-5 0,-21 5 0,21-5 0,-21 5 0,21-6 0,-21 6 0,19-7 0,-19 7-1,0 0-2,16-8-2,-16 8-5,0 0-24,2-21-5,-2 21 1,-8-19-1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0:19.425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2437 14,'0'0'30,"6"-26"1,-6 26 2,2-22-13,-10-6-8,8 28-2,8-41-2,5 18-2,-7-11 0,12 4-2,-1-9-3,9 1 2,1-12-2,10-1 1,0-9-1,10-2 1,1-6-1,10 1 0,0-7 1,6 2-1,2 0 1,7-1-1,3 3 0,6 5 0,0-2 0,3 4 0,-2 6 0,2 4 0,-5 3 0,2 6 0,-3 4-1,-5 3 1,-4 8 0,3 2-1,-3 1 1,4 1-1,3 1 1,2 0-1,4 3 1,1 0-1,1-3 0,1 5 1,1-2-1,1 0 1,-3-2-1,0 4 0,2-3 1,3-1 0,3 1-1,3-2 0,-1-1 1,0 3-1,-1-1 1,3-2-1,-4 2 0,0-1 0,-3 3 1,1 0-1,1 2 0,3 0 0,-1 0 1,2 3-1,1 0 1,1 1-1,-2 1 0,-1-1 0,-4 2 1,-1-4-1,3 1 0,-3 0 0,2 1 0,-3 2 1,0 0-1,-1 2 0,0 0 0,2 6 0,-6-1 0,1 1 1,-5 0-2,-1 2 2,-1 0-1,1-1 0,1 1 0,0-2 1,4 1-1,-2-3 0,0 1 0,-2-1 0,2-2 1,-2-1-1,-5 2 0,-1 2 0,-3 2 0,1 4 0,-1 2 0,1 3 0,-3 3 0,1 2 0,1 2 0,0 9 0,-1-1 0,-2 5 0,-1-1 0,2 7-1,-1 1 2,-3 5-1,0 5 0,2-1 1,-3 9-1,5 0 0,2 9 0,-2 7 0,3 3 0,2 5 0,1 5 0,-1 6 0,2 0 0,-4 3 0,2-3 0,-4 2 1,-2 4-1,-1 1 0,-3 4 1,2 1-1,0 4 0,-7 2 0,2 7 1,-1 4-1,-1 5 0,0 5 0,-1 3 1,-3 6-1,-2 3 1,0 7-1,-3 0 0,-6 8 1,0 6-1,-7 6 1,-4 2-2,-4 2 2,-8 5-2,-2 1 1,-7 7 0,-6 0 0,-8-2 0,-6 0 0,-3 0-1,-6 4 1,-6-1 0,-6 4-1,-6-7 2,-5 2-2,-7-2 0,-3-4 1,-6-6 0,-1-6 0,-3-8 0,-2-6-1,2-11 1,-1-10 0,5-9 0,3-5-1,2-9 1,1-12-1,8-11 1,7-11 0,6-11 0,5-9 0,8-10-1,5-14-1,7-7 0,4-19-3,4 19-10,-4-19-25,3-22 1,-6-3-2,1-7 2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0:37.615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5 159 23,'0'0'30,"0"0"2,16 8-1,-16-8-15,45-11-4,-16-5-2,19 6-2,-1-6-2,12 4 1,-3-6-3,10 4 0,-5-6-1,3 9 0,-7-3-1,-1 6 0,-3-2-1,-5 7 0,-9 1-1,-2 6 1,-10 7-1,-5 0 1,-4 10-1,-7 3 0,-11 3 0,-8 7 1,-5 2-1,-7 13 0,-4-1 1,-7 9-1,-4 7 0,-5 7 0,-3 7 0,-1 1 0,-1 7 0,2-4-1,-2 1 2,2-3-2,5-6 1,4-8 0,10-12 1,5-6-2,11-13 2,6-9-1,10-9-1,10-9 1,6-6 0,4-8 0,6 1-1,3-6 1,1 3 1,3-4-1,-3 4 0,2-3 1,-5 5-1,1 1 1,-1-5-1,-5 9 0,-1-7 1,-3 5-1,-2-4-1,-5 1 0,0 4-2,-19 2-1,26-3-4,-24-13-6,-2 16-23,0 0 2,6-14-2,-6 14 3</inkml:trace>
  <inkml:trace contextRef="#ctx0" brushRef="#br0" timeOffset="702">0 877 70,'24'-11'38,"9"3"-3,11 4-6,1-17-17,26 17-3,-2-17-3,12 6-3,1-9 0,6 4-3,0-4-1,-7-2-2,2 20-13,-11-10-22,-5 3 2,-7 6-3,-3 9 2</inkml:trace>
  <inkml:trace contextRef="#ctx0" brushRef="#br0" timeOffset="1045">1420 880 50,'12'-27'36,"-4"12"-1,-2-2 1,-9-9-20,24 18-6,-12-13-4,11 13-2,-3-5-2,2 12 0,-4 4-1,1 11-1,-7 10 1,-1 8-1,-8 15 2,-1 6-3,-12 11 2,-3 1-2,-8 4 2,-3-3-2,-5-2 2,-7-3-2,6-13 1,-1-2 0,5-12 0,5-5 0,3-10-1,7-5 1,14-14 0,0 0 0,-11 15-1,11-15 1,12-15 0,3 6 0,-1-1 1,9-3-1,2-1 1,3 3-1,4 0 1,3 6 1,0 2-2,4 4 1,-1-1 0,-1 7-1,0 4 0,0-6-1,3 6-1,-8-14-4,14 12-26,-12-10-4,0-1-1,-4-4-1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8:07.387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998 122 38,'-12'-33'35,"0"6"0,-6 2 1,-5-1-19,-1 25-5,-19-9-4,4 20-2,-16 5-1,-4 19-1,-15 13-2,-1 20 0,-7 14-1,1 20 0,-1 11 0,5 18 0,5 10-1,10 9-1,14 4 1,12 4-1,18-1 1,16-6 0,16-7-1,17-19 0,16-14 1,14-19 0,11-22 0,10-26 0,7-22 0,5-33 0,1-25 0,4-24 0,1-23 2,-2-20-2,-5-22 2,-5-16-1,-10-14 1,-7-7-1,-11-7 1,-10 3-1,-11 1 0,-11 13 0,-9 13 0,-11 19 0,-11 18-1,-11 26 1,-14 20-1,-9 21 0,-15 24 0,-8 18 0,-9 17-1,-8 9-2,2 25-1,-13-3-5,23 30-12,-12-5-18,10 12 0,3 2 0,7 3 2</inkml:trace>
  <inkml:trace contextRef="#ctx0" brushRef="#br0" timeOffset="561">296 1536 39,'0'0'33,"-2"27"3,2-27-1,0 0-18,19 0-7,-19 0-3,38-12-1,-13-3-1,20 5-1,2-9-1,14 6 0,1-3-1,6 8 0,-1 0 0,0 11 0,-5 4-1,2 11-1,-9 7 1,-1 9-1,-5 3 1,-2 5-1,-2 0 1,2 0-1,3-1 1,-1-6 0,3-6-1,1-6 1,6-9 0,1-3 0,0-4-1,1-7 0,-1 2-2,-10-14-3,9 14-17,-14-14-18,-5 0 2,-6-8-2,-7-4 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0:35.945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339 32 17,'0'0'26,"0"0"-2,-8-16-2,8 16-3,-10-14-4,10 14-2,0 0-2,-18 1-3,1 1-2,7 14-1,-9-3-1,3 11-1,-8 8-2,1 8 0,-4 9 0,3 7 1,-4 5-1,4 8 0,-1 6 0,4 4 1,3-2-1,5 4 0,2-1 0,8 4 0,3-3 0,5 3 0,8-4-1,4 1 1,9-1-1,3-3 1,9 2-1,7-9-1,3-1 1,5-3 0,2-10 1,1-3-2,-1-7 2,4-4-2,-3-13 2,5-5 0,0-8 0,4-8-1,1-7 1,3-7 0,-2-5 0,2-2-1,-5-3 1,-8 1-1,-6 1 1,-6 3-1,-9 1 1,-9 7-1,-7-2 1,-19 5-1,19 3 1,-19-3-1,0 0 1,0 0-1,-3 16 1,3-16-1,0 0 0,0 0 0,-15 10 1,15-10-1,0 0 0,-16-8 0,16 8 0,-22-19 0,9 3 0,-3-5 0,-2-3 0,-2-5 0,0-1 0,-1-2 1,2 0-2,-2 1 2,0 2-1,4 4 1,2 5-1,-1 3 0,16 17 0,-24-23 1,24 23-1,-16-16 1,16 16 0,0 0-1,-14-12 1,14 12 0,0 0-1,0 0 0,0 0 0,11 22 0,-11-22 0,21 18 0,-5-10 0,0 0 1,5-2-1,3 0 1,1-1-1,3 3 0,-4-1 1,3 4-1,0 0 1,1 4-1,-3 1 0,3-2 0,-6 2 1,2 3-2,-3-1 1,2-1 0,-4-2 0,-3 1 0,0-3 0,-3 1 0,-2 1 0,-11-15 0,18 19 0,-18-19 0,5 25 1,-7-10-1,-4 9-1,-4 1 2,-6 6-1,-5 7 0,-1 7 0,-9 2 0,-1 1 0,1 0 0,-1-4 1,2 0-1,6-6 0,3-7-1,3-3 0,5-8-1,12 2-2,1-22-7,0 0-26,0 0 0,0 0 0,-2-35-2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0:54.15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126 556 43,'7'-19'33,"-7"19"0,0 0-9,-16-12-6,17 27-4,-20-10-2,14 19-4,-11 0-2,8 14-2,-5 4-1,7 13-1,-4 2 0,5 11-1,-1-3-1,1 5 1,0-5-1,2 0 1,0-8-1,0-4 1,1-8-1,0-8 0,-1-5-1,3-8 1,2-4-2,-2-20-1,6 24-2,-6-24-6,18-2-26,-18 2 1,27 0-1,-11 3 0</inkml:trace>
  <inkml:trace contextRef="#ctx0" brushRef="#br0" timeOffset="577">534 1307 30,'16'-10'31,"-16"10"2,0 0-1,6 24-14,-6-24-5,-5 28-4,-7-11-1,12 14-2,-15-4-2,9 12-1,-14-3 0,8 11-1,-9-2-1,0 3-1,2 0-2,-7-6-2,8 8-4,-12-17-20,14 1-7,0-11-2,5-9 1</inkml:trace>
  <inkml:trace contextRef="#ctx0" brushRef="#br0" timeOffset="1029">789 756 25,'0'0'31,"-18"2"2,18-2 0,0 0-13,-24 6-8,24-6-2,0 0-3,0 0-2,18 2-1,-4 0-1,2-7-1,8 5 1,4-5-1,2 3-1,5-4 0,6 1 0,-1-1 0,3 1 0,-5-1 0,-1 4-1,-6 5 1,-4 4-1,-6 7 0,-8 4 1,-7 9-1,-6 5 0,-3 8 0,-5 5 1,-5 3-1,-1 4 0,-4 1 0,-1 3 0,-2 0 0,-1-3 0,2 0-1,1-5 1,1-3 0,2-5 0,2-5-1,4-4 1,2-5 0,2-6 0,1-2 0,5-18-1,2 24 1,-2-24 0,11 21 0,-11-21-1,24 16 1,-8-10 0,5 1 0,1-2 0,2-2 0,2 0 0,3 0 0,-2-1 0,-1-2 0,-4 0 0,1-2-1,-6 1 0,3-1-2,-20 2 0,27-8-3,-25-8-4,15 16-16,-17 0-9,11-19 0,-11 19 1</inkml:trace>
  <inkml:trace contextRef="#ctx0" brushRef="#br0" timeOffset="1731">876 1270 53,'0'0'35,"-15"8"0,15-8-2,0 0-19,0 0-4,34 3-3,-20-6-2,12 5-1,0-4-2,6 0-1,1 2-1,1-3-2,6 3-2,-6-14-6,12 6-27,-7 1 1,-1 2-1,-1-1 1</inkml:trace>
  <inkml:trace contextRef="#ctx0" brushRef="#br0" timeOffset="2059">1695 1557 44,'-1'29'34,"-2"6"2,-4 1-1,2 15-16,-9-12-8,12 14-4,-9-7-3,5 7-2,-2-2-2,-7-9-5,14 3-29,-14-5-1,-2-4-2,-1-3 0</inkml:trace>
  <inkml:trace contextRef="#ctx0" brushRef="#br0" timeOffset="3744">2210 1739 19,'0'0'29,"0"0"2,-12 20 1,12-20-15,-20 45-5,3-16-4,1 18-3,-5-1-2,0 4-2,-1 3-4,-4-8-3,11 8-10,1-8-15,-5-13-1,11-6 0,-5-12 0</inkml:trace>
  <inkml:trace contextRef="#ctx0" brushRef="#br0" timeOffset="4180">1970 833 10,'0'0'28,"-18"2"0,18-2 3,0 0-13,0 0-3,0 0-4,0 0-3,0 0-2,19 6 0,2-2-1,-1-9 0,12 5-2,0-5-1,9 0 0,0 0-1,0 1-1,1-1 1,-2 3-1,-8 4 1,-3 3-1,-6 3 0,-9 8 1,-4 3-1,-6 7 1,-4 4-1,-3 5 0,-5 4 0,-1 1 0,-3 5 0,-2-2 0,-1 2 0,1-3 0,1-2-1,0-1 1,2-4 0,1-3 0,2-5-1,4-3 2,2-3-2,0-1 1,6-3 0,-4-17 0,9 26 0,-9-26 0,16 18-1,-16-18 1,24 9 0,-8-7 0,0-4 0,4-1 0,1 0 0,-1-4 0,3 1-1,-2-4-1,1 1 1,-6-4-3,8 6-1,-12-9-3,10 12-5,-17-14-11,-5 18-8,14-24-1,-14 24 1</inkml:trace>
  <inkml:trace contextRef="#ctx0" brushRef="#br0" timeOffset="4804">2167 1207 46,'0'0'33,"0"0"1,0 0 0,13 15-22,-13-15-3,35-16-2,-12 5-3,9 6-2,2-5-1,1 2-3,7 5-3,-9-12-6,20 15-8,-13-6-14,7-5-2,-1-2 1,-2 0 0</inkml:trace>
  <inkml:trace contextRef="#ctx0" brushRef="#br0" timeOffset="5054">2846 1193 55,'-3'35'34,"-5"2"0,4-5-10,6 15-12,-13-10-4,12 14-1,-7-11-4,6 2-2,0 0-2,-3-12-8,12 7-18,-7-6-7,-2-7-1,2-3 0</inkml:trace>
  <inkml:trace contextRef="#ctx0" brushRef="#br0" timeOffset="5366">2618 188 64,'16'-40'36,"2"5"-1,-2 3 1,9 9-29,-7-2-1,8 10-3,-5 2 0,3 8-2,-3 7 0,-1 4 0,-2 12 0,-4 5 0,-4 9-1,-5 11 1,-7 7 0,-4 6 0,-4 0 0,-1 5 0,1-6-1,2 1 0,4-10 1,5-9-1,6-8 0,7-8 0,12-6-1,4-14-1,14 2-4,-4-22-9,17 3-22,3-5 1,4-1-1,0-4 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1:12.465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0 20 55,'22'-6'39,"9"-1"-3,5 2 1,4 7-15,0-5-20,0 8-1,-9 4 0,-11 11 0,-13 9-1,-18 6 1,-17 9-1,-7 6 1,-8 2 0,5-1 0,-1-2 0,14-1 0,9-8 1,19-1-1,18-7 0,14-6-1,15-5-1,2-11-4,25 5-20,-5-12-14,-2-5 2,4 1-2,-10-3 1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1:08.237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50 446 26,'8'-19'27,"-8"19"0,6-35 1,1 6-18,-3-2-5,0-10 1,4 4 0,-4-15 1,8 14 0,-11-12 0,9 16-1,-7-4-1,5 17 1,-10 0-3,2 21 0,0 0-1,0 0 0,-9 18-1,4 8 0,-1 9 0,-1 8 0,2 8-1,-1 9 1,1 7 0,0 4 0,-1 1-1,3 3 1,-4-3 0,1 1-1,1-3 1,-1-6-3,-2-4 2,0-8-2,3 0-1,-6-17-5,11 12-12,-5-17-15,0-12 0,5-18-1,2 16 0</inkml:trace>
  <inkml:trace contextRef="#ctx0" brushRef="#br0" timeOffset="484">628 794 66,'21'8'37,"-21"-8"-1,15 21 2,2 6-31,-20-6-2,6 14-2,-14 1 0,0 8-2,-8 3-1,-10 3 0,0-1-2,-10-7-3,15 14-13,-11-16-20,3-9 2,3-6-2,5-13 2</inkml:trace>
  <inkml:trace contextRef="#ctx0" brushRef="#br0" timeOffset="812">872 196 52,'0'0'35,"16"13"-1,3-13 1,18 5-25,-9-13-2,18 9-1,-4-7-1,15 9-2,-2-5-1,6 9-1,1-2 0,-4 7 0,-7 3-1,-4 6 0,-15 8-1,-14 6 1,-14 6-1,-15 9 1,-16 8-2,-5 1 2,-7 2-1,-4 3 0,1-1 0,2-1-1,3-4 1,7-3-1,8-9 1,2-3-1,11-6 1,7-3 0,5-10 0,7-5 0,3-4 1,8-2-1,3-5 0,1 0 1,3-5-1,0 0 0,3-5 0,4-1-1,5 0-1,-3-15-3,10 12-11,-6-17-22,-1-4 1,2-5-1,-4-5 1</inkml:trace>
  <inkml:trace contextRef="#ctx0" brushRef="#br0" timeOffset="1264">1861 666 40,'-32'3'31,"-14"-11"3,-6 6-2,0 4-21,-24-10-3,9 14-1,-12-9 0,9 11-3,-6-5-1,12 9 0,3-1-3,12-2-2,13 9-3,1-13-10,19 3-19,10 6 0,6-14-2,9 28 2</inkml:trace>
  <inkml:trace contextRef="#ctx0" brushRef="#br0" timeOffset="1607">2014 1254 56,'19'8'34,"-2"8"1,-17-16-1,5 21-28,2 0 1,-14-7-1,2 15-1,-7-6-1,-3 9 0,-7-7-1,3 9-1,-7-5 0,7 5-1,-4-5 0,2-2-1,1 0 0,5-5 0,4-2 0,4-1 1,4-5-1,3-14 1,0 21 0,0-21 0,0 0-1,24 16 1,-24-16 0,23 2-1,-23-2 1,30-2-1,-11 1 0,1-3 0,1 1-1,-1-3-1,4 6-3,-8-19-7,16 9-25,-9-4-1,3-4-1,-1-3 2</inkml:trace>
  <inkml:trace contextRef="#ctx0" brushRef="#br0" timeOffset="2496">1932 1344 27,'0'0'27,"0"0"-4,0 0-4,0 0-4,0 0-4,0 0-2,-8-18-3,8 18-2,0 0-2,0 0 0,0 0-2,8-17-4,-8 17-13,29 8-13,-29-8-1,35-5 0,-17-9 0</inkml:trace>
  <inkml:trace contextRef="#ctx0" brushRef="#br0" timeOffset="2777">2648 1564 78,'24'51'39,"-3"-4"-2,-3-1 1,-13-7-35,0 4-2,-9-5-3,-10-7-5,8 7-22,-17-7-7,1-7-3,-1-7 2</inkml:trace>
  <inkml:trace contextRef="#ctx0" brushRef="#br0" timeOffset="3058">2918 648 69,'24'7'36,"3"-9"1,4 0-1,10-1-31,-6-5-2,12 5 0,-5-5 0,3 5-2,-4 1 0,1 5 0,-8 2-1,-4 6 1,-8 7 0,-10 4-2,-12 9 1,-12 9 0,-13 8 0,-9 7 0,-4 5 0,-7 9-1,-3 4 1,1 2 0,4 2 0,1-3 0,12-4 0,3-4 0,12-8 0,7-7 0,6-12 1,11-6-1,7-12 1,12-7 0,1-7-1,10-7 0,1-5 0,1-8-1,9 2-3,-8-19-7,11 1-26,-10-2 0,-3-6 0,-5-3 0</inkml:trace>
  <inkml:trace contextRef="#ctx0" brushRef="#br0" timeOffset="3510">3006 1196 85,'21'9'38,"11"-8"-1,13-20-1,14 3-35,5-2-2,2-11-7,16 4-28,-10 1-1,-3 3-1,-7 5 1</inkml:trace>
  <inkml:trace contextRef="#ctx0" brushRef="#br0" timeOffset="3729">3809 1565 44,'11'23'36,"4"-4"0,-1-1 1,-14-18-23,26 24 0,-26-24-6,22 13-2,-22-13-2,16 12-2,-16-12-1,12 20 0,-12-20-1,6 27 0,-8-10 0,-2 4 0,-6 3-1,-1 4 1,-2-1 0,0 0-1,-1-3 1,2-1 0,4-2 0,4-2 0,4-5 0,0-14 0,14 21 1,2-11-1,5-6 1,8 0 0,1-6 0,7-3 0,5-4-1,1-12-2,5-2-2,-9-17-8,10 3-26,-9-3 0,-1-6 0,-5-6 0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1:52.198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68 187 21,'0'0'30,"-26"-22"1,26 22 2,0 0-15,-26-3-5,26 22-4,-11-3-3,9 20-1,-1 1-3,5 16 1,1 4-2,2 13 0,3 6 1,3 1-1,5-2-1,2-3 1,-1-4 0,8-3-1,-3-7 1,4-4 0,1-11-1,2-5 1,0-6-1,2-5 0,-2-6 1,0-6-1,-4-7 0,6-5 0,-5-6 1,-2-7-1,-3-6 0,0-6 0,-4-8 1,1-2-1,-2-8 0,-1-2 1,-3-10 0,1 0-1,-1-6 1,-3 1 0,-1-6-1,-3 0 1,-2-5-1,-1-3 0,-1 5 1,-1-1-1,0 6 0,0-1 0,-1 7 0,2 5 0,-1 10 0,0 7 0,0 9 0,0 5-1,0 19-2,-1-20-2,1 20-6,3 15-17,-3-15-6,16 34-1,-6-18 1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1:52.807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162 0 54,'0'0'36,"0"0"-1,-12 15 0,9 9-20,-18-7-6,12 25-2,-14 1-3,6 15-1,-6 6-2,9 10 1,-4 2-2,7 5 1,1-3 0,9-3-1,4-6 0,5-3 1,3-7-1,2-8-1,6-4-1,-3-12-1,13-1-3,-10-20-4,18 10-10,-16-24-10,6-1-6,7-9 1,-4-9 2</inkml:trace>
  <inkml:trace contextRef="#ctx0" brushRef="#br0" timeOffset="249">425 862 31,'12'-35'30,"6"3"2,-5-7-6,0-9-6,8 5-5,-10-15-6,11 7-1,-9-10-3,8 5-2,-8 2 0,4 9-1,-9 0 1,5 14 1,-8 1-1,-5 30 0,11-27 0,-11 27-1,0 0 0,-1 17 0,-1 4-1,-1 6 0,0 12-1,-1 6 0,4 8 0,-1 6 0,1 3 0,-2 1 0,2-1 0,0 1 0,2-9 1,-1 4-2,3-7 0,-3-4-2,6 2-2,-11-15-3,16 11-5,-17-26-13,10-1-10,-5-18 0,0 0 0,0 0 2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1:53.493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3 3 54,'19'-9'36,"7"10"0,3 14-1,-4 3-18,22 35-6,-15 5-5,6 27-1,-10 17-2,-9 19-1,-14 17-3,-18 7-2,-6 20-9,-26-10-24,-5 1 0,-16-4-1,-12-12 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1:56.22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60 216 21,'0'0'29,"-24"-14"1,24 14 0,-18 10-11,18-10-6,-13 32-5,8-3-3,9 13-3,0 11 0,6 11-1,4 7 0,4 10-1,3 2 1,5 1-1,2-3 1,3-4-1,3-6 0,6-8 1,3-8-1,0-10 0,4-10 0,-1-11 0,1-11 0,-2-11 0,0-14 0,-5-8 0,-7-13 0,-1-10 0,-8-10 1,-1-9-1,-9-4 2,-2-3-2,-8-5 1,0-2 1,-8 1-2,1 5 1,-3 9-1,1 6 0,0 14-4,-3 0-3,11 22-14,-3 19-10,5-15-1,-5 15 0,16 10 2</inkml:trace>
  <inkml:trace contextRef="#ctx0" brushRef="#br0" timeOffset="515">1152 194 51,'0'0'32,"-15"21"1,9 11-1,-4 15-13,-4-2-11,9 21-3,-3 0-2,6 10 0,-2 1-1,7 4-1,-2-4 1,7-3-2,0-5 0,4-11-1,4-1-2,-4-17-3,13 3-7,-14-17-17,6-8-3,1-4-1,0-12 1</inkml:trace>
  <inkml:trace contextRef="#ctx0" brushRef="#br0" timeOffset="796">1448 674 47,'5'-44'31,"-5"-7"1,7 1 0,4 3-18,-11-8-5,16 10-1,-10-1-4,7 12 0,-7 3-1,6 14-1,-8 0 0,-4 17 0,0 0 0,10 15-1,-11 6 1,4 8-1,-3 8 0,1 8-1,1 7 0,1 2 1,0 4-1,1 0 0,0 0 0,0-1-1,0-1 0,-4-9 0,5-1-1,-5-7-2,7 1-3,-11-17-8,14-2-18,-5-2-1,-5-19 0,0 0 1</inkml:trace>
  <inkml:trace contextRef="#ctx0" brushRef="#br0" timeOffset="1217">1646 2 27,'32'-9'31,"-10"10"2,10 14 0,8 17-9,-4-8-7,21 31-3,-12-4-5,13 20-1,-13 5-2,1 17-1,-10 2-2,-8 13-1,-15 5-2,-11 5-2,-10 9-3,-24-13-10,-5 10-23,-11-1 2,-15-3-3,-14-4 2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3:16.485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0 318 25,'0'0'28,"0"0"-3,1-15-8,-1 15-4,0 0-1,10 34-3,-8-11-3,6 17-1,-3 5-2,4 16 0,1 5-1,1 11-1,0 4 1,2 6-2,2 3 1,-1-2 0,2 1 0,-1-4-1,-3-3 1,0-4-1,-3-12-1,-2-11 1,-3-9-2,-2-12-2,0-8-4,-2-26-2,0 0-6,-15-26-5,9-11-6,4-1-2,-12-27 0</inkml:trace>
  <inkml:trace contextRef="#ctx0" brushRef="#br0" timeOffset="328">42 388 4,'8'-38'16,"-12"-2"-2,11 13 0,-2 7-2,-1 6 0,-4 14-1,13-15 0,-13 15-1,18 12-2,-2 7-2,-8 5-1,13 11-1,-2 4-1,7 7 0,3 7-2,6 2 0,-1 4-1,4 1 1,2-4-1,1-1 0,-6-7 0,2-2 1,-7-7-1,-1-7 0,-6-11 0,-4-5 1,-5-8-1,-14-8-1,23-11 1,-14-9-1,-2-7 1,-1-11-1,1-11 1,-1-8-1,4-9 1,-2-8-1,5-5 1,-2-3 0,5 2 0,-3 6 1,3 5 0,-2 8 0,1 7 0,-1 12 0,-6 10-1,5 6 2,-6 10-1,-7 16 0,0 0 0,14 0 1,-11 19 0,4 13-1,-3 5 1,3 18-1,1 7 1,5 9-1,-5 6 0,5 5-1,-2 3 0,3 0 1,-1 0 0,0-4 0,0-1 0,0-3 0,-4-8 1,2-5-1,-2-4 0,-3-9-1,0-4-1,-4-12-4,6-1-10,2-7-17,-10-27-2,8 14 2,-8-14-1</inkml:trace>
  <inkml:trace contextRef="#ctx0" brushRef="#br0" timeOffset="1186">1321 967 14,'0'0'28,"16"17"0,-16-17 3,0 0-20,0 0-2,15-1 0,4 9-1,-19-8-2,37 4-2,-15-4 0,10 4-2,-6-6 0,6 2 0,-3-5-1,1 4 1,-4-6-1,1 2 0,-6-1 0,0 0-1,-5 1 0,-16 5 0,24-2-1,-24 2 0,0 0-1,0 0-2,18 10-3,-18-10-4,0 0-4,0 0-12,-24-12-6,24 12 1,-18-17 2</inkml:trace>
  <inkml:trace contextRef="#ctx0" brushRef="#br0" timeOffset="1622">1230 533 1,'0'0'23,"17"-2"3,-17 2-10,21-1 0,-5 7 1,-1-14-3,10 11-2,-6-14-1,17 11-1,-11-11-3,14 6-2,-5 0-1,7-1-2,-5 3 1,2-2 0,-2 2-2,-1-2 0,-3 0 0,-1 0 0,1 2-2,-10-3-4,7 10-5,-29-4-22,26 7-1,-10 1-2,-16-8 1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3:18.84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520 0 12,'-26'-11'21,"26"11"-8,-27 13-3,6 0 1,2 5 0,-9 1 1,6 11-2,-12-1-1,10 16 0,-9-6-1,7 16-1,-8-1 0,5 17-2,-4 0-1,5 11-1,-2 3 1,4 10-3,0 6 2,7 5-2,3 0-1,8 2 2,-2-1-1,9 3 0,2-6 0,4 2 0,5-4 0,1-1 2,2-3-2,5-2 0,-2-4 0,4-2 0,1-5 1,2-3-1,-2-5 0,4-6 0,-1-2 0,1-4 0,3 0 0,0 1-1,2-5 0,-1 0 1,2-1-2,-3-1 2,1-6-1,0-1 0,-3-5 0,0-6 1,-2 1-1,0-5 0,-2 0 0,1 2 0,-1-1 0,-3 1 0,4 3 2,-1 1-1,-1-3 0,3 4 0,-3-9 1,3 4-1,-1-6 1,2 3-1,0-9 0,-1 2-1,-4-5 1,3-1-1,-4 1 0,-1-5 0,1 0 0,-4-1 1,1-2-2,-5-2 2,-11-14-1,24 25 0,-24-25-1,14 14-2,-14-14-9,13 18-24,-13-18 1,0 0-1,-32-37 0</inkml:trace>
  <inkml:trace contextRef="#ctx0" brushRef="#br0" timeOffset="4227">1388 1846 25,'0'0'28,"-38"-21"-3,10 5-8,4 11-4,-11 0-3,5 10-2,-6 3-2,4 13-1,-2-2-2,6 13 0,0 4-1,7 9 1,7-2-2,9 10 1,5-6-1,10 3-1,3-2 1,11-3-1,5-5 0,6-8 0,0-6 0,8-7 0,2-6 0,0-5 1,4-10-1,-1-4 1,0-9-1,-2-2 1,1-6-1,-4-4 0,-4-4 1,-2-2-1,-5-3 0,-5-2 0,-6-1 1,-2 1-2,-6-1 2,-5-3-1,-5 0 0,-3 2 0,-3 2 1,-5 4-1,-3 2 0,-7 6 0,-4 5 1,-4 7-2,-6 6 1,-5 3-1,2 8-2,-9-3-3,11 16-5,-9-5-17,3-3-5,11 8 1,-3-7-1</inkml:trace>
  <inkml:trace contextRef="#ctx0" brushRef="#br0" timeOffset="5163">1618 3289 18,'0'0'24,"-37"-11"1,18 14-12,-2 10-1,0 0-3,5 13-1,-5-6-1,8 16 0,-5-1 2,10 15-3,-6-5 0,11 8-2,-4-3 0,11 6-1,0 0 0,8 1-1,-1-7-1,8-4-1,2 1 1,3-5-1,2-4 0,3-4 1,-1-7-1,6-3 1,-2-8 0,0-8 0,2-6-1,0-5 1,-2-10-1,0-6 1,-5-4-1,2-7 0,-3-4 2,-2-3-2,-3-7 0,-2 1 0,-3-7 1,-1 2 0,-3-13-2,-4 0 1,-1-3-1,-4-2 1,-3 0-3,-2 0 3,-4 5-1,-2 3-1,-3 15 2,-4 4 0,-4 10 0,-5 10 0,-5 9 0,-5 8 1,-4 7-2,-7 5 0,-2 6-2,-7-5-5,9 15-5,-5-4-19,4-7 0,12 7 0,0-10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8:12.519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173 777 45,'-29'-9'33,"12"13"1,-3-11 0,-7-3-19,27 10-5,-25-8-3,25 8-1,0 0-3,-5-19 0,5 19 0,25-17-2,-8 9 1,7 6-1,-1 4 0,4 6 0,0 4 0,-2 5-1,-7 10 0,-3 6 1,-4 4-1,-8 9 0,-6-1 0,-8 7 0,-5 2 0,-8 3 0,-4-3-1,-2 2 0,-1-4 1,1-3-1,2-6 1,2-6-1,8-5 1,6-5 0,6-5 0,4-5 0,2-17 0,15 17 1,3-16-1,6 3 1,4-8 0,4 3 1,4-4-1,2 0-1,-1 1 1,3 1-1,-6 1 0,-4 1-2,0 4-1,-10-6-4,11 18-11,-16-12-19,1 4 0,-16-7 1,29 8-1</inkml:trace>
  <inkml:trace contextRef="#ctx0" brushRef="#br0" timeOffset="530">877 1453 40,'4'27'34,"-8"0"1,-1 7 0,5 13-19,-20-14-3,12 18-3,-16-8-4,6 6-3,-9 2-2,-2-1 0,1-3-2,-2-5-2,5 5-4,-9-21-10,14 2-18,1-6 0,4-14-1,15-8 1</inkml:trace>
  <inkml:trace contextRef="#ctx0" brushRef="#br0" timeOffset="874">1251 553 61,'21'-2'34,"-21"2"-1,25-13 1,0 8-26,-8-10-3,11 8 0,-4-6 0,9 9-1,-1-4-1,5 10 0,-3-2-1,-3 10 0,-4-2-1,-5 11 0,-9 2 0,-7 6 0,-12 4-1,-5 4 0,-8 0 0,-3-1 0,1 1 0,-1-6 0,3-4-1,6-3 1,5-5 0,8-17 0,5 25 0,-5-25 0,32 17 0,-4-5 1,4 1-1,5 0 0,5 6 1,1 3-1,1 3 1,1 4 1,-8-1-2,-2 3 2,-9 1-1,-8 1 0,-11 1-1,-11 1 0,-12 0 1,-10 4-2,-5 1 0,-10-3-1,-1 1-1,-6-10-2,9 7-6,-15-23-16,18-3-10,2-14 1,5-16 0,9-9 0</inkml:trace>
  <inkml:trace contextRef="#ctx0" brushRef="#br0" timeOffset="1451">1907 0 74,'41'38'36,"4"5"-1,2 0 1,0 1-30,12 17-3,-2-3 1,6 16 0,-9-3 0,3 11-1,-8-1-1,-2 8 1,-15-1-1,-4-1 0,-13 1-1,-6-2-1,-9-1-1,-10-1 0,-6-6 0,-9-8-2,2 1 0,-11-15-3,9 6-4,-17-23-21,12-8-6,1-9 1,4-17-1</inkml:trace>
  <inkml:trace contextRef="#ctx0" brushRef="#br0" timeOffset="1794">2859 1070 57,'50'0'35,"5"1"-2,-1-7 1,3-10-18,-2 5-13,1-10-1,3 6 0,-7-3-2,-6-6-2,0 7-4,-16-15-9,5 6-17,-10 2-1,-15-8-1,-3 3 1</inkml:trace>
  <inkml:trace contextRef="#ctx0" brushRef="#br0" timeOffset="2044">2875 585 82,'0'0'36,"24"20"-1,1-16 0,2-11-31,17-1-4,6-1-4,-3-14-13,7-1-18,6 0 0,-3-2-1,0-3 1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3:20.97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226 86 31,'0'0'22,"-2"-20"-1,-3 6-2,5 14-4,-16-23-4,16 23-1,-21-13-3,21 13-2,-27 7-1,14 7-2,-8 10 0,5 7-1,-3 9 0,3 7 1,0 7-1,3 2 0,3 4 0,5 1-1,2-3 1,5-2-1,6-3 0,3-7 0,7-7 0,6-4 0,3-8 0,7-7 0,1-8 0,4-7 0,1-8 1,-1-3-1,-1-10 0,-1-2 0,-3-8 0,-5 1 0,-3-6 0,-4-3 0,-1-4 0,-6-2 0,-1 1 0,-6-3 0,0 2 0,-4 0 0,-3-2-1,-2 4 2,-4-1-2,-2 2 1,-4 2 0,-2-2 0,-1 2 0,-2 3 0,-2 6 1,0 4-2,-3 12 0,-4 0-2,2 15-3,-8-6-7,6 4-18,1 10-1,-9-12 0,11 7 0</inkml:trace>
  <inkml:trace contextRef="#ctx0" brushRef="#br0" timeOffset="3915">340 1702 0,'2'-19'27,"-17"-15"1,9 18 2,-7-2-15,-10-3-2,4 16-2,-8-6-2,4 14-3,-8-1-1,7 16-1,-5 3-1,7 12 0,-4 4-1,5 11 0,0 8-1,5 5 0,3 5-1,4-2 1,5-1-1,6-5 0,6-4 0,5-4 0,6-6 0,4-6 0,4-4 0,4-4 1,-1-6-1,6-4 1,-2-11 0,3-6-1,-4-9 0,6-5 0,-4-12 1,1-4-2,1-7 2,-3-3-2,-2-1 1,-2-4 1,-2-3-1,-6 0 0,-6-3 0,-1 2 0,-10 1 1,-4-2-1,-4 4 0,-5-1 0,-6 6 1,-4 1-2,-1 10 1,-7-1 0,-2 6 0,-2 6 0,-2 5 0,-2 4-1,2 2-1,-2 4-1,6 7-4,-5-4-7,5 1-19,14 8-1,-4-8 1,13 12 1</inkml:trace>
  <inkml:trace contextRef="#ctx0" brushRef="#br0" timeOffset="5616">396 3601 3,'-19'-34'25,"9"18"2,-12-15 0,4 14-10,4 2-3,-7 4-2,6 11-3,-4 0-1,3 16-2,0-3-2,0 16 0,0-4-1,1 17 0,1-3-1,1 12-1,0-3 1,8 7-1,0 1 1,7 0-1,4-1 0,5-2-1,4-4 0,6-2 0,5-7 0,3-5 0,1-7 0,7-4 0,0-10 0,5-6 1,2-9-1,1-9 1,0-8-1,-2-9 0,1-5 1,-6-8-1,-2-5 1,-4-6-1,-5-4 0,-6-1 0,-3-4 1,-5 1-1,-8-4 0,-4-2 1,-7 2-2,-6 4 0,-7 6 0,-2 4 0,-8 8 0,-5 4 1,-3 10-2,-1 7 1,-2 9-2,-2 5 1,5 9-2,-5-3-7,14 6-19,8 12-3,-5-8 0,17 7 1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3:22.007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465 154 7,'0'0'24,"-26"-3"1,26 3-10,-29-3-3,10-1 1,19 4-3,-38 5-1,22 5-1,-11-5-1,9 11-1,-9-4-2,4 12 1,-5-3-2,2 8-1,-3 3 0,2 5 0,-2 6 0,3 8-2,1 4 2,6 4-2,3 7 1,4-2-1,8 2 1,7-1-2,6-7 1,9-7 1,4-6-1,7-5 1,3-10 0,7-2 0,1-14 0,-2-1 0,5-10 0,1-3 0,-1-11 0,0-2-1,0-6 2,1-7-2,-4-3 1,1-7-1,-1-3 0,-5-4 0,1-4 1,-3-7-1,-2-9 0,-2 1 1,-5-7-2,-2 0 2,-3-1-1,-3 1 0,-6 3 0,-4 7 0,-7 9-1,-9 4 0,-8 11 0,-10 1-3,-6 15-1,-17-7-7,4 9-21,-7 12-1,-13-6 1,3 12 0</inkml:trace>
  <inkml:trace contextRef="#ctx0" brushRef="#br0" timeOffset="3744">430 1800 18,'-39'0'26,"22"12"1,-17-12 2,4 4-22,7 11 0,-4-1 0,6 13-2,-8 1 0,9 10-1,-1 5-1,6 7 0,2 4-1,7 7 0,1-5 0,10 4 0,3-8 0,10 0 0,-1-9 0,11-3 0,0-8 1,9-3-1,2-10 1,2-3-2,2-6 0,6-9 2,-1-10-2,1-4-1,-1-11 0,0-5 0,-1-8 0,-2-4 0,-2-11 1,-5-1-1,-4-6 1,-7 0-1,-8-2 1,-8-1-1,-6 2 1,-5-1-2,-13 7 2,-1 3-1,-7 6 0,-4 0 0,-4 8-1,-3 4 0,1 9-5,-10-4-8,5 11-20,0 15 1,-9-4-2,2 19 2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53:28.154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66 109 2,'-20'-35'24,"16"19"1,-16-7-5,9 7-5,11 16-4,-14-19 0,14 19 0,0 0-2,0 0-1,0 0-1,0 0 0,21 6 0,-2 20-2,0-2 0,12 23-1,7 7-1,11 23-1,5 13-1,9 12 0,5 12 0,4 11 0,4 8-1,3 5 1,-5 1-1,-2 5 0,-4 0 0,-7 4 0,-11 9 0,-8 3 1,-12 10-1,-12 4 0,-11 1 0,-9-5 0,-8-5 1,-3-8 0,1-10-1,-3-6 0,1-9 0,-1-11 0,-3-2-1,-7-7-2,4 7-3,-18-17-12,-3-1-16,-1-2 1,-10-15-1,-1-3 0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0T02:52:08.715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348 12 20,'0'0'16,"-28"4"-1,28-4-2,-29 12-2,7-8-1,22-4-3,-37 16-1,37-16-1,-35 23-1,17-5 0,-2-2-1,3 5 1,-3-1-1,4 6 0,-5-7 1,7 11-1,-4-7 0,7 9-1,-5-7 1,8 11-1,-2-5-1,6 4 1,0 3 0,4-1 0,2-3-1,4 4 0,0-7 0,6 3 0,0-5 0,5 2 0,-1-7-1,6 4 0,-3-3 1,5-1 0,-1 1-1,-1-3 1,4 1-1,-3-3 1,3 0 0,-1-1 0,3-5 0,-3 2-1,-1-6 1,3-1 0,-4-1-1,-2-4 1,3 0-1,-2-4 1,-3 0-1,1-6 0,2 2 1,-5-2-1,3-5 1,1 5 0,-5-12-1,2 6 2,-4-5-1,1-1-1,-1-6 1,2 1-1,-6-1 0,1-3 0,-1 5 0,2-3 1,-4-1-1,0 4 2,-3 1-2,-1-5 1,2 3-2,-2-3 2,-2-1-2,0-3 0,0 1 1,-2-4-1,0 8 0,-2-3 0,0 3 2,-2-1-2,-2 3 2,0-1-1,1 0 0,-3 3 0,0-7 0,-2 5 1,0-3-1,0 1 0,-1-1 0,-1 3 0,-2-1 1,-2 2-1,-1 5 0,-5-1 0,-1 2 0,-1 5 0,-5 5 0,3 4-1,-1 4 1,-5 2-1,1 5-1,-6-7-3,6 16-2,-14-18-7,7-2-18,-1 6-2,-10-8 2,8 16 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0T02:52:13.62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29 41 16,'0'0'24,"-9"-20"-2,9 20-2,0 0-2,0 0-4,0 0-2,-14-21-2,14 21-2,0 0-1,0 0-2,0 0-1,-6 19-2,6-19 0,-2 38-1,2-15 0,4 15 0,-4 1 0,4 8-1,-2 4 2,4 3-1,-2 5-1,2-2 1,-1 4-1,-1-6 0,0 0 0,0-8 0,0-5 0,0-7 0,-2-3 0,2-1 0,-2-9 0,0-1 0,-2-21 0,2 34 1,-2-34-2,2 27 2,-2-27-1,0 18 0,0-18 0,0 0 0,0 0 0,0 0 0,0 0 0,0 0 0,0 0 0,0 0-2,2 20-2,-2-20-1,0 0-4,0 0-18,0 0-3,0 27-2,0-27 2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0T02:52:27.06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33 598 10,'0'0'21,"-13"-19"-2,13 19-2,0 0-3,0 0-1,0 0-3,-20-8-2,20 8-1,0 0-2,0 0-1,0 0-1,0 0 0,24 0-2,-24 0 1,25 4-1,-25-4 0,35 4-1,-13-4 0,3 4 0,-1-4 1,1 0-1,1 2 0,-1 0 0,1 0 1,-5 2-1,3 1 0,-7-3 0,1 2 0,-18-4 0,25 12 0,-25-12 0,18 6 0,-18-6 0,0 0 0,18 12-1,-18-12 1,0 0 0,0 0-1,0 0 1,9 20 0,-9-20-1,0 0 1,-7 21-1,7-21 1,-12 20-1,12-20 1,-14 22-1,14-22 1,-17 23-1,17-23 1,-18 26-1,18-26 1,-22 30-1,22-30 1,-27 33 0,27-33-1,-31 32 1,11-17 0,2 3-1,-1 0 0,1 4 1,-1-3 0,1 1 0,0 0 0,3-1 0,1-1 1,14-18-1,-24 30 1,24-30 0,-17 19-1,17-19 0,0 0 0,0 0 0,0 0-1,-6 20 1,6-20 0,0 0-1,0 0 1,20 6 0,-20-6-1,19 2 2,-19-2-1,24 0 0,-24 0 1,29-2 0,-11 0 0,-1-4 1,3 0-1,1 2 0,3-2 0,-5 0 0,5 2-1,-4 3 1,-1 1 0,-19 0-1,31 1 1,-31-1-1,26 4 0,-26-4 1,20 4-2,-20-4 0,17 10-1,-17-10-4,0 0-8,0 0-15,28 20-1,-28-20 0,0 0 1</inkml:trace>
  <inkml:trace contextRef="#ctx0" brushRef="#br0" timeOffset="1124">672 1127 14,'0'0'19,"-8"41"0,6-17-5,0 3-1,4 5-1,-6-7-3,6 9-2,-4-10-1,4 3-2,-4-3-2,2 0 0,0-3-1,0-3-1,0 4 0,0-22-1,2 31-1,-2-31-3,6 22-4,-6-22-10,0 0-9,0 0 2,-2-26-1</inkml:trace>
  <inkml:trace contextRef="#ctx0" brushRef="#br0" timeOffset="1560">500 110 8,'-6'-30'25,"6"30"0,0 0-6,17-24-2,-17 24-4,14-21-4,-14 21-2,20-22 0,-20 22-2,17-12-2,-17 12 0,18-2-1,-18 2 0,0 0-1,19 16 0,-19-16-1,8 26 1,-8-26 0,0 37-1,-2-15 1,0 3-1,-4 3 0,3-2 1,-5 5-1,0-5 0,2 1-1,-2-7 1,2 2 0,2-5 0,4-17 0,-7 26 0,7-26 0,0 0 0,-2 18 0,2-18 0,0 0 0,0 0 0,0 0 0,17 10 0,-17-10 0,0 0 0,24 2 1,-24-2-1,21 2 1,-21-2 0,22 8-1,-22-8 1,19 1 0,-19-1-1,20 4 1,-20-4-1,0 0 0,20 2 0,-20-2 0,0 0-1,19 10 1,-19-10-2,18 8-2,-18-8-5,17-8-21,-17 8-2,0 0 1,24 10 0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0T02:52:24.73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39 8,'0'0'23,"0"0"-3,0 0-2,0 0-4,0 0 0,0 0-3,0 0-1,0 0-2,0 0-2,0 0-1,0 0-1,0 0-2,0 0 1,0 0 0,0 0-2,0 0 1,0 0-1,0 0 1,26-4-2,-26 4 1,20-4 0,-20 4-1,25 0 0,-25 0 0,34 0 0,-15-2 0,1-2 0,0 0 1,0 0-1,-1-2 0,-1 2 1,-18 4-1,28-8 0,-28 8 0,19-2 0,-19 2 0,18 4 0,-18-4 0,18 6 0,-18-6 0,18 6 0,-18-6 0,0 0 0,21 6 0,-21-6 0,0 0 1,0 0-1,0 0 0,0 0 0,0 0 0,0 0-1,16 18 1,-16-18 0,0 0 0,0 0 0,-4 18 0,4-18 0,0 0 0,0 0 0,0 0 0,-12 21 0,12-21 0,0 0 0,-10 24 0,10-24 0,-9 26 0,9-26 0,-12 26 1,12-26 0,-16 31 0,8-11-1,8-20 1,-22 35-2,22-35 2,-23 38-2,11-20 1,0 4-1,0-5 0,12-17 0,-23 36 0,23-36 0,-24 35 0,24-35-1,-20 32 1,20-32 0,-18 36 0,18-36 0,-15 29 0,15-29 0,-12 26 1,12-26-1,-12 24 1,12-24 0,0 0-1,-14 21 1,14-21 0,0 0 0,0 0-1,-10 20 1,10-20 0,0 0 0,0 0 0,0 0 0,0 0-1,0 0 1,0 0 0,0 0 0,0 0 0,0 0-1,0 0 1,0 0 0,0 0 0,0 0 0,0 0 0,20 10 0,-20-10 0,0 0 0,0 0 0,22 4 1,-22-4-1,0 0 0,21 2 0,-21-2 0,0 0 0,24 4 0,-24-4 0,18 4 0,-18-4 0,18 2 0,-18-2 0,17 2 1,-17-2 0,18 0-1,-18 0 0,0 0 1,20 6-1,-20-6 0,0 0 0,0 0-1,22 20-2,-22-20 0,0 0-4,13 17-1,-13-17-6,0 0-6,20 12-9,-20-12 2,0 0 0</inkml:trace>
  <inkml:trace contextRef="#ctx0" brushRef="#br0" timeOffset="1544">602 731 12,'0'0'24,"0"0"0,0 0-6,0 29-2,0-29-4,0 26-3,4-8-2,-4-18-1,2 35 0,-2-35-2,3 40 1,-3-40-2,2 33 0,-2-33-1,2 32 0,-2-32-1,2 30 0,-2-30-1,0 25 0,0-25-1,0 22-1,0-22-3,0 0-4,0 0-16,10 20-6,-10-20 2,-2-18 0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0T02:52:23.62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0 23,'0'0'24,"0"0"-2,0 0-4,0 0-2,0 0-3,0 0-3,0 0-2,0 0-1,-2 26-1,2-26-1,2 33 0,-2-11-1,4 9 0,-4-1-1,5 8 1,-5-3-1,5 10-1,-5-3 0,4 5 0,-4-5-1,3 3 0,-3-2 0,4 1 1,-4-5-2,2 3 2,-2-7-1,2 1 0,-2-8 0,1-1 0,1-5-1,-2 0 1,0-22 0,2 19-1,-2-19 0,0 0-1,0 0 0,0 0-4,0 0-9,0 0-21,0 0 3,0-19-3,-7-1 1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0T02:52:35.828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0 33 18,'0'0'15,"0"0"-3,0 0 0,0 0-1,0 0-4,0 0 0,0 0 0,19-16-1,-19 16-1,0 0 0,0 0 0,0 0-1,2-17 0,-2 17 0,0 0-1,0 0-1,0 0 0,0 0 0,0 0-1,0 0 0,0 0 1,0 0 0,13 23 0,-9-5 2,-4-18-1,2 40 0,-4-18 0,6 5 1,-6-3-1,6 4-1,-4-3 0,4 3 0,-2 0-1,0 0 1,0-5 0,0 5-1,1-6-1,-1 0 1,0-3-1,-2-1 1,0-18-1,2 24 0,-2-24 0,2 18 0,-2-18 1,2 18-1,-2-18 0,2 23-1,-2-23 1,0 26 0,0-26 0,0 22 0,0-22-1,0 0 0,4 20-6,-4-20-9,0 0-16,0 0-1,-16-28 1,16 28-1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0T02:52:37.029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0 89 35,'0'0'28,"0"0"-4,0 0-5,0 0-2,0 0-5,0 0-2,8-17-2,-8 17-1,18-8-3,-18 8 2,21-2-3,-21 2-1,32-6 0,-13 6 0,3-2-1,2-2-1,1 4 1,7-4-1,-3 0 1,3 2-1,-1-2 0,3-2 0,-1 0 0,-1 4 1,-1-5-1,-1 3 0,-5-2 0,1 2 0,-6 4 0,-20 0 0,29 0 0,-29 0 0,20 4-1,-20-4 1,0 0 0,0 0 0,20 15-1,-20-15 1,0 0 0,0 0 0,9 18 0,-9-18-1,0 0 1,0 0 0,0 22-1,0-22 1,0 0 0,-7 20-1,7-20 1,-12 25 0,12-25 0,-16 30 0,16-30 0,-22 33 0,13-15 0,-3 1 0,0 3 0,12-22 0,-24 36 0,10-19 0,1 5-1,-3-2 1,0 3-1,-2-1 1,3-2-1,-3 3 0,2 3 1,-1-3 0,1-5-1,0 2 1,16-20 0,-28 31 0,28-31 0,-25 26 0,25-26 0,-20 20-1,20-20 1,-18 17 0,18-17 0,-11 18 0,11-18 0,0 0 0,-14 18 0,14-18 0,0 0 0,-18 14 0,18-14 0,0 0 0,-18 15 0,18-15-1,0 0 1,-17 14 0,17-14 0,0 0 0,0 0 0,0 0 0,0 0 0,0 0 0,0 0 1,0 0-1,17 8 1,-17-8-1,0 0 1,28-6-1,-28 6 0,24-2 1,-24 2-1,31 2 0,-31-2 1,36-2-1,-17-2 1,1 4-1,2-6 1,1 2 0,-3-2 0,4 2-1,-7 0 1,3 1-1,-2 3 0,-18 0 1,27 0-1,-27 0 0,20 3 0,-20-3 0,0 0 1,0 0-1,20 14-1,-20-14 0,0 0-1,0 0-2,0 0-4,0 0-6,17-2-14,-17 2-6,0 0 1,20 2 0</inkml:trace>
  <inkml:trace contextRef="#ctx0" brushRef="#br0" timeOffset="1310">915 548 22,'0'0'26,"4"-24"0,-4 24-8,0 0-4,20-21-4,-20 21-2,0 0-3,26-10 0,-26 10-2,0 0 0,17-6-1,-17 6 1,0 0-1,18 10-1,-18-10 0,0 0 0,10 23 0,-10-23-1,4 32 1,-2-14-1,-2 1 0,-2 1 1,0 0-1,-2 1 1,4-21 0,-12 34-1,12-34 1,-14 31-1,14-31 1,-17 24-1,17-24 0,-12 20 0,12-20 0,-10 19-1,10-19 1,-8 18-1,8-18 1,0 0 0,0 0 0,0 0 0,0 0 0,0 0 0,0 0 0,0 0 0,0 0 1,0 0-1,0 0 2,0 0-1,0 0 0,0 0 1,0 0-1,20 0 1,-20 0-1,18 2 1,-18-2 0,21 2-1,-21-2 0,26 2 1,-26-2-1,27 12 0,-27-12 0,30 17 0,-30-17 0,27 16 0,-27-16-1,30 16 1,-30-16-1,30 4 0,-30-4-1,27-2 0,-9 4-3,-18-2-9,16-22-21,-16 22 1,0 0-2,0 0 2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8:09.571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523 99 11,'5'-33'26,"-5"33"1,2-22-6,-10 3-6,8 19-1,-16-22-2,16 22-2,-26-3-1,10 18-1,-10-5-1,0 22-2,-10 2 0,2 16-2,-6 11 0,1 13-1,-5 3-1,8 14 0,-6 3 0,6 11 0,6 6-1,5 5 1,3-4-1,7 3 0,7 2 0,4-2 0,8-4 0,4-7 1,5-10-1,6-5 1,1-10-1,5-6 1,0-13 0,6-3 0,-3-11 0,1-6-1,3-8 1,-6-7-1,3 1-1,-4-11-1,2 7-4,-12-21-9,7 6-19,-2-2-2,-20-5 0,29-5 1</inkml:trace>
  <inkml:trace contextRef="#ctx0" brushRef="#br0" timeOffset="2152">1161 505 23,'0'0'27,"0"0"1,-15 20-7,15-20-7,-9 27-1,-1-10-2,12 14-2,-12 0 0,12 18-1,-9-4-1,10 17-2,-9 0 0,7 12-2,-6 2 0,5 6-1,-6-1-1,0 3 0,-2 2 0,0 0-1,-1-7 1,-1-2-2,2-6 1,-4-7-2,5-4 0,-4-14-2,11-1-7,-14-23-13,9-5-11,5-17-1,0 0 2,24 2 0</inkml:trace>
  <inkml:trace contextRef="#ctx0" brushRef="#br0" timeOffset="2589">1688 1766 51,'-20'13'35,"20"-13"-1,0 0-2,-20 0-21,20 0-2,0 0-3,0 0-2,0 0-1,8 16 0,-8-16 1,3 30-1,-4-7-1,1 11 1,-7 3-2,0 12 1,-8 5-2,-3 1 0,-4 4-1,-8-7-3,4 10-5,-17-20-22,9-1-5,1-11-3,2-13 3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0T02:52:39.650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0 373 17,'0'0'22,"0"0"-3,0 0-3,0 0-1,0 0-4,0 0-1,0 0-2,0 0 0,0 0-2,0 0-1,0 0 0,20 18-1,-20-18 0,26 2-1,-7-4 0,3 4-1,4-2 0,3 0 0,1-2 0,3 4-1,-1-2 0,2 4 0,-7-4-1,3 6 1,-5-4 1,-3 4-2,0-2 0,-3 2 0,-1-6 0,0 2 0,-18-2 0,31 4 0,-31-4 0,28 6 0,-28-6 0,24 4 0,-24-4-2,17 5 2,-17-5 0,0 0 0,0 0 0,0 0 0,0 0 0,0 0-1,0 0 1,0 0 0,-2 26 0,2-26-1,-13 24 1,13-24 0,-18 25 0,18-25 0,-18 26 0,18-26 0,-20 26 0,20-26 0,-23 29-1,23-29 1,-26 34 0,10-16-1,1 5 0,-5-1 1,2 4-1,0-3 1,1 1-1,-1-2 1,2-3 0,0-1 0,16-18 0,-23 26 0,23-26 1,-26 20-1,26-20 0,-20 17-2,20-17 2,-17 22 0,17-22 0,0 0-2,-16 22 2,16-22-1,0 0 1,-10 18 1,10-18-1,0 0-1,0 0 1,-12 21 1,12-21-1,0 0 1,0 0-1,0 0 0,0 0 0,0 0 0,0 0 0,0 0 1,0 0-1,4 18 1,-4-18 0,0 0 0,0 0-1,26 0 2,-26 0-1,21-6 0,-21 6 0,26 0 1,-26 0-1,28 2 0,-28-2 0,31 4 0,-31-4 0,34 6 0,-15-6-1,1 4 1,0-6 0,0 8 0,-3-4-1,1-2 0,0 4 0,-18-4 0,27 8 0,-27-8 0,20 11 0,-20-11 0,0 0 0,22 14 0,-22-14 0,0 0 0,18 4 0,-18-4 0,0 0 0,21-8-2,-21 8-1,0 0-8,36-17-19,-36 17-3,21-22-1,-3 10 0</inkml:trace>
  <inkml:trace contextRef="#ctx0" brushRef="#br0" timeOffset="1326">915 1003 9,'0'0'25,"0"0"-3,0 0-2,0 0-2,0-18-5,0 18-1,0 0-3,26-12 0,-26 12-3,20-19-1,-20 19-1,23-20-1,-23 20 0,24-18-2,-24 18 0,24-8 0,-24 8 0,21 10 0,-21-10-1,20 20 1,-20-20-1,18 29 0,-18-29 1,15 36-1,-15-36 0,10 39 0,-10-19 1,2 4-1,-4-1-1,0-3 1,-2 4 0,-2-4 0,3-1 0,-5-1-1,8-18 1,-10 30 0,10-30 0,-12 21 0,12-21 0,0 0 0,-12 18 0,12-18 0,0 0 0,0 0 0,0 0 0,0 0 0,0 0-1,0 0 1,0 0 0,0 0 0,0 0 0,0 0 0,0 0 0,0 0 0,26-16 1,-26 16-1,21-6 1,-3 4-1,-18 2 1,36 0 0,-15 2 2,3 2-2,-2-4 0,-1 6 0,1-2 0,-2 2-1,-1-6 1,-19 0-1,30 4-1,-30-4-1,22 6-4,-22-6-5,0 0-21,14-18-1,-14 18-1,0 0 1</inkml:trace>
  <inkml:trace contextRef="#ctx0" brushRef="#br0" timeOffset="2308">649 150 9,'-4'-21'23,"4"21"-1,8-18-4,-6 0-2,-2 18-3,8-21-2,-8 21-2,16-22 0,-16 22-2,21-18-1,-21 18-2,24-16 0,-24 16-1,20-12-1,-20 12 0,19-2-1,-19 2 0,0 0-1,18 22 1,-18-22-1,12 26 1,-8-6-1,0-1 0,-2 1 0,2 4 0,-4-1 0,0 1 0,-2 4 0,-2-3 0,2 3 0,-6-2-1,4 3 1,-4-7-1,2 0 0,6-22 1,-14 31-1,14-31 1,-5 18-1,5-18 0,0 0 1,0 0-1,0 0 1,0 0-1,0 0 1,0 0 0,0 0-1,0 0 1,0 0 0,0 0 0,0 0 0,0 0 0,-4-24 1,4 24-1,0 0 1,17-23-1,-17 23 0,0 0 1,26-12-1,-26 12 0,24 2 1,-24-2-1,27 8 0,-9-2 0,0-1 0,1-1 0,1 2-1,0-2-1,2 4-3,-22-8-4,37 4-12,-13 2-10,-24-6-1,27-4 1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0T02:53:01.412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4 154 15,'0'0'16,"0"0"-1,0 0-1,0 0-2,-4 17-1,4-17-2,0 0-1,0 0-2,0 0 0,0 0-1,0 0-1,0 0-1,0 0-1,0 0 0,0 0 0,0 0 0,0 0 0,0 0-1,22-13 0,-22 13 0,14-18 1,-14 18-1,19-26 1,-19 26-2,24-21 2,-24 21-2,19-24 2,-19 24-2,16-18 2,-16 18-3,0 0 2,17-11 0,-17 11 0,0 0-1,0 0 0,14-22 0,-14 22 0,0 0 0,20-18 0,-20 18-1,0 0 0,21 0-1,-21 0-2,0 0-3,4 18-6,-4-18-10,12 25-8,-12-25 2,0 0-1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42:13.54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105 1031 5,'0'0'25,"-8"-37"-1,3 18-7,5 2-2,0-6-3,0 23-2,7-33-1,-7 33-3,13-29 0,-13 29-1,29-30-1,-7 19 0,-7-6-1,10 6 0,-1-1-1,8 3 1,4 3-1,-4 6 0,1 0 0,3 6-1,-6 1 0,2 7 0,-2 1 0,-2 7 0,-9 3-1,7 3 0,-7-2 1,0 6-1,-2 8 0,2-2 0,-10 5 0,-1 0 0,-1-1 0,-3 1 1,-4 2-2,-4 4 2,-1-10-1,-3 7 1,-7-5-1,2-1 0,-12 1 0,-1-9 1,-11 2-1,1-8 0,-4 1 0,-3-12 0,2 2 0,-1-10 0,3-5 0,5-4-1,4-9 1,0 0 0,7-10 0,1 2 0,9-11 0,-2 5-1,7-7 2,6 4-2,6 2 1,2-1 0,7 5 0,4-1 0,5 6 0,5 0 0,1 4 0,4 0 0,7 6 0,10 3 0,-8 2 0,1 4 0,-1 2 1,4 3-1,-7 2-1,-6-1 0,-8 0-1,-24-8-1,36 13-2,-36-13-5,24 3-7,-24-3-15,0 0-2,8-18 2</inkml:trace>
  <inkml:trace contextRef="#ctx0" brushRef="#br0" timeOffset="889">0 197 24,'0'0'28,"0"0"-10,0 0 0,22-5-3,14 14-1,-15-16-2,22 14-3,-9-11-1,14 10-3,-1-6-1,4 6-2,-10-1 0,3 1-1,-5 2-1,-1 1-1,-6 2-1,-8-5-2,2 7-5,-26-13-7,42 6-16,-16 7-1,-7-7 1</inkml:trace>
  <inkml:trace contextRef="#ctx0" brushRef="#br0" timeOffset="1279">1138 576 7,'0'0'28,"0"0"1,0 0-8,0 0-5,0 34-3,-7-14-2,16 16-2,-14 0-3,12 11-2,-3-4-2,11 8 0,-2-8 0,15 3 0,-3-9 0,8-1 1,3-13 0,9-3-1,-9-8 1,11-7 0,-4-7 0,4-3-2,-4-7 1,4-4-1,-5-7 0,3-3 0,-4-6-1,0 1 1,-5-6 0,-6-1-1,2-7 0,-5 2-1,1-1-2,-13-10-2,17 12-9,-25-16-8,10 0-12,0 5-1,-8-4 1</inkml:trace>
  <inkml:trace contextRef="#ctx0" brushRef="#br0" timeOffset="1716">1820 0 11,'0'0'26,"0"0"-5,-5 30-3,1-11 1,8 18-3,-15-3-3,12 25-2,-16-3-3,10 19-2,-12 3-1,2 8-2,-6 6-1,-5 4-1,3 6-1,-3 2 0,3-3 1,-1-1-1,0-4-1,-1-2 1,6-9-1,6-8 0,0-5 0,0-10-3,13-4-5,-13-18-5,20-8-16,3 0-3,-10-32 2,13 33-1</inkml:trace>
  <inkml:trace contextRef="#ctx0" brushRef="#br0" timeOffset="2122">2198 1568 30,'47'0'28,"-15"-19"3,19 4-13,-4 9-10,-11-9 0,14 12-2,-10-7-3,1 6-2,-3-5 0,-1 1 0,1-3-1,-8 2-2,2 1-4,-15-7-5,0-4-17,0 14-2,-23-12 1,6 17 0</inkml:trace>
  <inkml:trace contextRef="#ctx0" brushRef="#br0" timeOffset="2403">2322 1150 28,'21'-11'30,"-2"11"1,-19 0-11,26-2-9,8 9 0,-14-10-2,18 14-3,-8-11-2,6 7-2,0-1-2,1-8-1,8 8-5,-13-14-4,15 10-9,-2-4-14,-11-11 2,9 6-1</inkml:trace>
  <inkml:trace contextRef="#ctx0" brushRef="#br0" timeOffset="2699">3433 877 4,'-27'11'25,"14"23"3,-19-6-8,4 1-7,7 14 0,-9-3-2,12 14-2,-9-3-3,16 7-1,0-7-2,11 4-1,0-6-2,9 0 1,2-6-1,6-4 1,8-3-1,-1-8 1,8-3-1,-2-6 0,8-2 0,-4-8 0,5-5 0,1-4 0,-3-6 0,3-3 0,-7-6 1,7 0-1,-8-8 1,4 4 0,-8-7 0,4 1-1,-6-7 1,2 4 0,0-4 0,-3-2-1,-3 0 0,-1-5 0,2-1 1,-8-3-1,0-2 0,-6 0 0,-5-6 0,0 0 1,-8-2 0,0 4-1,-9-3 1,0 7 0,-6 3 0,0 6 0,-7 4 0,0 8 0,-6 9-1,0 2 1,0 5-1,0 8 1,0 2-1,-2 5 0,4 1 1,-2 3-1,6 1 0,-1 3-1,3 5-3,-10-5-7,13 10-18,-1 16-4,-16-1 1,10 18 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42:20.943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83 26,'0'0'34,"2"-17"2,-2 17-1,0 0-20,0 0-3,0 0-2,4-19-2,-4 19-3,0 0-3,0 0-1,0 0-1,0 0-2,0 0-4,8-24-11,-8 24-19,0 0 1,20-23-2,-20 23 1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42:17.495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0 749 7,'0'0'27,"3"34"0,-3-34-7,-2 36-5,8-2-3,-2-2-1,11 13-3,2-3 0,9 7-3,-1-8 1,11 4-1,-4-15 0,17 3-1,-2-24 0,13 2-1,-5-22 1,10-2 0,-8-21-2,7-4 0,-4-11-1,-1-4 0,-7-3-1,-8-6 1,-14 0-1,-8-1-1,-1 5 1,-8-4-2,-1 9-2,-16-9-5,8 19-4,-23-14-12,2 6-10,6 12 0,-14-8 1</inkml:trace>
  <inkml:trace contextRef="#ctx0" brushRef="#br0" timeOffset="374">538 0 3,'-2'24'29,"-13"-3"1,13 20 3,-5 7-16,-8 0-3,9 22-1,-13 6-4,12 18-2,-12 2-3,11 9 0,-1 6-2,11 2-1,-4-3 0,6-5-1,1-7 1,1-6-2,5-11 0,-1-7-2,3-6-2,-13-19-6,17 9-10,-8-9-13,-5-17 0,9 2 1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42:18.213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0 907 17,'43'2'30,"-16"-17"-1,20 10 3,-15 3-21,6-10-4,9 9-1,-8-7-2,6 7-3,-13-1 0,4-2-2,-10 6-2,-7-5-3,2 3-4,-21 2-13,4-21-8,-4 21 1,-6-24 0</inkml:trace>
  <inkml:trace contextRef="#ctx0" brushRef="#br0" timeOffset="265">49 560 22,'6'-17'29,"-6"17"3,22-24-9,1 28-8,-23-4-3,41-4-2,-24 4-4,10 8-2,-3-1-2,4-1-3,-1 5-2,-5-11-7,10 7-11,2-3-11,-13-15-1,9 11 1</inkml:trace>
  <inkml:trace contextRef="#ctx0" brushRef="#br0" timeOffset="530">845 11 16,'25'0'30,"-25"0"1,20-11-5,-7 27-12,-13-16 0,4 55-3,-11-18-2,7 25-3,-12-4-3,9 15 0,-7-1-1,3 5-1,1-4 0,2 0-2,-5-7 2,7-10-3,0-6 2,-4-10-2,6-6 0,-1-17 0,1-17-1,0 0 0,24-10 1,-15-14 0,14-4 0,2-10 1,5-5 0,-2 2 1,-2 3-1,2 3 2,-5 6-1,0 7 1,-23 22 0,26-15 1,-26 15 1,15 22-1,-11-3 1,1 9-2,-5-1 2,8 8-2,-4-3 0,3 7-1,1-3 0,-1 2-2,3 1 0,-7-9-3,11 15-5,-16-24-7,7 1-16,7-1-1,-12-21 2</inkml:trace>
  <inkml:trace contextRef="#ctx0" brushRef="#br0" timeOffset="1060">1526 722 19,'-7'58'24,"-18"-21"2,14 6-15,4 1-2,-1-9 0,8-3-1,4-11-2,7-4-1,-11-17 0,38 3-1,-18-14 1,10-2-1,-1-11-1,1-3-1,-4-6 0,2 3 0,-7-8 0,0 10 0,-8-6 0,-13 8-1,-6 3 0,-5 6 1,-6 6-2,-7 0 0,1 11-1,-3-8-2,3 20-5,-3-14-5,26 2-18,-19 13-2,19-13 1,0 0 1</inkml:trace>
  <inkml:trace contextRef="#ctx0" brushRef="#br0" timeOffset="1450">2123 82 29,'0'0'33,"7"17"2,-16 5-1,1 8-18,3 27-7,-16-5-2,12 18-2,-8 3-1,5 4-4,3 0-1,-2-8-3,15 4-3,-12-17-6,14-1-17,-3 5-6,-12-17 2,7 9 1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43:07.71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32 19 11,'0'0'25,"0"0"-5,8-19-3,-8 19-2,0 0-4,0 0-3,0 0-1,-12 27-2,11-4-1,-5-2-1,2 12-1,-3-7 1,7 11-1,-6-10-1,2 5 0,4-7 0,4 0 0,0-4-1,3-4 1,-7-17-2,17 25 1,-17-25-2,29 14-2,-9-8-2,-20-6-6,29-16-12,-5 12-6,-14-17 1,12 14 0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43:09.13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 10,'0'0'17,"0"0"-2,0 0-1,0 0-2,0 0-1,0 0-2,0 0-1,8 21-2,-8-21-2,-2 20 0,2-20-1,0 30-1,-2-13 0,4 2-1,-4-1 0,4 1 0,0 0-1,2-3 0,-4 1 1,0-17-2,13 32 1,-9-15 1,-4-17-2,11 24 1,-11-24 0,14 21-1,-14-21-1,19 11-2,-19-11-1,23 2-5,-23-2-9,34-2-7,-32-19-1,15 19 1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43:08.08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2204 45 3,'0'0'23,"-22"-36"-2,22 36-1,0 0-29,-27-9-10,27 9-2</inkml:trace>
  <inkml:trace contextRef="#ctx0" brushRef="#br0" timeOffset="1809">0 2499 3,'0'0'8,"0"0"-3,0 0-4,0 0-9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1:37:54.39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33 55 14,'0'0'27,"0"-25"1,0 25 0,0 0-8,-4-30-4,4 30-3,0 0-3,0 0-2,0 0-1,0 0-2,0 32-1,6-7-1,-6 9-1,8 17 1,-8 10-1,6 12 0,-4 9-1,0 9 0,-2 11 0,2 5 0,-2 3 0,0-2 0,-2 2-1,4 0 1,-4-3-1,2 1 1,-2-8-2,-2-3 2,-2-7-1,0-9 0,0-8-1,0-8 2,-2-12-2,2-8 1,2-13 0,0-7 0,3-5 0,1-20 0,1 25-1,-1-25 1,0 0-1,6 18-1,-6-18-1,0 0-1,16 24-4,-16-24-7,0 0-16,0 0-3,18-2 1,-18 2 0</inkml:trace>
  <inkml:trace contextRef="#ctx0" brushRef="#br0" timeOffset="1029">157 1087 21,'-4'17'27,"4"-17"0,0 0-1,24 2-9,-24-2-3,39-2-2,-17-4-2,15 10-2,-5-8-2,11 10 0,-2-8-2,13 10-1,-7-8 0,8 6-1,-4-6 0,4 4 0,0-4-1,3 0 0,-7-2 0,2-2 0,-2 2-1,-2 0 1,-5 2-1,-9-2 1,-3 0-1,-9 2 1,-5 0-1,-18 0 1,20 4-1,-20-4 0,0 0 0,0 0-1,0 0-1,0 0-2,4 22-3,-4-22-7,0 0-18,0 0-1,-14-26-2,14 26 2</inkml:trace>
  <inkml:trace contextRef="#ctx0" brushRef="#br0" timeOffset="1575">1262 219 4,'0'-32'22,"0"32"1,2-19-4,-2 19-1,0-20-4,0 20-1,0 0-2,-18-28 0,18 28-2,0 0-1,0 0-1,-22-11-1,22 11 0,0 0-2,-11 25 0,11-25-1,-6 39 0,2-7-1,2 11 1,-2 4-1,2 11 0,-2-1-1,2 8 1,-4-1-1,2 5 0,0 2 0,0 0 0,-2-4-1,2 4 1,-2 2-1,4-1 0,0 5 1,2-2-1,0-2 0,2-4 0,0-2 0,2-3 0,-2-4 0,2-3 0,-2-4-1,2-8 1,0-4 0,0-3 0,0-5 0,0-3 0,0-5 0,0-5 0,-4-20 0,8 24 0,-8-24 0,2 21 0,-2-21 0,4 22 0,-4-22 0,0 23 0,-2-5 0,2-18 0,0 26 0,0-26-2,0 23-1,0-23-6,0 0-26,-2-17 1,2 17 0,4-34-2</inkml:trace>
  <inkml:trace contextRef="#ctx0" brushRef="#br0" timeOffset="4680">2183 1895 21,'4'-29'27,"-4"29"1,-6-34 3,-4 13-13,10 21-5,-19-32-1,19 32-3,-28-15-2,28 15 0,-31-4-2,31 4-2,-40 21-1,19 1 0,-3 0-1,0 9 0,-1 6-1,1 7 1,1 3-1,-1-2-1,4 6 2,6-1-2,5-5 1,3-4-1,4-5 1,4-7 0,4-7 0,5-3 0,-11-19 0,24 12 0,-24-12 0,32-10-1,-13 1 2,1-7-1,2-2-1,1-6 1,-1 1 0,2-5 1,-1 3-2,1-3 2,-3 1-1,-1 1 0,0 0 0,-6 3 1,1-1-1,-3 3 0,-2-1 0,-2 4 0,-8 18 0,10-27 0,-10 27 0,0 0 0,0 0-1,0 0 1,0 0 0,0 21 0,-4-3 0,0 8 1,0-1-1,0 5-1,2 3 1,0-1 0,4-1 0,0-3-1,4-3 2,2-5-2,4-2 0,-12-18 1,27 19-3,-27-19-1,42 6-3,-42-6-6,49-6-9,-26 8-10,-1-4-2,2 6 3,-7-8 0</inkml:trace>
  <inkml:trace contextRef="#ctx0" brushRef="#br0" timeOffset="5522">2745 1594 29,'0'0'28,"1"-33"2,-1 33-5,0 0-7,6-32-4,-6 32-3,0 0-2,0 0 0,0 0-4,-2 38-1,-5-17-1,5 13 0,-6 3-2,4 12 1,-4 5-2,2 5 1,0 0-1,0 2 0,-2 7 0,4-1-1,-2-6 2,2-2-2,1-11 1,1-5-1,0-10 2,2-5-1,0-28 0,6 18 0,-6-18 1,0 0-1,19-28 0,-9 3 0,2-7 1,4-1 0,-3-5 0,7 1 0,-2 1 0,2 3 0,-1 3-1,3 11 2,-2 3-2,-1 2 1,1 4-1,0 8 1,-20 2-1,31 0 0,-31 0 1,30 18-1,-18 2 0,-3 3 0,-3 9 0,-2 1-1,-2 7 2,-2-5-2,-6 3 1,0-5-1,-3-5 0,-5-3 1,0-7 0,14-18-1,-36 23 1,19-15 0,-3 0 0,-2-2 0,5-2-1,-3-4 0,20 0-2,-35 2-1,35-2-4,-32-4-8,32 4-19,0 0 2,-24-18-2,24 18 2</inkml:trace>
  <inkml:trace contextRef="#ctx0" brushRef="#br0" timeOffset="6442">3534 1907 20,'-2'-23'25,"2"23"1,0 0 4,-18-18-16,18 18-1,-19-6-2,19 6-2,-22 4-1,22-4 0,-27 16-1,27-16-3,-28 21 0,14-1-1,-4-2-1,5 5-1,-5 1 0,4 5-2,-2-3 2,5 5-2,-1 3 2,4 3-2,0-1 2,6-1-1,0-3 1,6-3-1,2 1 1,4-5 0,-10-25 0,31 28 0,-11-22 0,6-2 1,-1-6 0,5 0 0,1-6 0,5 2 0,-1-4-1,3 2 0,-1-2 0,-2 1 0,-1-1-1,-5 4 0,-5 0 0,-4-2 0,-20 8-1,21-10 0,-21 10-4,0 0-4,0 0-18,0 0-8,0 0-1,0 0 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8:18.260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725 57 39,'0'0'32,"-37"-27"2,5 22-6,-8 20-15,-19-3-3,8 23-2,-21 1-2,10 19-2,-9 6 0,11 16-1,-1 2-1,9 11 0,3 0-1,17 1 1,5-3-1,12-1 0,10-9 0,14-6 1,7-8-2,18-7 1,5-11 0,11-2 0,6-12 0,13-7 0,0-12 0,3-8 0,4-11-1,-6-8 1,-1-11 0,-2-9-1,-3-10 1,-8-3-2,-4-5 2,-7-5-2,-8-2 1,0-3 0,-8-2 0,-4-2 0,-6 2 0,1-1 0,-10-3 0,-2 6 0,-4-2 0,-4 7 0,-5 3 0,-7 3 0,-7 6 1,-8 5-1,-3 6 0,-5 2-1,-4 8 0,-8 4 0,2 8-3,-14-8-4,13 20-9,-12-7-21,2-3 2,2 4-2,2-6 2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3:55:36.437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639 1513 33,'2'-29'29,"-2"29"0,0-26-5,-11 4-5,11 22-5,-28-31-3,28 31-2,-41-25-1,17 17-3,-15-2-2,5 8-1,-7 2 0,2 10-1,-6 5 0,0 9-1,-3 11 0,1 9 1,6 12-1,2 9 0,3 4 0,7 6 0,7-3 0,8 3 0,7-5 0,5-5 0,4-14 0,5-6 0,5-5 0,4-13 0,8-5 0,1-9 0,3-9 0,3-12 0,4-5 0,3-13-1,1-9 2,4-8-1,1-12 0,1-14 0,2-9 0,0-7 1,0-9-1,0-10 0,2-10 1,3-12-1,-3-3 0,-2-1 0,0 3 1,0-7-1,-2 7-1,-2 7 2,-1 12-1,-7 8 1,-1 8-1,-5 9 1,-5 9-1,-5 13 0,-3 14 1,-6 9-1,-8 21 1,-2 17-1,0 0 1,-24 53-1,6 2 1,-5 19-2,-3 17 2,-1 15-1,-5 7 0,1 11 0,0 9 0,1 5 0,3 1 0,3-3 1,0-1-2,5-1 1,5-7 0,2-5 0,4-14 0,2-4 1,6-6-1,0-2 0,4-9 0,0-3 0,0-7 0,-2-5 0,0-7-1,-2-12-2,4-4-4,-16-25-20,12-24-8,0 0-1,0 0 0</inkml:trace>
  <inkml:trace contextRef="#ctx0" brushRef="#br0" timeOffset="858">1883 673 77,'0'0'37,"-20"51"0,3 10 0,17 31-25,-24 4-6,12 26-1,-11 8-2,7 11 0,-6-2-2,3-1 0,-1-9-1,0-15-1,3-12-1,-1-19-1,10-11-3,-11-33-7,19 1-26,-8-23 2,8-17 0,0 0 0</inkml:trace>
  <inkml:trace contextRef="#ctx0" brushRef="#br0" timeOffset="1123">1586 987 46,'-11'-75'34,"-1"11"0,8 3 1,20 18-17,-11-18-3,29 18-6,-3-5-2,20 17 0,6-6-3,16 11 1,10 3-3,9 11 1,0 4-1,1 24-1,-3 3 1,-8 11-2,-17 11 1,-12 10-1,-21 12 1,-16 6 0,-20 7-1,-16 5 0,-19 5 0,-12 0 0,-10-1 0,-8-5-1,0-9 1,2-8 0,8-10-1,10-18 0,12-11 1,13-11-1,24-13 1,0 0 0,0 0 0,44-6-1,-5 8 1,8 4 0,10 10 0,6 10 0,6 13 0,-1 8 0,-3 10 0,-4 4 0,-10 5 0,-10 9 0,-13 4 0,-16 3-1,-16 0 1,-16 3 1,-15-1-1,-12-3 0,-14-3 0,-14-7 1,-5-12 0,-13-10-1,1-18 1,-2-13-1,3-18 0,5-16 0,11-15-2,8-20-2,20 0-2,0-28-21,31 10-12,12-9 1,22 5-1,15 1 1</inkml:trace>
  <inkml:trace contextRef="#ctx0" brushRef="#br0" timeOffset="1857">3720 1709 72,'14'26'36,"3"-22"-2,13-4 2,13 6-28,-2-12-3,16 8 0,-2-6-2,8 6-1,0-2-1,2 8 1,-6-8-2,-4 2 1,2-2-1,-8 0 0,-2 2-1,-11-8-1,-1 8-2,-35-2-4,35-4-10,-35 4-17,0 0 0,0 0-2,-21-8 2</inkml:trace>
  <inkml:trace contextRef="#ctx0" brushRef="#br0" timeOffset="2200">3759 1278 55,'-19'-24'34,"19"24"0,2-18 0,-2 18-17,35-6-5,-9-1-3,23 18-2,-4-9-3,18 10 0,-2-2-1,11 2-1,1-1-1,2-3 0,-7-2 0,1-6-1,-4-2 0,-6-4-1,-4 2-3,-22-15-9,-5 13-23,-8 0-1,-20 6 1,0 0-3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3:56:34.064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52 2 71,'0'0'35,"-29"-13"0,29 13 0,0 0-29,0 0-9,0 0-18,-15 19-12,15 3-1,-8 8-1,8 19-1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08:24.945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757 1209 58,'2'-32'35,"-2"32"1,0 0-9,-19-26-11,19 26-5,0 0-3,0 19-2,0-19-2,-17 45-1,0-4-1,4 17-1,-9 10 0,1 19 0,-4 6-1,-1 9 1,1 3-1,1 4 1,-1-2-1,1-5 0,1-7 0,1-6-1,-1-7 1,1-8-1,1-7 0,0-12 0,4-6-1,2-16-1,8 1-2,-10-23-3,18 14-7,-1-25-18,-16-10-3,14-6 0,0-13 1</inkml:trace>
  <inkml:trace contextRef="#ctx0" brushRef="#br0" timeOffset="405">26 1446 25,'-17'-43'28,"13"3"-5,1 10-2,-5-9 0,14 18-2,-14-15-2,8 36-5,10-46-1,7 27-5,-10-8 0,18 9-2,-5-9 0,18 7-1,5-5-1,18 3 2,3-3-3,21 12 3,7-4-3,17 10 2,8-1-2,4 8 1,-3 2 0,5 7-1,-8 3 1,-14 8-1,-8 5 0,-18 5-1,-17 6 1,-12 3-1,-18 6 0,-13 6 0,-15 5 0,-13 1 0,-17 3 0,-12 2 0,-14 2 0,-10-2 0,-8 1 0,-3-4 0,-4-7 0,2-5 0,11-9 0,10-8 0,12-11 0,16-8 0,11-15 0,19 4 0,12-26 0,16 7 0,13-2 1,10 1-2,12 3 1,2 6 0,17 11 0,-5 5 0,4 12 0,-2 6 0,-6 9 0,-7 7 0,-7 10 0,-12 7-1,-13 8 1,-14 9-1,-12 6 0,-12 4 1,-13 1 0,-9 1-1,-10-2 1,-13-10 0,-11-2-1,-6-12 1,-11-11 0,-12-8 0,-9-12 0,-9-11 0,-8-11 0,2-8 0,0-12 1,2-1-2,3-1 1,12-7-2,13-1-1,6-14-6,30 4-28,2-7-2,14-4 1,13-12-1</inkml:trace>
  <inkml:trace contextRef="#ctx0" brushRef="#br0" timeOffset="2153">2319 758 11,'0'0'26,"0"0"-3,0 0 0,0 0-3,0 0-3,-2-16-3,2 16-2,0 0-3,0 0-2,0 0-1,-15 20-1,15-20-2,-15 21-1,15-21 1,-15 32-1,15-32-1,-19 34 1,10-16-1,1 3 0,-1-2 1,3 2-2,1-3 1,3 3-1,0 0 1,2-3-1,4-1 1,-4-17-2,18 32 0,-18-32 0,32 23 0,-15-18-2,6 5 0,-4-12-2,5 9-3,-24-7-7,36-15-15,-19 10-3,-4-12-2,-13 17 3</inkml:trace>
  <inkml:trace contextRef="#ctx0" brushRef="#br0" timeOffset="2589">2338 405 57,'-8'-22'34,"-9"-3"-2,17 25 0,-7-18-26,7 18-5,-9-19-6,9 19-8,0 0-12,28 17-7,2 3-1,0-1 1</inkml:trace>
  <inkml:trace contextRef="#ctx0" brushRef="#br0" timeOffset="2792">2994 817 45,'-21'7'32,"21"-7"2,-25-9-10,25 9-5,0 0-5,0 0-4,0 0-4,14 26-2,-14-26-1,17 32 0,-6-8-1,0 7-2,-1 10 2,-1 4-3,-3 8 2,-4 1-2,-4 4 2,-6 4-2,-3 0 1,-6 2-1,-6-8 1,-3-1 1,-6-1-2,-2-3 2,-4-6-1,-7-3 0,-2-9 0,0-4 0,0-5 0,2-9 0,3-9 0,4-6 0,6-8 0,10-5 0,5-4 0,9-4 0,4-5 0,8-2-1,8 0 0,1-8-1,15 6-3,-9-17-5,24 13-16,-9-9-9,0 0-1,2-2 1,-6-6 0</inkml:trace>
  <inkml:trace contextRef="#ctx0" brushRef="#br0" timeOffset="3276">3026 135 60,'5'-27'37,"-7"3"-2,2 5-1,-7 2-20,7 17-21,-4-30-20,4 30-8,15-18 0,-15 18 0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08:28.62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0 471 65,'11'-49'36,"10"1"-1,0 3-1,-4-17-24,17 19-4,-4-3-1,7 12-2,-5 10-1,2 13-1,-2 14 0,-2 18-1,-1 9 0,-5 9 0,2 4-1,-1 7 1,3-3 0,4-2 1,2-12 0,8-6 0,-1-13 1,12-6 0,-4-14 0,3-5 0,-3-9 0,-4-5-1,-5-5 1,-6-1-2,-8 1-1,-3-4 0,-6 6-2,-13-15-5,14 13-19,-10-9-12,-2-2 2,1-4-2,4-11 2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08:30.34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239 170 27,'9'-30'31,"-9"30"-1,0 0-7,2-17-4,6 36-3,-8-19-4,-10 47-2,-1-11-3,7 24-1,-11-2-1,4 24-2,-10 5 0,4 12-2,-5 8 0,-2 3-1,-3 9 0,3 1-1,-1 0-1,3-12-2,16 3-3,-12-29-5,21 8-9,-6-22-15,8-25 1,6-13-1,-11-30 3</inkml:trace>
  <inkml:trace contextRef="#ctx0" brushRef="#br0" timeOffset="359">25 542 8,'22'-51'27,"-8"-9"3,6 7-2,5 5-8,-5-14-5,22 17-2,-14-10-2,22 18-3,-12-6 0,16 15-1,-7-4-3,13 17 0,-5 2-1,5 13 0,-2 9-2,0 14 1,-5 7-1,-2 13 0,-12 9 0,-5 8-1,-14 8 2,-10 7-2,-12 2 1,-11 1-2,-12-1 2,-7-4-2,-7-3 2,-2-8-2,-6-4 0,0-8 1,-2-10-1,2-10 1,0-6-1,0-9 1,4-7 0,4-8 0,-1-6 0,10-2 0,4-3 0,5 4 1,21 7-1,-24-17 0,24 17 1,0 0-1,0 0 1,2 32-1,11-10 1,4 12 0,3 3 0,12 12 0,2 6 0,11 3 0,6 2 0,7 3 0,2-3 0,0-3 0,0-5-1,-3-5 0,-3-6-2,-11-9-1,2 9-7,-22-16-24,3-3-4,-3-5 0,-1-9 1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08:36.395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1062 34,'0'0'33,"12"21"1,1 1 0,7 12-20,33 30-4,-8 6-2,30 29-1,-5 8-2,17 23-2,-5 5 0,5 12-1,-8-2-1,-8-5 0,-11-4-2,-18-16-1,-8 4-5,-31-30-11,-4 6-18,-18 1 1,-23-9-2,-7 2 1</inkml:trace>
  <inkml:trace contextRef="#ctx0" brushRef="#br0" timeOffset="687">416 57 22,'0'0'32,"26"-15"4,-26 15-2,0 0-16,19 15-4,-19-15-5,-11 41-1,-8-16-5,6 10-1,-10 3-2,-3-2 1,0 3-1,3-1 0,6-3 0,8-5 0,9-1 0,11-7 1,11-7-1,16-4 0,7-7-1,6-4 0,5-2-3,-1-7-2,9 7-3,-19-13-5,8 11-10,-16 0-9,-14-7-2,1 11 2</inkml:trace>
  <inkml:trace contextRef="#ctx0" brushRef="#br0" timeOffset="1638">828 19 28,'2'-19'31,"-2"19"3,0 0-11,0 0-5,0 0-3,-23 15-4,21 21-3,-15-6-2,8 27-2,-6-1-2,4 19-1,-1 12-3,-1-9-5,15 22-17,-6-4-11,0-6-1,10 6 1,-15-10 0</inkml:trace>
  <inkml:trace contextRef="#ctx0" brushRef="#br0" timeOffset="2215">1356 2526 13,'0'0'32,"21"-39"0,0 12 2,1 1-16,-7-15-6,15 12-2,-7-4-3,5 10-3,0 2-1,1 14-1,-3 12-1,-5 11-1,1 10 2,3 6-1,-7 3 0,5 7 2,1-10-1,7 5 1,-3-22 0,15 6 1,-5-23 0,9-3-1,-6-12-1,10-8-1,-8-7-2,-5-9-1,1 7-4,-18-22-7,13 11-24,-12-4-1,1 0 1,-2 2 0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08:39.203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811 0 34,'0'0'33,"19"-6"2,-19 6-2,-36 30-21,21 20-3,-27 4-3,7 26-2,-18 10-3,-5 10 0,-12 6-1,0 2 0,-1-6 0,-3-10 0,8-8-1,0-20 0,12-15-1,5-21 0,17-15 0,5-18 1,14-16 0,6-13-1,14-15 2,8-12 1,4-8 0,13-3 1,-4 2 1,6 8 0,-6 1 1,8 18 0,-13 5-1,3 27 0,-5 11 0,-2 22 0,-6 10-1,6 19-1,0 6 1,5 9-1,1 4 0,3 0-1,2 2-1,0-12-1,6 2-2,-8-26-6,19 4-26,-9-6 0,0-11-2,-3-3 2</inkml:trace>
  <inkml:trace contextRef="#ctx0" brushRef="#br0" timeOffset="624">1544 1026 22,'7'-23'31,"-14"-9"3,-3 5-6,10 27-10,-45-34-5,21 36-3,-25-4-3,9 21 0,-13 4-4,4 18 0,-3 7-1,4 12-1,5 6 0,7 8 0,8 5-1,11 4 0,10-3 0,16-5 1,8-3-2,11-8 1,6-7 0,6-10 0,-1-11-1,3-11 1,-5-14-1,-3-7 1,-4-12 0,-7-5 0,-6-8 0,-10-5 0,-3-1 0,-8-3-1,-3 0 1,-6-2 0,-4 1 1,0 5-1,-4 1 1,10 5 0,0-1 1,11 21-1,0-30 2,0 30-1,26-12 0,0 12 0,1-2 0,5 6-1,0 2-1,-2 0 0,6 5-3,-12-11-3,16 19-8,-22-15-23,15-6 0,-1-4-1,0-7 1</inkml:trace>
  <inkml:trace contextRef="#ctx0" brushRef="#br0" timeOffset="1170">2094 1252 36,'-12'32'32,"-12"-5"1,9 14 0,3 10-22,-6-5-4,12 12 1,-9-7-3,21 10 1,-3-12-2,18 4 1,2-17-1,9-1 0,-2-19-1,11-5 0,-3-15 0,3-7-1,-3-12 0,0-7 0,-6-8-1,-2-2 0,-8-5-1,-1-2 0,-8 2 0,-3-3-2,-3 5-2,-9-6-3,16 24-6,-24-14-17,18 10-8,1 7 0,2 1 1</inkml:trace>
  <inkml:trace contextRef="#ctx0" brushRef="#br0" timeOffset="1576">3039 1228 48,'6'41'34,"-14"-5"0,8 13 0,2 6-26,-9-4-6,7 9 0,-6 3-1,2-1-2,6 6-3,-7-11-1,10-1-3,-12-18-4,16 2-10,-3-8-11,-6-32 2,5 17-1</inkml:trace>
  <inkml:trace contextRef="#ctx0" brushRef="#br0" timeOffset="1935">2730 1188 46,'32'-4'35,"-11"-1"1,11 3 0,10 7-24,-7-16-5,18 5-2,-4 1-5,4-12-6,20 11-22,1-5-6,-3-10-3,10 4 1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08:31.497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2412 1330 21,'0'0'29,"-29"-24"3,29 24 0,-22 6-15,-8-14-4,13 21-4,-15-13-3,9 15-1,-7-9-2,12 9 0,-5-6-1,23-9 0,-22 27-1,22-27 0,0 22-1,0-22 0,26 23 1,-7-12-1,1 2 0,7 2 1,-1 0-1,-2 4 0,-1 0 1,-6 1-1,-6 1 0,-7 2 0,-6-3 0,-8 5 0,-6-3-1,-7-3-1,-3 5-3,-10-14-9,0-1-20,6 3 0,-9-9-1,1 5 2</inkml:trace>
  <inkml:trace contextRef="#ctx0" brushRef="#br0" timeOffset="530">921 2136 23,'19'4'31,"22"4"3,0-1-3,16-11-12,25 16-2,1-27-5,29 16-2,-5-17-4,21 10 0,-8-7-2,8 5 0,-10-5-1,2 9-1,-15 4 0,-7 6-1,-13 1 0,-16 3-2,-11 1 0,-18-5-2,-5 11-4,-35-17-10,0 0-22,-5 17 2,-20-2-1,-7 5 1</inkml:trace>
  <inkml:trace contextRef="#ctx0" brushRef="#br0" timeOffset="983">1054 2595 52,'0'0'36,"-9"34"0,5 1-1,2 20-18,-15-12-10,14 23-3,-11-1 0,7 14-3,-6 2 0,1 0-3,3 0 0,-4-10-2,11 8-8,-15-32-13,8 0-10,7-11-2,-4-16 2,6-20-1</inkml:trace>
  <inkml:trace contextRef="#ctx0" brushRef="#br0" timeOffset="1217">866 3053 25,'4'-64'32,"19"4"3,-6-2-1,1-5-15,22 20-4,-14-14-2,19 22-4,-7-8-2,12 23-1,-8-3-2,10 18-1,-3-1 0,6 14-1,-10 11-1,2 8 0,-6 7-1,-6 4-1,-1 9 1,-9 0-1,-10 6 0,-12-4 0,-6-2 0,-10-3-1,-6-1 1,-13-7-1,0-4 0,-13-9 0,-4-2 1,-3-10-1,3-1 1,0-8 0,2-5 1,8-1 0,3-1 1,11-1-1,25 10 2,-22-18-1,22 18 0,0 0 0,0 0 0,34 13 0,-14 2 0,5 11 0,5 2 0,7 8 1,3 2-1,9 9 0,1-2-1,1 3 1,-6-1-1,2-3-1,-2 5-2,-9-16-2,5 16-8,-28-19-25,13-2 0,-3-3 0,-1-6 1</inkml:trace>
  <inkml:trace contextRef="#ctx0" brushRef="#br0" timeOffset="1950">2515 3324 47,'-6'-19'34,"-13"-4"2,-1-7-11,20 30-9,-55-28-4,27 28-4,-19-4-3,8 17-1,-16 4-1,8 13-1,-3 8-1,3 11 0,5 9-1,5 4 0,9 4 0,7-2-1,12 0 0,14-6 0,14-7 1,6-8-1,8-9 0,9-8 1,6-4 0,5-5-1,0-9 1,-1-6 1,-9-6-1,-3-2 0,-6-3 0,-4 0 1,-12-8-1,-8 0 1,-10 17-2,-2-27 1,2 27 0,-19-22-1,2 11 1,0-1 0,-3 1 0,20 11 0,-27-22 0,27 22 1,-22-15-1,22 15 1,0 0 0,0 0 0,0 0 0,0 0 0,22-10 0,3 12 0,3 2 0,2-2-2,6 1 0,3-6-1,12 6-4,-10-16-4,19 21-11,-17-14-16,0-5 0,6 1 1,-7-6 1</inkml:trace>
  <inkml:trace contextRef="#ctx0" brushRef="#br0" timeOffset="2496">3119 3530 43,'-5'19'31,"-12"-2"3,2 2-13,13 24-7,-15-17-4,15 21-3,-4-11-1,10 9 0,0-5-3,7 1 0,6-7 0,8-1-1,-5-10 1,10-8-1,-5-13 1,12-2-1,-9-13 1,8-2 0,-10-12-2,1-3 2,-7-7-2,1 3 1,-8-5-3,-4-3 0,-1 3-1,-6-8-3,5 15-3,-16-15-7,22 17-18,-11-2-4,9 7-1,-1 3 1</inkml:trace>
  <inkml:trace contextRef="#ctx0" brushRef="#br0" timeOffset="2855">3865 3267 34,'-4'28'34,"-4"-9"2,3 6 0,7 14-19,-23-16-6,25 22-1,-19-10-4,15 16-1,-12-4-3,9 4 0,1-4-1,2 0 0,5-4-1,-1-7 0,6-1-1,-3-6 0,8 3 0,-2-12-2,2 3 1,-15-23-1,30 32 0,-30-32-1,36 11-2,-36-11-6,34-11-12,-34 11-11,24-28 0,-24 28 2</inkml:trace>
  <inkml:trace contextRef="#ctx0" brushRef="#br0" timeOffset="3385">3575 3243 16,'0'0'32,"0"0"1,0 0 2,0 0-13,38-8-8,-27-9-3,25 16-2,-2-16-4,15 9-1,-3-9-2,9 6-2,-3 0-2,-6-4-2,15 13-3,-17-17-5,10 23-10,-16-10-13,-8-3-2,2 3 3</inkml:trace>
  <inkml:trace contextRef="#ctx0" brushRef="#br0" timeOffset="4227">425 0 22,'4'17'26,"-23"-19"3,2 10-9,6 12-4,-19-3-4,9 23-1,-16-5 0,14 26-3,-16 4 1,16 27-3,-10 12-1,4 22-3,-2 11 1,8 21-1,-5 9-1,5 11 0,6 3-1,2 1 2,10-6-3,10-5 1,12-11-3,6-25-4,29-3-18,5-23-10,1-25 0,11-8 1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45:26.863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248 940 1,'34'-15'10,"-17"1"0,13 11-2,-6-7-1,12 6 0,-4-5 0,7 1-1,3 3-1,9-5-2,-6 5-1,9-7 0,1 5-1,-1-4-1,3 3 0,-3-1 0,-3-5 0,-6 9 0,0-5 0,-7 8 0,-5-1 0,-4 3-1,-5 3 1,-5 3-1,-2 2 0,-17-8-1,28 13-1,-28-13-2,21 15-4,-21-15-6,16 6-3</inkml:trace>
  <inkml:trace contextRef="#ctx0" brushRef="#br0" timeOffset="812">0 445 13,'0'0'20,"0"0"-5,28-1-2,-9 1-4,7 0 1,12 3-2,1-3-1,12 6 0,0-4-2,11 3 1,0-3-2,11 4 0,-1-4-1,-1-2 0,2-6 0,1 1-1,-7-3 0,1 1 0,-8-5-1,-5 3 0,-9-1 0,-4 3-2,-8 3 0,-10 2-3,-3 4-4,-21-2-4,20-2-11,-20 2-5,0 0 0,17 21 2</inkml:trace>
  <inkml:trace contextRef="#ctx0" brushRef="#br0" timeOffset="1280">1073 0 16,'0'0'18,"-9"28"-1,-4 1-3,1 18-1,-5 9-1,-5 12-3,-3 17 0,-8 4-1,-3 15 0,-7-6-2,3 13 0,-11-11-1,8 4-1,-4-10-1,6-5 1,-4-10-2,13-7-2,-2-14 1,10-10-2,9-7 0,0-9-3,13-3-4,2-29-7,0 0-15,13 24 0,-13-24 0,34-4 1</inkml:trace>
  <inkml:trace contextRef="#ctx0" brushRef="#br0" timeOffset="1794">2193 330 15,'0'0'22,"0"0"-3,0 0-2,-23-3-3,23 3-2,-26 18-1,6-4-1,4 12-2,-8 2-2,3 12-1,-3 5-2,1 8 0,1 7-1,3 3-1,0 8-1,6-3 1,4 0-1,5 0 0,6-2 0,3-5 0,5-10 1,3-1-1,4-2 0,5-11-1,1-5 1,3-7-1,1-12 1,1-7 0,0-4 0,2-8 0,0-7-1,2-2 2,-2-6-1,0-2 1,2-1-1,-2-3 0,6-3 0,-6-2 0,2-4 0,0-1 1,-4-3-1,-2 0 1,-3 1-1,-2 3 1,-8-2-1,2 2 1,-8 2-1,1 0 0,-3 0 1,-3 4-1,2-4 1,-4 2 0,0 0 0,0 0-1,-4 0 1,2 6-1,-1-3 1,-1 5-1,-2 1 1,1 4-1,-1 0 1,6 19 0,-21-30-1,21 30 2,-22-24-1,22 24 0,-32-19-1,15 13 1,-4 0-1,3 5 0,-1 2-3,-6-2-2,7 10-7,-9-3-14,3-6-5,24 0-1,-43 9 1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3:04.46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367 6 30,'0'0'28,"10"-20"2,-10 20-11,0 0-6,0 0-3,0 0-3,-34-2-2,34 2-1,-43 30-1,20-6-2,-8 4 1,-5 0-1,1 8 0,-4 0-1,9 4 1,3-4-1,0-2 0,9-4 0,8-4 0,10-2 1,0-24 0,28 28-1,-9-24 1,11-2 0,-1-6 1,4 0-1,-3-2 0,-3 2 0,-27 4 0,26 4 0,-26-4-1,-6 40 1,-10-6-1,-4 8 1,-7 8-2,-8 4 2,1 2-1,3 0 0,4-4 0,3-4 0,9-6 0,5-6 0,10-8 2,6-4-1,9-4 0,9-6 0,3-8 0,10-2 0,3-8 0,5-8-1,6-6-2,-1-18-6,23 0-17,-10-12-9,-3-14 0,7-6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8:19.30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739 862 34,'0'0'34,"0"-35"2,-5 13-1,-12 7-23,-10-26-5,10 11 0,-13-10 0,3 8-2,-10-2-2,0 11 0,-9 6 0,1 19 0,-10 15-1,0 14-2,-7 20 0,4 19 0,1 20 1,5 17-2,8 15 1,11 15-1,11-1 0,13-2 1,14-9-1,14-11 1,13-16 0,8-18-1,10-19 1,11-19 0,4-15-1,6-17 1,3-10 1,-1-15-1,-3-12 1,6-12-1,-8-17 1,1-8 1,-8-17-1,-4-3 1,-9-14-1,-3-7 1,-9-10-1,-11-6 0,-8-2-1,-11 2 0,-7 5 0,-10 7-1,-4 14-1,-11 12-1,0 24-5,-21-3-10,12 26-19,-7 16-1,-1 12 0,-1 13 1</inkml:trace>
  <inkml:trace contextRef="#ctx0" brushRef="#br0" timeOffset="530">361 1682 44,'-7'54'34,"9"-11"2,1-17 0,-3-26-26,22 9-4,-5-24 2,18 10-2,-3-10-2,10 4 0,2-2-1,8 10-1,3 1-1,4 10 1,0 2-1,1 7 0,0 5 0,-1 2-1,-2 5 1,0 0 0,-7-4-1,0-1 0,-3-1 0,-1-3 0,-1 1-2,-5-6 1,5-3-3,-12-16-2,16 13-15,-14-25-17,0-9 0,-3-15-1,-3-19 3</inkml:trace>
  <inkml:trace contextRef="#ctx0" brushRef="#br0" timeOffset="983">1895 0 16,'0'0'32,"0"0"1,0 0 1,0 0-14,-1 23-9,-26 4-3,5 24-1,-15 3-5,-1 9-3,-6 16-3,-13-8-5,12 22-10,-10-4-14,-2-13-2,7 5 1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3:05.06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343 37 6,'-4'-31'26,"4"31"2,-18-6 1,-1 8-12,7 20-5,-17-5-3,9 23-1,-15 1-2,10 23 0,-9 1-2,3 12-1,-2-2-1,5 2 0,7-2-1,5-2 0,6-8-1,2-9 0,10-13 0,8-7 1,4-5-2,4-11 2,1-4-1,3-10 0,3-4-1,1-8 1,-5-4-1,3-4 0,-5-2 0,-1-2 0,-8 1 1,-10 17-1,9-32 1,-9 32 0,0 0-1,-17-18 1,17 18 0,-30 2 0,30-2 0,-37 10 0,37-10-1,-37 18-2,23 0-2,-9-14-9,23-4-16,-20 13-2,20-13 1,0 0 0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3:05.94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304 0 21,'-24'37'25,"-24"-13"1,9 12-10,1 9-5,-4-5-3,14 5-2,-3-11-1,13 6-1,6-15 0,10 1-1,4-8 0,-2-18-1,24 28 0,-3-18 0,-3-4 0,4 0 0,-22-6 0,34 5 0,-34-5-1,22 18 1,-22-18-1,-8 30 0,-4-4-1,-6 3 1,0 5 0,-8 6-1,5-1 1,-3-1 0,8 2-1,4-7 1,2-3-1,8-4 1,4-8-1,-2-18 1,26 11-1,-2-13 0,3-5-1,1-5-2,16 2-5,-10-12-13,2 0-10,15 4-2,-9-13 2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3:06.72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110 24 8,'0'0'28,"0"-24"1,0 24-5,0 0-6,0 0-3,0 39-3,-18-25-4,12 18-1,-14-7-1,6 14-2,-5-5-1,9 5-1,-4-8 0,8-1 0,2-7 0,8 3-2,-4-26 1,20 31-1,-20-31 0,29 20-1,-9-12-1,0-8 0,3 6-1,-5-12-4,12 12-8,-30-6-13,29-16-6,-5 8 2,-10-11 0</inkml:trace>
  <inkml:trace contextRef="#ctx0" brushRef="#br0" timeOffset="359">497 30 8,'-19'-10'30,"19"10"1,-20 25 2,20-25-13,-18 51-6,-5-23-2,17 19-4,-16-4-2,10 14-3,-11 0-1,5 2 1,-2 6-6,-3-6-3,11 4-21,-2 9-5,-10-9-3,9 8 2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2:42.26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1271 283 12,'-27'2'25,"25"16"0,2-18-12,-38 11 1,38-11-3,-39 22-1,15-2 0,-13-12-2,13 19 0,-13-11-2,12 16-1,-17-5 0,5 11-1,-16 9-1,4 14 1,-4 4-2,-1 18 3,-5 3-3,2 17 1,-4 3 0,10 14-1,-4 5 0,2 11 0,-2 3 1,2 19-2,0 11 1,4 7-1,0 7 2,7 10-2,5 0 0,7 6 0,7-2 0,13-2 0,4-4 0,8-1-1,4-9 1,8 4 0,7-10-1,11 7 1,5-7-1,1-6 1,3 1 0,4-3 0,4-3-1,0-8 1,3-7 0,-1-3-1,-8-4 1,6-2 0,4-8-2,0 2 1,2-6 0,-2 4 0,-1-6 0,3-2 1,0-10-1,-2-3 0,-2-9 1,2-3 0,-2-5-1,-2-9 0,0-4 0,-1-10 0,-5 0 0,-4-8-1,-1 0 1,-9-6 0,-5-10 1,-1 0-2,-5-5 1,-4-5-1,3-3 1,-1-9-1,2-1-1,-18-24-2,31 30-4,-31-30-27,20-4-3,-6-16 2,-6-14-2</inkml:trace>
  <inkml:trace contextRef="#ctx0" brushRef="#br0" timeOffset="6256">3460 582 18,'-31'-4'26,"31"4"-4,-44 22-3,9-2-5,-4 9-3,-13 1-3,5 13-2,2 3-1,6 7 0,-3-4-1,13 2-1,1-3-1,13-5 1,11-6-1,13-3-1,-1-10 1,18-7 0,7-5 0,1-4 0,-1-4-1,5 2 1,-11-4 0,-7 8-1,-20-10 0,8 31 0,-28-3 0,-6 11 0,-3 4-1,-6 11 1,-9 7-1,3 2 0,4 2 0,3-4 0,11-6 2,7-6-2,10-7 1,2-5-1,18-13 0,7-6 1,3-9-1,13-5 0,9-6 0,3-9-4,4-3-2,2-24-12,2-5-14,10 2-2,-4-19 0,9 1 1</inkml:trace>
  <inkml:trace contextRef="#ctx0" brushRef="#br0" timeOffset="6786">4315 74 6,'-21'-33'28,"21"33"1,-41-30 2,9 16-15,12 18-4,-13-4-1,11 18-3,-13-4-2,21 11-2,-2 1-1,16 5 0,10 9-1,12-3 0,7 5 0,17 3-1,13-2 1,-2 7-1,6-3 2,3 10-2,-10-10 1,-5 14-1,-10-5 0,-2-1 0,-21 4 0,-6-2 0,-16 0-1,-8 0 0,-16-4 0,-5-5 1,2-3-2,-17-6 2,5-11-2,2-4 1,-6-16 0,1-10-1,17-12 1,7-8-1,-1-13 1,13-11-1,8-7 1,4-10-1,16 2 1,5-10 0,5 6 0,5-4 0,8 6 1,13 0-1,-11 2 0,2 6 0,-6 0 0,3 7 1,-13-5-1,-1 8 0,-11 1 0,-17 9 1,0 5 0,-8 5 0,-13 5-1,-9 6 1,-7 8-1,-8 4 0,-4 8-2,-8-4-4,15 8-23,-5 2-5,8-6-1,7 4 0</inkml:trace>
  <inkml:trace contextRef="#ctx0" brushRef="#br0" timeOffset="8471">3751 3684 13,'0'0'26,"-41"6"2,41-6-7,-30 29-7,-3-11-4,5 13-1,-13-5-3,13 11-1,-9-3-2,12 7 1,-13 1-1,13 5 1,1-4-2,10 3-1,6-7 1,-1-2-1,5-1 0,8-7 0,7-9-1,9-6 1,-20-14 0,39 18 0,-15-18 1,11 4-1,-5-8 1,-3 4 0,-3-4-1,-6 8 0,-1-2 0,-17-2 0,20 19 1,-20-19-1,-2 32-1,-4-10 0,-6 7 0,-3 1 1,3 9-1,-14 2 0,7 5 0,-1 5 0,8-4 0,-8 4 0,9-1 0,5-1 0,2-6 0,4-5 0,2-9 0,4-3 0,0-8 0,-6-18 1,29 21 0,-5-21 0,-1-4 0,1 0 0,5-5 1,7-1-2,-1 0-1,6-10-3,9 4-24,-9-1-6,-6-13-2,9 5 2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2:46.614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537 551 27,'0'0'28,"0"0"-6,-14-24-4,14 24-4,-19-18-3,19 18-3,-28-11-1,28 11-3,-35 3 0,15 5 0,-8 6-2,1 8 1,-7 5-1,-3 13 0,4-3 0,-1 8 0,-7 3-1,5 1 0,3-2 1,11 2-2,7-8 0,7-7 1,8 1-1,4-11 0,13 0 0,9-11 1,-1-3-1,5-2 1,-1-4-1,1 2 1,-8-6-1,-1 6 2,-21-6-1,26 17 0,-26-17-1,-4 34 1,-6-11-1,-6 9 1,-5 5-1,-5 1 0,-1 5 0,-3 4 0,3 0 0,-1 3 0,0-3 0,5 2 0,1-6 0,6 1 0,-1-7-1,9-2 2,10-9-1,2 0 1,8-9-1,5-3 1,9-4 0,7-4 1,7-4-1,5-2 1,-8-4-1,11 2 0,-5-6 0,4 0 0,2-4-1,-6-5-2,3 5-1,-13-18-8,9 3-24,-9-1-1,-6-9 1,1-1-1</inkml:trace>
  <inkml:trace contextRef="#ctx0" brushRef="#br0" timeOffset="749">1186 45 10,'0'-18'28,"18"14"1,-18 4-6,0 0-5,-4 28-3,-16-12-4,9 19-2,-17-1-3,6 11-1,-11 0-1,5 10-1,3-10-2,1 7 1,3-11-1,7-4-1,6-7 1,8-5-1,14-5 0,3-6 0,7-4 0,4-6 1,11-2-1,0-2-1,5 0 1,1-4 0,-6 0-1,-1-4 0,1 4-2,-8-10-3,1 10-5,-14-12-15,-1-5-6,3 7-3,-10-14 4</inkml:trace>
  <inkml:trace contextRef="#ctx0" brushRef="#br0" timeOffset="1139">1696 0 15,'0'0'31,"-20"41"1,2-15 1,-5 7-13,7 22-7,-15-2-5,7 18-1,-9 4-3,1 10-2,-3-5-1,-1 5-2,9 7-5,-11-11-16,9 4-10,7 5-3,-7-13 2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2:45.53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143 0 40,'0'0'31,"0"0"3,0 0-11,4 31-11,-4-31-1,-8 53-3,2-19-1,6 19-1,-6-6-1,6 24-1,-6-6-1,4 16 0,-7-1-1,7 11 1,-8-4-2,4 1 1,-6 1-2,1-11 1,1-1-1,0-10 1,-3-4 0,5-16-1,-2-3 1,6-11-2,-2-7 2,2-9-2,4-17 0,0 0-2,4 18-4,-15-36-13,9-1-17,6-1 1,-4-13-1,3-1 1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2:52.62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416 777 20,'12'-21'21,"-12"21"0,8-22-2,-8 22 0,0 0-5,-8-31-3,8 31-1,-18-10-2,18 10-2,-32 4-1,32-4-1,-41 19-1,16-1 0,-5 6-2,0 7 1,-3 3-1,0 5 1,-5 4-2,1 3 1,3-1-1,5 0 0,7-6 0,6-3 0,7-3 0,7-7 0,13-6 0,7-5 0,6-3 0,3-6 0,1-2 0,1-4 0,3-2 0,-1 0 0,-7-4 0,-2 2 1,-22 4-1,31-8 1,-31 8-1,0 0 0,0 0 0,-2 24 0,-6-6 0,-6 3 1,-3 7-1,1 3 0,-2 7 0,-1 1 0,-1 1 1,4-1-2,-4 6 2,5-7-2,7 1 2,6-4-1,4-7 2,8-2-2,2-9 0,7-3 1,7-12 0,7 4 0,-1-12-1,-1-6 1,9 2-1,-7-11-1,14 11-6,-15-12-27,9-7 0,6-3-1,-13-7 0</inkml:trace>
  <inkml:trace contextRef="#ctx0" brushRef="#br0" timeOffset="1701">827 0 9,'0'0'27,"0"0"1,0 0-6,0 0-5,-19 12-3,19-12-3,0 0-2,23 13-1,-23-13-2,34 0-1,-15-6 0,11 6-2,-8-2 0,7 2 0,-3 0-2,-7 6 0,-19-6 0,32 24 0,-32-24-1,12 37 1,-12-11-1,-4 4 1,-10-1-1,6 5 0,-6-5 0,-3 5 0,-3 1 1,2-2-1,2-1 0,3-5 0,7-1 1,2-6-1,2-1 0,2-19-1,20 22 1,-20-22 0,37 6 0,-9-8 0,1 2 0,3-6-2,3 2 0,-5-10-4,7 12-6,-11-3-22,-3-9 1,5 10-3,-28 4 2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2:56.567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530 309 17,'0'0'28,"0"0"0,-25 16-8,1-6-8,6 9-1,-17-1-2,5 17-2,-13-5-1,6 13-2,-5-5 0,9 5-2,-5-4 1,15 3-2,1-9-1,14-5 1,6-7 0,12-3 0,-10-18-1,32 18 1,-11-18 0,5 5 0,-5-3 0,-1 2 0,-2 2 0,-18-6 0,16 26-1,-18-6 1,-12 7-1,-4 5 1,-9 5-1,-3 4 0,-7 8 1,1 1-1,-3-3 1,5 2-1,5-8 0,5-1 1,8-9 0,8-3-1,8-28 2,12 27-2,-12-27 0,38 12 1,-11-14-1,7-2 0,1 0-1,3-10-2,7 6-2,-12-19-6,17 1-22,-7 3-2,-6-15 2,9 5 0</inkml:trace>
  <inkml:trace contextRef="#ctx0" brushRef="#br0" timeOffset="593">944 67 18,'0'0'31,"10"-23"0,-10 23 1,26-4-17,-21-14-5,21 18-1,-26 0-2,41-14-2,-19 6-2,2 14 0,-5-2 0,-19-4 0,24 30-1,-20-7-1,-12 5-1,-2 3 1,-5 5-2,-1-3 2,-4 3-2,6-3 2,-3 2-2,5-3 2,2-7-1,4 1 0,4-6 0,2-20 1,12 29-2,-12-29 1,29 6-1,-9-14-1,12 6-3,-5-17-4,17 7-11,-7-2-14,-5-10 0,7 9-1,-13-9 3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3:03.057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313 0 19,'0'0'29,"0"0"1,0 0-8,-23 4-8,23-4-2,-26 36-4,3-14-2,3 15-3,-4 1 1,-1 13-2,-3 2 1,3 11-1,-9 1-1,10 8 1,1 0-2,7-2 0,0-3 0,10-9-1,6-2 0,6-9 0,14-7 0,-4-13 0,5-4-1,3-9 1,2-7 0,-3-4 0,1-10 0,1-3 1,-1-7 0,-2-4-1,-1-4 1,-1 0 0,-2 3 0,-6-7 0,-3 6 0,-1 1 0,-2 3 0,-6 18-1,-4-20 1,4 20 0,-27-2 0,27 2 0,-34 14 0,11-4 0,-3 4-2,-5-8 0,11 7-4,-4-13-7,24 0-16,-19 8-3,19-8 2,0 0 0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3:01.715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131 59 28,'0'0'29,"0"0"-5,0 0-4,0 0-3,0 0-5,0 0-2,0 0-3,-6 32-2,6-32-2,-14 35 0,-1-15-2,7 8 1,-6-3-2,2 5 0,-2-1 0,6-1 0,-4 2 1,-2-7-1,12 3 1,-8-4-1,12 1 0,-6-1 1,10-4-1,2-1 0,-8-17 0,38 22 1,-38-22-1,44 10 0,-27-14 1,21 2-1,-10-4 1,1-2 0,3 2-1,-6-6 2,2 9-2,-5-7 0,3 8 0,-26 2-3,38-10 1,-38 10-3,29-10-4,-29 10-10,2-30-13,-2 30-2,14-29 1,-14 29 1</inkml:trace>
  <inkml:trace contextRef="#ctx0" brushRef="#br0" timeOffset="499">515 0 20,'-19'10'29,"15"20"2,-10 1-7,-4-3-7,18 23-3,-14-12-4,10 25-2,-12-15-2,18 12-2,-14-6-1,6 0-2,8 2-3,-10-7-4,8 5-11,6-4-16,-12-7-1,2 9 1,2-12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8:20.834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357 0 43,'15'14'34,"-30"11"0,-5 17 0,-8 20-23,-18 5-5,6 22-2,-10 7 1,5 18-2,0 2-1,10 10 0,8-3-1,12 1 0,9-6-1,11-7-1,13-9 0,5-16-5,24 0-4,-6-31-9,19-3-16,9-10-2,2-18 2,12-6 1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2:29.42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83 45 23,'4'-20'30,"-16"0"2,12 20 0,0 0-16,-30 36-3,32 15-2,-16 2-1,14 34-1,-15 11-3,13 32-2,-10 12 0,12 19 0,-4 10-1,6 12-1,-2 2 0,2 8-1,2-4 1,0-6-1,0-10 0,-4-4 0,0-19-2,2-11 2,-2-17-2,0-17 1,0-19-1,-2-23-1,8-8-1,-6-33 0,0-22-2,0 0-3,17-39-8,-19-18-18,8-20 1,4-14-3,-6-25 4</inkml:trace>
  <inkml:trace contextRef="#ctx0" brushRef="#br0" timeOffset="359">218 525 3,'-2'-91'27,"16"28"3,-16 0 1,4 12-11,2 20-3,-14-9-3,10 40-1,-6-39-5,6 39 0,-5-22-4,5 22 1,0 0-1,9 22-1,-3 4 0,10 19 0,-2 14 0,7 24-1,5 7 1,7 22-1,3 6 0,7 12-1,-1 0-1,3 6 0,4-4 2,2-4-1,-6-4 0,3-10-1,-9-10 1,-4-14-1,-1-11 1,-7-18-1,-3-12 0,-6-15-1,1-18 1,-19-16 0,34-10-1,-16-20 1,1-17 0,3-14 0,1-24-1,5-15 0,2-18 0,3-16 1,6-8-1,3-11 1,3 1-1,-2 3 1,4 9 1,1 10-2,-1 10 1,-4 16-1,-3 14 1,-7 17-1,-3 14 1,-3 10-1,-9 11 1,-1 15 0,-17 23 0,22 3 1,-14 31 0,0 19 0,2 20 0,-2 21 0,5 28 0,1 22 0,0 11 0,6 21 0,-1-3 0,-1 10 0,4-4 0,1 6 0,-1-12 0,0-6-1,-3-6 1,-1-13-1,-8-6 0,4-18 0,-7-10 0,-3-22 0,0-13 0,-4-18-1,4-14 0,-6-13 0,12-13-3,-10-21-1,22 6-7,-22-6-24,12-51-1,-1 0-1,1-20 2</inkml:trace>
  <inkml:trace contextRef="#ctx0" brushRef="#br0" timeOffset="7426">2653 3067 22,'0'0'29,"-4"-33"2,4 33 2,0 0-13,0-32-5,0 32-4,0 0-2,0 0-2,0 0-3,-2 38 0,-4-7-1,6 10-1,-4 14 0,6 8-1,-2 10 0,0 6 0,2-4-1,4 1 1,0-5 0,3-8-1,3-10 0,2-5 0,2-13 1,-1-7-2,3-9 1,0-9-1,2-4 0,-1-8 0,1-6 1,0-10-1,3-7 0,1-9 1,3-5 0,3-10 0,-1-6-1,5-12 1,-1 0 0,-3-4 0,1 0 0,-1 0 0,-3 6 0,-3 4 0,2 8 0,-7 8 0,1 6 0,-4 5 0,-3 7 0,-3 9 1,-2 0-1,-8 18 1,0 0-1,0 0 1,0 0-1,0 0 1,14 34-1,-12-7 0,-2 13 0,-2 7 1,4 8-1,-4 2 0,2 6 0,0 2 0,0 0 0,2 2 0,-2-6 0,2-4 0,2-6-2,0-6 0,4 2-2,-6-19-6,11 4-25,-5-3 0,0-3 0,8-3 1</inkml:trace>
  <inkml:trace contextRef="#ctx0" brushRef="#br0" timeOffset="8143">3735 3890 64,'-2'47'33,"-10"-6"-1,6 10 0,2 6-25,-12-13-2,5 5-4,-1 4-4,-8-16-13,-2 7-16,11 3 0,-11-12-2,10 5 2</inkml:trace>
  <inkml:trace contextRef="#ctx0" brushRef="#br0" timeOffset="8643">4416 4202 19,'0'0'28,"0"0"1,0 0 2,19-31-14,-3-10-6,19-3-1,-7-21-2,15 0-1,-7-21-1,13-1-1,-10-11-2,7-2 0,-11-7-1,0 3-1,-7 0 0,-3 5 0,-7 7-1,-6 9 0,-2 8 0,-4 9 0,-8 7 0,0 13 0,-6 11 0,0 9 1,8 26 0,-27-8 0,5 24 0,0 20 1,-1 17-1,-3 20 1,0 19-1,3 20 1,1 8-2,4 12 1,5 2 0,5 6-1,4-9 0,10-5 0,4-16 0,3-15-2,9-10-1,-2-26-4,15 3-14,-3-24-13,-3-20 0,3-13-2,-3-22 1</inkml:trace>
  <inkml:trace contextRef="#ctx0" brushRef="#br0" timeOffset="9189">5634 2191 51,'0'0'32,"13"-39"2,1 14-1,2 3-19,-2-19-7,15 9-2,-5-5-1,7 11-1,-3-1 0,5 15-1,-3 8-1,-5 14 1,-1 13-1,-4 21 0,-3 9-1,-3 8 1,2 4-1,-2-4 0,-1-2-1,7-8 1,-2-16 0,5-13 0,1-14 0,8-12 0,-3-12 1,3-9-1,5-13 0,2-7 1,-1-12-1,-3 2-1,3-4-1,-11-6-3,8 18-8,-15-1-22,-8 1 1,0 14-2,-6 1 1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2:58.564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373 37 13,'0'0'25,"0"0"-2,-2-21-2,2 21-1,0 0-4,0 0-3,0 0-3,0 0-2,-20-16-2,20 16-2,-29 14-1,9-1-1,-12 3-1,5 8 1,-7 1-2,3 7 1,-11 3 1,9 4-1,1-5-1,5 3 1,7-2-1,4 3 0,9-3 0,7-3 0,9-5 0,5-5 0,6-3-1,7-5 1,5-2 0,1-10 0,3-2 0,-1-2 1,-3 0-1,-5 2 0,-7 0 1,-20 0-1,12 21 1,-20-1-1,-6 6 0,0 7 1,-3 2-1,3 7 0,-10 3 0,3 0 0,3-4 0,8 1 0,0 1 1,0-8-2,-1 1 2,5-3-1,10-7 1,5-1-1,5-7 1,-14-18-1,28 19 1,1-19-1,7-5 1,1-11 0,3 0 0,1-4-1,2 3 0,4-9-1,-1 9-5,-17-15-9,5 5-18,-1 7-1,-3-8-2,5 5 2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3:16.457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713 20 36,'0'0'31,"0"0"4,-14-24-2,14 24-17,-21 2-5,21-2 0,-28 2-4,28-2-1,-45 8-1,23 4-1,-11-4 0,3 8-1,-11 4-1,2 11 0,-12 3-1,-6 8 0,4 1 0,1 6 0,3-1-1,-2 1 0,0-5 0,14-1 0,13-1 0,16-4 0,4 1-1,2-3 1,14-1 0,10-5 0,7-4 0,13-3 0,-7-9 0,4-6 0,3-6 0,1-8 0,6-6 0,-4-1-1,0-1 1,-13 0 0,-1 0 1,-5 6-1,-26 8 0,31-8-1,-31 8 1,0 0 1,-6 28-1,-11-12 0,-9 7 0,1 5 0,-3 2 0,-5 9 1,-3 1-1,-1 3 0,-6 5 0,5 1 0,9 5 0,1-5 1,3 5-2,-1-7 1,7-1 0,11-5-1,10-3 1,11-9-1,3-1 1,8-8-1,3-6 1,7-2-1,1-8 1,0-2 0,1-10 1,-1 4-1,-1-6 0,-3 0 1,2 2-2,1-4 2,-5 6-4,3-10-1,3 14-8,-35 2-25,45-27 0,-19 7-3,3 2 3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3:18.51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72 515 26,'0'0'30,"-29"16"4,29-16-2,-22 28-15,1-30-6,21 2-2,0 0-2,0 0-1,0 0-1,0 0-1,8-44-1,15 12-1,-7-11 1,11 1-2,1-9 1,5 1-2,1 1 1,1 1-1,0 9 1,-5 9 0,5 10-1,3 8 0,-7 14 0,5 18 1,-3 8-1,-4 12 0,5 9 0,5 4 0,-5 3 0,1 1 0,-2-7 0,5-9 0,3-9 1,0-10-1,4-12 0,-5-6 1,1-12-1,-2-4 1,7-8 0,-13-4-1,-6-3 1,3-1-1,-6-6 0,-3 1-1,1-3 0,-6-8-2,-3 9-2,-3-19-4,20 9-25,-13-5-3,1-3-1,9-5 1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3:20.45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973 0 37,'-30'22'33,"15"2"2,-17-1-2,-11 9-20,9 29-5,-15-6-1,2 22 0,-14 2-4,2 10 0,-14-2-1,7-1-1,-5-9 0,-2-8 0,4-15-1,6-9 1,4-23-1,14-13 0,8-14 0,9-17 0,13-12 0,15-13-1,9-10 2,11-6-1,2 0 1,5 3 0,5 5 1,3 12-1,-2 9 1,1 18 0,-7 11 0,1 14-1,1 7 0,3 14 1,-7 9-1,3 7 0,-1 1 0,1 2 0,0 3 0,-1-3 0,-1 0-1,-1-7-1,3-3-1,-9-11-3,13 9-5,-20-11-28,11-7 1,1-1-2,1-6 2</inkml:trace>
  <inkml:trace contextRef="#ctx0" brushRef="#br0" timeOffset="499">1217 799 51,'0'0'35,"-18"-26"0,0 24-1,18 2-22,-45 14-4,19 10-2,-17 0-2,10 15-1,-7 4-1,5 11 0,-2-1-1,9 10-1,7-6 1,9 2-1,4-3 0,10-5-1,8-6 1,11-5 0,7-7 0,7-9 0,1-4-1,3-13 1,2-3 0,-1-6 0,-3-7 0,-8-5-1,-3-6 1,-6 0 0,-9-1 0,-5-1-1,-6 0 1,-6 1 0,6 21 0,-17-36 0,17 36 0,-24-31 0,24 31 1,-20-22 0,20 22 0,0 0 0,-5-28 1,5 28-1,17-10 0,-17 10 0,36-15 0,-13 11 0,5-4-2,-3 2 0,11 6-2,-11-14-3,26 22-17,-7-18-15,1-4 1,4-4-1,0-9 2</inkml:trace>
  <inkml:trace contextRef="#ctx0" brushRef="#br0" timeOffset="1029">1844 1030 47,'-20'55'33,"-5"-8"2,5 3-1,14 9-24,-18-20 1,26 15-4,-11-25-1,14 9-2,-1-17 0,12 3-2,-16-24 1,38 16-2,-15-16 1,7-8-1,-3-6 1,5-6-1,-3-5 1,1-7-1,-3-5 0,-3-5 1,-3-3-2,-5-6-2,4 7-3,-16-15-7,19 12-26,-7 1 1,2 5-2,1 3 0</inkml:trace>
  <inkml:trace contextRef="#ctx0" brushRef="#br0" timeOffset="1341">2591 744 48,'-6'41'37,"4"9"-2,-8-1 2,4-14-19,6 25-11,-13-13-1,15 12-2,-10-8-1,8 6-1,-4-5 0,2-1-3,0-6 1,-2-1-1,4-5-2,-10-9 0,14 1-4,-4-31-13,-18 12-17,18-12 1,0 0-2,-6-27 3</inkml:trace>
  <inkml:trace contextRef="#ctx0" brushRef="#br0" timeOffset="1653">2363 521 66,'33'-4'38,"-1"-2"-1,5 0 1,14 10-31,-15-16 0,15 16-2,-8-10-1,8 6-2,-4-4-1,1-2-2,-1 3-2,-12-15-3,12 22-8,-19-14-25,-5 0 2,-3-2-2,-10-6 2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3:13.83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571 0 20,'0'0'31,"0"0"1,14-20 0,-14 20-17,0 0-2,17 14-1,-17-14-3,-3 19-1,3-19-2,0 52-1,0-19 1,9 13-2,-3 3 0,8 8-1,0 6 1,7 12-2,1 2 0,5 14-1,-3 10 0,5 15 0,-7 3 0,7 15 0,-7-2 0,0 11 0,-5-3 0,-1 4 0,0 0 0,-3 0 0,1 4 0,-6-4 0,4 10-1,-2-8 1,-5 6-1,3-2 1,-4-2-1,2 2 1,-8-4-1,2 3 1,-2-5 0,-4 6 0,0-12 0,-3 4 0,3-8 0,-8 0-1,4-1 1,-2-7 0,-1-2-2,3-7 2,-4 9-1,2-9 0,-5 3 0,3-5 1,-6 1-1,1-3 0,-3-7 0,-1 5 0,-3-14 0,-1 1 0,-1-9 0,-3-2 0,1-4 0,-7 4 0,2 2 0,-3-3 0,-3 5 1,2 0-1,-2 0 0,3 2 0,1-10 0,4-2 1,-1-10-1,3 0 0,3-8 0,-1-4 0,5-10 0,-1-3 0,3-3 0,1-11 0,7-5 0,0-9 0,14-18 0,-17 24-1,17-24 0,0 0 0,0 0 0,0 0-1,0 0-1,0 0-1,0 0-2,-18 6-5,18-6-28,0 0-1,0 0 2,0 0-2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3:27.065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1765 40,'8'42'34,"-14"-5"2,6 12-1,0 22-16,-2-2-9,16 30-5,-4-7 0,10 22-1,-7-1-2,11 11-1,-2-6 1,1-2-1,3-13-1,-3-7 1,-1-17-1,-2-14 0,1-18 0,-1-21 0,4-20 0,-3-20 0,-3-24 0,10-17-1,1-22 1,5-21 0,-1-12 0,5-24-1,-9-10 1,3-14 0,-3-11 0,-5-10 1,-1-4-1,-5-1 0,-2-1 0,-4 8 1,2 6 0,-3 9-1,1 10 1,2 15-1,-2 14 1,4 9 0,-3 14 0,5 11 0,0 12 1,5 12-1,-3 12 0,2 18 0,-5 5 1,13 18-1,0 6 0,3 10 0,8 4 0,1 8 0,11-2 0,10 5 0,14 1-1,7 0 1,13-1-1,9 3 1,8 2-1,14-3 1,2-1-1,4-2 1,4-6-1,6 0 0,-2-5 0,-3-1 0,-1-4 1,-8 4-1,-4-2 0,-6 2 1,-7-4-1,-9-2 0,-8 0 1,-3-4-1,-6 6 0,-5-6 1,-5 2-1,-10 6 0,-8-2 0,-12 4-1,-9 2 0,-11-2 0,1 2-1,-28-8 0,37 9-2,-37-9 0,38 6-1,-38-6-4,49-6-25,-29 4-4,-20 2-1,29-13 1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6:00.18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0 435 18,'0'0'25,"0"0"2,0 0-6,0 0-8,0 0-2,-8 22-1,8-22-2,0 0-1,0 0 0,0 0-1,0 0-2,0 0 1,0 0-1,0 0 0,0 0-1,0 0-1,0 0 0,0 0 0,10-28-2,-10 28 2,23-33-2,-7 13 1,4-6 0,4 4 0,-1-5-1,5 1 1,0-6 1,3 7-1,1-7 1,1 2-1,-1 3 0,-1-1 0,-1 2 0,-2 7 0,-3 1 0,1 6 0,-8 2-1,-18 10 1,29-12-1,-29 12 1,22-4-1,-22 4 0,20-2 0,-20 2 0,20 6 0,-20-6 0,23 8 0,-23-8 0,24 24-1,-14-6 1,0 3 0,-4 1 0,2 8 0,-4 5 0,-2 3 0,-2 7 0,-4-3 2,0 7-2,-2 1 2,-2 5-2,-4-4 1,0 5 0,-2-3 0,0-3-1,1-1 0,-1-7 0,0-1-1,4-7 2,0-5-2,2-5 1,8-24 0,-9 28 0,9-28 0,0 0 0,0 0 0,0 0 0,0 0 0,15-32 1,-5 10-1,4-7 0,4-7 0,2-5 0,7-3 0,3-1 0,3-9-1,5-1 1,1 0-1,7 3 1,1 1-1,2 1 1,-1 7-1,-1 1 1,-1 7 1,-3 1-1,-1 6 0,-5 3 0,-1 5 0,-7-2 0,1 6 0,-5 1 0,-3 3 1,0 4-1,-2 2 0,-3 2 0,-17 4 0,28-4 0,-28 4 0,18 2 1,-18-2-2,0 0 1,18 22 1,-18-22-1,4 27 0,-4-27 0,-2 40 0,0-14 0,0-3 0,-4 7 0,2 0 0,-4 1 0,0 3 0,-2 3 1,-2-3 0,0 0-1,3 1 1,-1-3-1,-2 0 1,4-3 0,-2-1 0,6-2-1,-4-3-1,4 1 1,-4-2 0,2 2 0,2-7 0,1 5 0,3-22 0,-8 34 0,8-34 0,-6 27 0,6-27 0,-4 20 0,4-20 0,0 0 0,-6 24 0,6-24 0,0 0 0,0 0 0,0 0 0,-4 18 0,4-18 0,0 0 0,0 0 0,0 0 0,0 0 1,0 0-1,8-20 0,-8 20 0,8-18 0,-8 18 0,15-28 0,-7 11 0,4-3 0,4-4 0,-2 0-1,4-3 1,3-5 0,1 0 1,2-3-2,1-5 1,1 1-1,4-3 0,1 3 1,5-1 0,-1 3-1,5 1 1,-3 2 0,1 9 0,-1 5 1,-5 0-1,0 4 0,-9 6 0,-1 1 0,-22 9 1,30-6-1,-30 6 0,17 2 0,-17-2 1,0 0-1,12 19 0,-12-19 0,0 28 0,-2-6 0,0 0 0,-2 7 0,-4 5 0,1 5-1,-3 1 2,-2 1 0,0 1-1,0 1 1,0 3 0,0-9-1,3 7 1,1-8 0,0 1-2,4 1 1,4-5 0,0-1 0,6-6-1,2-3 1,1-1 0,3-2 0,-12-20 0,32 28 0,-14-19 0,-1-5 0,1 2 0,0-4 0,2-2 1,-1-4-2,1-4 1,2 4-2,-22 4-1,41-11-1,-33-9-9,16 16-24,-24 4 0,32-12 0,-32 12 0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6:04.524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0 821 4,'0'0'26,"0"0"1,0 0 1,0 0-11,0 0-2,19-2-3,-19 2-2,4-19-3,-4 19 0,10-24 0,-10 24-2,10-28 1,-8 9-2,-2 19 0,10-34-1,-10 34-1,8-31 0,-8 31 0,0-28-1,0 28 0,-2-18 1,2 18-2,0 0 1,0 0 0,0 0-1,0 0 0,0 0 1,0 0-1,0 0 0,0 0 0,-16 20 1,16-20-1,-6 30 0,4-11 1,-2 1-1,2 6 1,0-1-1,2-1 0,-2 9 0,2 1 0,-2-1 0,2 5 0,0-1 0,-4 1 1,4 3-2,-2 1 2,0-7-2,0 2 2,0-3-2,2-3 2,-4-5-1,6 0 0,-4-5 0,2-1 0,-1 0 0,1-20 0,0 27 0,0-27 0,1 24-1,-1-24 1,0 0 0,0 0-2,4 22-1,-4-22-4,0 0-18,0 0-10,24-28 0,-24 28-2,26-37 3</inkml:trace>
  <inkml:trace contextRef="#ctx0" brushRef="#br0" timeOffset="1498">698 49 21,'0'0'25,"0"0"-3,0 0-3,0 0-3,-12-18-3,12 18-3,-2-17-1,2 17-2,0 0-2,0 0-1,0 0-1,0 0-1,18-14 0,-18 14-1,0 0 0,0 0 1,0 0-1,20 22 0,-20-22 0,0 0-1,2 19 1,-2-19-1,-14 20 1,14-20 0,-18 20-1,18-20 2,-21 19-2,21-19 1,-18 6 0,18-6 0,0 0-1,-4-17 0,4 17 1,8-26-1,-8 26-1,19-26-2,-19 26-3,22-19-2,2 23-11,-4-1-15,-20-3 1,27 26 0,-23-6 2</inkml:trace>
  <inkml:trace contextRef="#ctx0" brushRef="#br0" timeOffset="2138">655 794 18,'0'0'24,"0"0"-3,8-18-5,-8 18-1,0 0-4,0 0-4,11-24-1,-11 24-2,0 0 0,32-13 0,-32 13-1,26-8 1,-26 8-1,19-2 0,-19 2 0,24 6-1,-24-6 0,0 0 0,12 23-1,-12-23 0,-2 26 0,2-26-1,-14 22 1,14-22-1,-16 17 1,16-17-1,0 0 1,0 0 1,-17-19 0,17 19 0,2-32 1,7 12 1,-3-5-1,4 5 0,4-2 0,-14 22-1,28-27 0,-28 27 0,27-4 0,-27 4-1,18 22 0,-12-1-1,-6 1-2,-4 0-1,8 11-8,-12-9-24,8-24 0,-20 25-1,20-25 2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6:07.44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0 190 26,'0'0'29,"6"-26"3,-6 26-1,42-14-15,-31-13-4,15 17-2,-8-12-2,11 12-1,-7-8-2,5 9-1,-7-3 0,4 6-2,-5 0 0,1 8-1,-20-2 1,31 8-2,-31-8 0,26 27 1,-18-7-1,0 6 1,-6 1-1,-2 3 0,-4 6 0,-2 3 1,0-3 0,-4 3-1,0-3 1,-1-1-1,-3 1 1,2-3-1,0-5 1,0-2-2,1-4 0,1-1 1,10-21 0,-14 28-1,14-28 1,0 0 0,0 0 0,0 0 0,0 0 0,0 0 0,0 0 0,0 0-1,20-24 1,-20 24 0,21-23 0,-21 23 0,36-36 0,-11 18 1,1-9-2,5-1 2,3-10-2,3 3 2,3-5-1,3 3 1,0-3-1,-2 3 0,1 3 1,-3 4-1,-2 9 1,-5 3-1,-6 6 0,-5 2 1,-21 10-1,28-4 0,-28 4 1,8 18-1,-8-18 0,-10 38 1,-2-17-1,-2 7 0,-6 8 0,-3 1 1,3 3-1,1-5 0,3 1 0,-2-3 0,4-1 0,4-4-1,7-9 1,3-19-1,-2 26 0,2-26 1,0 0-1,0 0 1,0 0-1,23 2 1,-23-2 0,28-28 0,-11 13-2,7-15 2,0 0-1,3-5 1,3 3-1,1-7 0,-1-1 0,1 1 1,1 1 0,-3 8 0,1 1 0,-5 5 1,-1-2 0,3 7 0,-5 3 0,0 6-1,-5 0 0,3 4 1,-20 6-1,28-6 0,-28 6 0,0 0 0,15 30 0,-15-30 0,-2 37 0,-7-13 1,-1 4-1,-4 1 0,-2 7 0,2-1 1,-3 5 0,-1 1-1,-2 5 1,7-1-1,-3 3 1,2 3-1,-2-3 1,3-3-1,3 2-1,2-5 1,4-7-1,-2-7-1,12 0-4,-6-28-16,0 0-15,20 4 2,3-16-2,9-4 1</inkml:trace>
  <inkml:trace contextRef="#ctx0" brushRef="#br0" timeOffset="1232">1649 727 36,'0'0'30,"-33"-6"2,33 6-10,-22-8-5,2-7-2,20 15-4,0 0-1,0 0-3,-19-22-1,19 22-2,0 0 0,19-12-2,-19 12 0,22-6 0,-22 6 0,32-6-1,-15 4 0,1 8 0,-18-6-1,28 12 1,-28-12-1,15 30 1,-15-7-1,0 1 0,-10 8 0,-7-5 0,-3 13 0,-6-1 0,-1 1 0,-3 1-1,-3-1 1,3-5 0,5 1-1,5-5 1,6-13 0,14-18 0,-11 26 0,11-26 0,0 0 0,25 4 0,-25-4 0,34-8 0,-13 6 1,5 0-1,1 0 0,1 2 0,-2-2 0,-5 2 1,7-4-2,-5 4 1,-1 0-1,-22 0-1,43-4-6,-43 4-26,36-22-2,-1 5-1,0-5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8:21.598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53 364 28,'-20'-7'34,"20"7"1,0 0 1,0 0-17,-10 37-7,2-20 0,13 28-4,-10 6-2,8 21-2,-8 7-1,5 20-2,-2 7 0,1 11-1,-3 4-2,1-5-2,5 3-3,-11-28-9,16 6-23,-4-15 2,6-14-1,3-16 1</inkml:trace>
  <inkml:trace contextRef="#ctx0" brushRef="#br0" timeOffset="281">605 1412 59,'5'35'35,"-4"10"-1,-11 4-1,-10 6-29,2 9-4,-3 5-5,-11-12-15,4 5-14,6 2-1,-5-17 0,12-5 1</inkml:trace>
  <inkml:trace contextRef="#ctx0" brushRef="#br0" timeOffset="531">1013 700 63,'30'-25'38,"-1"-4"-2,-6 2 1,1 9-29,-4-9-5,7 10 0,-2 7-1,2 12-1,-4 8 0,-1 15 0,-2 7-1,-5 11 0,-4 6 1,-6 10-2,-9 1 2,-2 11-2,-10-2 1,-2 1 0,-2-3 0,0 2 0,1-5-1,4-5 2,5-5-2,5-11 1,5-4 0,7-7 0,4-9 0,8-4 0,3-6 0,3-6-1,7-4-1,-4-11-3,18 8-7,-16-15-24,10-4 0,2-1-1,0-2 2</inkml:trace>
  <inkml:trace contextRef="#ctx0" brushRef="#br0" timeOffset="889">1910 1358 25,'19'39'33,"-11"-1"1,-3 9-1,-7 12-13,-9-10-10,6 14-3,-16-7-3,3 1-5,-2 2-4,-14-19-11,11 2-17,1-7-2,-2-20 1,9-6 1</inkml:trace>
  <inkml:trace contextRef="#ctx0" brushRef="#br0" timeOffset="1155">2312 708 62,'18'-23'36,"4"2"-2,-3 1 0,-16-7-27,20 9-3,1-6-1,4 13 1,-4-3-2,6 8 1,-6 2-1,3 6 0,-9 6 0,-3 7-1,-8 9 0,-5 6-2,-9 4 1,-5 3 0,-3 1 0,-3 3-1,-1-6 1,6 0-1,-1-6 1,9-6 0,5-3 0,5 0 0,5-1 0,5 1 0,9 0 0,1 4 0,5 1 0,1 5 1,1 0-1,-2 4 0,-2 5 1,-2-1-1,-11 1 1,-5 4-1,-9 1 0,-6 0 1,-8 4-3,-9-4 1,-1 3-4,-16-20-9,10 8-23,-8-11 0,0-14 0,0-12 0</inkml:trace>
  <inkml:trace contextRef="#ctx0" brushRef="#br0" timeOffset="1669">2591 0 76,'32'18'38,"3"1"-1,9 19 0,-8-1-32,22 20 0,-6 7-1,5 20-1,-10 13 0,-2 21-2,-9 14 0,-10 10-1,-10 4-1,-15-2-2,-7 9-3,-23-26-13,-3 4-20,-7-15 1,-1-20-1,-5-15 1</inkml:trace>
  <inkml:trace contextRef="#ctx0" brushRef="#br0" timeOffset="2091">3797 1368 57,'20'24'33,"2"-18"-1,12 3 0,8-11-27,0-8-4,5-4 0,3-2-2,-4-6-3,2 5-6,-14-10-15,-4-5-6,-1 5-3,-16-6 3</inkml:trace>
  <inkml:trace contextRef="#ctx0" brushRef="#br0" timeOffset="2309">3753 973 61,'-3'21'35,"20"-18"-2,6-8 0,-1-10-27,20 0-6,7 1-8,-5-4-23,8-7-2,7 3-1,-6-7 1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6:09.57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113 124 16,'-6'-18'29,"6"18"0,0 0 3,-23-21-16,23 21-5,0 0-1,0 0-3,-25-2-1,25 2-1,0 0-1,-20 16 1,20-16-2,-17 2 0,17-2-1,0 0 0,-22-2-1,22 2 1,0 0-1,4-26 1,-4 26 0,18-25-1,-18 25 1,23-26-1,-23 26 0,27-17 0,-9 13 0,-18 4 0,19 7-1,-19-7 1,6 24-1,-6-6 0,-2-1 0,-6 3-1,0 9-3,8-29-3,-4 51-21,-3-25-7,7-3 0,2 3-1</inkml:trace>
  <inkml:trace contextRef="#ctx0" brushRef="#br0" timeOffset="577">74 804 12,'0'0'28,"-27"2"1,27-2 2,0 0-12,-18-21-4,18 21-3,-9-22-2,9 22-3,4-23 1,-4 23-3,5-20-2,-5 20 0,0 0-2,24-12-1,-24 12 1,0 0 0,21 14-1,-21-14 1,16 25 0,-13-5-1,-1-2 1,-2 5-1,-5-3 1,3-1-1,-6-1 0,8-18 0,-14 25 1,14-25-1,0 0 0,0 0 1,0 0 0,0 0 0,-13-21 0,13 21 0,9-28 1,-9 28 0,8-25 0,-8 25-1,0 0 0,0 0 0,23-12-1,-23 12-2,10 20-5,-10-20-28,0 0-2,0 0 0,37-2-1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6:10.874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0 210 41,'0'0'31,"4"-22"3,-4 22-2,28-18-18,-24-13-5,19 19 0,-9-17-2,16 11-2,-10-5 0,15 7-1,-9-2-1,1 6-1,-3 5 0,2 5-1,-7 4 0,-19-2-1,30 25 1,-24-1-1,0 3 1,-2 8-1,-6 9 1,-6 7 0,2 2 0,-8 2-1,-5 0 1,1-2-1,-2-4 1,2-6-2,-3-8 1,7-9 0,-2-7-1,16-19 1,0 0-1,0 0 1,0 0 0,22-17 0,-5-11 0,5-1 1,6-9-1,-1-3 0,3-4 0,2 0 0,-1-2-1,9 2 1,7 5 0,-12 5-1,7 8 2,-9 5-2,7 6 2,-5 7-1,-9 5 1,-2 4-1,-24 0 0,17 29 1,-17-5 0,-2 9-1,-11 6 1,-3 4-1,-2 6 1,0 1-1,-3-3 1,5-6-2,-8-2 2,1-7-1,11-9-1,-6-3 1,18-20-1,-18 14 1,18-14 0,0 0 0,14-28-1,0 10 1,-2-7 0,13-5 0,3-1-1,0-10 2,7 3-2,6-5 0,-3 0 1,7 0-1,1 4 1,-7 3 0,-1 7 0,5 11-1,-9 1 2,-17 9-1,3 8 1,0 6-1,-20-6 1,22 35-1,-15-4 0,-12 7 0,-3 5 2,4 6-2,-4 6 0,-8 0 1,0 2-1,2-2 0,-3-2-1,3-6-1,4 8-3,-6-14-2,24 18-12,-22-16-19,6-10 1,0-3 0,8-12 1</inkml:trace>
  <inkml:trace contextRef="#ctx0" brushRef="#br0" timeOffset="967">1456 561 24,'24'-14'31,"-24"14"2,0 0 0,34 0-15,-34 0-4,17-2-3,-17 2-2,30-5-2,-30 5-2,39-6-2,-19 2-1,2 4 0,-22 0 0,37 0-1,-37 0 1,36 13-2,-36-13 1,27 24 0,-19-4-1,-2-1 1,0 9-1,-16 3 1,-2 3-1,-5 1 0,1-4 0,-8 7 1,1-7-1,-7-4-1,6 3 1,7-9 0,-7-5 0,6-4-1,18-12 1,-24 18-1,24-18 1,0 0 0,0 0 0,0 0 0,24-16 0,-6 6 0,-18 10 0,33-16 1,-7 11-1,-4 5 0,-3 7 0,15 5 0,-12 6 0,-1 5 0,5 9 0,-8 1 1,-4 6-1,-3 1 1,-3-3-1,-14 4 1,-7-7-1,-5 1 1,-2-8 0,0 1-1,1-10 0,-11-3-1,2-1-2,-9-14-3,19 14-22,-13-16-9,-7 2 0,-5-12-1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6:29.65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53 727 3,'0'0'27,"0"0"1,0 0-6,-21-6-2,21 6-3,0 0-3,-20-24-2,20 24-2,0 0-2,2-26-3,-14 7 0,18 1-2,-14-10-1,14 2-1,-6-6 0,6 0 0,8-6 0,9 4 1,9-8 0,7 8-1,-3-2 0,5 6 1,-2 0-1,1 6 1,-7 4-2,-5 2 1,-2 10-1,-9 0 1,3 6-1,-20 2 0,28 6 0,-28-6-1,23 18 2,-23-18-2,28 22 2,-12-2-2,7-8 2,-11 10-2,6-6 2,0 6-1,3-2 0,-5 0 0,2 2 0,-1-6 0,3 4 0,8-10 0,-7 2-1,-1-4 1,-2-4 0,2-2 1,-1-6-1,1-2 0,-20 6 0,28-24 1,-9 6-1,-1-2 0,-4 0 1,5-2-1,-1 4 0,-2-2 0,8 2 0,-5-4 1,-7 2-2,4-6 2,6 0-2,-3 0 2,3-3-2,-6 3 2,-10-4-2,3 6 1,3 0 0,-12 24-1,14-30 2,-14 30-2,-4-20 1,4 20 0,0 0 0,0 0-1,0 0 1,0 0-1,0 0-1,0 0-1,0 0-4,0 0-17,0 0-11,10 20-1,-10-20-1,26 8 0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03.414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0 15 60,'3'22'36,"-3"-22"-1,0 0 0,22 25-24,-22-25-5,0 0-2,0 0-2,0 0-2,19 6-2,-19-6-4,0 0-19,25-16-10,-25 16 0,9-29 0,-11 6 0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6:47.502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675 1144 8,'-40'-4'25,"40"4"3,-47 18-9,10-12-1,7 13-4,-13-11-2,3 16-4,-3-9-2,4 15-1,-11-9-1,11 13 0,-4-3-2,-3 3 0,5 1-1,3 3 0,1-1-1,9-2 1,7 1 0,9-5-1,8-5 1,16 1 0,2-7 0,11 2 0,7-9 0,5 3 1,5-2-1,7-2 2,-2-7-1,6 3 0,-3-2-1,3-2 1,-8-4 0,2 0-1,-15-4 1,-3 2-1,-29 2 0,24 0-1,-24 0 1,0 0-1,-30 20 1,3-2-1,-7 1 0,-5 7 1,-4 3-2,-1 7 2,-1 3-1,6 0 0,1 5-1,7-1 2,7-4-1,4-1 0,12-3 0,5-4 0,10-7 1,7 0 0,4-3 0,8-3 0,-1 0 0,7 1 0,3-3 0,4-2 0,1 0 0,-1-9 0,1-5-1,5 0 1,4-9-1,2-3 0,-1 0-2,-7-12-4,10 13-12,-9-9-19,-1-9 1,-8 3-1,-5-6 2</inkml:trace>
  <inkml:trace contextRef="#ctx0" brushRef="#br0" timeOffset="11841">1195 151 44,'0'0'29,"0"0"1,-14 20-4,14-20-19,-26 27-3,7-9-1,1 1-2,-10 1 1,14 2-1,14-22 1,-23 33 0,23-33 0,0 20 0,0-20 0,0 0 0,27 18-2,-27-18 1,34 3 0,-7 1 0,-5-2 0,12 2-1,-1 4 1,1 0 1,-9 8 0,9-1 0,-11 3 0,1 8 0,-6-5 0,-14 11-1,-8-5 0,4 7 0,-4-9 0,-8 9 0,-6-7 0,4 3 0,-7-3 0,3-1-1,0-4 1,1-5-1,-7-1 0,2-6 0,3 0-1,-5-10 0,6 2-4,-11-14-5,29 12-23,-44-24 0,17 1-3,7-1 3</inkml:trace>
  <inkml:trace contextRef="#ctx0" brushRef="#br0" timeOffset="12402">1208 0 47,'0'0'31,"0"0"3,18 1-10,2 15-9,-20-16-4,29 10-1,-5-14-4,14 12-2,-5-10-1,6 6-1,-3-4 0,-1 0-2,1 4 0,1-12-4,3 18-8,-11-12-24,1-6 2,9 2-2,-7 0 1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00.716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92 41 14,'-2'-17'30,"2"17"1,0 0 3,0-24-12,0 24-6,0 0-3,0 0-2,0 0-3,0 0-2,-26 6-1,26-6-1,0 0-2,7 26 0,-7-26-1,-11 21-1,11-21-2,0 26-3,13 3-6,-24-7-21,13 3-4,0 5-1,-4 1 2</inkml:trace>
  <inkml:trace contextRef="#ctx0" brushRef="#br0" timeOffset="358">5 868 31,'0'0'29,"0"0"3,0 0 0,0 0-14,-13-21-7,13 21-3,13-20-2,-13 20 0,10-20-2,-10 20 0,0 0-1,22-15-1,-22 15 0,0 0 0,0 0-1,0 0 1,0 0-1,19-2-1,-19 2 1,0 0-2,0 0-2,0 0-7,0 0-26,0 0 1,-24 12-1,24-12 0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01.714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514 893 26,'2'-18'28,"-2"18"1,18-11-5,-18-7-8,0 18-3,0-18-3,0 18-2,-20-8-1,20 8-1,-30 10-1,9 4-1,-11 0-2,4 7 1,-11 5-1,-1 7 0,-11 1-1,8 3 0,-5 4 0,7 0 0,-1 2 0,3-1-1,13-5 0,6-4 0,14-1 0,-1-7 0,9-5-1,3-2 1,-5-18 0,30 19 1,-6-15-2,-3 0 2,1 0-1,-2 0 0,0 0 0,-3 2 0,3 2 0,-20-8 0,10 25 1,-10-25-2,0 41 2,-2-15-1,-6 5 1,-6 1-2,-9 5 2,3 2-1,0 1 0,-2-1 0,5-6 0,-1-1 0,10-3 0,-4-1 1,12-9-1,8 1 1,-8-20 0,26 24 0,-1-15 0,11-1 0,-4-8 1,23 0-1,-10-6 0,9-4 0,-5-5-1,8-5-2,-5 2-3,-19-17-23,15 4-8,-17-7 0,3-11-2</inkml:trace>
  <inkml:trace contextRef="#ctx0" brushRef="#br0" timeOffset="811">1024 15 34,'0'0'32,"0"0"2,0 0 0,-30-13-15,30 13-7,0 0-3,28 7-2,-28-7-2,27-6-1,-27 6 0,36-3-2,-14 3 0,3 2-1,-7-1 0,0 5-1,-18-6 1,31 20-1,-31-20 0,14 31 1,-12-11-1,-10 2 1,0-1-1,1 5 0,-11-3 0,-6 1 0,4 3-1,-1-5 1,-1 0 0,8-3-1,-4-3 1,18-16 0,-16 22 0,16-22-1,0 0 2,18 15-2,0-15 1,-18 0-1,40 6 1,-19 0 0,-1 2-1,2 2 1,-22-10 0,21 27-1,-13-5 1,0 1 0,-10 7-1,-8-1 1,1 5 0,-7-1 0,0 2-1,-6-1 2,2-3-2,-3-3 2,1-3-1,2-7 0,-3-4 0,-1-9 0,24-5 0,-42-5-2,21-3 0,-7-10-4,28 18-19,-24-29-10,8 3-1,5 4 0,-1-5 0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03.680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4 571 63,'0'0'39,"-4"-22"-2,4 22 3,0-20-24,0 20-8,0 0-3,0 0-1,0 0-2,18 18-1,-18-18-1,0 0-2,2 20-1,-2-20-4,26 10-13,-9-12-19,-17 2 1,34-14-1,-5 0 2</inkml:trace>
  <inkml:trace contextRef="#ctx0" brushRef="#br0" timeOffset="343">797 0 50,'0'0'33,"0"0"3,0 32-5,0-32-16,-2 25-3,-6-3-3,8 22-3,-10-5 0,10 20-2,-10 3-1,8 13 0,-6 8 0,6 13-2,-5-1 1,3 2-3,-2-2 0,-10-5-3,10 5-2,-19-22-21,13 6-12,-4-14 1,-4-9-1,5-7 1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6:35.334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131 22 23,'0'0'32,"-2"-22"1,2 22-6,0 0-8,0 0-4,0 0-4,0 0-1,0 0-3,0 0-1,0 0-1,0 0-1,0 0 0,-10 22-1,10-22 1,-2 23-2,2-23 0,-1 32 0,4-10-1,-6 5 0,6 5 1,-1-1-2,0 7 1,-6-1-1,6 7 1,0-3-1,-4 2 1,10 3-1,-8 3 0,0 0 0,-2 1 0,0 3 0,-4-2 1,-1-1-1,1-1 0,-9-2 0,9-5 0,-6-5 0,5-1 0,-3-3 0,2-1 1,4-7-1,-3-1 1,7-6-1,0-18 0,-12 29 0,12-29 0,-8 18 1,8-18-2,0 0 1,0 0-2,0 0-1,0 0-3,0 22-7,0-22-26,-17 2 0,17-2 0,0 0 0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6:37.035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1929 1842 25,'0'0'34,"0"0"1,0 0 1,0 0-12,30 22-11,-30-22-1,0 0-4,8 18-2,-8-18-1,0 0-1,23 23-2,-23-23 0,0 0-1,0 0 0,0 0-1,0 0 0,0 0-1,0 0-1,0 0-2,18 10-5,-36-26-8,18 16-22,0 0 2,-15-29-2,15 29 2</inkml:trace>
  <inkml:trace contextRef="#ctx0" brushRef="#br0" timeOffset="452">1955 1135 52,'0'0'36,"0"0"0,0 0-11,0 0-8,0 0-4,0 0-4,20-6-3,-20 6-2,0 0-1,0 0-1,0 0-1,10 20-1,-10-20-1,4 18-1,-4-18-2,1 26-3,-1-26-11,-21 11-21,21-11 2,-18 28-2,0-8 3</inkml:trace>
  <inkml:trace contextRef="#ctx0" brushRef="#br0" timeOffset="1248">563 1185 14,'0'0'28,"-37"-18"1,37 18-8,-28 0-4,1-6-4,7 20-2,-19-12-2,13 16-1,-15-10-1,9 11-2,-11-5 0,11 10 0,-7-4-3,8 5 1,-3 1-2,3 0-1,3 0 1,2-1-1,7 1 0,3 2 0,8-4 0,2-1 0,8-1 0,8 2 0,2-4 0,9 0 1,1-7-1,6-1 1,3-6-1,5 0 1,1-4-1,-2-2 0,5-2 0,-3-4 0,-1 6 0,-3-6 0,-3 4 0,-3-2 0,-5 0 0,-4 2 0,-18 2 0,19-2 0,-19 2 0,0 0 1,-21 2-1,1 8 0,-8-2 0,-1 4 0,-5 2 0,-1 4 0,0 2 0,-3 3 0,3 11 1,1-2-1,3 5 1,1 3-2,1-1 3,3 5-3,4 0 2,5-3-1,1-5 0,4-1 0,8-3 1,2-4-1,6 0 0,8-5 1,2-3-1,7-2 1,3-4 0,6-2 1,1-4-1,10 3 1,-1-11 0,7 0 0,2-9 0,8 1-1,-4-8 0,3 0 0,-1-6-1,-6 0-1,0 3-2,-13-9-2,5 22-6,-27-14-25,9-2-2,-5 1 1,-8-1 0</inkml:trace>
  <inkml:trace contextRef="#ctx0" brushRef="#br0" timeOffset="2277">870 112 15,'4'-22'27,"-4"22"-1,0 0-5,0 0-4,0 0-3,6-20-2,-6 20-2,0 0-1,0 0-2,0 0-1,-2 22-2,2-22 0,-10 29-1,1-7-2,1 4 0,-4 4-1,-2-1 0,-2-1 0,3 2 0,-1-4 0,0-1 1,2-1-2,4-4 2,4-2-1,4-18 0,0 31-1,0-31 1,16 22 0,-16-22 0,36 12 0,-11-10 0,3 0-1,3-2 1,-1-4 1,3 2-1,-3-4 0,-1 2 0,-5 0 0,-1-2 0,-3 2 1,-20 4-2,32-6 1,-32 6-2,19-6 0,-19 6-3,0 0-1,0 0-5,20-13-14,-20 13-10,0 0 1,0 0 0</inkml:trace>
  <inkml:trace contextRef="#ctx0" brushRef="#br0" timeOffset="2855">1268 11 20,'0'0'29,"0"0"2,-6-20-5,6 20-7,0 0-5,-14 24-3,-5-19-2,19 25-1,-18-8-2,12 20 0,-12-13-2,12 17-1,-7-7-1,5 11 0,-2-3 0,0 1-2,-2 5 1,0-1-3,5 9 0,-13-15-5,14 23-5,-20-14-25,3-1 1,3-1-2,-8-7 2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8:28.27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202 94 8,'0'0'27,"-20"0"1,20 0-8,0 0-4,0 0-6,-8 17-3,8-17-3,0 0-1,0 0-1,18 15 0,-18-15 1,0 0 0,0 0 0,20 14 0,-20-14 0,0 0 0,0 0 1,0 0 0,0 0-1,0 0 0,0 0 0,-5 18-1,5-18 1,-11 24 0,0-9-1,3 9 0,-5-1 0,-1 8-1,1 4 0,-2 7 0,-4 4 0,4 9-1,-4 8 0,3 7 0,2 3 0,-1 4 1,3 1-1,4-1 0,4-6 1,4-3 0,4-14 0,11-4 0,-5-11 0,8-4 0,1-11 0,3-4 0,5-10 0,0 0 0,0-5-1,-2-3 1,5-5-1,0-4 1,1-7 0,-3-4-1,1-4 0,1-5 1,-1-5-1,1-5 0,-1-4 1,-2 1-1,-2 0 0,-2-4 0,3-2 0,-5 1 0,3 3 0,-2-2 0,-7 5 0,-2-1 0,-1-1 0,2 4 0,-11 3 0,2-1 0,-3 1 1,-4 1-2,2-1 2,-2 0-1,-3 2 0,0 2 1,0 0-1,-3-1 0,-2 3 0,1 2 1,-6 1-1,0 0-1,0-1 1,-4 3 0,1-1 0,1 2 0,-3 5 0,-2-1-1,5 8-1,-6-4-2,4 14-3,-13-18-10,15 13-20,-10 0-1,7 1 1,-7 1 0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6:40.857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0 37 26,'0'0'31,"20"-14"-1,-20 14-6,0 0-6,0 0-4,0 0-4,19 2-3,-19-2-2,0 0-2,0 0 0,0 0-1,0 0-1,0 0 1,0 0-2,0 0 2,0 0-1,0 0 1,0 0-1,0 0 0,21-17 1,-21 17-1,0 0 0,20-8 0,-20 8 0,0 0-1,0 0 1,4 19 0,-4-19-1,-10 18 1,10-18-1,0 0 1,-21 20-1,21-20 0,0 0-2,-20-2-1,20 2-3,0 0-12,0 0-17,0 0-2,0 0 0,0 0 1</inkml:trace>
  <inkml:trace contextRef="#ctx0" brushRef="#br0" timeOffset="686">202 798 31,'0'0'29,"0"0"2,0 0-10,0 0-8,0 0-3,0 0-2,0 0-2,0 0-1,0 0 0,0 0-1,0 0 0,10 20 0,-10-20-1,0 0 0,0 0-1,-6 21 0,6-21 0,0 0-1,-23 22 0,23-22 0,0 0 0,-20 16 0,20-16 0,0 0 0,-13-18 1,13 18 0,0-27 0,0 27-1,19-34 1,-7 16 0,0 1-1,-12 17 0,25-22 0,-25 22-1,23-14 0,-23 14-2,0 0-1,0 0-5,14 20-26,-14-20-3,-18 28-1,-1-5 1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6:42.448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670 1511 32,'0'0'31,"0"-20"-3,0 20-5,-24-13-7,24 13-3,-35-6-4,17 12-3,-13-4-2,1 6 0,-11-1-2,11 9 2,-11-2-2,9 8 0,-9-5-1,9 7 0,-3 0 0,7 3 0,2-3-1,1 4 0,5-5 1,4 3-1,4 0 0,2 3 1,12-5 0,0-2-1,8-1 1,-2-1 0,8 2-1,4-6 1,3-5-1,5-3 0,-2-2 0,3-2-1,5-4 1,-3 0 1,3-4-1,-1 4 1,-1-4-1,-1 0 2,-5 0-2,-4 2 2,-22 2-1,23-4-1,-23 4 0,0 0 0,-35 12 0,9-4 0,-7 4 0,-5 4-1,-5 2 2,0 5-2,-3 3 1,7 5 1,-5 3-1,3 3 1,3 5-1,1-3 0,5 9 0,7-9 0,9 2-1,-2-7 1,6 4 0,6-11 0,6 1 0,14-3 0,6-7 0,2 2 0,1-10 1,11 4 0,5-7-1,5-1 1,1-10 0,0 2 0,7-7 1,-1 1-1,0-4 0,1-2-1,-3-2 0,-2-2-2,7 7-3,-23-25-13,1 12-20,-1-5 1,-5-5-1,-2-3 1</inkml:trace>
  <inkml:trace contextRef="#ctx0" brushRef="#br0" timeOffset="858">1449 148 39,'-10'-37'33,"-11"-3"2,-1 13-2,2 17-19,-15-16-4,11 24-2,-15-8-2,5 20-3,-1 2-1,7 12 0,-4 5-1,11 5 0,1 5-1,8-1 0,6 5 0,14 1 1,2-1-1,10 0 0,3-5 0,7 3 1,-2-1 0,7 5 0,1-7 1,1 5-1,-3-2 0,-3-1 0,-3-5 1,-3 3-2,-5-7 1,-6-1-1,-12 0 0,-4-1 1,-8-3-2,-4-1 1,-7 1 0,-5 0-1,-4-5 0,-1 1 1,-3 0-1,-1-6 0,1 1 0,-3-13-1,7 6 1,1-12 0,1 0 0,-2-10 0,5-3 0,-1-7 0,4-6 1,3-1 0,9-9 0,4 3 0,6-9 1,10 5 1,4-7-2,5 1 2,3 2-2,8 1 1,-7 3 0,7 1 0,-2 7-1,-1-1 1,3 3 0,1 3-1,3 0 1,-1 5 1,-3-3-1,0 6 0,-5-3 0,3 1-1,-7 2 1,1 2-1,-6-3 1,-2-1-1,-4 0 1,-1 2 0,-3 1-1,-2-1 1,-2 0 0,-2 18 0,-6-30-1,6 30 1,-6-21-1,6 21 0,0 0 0,-23-18 0,23 18-1,-24-6-2,24 6-3,-43 4-12,19 10-20,-7 4 0,-3 5 0,-5 9 0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26.861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0 1699 14,'36'2'23,"-21"-24"2,13 8-9,0 3-1,-1-13-3,13 8 0,-9-23-2,14 13-1,-11-21-1,13 4-2,-7-16-2,11 5 0,-4-11-2,4 4 0,1-4-2,-1 0 2,4-5-2,2 3 1,-2-6 0,2 0 1,-5-6 1,1 0-2,-10 1 0,1 1 0,-11 6 0,-5 6-1,-11 8 1,-5 4-2,-6 10 2,-8 5-1,-2 5 0,-6 3 1,-1 6-1,-5 5 0,0-1 1,16 20-1,-32-25-1,32 25 1,-29-14-1,29 14 1,-28-2 1,28 2-1,-27 14 0,9-1-1,-4 9 3,-5 4-3,-5 9 3,1 6-3,-7 14 1,-1 7-1,-6 6 1,3 9 0,1 6-1,3 6 2,1-1-2,3 5 2,1-5-2,5 1 2,5 3 0,3-3-1,6-4 2,4-5-2,6 0 1,4-8-1,6-3 2,4-4-2,8-10 0,0-2 1,5-4-2,1-3 1,3-5 0,1-6 0,6-3 0,-1-11 0,3-1 0,1-8 0,4-10 0,5-4 0,1-4 0,0-8 0,1 1 0,-1-3 0,-2-4 0,-5 0-4,1 13-21,-12-1-7,-29 8-1,32-20-1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29.248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320 156 7,'0'0'23,"4"-17"0,-4 17-4,0 0-4,0 0-5,0 0-2,0 0-2,-14 17-1,14-17 0,0 0 1,-24 4-2,24-4 1,0 0-2,0 0 0,-20 6-1,20-6-1,-17 4-1,17-4 0,-22 2 0,22-2 0,-26-4 0,26 4 0,-18-12-1,18 12 1,-8-23 1,10 5-2,-2 18 2,10-33-1,-10 33 1,22-30 0,-10 13 0,-12 17 0,28-22 0,-28 22 1,25-12 0,-7 14 0,-18-2 0,26 8 0,-26-8 0,22 28 0,-14-9 0,2 9 0,-6 5 0,0 12 0,-8 2-1,-2 2 0,-8 0-1,-2 4 1,-8 4-4,-10-8-3,3 8-9,-17-6-17,-12-11 1,3 5-2,-15-10 2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30.278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7 0 11,'10'-22'25,"-10"22"2,0 0-4,0 0-7,0 0-3,6 22-2,-2 8-1,-10 0-2,14 18 0,-14 0-2,8 12-1,-8 4-1,4 6-1,-4 4-1,2-1-1,1-5 1,-1-4-3,4 4 1,5-8 0,1-8 0,10-6 0,0-12-1,7-4 2,1-12-2,6-10 2,-1-14-1,5-4 0,1-14 0,2-10 0,5-8 0,1-6 0,0-6 0,2-8 0,1 0 0,-3-6 1,0 2-3,-5 1 3,-1 1-2,-4 4 1,-3 4-1,-4 8 2,-5 4-1,1 10 0,-8 0 1,1 12 0,-7 4 0,-8 18 0,0 0 0,18-12-1,-18 12 1,-2 30 0,-2 0-1,-2 12 2,-2 6-1,2 6 0,-4 2 1,3 6-1,-3 2 0,6 3 0,2-1 0,6-2-1,2-2 0,4 0 0,7 0 0,5-4 0,5-6 0,5-8 0,1-10 0,7-10 0,1-4-1,0-18 0,12 2-4,-9-24-8,7 6-21,2 0 0,-4-2-1,0 10 1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33.242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598 1030 8,'2'-35'28,"10"15"1,-16-10 1,-2 5-11,6 25-5,-18-34-3,18 34-2,-33-25-1,11 21-2,-9-14-1,5 16 0,-11-6-1,5 10-2,-5-2 0,5 10 0,-7 8-2,5 5 1,1 13-1,-3 3 0,3 12 0,0 6 0,5 8 0,-2 6 0,9-2-1,1 2 1,8-6-1,2-2 0,6-10 0,6-8 0,4-7-1,6-14 1,4-5-1,4-11 1,5-6 0,3-10 1,5-8-1,3-9 1,3-9 0,0-11 0,7-10 0,1-2 1,-2-14 0,4 2 0,-5-14 1,5-1 0,-6-9 0,8 3 0,-9-7 1,3-1-1,-2 1 0,3 1-1,-1 1 0,-4 9 0,-5 5-1,-5 10 1,-3 10-2,-5 12 3,-9 6-2,-4 11 1,-8 10-1,-2 22 1,0 0 0,0 0-1,-26 12 2,9 10-2,-7 13 1,0 9-2,-3 7 2,-3 10-2,3 2 2,-1 10-1,7 0 0,3 3 0,4 1-1,2 4 2,2 1-2,6-1 2,3 4-2,2-6 2,3 5-1,4-1 0,2-6 0,4-6 0,2-6 0,1-4 0,7-8 0,-2-4-1,3-10 0,-1-5-1,1-3-1,-5-7-2,14 13-7,-21-13-24,13 2 1,0 1-1,-7-1 0</inkml:trace>
  <inkml:trace contextRef="#ctx0" brushRef="#br0" timeOffset="3198">1793 1375 34,'0'0'29,"0"0"4,0 0-3,0 0-15,0 0-8,0 0 0,0 0-3,0 0-1,0 0-1,8-20-2,-8 20-1,16-28-3,-12 7-5,-4 21-10,27-30-13,-21 5 0,4 5 0,-10-10 1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36.736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0 0 27,'0'0'29,"0"0"2,0 0-1,0 0-16,0 0-4,0 0-3,0 0-3,0 0-3,0 0-4,19 2-7,-19-2-20,0 0-2,0 19 2,0-19-1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34.833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18 98 35,'0'0'27,"0"0"3,0 0-10,0 0-8,0 0-3,0 0-2,-18 16-3,18-16-1,0 0 0,0 0-2,0 0-1,0 0-2,24-4-5,-24 4-11,2-39-11,-2 39-1,16-45 0,-2 19 1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35.098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0 39 46,'15'-25'30,"-15"25"2,0 0-10,0 0-7,0 0-6,2-22-3,-2 22-4,0 0-4,0 0-3,0 0-5,0 0-12,0 0-10,22 19 1,-22-19 0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40.37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0 269 4,'12'-20'24,"-12"20"1,18-28 2,-9 8-11,-9 20-4,26-36-2,-8 22-2,-4-10 0,9 13 0,-7-15-1,14 12-2,-9-6 0,11 6-2,-1-2 0,3 6-1,-5 0-1,7 6 1,-5 4-1,1 6 0,-5 4 0,-1 6-1,-8 6 1,-1 8 0,-5 2-1,-8 7 1,-2 1-1,-8 4 0,-2-5 0,-3 5 0,-1 2 0,-2-8 0,-2-3-1,4-3 0,-1-4 1,5-4-1,8-24 1,-14 22-1,14-22 0,0 0 1,8-24 0,2 2 0,5-8 0,5-4 1,10-5-1,1 1 1,5-6-1,3 0 1,4 1-1,3-1 0,-5 2 1,4 5 0,-7 5 0,-3 4 0,-5 4 1,-3 10-1,-7 4 0,-2 12 0,-18-2 0,18 24-1,-15-2 1,-3 8-2,-3 6 1,-5 1 0,0 7-1,-4-4 1,0 3-1,-4-7-1,6 0 1,-3-8-1,9 4-1,-4-13 0,8-19 0,-2 20 0,2-20 1,0 0 1,27-8-1,-27 8 1,36-41 1,-12 13 1,7-2-1,-1-2 0,5-2 1,3-1 0,-3-1 0,0 6 0,-5 2 1,2 4-1,-13 5 0,3 5 1,-22 14-1,26-14 0,-26 14 0,0 0-1,19 12 1,-19-12-1,10 30 1,-4-11-1,-2 3 0,2 6 1,-2 2-1,2 2 0,-2 1 0,0-1 0,0 0 1,-1 4-2,-3 0 2,0-3-2,2 1 1,-4 0 0,2 0 0,-2-5-1,1-1 1,2 0-1,-1-6 1,4-2 0,-4-20 0,8 28-1,-8-28 1,12 20-1,-12-20 1,0 0-1,18 19 1,-18-19-1,0 0-1,0 0 0,22 10-2,-22-10-2,0 0-12,23-2-13,-23 2-2,18-18 2,-18 18-1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34:07.15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84 131 18,'-13'-21'20,"-4"-4"-1,1 1-1,7 8 0,-6-5-3,15 21-2,-14-24-2,14 24-2,0 0-2,0 0-1,0 0-1,0 0-1,0 0 0,0 0 1,14-5-2,2 15 0,-16-10 0,33 19-1,-17-4 0,8 4-1,0 4 0,2 2 0,2 3 0,1 1 0,1-2-1,3 6 0,1-3 1,1 1-1,-1-4 0,3 1 0,-1 2 0,3-2 0,-2-1 1,0-2-1,-4-3 0,-3-1 0,-1-3 0,-3-2 0,-5-6 1,-6-1-2,-15-9 2,14 15-1,-14-15 1,-6 24-2,-7-9 1,-5 1 0,-4 1 0,-4 4-1,-8 5 1,0-3 0,-3-2 0,-4 0 0,-1 0 0,-3 0 0,-2 1 0,0 1 0,3-2 0,-1 1 0,5-1 0,4-1 0,5-1 0,7-4-1,6-2 0,4-7-2,14-6-1,-15 7-4,15-7-15,16 9-13,-16-9-3,18-13 2,-18 13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8:32.75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13 66 15,'0'0'14,"0"0"0,-15 4-1,15-4 0,0 0-2,0 0-1,0 0-2,0 0-2,0 0-1,0 0 0,0 0-1,0 0 0,0 0-1,0 0 1,23-10-1,-6 3 1,8 2 0,-1-2-1,7 0 0,0 5-1,6-3-1,-4 5 0,4-1 0,0-1-1,-3-2-2,6 6-2,-8-9-3,11 9-7,-9 1-16,3-13-1,7 12 0,-6-14 1</inkml:trace>
  <inkml:trace contextRef="#ctx0" brushRef="#br0" timeOffset="577">1050 123 13,'-28'0'16,"6"5"0,5-4-2,17-1-1,-17 4 0,17-4-3,0 0-1,0 0-3,27 3-1,-10-3-2,8 4 0,5-4-2,7 0-4,5 0-5,2-7-7,1-5-12,14 9-1,-11-11 1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41.58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57 0 44,'8'18'29,"-8"-18"2,-4 27-12,8 3-7,-15-7-3,14 11-2,-14-5-3,9 6-1,-9-1 0,5-1-1,-2 0-1,1 1 0,1-9-1,0 1-1,4-5-3,2-21-2,4 33-12,-4-33-14,0 0 0,21 18 0,-21-18 1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42.05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137 622 47,'0'0'31,"22"29"2,-22-29-2,0 0-21,6 18-4,-6-18-3,4 20-1,-4-20-1,0 0-2,0 0 0,0 0-2,6 20-6,-6-20-13,-8-18-10,8 18 0,-4-32 2</inkml:trace>
  <inkml:trace contextRef="#ctx0" brushRef="#br0" timeOffset="280">0 83 70,'6'-26'35,"-6"26"0,0 0 0,18-30-25,3 28-5,-21 2-3,22-7-2,-22 7-4,20-2-5,-2 0-27,-18 2 2,22-14-2,-22 14 1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42.88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1 209 51,'0'0'31,"-4"-23"3,6 6-8,-2 17-13,6-29-4,-6 29-2,21-34-2,1 21 0,-8-9-1,11 7-1,-5-2 0,6 10-1,-3-1 0,3 12 0,-4 2-1,-5 9 0,-3 9-1,-2 7 0,-2 5 0,-8 5-1,-4 3 0,-6 0 0,-4-2 0,0-4 0,3-4-1,-3-10 1,2-2 0,10-22-1,0 0 2,0 0-1,0 0 1,24-34 0,-5 4 0,5-5 1,4-8-1,5-3 1,3-3 0,5 7 0,-4-2 0,-1 6 0,-7 11-1,3 8 1,-12 9-1,-3 12 1,-17-2-1,14 33 0,-12-5 0,-4 5 0,-2 5-1,-6 0 1,1 5-1,-3-7 0,0 0 1,-4-5-1,6-8 0,-2-3 1,12-20-1,0 0 0,0 0 2,0 0-2,20-14 1,-4-7 0,6-6 0,3-3 0,3-6 0,1-2 1,3-5-1,-1 5 1,1 1 1,0 6-1,-7 3 0,1 10 1,-8 6-1,-18 12 0,27 10 0,-17 10 0,-6 6-1,-2 11 0,-2 4 0,-4 2 0,2 9-2,-4-6 0,4 3-3,-8-16-3,22 15-18,-12-19-10,0-5 0,2-6 0,-2-18 2</inkml:trace>
  <inkml:trace contextRef="#ctx0" brushRef="#br0" timeOffset="780">1107 438 31,'23'3'25,"-23"-3"1,18 4-6,-18-4-4,18 15-3,-2 3-3,-16-18-2,9 32-2,-15-14-2,6 10-1,-11-1 0,1 4-3,-2-3 1,2 4-1,-2-10 0,6 1 2,6-23 0,2 32-1,-2-32 0,24 14 0,-24-14-1,35-4 0,-11 0 0,2-4-2,5 4-3,-7-14-5,13 10-14,-3 2-8,-3-9-2,5 13 3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44.38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35 555 54,'0'0'37,"0"0"-3,0 0-7,0 0-8,0 0-6,0 0-4,6 23-2,-6-23-2,3 26-2,-3-26-1,2 31-2,-2-31 0,6 22-2,-6-22-1,0 0-5,26 16-7,-26-16-24,10-32 3,2 5-1,-1-9 1</inkml:trace>
  <inkml:trace contextRef="#ctx0" brushRef="#br0" timeOffset="265">19 110 68,'0'0'35,"-22"-16"0,22 16 1,0 0-29,0-31-3,0 31-6,22-20-5,-22 20-17,14-24-10,7 18-2,1-3 2,15 5-1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45.06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0 208 50,'0'0'33,"12"-32"2,-12 32-1,39-27-21,-21-5-4,15 14-2,-7-9-2,9 7-1,2-2-1,7 9 0,-7-1-1,0 12 0,-11 2-1,-2 14 0,-7 5-1,1 11 1,-14 3-1,-4 9 0,-10 7 0,-4 0 0,-3 2-1,1-3 1,-4-5-1,-1-3 1,1-9-1,4-7 0,16-24 0,-19 25 1,19-25-1,0 0 0,9-17 1,1-3 0,12-4 0,1-3 0,13-5 0,-7-3 0,7-3 1,3 1-1,0-5 1,4 3-1,-5 2 0,-1 3 1,-3 2-1,-1 9 1,-4 3-1,-7 6 0,-22 14 1,28 2-1,-28-2 1,7 34-1,-11-7 0,1 5 0,-9 7 0,2 3 0,-4-1 0,-4 2 0,3-1-1,-1-5 0,0-3 0,3-7 0,3-3 1,10-24-1,-18 24 0,18-24 0,0 0 1,0 0 0,31-26-1,-17 4 1,8-3 0,5-5 0,1-1 0,3-9 0,5-5 0,-1 2 0,4-3 1,3 5-1,-5 3 1,-2 7-1,-9 5 1,-4 12-1,-22 14 1,21 2-1,-21-2 0,-2 34 0,-8-6 0,1 1 0,-1 7 1,0 1-1,4 0 0,-2 5 0,2-5 0,0 1-1,0-3-1,2-3-1,8 3-2,-9-17-4,18 10-19,-3-11-8,-10-17 0,18 26 0</inkml:trace>
  <inkml:trace contextRef="#ctx0" brushRef="#br0" timeOffset="890">1303 523 41,'0'0'30,"0"0"2,0 0-9,20-14-11,-1 12 0,-19 2-4,36-20-2,-19 9 1,9 7-3,-26 4 0,37-8-1,-37 8-1,32 6 1,-32-6-2,15 21 0,-15-21 0,0 30 0,0-30 0,-2 33-1,-2-15 1,-3 4-2,7-22 1,-14 33-1,14-33 1,-4 28-1,4-28 1,2 22-1,-2-22 1,23 8 0,-23-8 0,36 5 0,-17-3 0,9 4 0,-3 2 1,-3 4-1,-22-12 0,20 30 1,-16-13 0,-2 5-1,-14 0 0,-10 1 0,5 1-1,-9-6-2,4 5-1,-7-13-4,15 14-18,-13-12-9,1-8-2,4-6 2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46.845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0 585 37,'-4'-20'34,"4"20"1,22-41 1,-13 2-18,31 15-5,-11-19-4,23 12-3,1-10-1,8 5-1,-6 3-1,9 9-1,-3 7 0,2 11-1,-14 8 1,0 14-1,-1 7 0,-7 10-1,-3 3 0,-3 5 0,-9 0 0,-4-4 0,11-3 0,-1-7 0,-9-3 0,9-10 0,3-7-1,1-9 1,11-7 0,7-7 1,-11-8-1,2-3 0,-9-8 0,5-7 0,-7-1-2,-5-10-1,9 8-4,-22-20-9,9 14-22,1 0 0,-2 0-1,-19 0 2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52.196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800 0 59,'-32'12'37,"-3"-2"-2,-5 8 2,-15-6-26,16 19-4,-17-5 0,9 15-3,-16-5 1,6 11-3,-7 1 1,7 9-1,0-4-1,6 8 1,1-5-1,15-1 0,3 2-1,13-4 0,9-7 1,8-3-1,10-1 0,9-11 0,11-7-1,6-4 2,7-14-2,10-4 2,5-2-1,3-8 0,4-8 0,0-8-1,-2 0 2,-2-1-1,-9 1 0,-11 4 1,-11 3-1,-10 9 0,-18 8 0,0 0 0,-36 43 0,2-7 0,-13 13-1,-4 6 1,-8 12 0,-1 2 0,5 1 0,6-1 0,5-4 0,9-6 0,13 0 0,10-6 0,14-9 0,8-5 0,12-7 0,10-6 0,9-7 1,6-5-1,7-12 1,1-8 0,2-10-1,0 6 1,-7-9 0,-1-5 0,-6 0-2,-1 1 0,-7 1-2,-9-14-6,4 15-31,-7-17 0,1 15 1,-8-11-3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53.475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17 1058 27,'0'0'32,"-14"21"2,14-21-1,-20-8-16,20 8-5,8-23-2,10 11 0,-16-33-3,20 17-1,-10-29-1,18 10 0,-2-24-1,9 4-1,-1-2 0,8 4-1,-2 0-1,4 2 0,1 7 0,-1 13-1,0 12 0,2 11 1,-5 6-1,1 14 0,2 12 0,-4 12 0,-3 13 0,5-2 0,-6 13 0,4 1 0,0 8 0,3-2 0,1 1 0,0-5 0,2-14 0,-3 5 0,-1-13 0,2-5 0,-6-14 0,-2-6 1,-1-10-1,5-6 0,-8-10 0,-2-11 0,0-9 0,-3-7 0,-5-4 0,-4-6-1,-6-10 1,-4-4-2,4 4-2,-14-14-3,22 18-24,-20-12-9,10 4 0,0-7 0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55.253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727 0 29,'-6'43'32,"-16"-1"-1,-6 21 1,11 12-22,-25-7-5,7 15 0,-16 0-3,2 1 0,-10-3 0,3-2-1,-5-16 0,8-6 1,-2-14-1,4-15 1,10-14-2,5-16 1,9-16 0,7-12 0,6-19 1,14-2 1,0-14 0,14 10 1,-6-12 0,17 10 0,-7-2 0,14 17-1,-1 7-1,-7 15 0,5 5-1,1 13 1,1 8-1,-5 9-1,5 11 1,-1 7 0,-3 7 0,7 5 0,-3 6 0,9 2 0,-7 2 0,14 1 0,-9-9-1,1 0 1,-1-2-1,-5-9-1,-1-3-2,-15-13-2,15 15-9,-20-15-26,9 0 2,-21-20-2,24 27 2</inkml:trace>
  <inkml:trace contextRef="#ctx0" brushRef="#br0" timeOffset="640">1496 951 29,'10'-30'32,"-8"1"5,2-3-8,-4 32-11,-6-41-5,6 41-3,-28-14-2,28 14-2,-39 14-2,11 10-1,-13-5 1,4 17-2,-5 1-1,7 8 1,-2 6-1,-1 7-1,15 1 1,-1-2-1,10 4 0,6-4 0,10 2 0,6-4-1,10-6 1,11-13 0,-1 5-1,9-10 0,7-9 0,3-4 0,2-6 0,-8-10 1,3-2-1,-15-2 0,-1-8 1,-7-4 0,-21 14 0,20-32 0,-20 32 0,-8-31-1,8 31 2,-18-28-1,18 28 0,-31-23 0,31 23 0,-35-12 0,17 4 0,-4 0 1,22 8-1,-29-16 0,29 16 1,-18-11 0,18 11-1,-6-20 1,6 20 0,6-18-1,-6 18 1,14-17 0,-14 17 0,27-12 0,-9 6 0,-18 6 0,41-4 0,-17 2 0,2-2-1,-1 2 1,-1 2-1,-5 0-1,-19 0-1,34-2-1,-14 12-3,-20-10-5,31-6-27,-31 6 0,26-2-3,-9 0 4</inkml:trace>
  <inkml:trace contextRef="#ctx0" brushRef="#br0" timeOffset="1342">2224 1047 25,'0'0'33,"-41"28"4,15-9-2,1 21-13,-5-24-12,24 23-2,-11-10-3,9 11-3,0-9 0,12 3-1,0-1 0,11-5 1,-7-5-1,14 1 0,0-10 0,3 0 1,1-12-1,5 0 0,-7-10 1,-2 2-1,5-14 0,-3 2 1,1-9 0,3-5-1,-5 3 0,-3-1 1,0 1-2,0-7 0,-3 9-1,-9-7-2,4 13-3,-20-19-5,32 25-19,-13-15-9,5 4 1,0 3-1</inkml:trace>
  <inkml:trace contextRef="#ctx0" brushRef="#br0" timeOffset="1716">3086 780 28,'-8'31'33,"-13"-1"3,5 5-2,8 10-18,-23-15-5,23 21-3,-16-12 0,20 16-5,-12-3 1,9-1-3,-7-4 0,8 2 0,0-7-1,-2-5-1,0-4-1,0-11-1,10 0-2,-2-22-3,8 21-7,-8-21-21,0 0-1,0 0 2,-14-39-1</inkml:trace>
  <inkml:trace contextRef="#ctx0" brushRef="#br0" timeOffset="2044">2718 787 35,'0'0'35,"22"-25"2,-22 25-1,51-6-20,-33-14-3,31 22-3,-12-21-4,16 9-1,3-14-1,18 12-1,-3-11-1,4 3-2,0-4 1,-2 3-3,-12 9-1,-10-8-3,0 24-4,-39-29-15,7 25-13,-19 0-1,0 0 1,0 0 1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7:59.606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29 904 38,'0'0'33,"0"0"1,-10 35-10,-9-41-8,28 24-4,-9-18-3,0 0-1,0 0-3,-6-20-1,12 1-1,6 1-1,6-11 0,0-4-1,9-2 0,3-4 0,5-7 0,-1 9 0,3 2 0,-2 2 0,-5 12-1,-1 7 1,-5 10-1,2 8 0,-5 10 0,3 9 1,-4 6-1,3 10 0,1 4 0,5 2 0,-1-1 0,5-7 0,3-3-1,1-10 1,6-4 1,3-15-1,-1-8 0,2-11 1,0-8-1,-3-5 1,-3-8-1,-2 0 1,-1-8-1,-7-1 1,-3 1-1,-8-4-1,-3 9 0,-9-6-3,8 13-4,-24-22-16,14 16-15,2-1 1,2 2 0,3 0 0</inkml:trace>
  <inkml:trace contextRef="#ctx0" brushRef="#br0" timeOffset="873">2377 73 42,'-18'-30'34,"1"10"0,-7 15-9,-15-13-10,21 30-3,-23-5-4,13 25-3,-13 1-1,7 21-2,-3 5 0,7 14-2,1 8-1,5 4 0,8 6 1,9-7-2,9 0 1,5-16 0,15-3 0,2-13 0,11-10 0,3-13 1,3-11-1,2-12 1,4-6 0,-1-10-1,-3-12 1,2-5 1,-5-11 0,-3-8 0,-5-11 1,-1-4 0,-11-9 1,-1-2-1,-11-7 1,0 4 0,-10-2-1,0 14 1,-6 4-2,-5 14 1,-3 5-1,-4 10 0,0 14-2,-1 2-1,21 14-2,-38-11-1,38 11-4,-23-8-11,23 8-16,0 0-1,27 19 0,-5-5 0</inkml:trace>
  <inkml:trace contextRef="#ctx0" brushRef="#br0" timeOffset="1419">3080 824 16,'10'41'29,"-10"-41"0,0 0 0,0 0-17,0 0-1,0 0 0,0 0-2,0 0 0,0 0-3,0 0 0,-4-25-1,4 25-1,0 0-1,19-12 0,-19 12 0,0 0-1,0 0 0,0 0 0,0 0 0,0 0-1,0 0 0,8 22 0,-8-22-2,-8 26-1,8-26-3,0 0-6,0 0-28,0 0 2,0 0-1,24-22 1</inkml:trace>
  <inkml:trace contextRef="#ctx0" brushRef="#br0" timeOffset="1762">3676 513 49,'-14'-20'34,"14"20"3,-19-10-10,-5-19-11,24 29-3,-12-45-3,18 23-3,-6-16-3,18 10 2,-4-3-4,7 5 2,1-1-3,7 7 1,-1 2-2,2 8 2,-3 5-2,-1 7 1,-3 3 0,1 7-1,-4 8 0,-9 11-1,1 7 1,-10 9-1,-8 7 1,-4 1-2,-5 12 1,-7-4 0,0 8 0,-1-8 0,-5 8 0,-1-10 0,3 3-1,-3-7 1,5-6 0,-2-2 0,3-7-1,3-8 1,6-9 0,0-5 0,14-20-1,0 0 1,0 0 0,0 0 0,0 0 1,-5-22 0,10 3 1,5-3 0,-6 1 0,6 4 0,-4-3 1,-6 20-1,22-33 0,-22 33 0,19-26 0,-19 26 0,24-12 0,-24 12-1,28 2 1,-28-2 0,23 14-1,-23-14 0,30 28 1,-9-7 0,1-3 0,6 12 0,3-10 0,8 4 0,5-7 0,1 5 0,6-6 0,-4-3 0,1-5-1,-3-10 0,-4 2-2,-7-13-2,5 9-4,-27-28-27,15 7-4,-1-15 0,0 2-1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28:33.719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0 14,'0'0'18,"0"0"-1,-10 17-1,10-17-3,0 0-2,0 0-2,0 0-1,29 18-1,-14-18-1,15 8-1,-3-6 0,14 0-3,4 1-4,3-8-6,12 1-14,5 6-7,-6-10 0,7 11 0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08:13.006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17 1284 36,'-7'-32'29,"3"-1"-4,8 11-5,-14-19-4,22 21-3,-22-10-3,10 30-1,0-27-2,0 27 0,0 0-3,13 45-1,-7-2-1,6 18-1,4 12 0,4 22 0,7 9-1,3 8 0,3 14 1,3 0-1,1 10 0,-3 0 0,3 2 0,2-8 1,1-2-1,-1-2-1,1-10 1,1 2 0,-6-16 0,9-7 0,-3-15 0,-5-7-1,-3-14 1,-7-11 0,-5-13 0,-7-13-1,2-3 0,-16-19 1,0 0 0,0 0 0,0 0 0,8-33-1,-6-3 1,6-15 0,1-14 0,1-15 0,4-13 0,0-11-1,3-10 2,5-10-1,0-8 0,-4 2 1,1-10-1,-1 2 0,4 0 0,-9 3 1,1-5 0,-6 4-1,-8 0 1,4 6 0,-6 6 0,0 6 1,0 10-2,0 13 1,2 9-1,0 7 1,0 16-1,4 2 0,4 8 0,0 7 0,-2-1 0,0 2 0,2 2 0,-3 7 0,7 1 1,-6 11 0,0-3 0,-4 7 0,4-2 0,-6 22 0,10-31 0,-10 31 0,8-24-1,-8 24 0,11-23 0,-11 23 0,12-22 0,-12 22 1,24-22-2,-24 22 2,20-23-1,-20 23 1,23-22-1,-23 22 0,24-8 1,-24 8-1,22 2 0,-22-2 0,27 16 0,-9-4 0,0 1 0,13-3 0,-3 6 0,3-2 0,9-2 0,3 1 0,2-1-1,8 2 2,4-4-1,4-2 0,10-2 0,12-2 0,4-3 0,9-1 1,11-1-1,5-3 0,10 2 0,8-4 1,2 0-1,0-2 0,14 2 0,9-2 0,-3 0 1,3 2-1,-3-2 0,-4 5 1,5-3-1,-3 2 0,-8-6 0,0 2 1,-3-4-1,1-2 0,-4-3 0,-2-1 1,-6 2-1,-6-2 0,-12 5 1,-13 1-1,-12 6 0,-13 0 0,-11 6 0,-17 0 0,-13 0 0,-5 4 0,-26-4 0,0 0 0,0 0 0,4 18 0,-4-18-1,-26 14 0,26-14-3,-35 11-1,25 11-8,-12-16-26,22-6 1,0 0-1,0 0 1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0:45.66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17 0 15,'0'0'32,"0"0"1,0 0 1,0 0-15,0 0-9,0 0-4,0 0-5,-16 6-6,16-6-10,13 28-17,-13-28-2,0 0 1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0:32.61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877 65 48,'0'0'33,"16"-20"0,-16 20-12,-20-21-13,20 21-2,-24-20 0,7 22 0,-11-12-1,1 14 0,-9-2-2,3 10 0,-11-6 0,3 17-1,-20-5 0,18 10 0,-9 1-1,-1 3 1,-2 6-1,4 5 0,0 1 0,6 1 0,7 1-1,-3 1 1,5-4 0,7 5-2,7-9 2,2 3-2,5-3 2,9 1-2,2-2 1,4-5-1,6-1 2,2-3-1,5-3 0,9-6 0,2-6 0,1-4 1,9-6-1,3 0 0,3-6 0,3-2 0,2 0 0,0 0 0,-3 0 0,1 0 0,-7 0 0,-3-2 0,-2 2 0,-1 2 1,-10-2-1,-3 0 0,-17 4 0,20-4 0,-20 4 0,0 0 0,0 0 1,0 0-1,0 0 0,0 0 0,0 0 0,0 0 0,0 0 0,-25 8 0,25-8 0,-34 10 0,12-2 0,-1-2 0,-7 4 0,7 0 0,-7-1 0,-5 3 1,-9 2-1,11 0 0,-7 2 0,1 4 0,-2 1 0,1 5 1,3 4-1,5 3 0,9 3 0,-1 5 0,9 3 0,3 1 0,8 5 0,4-3 0,6 1 0,5-3 0,5-3 0,6-3 0,3-5 0,5-5 1,5-9-1,5 0 0,-5-8 0,7-4 0,-3-6 0,2-4 0,1 2 0,3-8 0,-4 0 0,3-6 0,1 2 1,-2-4-2,-2-3 2,1 3-1,-5-8 1,-3 4-1,3 2-1,-5 1 2,-9-1-1,1 4 0,-2 6-1,-5-6 0,3 10 1,-2-4-1,-18 8-2,0 0-1,17 2-9,-17-2-26,-27 6 2,27-6-2,-34 6 1</inkml:trace>
  <inkml:trace contextRef="#ctx0" brushRef="#br0" timeOffset="9158">1483 2362 5,'0'0'25,"0"0"1,0 0-11,-4-20-5,4 20 0,16-31-2,4 13-1,-12-14 1,9 9-2,-1-17 0,10 4-1,-11-9-2,15 7 1,-6-13-3,-1 2 1,5-3-1,3-1 0,-5-3 0,3 3-1,-1-8 1,-4 0-1,-3 3 1,1 1-1,0-2 1,-7 1-1,-3 3 1,-2 4-1,-6 1 1,-2 9 0,-4 3 0,-6 4-1,-4 1 2,4 9-2,-5 2 1,13 22-1,-22-17 1,22 17-1,-22-8 0,22 8 0,-25 15 0,25-15 1,-34 28-1,11-8 1,-1 2-1,-2 9 1,1 1 0,7 5 0,-2 5-1,3 7 1,1 3 0,2 7-1,4-2 1,-2 7 0,3-1 0,-5 6 0,4 0 0,2 2 0,0-1 1,6 1-2,-12 0 1,11 2-1,3-4 1,7 1-1,-1-3 0,2-4-1,6-4 1,-2-9 1,15-7-1,-3-7 0,-8-7-1,-16-29 0,27 24-1,-27-24 1,28 8-4,-24-26-6,13 4-21,-17 14-2,22-43-2,-6 19 2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0:43.56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0 732 12,'0'0'11,"0"0"1,0 0 0,0 0 0,0 0-1,0 0-1,0 0 0,17-16-1,-17 16-2,0-24-1,8 4-2,6 1 0,-10-9-2,16 2 0,-5 1 0,5-1 0,0-5-1,5 7 1,-9 2-1,6 4 0,-3 5 0,-1 5 0,-18 8 0,33-4 0,-33 4-1,28 16 1,-10-9 0,-18-7 0,33 32 0,-9-12 1,-7-2-1,5 3 0,1 1 0,1-2 0,-4-1-1,3 5 0,1-8 0,-4 2 1,7-7-1,-3-3 0,-1-6 0,1 2 1,5-12 0,1-7-1,-3-5 1,7-6-1,-7-5 1,7-1-1,-7-7 1,3-1 0,-11-1 0,1 3 0,-10-1 0,-2 5 0,-4 3-1,-10-1 1,8 6-2,-8-1 0,6 27-2,-8-30-3,8 30-4,0 0-7,0 0-16,19 0-1,-19 0 1</inkml:trace>
  <inkml:trace contextRef="#ctx0" brushRef="#br0" timeOffset="748">1621 130 12,'8'-22'26,"-26"-17"0,9 9-12,1 12-3,-12-3-3,20 21-1,-33-2-2,11 21-1,0 11-1,3 13-1,-1 13 0,-2 11-1,7 10 0,1 8-1,8 1 0,4-1 0,4-4-1,8-8 1,2-10 0,7-8 0,1-13 0,6-15-1,-1-13 1,10-14 1,-3-12 0,-1-9 1,-1-21 1,-1-5 1,-5-16 0,7 0 0,-13-16 1,2 12-1,-8-12 0,-3 12-2,-5 4 0,2 11-2,-8 9 1,-10 11-2,5 15 0,7 17-2,-32-10-2,14 8-3,14 19-7,-9 5-14,13-22-5,8 46 2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0:45.05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0 372 11,'0'0'29,"8"-43"2,-3 15-9,13 16-5,-18-18-4,20 20-1,-16-18-3,23 16-1,-7-8-4,10 12 0,-11-4-1,9 9-1,-2-1-1,3 4 0,-5 6-1,-3-1 0,-3 5 0,-18-10 0,28 32 1,-20-8-2,-2 8 1,-6 4-1,-2 3 2,-4 5-2,0 4 1,-4-2-1,-4-1 1,2-5-1,-1-8 1,-1-4 0,4-8-1,10-20 1,-22 28 0,22-28 0,0 0 0,0 0 0,0 0-1,0 0 1,0 0 0,28-4 0,-28 4 0,33 0 0,-11 6 0,2 1 0,-5 3 0,1 4 0,-2 2 0,-4 6 0,-9 2 0,-3 6 0,-8 6 0,-7-1-1,-9 5 0,-2 0 0,1 12-3,-9-21-3,13 21-6,-13-12-21,2-12 0,9 2 0,-7-13 2</inkml:trace>
  <inkml:trace contextRef="#ctx0" brushRef="#br0" timeOffset="1030">1030 18 15,'0'0'27,"0"-29"3,0 29-9,0 0-6,0 0-3,-16 41-2,-1-17-3,11 24-1,-12 0-1,10 17-2,-6-1-1,4 5-1,3 1 0,3 2-1,6-5 1,0 1-2,7-9 1,1-5 1,2-2-2,6-2 1,-6-11 0,5-5 0,-3-10 0,4-2 0,2-16 0,-1-6-1,5-8 2,0-10-1,1-4 0,1-4-1,-3-2 2,-1-5-2,-6 5 2,0 0-1,-10 4 0,-6 6 1,-6 0-1,6 18 1,-28-22 0,6 20 0,-1 0-1,-5 6 1,-1 0 0,1 6-1,0 0 0,1 4 0,9 8-2,-4-10-2,17 16-7,-17-12-18,22-16-6,2 24 2,-2-24-1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0:46.79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171 6 31,'0'0'34,"0"0"-1,0 0 0,0 0-21,-22-10-6,22 10-5,0 0-6,0 0-4,0 0-13,0 0-10,6 18-2,0 3 2</inkml:trace>
  <inkml:trace contextRef="#ctx0" brushRef="#br0" timeOffset="265">272 662 11,'0'0'29,"6"29"-1,-6-29 3,-32 26-20,24 6-2,-9-7-4,3 9 0,-8-4-3,0 9 0,-2-1-1,-4-7-4,9 15-10,-7-1-17,-12-15-2,10 9 1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0:48.21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379 65 17,'0'0'29,"12"-20"-3,-12 20-4,-16-24-5,16 24-4,-23-16-3,23 16-2,-38-5-2,21 9-1,-15-3-1,6 13-1,-9 2-1,3 12 0,-5-1 0,8 9-2,-5 5 1,7-2-2,5 1 2,6 1-2,8-6 2,8 1-2,10-9 1,4 1 0,8-10 0,5 1 1,5-9-1,1-4 0,4-2 1,1-8-1,-3 0 2,3-2-1,-9-2 0,-3 1-1,-7-1 1,-19 8-1,26-2 0,-26 2 1,-4 17-1,4-17 0,-23 34 0,1-9 0,-2 7 0,-1-1 0,-3 5-1,3 1 1,-1 1-1,6-1 1,3 0-1,7-5 1,4-3 0,4 3 0,6-8 0,4-3 1,-8-21-1,33 28 1,-9-22 0,3 0-1,3-4 1,1-8 0,3 0 0,-1-8-1,-1 2 0,1-6 0,-1 7-2,-7-13-3,13 16-6,-38 8-20,39-29-4,-13 23-1,-3-4 1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0:49.17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1069 7,'10'-20'29,"-10"20"1,0 0-3,0 0-11,0 0-3,0 0-3,12 28-3,-16-4-3,8 13 0,-6 3-2,4 7 0,-2 0-2,2 4 1,2-1-1,2-9 0,2-3 0,1-7 0,7-9 0,-16-22 0,32 26 1,-32-26-1,37 3 1,-17-8 0,1-9 0,1-4-1,-4-2 1,5-5 1,-5-5-1,6-3 1,-9-5 0,3 3 0,-8-7 2,6 5-2,-10-7 1,7 11-1,-9-7 1,4 17 0,-4-7-1,2 10 0,-4 3 0,-2 17-1,0 0 0,0 0 0,4 23 0,-4-3-1,0 15 0,2 3 0,0 5 0,2 5 0,2-5 0,2 0-1,1 1 1,1-3 0,2-1-1,-2-5 0,6-3-1,-9-7-1,15 9-3,-22-34-5,34 47-8,-34-47-18,25 12 1,-25-12 0,26-18 1</inkml:trace>
  <inkml:trace contextRef="#ctx0" brushRef="#br0" timeOffset="686">740 763 11,'0'-23'32,"0"23"1,24-42 1,-16 7-14,25 19-5,-21-20-3,25 17-5,-15-7-1,13 14-3,-13-2-1,7 13 0,-3 2-2,-1 9 1,-3 2 0,0 4 0,-3 0 0,1-2 0,-2-3 0,1-1 0,-19-10 1,36-6-1,-36 6 1,37-21-2,-21 1 1,4-2-1,1-1 0,-5-5 0,10 0 0,-13 1-2,13 11-1,-22-14-2,27 26-9,-36-15-15,5 19-8,33-24 1,-33 24 1</inkml:trace>
  <inkml:trace contextRef="#ctx0" brushRef="#br0" timeOffset="5990">2463 142 32,'-11'-35'29,"11"35"2,-32-28-9,1 10-10,13 14-2,-19-8-2,9 14-2,-11-2 0,5 16-2,-9-2 1,6 18-2,-3 1 1,3 16-3,1 5 1,5 7-2,-1 8 0,11 4 0,3 8 0,6-8-1,4 0 1,12-8 0,6-2-1,2-6 2,10-8-1,-1-7 0,5-11 0,7-1 0,-1-10 0,1-11 0,1-11 0,1-7 0,-1-17 0,3-4 0,-2-9 1,3-10-2,-3-7 1,1-3 0,1-4 0,-2-4-1,-3 4 1,-5-8 0,-5 0 0,-6 0 1,-8 4 0,-10 4 0,-10 6-1,-2 9 1,-8 5 0,-1 11 0,-3 15-2,1 1 0,5 16-2,0-4-3,20 4-3,-17 14-7,17-14-17,15 33-3,-3-15 3,16 12 0</inkml:trace>
  <inkml:trace contextRef="#ctx0" brushRef="#br0" timeOffset="6567">3014 775 43,'4'40'32,"-14"-15"0,6-5-5,6 6-16,-2-26-6,-11 25-4,11-25-3,0 0-1,-4 22-4,4-22-6,0 0-14,0 0-5,15-32 1,-15 32 1</inkml:trace>
  <inkml:trace contextRef="#ctx0" brushRef="#br0" timeOffset="6895">3229 432 6,'0'0'30,"4"-34"0,5 17 1,-9 17-13,4-36-2,14 24-4,-16-13-2,24 7-2,-13-10-2,15 13 0,-4-11-3,11 8 1,-7-3-3,5 11 1,-4-2-1,-5 16 0,-2 4 0,-3 5-1,-7 17 0,-2 4 0,-4 11 0,-6 4 0,-6 5 0,0 1 0,-4 4-1,-5-2 1,-1-2-1,-6 1 1,4-7-1,1-4 1,3 1-1,-2-5 0,2-2 0,3-7 1,3-4 0,4-7 0,4-1-1,0-20 1,6 20 0,-6-20 0,27 0 1,-9-4 0,4-4-1,3 0 0,-1-4 1,1 6-1,-1-4 0,0 1 0,-1 7-2,-5-10-3,11 18-3,-29-6-2,46-12-5,-36-8-5,11 2-14,5 7-1,-9-17 2</inkml:trace>
  <inkml:trace contextRef="#ctx0" brushRef="#br0" timeOffset="7441">4403 83 17,'4'-36'30,"-4"36"0,2-31 4,-20 15-17,18 16-5,-27 16-2,17 13-2,-21-5-1,5 20 0,-13-3-3,13 16-1,-11-2-1,9 12-1,-1 0 1,5 6-2,2 0 0,11-2 0,1-2 0,4-5 0,6-3 0,6-8 0,6-6 0,1-9 0,13-7-1,-1-9 1,3-2 0,1-8-1,7-7 1,-1-5 0,-3-5 0,-1-7-1,-1-2 1,-7-2-1,5 0 1,-4-5 0,-7-1 0,1 6 0,-2-4-1,-6 3 1,-10 17 0,1-32 0,-1 32 0,-15-20 1,15 20-1,-28-15 0,9 13 0,-3 2 0,0 0 0,-7 8 0,1-6 0,1 3-1,1 9-2,-9-6-2,21 18-11,-16-8-19,7-7 1,5 3-2,-2-2 1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10:57.74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443 5 6,'0'0'28,"0"0"2,0 0 0,0 0-13,-34-14-5,34 14-3,-41 12-2,21 4-1,-15-4-1,7 14-1,-9-1 0,1 13-1,-5-4 0,9 11-1,-5-1 0,7 5 0,3-3-1,5 1 0,2-5 0,16-3 1,6-3-2,4-6 1,12-8 0,6-7-1,7-5 1,7-8-1,3-2 0,-2-6 0,1-1 0,1 1 0,-15-4 0,-6 6 1,-3 2-1,-17 2 0,-4 18 0,-7 1 1,-11 9-1,-16 8 0,7 1 0,-5 5 1,1 4-1,-1-5 0,7 1 0,3-7 0,7-3 1,13-8-1,4-2 1,16-3 0,-14-19-1,37 18 1,-7-16 0,-1 0-1,8-8 1,5 2-1,3-6-1,-5-3-1,5 7-1,-8-16-4,15 24-9,-13-10-19,4 0-1,-3 6-1,-13 6 2</inkml:trace>
  <inkml:trace contextRef="#ctx0" brushRef="#br0" timeOffset="671">882 1160 41,'0'0'31,"-24"4"2,7-4-14,3 19-8,-16-7-3,9 12-3,-5 4-2,2 4-1,1 3 0,-3 7-3,8-5 2,3 5-2,1-4 1,8-3-1,4-5 1,2 0-1,4-6 1,10-7 0,-14-17 0,35 22 1,-9-24 0,1-6-1,5-10 2,3-1 0,-5-19 1,5-4 0,-5-9-1,1-3 2,-7-7-2,2-2 1,-7-9-2,5-7 1,-8 4-1,0 4 0,-3-7 0,1 7 0,-4 0 0,10 11 0,-10 1 1,-3 17-1,-1 3 0,0 7 0,-6 6 1,0 26-1,-4-20 0,4 20 0,-19 14-1,5 4 1,2 8-1,-6 9 0,5 9 0,-3 2 0,2 9 0,-4 0 0,10 3 0,6 1 0,2 1 0,4-1 1,2-1-2,4-5 2,4-1-1,6-3-1,-9-5 1,1-9-2,2 3 0,-6-14-2,8 7-1,-16-31-9,21 24-19,-21-24-3,0 0-2,26 8 2</inkml:trace>
  <inkml:trace contextRef="#ctx0" brushRef="#br0" timeOffset="1560">1505 702 0,'0'0'28,"6"-22"1,-6 22-5,25-23-5,-21-7-3,20 16-3,-18-20-2,21 15-1,-9-15-3,6 14-2,-7-4-2,7 10 0,-2 5 0,-22 9-1,31 7-1,-31-7 0,22 36 0,-8-6-1,-1-4 1,-5 7 0,0-5 0,4 4 0,8-12 0,-6-1-1,3-13 2,3-2-1,0-6-1,3-6 1,1-4-1,2-9 1,-7-3-1,17-2 1,-13-2-1,-1-1 0,6-5 1,-1 2-1,-7-3 1,0 1-2,-5 2 0,-11 3-1,10 7-1,-14-12-4,0 34-7,-4-34-8,4 34-15,0 0 1,0 0 0</inkml:trace>
  <inkml:trace contextRef="#ctx0" brushRef="#br0" timeOffset="2137">2679 146 26,'-8'-32'31,"8"32"1,-16-18-4,-1 2-16,17 16-3,-36 8-3,16 6-2,-9 4-1,7 12-1,-11-3 1,5 11-1,0 0 0,1 5-1,3-1 1,7 7 0,3-3-1,4 1 1,2-1-2,6 1 2,2-5-1,10 0-1,2-9 1,1 1-1,-1-10 0,4-2 0,-16-22 1,32 15-1,-13-13 0,-1-10 1,-18 8-1,34-23 0,-13 7 0,3-6 0,-1 2 0,-3-4 1,-2 1-1,-4-1 0,1-8 1,-3 8 0,-6-13 0,0 7 0,-12-8 0,6 5 0,-4-5 0,0 5 0,-4-1-1,-3 0 0,5 8 1,-6 1-1,12 25 0,-10-32-1,10 32 1,-12-18-2,12 18-1,0 0-1,0 0-4,0 0-2,22 14-8,-22-14-12,0 0-7,33 32 4,-33-32-1</inkml:trace>
  <inkml:trace contextRef="#ctx0" brushRef="#br0" timeOffset="2714">2935 611 26,'12'38'31,"-16"-16"0,4-22-13,4 43-5,-4-43-3,-4 24-6,4-24-5,0 0-4,0 0-5,0 0-3,0 0-11,0 0-6,10-20 1</inkml:trace>
  <inkml:trace contextRef="#ctx0" brushRef="#br0" timeOffset="3026">3167 247 28,'6'-26'32,"12"14"2,-18 12-4,6-38-18,14 30-2,-20 8-3,17-17-2,-17 17-1,0 0-2,20 4 0,-20-4-1,18 37 0,-18-11 1,-2 4-2,-2 5 0,-4 1 0,0 4 0,-4-3 0,-1 5 1,-9-9-1,18 3 1,0-6-1,-4 0 0,2-7 0,8-3 1,-2-20-1,6 26 0,-6-26 0,20 20 1,-20-20-1,27 12 0,-9-8 1,4-2-1,1 0-1,-1-4 1,6 2-1,-9-6-1,5 8-2,-4-12-1,7 10-2,-21-18-7,20 14-14,-8-4-7,-9-12 2,13 6 0</inkml:trace>
  <inkml:trace contextRef="#ctx0" brushRef="#br0" timeOffset="3526">3571 193 23,'0'0'31,"0"0"0,20-16-8,-20 16-10,0 0-1,28 10-4,-28-10-1,25-2-2,-25 2-1,28-10-1,-28 10-1,29-8 0,-29 8 0,26-6-1,-26 6 0,0 0 1,22 12-1,-22-12 0,0 0 0,0 0-1,21 22 1,-21-22-1,18 4 0,-18-4 1,0 0-1,20 10 1,-20-10-1,0 0 1,0 0-1,18 18 1,-18-18-1,0 0 1,11 24-1,-11-24 1,2 19 0,-2-19 0,-4 28-1,6-8 1,-8-2 0,4 6 0,-3 1-1,1 3 1,-6 6 0,2-1-1,2 9 0,-4-2 0,2 5 0,-2 1 1,3-3-2,-1 1 1,6-5 0,-8 3 1,8-4-1,0-1 0,0-7 0,-2-2 0,4-3-1,-2-1 1,4-4-1,-2-20-1,8 24 0,-8-24-1,0 0-2,0 0-7,33-2-22,-33 2-2,0 0 0,28-22 0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4:33.37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3134 0 19,'-22'5'12,"22"-5"-1,-35 12 0,16-6-1,-1 4-1,-5-1-2,0 4-1,-7-3 0,3 7-1,-4-5-1,1 5 0,-7-2 0,2 3 1,-5-1-2,5 3 1,-5-1-1,3 1 1,-4 2-2,1 3 1,-1-3-1,1 3-1,-3 0 1,3 2-1,-3 0 1,3 2-1,-2-2 1,5 1-1,-5-3 1,2 4 0,-1-2-1,2 1 0,-2-1 0,2 2 0,-2-1 0,1 3 0,1-3-1,4 2 1,-2 2-1,3 0 1,-1 0-1,5 2 1,-2-2-1,4 0 1,-4 0 0,7 3 0,-3-3 0,3 0 0,-2 1-1,-1-1 1,3 4-1,-1-4 1,-1 3 1,0 0-1,1 0 0,1 2-1,0 0 3,4 5-3,-6-3 2,5 5-2,1-2 0,1 1 0,0 1 0,0-2 1,0-1-1,2-5 0,0 6 0,3-5 0,-1 0 0,-2-1 1,1-1-1,-1 0 1,3 1-1,-3 1 1,0-5-1,1 3 1,-4-3 0,8 1-1,-4 1 0,1 0 0,-3-1 1,3 1-1,3-1 1,-4-1-2,6-3 2,-4 3 0,0-7-1,4 5 1,-1-8-1,2 3 1,1-1-1,1 1 1,-2-1-1,3-1 0,-1 4 0,2-5 0,0 5 0,-1-4 1,2 4-1,1-2 0,-1-3 0,-3-2 0,1 1 1,1 2-1,1-3 0,-1 4 1,0-6-1,-1 2 0,1 6 0,1 1 0,-1-2 0,1 0 1,-2 0-1,3 0 0,-3-1 0,1 1 1,-1-5-1,3 2 1,-1-3-1,0 1 0,1-2 1,1 2 0,-2-1-1,3 1 1,-2 9 0,1-2-1,-2 5 1,-3-2-1,1 2 1,-2-2-1,1 2 1,-2-2-1,0-5 0,2 2 1,0-3-1,5 4 1,-2-1-1,4 3 1,1 2-1,2 4 1,-2-3-1,2 1 1,-1 1-1,1 0 1,0 1-1,0-3 0,0 1 0,8-2 1,1 2-1,1 3 1,5-2-1,0 3 0,3 3 1,3 3-2,2 6 1,-1 4 0,-2 3 0,4 2 0,1 3 0,2-2 0,0 4-1,5 0 2,1-3-1,3-1 0,2 1 0,4 2 1,4 1-1,1 2 1,3 1-1,1-1 0,-1 1 0,4 3 0,0-1 0,0 0-1,3-2 2,3 1-2,1-3 1,1-1-1,5 2 0,2-6 0,5 2 0,-2 2 1,2 0-1,2-2 0,3 2 0,-3-2 1,1-1-1,-1-1 1,3-1-1,0-5 1,-2 0-1,-1-6 0,0 4-1,-9-4-1,5 4-2,-13-9-4,10 21-12,-17-7-15,2 6-1,-2 4 1,-2 2 1</inkml:trace>
  <inkml:trace contextRef="#ctx0" brushRef="#br0" timeOffset="2168">91 3761 1,'-21'2'7,"21"-2"0,-18-2 0,18 2 1,-15-5-1,15 5 0,-15-7 0,15 7-1,0 0-1,-17-15-1,17 15-1,0 0-1,0 0-1,-7-22 0,7 22-1,7-20 0,-7 20 0,17-27 2,-6 12 0,-2 0 0,-9 15 0,22-25 0,-22 25 1,16-15-1,-16 15 0,0 0-1,16 0 0,-16 0 0,0 0 1,0 0 0,0 21 1,0-21 0,0 0-1,0 0 1,-19 17-1,19-17 0,0 0-1,0 0-1,0 0-1,0 0-2,0 0-3,-8-15-9,8 15-12,0 0 1,20-12 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7:40.141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474 117 14,'0'0'28,"12"-35"0,-12 35 3,5-22-13,-15 0-5,10 22-3,-15-23-3,15 23 0,-32-14-2,15 13-1,-6 2 1,3 9-3,-7 4 0,2 11-1,-9 5-1,4 12 1,-3 7-1,-4 8 1,2 5-1,-2 4 0,7 1 0,1 0 0,7-5 0,4-3 0,8-8 0,5-6 0,7-11 0,4-6 0,6-8 0,3-10 0,2-5 0,3-8-1,2-5 1,1-9 0,4-7 0,3-6 0,0-5 0,2-9 0,5-1 0,-2-7 0,4 0 0,-1-6-1,1 1 1,-4 2 0,0 1 0,-3 7-1,-9 3 1,-1 9 0,-4 2 0,-3 9 1,-6 7-1,-9 17 1,6-17 0,-6 17-1,0 0 1,-6 19 0,-3-2 0,8 8 0,-6 7-1,0 10 1,1 2 0,2 8 0,1 3 0,3 6 0,2 1-1,1-2 0,9-3 0,1-3-1,11-2-2,-4-13-1,15 3-4,-8-22-9,16 0-16,2-3-1,2-7 0,3-2 0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4:37.66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0 852 7,'0'0'14,"8"29"0,-5-14-1,6 7-1,-1 3 0,2 0-1,2 11 0,-5-4-4,8 11 0,-7-2-1,11 11-1,-9-2 0,10 8-1,-8 1 0,5 6 0,0-1 0,3 2-1,0-2-1,2 2 1,0-1-1,5 4 0,-2-7 0,7 4 0,-3-5-1,4 3 0,-2-2 0,4 2 0,-1-2 1,3 2-1,1-3 1,3-1-1,-3-1 1,3 0-2,-2-3 4,-1 1-4,1-8 1,0 1 0,-6-1-1,3-2 1,-3-3-1,3 0 1,-1-4-1,-1 1 1,-4-3-1,2 1 0,-3-4 0,-1 1 1,-1-4-1,0 1 0,0-2 0,-2-1 1,2-3-1,-1-2 0,-3 0 1,4 6 0,-3-4-1,1 0 0,-2-5 0,-1 1 1,0-3-1,0 2 0,-2-3 0,0-6 0,-3 1 0,2-1 1,-4-1-1,2 0 0,-17-12 0,28 18 1,-28-18-1,27 15 1,-27-15-1,27 10 0,-27-10 1,26 14-1,-11-7 0,-15-7 0,30 13 1,-15-6-1,2 1 0,-2 2 0,2-1 0,-2 3 1,-15-12-1,27 18 0,-27-18 1,24 14-1,-24-14 1,25 8-1,-25-8 1,27 3-1,-27-3 1,27 4-1,-27-4 1,27 5-1,-12 1 0,0 0 0,2 2 0,-2 0 1,0-1-1,2 2 0,-2-3 0,2 1 0,-2-2 0,-15-5 1,30 5-1,-13-5 0,0 0 1,2-2-1,-1-1 0,1-2 0,1-2 1,0 4-1,2-6 0,1 4 1,-1-5-1,4 2 0,0-4 0,5-1 0,1-8 0,1-2 0,3-4 0,1-7 0,3-3 0,-1-8 0,6-2-1,3-9 1,-3 1 0,4-6 0,0-3 0,-1-3 0,3-4 0,1 4 0,-3-4 0,0-3 0,1 0 0,-1-4-1,5-1 2,-4-5-1,4-5-1,0-4 1,0-6-1,-2-4 1,4-4-1,-4-6 1,-3-7-1,0 4 0,1-2 1,1-3-1,-8 5 1,-1-2-1,-1 4 0,-6-1 0,1 9 0,-4-2-1,-6 6 2,-4 4-1,4 5 1,-4 6 0,1 4-2,-4 9 1,2 4-1,-5 4-1,6 15-2,-17-7-10,5 15-20,-4 13 1,-11 3-1,-1 10 1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4:49.50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14 14,'36'10'20,"-36"-10"-7,32 7-5,-14-4-4,1-3-5,3-3-4,-2-4-3,4 0-1,-7-3-3,10 3-1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4:49.36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57 1,'32'-22'5,"-17"9"-2,1 1-5,4 2-3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5:15.274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0 0 4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5:32.777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96 10 11,'0'0'15,"0"0"-1,-20 0-1,20 0 1,-15 0-1,15 0 0,0 0-2,-27-5-1,27 5-2,-15-3 0,15 3 0,0 0-2,0 0-1,-20-4 0,20 4-2,0 0-1,0 0-1,0 0-1,0 0-3,20 23-5,-20-23-13,0 0-11,17 23 0,-17-23 0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5:37.753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1992 26 34,'0'0'28,"0"0"2,0 0-9,0 0-8,-24-12-2,24 12-2,-15-3-2,15 3-1,-17-5 0,17 5-1,-16-3-1,16 3 0,-22-2-1,22 2 0,-26 0-1,26 0-1,-30 2 1,12 1-1,-1-3 0,-1 3 0,2-1-1,1 1 1,-3 1-1,1-3 0,1 4 1,3 0-1,-4 0 1,2 0-1,-1 2 1,-2 0-1,3 0 1,0 3-1,-2-2 1,3 2-1,-1 4 1,2-1-1,0 2 0,15-15 0,-27 30 0,15-15 0,2 4 0,-2-1 0,0 1 0,2 3 0,-1-4 1,0 7-1,0-1 0,1 1 0,-2 2 0,2 0 1,1 0-1,3-2 0,-1 5 0,2-3 0,3 1 0,0-1 0,2-1 0,2-1 0,2 2-1,-1-1 2,2-4-1,0 3 0,2-1 0,1-1 0,0 3 0,1-1 0,1-2 0,0 1 0,2 4 0,-2-2 0,0-3 0,2 1-1,0-6 1,-2 1-1,1-4 1,1 1-1,-12-16 1,25 21 0,-10-13 0,-15-8 0,29 18 0,-29-18 0,29 17 0,-29-17 0,26 14 0,-26-14 0,24 15 0,-24-15 0,20 12 0,-20-12 0,20 15 0,-20-15 0,21 13 0,-21-13 0,25 10 0,-25-10 0,25 4 0,-25-4 0,23 1 0,-23-1 0,22 2 0,-22-2 0,20 5 0,-20-5 0,22 12 0,-22-12 0,26 11 0,-11-2 0,0-4 0,2 2 0,1-1 0,2-1 0,2 0 0,0 2 0,1-2 0,1 2 0,-2 0 1,0 1-1,0-1 0,-1 3 0,0-4 0,0 5 0,0-3 0,2-1 0,1-2 0,-3 1 1,1-2-1,2-1 0,-4-1 0,2-1 1,-2-1-1,-1 2 0,-1-2 1,-1-2-1,1 1 0,-1-1 1,2 0-1,-1 1 0,-3-3 0,0 1 1,-15 3-1,24-5 0,-24 5 0,15-5 1,-15 5-1,0 0 0,0 0 0,0 0 0,0 0 1,0 0-1,0 0 0,0 0 1,0 0-1,0 0 0,0 0 0,0 0 0,0 0 0,0 0 0,0 0 0,0 0 0,0 0 0,0 0-1,0 0 1,0 0 0,0 0 0,0 0 0,0 0 0,0 0 0,0 0 0,0 0-1,0 0 2,0 0-2,0 0 1,0 0 1,0 0-2,0 0 1,0 0 0,0 0 0,0 0 0,0 0 0,0 0 0,0 0 0,0 0 0,0 0 0,0 0 0,0 0 0,0 0 0,0 0 0,0 0 0,0 0 0,0 0-1,13-15 1,-13 15 0,0 0 0,0 0 0,17-10 0,-17 10 0,0 0 0,15-12 0,-15 12 0,0 0 0,17-12 0,-17 12 0,0 0 0,15-8 0,-15 8 0,0 0 0,0 0 0,15-9 0,-15 9 0,0 0 0,0 0 0,0 0 0,0 0 0,0 0 1,0 0-1,0 0 0,0 0 0,0 0 0,-6-16 0,6 16 0,0 0 0,-20-10 1,20 10-2,-17-7 1,17 7 0,-19-8 1,19 8-1,-20-7 0,20 7 0,-18-7 0,18 7 0,-16-5 0,16 5 0,-15-5 0,15 5 0,0 0 0,0 0 0,-16-5 0,16 5 0,0 0 0,0 0 0,0 0 0,0 0 0,-16-2 0,16 2 0,0 0 0,0 0 0,0 0 0,0 0 0,0 0 0,0 0 0,0 0 0,0 0 0,0 0 0,0 0 0,0 0 0,0 0 0,0 0 0,0 0 0,0 0 1,0 0-1,0 0 0,0 0 0,0 0 1,0 0-1,0 0 0,0 0 0,10 17 0,-10-17 0,0 0 0,17 17 0,-17-17 0,17 15 0,-17-15 0,19 17 0,-19-17 0,21 15 0,-21-15 0,21 15 0,-21-15 0,23 15 0,-23-15 0,24 12 0,-24-12 0,21 12 0,-21-12 0,22 10 0,-22-10 0,19 6 0,-19-6 0,22 7 0,-22-7 0,18 3 0,-18-3 0,0 0 1,19 0-1,-19 0 0,0 0 0,0 0 0,0 0 0,15-6 0,-15 6-1,0 0 1,0 0 0,0 0 0,0 0 0,0 0 0,0 0 0,0 0 0,0 0 0,0 0 1,0 0-2,0 0 1,0 0 0,0 0 0,0 0 0,0 0 0,0 0 0,0 0 0,0 0 1,0 0-1,0 0 0,0 0 0,0 0 0,0 0 0,0 0 0,0 0 0,-14 15 0,14-15 0,-18 8 0,18-8 0,-22 12 0,7-4 1,15-8-1,-30 21 0,13-11 0,2 3 0,-2-3 0,2 4 0,0-4-1,15-10 1,-26 21 0,26-21 0,-20 14 0,20-14 0,-15 15 0,15-15 0,0 0 0,-15 18 0,15-18 0,-5 16 1,5-16-2,0 0 1,-8 20 0,8-20 0,0 0 0,0 0 0,-7 17 0,7-17 0,0 0 0,0 0 0,0 0-1,0 0-1,-2 16-2,2-16-5,0 0-28,0 0 0,0 0-2,-12-20 2</inkml:trace>
  <inkml:trace contextRef="#ctx0" brushRef="#br0" timeOffset="9922">24 1569 20,'0'0'26,"-5"-18"-2,5 18-2,0 0-5,0 0-2,-19-22-3,19 22-2,0 0-2,0 0-2,0 0-2,12 27 0,-7-11-2,7 10 0,1 2-1,8 9 0,-1 5-1,3 2 0,2 1 0,2 0 0,4-4 1,-3-4-1,-1-5 0,2-9 0,-1-4 0,1-8 0,-1-4 1,-1-7-2,0-3 0,-2-9 1,2-2-1,-5-4 1,-4-5 0,3-3 0,-8-2 0,2-6 0,-6-1 1,1-2-1,-10-3 0,1 1 1,-2 2-1,-8-1 0,-1 1 1,-3 3-1,-2 2 0,-2 4-1,3 6-1,-6-3-5,20 25-9,-15-21-16,15 21-1,-7-18 0,7 18 0</inkml:trace>
  <inkml:trace contextRef="#ctx0" brushRef="#br0" timeOffset="10655">790 1312 35,'0'0'30,"5"-17"2,-5 17-9,0 0-6,-15 22-5,15 2-4,-10-1-3,5 11-2,-2 1 0,6 5 0,-1 4-2,5 3 0,1-2-1,4 1 0,2-3-1,0-2-1,5 2-3,-3-11 0,8 7-6,-11-17-9,6-2-12,2 2-1,-17-22 2,26 27 0</inkml:trace>
  <inkml:trace contextRef="#ctx0" brushRef="#br0" timeOffset="11029">963 1452 23,'0'0'29,"0"0"1,0 0-5,19 23-7,-19-23-6,8 44-3,-6-17-4,5 8-1,-2-2-2,3 4-2,2 0-3,-3-8-5,6 6-8,-1-3-15,-7-12-1,9 9 1,-14-29 1</inkml:trace>
  <inkml:trace contextRef="#ctx0" brushRef="#br0" timeOffset="11404">1029 1243 41,'0'0'32,"25"-3"2,-3 1-7,11 16-9,-11-13-6,17 18-2,-9-6-4,11 14-1,-9 0-2,1 10-1,-8 5-2,-5 3 0,-4 11-3,-11-8-2,6 18-14,-14-11-16,-5-1 1,-6 0-2,-6-7 2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5:42.137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1693 0 30,'0'0'29,"0"0"1,0 0 0,0 0-12,-4 15-6,9 3-4,-8-2-1,10 9-3,-6-5 2,11 9-3,-5-1 0,10 6-1,-4-4 0,9 9 0,-2-4-1,5 5 0,-1-1 0,5 1 0,-3-1-1,3-2 1,0-3-1,1-2 0,3-9 1,1 1-1,1-8 0,1 0 0,-1-8 0,0-1 0,0-6 0,1-1 1,-4 0-1,-2-3 0,-1-4 1,-1-1-1,1-2 0,-1-2 1,1-1 0,-1-4-1,-4-2 1,3-1 0,-2-5 0,2 1 0,-4-3 0,1 4 0,-6-1-1,3 3 1,-3-3-1,-1 6 0,-4-1 1,-1 4-1,0-2 0,0 2 0,-2 0 0,0 0 0,-10 15 0,20-27 0,-20 27 0,15-22 0,-15 22 0,10-17 0,-10 17 0,0 0 0,0 0 0,0 0 0,2-15 1,-2 15-1,0 0 0,0 0 0,-17 8 0,17-8 0,-17 12 0,17-12 0,-22 17 0,22-17 0,-28 25 0,11-10 0,-2-1 0,-1 3 1,-2-2-1,1 2 0,-5-4 0,5 0 0,-3 1 0,2-4 0,5 0 0,-1-5 0,18-5 0,-25 5 0,25-5 0,-19-2 0,19 2 0,0 0 0,0 0 0,-17-13 0,17 13 1,0 0-1,0 0 0,5-15 0,-5 15 0,0 0 0,21-15 0,-21 15 0,25-15 0,-25 15 0,30-16 0,-15 8 0,0-2 0,4 2 0,-2-4 0,1 3 1,-1-2-1,0-1 1,-2 2-1,2-2 0,-2 5 0,-15 7 0,25-17 0,-25 17 0,22-11 0,-22 11 0,18-12 0,-18 12 0,19-8 0,-19 8 0,15-7 0,-15 7 0,0 0 1,17-2-1,-17 2 0,0 0 0,0 0 0,8 17 0,-8-17 0,0 22 1,-2-7-1,1 3 0,-3-1 0,3 7 0,-3 1 0,3 4 1,-3 3-2,3 1 1,-1 6 0,-1-4 0,3 4 0,-2-6-1,0-2 1,1-4 0,1-4-1,-2-8 0,5 0-1,-3-15-2,5 17-4,-5-17-10,0 0-19,0 0 2,0 0-1,0 0 1</inkml:trace>
  <inkml:trace contextRef="#ctx0" brushRef="#br0" timeOffset="1575">400 1681 22,'-8'-32'30,"-5"-3"3,4 10-1,9 25-9,-23-42-7,23 42-2,-10-21-5,10 21-2,0 0-1,0 0-2,3 16-1,5 5-1,1 6-1,8 7-1,-1 8 0,6 5 1,5 2-1,2 3 0,3-2 0,1-1 0,1-2 0,-1-3 0,4-5 0,-1-2 0,-3-2 0,3-5-1,-3 0 0,-3-4 0,2-3 1,-3-3-2,-2-1 1,-2-7 0,-1-2 0,-3-3 1,-2-7-1,-2-6 1,0-4 0,-17 10 0,28-25 0,-20 7 1,4-3-1,-3-4 1,-3 0-1,1-2 1,-5-1-1,-2-6 1,0-1-1,0-2 0,-2-7 0,-3 2 1,2-2-1,-2-3 1,-2-2 0,4 2-1,-8-2 1,5 6-1,-8 1 1,3 5 0,-5 0 0,3 8-1,0 2 1,-1 7-1,2 0 1,2 5-1,10 15 1,-17-24-1,17 24 0,-13-18 0,13 18 0,-10-15-1,10 15-2,0 0-3,0 0-7,0 0-23,0 0 0,0 0 0,0 0 0</inkml:trace>
  <inkml:trace contextRef="#ctx0" brushRef="#br0" timeOffset="2324">1360 1416 41,'-2'-17'32,"2"17"1,0 0 0,-15 23-12,15-23-9,-8 37-3,3-10-3,8 12-2,-1-1-1,6 11 0,-1-3-1,6 4 0,1-3-1,3 2 0,1-5-1,4-4 1,-2-1-1,2-6 0,1-2-2,-2-10 0,6 5-3,-27-26-4,43 23-18,-43-23-9,30 2 2,-30-2-2</inkml:trace>
  <inkml:trace contextRef="#ctx0" brushRef="#br0" timeOffset="2667">1755 1553 43,'-8'-32'30,"2"4"3,-2 3-3,-7-12-13,15 18-4,-15-9-3,13 12-3,-8-4-1,10 20-2,-7-17-1,7 17-1,0 0 0,7 19-1,-2-2 0,5 8-1,0 4 1,2 6-1,3 4 0,0 6 1,2 0-1,2 1 0,-3 2-1,1-2 1,2 1-1,-4-7-1,3 1-2,-6-14-2,8 10-6,-16-17-19,6-5-4,-10-15 0,0 0 1</inkml:trace>
  <inkml:trace contextRef="#ctx0" brushRef="#br0" timeOffset="3073">1836 1190 43,'0'-25'31,"0"25"3,15-27-1,-15 27-14,30-5-6,-30 5-3,39 15-3,-19-5-2,13 19 0,-6-4-2,14 14 0,-4 1-1,6 7 0,-1 5-1,-1 4 0,-3 3-1,-2 1-1,-5 11-5,-19-14-14,2 17-17,-9-2 1,-7 4-2,-6 3 2</inkml:trace>
  <inkml:trace contextRef="#ctx0" brushRef="#br0" timeOffset="4305">88 1264 36,'-39'-7'28,"39"7"2,-27-8-10,14-7-4,11 0-5,-6-12-2,13 3-2,-5-8-1,13 4 2,-4-9-3,11 7 0,-3-7 0,10 11-1,-4-1-1,11 11 0,-1 1-2,4 6 1,5 6-2,4 3 1,1 3-1,0 2 0,3 0 0,-1-1 0,-4-6 1,-1-1 0,-7-6-1,-2 1 1,-6-7 0,-2-1-1,-7-5 1,-3-5-1,-2 1-1,-5-7-3,3 9-4,-13-13-27,9 3 0,-3-3 0,1-1-2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6:04.10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0 389 21,'0'0'27,"0"0"-4,0 0-6,17-8-4,3 10-3,-20-2-2,44-9-1,-19-1-1,15 7-1,-1-7-1,11 3-1,2-3 0,7 4-1,3-3-1,5 4 0,2-1 0,0 2-1,-2-1 1,-5 5-1,-3 0 0,-5 2-1,-11 1 0,-6 1-1,-5 6-2,-13-10-2,4 11-9,-23-11-16,0 0-1,0 0 1,0 0 1</inkml:trace>
  <inkml:trace contextRef="#ctx0" brushRef="#br0" timeOffset="374">454 0 27,'0'0'33,"0"0"1,15 10 0,-9 10-15,-6-20-10,19 37 0,-18-14-2,13 21-2,-7-3-2,6 13 0,-6 1-2,1 5 0,1 4-1,-3 3-3,11 3-2,-10-17-14,8 9-16,5-3-1,2-1-1,3-3 2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6:05.724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186 1276 53,'0'0'35,"-22"-17"1,7 10-11,7 23-12,-19-8-3,12 19-4,-9 0-2,6 15-2,-2 7 0,5 8-2,3 7 1,5 3-1,7-1 0,9-3 0,6-2-1,6-9 1,10-8-1,6-12 0,3-10-1,3-12 1,8-15-1,-3-15 0,6-14 0,-3-15 1,2-15-1,1-15 2,1-13-1,1-14 0,-6-9 1,-1-6 1,-1-8-1,-2-4 1,-8-2 0,-6 3-1,-8 0 1,-6 6 1,-6 9-1,-9 12 2,-11 16-1,-4 19 1,-8 12-1,-5 27 0,-5 14 0,-2 25-1,-7 17 1,4 19-2,-4 18 1,4 17-1,3 14 0,5 13 0,5 6 0,9 9 0,6 1-1,7-1 1,10-5 0,7-5 0,8-14 0,7-8-1,5-13 1,10-10-1,2-14 1,3-10-1,5-14-1,-5-13 0,7-1-2,-11-21-2,13 5-5,-24-31-9,10 6-16,-4-13 0,-3-6 1,-3-4 2</inkml:trace>
  <inkml:trace contextRef="#ctx0" brushRef="#br0" timeOffset="608">1510 982 23,'-7'-22'32,"7"22"1,-15-5-4,-7 5-8,17 28-6,-22-6-5,14 27-2,-14 5-3,12 15-2,-7 1-1,9 9-1,1 1 0,7 0-1,3-7 1,9-6-2,3-17 1,4-9 0,7-13-1,1-14 0,5-13 1,-2-12-1,2-16 1,-2-10-1,2-12 1,-3-8 1,-8-9-2,-2-6 2,-9-4-2,-3 4 2,-4 5-1,-3 9 1,-4 8 0,-1 16 0,-1 16 1,11 18-1,-15 2 1,15 13 0,1 1 0,8 6-1,2-3 0,11-4 0,3-8 1,9-6-1,3-7 0,8-6 0,4-8 1,6-6-1,2-4 1,4-3-1,-1-3 0,4 1 0,-2 5 0,-2 4-1,-6 8 1,-5 13-1,-7 8 0,-7 14 0,-8 10 0,-11 13 0,-11 4 0,-8 7 0,-7 2-1,-8 5 1,-8-3 0,-5-5-1,-1-2 0,-4-8 0,3-5 1,1-6-1,5-6 1,7-11-1,3-3 0,17-9 1,-15 8-1,15-8 1,0 0 0,0 0-1,25-5 1,-8 3 0,5 1-1,6 1 1,8-4 0,7 1 0,6-4 0,6-1 0,7-9 0,6-3 0,2-6 0,2-4 1,0-3-2,-5-10 2,4-2-2,-7-5 2,-6 3-2,-6-4 1,-5-1 0,-10 2-1,-6 2 1,-10 5-1,-11 2 0,-8 4 0,-7 9 1,-8 4-1,-8 12 0,-7 7 1,-6 14 0,-3 6 0,-1 19-1,-1 8 2,4 15-2,1 8 2,6 6-1,10 5 0,7-2 1,11 0-1,11-12 1,12-5-1,11-12 1,11-8-2,14-10 1,9-13-2,16 1-6,-5-15-30,22-10 0,1-14 0,6-11 0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6:07.924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440 3129 36,'0'0'32,"33"-8"2,-11-2 0,2-2-27,21 10-2,4-3-1,16 3-1,1 1-1,14 1 0,6 1-1,3 1-1,3-2-1,2 3 1,-2-1-1,-4-4-1,1 6-2,-17-14-4,2 10-12,-15-4-14,-21-9 0,-6 3 1</inkml:trace>
  <inkml:trace contextRef="#ctx0" brushRef="#br0" timeOffset="343">0 2848 39,'70'9'35,"9"-6"0,19 2-1,9 0-24,7-13-6,12 1-1,3-3-3,1-7 0,1-3-2,-9-7 0,2 0-2,-14-15-4,-1 14-10,-22-14-13,-11-9-3,-11 4 1</inkml:trace>
  <inkml:trace contextRef="#ctx0" brushRef="#br0" timeOffset="577">1272 2193 35,'-21'15'31,"19"14"1,4 4-10,9-6-10,33 19-1,-2-11-4,25 15-1,-1-6-1,16 15-1,-8-7 2,5 10-3,-12-5-1,-5 9-1,-20 3 0,-17 0-1,-15 6-3,-17-9-4,2 16-18,-15-10-11,-15-1-1,-5-6 1</inkml:trace>
  <inkml:trace contextRef="#ctx0" brushRef="#br0" timeOffset="1045">2585 1763 34,'0'0'32,"0"0"2,7 15-2,-7 5-23,15 19-4,-3 6-2,6 12-2,4 11-1,3 7 1,6 8-1,2 2 1,4 1 0,5 1-1,4-4 1,4-4-1,2-12 1,3-5-1,-1-13 1,3-7-1,-3-17 2,3-8-1,-7-16 1,1-6-1,-9-15 0,-2-7 1,-5-15 0,-3-1 2,-10-16-2,0-2 2,-12-11-1,-2-5 0,-8-6-1,-3-6 1,-11-3-1,-1 3-2,-6 3 1,-5 7-1,-1 9 0,-1 14-1,3 9 1,0 14-2,4 12-1,0 3-2,21 18-3,-24-15-9,24 15-20,0 0 0,0 0 0,20 17 2</inkml:trace>
  <inkml:trace contextRef="#ctx0" brushRef="#br0" timeOffset="1606">4110 1576 41,'0'0'33,"-19"32"3,-1-8-3,-10 3-24,17 20-2,-16 3-3,12 16 0,-4-2-1,9 8 0,2 0-1,10 2 0,3-5-1,10 0 1,6-9-1,9-6-1,8 3-2,1-15-3,8 5-6,-13-25-15,10-5-10,-3-9-2,-4-13 3</inkml:trace>
  <inkml:trace contextRef="#ctx0" brushRef="#br0" timeOffset="1903">4535 1825 39,'1'-25'35,"-1"25"2,0 0-2,0 0-21,2 35-6,-2-10-1,10 19-3,-3 1-2,8 14-1,2 5-1,1 2-1,6 4-1,-7-8-4,16 14-7,-18-21-19,9 1-4,-4-11-1,-3-9 1</inkml:trace>
  <inkml:trace contextRef="#ctx0" brushRef="#br0" timeOffset="2215">4852 1375 35,'35'5'34,"1"8"3,6 14-1,3 22-16,-3-5-10,17 24-4,-9 6-3,5 15-1,-8 2-2,-5 3-1,-8 4-3,-21-14-6,8 8-21,-23-6-4,-8-4-3,-10-3 2</inkml:trace>
  <inkml:trace contextRef="#ctx0" brushRef="#br0" timeOffset="2776">6051 2275 26,'0'0'32,"-5"-38"1,12 9-1,3 1-19,-7-21-4,15 9-4,-1-11-1,3 9-2,2-1 1,5 9-1,-2 7 0,5 12 0,1 8-1,2 14 0,1 11 0,4 8-1,3 4 0,1 2 2,6-2-2,4-1 0,-1-8 1,1 0 1,0-18-1,2-1 0,-4-11 1,0-6-1,-9-5 0,-3-4 0,-6-4-1,-3-7 0,-11 4-1,-6-2-1,-4 7-3,-14-7-5,11 13-22,-12-2-3,-6 3-2,2 4 2</inkml:trace>
  <inkml:trace contextRef="#ctx0" brushRef="#br0" timeOffset="3244">7122 1092 32,'29'-10'31,"-29"10"1,20 17-1,-9 10-21,-9 0-5,7 15-2,-4 8-2,5 11 0,1 8-1,6 8 2,3-1-2,7 3 2,3 0-1,7-4 1,4-8 0,4 2 0,0-17 0,7-3 0,-6-15 0,6-6 0,-7-16-1,2-10 1,-7-12-2,1-14 2,-8-8-1,-2-8 0,-6-9 0,0-6 1,-8-12 1,-1-2-1,-10-9 1,-1 1 0,-14-9-1,1-1 1,-11 3-2,-3 7 1,-6 8-1,1 8-1,-1 13-1,-4 9-1,8 19-2,-11 3-3,35 17-6,-47 2-15,32 3-9,15-5-1,-19 13 2</inkml:trace>
  <inkml:trace contextRef="#ctx0" brushRef="#br0" timeOffset="3759">8217 867 40,'0'24'31,"8"13"2,-13-4-1,-8 6-24,16 18-1,-11-1-5,9 13 2,-7-4-3,12 9 2,4 0 0,4 2-1,3-8 0,6 0 1,2-4-2,2-9-2,5 0-2,-7-14-4,9 6-13,-4-15-13,-10-15-3,2-6 2,-7-19 0</inkml:trace>
  <inkml:trace contextRef="#ctx0" brushRef="#br0" timeOffset="4102">8598 1069 40,'25'2'36,"-12"14"1,-6 1-1,2-2-12,6 21-17,-5-3-3,7 16-1,3 3-2,2 10 0,1 2-1,4 0-1,7 5-2,-13-10-1,10 8-4,-20-25-8,20 7-14,-11-14-6,-9-12-1,6-4 2</inkml:trace>
  <inkml:trace contextRef="#ctx0" brushRef="#br0" timeOffset="4399">8841 763 64,'46'-3'38,"7"11"-2,-2 14 2,-19 12-31,28 23-3,-18 10-2,3 14 0,-8 6-2,-3 4 1,-7 3-1,-9-5 0,-4-10-1,-13-9 0,-1-6-2,-11-12-2,1 14-9,-24-11-23,-5-14 0,-8-3 1,-18-12-1</inkml:trace>
  <inkml:trace contextRef="#ctx0" brushRef="#br0" timeOffset="4773">7090 553 67,'30'-64'38,"4"2"0,1 2 0,-8 2-32,12 15 0,-4 9-4,2 16-1,2 11 0,1 10 0,8 6 0,6 4-1,7 2 1,9 0 1,-1-6 0,7-4-1,-8-14 1,3-4 0,-12-11-1,-6-6-1,-6-3 0,-13-4-3,-4 8-2,-23-11-7,15 13-25,-24 7-2,2 20 0,-27-14 0</inkml:trace>
  <inkml:trace contextRef="#ctx0" brushRef="#br0" timeOffset="21715">6368 2746 23,'0'0'30,"0"0"-1,0 0-7,0 0-7,0 0-3,-8 18-4,8-18-1,0 0-1,0 0 0,0 0-2,0 0 0,0 0 0,0 0-2,-5-25-1,6 10 0,4-7-1,2-3 0,2-2 0,2 0 1,3-1 1,4-1-2,2 4 2,2-2-2,3 5 2,4-1-1,1 4 0,0-1-1,2 5 0,-5 3 0,0 0 0,-3 6 0,-3 1 0,-1 3 0,-4 5 0,-1 4 0,-15-7 0,23 15 0,-23-15 0,22 24 0,-22-24 0,17 22-1,-17-22 1,23 13 0,-23-13 0,31 12-1,-13-7 1,2 0 0,0-2 0,2 1 0,0-1 0,-2-1 0,-1-1 0,-3-2 1,-1-1-1,-15 2 0,26-7-1,-26 7 1,22-10 0,-22 10 0,18-18 0,-18 18 0,18-24 0,-18 24-1,21-28 0,-5 16 0,-7-12-4,11 16-4,-20-17-16,12 4-10,1 5-1,-1-6 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7:41.09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231 4 20,'0'0'30,"-22"-12"2,22 12-5,-17 4-7,0-4-4,14 27-4,-16-2-2,13 24-1,-15 3-3,13 21 0,-13 6-2,8 22-1,-4 5-1,5 12 0,2 2-1,0 3 0,-2-3-1,7-5 1,-2-7-2,5-14 1,-3-8-2,4-19 0,-1-4-2,-1-23-2,19 8-7,-21-30-14,17-1-8,-12-17-2,0 0 2</inkml:trace>
  <inkml:trace contextRef="#ctx0" brushRef="#br0" timeOffset="406">69 1242 18,'0'0'29,"-16"-29"0,16 29-1,7-27-9,-12 2-6,5 25-3,19-37-3,1 22-2,-6-12 1,16 10-2,-6-10 2,18 10-3,-6-3 1,6 8-1,-7 2 0,4 10-1,-1 7-1,-1 8 0,-7 10 0,-3 10-1,-10 6 1,0 9-1,-7 6 0,-6 5 1,-8 0-1,-2 3 0,-6-4 1,-2-4-1,-3-2 0,-3-7-1,-5-1 0,-1-13-1,-4 1-1,-13-15-4,11 8-7,-22-12-20,5-5-2,-3 0 0,-1-8 0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6:13.80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81 784 25,'0'0'20,"0"0"-1,0 0-3,15-10 0,2 15-5,-17-5-1,31-9-3,-14-1-2,15 9 0,-3-6-1,13 5-1,1-5-1,13 6 0,1-6 0,10 5 0,0-3-1,7 4-1,-3-6 1,-1 2-1,-4-2-1,-6 0 0,-1 4-2,-13-9-2,2 12-7,-21-10-13,-5 4-9,-5 6 2,-17 0-1</inkml:trace>
  <inkml:trace contextRef="#ctx0" brushRef="#br0" timeOffset="530">0 557 8,'0'0'30,"0"0"0,3-17-7,12 27-6,-15-10-3,37 2-4,-18-12-1,20 15-1,-6-17-3,18 9 0,-1-9-2,14 2 1,-4-3-2,7 1 1,-1 2-2,1 0 1,-3 3-2,-4-2 0,-7 9 0,-8-1-1,-5 2 0,-10-2-3,-3 4 1,-12-8-3,6 12-6,-21-7-8,8-24-14,-8 24-2,-2-16 3</inkml:trace>
  <inkml:trace contextRef="#ctx0" brushRef="#br0" timeOffset="905">716 202 5,'-5'-15'30,"5"15"1,0 0-3,0 0-9,0 0-5,0 0-3,0 0-3,0 0-1,0 0-2,-4 15-2,14 0 0,-10-15-1,26 29 0,-8-13 0,6 3 0,1-2-2,5 2 1,4-2 0,3-2-1,1-2 1,6 1-1,0-3 0,-1 1 0,1 3 1,-4-1-2,-3 2 1,-3 0-1,-6 0 1,-8 3 0,-6-1 0,-9 6 0,-7-4 0,-4 7 1,-10-2 0,-2 9-1,-6-1 1,-4 4 0,-4 4-1,0-3 1,0 4-1,0-4 0,4 2 0,1-6 0,3-2-2,6-9 0,8 6-2,-5-17-5,18 18-10,-6-15-16,3-15-2,1 23 1,-1-23 1</inkml:trace>
  <inkml:trace contextRef="#ctx0" brushRef="#br0" timeOffset="1622">2083 232 18,'0'0'31,"0"0"1,-22-18-6,22 18-8,-35 15-5,18 8-3,-16-6-4,6 16 0,-9 0-1,4 16-2,-4-2 1,5 10-1,1-1-1,7 7-1,2-4 1,11 3-1,4-8-1,9 2 1,7-10 0,7-3-1,5-4 0,5-7-1,4-2-1,3-11 0,6 2-1,-6-21-5,15 17-7,-17-17-21,10-12-1,0-9 1,-4-16 0</inkml:trace>
  <inkml:trace contextRef="#ctx0" brushRef="#br0" timeOffset="2028">2542 241 46,'0'26'34,"-4"4"3,-1 7-2,7 16-25,-15-7-2,13 12-5,-9-2 0,9 8-2,-2-2 0,4 2-3,1 0 1,1-12-2,6 7-2,-7-17 0,16 12-4,-21-31-7,19 8-19,-9-9-1,-8-22 2</inkml:trace>
  <inkml:trace contextRef="#ctx0" brushRef="#br0" timeOffset="2340">3121 0 28,'9'19'31,"-4"19"1,-17-2 0,-5 4-21,-6 17-7,-11 0-2,-6 9-1,-7-2 0,1 2 0,-9-7 2,4-1-2,-2-11 2,6 0-2,-2-15 2,10-5-2,6-7 1,6-4-1,8-6 1,19-10-1,-16 5 1,16-5 1,0 0-1,26-17 1,-10 7-1,5 6 0,0-2 0,5 7 0,1 1-1,7 10 0,1 1-1,6 9 1,-1 2-1,5 8 0,2 0 1,0 8-1,-1 2-1,-6-3-1,0 6-1,-8-13-1,7 9-5,-21-31-10,11 8-17,-6-13-2,-2-13 3,-3-9 0</inkml:trace>
  <inkml:trace contextRef="#ctx0" brushRef="#br0" timeOffset="2855">3580 185 34,'2'54'34,"-11"-3"0,1 13-1,-4 15-19,-5-12-9,9 12-3,-2 0-1,3-2-2,2-6 1,3-9-1,6-4-1,-4-20-1,8-1-1,-8-37-4,13 24-9,-13-24-15,4-29-1,3 2 1</inkml:trace>
  <inkml:trace contextRef="#ctx0" brushRef="#br0" timeOffset="3089">3506 205 26,'0'-27'34,"0"27"0,8-18 1,-8 18-18,7 15-6,-9 0-5,14 19-1,-3-2-1,7 14-2,-1 2-1,7 6-1,2-2 1,1 0-2,-1-6 1,1-3-1,-2-7 1,-4-11 0,-1-3-1,-18-22-1,27 13 1,-27-13-2,20-20 1,-15-5-1,7-4 1,-5-13 1,6-7-1,-3-6 1,4-2 0,-1-4 1,1 1 0,1 6 1,-4 1 0,6 15 1,-7 3 0,4 14 1,-6 3 0,-8 18 0,20-2 0,-20 2-1,19 20 1,-7 4-1,-2 4-1,3 11 0,-1 10 1,3 7-2,0 8 1,2 6-2,0 6 1,0 1-1,1 2-1,-3-10-2,7 2-3,-15-28-7,11 7-23,-8-8 0,-1-14 0,-4-9 1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9T01:16:18.23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0 395 31,'0'0'30,"0"0"3,0 0-11,0 0-5,0 0-5,-3 20-2,3-20-1,8 20-1,-8-20-3,7 41-1,-5-14-1,4 9-1,-4 6-2,7 4 1,-6 6-1,2 0-1,2 2 1,-2-2-1,2 0 1,-2-3-2,3 1 1,-5-6-1,4-4 1,-4-3 0,3-2-1,-6-6 0,5 1 0,-7-10 0,7-1-1,-5-19 2,3 23-1,-3-23 0,0 0 0,0 0 0,0 0 0,0 0 0,7-20 0,-5-5 1,4 1-1,1-8 1,5-3 1,0 2-1,3-4 1,0 5 0,2 3 0,1 6 0,-4 2 1,1 8-1,-15 13 1,24-20 1,-24 20 0,18-4 1,-18 4 0,0 0 0,15 19 0,-6-1 0,-4 1 0,3 8-1,-3-2 0,4 7-1,-2-2-1,3 2 1,-4 2-2,3-6 1,-2 4-1,-1-8-1,4 4-1,-10-28-3,14 44-3,-14-44-11,0 0-15,8 15-1,-8-15 1</inkml:trace>
  <inkml:trace contextRef="#ctx0" brushRef="#br0" timeOffset="702">613 934 43,'0'0'34,"19"24"3,-14-1-12,-5-23-10,7 36-3,-11-16-5,9 13-3,-5-1-1,0 4-2,2 2-2,-4-4-1,7 4-3,-11-17-5,17 14-14,-5-12-12,-6-23-1,3 22 2</inkml:trace>
  <inkml:trace contextRef="#ctx0" brushRef="#br0" timeOffset="967">591 676 49,'-6'-29'34,"6"29"0,-7-15-5,7 15-34,0 0-25,0 0-3,8 18 0,-8-18 0</inkml:trace>
  <inkml:trace contextRef="#ctx0" brushRef="#br0" timeOffset="1217">775 1158 20,'0'0'31,"0"0"3,17-2-2,-5-15-13,-12 17-11,20-15-2,-5 7-4,-1-7-1,4 1 1,1-6-1,2 0 0,0-5 0,4-1 0,-3-2 0,0-2 1,-2-4-1,-3 2 0,-5 2-1,-6 5 2,-7 3-2,-6 7 2,-8 3 0,-2 12-1,-10 7 1,3 9 0,-8 1 0,9 10 0,-8-2 0,11 9 0,-5-2 0,12 5 0,-1-7-1,6 2 1,3-2-1,5 4 0,3-4-1,5 0 0,6 1 0,3-1-1,3 0 0,0-6-1,9 4-1,-2-13-1,8 12-3,-15-27-5,24 20-11,-17-16-14,2-11 0,-2-3 2</inkml:trace>
  <inkml:trace contextRef="#ctx0" brushRef="#br0" timeOffset="1716">1221 869 30,'0'0'31,"17"15"4,-17-15-4,4 22-18,7 6-8,-6-1-1,7 8-3,-2 4-1,4 0 0,-1 4 0,2-6 0,-1 0 0,-2-5 0,0-7 0,-4-6 0,-8-19 0,0 0 0,0 0 0,0 0 1,12-15-1,-16-7 0,-1-7 1,2-3 0,-5-8 1,2-2 0,0-7 0,4 4 1,2-4-2,5 7 2,2 2-2,1 6-1,6 9-2,-4 2-3,13 21-7,-23 2-16,24-13-6,-4 14-2,-1-2 2</inkml:trace>
  <inkml:trace contextRef="#ctx0" brushRef="#br0" timeOffset="2153">1750 749 51,'0'0'34,"0"0"1,-18-21-12,6 36-10,-8-19-5,5 19-2,-9-1-3,9 11-2,-7-1 0,8 6-1,-1 0 0,12 2 0,-7 3-1,10-1 1,10-4 0,-5-1 0,10-2 0,2-6 0,3 3-1,0-14-1,6 2 1,-4-11-2,-6-1 1,5-10 0,-6-1 0,-2-11 0,-1 0 0,-2-5 1,-1-1 1,-4-8 0,1 3 1,-2 1 1,-4-4 1,3 11 1,-6-3 0,4 11 1,-7-2-1,6 19 0,0 0-1,0 0-1,-10 29-1,11-7-1,-2 3 1,2 4-2,6 2 0,-4-2-2,13 3-1,-10-12-2,20 19-10,-23-22-12,15-1-9,3 3 1,-3-11 0</inkml:trace>
  <inkml:trace contextRef="#ctx0" brushRef="#br0" timeOffset="2699">2208 758 38,'-15'2'35,"9"14"1,-8 1-1,-15-5-22,23 21-4,-18-6-3,12 10-2,-3-8-1,7 8-2,-2-5 0,10 0 0,-4-4-1,8-3 0,1 4-1,1-9-2,8 9-2,-14-29-3,30 42-6,-30-42-7,19 23-11,-7-8-4,-12-15 1</inkml:trace>
  <inkml:trace contextRef="#ctx0" brushRef="#br0" timeOffset="3276">2254 838 17,'0'0'20,"0"0"-10,0 0-1,0 0-1,0 0 1,0 0 0,0 0 2,0 0-1,0 0 1,0 0-2,0 0-2,0 0-4,2 16-2,-2-16-1,0 0-1,0 0 0,0 0 1,3 18 0,-3-18-1,0 0 2,-2 17-1,2-17 1,0 0 0,-1 15 0,1-15-2,0 0 0,0 0 0,-5 17-2,5-17 1,0 0-1,0 0 1,0 0-1,0 0 1,0 0 1,0-20 0,0 20 1,0 0-2,3-19-3,-3 19-3,7-20-11,-7 20-7,8-25-2</inkml:trace>
  <inkml:trace contextRef="#ctx0" brushRef="#br0" timeOffset="4743">2633 886 22,'-19'-7'28,"23"22"1,-11 0-11,7-15-6,-12 32-4,-3-17-1,17 12-2,-12-9 1,10 13 0,-7-11 0,9 8-1,-2-6-2,1 3 0,4-4-1,2 0-2,3-2 0,-10-19-2,25 23-1,-25-23-1,37 7-4,-23-25-9,10-1-15,-6 4-2,-8-19 0</inkml:trace>
  <inkml:trace contextRef="#ctx0" brushRef="#br0" timeOffset="5070">2683 0 50,'24'12'38,"-21"3"-2,2 9 1,-3 14-26,-9-4-6,12 16 0,-8 6-3,5 9 0,-2 2 0,3 1-1,12-1 1,0-2 0,6-3 0,-3-3-1,1-7 1,1-3-2,-2-5 1,1-7-2,-11-2-1,1-13-2,-2-2 1,-7-20-1,0 0-1,15 5-1,-15-5-1,10-25 1,-10 25 1,12-39 1,-2 19 1,-7-7 1,5 2 1,-1 0 3,-2-2 1,4 8 0,-9-4 1,0 23 1,5-27-1,-5 27 2,0 0-3,0 0 0,0 0 0,17 29-1,-12-9-1,0 3-1,3 2 0,-1 2-1,5 0 0,-2-5-3,5 7-1,-15-29-5,32 31-11,-15-22-14,-17-9-2,0 0 1,15-32 1</inkml:trace>
  <inkml:trace contextRef="#ctx0" brushRef="#br0" timeOffset="5601">3150 501 56,'15'22'36,"-15"-22"0,14 33-1,-3-4-25,-12-14-5,9 10-2,2-3-2,-1 2 0,6-6 0,2 2-1,-2-5 0,2-3-1,1-4 0,-1-9-2,-2 1-3,2-22-3,2 14-2,-11-24-2,9 13 0,-10-18 1,6 12 1,-11-14 2,6 9 7,-10 7 4,-3-8 6,5 31 3,-10-32 2,10 32 0,0 0 0,0 0-1,-23 14-1,21 13-4,-3-4-2,3 16-1,2 0-1,-5 16 0,-1 2-1,-8 10-1,-1 7 0,-4 5-1,-1 7-1,-12-7-2,3 18-5,-8-28-14,2 13-16,1-4 0,-1-6-2,1-3 2</inkml:trace>
  <inkml:trace contextRef="#ctx0" brushRef="#br0" timeOffset="7426">2038 880 10,'0'0'16,"0"0"-2,0 0-2,0 0-2,0 0-1,0 0 0,0 0 2,10-20-2,-10 20-1,0 0-1,0 0-2,0 0-1,0 0 0,0 0-1,-10-15 0,10 15 0,0 0 0,-8-15 0,8 15 0,0 0 0,0 0-1,-3-17-1,3 17 0,0 0 0,0 0 0,0 0-1,0 0 0,0 0 0,0 0 0,0 0 0,0 0 0,0 0 0,0 0-1,0 0 1,0 0-1,16 0-2,-16 0-3,0 0-9,7 20-17,-7-20-2,2 24 2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23:19.46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2166 1463 10,'0'0'24,"-22"4"2,22-4-7,0 0-1,0 0-5,0 0-2,0 0-1,0 0-2,0 0-1,0 0-1,0 0-2,0 0-1,0 0-1,0 0 0,0 0 0,0 0 0,0 0-1,24-12 1,-24 12 0,31-8-1,-13 5 1,8-1-1,-1-4 1,7 4-1,-1-8 1,9 4 0,1-6 0,11 2-1,-5-4 1,10 1 0,0-3-1,6 0 0,2-2 0,8 0 0,-6 1 0,6 1-1,2-4 1,2 6 0,4-5 0,-2 1-1,0-4 1,-1 0 0,5-1-1,-2-3 1,-4-2-1,2-3 0,-2-3 1,3 0-1,-1 1 1,6-3-1,-2-3 1,2-3-1,1-1 1,3 3-1,0-3 1,-3 1-1,-1-3 1,-4 1-1,-2 1 0,-2 1 1,-8 3-1,-2-3 0,-6 5 1,-6 1-2,-4 5 2,-5 1-2,-9 8 1,-7 4 1,-5 3-1,-7 7 0,-18 10 0,24-16 0,-24 16 0,0 0 0,0 0 0,0 0 0,0 0 0,0 0 0,0 0 0,0 0 0,0 0 0,0 0 0,0 0 1,0 0-1,0 0 0,0 0 0,-30-16 0,8 20 0,-3 2 0,-7 4 0,-3 0-1,-9 6 2,-5-1-2,0-1 1,-4 4 0,-1-6 0,1 4 0,2-6 0,2 0 0,7-1 0,9-3 0,3-2-1,10 0 1,20-4 1,-25 4-2,25-4 2,0 0-1,0 0-1,22-18 2,-5 10-1,5 1 0,6-3 0,5 0 0,3 0 0,1-2 0,8-2 0,1-2 0,1 1 0,0-5 0,1 2 0,-3 0 0,-4 2 0,-1 1 0,-9 3 0,-3 0 0,-3 6 1,-7 0-1,-18 6 0,28-2 0,-28 2 0,18 0 0,-18 0 0,7 22-1,-7-22 1,-2 39 0,-3-13 0,-5 8 0,-2 5 1,-6 1-1,0 3 0,-3 1 0,-1-1 0,-4 1 0,5-3 0,1 3 1,0-7-1,5 3 0,1-5 0,4-1-1,0-8-1,6 1-1,4-27-4,-6 42-9,6-42-20,-18 26 0,1-18-1,-9 0 2</inkml:trace>
  <inkml:trace contextRef="#ctx0" brushRef="#br0" timeOffset="1669">0 1362 40,'0'0'32,"17"-7"1,-17 7-10,-2 19-6,10 13-4,-14-12-3,18 23-2,-16-1-2,14 15-1,-10 0-2,6 15 0,-6-1-2,4 2 0,-6-2 0,0 0-1,0-1 0,0-3 0,0-6-1,4-9 0,0-3-1,0-9-1,6 1-2,-8-15-4,18 9-11,-18-35-15,21 18 0,-21-18-1,28-22 2</inkml:trace>
  <inkml:trace contextRef="#ctx0" brushRef="#br0" timeOffset="2028">699 1374 33,'-15'-35'32,"15"35"0,-28-8 1,0 8-18,21 27-4,-19-7-2,10 26-2,-11-5-3,7 19-1,-6-1 1,8 16-3,1 0 1,3 4-2,2-2 1,8-3-1,6-5 0,4-2 0,4-8-1,8-7 1,1-9 0,1-7 0,4-10 0,3-9 0,1-5 0,3-12 0,1-8 0,-1-7 0,5-7 0,-1-6-1,-1-4 2,-2-3-2,-3-3 1,-1-3 0,-3-7 1,-1-1-2,-4-5 1,-3 1 1,-3-4-1,-4-3 0,-2 1 0,-4-2 1,-4 1-2,-4 1 2,0 4-1,-4-3 0,-2 7 0,-2 2 0,1 5 0,-3 10 1,-2 3-1,0 7 0,-1 4 0,-3 14 1,-2 2-1,-2 8 0,1 6 0,-3 0 0,3 8-1,-3-2-1,10 11-3,-11-19-9,13 14-20,6 0 0,0-2-1,6 5 0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23:22.427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7 430 26,'0'0'30,"0"0"1,0 0-6,0 0-8,-7-18-4,7 18-4,0 0-2,7 22-1,-7-22-3,6 24 1,-2-7-2,2 9-1,0 0 0,0 6 0,-2 1-1,2 3 1,-2 0-1,0-2 0,0-1-1,-2-7 1,2 0-1,-4-8 1,0-18-1,4 24 0,-4-24 0,0 0 1,0 0-1,0 0 1,0 0-1,11-18 1,-5 0 0,-2-2 0,4-10 0,0 0 0,4-5 1,2-1-1,1-2 0,1 5 0,4-3 0,-1 8 0,-1 4 1,0 7-1,-18 17 0,31-26 1,-31 26-1,22-8 1,-22 8 0,18 8-1,-18-8 0,12 22 1,-12-22-1,8 33 0,-5-11 0,3 2 0,-2 4 0,2-3 0,-2 1 0,2 2 0,-2-2 0,0-4 0,0-5-1,-4-17 1,6 28-1,-6-28 0,0 0 0,0 0 0,0 0 1,0 0-1,21-12-1,-21 12 2,16-27-1,-8 9 1,-8 18 0,28-34 0,-15 14 0,1 2-1,2-2 1,0 1 0,-1-1 0,3 4 0,-2-2 1,-16 18-2,27-28 2,-27 28-1,24-14 0,-24 14 0,0 0 1,24-4-1,-24 4 2,0 0-2,17 30 1,-11-12 0,2 0 0,-2 6-1,0 3 1,2 1-1,0 4-1,0-6 0,2 6-4,-10-32-6,7 39-21,5-9-1,-8-10 0,8 8 0</inkml:trace>
  <inkml:trace contextRef="#ctx0" brushRef="#br0" timeOffset="1077">1250 539 30,'-18'-16'27,"18"16"3,-17-4-11,-1-8-5,18 12-3,-34 2-2,17 10-2,-7-6-2,4 14 0,-7-4-2,5 9 0,-1 1-1,5 4-1,2 4 0,8 1-1,0 1 0,8-2 1,8-4-1,-2-1-1,8-7 1,-4 2 0,-10-24-1,31 22 1,-13-24 0,2-6 0,-20 8-1,37-30 1,-21 8 0,3-9-1,-1 1 1,-4-4 0,0 4 0,-4 1 0,-1-1 0,-5 10 0,0 2 1,-4 18 0,4-20 0,-4 20 0,0 0 1,0 0-1,0 0 0,-2 18 0,2-18 0,0 32-1,2-8 0,0-2 1,2 3-1,2-1 0,0 2-1,2 0-1,4-4 0,-12-22-4,25 39-3,-25-39-12,0 0-11,30 20-2,-30-20 3,27-16 0</inkml:trace>
  <inkml:trace contextRef="#ctx0" brushRef="#br0" timeOffset="1638">1616 152 18,'6'-40'30,"4"17"0,-10-3 2,2 4-12,-2 22-6,0 0-3,0 0-3,0 0 0,-2 42-2,-8-19-2,12 17-1,-8 4 0,8 11-1,-4-1 0,4 3-2,4 1 1,0-1-2,2-1 1,0-2-2,4-5 0,-8-9-2,13 7-2,-15-23-6,22 10-11,-12-16-11,-12-18-1,19 8 2,-13-26 1</inkml:trace>
  <inkml:trace contextRef="#ctx0" brushRef="#br0" timeOffset="1981">1959 17 27,'6'-28'31,"-6"28"1,0 0 0,0 0-15,-2 50-3,-8-22-5,14 19-3,-10 3-1,10 9-3,-6-1 1,6 3-2,0-3 0,4-2-1,0-5 0,0-1-1,1-7-2,-3-9 0,6 8-5,-12-22-5,12-3-19,-12-17-1,6 22-1,-6-22 3</inkml:trace>
  <inkml:trace contextRef="#ctx0" brushRef="#br0" timeOffset="2325">1488 346 26,'0'0'31,"-19"6"1,19-6-1,0 0-13,0 0-3,0 0-4,0 0-2,41 4-2,-41-4-1,51-2-2,-13-2-1,11 4-1,2-8-1,10 3 0,-2 1 0,4 0 0,-4-6-2,-2 0 0,-2 4-3,-15-16-9,-3 14-22,-3-4-1,-5-4 0,3 2 0</inkml:trace>
  <inkml:trace contextRef="#ctx0" brushRef="#br0" timeOffset="2808">2475 513 27,'0'0'30,"0"0"2,0 0 0,0 0-15,20 14-4,-20-14-3,21-12-3,-21 12-1,32-26-3,-17 2 1,11 1-2,-4-9-1,3 0 1,-3 0-2,0-1 1,-5 5-1,-5 0 0,-6 6 0,-6 22 1,-4-23-1,4 23 0,-29 0 0,7 7 0,-4 3 0,1 8-1,-5 6 2,5 6-1,-3 2 1,6 3 0,3 1 1,3 4-1,2-3 1,8 7 0,0-8-1,10 1 1,2-1-1,6 0-1,6-2 1,5-1-1,5-7 0,3-2 0,3-6 0,1-8-2,7-4-1,-9-14-1,12 4-5,-17-30-13,11 8-14,-3-12 1,3-3-1,-3-7 2</inkml:trace>
  <inkml:trace contextRef="#ctx0" brushRef="#br0" timeOffset="3276">3113 239 42,'0'0'31,"0"0"1,0 0 0,0 0-18,12 44-6,-12-16-2,13 17 0,-7-5-1,10 14-3,-2-5 0,4 3-1,-7-11 0,5-1 0,-6-12 0,0-4 0,-10-24-1,10 20 0,-10-20 0,0-18 0,-2-6 1,0-10-1,0-8 0,0-9 0,4-7 0,4 5 1,0-1-1,5 5 1,1 3 0,6 8 0,2 9 0,5 11 0,3 6-2,1-2-1,13 12-3,-13-12-9,15 14-20,-3-2 0,0 0-1,1 0 1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02:23:26.514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385 338 31,'0'0'30,"-10"-40"1,10 40-1,-9-25-13,-15 3-5,24 22-3,-39-11-2,19 18 0,-15-3-3,7 18 1,-11 0-1,3 17-1,-1 2-1,7 12 0,-1-2 0,11 6-1,1-2 1,13 0-2,8-8 1,15-6 0,7-8 0,9-7 0,7-9-1,3-5-1,8-4 0,-4-12-2,7 2-1,-13-18-4,12 13-5,-24-27-8,17 17-6,-15-15-7,-1 3-1,-3-3 3</inkml:trace>
  <inkml:trace contextRef="#ctx0" brushRef="#br0" timeOffset="359">708 330 21,'0'0'25,"6"-24"4,-6 24-4,0 0-7,4-19-4,-4 19-3,0 0-2,0 0-1,-10 19-1,12 1 0,-12 1-2,8 13-3,-8-3 1,8 10-1,-2 1-1,4 1 0,2-4-1,2 0 0,0-9 0,6-5 0,2-7 0,-12-18 0,23 19 0,-23-19-1,28-7 1,-28 7-1,30-30 1,-15 5-1,-1-1 1,2-9-1,-2-1 0,-1-1 1,1 6 0,-4 1 0,-2 5 0,-2 7 1,-6 18 0,0 0 0,0 0 0,0 0-1,6 22 1,-4 1 0,0 3-1,3 1 0,1 3 0,6 1 0,2 1 0,4-9-1,1 3 0,1-9 0,8 3-3,-11-14-1,17 11-9,-34-17-17,31-4-3,-11-3 0,-2-9 1</inkml:trace>
  <inkml:trace contextRef="#ctx0" brushRef="#br0" timeOffset="874">1239 344 20,'0'0'26,"0"0"3,18 5 1,-18-5-12,4 28-6,8 3-4,-8-9-1,7 15-2,-5-6-1,6 9-1,-6-9 0,4 0-2,-6-11 1,6-2 1,-10-18-1,0 0-1,0 0 0,0 0-1,0 0 1,0 0 0,-4-39-1,4 11 1,2-3-1,3-3 1,1 1 0,6 2 0,2 1-2,4 3 2,3 7-1,1 4-1,6 11-2,-7-9-4,17 16-13,-9-4-13,1-2 1,-1 2-2,-1-6 2</inkml:trace>
  <inkml:trace contextRef="#ctx0" brushRef="#br0" timeOffset="1342">1847 196 28,'0'0'29,"0"0"3,6 30-2,-6-3-10,0-27-9,4 49-2,-2-17-2,10 9-3,-2-8 0,3 6-2,-1-7 1,4 3-2,-4-9 0,3 1 0,-15-27 1,26 24 0,-26-24 0,24 2 0,-24-2 0,23-24 0,-9 1 1,2-1 0,-3-7-2,5-1 1,-4-1-1,2 2 1,-5-1-2,1 7 1,0 7-3,-4-4-1,-8 22-2,16-23-5,5 25-12,-21-2-14,20-12 1,-20 12-2,24-16 3</inkml:trace>
  <inkml:trace contextRef="#ctx0" brushRef="#br0" timeOffset="1732">2388 306 26,'14'22'28,"-14"-22"4,0 0-3,33 23-12,-33-23-3,30 8-4,-30-8-3,29 4 0,-29-4-2,38-4-1,-19-4 0,7 8 0,-4-9-2,3 1 1,-1-4-1,7-2-1,-5-5 0,-1 1 0,1-4-1,-2-1 0,-3-3 1,-1 3-2,-2-3 2,-3 1-2,-3 1 1,-2 1 0,-4 1-1,-6 3 1,0 19-1,-14-26 1,14 26-1,-27-12 1,9 14-1,-4 4 1,3 2 0,-1 2 0,0 0 0,-1 5 0,-1 3 0,-2 4 1,1-3 0,-1 9 0,1-1 0,3 6 0,0 1 0,8 1 1,3-4-1,5 9-1,4-11 1,7 4 0,1-3 0,8-5-1,4-1 1,5-3 0,3-3 0,5-8-1,5-4 1,5-8-1,2-8 0,4-6 0,3-7-3,-7-13-1,18 15-13,-8-16-21,-6-3 2,-2-3-2,-1 4 1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09:13.563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300 271 4,'-33'-6'16,"33"6"-3,-38 10-3,15-4-2,-3 0 0,5-2 1,3 4 1,-3-10 1,21 2 0,-28-4-1,28 4-1,-21-12 1,21 12-3,-20-24 0,20 24-2,-14-29 0,14 29-2,-2-30-1,2 30 1,16-31-2,-16 31 1,35-30 0,-9 18 0,-1-6 1,7 7-1,-7-7 0,3 6 0,-7 2 0,3 2-1,-24 8-1,27-6 0,-27 6 1,0 0-1,16 24 0,-16-6-1,-2-1 1,-4 7 0,2 8 0,-4-5-1,-2 7 0,1-1 0,-5-5 1,-4 2-1,-1-5 1,-1-3-1,-7-6 1,3-2 0,-3-8 0,-1-6-1,5-4 1,-1-10 0,4 0 0,5-12 0,7-5 0,4-3 1,4-3-1,12-1 1,1-1 0,9 9 0,0-5-1,5 13 2,2 2-2,1 4 1,1 5 0,1 1-1,1 6 1,2 2-1,1 0 1,-1 2 0,-4 2-1,3 4 1,-7 4 0,-1 3-1,-26-13 1,29 34-1,-21-10 1,-6 1-1,-4 9 0,-8-5 0,-2 7 0,-3-3 0,-5 1 0,-4-2-1,-3-5 2,-2-1-1,-3-14 0,1 6 0,-3-15 0,3-1 0,2-6 0,-1-3 0,5-7 0,3-6 0,1-6 0,3 1 1,2-3-1,8-2 0,4 3 0,8-5 1,6 1-1,4 7 1,9-2 0,5 5 0,3-1-1,3 4 1,-1-2 0,4 11 0,-5 1 0,1 4-1,-4 8 1,1 4-1,-7 3 0,-3 11 1,-6 4-2,-3 5 2,-7 5-1,-8 3 0,-3-3 0,-7-1-1,-4-3 2,-5-4-2,-5-7 1,-3-7-1,-1-10 1,-1-16-2,4 2-2,-11-19-4,25 7-21,-11-6-7,-1-7 0,1 3 0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09:38.367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10 754 28,'0'0'30,"0"0"1,0 0-10,0 0-4,0 0-4,-8 18-4,8-18-2,-2 41-3,0-7-2,4 9-1,-2 8 0,2 4-2,0 4 2,2 2-3,0 1 1,1-7 0,5-2 0,-2-12 1,4-1-1,0-9 0,6-7 0,-18-24 1,33 15-1,-13-21 0,5-11 0,-1-7 0,4-9 1,-3-11-2,7-3 2,-3-8-1,-5-6 1,1 4 2,-1-4-2,0 4 2,-7 2-2,1 3 2,-4 5-2,0 10 1,-4 7-1,1 5 1,-7 3-2,-4 22 2,12-20 0,-12 20-1,0 0 1,4 30 0,-2-7 0,-4 7 0,4 5-1,-2 5 0,-4 3 1,6 4-2,0-3 2,0 3-2,0-2 1,-2 2-1,4-1 1,-4-3-1,8 0 0,-6-7 0,4 5-1,-6-11-1,11 9-2,-11-15-2,12 11-1,-12-15-2,14 9-5,-14-3-12,0-26-3,14 35 1</inkml:trace>
  <inkml:trace contextRef="#ctx0" brushRef="#br0" timeOffset="702">988 985 23,'0'0'31,"6"37"4,-12-19-2,6-18-13,-2 51-6,-11-27-4,14 17-3,-12-12-3,5 17 0,-4-9-3,2 4 1,-2-3-2,4 3 1,-2-1-1,1-1 0,5-2 0,0-5 0,4-3 0,0-5 0,3-4 0,-5-20 0,28 23 0,-6-17 1,5-6-1,-1 0 1,9-4 0,3 2-1,-1-6 1,-1 4-1,-3-1 1,-3 1-1,-9 0 0,3 2 0,-24 2-1,25 2 0,-25-2-2,0 0-4,26 23-9,-26-23-19,0 0-1,0 0 0,0 0 1</inkml:trace>
  <inkml:trace contextRef="#ctx0" brushRef="#br0" timeOffset="1155">1662 1300 33,'15'25'33,"-15"-25"0,4 36-1,4-1-15,-21-7-6,13 15-4,-16 2-2,0 8-2,-4 2-3,-3 1-1,3 3-4,-10-14-3,15 8-9,-1-10-17,-6-17 0,12-2 0,10-24 1</inkml:trace>
  <inkml:trace contextRef="#ctx0" brushRef="#br0" timeOffset="1467">2384 488 33,'-33'8'31,"9"22"1,-11-7 0,-6 3-19,9 25-4,-11-7-3,11 15-4,-3-2 1,9 2-3,3 0 0,5-2-1,4-6 1,10-10-2,4-9 1,8-8 1,-8-24 0,31 9 0,-7-16-1,2-13 1,3-10 0,1-7 1,-1-6-1,1-9 1,1-3-2,-5-4 2,-2-4-1,-7-6 1,1 2-1,-6-1 0,-4-5 2,-4 8-1,-10-6 1,6 10 0,-4-4 2,4 16-2,-2-3 0,6 17 0,-4 0 1,4 11-1,-4 6 0,0 18-1,0 0 1,0 0-1,0 0 1,2 38-1,-2-3 0,2 8-1,4 7 1,-4 5-1,5 4 0,-5 4 1,0 0-1,2-2 0,0 0 0,-2-2-1,0 0 1,-2-6-1,2 0-1,-4-9-1,6 7-1,-10-18-4,14 14-5,-18-25-7,12 2-15,2 1-1,-4-25 2,16 20 1</inkml:trace>
  <inkml:trace contextRef="#ctx0" brushRef="#br0" timeOffset="2153">2723 624 39,'6'20'33,"-6"-20"1,-4 39-1,10-7-17,-6-32-6,-10 45-3,2-23-3,10 7-2,-8-5 0,6 0-2,-2-3 1,0 3-1,2 1 0,0-5 0,0 2 0,-2-4 0,4 3 0,-2-1-1,2-2 1,4-1 0,-6-17 0,18 28 0,-18-28 0,28 18 0,-9-13 0,5-5 0,3 0 1,7-1 1,-1-9 0,7-2-1,-3 0 1,3-4-1,-5-3 1,-1 5 0,-9-2-2,-7 4 0,-18 12-1,0 0 0,0 0-1,0 0-1,-12 30-1,-6-24-5,16 15-11,2-21-15,0 0-1,-15 18 1,15-18 1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09:07.994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16480 1025 17,'0'0'19,"0"0"-4,0 0 0,-24-16 0,24 16-1,0 0-2,-29-22-1,29 22-2,-26-6-1,26 6-2,-26-2-2,26 2 0,-37 8-1,13 0-2,-7 8 1,-1 5-2,-7-5 1,0 8 0,-8-4 0,-1 8 0,-3-5 0,0 5 0,-10-6 0,2 2 1,-12 1-1,0-1 0,-5 4 0,-7-4 0,-4-1-1,-5 1 2,-5-4-2,-3 0 0,0-2 0,-3-4 0,-3-3 1,2-1-1,-8-4 1,3 2 0,-3-2 0,2-2 0,-6-4 1,2-2-1,-6-2 0,-2-2-1,2-4 1,0-2-1,0-5 1,-2 3-1,-2-8 1,6 2-1,2-6 1,-1 1-1,5-7 1,2 0-1,-2-7 1,8-9 0,-1-5-1,3-1 2,-2 3-2,3-5 1,-1 1-1,2 3 1,1 1-1,-1 5 0,0 1 1,-3 1-1,5-5 0,-1 1 0,1 0 1,-2 1-1,-1-1 0,1 1 0,-2 1 1,-1 1-1,1 7 0,-6 2 0,-4 5 1,-1 3-1,-1 6 0,2 8 0,4 4 0,0 9 0,9 1 0,3 5 0,7 3 0,7 2 0,3 6 0,4 0 0,0 4 0,1 2 0,-1 1 1,4 5-1,-4 0-1,-3 1 2,-1 3-2,-2 0 2,0-2-1,3 3 0,-3-1 0,-5-4-1,1 1 1,0-5 0,1-2 0,-3-4 0,-5-2 0,-3-6 0,-5-1 0,-3-5 0,-1-2 0,-2-4-1,0-2 1,-5-2 0,5-5 0,4-1 0,2-8 1,3-4-2,-1-4 2,-3-1-2,1-5 2,2-2-2,-5 1 2,1-5-1,-2 0 0,-3 5 0,-1 1 0,6 0 0,-2 1 0,-1-1 0,-3 2 0,0 7 0,-4-1 0,-2 2 0,-3 4 0,-1 3 0,0 5 0,-2 4 0,2 4 0,-2 2 0,-2 6 0,-2 4-1,2 6 1,-8 3 0,-2 5 0,3 8 0,-3 2 0,0 7 0,2 1 0,4 1 0,-2 7-1,4 1 2,2 3-2,-2-1 1,6 5 0,2-1 0,2 5-1,-6-1 2,4 5-2,4-5 1,-1 6 0,1 3-1,-4-1 2,0 0-2,0 1 1,8 1-1,3 2 2,1 5-2,8-1 0,3 2 2,7 8-2,5-2 1,4 9 0,8-3 0,4 10 0,1 2 0,3 2-1,3 0 1,7-2 0,2 4-1,4-4 1,7-4 0,9-6-1,5-8 2,13 0-2,9-9 2,7-5-1,7-4 0,8-1 0,2-3 0,1-4 1,3 1-1,-1-5 1,3 3-2,-1-5 2,5-5-1,-3-4 0,5-3-1,-1-3 1,3-3 0,1-5 0,3-2 0,3 2-1,0-1 2,0 3-2,3 0 1,1 1 1,-2 1-1,4 2 0,1 0 0,-1-3 0,-2 3 0,0-6 1,4-1-1,1-3 0,-1-2 0,4 0 1,-2-3-1,0-1 0,2-2 0,-2 4 0,0-2 0,-3 0 0,-3-1 1,-2-5-1,0 2 0,-3-4 0,1-2 0,0-2 0,3-2 0,-3-2 0,0 0 0,0 0 0,1-4 0,1 4 0,-2-4 0,-3 2 0,1 0 0,0-2 0,-1 0 0,-3-2 0,2 2 0,-3-4 1,-3 4-1,-1-2 0,-3 2 0,-5-2 0,-3 2 0,1 2 0,-22 0 0,34 0 0,-34 0 0,31 2 0,-31-2 0,30 2 0,-30-2 0,31 2 0,-13 0 0,1-2 0,1-2 0,0 0 0,1-2 0,1-2 0,0 2 0,-1-2 0,3 2 0,-4 0 0,1 2 0,1 2 0,-2 0 0,1 2 0,1 0 0,2 0 0,-1 0 1,7-2-1,-1 0 0,1-2 0,-1 4 0,-1-2 1,1 0-1,-1 2 0,-1-2 0,-3 6-1,0-4 1,-1 0 0,3 0 0,1 0 0,1 0 0,3-2 0,3 0 0,1-4 0,3 0 1,-1 0-1,-2 0 0,5 0 0,-1-2 0,1 4 0,-3 0 0,0 2 0,-1 0 0,1 2 0,0 0 0,-3 0 0,-3 2 1,-3 0-1,0 0 0,-3-2 0,-1 2 0,-3-2 0,1 2 0,-2 0 0,-3-4 0,-17 0 0,34 10 0,-34-10 0,29 10 0,-29-10 0,30 16 0,-30-16 0,31 20 0,-13-9 1,0 3-1,7 0 0,3 0 0,-1 0 0,5 2 0,-3 0 0,5-3 1,1 3-1,-1-2 0,-3 2 0,3 2 0,-1 0 0,3 1 0,3-1 0,0 0 0,3 0 0,-1-2 1,2-2-1,4 2 0,1-7 0,-1 3 0,0 0 1,0 2-2,3 2 1,-1 0 0,-4 2 0,0-1 0,-1 5 0,-3-2 0,-2-2 0,1 2 0,1-3 1,-2 1-1,-1 0 0,1 2 0,-2-4 0,1 4 1,1-3-1,-1-1 0,-1 6 0,0-2 0,3 0 0,-1 1 0,6 3 1,1-2-1,1 0 0,2 2 1,2-7-1,2 1 1,2-4-1,0-2 0,-1-4 1,-1 2-1,0-6 0,0 0 0,-4-4 0,0-4 1,-3 2-1,1-4 0,-2 0 0,-2 0 0,-1-4 1,-3 2-1,-2-2 0,1 0 0,-1-2 0,-1 1 0,-1-5 1,2 0-1,3-2 0,1-2 0,0 4 0,1-1 0,-1-1 0,0 0-1,3 2 2,-3 0-2,2 0 2,1 0-1,1 1 0,2-1 0,4-2 0,0-2 0,3 0 0,1-1 0,-2 1 0,6-6-1,-4 4 1,2-2 0,-2 7 1,0-1-1,0 4 0,0 0 0,2 4 0,-3 4 1,3 2-2,-2 2 2,2-2-1,2 0 0,2 0 0,0 2 0,-2-2 0,2 4 0,-4-2 0,4 2 0,-4 4 0,0-2 0,6 4 0,-2 2 1,2 0-1,2 6 0,4-2 1,4 2-1,1 2 0,3 2 0,-4-1 0,4 3 1,1 0-1,1-4 1,0 4-1,2-3 1,-3 1 0,1 0-1,6 2 0,-1 0 1,-1-1-1,1 3 1,1-6-1,4 4 0,-3-6 1,5 0-1,-5-2 1,7-3-1,-1-3 1,3 2-1,-1 4 0,9-2 1,-5 4-1,6-2 0,0 0-1,1 0 2,5-1-1,2-3 0,4-2 0,2-4 0,6-6 0,0 2 1,8-6-1,2 1 0,0-3 0,1-2 0,1 0 0,2 0 0,6 0 0,1 2 0,3 0 0,3 0 0,3 1 0,3-3 0,7-2 0,-3 0 0,4-6 0,-1 0 0,-3-7 1,-2-3-1,1-2 0,-5-9 0,-5-3 0,-1-6 0,-1-3 1,-3-6-1,-3-7 0,-2-3 0,-6-8 0,-6 1 0,-4-5 0,-10 0 0,-8-6 1,-2 0-2,-7-2 2,-1 1-1,-5 3 0,-3-6 0,-5 4-1,-3 2 2,-3 4-1,-2 1 0,-10-1 0,-8-2 1,-4-2-2,-6 0 2,-7-3-1,-5-1-1,-7-4 1,-9 2 0,1 2 0,-2-2 0,-3 8 0,-1 2 0,-2 5 0,0 5 0,-2 2 0,0 3 0,-7 1 0,-3 9 0,-3-3 1,-5 4-1,-2 1 0,-8 3 0,0 1 0,-3 3 0,1-1 0,0 6 0,-1 5 1,3-3-2,-2 8 1,3-3 0,-3 5 0,2 0-1,-5 7 2,-1-5-2,2 4 1,-3 0 0,-1 1 0,-1 5 0,-1 2 1,1 0-2,-3 2 1,1 4 0,-7 0 0,-1-1 0,-1-3 0,-5-4 1,-2 0-1,-2 2 0,-5 0 0,-1 2 1,2 1-1,2 1 0,0 6 0,5 4 0,1-2-1,2 2 2,7-2-2,-1-2 0,2 4 0,-3 2 1,-3 2-1,-6 0 1,1 10-2,-7-2 0,4 10 0,-16-9-4,14 17-5,-30-28-10,14 14-19,-8-2 2,-11-8-1,-17 4 2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09:15.233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90 160 10,'0'0'23,"0"0"1,0 0-3,0 0-8,-6-18-4,6 18-1,6-17-1,-6 17-1,10-24 1,-6 7 0,-4 17-1,16-22 0,-16 22-1,20-21-1,-20 21-1,21-16-1,-21 16 0,26-10 0,-26 10 1,27 2 0,-27-2-1,26 16 0,-12 2 0,-14-18 0,10 31-1,-12-14 0,-2 9-1,-6-7 1,-2 7-1,-6-7 0,1 1 0,-5 1 0,0-5 1,-1 1-2,-1-3 2,2-4-1,1-2 0,1-6 0,2-2 1,18 0 0,-23-22 0,19 3 0,2-1 0,4-7 0,6-3 0,-1 3 0,7-2 0,2 0 0,2 1 0,-1 7 0,5 3-1,-2 3 0,1 7 1,-21 8-1,36-4 1,-36 4-1,29 29 0,-19-7 0,-4 3 0,-2 2 0,-4 5 1,-6 3-1,-2-2 0,-5-4 0,-1-3 0,-2-3 0,-2-4 0,18-19-1,-29 22 2,29-22-1,-22-4 0,22 4 0,-10-31 0,12 5 0,4 1 0,4-8 1,6-4-1,1 0 0,5 0 1,0 9-1,1 1 2,-1 9-2,-2 7 0,1 13 1,-21-2-1,24 37 0,-20-8-1,-4 4 1,-6 6 0,-6 0 0,-4 2 0,-9-8-1,1-3 1,-1-3 0,1-11 0,0-5-1,3-9 1,3-6 0,18 4 0,-22-27-1,18 6 1,6-3-1,2 1 0,6 3-2,-2-1-3,14 19-10,-5-4-20,1 0 1,2 10 0,-2-8 0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09:50.457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22 0 27,'0'0'29,"0"0"1,0 0-7,0 0-4,0 0-4,0 0-3,-4 22-2,9 3-2,-5-25-3,-3 52 0,-5-27-1,8 19-1,-6-5-2,6 10 1,-4 2-1,4 6 0,-2-1-1,4-3 1,0 2-2,4-8 1,0-2 0,1-9 0,5-11 0,-12-25-1,24 26 1,-24-26 0,31-10 0,-13-6 0,5-7 0,-3-9-1,6-5 2,-1-3-2,-1-5 2,-1 2-1,-3-4 0,0 5 0,-9 1 0,3 4 0,-6 7 0,-2 0 0,0 5 0,-6 25 0,4-32 1,-4 32 0,4-19-1,-4 19 0,0 0 1,0 0-1,0 0 0,4 29 0,-2-5 0,-2 3 0,1 9 0,-1 1 0,2 7 0,-2 1 0,2-4 0,0 4 0,0-3 0,2 3 0,2-4 0,2-1 0,0-3 0,2-1 0,-2-1 0,1-7-1,1 1 0,-2-7-1,4 1-1,-12-23-2,16 34-4,-16-34-6,0 0-14,21 12-4,-21-12-1,0 0 1</inkml:trace>
  <inkml:trace contextRef="#ctx0" brushRef="#br0" timeOffset="718">838 481 39,'26'21'32,"-26"-1"2,8 13-1,2 13-14,-18-11-4,20 18-6,-18-4-4,12 5-1,-12-5-2,6 6 0,-4-10-2,0-1 1,0-5-2,0-6 0,2-3-2,-6-12-3,16 9-5,-8-27-8,0 0-13,0 0-2,0 0 0,-10-21 1</inkml:trace>
  <inkml:trace contextRef="#ctx0" brushRef="#br0" timeOffset="968">852 744 46,'0'-35'31,"10"5"1,2 7-8,-8-17-5,19 23-4,-15-19-2,24 22-4,-15-15-2,17 15-1,-11-8-2,9 13-1,-7-3 0,-1 8-2,-5 4 0,-19 0-1,28 16 1,-28-16-1,10 35 0,-12-13 0,-2 9-1,-4-1 1,-4 3 0,0 3 0,-3 1-1,-3-5 0,0 1 0,-1-5 0,1-7 0,-4-1 1,5-6-1,-3-6 0,2-3 0,18-5 1,-29 8-1,29-8 1,-24 8 0,24-8 0,0 0 0,-15 24 0,15-24 0,2 25 1,-2-25 0,9 26-1,-9-26 1,22 26 0,-22-26 0,37 27 0,-15-13-1,5 2 1,-1-2-1,3 1 1,-3 1-1,-1-2 0,-1 4-2,-4-7 0,5 11-2,-25-22-18,22 22-14,-10-5 0,-12-17 0,19 24-1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7:42.32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484 162 29,'-13'-22'32,"3"3"2,-10 4-3,-9-12-14,14 17-5,-16-19-3,7 17-2,-9-6-3,3 13-1,-7-1-1,5 12-1,2 7 0,-4 9 0,1 13-1,5 8 1,1 9-2,3 7 2,9 5-2,2 4 1,8-2-1,5-4 1,8-4-1,2-9 0,9-9-1,1-9 0,3-11 1,2-11 0,2-8 0,1-11 0,3-8 0,-1-8 0,5-6 1,2-7 0,-1-6 0,0-4 0,-3-4 1,1 3-1,-6 1 1,-1 3 0,-9 2 1,-3 10-1,-5 4 0,0 10 1,-10 20-1,10-16 0,-10 16 0,2 21 0,-2-1 0,0 9 0,-2 6-1,4 6 1,1 3-1,2 1 1,2-1-1,1-3 0,4 1-1,3-5 0,5 0-3,-8-11-3,16 7-10,-14-7-19,9-9 2,-1-6-3,-4-7 2</inkml:trace>
</inkml:ink>
</file>

<file path=ppt/ink/ink3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09:52.922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462 496 0,'-20'-30'25,"20"30"0,-39-13 1,9 11-11,-3 10-5,-10 5-1,3 13-4,-7 7 0,6 15-2,-3 5 0,7 6-1,4 4-1,5-4-1,12-2-2,6-8 0,12-9 1,6-15-1,10-7 1,4-12 0,11-10 1,3-6 0,3-12 1,0-5 0,1-5 1,5-5 0,-8-6 1,5-9 0,-13-1-1,9 0 1,-15-8 0,7 4 1,-11-8-1,1 8 0,-8-6-1,0 10 0,-2-4 0,-5 8-1,-1-3 2,0 9-1,-8 4 0,6 7 0,-6 11 0,4 21 1,-9-26 0,9 26-2,-14 22 0,6 3 0,0 7 0,-2 9-1,0 0 0,1 11 0,-1 1 0,2-2 0,-2 6 0,4 2 1,0 2 0,2 0-1,2 0 1,0 0-1,4 2 1,-2-2-1,4-6 0,-4-4-1,8-1-1,-8-13-1,10 4-3,-6-21-4,14 12-9,-1-15-14,-17-17-1,38 10 2,-38-10 0</inkml:trace>
  <inkml:trace contextRef="#ctx0" brushRef="#br0" timeOffset="733">1047 573 40,'6'-18'30,"-6"18"2,4 20-10,-4-20-8,-8 29-4,-2-9-3,6 17-2,-6-1-1,0 11-2,0-4-1,-1 9 0,1-3-1,2-2-1,4-4 0,0-3 0,4-3-3,-4-11-2,10 1-3,-6-27 0,8 28-3,-8-28-2,0 0 1,0 0 1,-4-24 0,-2-1 4,2-1 5,-4-5 2,-2-7 4,6 1 4,-3-11 3,8 7 2,-4-14 0,14 10 0,-5-12-2,16 11 0,-6-9-1,17 16-2,-7-8-1,9 13-1,-9 1-2,11 15 2,-13 2-2,7 10 0,-11 6-2,-2 12 1,-18-12-1,23 32 0,-19-5 0,-6 5 0,-4-3 1,-3 5-2,-7-3 2,0-1-2,-4 1 0,-1-7-1,-1-3 0,0-5-1,3 2 1,-3-8 0,22-10-1,-30 18 1,30-18 0,0 0 2,-19 13-1,19-13 0,0 0 2,18 14-1,-18-14 0,33 18 0,-11-8 0,7 3 0,-1-1 0,5 2-1,-1 4 0,-1-1 0,-1 1 0,-1 0 0,-1 0-1,-3-3-1,7 7-1,-14-14-4,19 17-8,-37-25-16,43 20-4,-11-6 1,-5-10 0</inkml:trace>
</inkml:ink>
</file>

<file path=ppt/ink/ink3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11:25.234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288 50 15,'2'-32'31,"-2"32"2,0 0-7,-24-20-6,24 20-5,-19 2-4,17 18-4,-15-5-1,11 27-2,-9 3-1,6 27-1,-6 12-1,1 22-1,-3 11 0,2 7 1,-2 11-1,0 3 0,0-4 0,0-10-1,2-9 1,0-15 0,4-16 0,-2-14-2,7-15-2,-3-25 1,12-8-3,-3-22-4,12-18-14,-3-14-10,-1-21-1,5-9 1</inkml:trace>
  <inkml:trace contextRef="#ctx0" brushRef="#br0" timeOffset="343">213 205 25,'-8'-45'29,"14"11"-3,-4 11-5,-10-5-4,8 28-4,6-28-2,-6 28-3,0 0-1,26 13-2,-18 4-1,11 19 1,-2 5-2,5 16 0,-1 8-2,7 11 2,-1 9-2,3 16 1,-2 7-2,2 6 2,-1 5-1,1 7 0,-4-1 0,1 3-1,-7-12 1,1-8-1,-4-18 0,-2-13-1,-2-14 1,-3-16 0,-1-10-1,-3-14 0,2-4-2,-8-19-1,0 0-4,0 0-9,-6-27-19,-2 7-1,-5-9 1,0-1 0</inkml:trace>
  <inkml:trace contextRef="#ctx0" brushRef="#br0" timeOffset="796">145 1028 34,'0'0'33,"-10"26"1,12-7-11,-2-19-8,25 11-4,-8-14-2,20 12-2,-4-11-1,10 10-2,-2-10-1,7 6-1,-1-1-2,-2 1-1,4 11-4,-13-17-12,7 12-18,5 1 0,2-7-3,7 3 3</inkml:trace>
</inkml:ink>
</file>

<file path=ppt/ink/ink3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11:26.560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347 78 37,'2'-31'28,"-2"4"-1,0 27-4,-12-20-3,12 44-4,-22-5-5,14 35-1,-14 8-3,10 34-2,-10 16-1,9 27-1,-4 8 0,7 16-1,1 2 0,7-4-1,0-7-1,4-9-1,7-18-1,-3-23-1,9-11-4,-13-38-8,21-16-22,-14-20 0,-9-19-1,19-38 2</inkml:trace>
  <inkml:trace contextRef="#ctx0" brushRef="#br0" timeOffset="328">2 356 53,'-2'-35'35,"0"3"-1,8-13-4,15 30-20,-8-12-1,28 18-2,-3-4-2,20 11-2,1 0 1,10 10-2,-1 3 0,8 9-1,-11 3 0,-2 9 1,-14 5-1,-12 12 0,-10 2-1,-14 7 1,-13 6-1,-10 3 0,-10 5 0,-7-3 1,-5 0-2,-2-10 2,-1-9-2,3-7 1,3-11 0,7-11 0,5-12 0,17-9 0,-17-3-1,17 3 1,13-23 0,4 12 0,7 0 0,7 1 0,4 6 0,12 8 1,4 7-1,2 8 0,0 11 0,-1 6 0,-6 15 0,-3 3-1,-11 12 1,-11 3 0,-12 10 0,-11 2 0,-9 3 0,-8-1 0,-13-8 0,-6 2 1,-7-14-1,-2-4 0,-7-18 0,-1-11 0,-2-15 0,-3-17-2,6-9-2,-10-32-7,16-6-27,-8-15 1,5-13-2,-2-17 2</inkml:trace>
</inkml:ink>
</file>

<file path=ppt/ink/ink3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11:28.229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126 288 20,'-23'28'22,"19"23"-6,-15 3-4,8 10-3,-4 6-3,2 1-3,5-5-1,-1 2 0,3-10 0,2-7 0,0-6-1,3-10 1,1-10 0,-2-5-1,2-20-1,0 0 1,0 0 0,0 0 1,-6-28 0,4-7 1,2-3 0,0-13 1,4-1 0,-2-14 1,5 6-1,-1-12 1,11 10-1,-6-7 0,8 9 0,-6-8-1,8 13-1,-6 1 1,6 7-1,-8 4 0,3 5 0,-7 4 0,2 14 0,-3 1-1,-8 19 2,13-23-1,-13 23-1,0 0 0,17 0 1,-17 0-2,0 0 2,23 29-1,-12-7 0,1 8 0,-1 8 1,2 5-1,-2 8 0,1 5 0,1 4-1,-2 6 1,3 2-1,-3-3 0,0-1 1,-1 4-2,1-4 2,0 0-1,-1-6 0,3-7 0,-2-2 0,1-10 0,-5-7-1,7-6-2,-14-26 0,17 32-5,-17-32-10,0 0-15,0 0-1,2-22 0,-2 22 1</inkml:trace>
  <inkml:trace contextRef="#ctx0" brushRef="#br0" timeOffset="749">205 637 23,'0'0'27,"0"0"1,0 0-7,0 27-5,0-27-1,0 0-4,0 0-2,17 17-2,-17-17-1,23-2-1,-23 2 0,30-2-3,-11 4-3,-19-2-7,43-12-24,-18 14 0,-6-9-2,11 3 2</inkml:trace>
</inkml:ink>
</file>

<file path=ppt/ink/ink3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11:29.883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0 100 21,'0'0'29,"0"0"1,0 0-6,0 0-5,0 0-5,13 49-3,-17-21-4,10 23-2,-10-2 0,8 15-4,-8 3 1,6 11-2,-2-5 2,2 3-4,2-1 4,-3-1-4,5-1 2,-2-7-1,1-6-1,-3-13-1,6 2-5,-12-24-7,6-9-16,-2-16-2,0 0 1,0 0 0</inkml:trace>
  <inkml:trace contextRef="#ctx0" brushRef="#br0" timeOffset="296">28 108 4,'0'0'25,"-2"-25"1,2 25 2,21-15-9,-12-7-6,15 14-2,-5-16 0,17 24-3,-10-14-1,13 14-1,-5 2-2,2 10-1,-5 3-1,-5 9-1,-5 6 1,-6 0-1,-6 8-1,-9 3 1,-11-1 0,-2 3-1,-10-2 1,-1 1-1,-3-3 0,0-5 0,-3-4 1,6-5-1,5-5 0,2-5 1,17-15-1,0 0 0,0 0 0,0 0 0,0 0-1,34-17 1,-6 12-1,2-3 1,5 4 0,2 6-1,1 6 2,-1 5-1,-1 12 0,-2 6 0,-6 8 0,-4 6-1,-9 8 2,-5 3-1,-8 5-1,-8 4 1,-5-8 0,-6 1 1,-6-9-1,-5-2 1,-6-8-1,1-7 1,-7-9-1,1-15-2,0-1-6,-9-18-24,3-16-1,9-1-1,-1-23 0</inkml:trace>
</inkml:ink>
</file>

<file path=ppt/ink/ink3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1:15.179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137 396 41,'0'0'33,"-6"-34"2,6 34-1,-18 4-20,-5-2-3,15 28-2,-12-2-2,10 25-1,-8 4-2,9 24 0,-3 9-2,6 16 1,2 9-2,4 9 1,4 3-1,4 3 0,2-1-1,1-1 1,1-11-1,0-2 1,-4-17-1,0-7 1,-2-10-1,-2-11 0,-2-17 0,-2-7 0,0-13 0,0-11 0,0-22 0,0 0 0,0 0-1,-8-18 1,6-17-1,-2-13 0,2-9 1,-2-13-1,2-7 0,0-10 0,-2-3 1,4-7 0,-2-5-1,2-2 1,4-3 0,0-1 0,4 1-1,0-2 1,4 6 0,2 4 0,1 7 0,-1 4 0,0 7 0,-2 8 0,4 8 1,-1 10-1,-3 7 1,-2 11-1,0 7 1,-2 9-1,-8 21 1,12-18 0,-12 18 0,0 0-1,10 31 1,-4 1 0,2 7-1,5 13 1,3 11-1,6 12 1,4 10-1,3 6 1,1 4-1,3 2 0,3 5 1,0 1-1,-5-3 1,3-8-1,-3 1 0,-3-6 0,-2-4 0,-1-1 1,-5-17-1,-2 0 0,-4-12 0,-2-6 0,-4-11 0,-3-8 0,-5-28 0,12 17-1,-12-17 1,20-23-1,-8-9 1,4-13 0,5-14 0,3-18-1,6-18 1,-3-15 0,5-16 0,2-10 0,1-11 0,-1-1 0,-1 0 0,1 5 0,-4 13 0,1 7-1,1 17 2,-6 15-1,1 15-1,-5 15 1,0 14 0,-5 11 0,-1 12 0,-16 24 1,24 4-1,-14 24 0,0 15 2,0 19-2,-1 15 1,9 16-1,-2 20 2,4 9-2,-2 6 1,3 7-1,3 6 1,0-3 0,1-1-1,-5 1 1,-2-6-1,0-6 1,-4-4-1,-1-10 0,-7-9 1,-2-7-1,-2-10-1,-6-15 1,2-8-3,-8-23-4,18-3-25,-8-37-8,0 0 2,0-17-2</inkml:trace>
</inkml:ink>
</file>

<file path=ppt/ink/ink3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1:17.394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640 115 11,'23'-18'23,"-25"-17"3,2 13-8,0 22 0,-21-32-2,21 32-2,-40-10-1,21 22-1,-17-10-2,11 24-1,-14-6-2,11 23-1,-11 4-1,9 23-1,-9 5 0,8 21-1,-7 13 0,9 19-1,-5 10 1,5 14-2,-3 4 1,7 10-1,-3-2 1,7 8-1,-1 0 0,6 0 0,-1-7 0,7 1 0,0-4 0,8-2 0,0-4 0,8-6 0,2-6-1,8-4 1,1-9 0,9-3 0,5-9-1,9-3 1,-1-5-1,8-9 1,2-7-1,4-2 1,4-6-1,0-2 0,-2-4 1,0-4 0,2-6 0,-2-2-1,-6-4 1,1-2 0,-7-8-1,-4-3 1,-4-7-1,1-3 1,-11-3-1,3-1 0,-5-5 0,-1 1 1,-4-7-1,-4 3 0,-1 0-1,-7-9-1,6 1-3,-12-22-3,0 0-31,18-12-1,-9-5 1,-5-27-2</inkml:trace>
</inkml:ink>
</file>

<file path=ppt/ink/ink3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1:41.012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26 31 19,'0'26'27,"0"-26"2,0 20 0,0-20-12,2 29-7,18-5-3,-10-2-2,13 7-2,-5-5 0,6 8-1,-6-5 0,1 9 0,-5-7-1,-4 9 0,-8-3 0,-2 3-1,-6 3 0,-6 1 1,-3 5-2,-5-4 1,-2-3 0,0 1 0,2-5-1,-1-7 2,3-3-2,4-4 2,14-22-1,-16 25 0,16-25 0,0 0 0,0 0 0,34 0 0,-12-13 0,7-5 1,1-6 0,8 1 0,-1-11 0,7 2 0,-5-7 1,5 3-1,-3-3 1,5 1 1,-9-3-1,1 4-1,-8-1 1,-1 5-1,-9-3 1,0 2-1,-12 1 0,-2 3 1,-4 3-2,-2-1 1,-2 2 0,2 3 0,0 1-2,-2 4 0,2 18-5,-2-35-7,12 17-19,-10 18-2,13-38 1,1 19-1</inkml:trace>
</inkml:ink>
</file>

<file path=ppt/ink/ink3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1:36.551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1742 63 14,'4'-41'27,"-4"41"1,-12-22 2,12 22-12,-24-2-4,-1 2-3,13 24-2,-16-5-3,7 23 0,-15 3-2,3 18 0,-10 6-2,-1 14 0,-5 5-1,-6 5-1,-8-1 0,0 1 0,-6-7 0,-4-3 0,-6-6 0,-3-8 0,-5-10 0,-1-10 0,1-6 0,-4-11 1,5-9-2,1-13 2,6-14-1,7-7 0,7-13 0,10-4 0,7-9 0,11-6-1,7-7 1,13-1 0,9-2 0,8-2 0,10 4-1,5 0 1,9 5 0,6 3 1,5 4 0,6 9 0,5 5 0,3 11 0,0 2 1,6 12 0,-2 6-1,4 10 1,-2 3 0,3 11-1,-5 7 0,2 5 0,-4 3 0,2 6-1,-4 2 1,1 4-1,-3 0 0,2 6 1,0-2-1,0 0 0,1-2 0,1-3 1,0-3-1,0-6 1,0-6-1,-1-7 0,-3-7 0,-2-5 1,-2-4-2,-5-4 1,-3-5-2,-7-9-3,9 14-9,-9-18-21,-7-8 1,1-3-2,-6-9 1</inkml:trace>
</inkml:ink>
</file>

<file path=ppt/ink/ink3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1:51.402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212 0 29,'0'0'28,"0"0"1,-33 0-12,7 0-5,9 15-1,-13-7-2,11 18-2,-11-8-1,11 13-1,-1-7-1,10 7 0,2-5-2,10 2 0,2-9 0,8 1-2,-12-20 1,35 20-1,-15-18 0,3-2 2,-3-2-2,0 0 0,-20 2 0,23 2 1,-23-2-1,-4 30 0,-8-5 1,-5 11-1,-7 1 1,3 9-1,-3-3 1,5 4 0,3-9 0,8 3 1,8-11-1,8 1 1,6-1-1,9-2 1,3-1-2,9-5 1,4 2-1,2-7 0,2 3-3,-2-18-1,7 12-9,-17-18-21,2-14 0,1-3-1,-15-17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7:42.980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127 0 40,'0'0'32,"0"0"2,-16-7-9,16 32-9,-13-7-7,9 17-3,-9 1-2,3 7-4,0 10-2,-6-10-7,9 13-14,-3-3-10,-5-8-2,2-1 1</inkml:trace>
</inkml:ink>
</file>

<file path=ppt/ink/ink3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1:58.749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0 78 12,'2'-29'27,"-2"29"-5,11-28-2,-11 28-2,0 0-3,18-21-2,-1 28-2,-17-7-2,24 26-2,-11-6-2,13 15-1,-1-1 0,10 13 1,2 2-1,13 16-1,-1-4 2,15 14-3,-3-4 3,7 11-3,-6 1 2,6 12-3,-10-1 1,3 12 0,-13 9-1,-1 17 1,-2 3-2,-5 15 1,-3 4-1,0 3 1,-2 3-1,-2-3 0,-2-1 0,3-15-1,-11 3 2,0-8-2,-3-4 2,-5-2-2,-5-2 2,-4 2-2,-2 0 1,-4 5 1,0-3-2,-4 2 1,2-2 0,-4-2 0,2-6-1,0-8 1,0-6 0,-2-5 0,1-5 0,-7-1 1,-2-5-2,-1 3 2,-3-1-1,-3 2 0,-6 5 0,-3-1-1,-1-1 1,-2 1 0,0-2 0,-2 1 0,0-1 0,0 3 0,0-3 0,0 4 1,-6 3 0,-1 1 0,-5 2-1,-4 0 0,-5-3 1,2-9-2,-1-5 1,3-13-1,5-9-1,2-16-1,12-9-1,-4-25-6,31 15-19,-19-19-9,4 5-1,-5-2 1</inkml:trace>
</inkml:ink>
</file>

<file path=ppt/ink/ink3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1:48.750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293 52 7,'0'0'21,"0"0"-1,11-26-3,-11 26-3,-7-18 0,7 18-4,0 0 0,0 0-3,-34-18-1,34 18-2,-31 12 1,31-12-2,-44 28 0,22-4 0,-1-3-1,-1 9 1,2 0-2,3 3 1,7-3-1,2 2 0,8-4-1,4-5 1,0-1-1,-2-22 1,30 30-1,-7-22 0,3-4 1,1-2-1,5-4 0,0-2 1,-1 2-1,-7-2 0,-3 0 1,-21 4-1,18 0 1,-18 0-1,-16 20 0,-3-2 0,-9 3 0,-1 7 1,-3 8-2,-2 3 2,-3 5-2,3 6 2,5 1-1,3-1 1,9-3 0,5 1 1,2-7-1,12 1 1,6-12 1,9-5-1,5-9 0,8-4-1,7-6 0,7-4-1,3-4-2,0-10 0,2 4-4,-7-18-3,13 9-14,-4-5-10,-19-16-1,5 3 1</inkml:trace>
</inkml:ink>
</file>

<file path=ppt/ink/ink3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1:46.410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408 52 11,'0'0'23,"0"0"-5,0 0-1,6-20 0,-6 20-4,0 0-1,-21-26-3,21 26-2,0 0 0,-22-6-3,22 6-1,-27 4-1,27-4-1,-32 14 0,11-2 0,-1 8 0,-4-4 0,5 8 0,-7-2 1,5 5-1,-3-2 0,7 7 1,-1-9-2,6 3 2,3-2-2,5-2 1,2-2-1,6-2 1,4-1-1,-6-17 1,21 22-1,-21-22 1,34 14-1,-16-12 1,9-2 0,-4-4-1,1 0 1,-3-2 0,-21 6-1,32-12 1,-32 12-1,17-6 1,-17 6-1,0 0 0,0 0 0,-27 18 0,27-18 0,-33 30 0,7-11 0,3 3 0,-3 6 0,1-1 0,-1 5 0,1 1 0,3 3 0,4 2 0,1 2 0,5-1 1,2-1-1,6-6 0,2 0 0,8-4 0,0-6 2,10-5-2,-16-17 1,41 16 1,-14-16-1,9-2 0,-1-8 0,6 1 1,6-9-1,0 2 0,2-2-1,-2 0 0,-3 2 0,-5-2-2,0 8-1,-11-10-2,3 22-9,-31-2-19,24-16 0,-24 16-1,15-20 1</inkml:trace>
</inkml:ink>
</file>

<file path=ppt/ink/ink3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1:52.821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127 59 5,'-8'-23'24,"8"23"1,6-18-6,-6 18-4,-4-18-2,4 18-2,0 0-2,-33 18-2,21 6-2,-10 1-2,9 7 0,-5 0-2,8 4 2,0-8-2,10 1 2,2-11-1,-2-18 0,28 24 0,-5-16 0,1-8 0,5 2 0,-1-2 0,-1 2-1,-5-2 0,-5 8 0,-17-8 0,14 30 0,-22-6 0,-2 6 0,-9 3 1,3 7-1,-6 0 1,7 4-2,-1-7 1,8 5 0,4-12 0,8 4-1,6-10 0,4 1 0,3-7 0,9 0 0,1-4 0,5-6 0,3 0-3,-4-14-4,18 2-13,-5-12-13,-11-18-2,0-7 2,-7-15 0</inkml:trace>
</inkml:ink>
</file>

<file path=ppt/ink/ink3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1:53.898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313 57 12,'2'-36'28,"-2"36"1,-18-20 3,0 10-15,18 10-4,-37 16-2,17 14-2,-17-10-2,11 22 0,-11-8-1,11 19 0,-5-11-2,7 8-1,0-2-1,15 0-1,1-5 0,10-3-1,6-6 1,3-4-2,13-4 1,4-8-2,5-2-1,-5-18-3,19 10-10,-18-18-19,5-14-1,1-6 0,-7-10 2</inkml:trace>
  <inkml:trace contextRef="#ctx0" brushRef="#br0" timeOffset="733">313 615 6,'0'0'14,"0"0"-2,0 0-1,0 0 0,0 0 0,0 0-1,-20 4 1,20-4-1,0 0 1,0 0-2,-20-10-1,20 10-2,0 0-1,-19 6-1,19-6 0,-22 8-1,22-8 0,-22 10-1,22-10 1,-23 17 0,23-17-1,-20 18 1,20-18-1,-16 24 0,16-24-1,-10 24 2,10-24-1,6 28-1,-6-28 0,18 28 0,-18-28-1,28 26 0,-11-12 1,9-2-2,1-2 1,5-2 0,3 0-1,-1-8-2,7 8-4,-13-18-3,19 12-17,-15-8-7,-7-8-1,1 2 1</inkml:trace>
</inkml:ink>
</file>

<file path=ppt/ink/ink3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1:56.004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336 57 22,'7'-39'31,"-7"39"-1,-3-18-3,3 18-11,-18-4-2,-8 8-4,9 22-2,-19-4-3,7 19 0,-13-5-1,7 11-2,-3-1 0,9 5-1,3-7-1,10-5 0,9-3 0,9-8 0,5-4 0,7-3 0,-14-21-1,36 24 2,-19-14-2,-17-10 1,24 24 0,-20-6 0,-8 1 0,-6 7 0,-2 4 0,-7 3 1,-3 5-2,2 0 2,5-1-1,-1-3 0,10 2 0,6-7 0,8-1 0,8-2 0,7-6-1,9-9 0,9-1-3,0-18-7,20-5-22,-2-5-1,-1-18-1,7-2 1</inkml:trace>
</inkml:ink>
</file>

<file path=ppt/ink/ink3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2:57.671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3 0 50,'0'0'37,"0"0"-3,0 0 2,0 0-25,-9 22-4,9-22-4,0 0-2,0 0-2,9 20-2,-9-20-2,0 0-8,26-5-20,-26 5-2,0 0 0,27-24 0</inkml:trace>
</inkml:ink>
</file>

<file path=ppt/ink/ink3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3:10.041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96 0 54,'0'0'35,"0"0"-2,0 0-8,0 0-12,0 0-2,0 0-4,0 0-1,0 0 0,0 0-2,0 0 0,-4 28 0,4-28-1,-6 34-1,0-13 0,4 7 0,-4 0 0,2 2-1,0 1 0,0 5-1,0 2 1,2 0-2,0 1 2,2 3-2,0 2 1,-4-1-1,0-3 1,2 0 0,0-5 0,0 1 1,-2-4-2,2-4 1,-2-5 0,2-5 0,2-18-1,-2 26 1,2-26-1,0 0-1,0 18 0,0-18-2,0 0-3,0 0-17,0 0-16,-16-22 2,16 22-2,-8-18 2</inkml:trace>
</inkml:ink>
</file>

<file path=ppt/ink/ink3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3:15.096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30 75 50,'0'0'32,"-30"-6"1,30 6-11,0 0-10,0 0-3,0 0-2,8-28-2,20 25-1,-6-13-1,13 12 0,-7-6 0,10 6-1,-11 0 0,5 8-1,-12 6 0,-20-10 0,22 35-2,-20-11 2,-2 3-2,-6 1 1,0-1 0,-2 1-1,4-4 1,2 1-1,2-3 0,4-5 1,-4-17-1,18 32 1,-18-32-1,31 27 1,-13-13-1,2-2 1,-20-12 0,30 29 0,-23-11 0,-7 4 0,-4-3 0,-7 7 0,-7-2 0,-6-3-1,2 3-2,-7-7-1,11 15-6,-20-16-18,12-9-6,7 3-2,-7-12 3</inkml:trace>
</inkml:ink>
</file>

<file path=ppt/ink/ink3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3:11.898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99 20 16,'-32'-6'27,"32"6"-3,0 0-1,-25 2-4,25-2-2,-20-4-5,20 4-2,0 0-2,0 0-1,-22-2-2,22 2 0,0 0-1,20-2-1,-20 2-1,27-4 0,-9 0 0,4 4-1,0 0 0,1 4 0,-1-2 0,-2 10 0,-20-12 0,31 26-1,-23-8 1,-2 3-1,-4 1 0,-6 6 1,-2-3-1,0 5 0,-6 0 0,3-3 0,-1 3 0,2-3 1,2-3-1,2-2 0,6-4 0,-2-18 0,20 21 0,-3-17 0,9-4 0,6-6-1,7 0 1,4-7-2,5 9-2,-13-16-4,20 24-13,-15-6-15,-9 0 1,-3 6-2,-28-4 3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7:43.541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95 704 18,'2'-17'33,"-2"17"1,-5-15 0,0 35-13,5-20-8,-6 54-4,-4-9-1,12 22-5,-7 16-1,3 16-1,-1 10 0,1 12-1,-3 4 0,-3-1-1,2-3 1,-2-10-2,1-10 1,-6-16-2,8-16 1,-6-18-1,13-18 2,-2-33 0,0 0-1,15-20 2,-3-20-1,9-12 2,4-9-1,2-6 2,7-4-1,2 13 0,1 0 1,2 11-1,0 9 2,5 13-2,-10 9 0,-2 15 1,-7 7-1,1 10 0,-9 10 0,-4 11 0,-8 5 0,-5 9 0,-8 3 0,-4 4 1,-3 3-2,-6 1 0,-4-6 1,-2-4-2,1-7 1,-4-10-3,8-3-3,-15-27-11,15-3-19,-7-14 1,8-13-2,5-10 2</inkml:trace>
  <inkml:trace contextRef="#ctx0" brushRef="#br0" timeOffset="624">917 0 46,'10'16'34,"-20"1"-1,1 8 0,3 11-24,-15-6-4,8 12-4,-4 10-5,-9-10-9,6 8-19,0 9-2,-7-2 1,-2 9-1</inkml:trace>
</inkml:ink>
</file>

<file path=ppt/ink/ink3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3:12.725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0 30 26,'18'-14'31,"-18"14"2,0 0 0,24-2-15,-24 2-6,25-6-2,-25 6-3,34-6-2,-34 6-2,35-2-1,-35 2 0,30 8-1,-30-8 0,14 26 0,-16-6-1,-4 6 0,-2 7 0,-4-1 0,0 0 0,1-2 1,5-3-2,4-5 2,6-4-1,-4-18 0,27 14 1,-3-12-1,3-6 0,5-2 0,4 0-3,-3-18-5,18-6-27,1 7 0,-3-13-1,10-6 1</inkml:trace>
</inkml:ink>
</file>

<file path=ppt/ink/ink3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3:15.969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181 648 8,'-4'-26'17,"4"26"-4,17-22-3,-17 22 0,0 0-2,16-26 1,-16 26 1,0 0-1,0 0 0,0 0-1,0 0 0,-6-18-2,6 18 0,0 0-2,-18 10 0,18-10-1,-23 12 1,23-12-1,-30 18 0,12-6-1,-1 4 0,-1-2 0,0 6 0,3-2-1,1 3 1,4-1-1,2 0 0,8-3 0,8 1 0,-6-18 0,30 26 1,-13-18-1,13 0 0,-4-4 1,5-1-1,-9-3 0,0 8 1,-22-8-1,21 20 0,-25-2 0,-6 5-1,-7 7 0,-5 2 1,-2 3-1,-3-3 0,5 4 0,4-4 0,8-3 0,6-3 0,8-7 0,6 1 0,-10-20 0,40 30 0,-19-21 0,5-1 0,-2-2 0,-1-6-1,5 2 0,-4-8-2,7 4-1,-9-15-4,17 11-11,-9-10-15,-2-10 1,3 3 0,-9-13 1</inkml:trace>
  <inkml:trace contextRef="#ctx0" brushRef="#br0" timeOffset="702">661 96 19,'0'0'25,"4"-19"-4,-4 19-3,0 0 2,0 0-4,0 0-4,-8 33-2,8-33-1,-10 38-2,10-38-3,-8 41 0,4-22-2,6 2-1,-2-21 1,18 36-1,-18-36 0,37 22-1,-13-17 1,4 1-2,-3-2 0,1-2-2,0 0-2,-26-2-3,39-4-12,-21 2-12,-18 2-1,18-13 1,-18 13 0</inkml:trace>
  <inkml:trace contextRef="#ctx0" brushRef="#br0" timeOffset="1030">943 0 24,'0'0'30,"0"0"3,0 0-2,24 4-12,-24-4-6,4 21-3,-8-3-4,10 14-1,-10-7-1,6 15-3,-4-1 0,-2 5-2,4 8-4,-14-9-13,2-2-15,10 9 0,-8-5-1,8 6 1</inkml:trace>
</inkml:ink>
</file>

<file path=ppt/ink/ink3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3:13.458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0 45 23,'0'0'30,"10"-22"3,-10 22-8,0 0-6,4-23-5,-4 23-3,0 0-3,0 0 0,0 0-3,30 3-1,-30-3-1,31 4 0,-11-2-1,3 2-1,-1-2 0,-2 4 0,-20-6 0,27 22-1,-27-22 0,6 32 0,-14-6 0,-1 4 0,-5 1 0,2 1 0,2 0 0,2-4 0,8-4 0,6-2 0,12-10 0,5-6-1,13-2-1,1-10-2,13 8-3,-17-20-16,8 10-13,1 4 2,-13-4-3,-1 8 2</inkml:trace>
</inkml:ink>
</file>

<file path=ppt/ink/ink3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4:17.121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18 15 56,'0'0'38,"-18"-15"1,18 15 0,0 0-21,0 0-7,0 0-2,0 0-4,0 0-1,0 0-1,20 2-2,-20-2 0,0 0-2,19 9-2,-19-9-1,24 14-5,-24-14-11,0 0-20,0 0-1,33 23 1,-33-23 1</inkml:trace>
</inkml:ink>
</file>

<file path=ppt/ink/ink3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4:05.156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372 1856 48,'-22'-18'33,"22"18"2,-23-2-9,-3-14-12,26 16-4,-31 0-1,31 0-3,-38 10-1,38-10-2,-41 22 0,21-7-1,-5 1-1,3 8 1,-2 3-2,5 5 1,-1-3-1,6 3 0,4-1 0,5-1 0,7-2 0,3-5 0,9-3 0,6-6 0,4 0 1,5-3-1,1-7 0,1 0 0,1 0 0,-3-4 0,-1 0 1,-3 0-1,-1-2 0,-24 2 0,31-2 0,-31 2 0,0 0 0,0 0 1,0 0-1,0 0 0,-11 20 1,11-20-1,-38 29 0,13-11 0,-3 6 0,-5 3 0,-1 3-1,1 1 2,-1 1-2,3-1 2,3 1-2,4-3 2,7-3-2,5 0 2,4-5-1,8 1 0,2-4 1,8 1-1,2 3 1,3 2-2,1-1 2,4 1-1,0 2 0,1-3 0,3-3 1,1 0 0,1-11 0,6 1 0,-1-8 0,6 2 0,-3-6 0,-1 0 0,1 2-3,-11-12-4,17 12-34,-19-11 2,1 5-2,-6-14 0</inkml:trace>
  <inkml:trace contextRef="#ctx0" brushRef="#br0" timeOffset="1186">973 2450 35,'0'0'34,"0"0"2,-8 22 0,8-22-17,0 0-6,19 6-5,11 6-1,-8-14-3,13 8 0,0-4-1,9 2-1,-3-2 0,4 2 0,-3-4-1,1 2 0,-6-2 0,-3 1-1,-7-1 1,-1 0-1,-6-1 0,-20 1 0,27 0 0,-27 0 0,0 0-1,20 5 0,-20-5-1,0 0 0,0 0-3,0 0-3,22 8-18,-22-8-12,0 0 1,0 0-1,-14-17 2</inkml:trace>
  <inkml:trace contextRef="#ctx0" brushRef="#br0" timeOffset="2215">971 2192 21,'-18'-39'32,"18"21"2,-6-9 0,2-7-15,4 34-7,14-39-3,3 31-2,-17 8-2,32-10-2,-10 10 0,7 10-2,5-6 1,3 4 0,6-4 0,7-2 0,-5-8 0,8-2 0,-8-8 0,3-2 0,-9-1 0,-2 1-1,-7 2 0,-5 2 0,-3 3-1,-22 11-1,34-12-1,-34 12-1,27-4-4,-27 4-11,10-24-20,-10 24 1,27-25-1,-11 7 2</inkml:trace>
  <inkml:trace contextRef="#ctx0" brushRef="#br0" timeOffset="2964">2841 1487 20,'11'34'29,"-26"-16"-2,11 19 3,-8 6-18,-16-5-4,7 13-1,-13-6-3,7 8-1,-11-7-1,1-3 0,0-4-1,-5-7 1,1-8-2,0-7 1,-1-7-1,3-10 0,3-8 0,11-4 1,-3-11 2,12 3-1,-1-13 2,15 5 0,-6-7 0,16 9 1,-6-4 0,8 11-1,-3-3-1,13 12 0,-20 10 0,36-12-1,-17 9 0,9 10 0,-3 3-1,7 6 1,-3 4-1,7 5 0,-3 1 0,3 5 0,-3 1 0,3 1-1,-5 1 1,3-5-1,-5 1 0,-1 1 1,-3 1-1,-3-2 0,-2-3 0,-7-1-1,5-1-1,-18-25-1,24 48-7,-24-48-29,12 27 2,-12-27-1,33 4 0</inkml:trace>
  <inkml:trace contextRef="#ctx0" brushRef="#br0" timeOffset="3651">3585 2226 43,'-2'-24'33,"-12"1"2,-8-9-11,22 32-7,-43-27-5,21 34-2,-23-12-4,10 20-1,-16 5-2,7 8-1,-3 11 0,4 6-1,5 4-1,9 3 1,11 1-1,12-4 0,12-4 0,10-3 0,11-7 0,11-5 0,5-7 0,6-3 0,2-6 0,3-4 0,-3-4 0,-2-2 0,-6-4 0,-7 0 0,-9-2 0,-5 0 1,-22 2-1,24-6 0,-24 6 0,0 0 0,0 0-1,-20-16 2,20 16-2,-28-20 2,11 8-2,17 12 2,-34-27-2,16 13 2,18 14-1,-27-28 0,27 28 0,-22-19 1,22 19-1,0 0 0,-16-20 1,16 20 0,0 0-1,0 0 1,0 0 0,0 0 0,0 0-1,24 4 1,-24-4 0,35 2 0,-11-2-1,2 0 1,3 0-1,1 0 0,-1 0 0,-3-2-1,1 2-1,-9-8-3,14 18-8,-32-10-26,31-10 3,-11-2-3,3 1 2</inkml:trace>
  <inkml:trace contextRef="#ctx0" brushRef="#br0" timeOffset="4306">4207 2273 47,'0'0'35,"-6"26"1,2-9 0,4-17-22,-6 48-3,-4-21-5,10 13-2,-4-3-1,4 8-2,0-5 2,8 9-2,0-6 1,8 3-1,0-11 1,9 5-2,1-13 2,5-1-1,1-11 0,1-9-1,-1-14 1,-1-3 0,-1-9 0,-5-8 1,-3-3-1,-2-5 1,-5-5-1,-1 2 1,-4-1-1,-2 3 0,-2-3 0,0 3 0,-2 6-1,0 1 0,-2 10-1,-2 1 0,0 19-1,-2-20-3,2 20-3,0 0-13,0 0-19,0 0 2,19-10-2,-19 10 2</inkml:trace>
  <inkml:trace contextRef="#ctx0" brushRef="#br0" timeOffset="4727">5136 2220 58,'0'22'37,"-4"1"-1,0 11 1,-16-15-23,22 27-5,-15-17-3,13 17-1,-6-9-2,8 6-1,0-5 1,6 9-3,-1-4 2,3 1-2,2-5 1,2-2-2,-2-3 1,-3-6-1,1-5 0,-10-23-2,10 22 0,-10-22-1,0 0-2,0 0-5,2-18-17,-12-4-9,2-1-1,-3-5 2</inkml:trace>
  <inkml:trace contextRef="#ctx0" brushRef="#br0" timeOffset="5070">4986 2271 40,'0'0'34,"-2"-20"2,2 20-1,22 0-17,-24-17-4,26 21-5,-14-22-2,19 16-1,-7-10-2,11 8 0,-3-6-1,9 6 0,-5-3-1,3 5 0,-2 0-1,5 0 0,-3-4-1,-3 2 0,-5-4 0,-3 0-1,-3 2-2,-11-12-5,14 11-31,-26-11 0,0 18 0,-8-40 0</inkml:trace>
  <inkml:trace contextRef="#ctx0" brushRef="#br0" timeOffset="5507">3902 46 41,'-2'-18'34,"2"18"3,-4-28-2,4 28-7,0 0-17,6 26-2,-10-8-1,14 17-3,-10 3-1,7 15-1,-5 2 0,2 6-2,-4 2 0,0 2 0,0-2-1,0 0 0,0-8 0,0-2 1,2-5-2,2-11 1,0-3-1,0-11-2,4 1-1,-8-24-2,20 27-13,-20-27-21,19-7 1,-19 7 0,28-34 1</inkml:trace>
  <inkml:trace contextRef="#ctx0" brushRef="#br0" timeOffset="5850">4406 641 53,'-6'25'35,"-8"3"0,-6 7 0,-9-5-20,-5 25-8,-17-8 0,8 16-2,-16-10-1,10 10 0,-9-6-2,11-1 0,0-11-1,12-4 1,3-7-2,8-5 1,7-7-1,17-22-1,-14 29 0,14-29-1,0 0-2,0 0-3,43 8-15,-25-18-16,8-3 2,-1-7-2,9-2 2</inkml:trace>
  <inkml:trace contextRef="#ctx0" brushRef="#br0" timeOffset="6162">4435 1082 57,'-6'19'36,"-6"5"-1,-3 2-1,7 13-21,-20-15-5,13 15-2,-13-9-3,6 7-1,1-6 0,3-1-1,2-4 0,6-5-1,6-3 2,4-18-2,6 22 2,-6-22-1,26 6-1,-4-4 1,-1-8 0,7 2 0,1-2-1,3-2 0,-1 2 0,-1-2-1,-3 0 0,-5 0-1,2 6-1,-24 2-4,31-7-14,-31 7-17,0 0 2,8-18-2,-8 18 3</inkml:trace>
  <inkml:trace contextRef="#ctx0" brushRef="#br0" timeOffset="6537">4727 1131 32,'13'-18'33,"-13"18"2,0 0 0,0 0-15,0 0-4,-12 28-4,12 7-3,-15-7-3,7 15-1,-6-5-1,8 9 0,-4-4-2,8 4 1,0-3-2,4-3-1,4-2 0,-2-7-3,8 3-3,-22-13-32,20 0-2,-10-22 1,0 0-1</inkml:trace>
</inkml:ink>
</file>

<file path=ppt/ink/ink3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4:12.473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73 736 24,'0'0'32,"-36"-8"2,36 8 0,-18 4-12,1-20-8,17 16-2,0 0-3,19 12-3,-19-12-1,44 6-1,-9-6-1,16 6-1,10-4 0,16 0-1,4-2 0,11 0 0,5-2-2,-1-2 1,-3-2-1,-11-2 0,-11 0-1,-20-6-1,-9 10-3,-31-15-3,-11 19-12,0 0-15,-41-10 0,-4 4-1,-8 0 3</inkml:trace>
  <inkml:trace contextRef="#ctx0" brushRef="#br0" timeOffset="343">0 438 42,'0'0'33,"0"0"3,17-22-2,15 28-17,-14-20-6,27 22-2,-8-14-3,24 12-2,0-6-2,12 4 0,8-2-1,5-2-1,5 0 0,0-8-1,-3 2-1,-15-14-3,2 15-5,-30-27-20,-2 8-6,-13-7-1,-11-3 2</inkml:trace>
  <inkml:trace contextRef="#ctx0" brushRef="#br0" timeOffset="577">889 25 41,'-25'-10'33,"7"8"2,18 2-1,-28-13-17,28 13-3,18 15-6,6 9-1,-24-24-3,51 44 0,-16-19-1,11 13-1,3-1-1,10 7 0,2-1 0,0 0 0,-4 5 0,-8-3 1,-11 5-2,-13-1 1,-15-2-1,-22 5 0,-13 1 1,-11 2-2,-11 2 1,-4-1-1,-2-3-1,-4-6-1,13 10-6,-5-17-29,18-8 0,3-13-1,28-19 1</inkml:trace>
  <inkml:trace contextRef="#ctx0" brushRef="#br0" timeOffset="1404">1948 229 32,'-10'-18'33,"10"18"2,0 0-1,0 0-11,-21-6-9,21 6-5,8 20-2,5 3-2,-7-3-2,10 14 1,-4-1-1,4 13-1,-3-1-1,1 4 0,0 1-1,-4-5 1,-4 0-1,0-7 0,-4-7 1,1-5-2,-3-8 1,0-18 1,0 0-1,0 0 0,0 0 0,0 0 1,22-32-1,-12 9 1,4-9 0,1 0-1,5-3 1,4-1 0,-1 1 0,5 3-1,-2 5 1,-1 5-1,-1 8 1,-1 8 0,-5 10-1,-18-4 0,28 36 0,-19-9 0,-5 7 0,0 1 0,-4 3 0,0-3 0,0-1-1,0-4 1,2-9 0,0-3 0,-2-18 0,0 0 0,24 14-1,-24-14 1,25-18 0,-7 2 0,4-7 0,-1-3 0,5-2 0,0-1 0,-1 3 0,3-2 0,-3 5 0,-5 3 0,0 8 0,-3 4 1,-17 8-1,28 4 0,-28-4 1,18 24-1,-12-4 0,2 3 1,-5 3-1,5 2 0,-4 3 0,0-1-1,2-1 1,-2 7 0,2-4-1,-2-3-1,4-1 1,-4-5-3,4 3 0,-8-26-2,17 46-4,-17-46-11,0 0-17,18 13 1,-18-13-1,26-2 3</inkml:trace>
  <inkml:trace contextRef="#ctx0" brushRef="#br0" timeOffset="2230">3105 884 38,'0'0'34,"2"25"3,-2-25-2,-5 20-16,20 14-4,-15-34-5,-2 41-4,-4-21-1,6 8-1,-4-5-2,1 3 0,-7-2-1,4-3 0,0 1-1,0-4-1,6-18 0,-6 27-2,6-27-1,0 0-3,10 28-7,-10-28-24,0 0 1,0 0-1,16-32 1</inkml:trace>
  <inkml:trace contextRef="#ctx0" brushRef="#br0" timeOffset="2558">3485 850 85,'0'0'37,"0"0"2,22 30-6,-22-30-25,0 0-2,0 0-2,14 24-2,-14-24-1,0 0 0,6 21-1,-6-21 0,0 0-2,0 0-1,6 18-2,-6-18-3,0 0-16,0 0-15,7-26 0,-10 7 1,1-3 0</inkml:trace>
  <inkml:trace contextRef="#ctx0" brushRef="#br0" timeOffset="2823">3464 529 53,'0'0'38,"0"0"0,0 0 1,0 0-14,0 0-15,0 0-2,0 0-3,13 17-1,-13-17-2,0 0-1,10 22-1,-10-22-1,0 0-4,2-20-10,-2 20-25,0 0 0,18-29 0,-18 29 0</inkml:trace>
  <inkml:trace contextRef="#ctx0" brushRef="#br0" timeOffset="3260">4050 369 50,'0'-18'36,"0"18"1,0-22 0,0 40-15,0-18-12,2 20-2,-8-2-3,10 17-1,-6-1-1,2 13 0,-4 0-2,4 3 0,-4-3 0,0-2-2,2-3 2,0-9-2,2-9 1,0-4 0,0-20 0,0 0 0,20-4 0,-8-16 0,2-6 0,3-7 0,5-3 0,4-5 0,-3 3 0,5 3 1,-6 7-1,1 5-1,-5 5 2,-18 18-1,25 0 0,-25 0 0,8 33 0,-6-7 0,-4 2 1,0 3-2,-2 3 2,-1-5-2,-1-3 1,0 4 0,4-11 0,-2 1-2,4-20 2,0 0 0,0 0 0,19 10 0,-19-10-1,28-30 1,-12 11 0,5-9 1,3 0-2,2-1 2,1-5-1,1 7 0,-3-1 0,1 6 0,-4 5 1,-3 5 0,-19 12-1,24 4 1,-24-4-1,6 31 1,-6-7 0,0 4 0,-2-1-1,0 5 0,-2-7 0,0 7-1,4-2 1,-4-7-3,6 3 0,-2-26-2,4 41-6,-4-41-29,-12 24 1,12-24-1,0 0 1</inkml:trace>
  <inkml:trace contextRef="#ctx0" brushRef="#br0" timeOffset="3978">4790 679 35,'36'-2'33,"-19"2"4,1 2-3,12 11-15,-30-13-5,33 8-4,-33-8-2,30 14-2,-30-14-1,33 20-2,-33-20 1,32 31-1,-21-13 0,1 6-2,-10 0 0,-2-3-1,-10 1 1,0 0-1,-1-3 0,-3-1 1,14-18-1,-28 30 0,28-30 0,-21 23 0,21-23 0,-16 20 0,16-20 0,0 0 0,-14 24 0,14-24 0,0 0 0,0 0 0,26 18-1,-9-18 1,3 2 0,4-4 0,1-2 0,-1 0-1,2 2-2,-9-10-2,17 18-20,-34-6-14,29-16-1,-29 16 0,32-26 0</inkml:trace>
</inkml:ink>
</file>

<file path=ppt/ink/ink3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4:17.340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40 1749 53,'-6'24'37,"-4"-1"0,6 3 0,-16-22-21,26 28-6,-6-32-2,-10 23-3,10-23-1,-2 22-2,2-22-1,0 0-1,0 0-1,0 0-4,14 20-14,-14-20-20,0 0 0,4-34-1,-4 34 1</inkml:trace>
  <inkml:trace contextRef="#ctx0" brushRef="#br0" timeOffset="468">538 1168 54,'6'-20'36,"-6"20"1,10-26-7,7 44-15,-17-18-3,8 46-3,-8-11-3,10 13-1,-8 5-1,2 8-1,-4-3-1,2-1 0,-4-8-2,0-5 1,-2-13-1,2-5 0,0-8 0,2-18-1,0 0 2,0 0-2,0 0 2,22-10-1,-8-12 0,1-2 1,7-9-2,2-5 2,3-3-1,5 1 0,-1 1 0,3 5 0,-7 5 0,1 7 0,-4 12 0,-3 8 0,-21 2 0,18 30 0,-14-5 0,-4 7 1,-4 3-1,0 1 0,0 0 1,-2-1-1,4-5-1,-2-2 2,4-11-2,0-17 0,2 22 1,-2-22 0,0 0-1,22-6 1,-22 6 0,29-32 0,-7 9-1,2-7 2,5-3-1,3-5-1,3-4 1,-3 5 0,1-1 1,-1 7-1,-5 5 0,-1 10 1,-26 16 0,25 0-1,-21 20 1,-2 4-1,-4 9 0,-4 1 1,1 1-1,-1-1 1,2 0-2,0-7 1,4-3-2,0-24-2,4 32-1,-4-32-12,0 0-23,0 0 0,0 0 0,27-16 0</inkml:trace>
  <inkml:trace contextRef="#ctx0" brushRef="#br0" timeOffset="1185">1556 1508 52,'0'0'38,"24"19"-1,-24-19 1,27-9-19,3 18-11,-30-9-2,43 6-2,-23-2-1,3 4 0,-5 2-2,0 2 1,-18-12-1,6 30-1,-6-30 0,-16 31 0,-4-15 0,-1 0-1,-5 0 2,4 0-2,1-3 1,1 1 0,20-14 0,-26 18 0,26-18 0,0 0 0,0 0 0,32 6 0,-12-6 0,5 2 0,1-2 0,3 4 0,-3 4 0,4 4 0,-5 1 0,1 3 0,-5 2 1,-3-4-1,-4 6 0,-6-3 0,-8 3 1,-6 0-1,-6 0 0,-6 1 0,-1-1 0,-5 2 0,0-6 0,1 0 0,3-3 0,-6-5-1,3 0-1,-5-14-2,28 6-10,-43-2-26,19-8 1,-3-9-1,1-5 0</inkml:trace>
  <inkml:trace contextRef="#ctx0" brushRef="#br0" timeOffset="2355">2452 1753 36,'-12'25'33,"12"-25"1,0 0-7,0 0-11,0 0-5,-8 22-4,8-22-1,0 0-3,0 0 1,0 0-1,20-10 0,-2 4 0,-3-11 0,11 3 1,-4-8-1,11 4 1,-5-7-2,7 9 1,1-6-2,1 4 2,-1 0-2,9 5-1,-4 1 1,0 2-1,1 4 1,-1 4-1,-3 4 1,-1 4-1,-3 2 0,-5 4 1,-1 1-1,-1 5-1,-1 0 2,3 8-2,-1-8 2,7 1-2,-3-7 2,5 2-1,3-10 1,3-4 0,-2-4-1,1-8 1,-1-2-1,-4-5 2,-5 1-2,-3-8 1,-9 4-1,-4-5-1,-2 1-2,-8-12-1,7 21-8,-20-19-29,16 4 1,-9-5-2,10-1 3</inkml:trace>
  <inkml:trace contextRef="#ctx0" brushRef="#br0" timeOffset="4508">4606 1103 42,'6'27'32,"-6"-27"1,-6 24-11,6 10-11,-16-11-3,13 19-2,-17-7-2,10 9-1,-12-3 0,5 7-1,-9-11-1,4 5 2,-3-11-3,1-1 1,0-8 0,5-2-1,-1-7 0,0-1 0,3-4 1,17-8-1,-32 4-1,12-8 1,20 4 0,-29-16 0,29 16-1,-24-35 1,20 9 0,4-2-1,4-1 2,6-5-2,0 3 2,6-1-1,-4 2 1,5 5 0,-3 1 0,-14 24 0,28-28 1,-28 28 0,23-2-1,-23 2 1,24 28-1,-12 0 1,0-1-1,1 9 0,3-1 0,0 5-1,2-3 1,1 1-1,1-4 0,-2-1 0,1 1 0,-1-1-1,-4 1 1,0-4-2,-3-1 0,-9-7-3,12 14-7,-20-11-24,6-25-1,2 32 1,-2-32-1</inkml:trace>
  <inkml:trace contextRef="#ctx0" brushRef="#br0" timeOffset="5210">5051 1747 34,'0'0'34,"-33"18"-1,13-5 1,6 17-23,-17-12-2,13 19-3,-8-5-1,11 12-1,-1-7-2,12 7 0,2-5-1,6 3 0,6-7-1,4 1 0,1-5 0,5-5 1,2-4-1,-1-8 0,-1-6 0,2-6 0,-1-6 1,-1-2-1,-2-10 0,-18 16 1,29-32-1,-29 32 0,20-33 0,-14 15 1,-6 18-1,2-32 0,-2 32 1,-10-29 0,10 29 0,-14-28 0,14 28 1,-15-22-1,15 22 0,0 0 0,0 0 0,0 0 0,-18-10 0,18 10 0,0 0 0,18 14 0,-18-14 0,21 10-1,-21-10 1,30 4-1,-11-2 1,-1-6-2,2 4 0,-20 0-1,35-2-3,-27-18-8,14 14-26,-22 6 2,27-17-2,-27 17 2</inkml:trace>
  <inkml:trace contextRef="#ctx0" brushRef="#br0" timeOffset="5756">5612 1818 51,'6'18'37,"-6"-18"-2,-4 18-4,14 15-20,-18-15-1,16 18-4,-10-3-3,8 5 0,-2-3-2,4 1 1,0-3-1,0-5 0,2-2-1,1-4 1,-11-22 0,24 17 0,-24-17 0,26-2 0,-9-9 1,3-1-1,-4-6 0,4-2 1,-3-4-1,1 3 1,-2-7-1,-1 2 0,-5-3 0,2-1 0,0 0 0,-4 5-1,-2 1 1,0 4-1,-6 20 0,4-26 0,-4 26-1,0 0-1,0 0-1,-8-17-6,8 17-31,0 0 1,0 0-2,0 0 2</inkml:trace>
  <inkml:trace contextRef="#ctx0" brushRef="#br0" timeOffset="6427">6241 1773 42,'23'-6'37,"-23"6"0,0 0 1,16 31-18,-16-31-13,-10 36 0,-4-18-2,10 11-1,-1-3-2,1 6 0,-2-1-1,2 3 0,0-3-1,0-3 1,2 2-1,0-3 0,-2-3-1,0-4 0,4-20-1,-6 24 0,6-24-2,0 0-1,8 17-6,-24-38-14,16 21-13,-4-20 0,4 20 1,-2-32 1</inkml:trace>
  <inkml:trace contextRef="#ctx0" brushRef="#br0" timeOffset="6833">6119 1697 19,'0'-17'34,"0"17"1,15-18 0,-15 18-12,0 0-10,42-6-1,-42 6-4,39 0-3,-21-2 0,11 6-2,-5-6 0,5 2-2,1-4 0,1 2 0,1-6 0,1 4-1,-1-4-1,-3 2 0,-1 0-1,-10-7-6,15 9-29,-33 4-1,20-16 0,-20 16 0</inkml:trace>
  <inkml:trace contextRef="#ctx0" brushRef="#br0" timeOffset="8330">6900 1891 51,'0'0'38,"0"0"-2,0 0-2,28 20-23,-28-20-3,0 0-3,0 0-1,18 18-2,-18-18 0,0 0-1,7 17-1,-7-17 1,0 0-1,0 0 0,10 24-1,-10-24-1,0 0-2,0 0-2,20 8-8,-20-8-18,-4-18-5,4 18-1,6-27 2</inkml:trace>
  <inkml:trace contextRef="#ctx0" brushRef="#br0" timeOffset="8751">6965 1520 47,'0'0'35,"0"0"1,-10 17-9,10-17-11,-7 18-2,7-18-6,-6 22-2,6-22-2,2 28-1,-2-28 0,9 17-2,-9-17 0,0 0-1,24 10-1,-24-10-4,22 2-9,-22-2-25,0 0 1,15-18-1,-15 18 1</inkml:trace>
  <inkml:trace contextRef="#ctx0" brushRef="#br0" timeOffset="9422">7790 1069 40,'16'-22'34,"-16"22"2,0 0-9,30 6-12,-30-6-3,-4 32-2,-10-9-4,10 19-2,-10-1-2,2 11 1,-5-1-3,1 3 1,-4-1 0,2-4-1,-3-7 0,1-7 0,-2-7 0,3-6 0,-3-6 0,0-6 0,5-6-1,-1-6 0,18 2 1,-30-20-1,30 20 1,-19-34 0,11 14 0,2-5-1,2 1 2,2-2-1,2 1 1,0 5-1,4-2 1,2 4 0,0 1-1,-6 17 1,16-24 0,-16 24-1,21-8 1,-21 8-1,26 6 1,-26-6 0,31 22 0,-13-7 0,-2 3 1,5 6-1,-1 0 0,2 1 0,-1 3 0,1-2-1,0 1 1,-1 1-1,-1 0 0,0-3 0,-4 1 0,-3-2-1,-1 0 1,-2-1-1,-2-3 0,-2-2-2,0 0 0,-6-18-4,14 23-14,-14-23-17,0 0 0,0 0 0,17 6 0</inkml:trace>
  <inkml:trace contextRef="#ctx0" brushRef="#br0" timeOffset="10358">8521 1609 24,'0'0'31,"0"0"3,0 0-2,0 0-15,-36-16-6,36 16-1,-37 12-4,37-12 1,-41 25-2,23-5-3,-8 2 1,9 7-2,-3-1 1,6 6-2,0-1 0,4 3 0,3-3 0,5 3 0,4-6 0,2-1 0,3-5 0,7 2 1,0-6-1,4-3 0,1-3 0,3-2 0,0-2 0,1-6 0,-1 0 0,-2-6 0,1-4 0,-3 0 0,-18 6 0,26-20 0,-26 20 0,15-24-1,-15 24 1,8-25 0,-8 25 0,0-26 0,0 26 0,0-22 1,0 22-1,-11-25 1,11 25-1,-20-20 1,20 20 0,-22-16-1,22 16 1,-18-10 0,18 10 0,0 0 0,0 0 0,0 0 0,0 0 0,0 0 1,0 0-1,26-8 0,-26 8 0,26 2 0,-26-2-1,31 6 0,-13-4 0,-18-2-1,31 6-2,-31-6-2,40 10-4,-40-10-17,0 0-13,23-12 1,-23 12 0,34-14 2</inkml:trace>
  <inkml:trace contextRef="#ctx0" brushRef="#br0" timeOffset="11013">8982 1711 50,'0'0'35,"-10"34"0,4-12-1,6-22-26,-12 51-2,2-27 0,12 13-2,-4-7-2,4 4 0,0-9-1,6 1 0,2-4 0,2-5 0,-12-17 0,31 18 0,-13-16 0,4-6 1,-3-6-1,3-1 1,-6-7-1,3 4 1,-7-8 0,2 2-1,-6-1 0,4 1 0,-10 0 0,6 2-1,-8 18 0,0-31-1,0 31 0,0-22-1,0 22-3,-2-20-5,21 26-20,-19-6-7,14-20-2,-14 20 3</inkml:trace>
  <inkml:trace contextRef="#ctx0" brushRef="#br0" timeOffset="11403">9559 1636 53,'11'18'36,"-11"-18"0,-2 28 0,12 3-24,-25-13-3,15 18-3,-14-9-2,10 9-1,-8-1-1,6 1-1,-2 2 0,2-7 0,0-1-1,2-4 0,2-3-1,-1-3 0,3-20 0,-2 28-1,2-28-1,0 0-1,4 19-4,-16-36-13,12 17-16,2-18 1,-2 18-2,0-36 2</inkml:trace>
  <inkml:trace contextRef="#ctx0" brushRef="#br0" timeOffset="11731">9385 1605 66,'20'-22'37,"-20"22"0,24-16-12,3 26-13,-27-10-4,40-2-1,-21-2-2,13 4-3,-3-2 1,5 0-2,-1-4 0,3 0-1,-7 0 0,-1-4-2,-1 6-2,-13-15-6,14 5-28,-28 14-1,14-24 1,-20 6-1</inkml:trace>
  <inkml:trace contextRef="#ctx0" brushRef="#br0" timeOffset="12152">8464 2 45,'19'-10'36,"-19"10"2,26 14-1,-8-9-15,9 25-15,-13-2-1,14 15 0,-11 1-3,3 9-1,-6 0-1,4 1 0,-7-3-1,-1-5-1,2-3 0,-8-9-3,10 1-2,-14-35-5,16 32-24,-16-32-2,17 20-2,-17-20 2</inkml:trace>
  <inkml:trace contextRef="#ctx0" brushRef="#br0" timeOffset="12417">9017 316 43,'0'0'34,"0"0"4,-6 22-3,-8 11-18,-11-17-7,15 24-3,-20-11-1,9 13-4,-7-3 1,1 5-2,-1-3-1,2 1 0,5-1-2,-1-11-1,12 7-3,-11-25-9,21 10-23,0-22 1,2 20-1,-2-20 2</inkml:trace>
  <inkml:trace contextRef="#ctx0" brushRef="#br0" timeOffset="12667">8993 715 46,'0'0'35,"26"8"2,-8-2-1,-18-6-23,31 8-3,-31-8-3,44 16-2,-25-6-1,3 5-2,-6 3 0,-8 2-1,-8 6 0,-6-3 0,-4 5-1,-8 0 0,-4-1 0,5 1 0,-1-4 0,8 1 1,4-7-1,8 0 1,-2-18 0,22 18-1,0-14 1,5 2 0,5-6-1,-1-2 0,5 4 0,-5-8-3,8 16-6,-21-10-29,10 0-1,-7-6 0,-1 2 1</inkml:trace>
</inkml:ink>
</file>

<file path=ppt/ink/ink3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4:30.756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0 533 55,'0'0'39,"0"0"-1,20 10 3,9 4-27,-29-14-5,20 6-2,-20-6-3,0 0-1,20 10-2,-20-10 0,0 0 0,0 0-3,22 12 0,-22-12-1,0 0-4,-4-20-9,4 20-24,8-20 2,-8 20-2,4-36 2</inkml:trace>
  <inkml:trace contextRef="#ctx0" brushRef="#br0" timeOffset="249">36 247 77,'0'0'39,"6"-18"0,-1-10-6,17 26-24,-22 2-2,22-18-2,-22 18-2,20-16-2,-20 16-3,0 0-2,18 2-7,-18-2-29,0 0 1,0 0-1,0 0 1</inkml:trace>
  <inkml:trace contextRef="#ctx0" brushRef="#br0" timeOffset="686">612 0 48,'4'18'37,"-4"-18"-2,-6 28 2,-12-24-23,24 28-3,-6-32-3,-14 45-3,5-19-1,9 10-2,-4-6 0,8 6-1,-4 0 0,2 0-2,1-2 0,1-4-2,6 4-2,-10-34-13,-10 40-21,12-20 1,-2-20-2,2 28 2</inkml:trace>
</inkml:ink>
</file>

<file path=ppt/ink/ink3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4:54.047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387 571 35,'0'0'31,"0"0"2,-4-23-3,4 23-15,-24-4-2,24 4-3,-35 4-2,17 6-2,-11-9-1,5 11-2,-9-2-1,5 8 0,-5 0-1,3 3 0,1 5 0,1 6-1,3-1 0,3 1 0,8-1 0,5-1 0,7 0 0,8-5 0,5-5-1,7-4 1,6-4 0,3-3 0,5-5 0,-3-2 1,2-4-1,-1 0 0,-7-2 0,-3 0 0,-20 4 1,22-5-1,-22 5 0,0 0 0,-18 13 0,0 1 0,-3 8 0,-3 4 0,1 5-1,-1 5 2,2 5-2,5 2 2,3-1-2,6-3 1,6-1 0,6-5 0,8-3 0,4-10 0,5-8 0,7-9 1,5-3-1,4-7-1,7-3 1,-3-12-2,6 6-2,-8-19-6,14 7-26,-11-3 2,-7-3-2,2 2 1</inkml:trace>
  <inkml:trace contextRef="#ctx0" brushRef="#br0" timeOffset="764">614 39 21,'0'0'30,"0"0"0,-13-18 3,13 18-14,0 0-5,17-10-2,-17 10-4,30-6 1,-30 6-4,43-4-1,-23 2 0,7 10-2,-9-4 0,0 6-1,-18-10-1,13 24 0,-17-7 0,-3 3 0,7-20 0,-26 36 0,26-36 0,-24 31 0,15-13-1,9-18 1,-2 24 0,2-24-1,21 15 1,-3-9 0,5 2 0,1-2 0,2 2 0,-3 2 0,-3-2 0,-20-8 0,27 23 0,-27-23 0,2 32 1,-10-12-1,-7-3 0,-3 5 0,-6-2 0,1 0 0,-3 1 0,3-5 0,3-2-1,-1-6-1,21-8-2,-32 12-4,32-12-13,-10 17-13,10-17 0,-21 6-2,21-6 3</inkml:trace>
</inkml:ink>
</file>

<file path=ppt/ink/ink3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5:53.358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729 529 49,'0'0'36,"0"0"-2,0 0 2,9 24-23,-30-9-2,13 27-2,-24-3-3,9 24-1,-15 6-2,5 12 0,-5-2 0,3 8-1,-2-5 0,7-1-1,1-8 0,5-6 0,-2-8 0,7 0-1,-5-2 0,0-7 0,1-5 1,-1-2-1,2-3 1,3-5-1,-1-5 0,2-8 1,18-22-2,-23 29 1,23-29-2,0 0-1,0 0-3,-20-25-6,42 7-26,-14-18 0,11-5 0,3-10 0</inkml:trace>
  <inkml:trace contextRef="#ctx0" brushRef="#br0" timeOffset="499">829 659 22,'0'0'31,"4"-33"2,-4 33-1,2-20-14,-20 4-2,18 16-4,0 0-1,0 0-4,-27 0-2,27 18 0,0-18-1,-4 37-1,2-7 0,6 9-1,-2 9-1,11-1 1,3 8-1,10 2 0,1 0 0,9 2-1,3-1 1,4-5 0,7-6-1,-3 2 1,4-9-1,0-1 0,1-7 0,3-5 0,-2-1 0,0-2 0,0 1 0,-8-3-1,-3 2 1,-9-5-1,-5 3 1,-7-4-1,-21-18 1,14 35-1,-14-35 1,-23 30 0,-5-17-1,-5 3 1,-11 0 0,-11 0 0,-10 2 0,-6-5 1,-4 3-2,-9-6 1,-1 4 0,-7-4 0,-3-1-1,1-1 1,-3-4 0,-1 4 0,1-2 1,9 0-1,5 0 0,6 2 1,8-2-1,10 4 1,12-1-2,9-5 0,19 8-4,-3-22-12,22 10-22,22-12 3,13-5-4,20-13 3</inkml:trace>
  <inkml:trace contextRef="#ctx0" brushRef="#br0" timeOffset="1341">2195 639 40,'0'0'34,"-13"-29"2,13 29-1,0 0-16,-22-16-6,22 16-2,6 26-4,6 1-1,-6 3-2,7 15 0,-3 6-2,8 14 0,-4 4 0,4 0-1,-3 2-1,-1-4 1,0-4-2,-2-5 1,-4-13 0,1-10 1,-3-9-1,2-6 0,-8-20 0,18 4 0,-18-4 1,27-42-1,-5 9 0,4-11 0,7-5 0,1-8 0,5 0 0,4 4 0,1 7 0,-1 9 0,-4 7 1,-3 16-1,-5 10 0,-3 20 1,-6 12-1,-9 5 0,-3 9 0,-4 5 0,-2 4-1,-4-1 1,0 1 0,-2-12-1,2-3 1,0-9 0,2-5-1,-2-22 1,0 0-1,24 12 1,-7-28 0,5-8 0,4-9 0,5-9 0,5-13 0,-1-2 0,4 4 0,-1-2 0,-3 5 0,-1 7 0,-5 10 0,3 7 0,-7 16 1,-1 10 0,-4 4-1,-3 16 1,-3 7-1,0 9 1,-4 1 0,-2 11-1,-2 1 1,-3-2-1,1 6 0,0-11-1,2-1 0,0-11-2,6 9-6,-14-17-29,2-22 0,22 21-1,-22-21 0</inkml:trace>
  <inkml:trace contextRef="#ctx0" brushRef="#br0" timeOffset="81167">3861 1274 27,'0'0'31,"0"0"3,0 0-1,0 0-11,0 0-6,6 26-3,-6-26-5,-8 45-3,0-21-1,10 11 0,-8-5-1,6 5-2,-2-5 1,6-1-2,-6 1 1,4-3-2,2 1 0,-4-10-3,4 9-3,-4-27-13,0 0-17,-4 20 2,4-20-2,0 0 2</inkml:trace>
  <inkml:trace contextRef="#ctx0" brushRef="#br0" timeOffset="81494">4231 1323 59,'0'0'35,"20"-10"-1,-20 10-3,39-6-17,-39 6-4,34 0-4,-34 0-2,35 12-2,-35-12 0,30 28-1,-30-28 0,14 37 0,-14-17 0,-2 4 0,-10-1 0,-2 3-2,-2-2 2,-1 1-1,-3-3 1,4-2-2,0 1 2,7-3-2,9-18 2,4 28-1,-4-28 0,31 21 0,-5-9 0,5-4 0,7-6 0,-3 2-1,8 2-2,-5-12-3,7 16-16,-13-8-14,-7-2 0,-3 6 0,-22-6 0</inkml:trace>
  <inkml:trace contextRef="#ctx0" brushRef="#br0" timeOffset="86845">3710 95 40,'0'0'32,"0"0"1,0 0 1,-14-29-19,35 29-4,-11-18-3,18 10-3,-4-8-1,11 7-1,-6-1-1,5 6-1,-3 4 0,-1 8 0,-4 3-1,-5 9 1,-7 6-1,-6 3 0,-6 1 0,-8 3 1,-8 3-1,0 3 1,-1-5-1,-1-1 0,0-3 1,8-3-1,2-1 1,10-6-1,16-8 0,4-6 0,11-1 0,10-5 0,9 2-1,1-4-1,12 8-7,-16-2-21,4 2-5,-2 8 0,-14 2-1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8:04.49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32 0 12,'0'0'28,"0"0"0,-5-15-2,5 15-8,0 0-4,0 0-2,0 0-3,0 0-1,12 15-2,-12-15-1,15 24 1,-15-24-2,27 36 0,-12-18-1,10 10 0,2-3-1,1 6 0,1-1 0,6 6-1,-2-4-1,9 4 1,0-4-1,5 1 1,5-3-1,0-3 0,0-1 0,3-1 1,-4-3-1,-3-1 0,-6-4 1,-3 2-1,-11-2 0,-1 0 1,-5-4-1,-5 4 0,-17-17 0,20 29 1,-17-9-1,-3-1 0,-3 5 0,-7 0 0,-4 5 0,-1-2 0,-5 7 0,-7 0 0,-3 3 0,-9 4 0,-4 2 0,-6 4 0,-4 3 1,-8 4-2,-4 0 1,0 2-1,-3 2 1,5 0-1,6-4 1,3-4-1,7-3 1,10-9 0,6-4 0,7-7 0,7-3-1,4-6 0,8-1-1,5-17-1,2 21-4,-2-21-10,0 0-19,25-17 0,-2 2 0,7-6 1</inkml:trace>
</inkml:ink>
</file>

<file path=ppt/ink/ink3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7:26.973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0 440 31,'0'0'30,"0"0"2,0 0-4,0 0-12,22-18-3,-13-13-4,19 15-2,-5-19-1,13 9-2,-3-11-1,6 11-1,-1-5 0,3 5-1,-4 9 0,2 1 0,-5 10-1,-3 8 1,-1 10-2,-5 6 1,-3 5 0,-3 5 0,1-1 0,-1 1 0,-1-7 0,0-3 0,1-8 1,7-2 0,-4-12 0,7-6 0,-2-8 1,5 0-1,-5-9 0,3-1-1,-5-1 0,-3-4-2,5 5-2,-15-9-5,16 7-27,-9 1 1,-3-3-1,2 5 1</inkml:trace>
</inkml:ink>
</file>

<file path=ppt/ink/ink3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7:43.119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930 0 14,'0'0'30,"0"0"-1,-28 21 3,28-21-14,-15 42-6,-13-15-4,12 16-2,-15-1-1,5 7-2,-3 4-1,-3 6-1,-5-4 1,-3 2-1,-3-7 0,-4-1-1,-2-6 0,-3-3 0,-1-11-1,0-5 1,0-1 0,0-11 0,4 0-1,1-10 1,9-4 0,4-8 0,3-6 0,12-5 0,5-9 0,9-5-1,8-3 2,4-5-1,7 2 0,7-1 1,2 3-2,3 5 2,1 5-1,3 11 1,-1 0-1,5 13 2,-1 1-1,1 12 2,1 1-1,5 7 0,-3 6 1,5 7-2,-6-1 2,5 7-2,-9 1 0,5-1 0,-9 3-1,3-3 1,-7-3-1,1-3 1,-4 1-1,-3-5 0,3 1-1,-2-5 0,2 5-2,-20-26-3,39 39-14,-17-23-14,-5-10 0,5 0-2,-22-6 3</inkml:trace>
</inkml:ink>
</file>

<file path=ppt/ink/ink3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7:15.554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53 150 26,'-25'16'28,"25"-16"1,-12 27-8,12-27-5,-14 18-1,14-18-3,-2 20-2,2-20-2,24 18 0,-3-14-2,19 6-1,3-8-2,14 6 1,8-8-2,12 6 0,6-8 0,13 2 0,3-6 0,11 4-1,8-6 1,12 2-1,8-6 0,9 2 0,9-2 0,5 2 0,7-2 0,3 4 1,6-8-1,3 5 1,-5-7-1,4 4 1,-8-6-1,1 6 0,-9-4 1,-4 2-2,-13 6 1,-10 0 0,-16 10-1,-12 0 0,-11 2 0,-14 2 0,-14 2 1,-14-2-2,-10 2 1,-10-2 0,-5-6-1,-6 2-1,-1 2-1,-23-2-3,43-18-28,-43 18-5,30-30 1,-16 8-2</inkml:trace>
</inkml:ink>
</file>

<file path=ppt/ink/ink3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7:20.874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499 37 57,'0'0'36,"-27"-14"-1,5 32 0,6 26-20,-29 3-8,11 22-2,-9 10-3,2 16 0,-3 1-2,3 9 1,1-2-1,5-5 0,5-7-1,3-16-3,11-4-3,-8-27-14,14-11-12,6-11-1,4-22-2,0 0 1</inkml:trace>
  <inkml:trace contextRef="#ctx0" brushRef="#br0" timeOffset="249">379 69 14,'2'-46'28,"-2"46"3,2-23 0,-2 23-10,2 29-6,-2-5-4,24 21-2,-1-5-3,23 15 0,3-4-3,20 9 0,4-5 0,8 4-2,-2-6 0,-2 3 1,-10-3-2,-12-2 0,-14-1 0,-17-3 0,-18-2 0,-18-1 0,-16-3 0,-15 3 1,-16-9 0,-10 1 0,-10-5 0,-6-3-1,-4-4 1,5-5 0,1-3 0,12-6-2,10 2 1,9-8-1,17 2-1,7-10-4,28 4-14,0 0-13,30-14-1,1 2-1,13-17 1</inkml:trace>
</inkml:ink>
</file>

<file path=ppt/ink/ink3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7:21.591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8 404 65,'0'0'37,"0"0"-1,6 39 1,-6 12-24,-4-13-7,10 19-2,-6 2-1,4 16-1,-4-2-2,0 0 1,-4-2-1,2-2 0,-2-10 0,0-8 0,0-13 0,2-11 0,4-7 0,-2-20 0,0 0 0,0 0 0,30-34 0,-11-3 0,7-14 0,5-10 0,5-6 0,5-2 0,4 8 0,-2-1 0,1 13 0,-3 14 0,-6 13 0,-1 18 0,-9 22 0,-7 11-1,-4 11 1,-6 13 1,-4 6-2,-4 6 2,-2-4-1,-2-2 0,0-11 0,2-9 0,0-15 0,2-24-1,0 0 1,22 0 0,-1-22-1,7-13 1,7-13 0,4-5 0,7-4 0,-1 0 0,2 4 1,-2 9-1,-7 13 0,-7 11 1,-5 22-1,-7 16 0,-7 15 0,-6 12 1,-6 7-1,-4 7-1,-2 4 1,-4 0-2,3 6-1,-9-14-4,16 4-27,-12-3-1,2-3 0,4-10-1</inkml:trace>
  <inkml:trace contextRef="#ctx0" brushRef="#br0" timeOffset="3105">1518 962 36,'0'0'32,"-4"27"1,-1-3 0,-7-3-18,16 25-4,-16-11-4,12 15-2,-8-5-1,6 4-2,-4-6 0,2 1-2,2-3 0,-4-5-3,10 3-6,-14-9-14,6-9-10,8 3-1,-4-24 1</inkml:trace>
  <inkml:trace contextRef="#ctx0" brushRef="#br0" timeOffset="3432">1863 1117 48,'0'0'31,"29"-14"1,-9 10-5,-20 4-14,45-13-4,-25 3-4,9 12 0,-29-2-3,39 2 0,-39-2 0,18 18-2,-22 1 1,-2 3-1,-7 4 0,-9-1 1,4 3-1,-5-3 0,7-1 0,0-4 0,16-20 0,-8 27 1,8-27-1,18 14 0,-18-14 0,33 12 1,-33-12 0,38 22-1,-38-22 2,29 33-1,-21-11 0,-2 9 0,-6-1 1,-4-1-1,-6 3-2,-11-4-1,5 5-4,-21-17-13,1 4-14,1-5 0,-11-11-2,1-2 2</inkml:trace>
  <inkml:trace contextRef="#ctx0" brushRef="#br0" timeOffset="4072">1172 0 45,'20'6'30,"-20"-6"2,37 0-7,-5 9-13,-9-7-3,13 6-4,-11-2-1,3 4-1,-9 0 0,-1 6 1,-14 1-2,-6 7-1,-12-4 1,-7 7-2,-7-1 1,1 4-2,-3-7 1,3 3-1,3-6 1,12-3 0,12-17 1,-8 26-1,8-26 1,22 20 0,2-18 0,3 3 0,5-7 0,1 6 0,4-4-2,3-4-1,5 10-10,-4-8-21,-3-5 0,5 3 0,-6-10-1</inkml:trace>
</inkml:ink>
</file>

<file path=ppt/ink/ink3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8:31.401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447 175 32,'0'0'33,"-33"-14"1,13 20-1,-10 14-15,-9-11-8,11 27 0,-17-5-3,8 24-3,-9 2-1,5 19 1,-2-3-2,11 9-1,3-5 0,11-3 0,12-5 0,16-12-1,10-10 0,15-16 0,8-1 0,9-16 1,5-8-2,2-10 1,-2-8 1,-6-2-1,-6-9 0,-5 1 0,-13-11 0,-9 5 0,-12 1 1,-6 1-1,-12-1 1,-2 3 0,-9 3 1,1 5 0,-2 2 0,7 6 0,-1-3 0,18 11 0,0 0 0,0 0 0,12-24-1,11 18 0,7-4 0,7 2 0,9 1-1,5-5 0,2 10-1,-4-12-2,7 16-1,-13-25-5,20 27-11,-18-26-19,-1-2 1,-7-3 0,4-6 1</inkml:trace>
  <inkml:trace contextRef="#ctx0" brushRef="#br0" timeOffset="515">1422 318 48,'-8'37'37,"1"14"-2,-7 4 1,2-10-17,14 32-9,-16-16-2,18 5-3,-6-7-2,16-4-1,2-14 0,11-3 0,1-15 0,7-7-1,3-14 1,5-4 0,-2-18-1,7-3 1,-5-19 0,2 1-1,-3-16 1,-3 2-1,-7-9 0,-3 3-1,-9 4 0,-6 2 0,-5 14-1,-9-2-1,0 19-1,-11-7-4,11 31-10,0 0-23,0 0 1,11-22 0,-11 22 0</inkml:trace>
  <inkml:trace contextRef="#ctx0" brushRef="#br0" timeOffset="874">2405 281 59,'4'49'37,"-6"8"0,0 2 0,-2 21-22,-8-23-8,20 12-1,-14-11-3,6 5-1,-3 4-1,-1-10-2,2 2 1,-4-14-3,4 4 0,-10-22-5,18 10-11,-14-19-19,8-18 2,-20 0 0,6-23 0</inkml:trace>
  <inkml:trace contextRef="#ctx0" brushRef="#br0" timeOffset="1124">2163 179 87,'24'-22'38,"7"12"-1,12-13-8,15 27-21,-5-10-1,18 4-3,-4 0-2,6-4-2,-5 2-2,-8-8-1,-1 8-6,-26-17-24,3 1-5,-15-1 1,-7-9-2</inkml:trace>
</inkml:ink>
</file>

<file path=ppt/ink/ink3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8:33.991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0 674 44,'0'0'34,"0"0"2,0 0-1,18-48-20,15 31-4,-11-35-2,17 17-2,-7-16-2,11 11-1,-7-3-1,7 12-1,-9 3 0,1 12-1,0 12 0,1 8-1,-1 12 0,3 0 0,3 0 0,3 1 1,3-7-1,2-4 1,3-8 0,3-6 0,-4-15 0,2-1 0,-3-6 0,-3-3-1,-8 5 0,-5-5-2,-1 5-1,-15-13-5,16 13-31,-22-11 1,-1 6-1,-1-11 0</inkml:trace>
</inkml:ink>
</file>

<file path=ppt/ink/ink3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8:34.911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368 227 44,'-6'-29'33,"6"29"1,-6-26-8,-9-1-9,15 27-4,-18-18-3,18 18-4,-35 8-1,15 14-2,-11 5 1,0 18-2,-6 8 0,-1 14-2,-3 10 2,10 5-2,4 0 0,7-3 0,12-10 0,10-17 0,14-12 1,11-15-1,18-19 0,8-18 0,8-21 1,1-10-1,3-18 1,-3-4-1,-7-15 0,-8-5 0,-17 1 0,-11 4 1,-13 5-1,-10 12 1,-12 8 0,-7 10 0,-4 14-1,-1 7 0,3 12-1,-1 5-2,26 7-3,-33 0-15,33 0-16,0 25-1,12-3 0,7 5 1</inkml:trace>
  <inkml:trace contextRef="#ctx0" brushRef="#br0" timeOffset="453">951 810 75,'6'51'36,"-2"-16"-3,10-1-2,-14-34-45,0 0-19,35-2-2,-16-18 0,5-3 0</inkml:trace>
</inkml:ink>
</file>

<file path=ppt/ink/ink3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9:37.093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73 259 83,'0'0'37,"24"-14"0,-5 36-4,-19-22-22,44 47-3,-19-7-4,15 13 0,-3 6-1,11 16 0,-3-2-2,5 4 0,-3-2-1,-4-7-1,1-3-2,-15-15-3,15 3-15,-22-29-19,1-11 2,-23-13-1,32-27 1</inkml:trace>
  <inkml:trace contextRef="#ctx0" brushRef="#br0" timeOffset="234">809 440 46,'-6'-27'34,"6"27"2,-19-20 0,-5 12-13,8 36-10,-29-10-4,7 25-3,-17 0-2,-2 16 0,-12 1-2,-2 8 0,-8-3-2,2 0 0,5-5-1,3-13-1,18 0-4,-2-31-9,27 6-23,26-22 1,0 0-1,18-12 1</inkml:trace>
  <inkml:trace contextRef="#ctx0" brushRef="#br0" timeOffset="515">1117 289 75,'24'10'37,"-4"5"1,3 17 1,-15-3-25,20 36-6,-16 2-3,10 20-1,-14 10-2,-3 7 0,-5 6-1,-4 5 0,1-1-1,-3-8-2,6-5-1,-8-22-5,24-1-29,-18-19-2,5-13 0,-1-27 0</inkml:trace>
  <inkml:trace contextRef="#ctx0" brushRef="#br0" timeOffset="764">1295 840 73,'0'-80'37,"6"7"-2,8 10 2,-4-4-25,27 29-5,-5-1-2,13 23-1,-3 6-1,3 14 0,-7 10-1,-5 10-1,-11 11 0,-8 10 0,-12 9-2,-16 1-1,-2 6-4,-19-20-12,7 10-20,-6-7 0,9-11-1,3-15 1</inkml:trace>
  <inkml:trace contextRef="#ctx0" brushRef="#br0" timeOffset="1076">2207 634 67,'-23'11'35,"1"5"0,22-16 1,-26 8-21,26-8-7,22 2-2,4-2-3,-1-16 0,15 6-1,1-13 0,9-3-1,-3-5-1,0-3 1,-5 5-1,-9-5 0,-7 3-1,-12 1 1,-14 8 0,-14 5-1,-12 7 1,-7 10 0,-5 6 1,-3 9 0,-5 9-1,7 8 2,3 5-1,11 10 0,5 5-1,12 1 2,8 2-2,12-2 0,10-2-2,5-5-1,21 3-7,-7-24-28,16-5 2,5-10-1,7-10-1</inkml:trace>
  <inkml:trace contextRef="#ctx0" brushRef="#br0" timeOffset="1498">3104 464 75,'-16'20'35,"16"-20"-1,-4 39 2,0-19-24,18 19-6,-10-1-2,12 7 0,-10-2-2,1 3 1,-3-7-1,2-3-1,-6-11 0,0-25 0,0 0-1,0 0 1,0 0-1,-4-49 1,6 8 0,2-9-1,4-5 1,2 0-1,4 0 1,2 4 0,3 5-1,3 7-2,6 7 0,-5 1-5,23 9-30,-13 3 0,7 9-1,-1 0 0</inkml:trace>
  <inkml:trace contextRef="#ctx0" brushRef="#br0" timeOffset="1888">3775 456 91,'0'0'38,"0"0"-1,-16 20 2,36 0-29,-20-20-4,4 49-2,-4-14-1,4 17-1,-4 1-1,0 2-2,0 4-1,-6-8-2,14 14-13,-10-29-22,4-9 1,-2-27-1,0 0 0</inkml:trace>
  <inkml:trace contextRef="#ctx0" brushRef="#br0" timeOffset="2090">3951 117 74,'-12'-45'34,"12"23"-5,-14-3-15,12 7-38,2 18-7,18-6-3,2 6 1</inkml:trace>
  <inkml:trace contextRef="#ctx0" brushRef="#br0" timeOffset="2356">4255 618 71,'0'0'36,"0"0"-1,0 0 1,-8-26-24,30 42-3,-22-16-3,29 49-1,-19-13-2,4 13 0,-6 2-1,2 4-1,-2-5-1,-6-9 0,-2-6 0,2-13 0,-2-22 0,0 0-1,0 0 1,23-28 0,-7-7-1,0-8 1,6-9 0,1 1 0,3 0 0,0 6-1,-3 7 1,3 15 1,-6 17-1,-2 14 0,-5 17 0,-3 13 0,-4 9 0,-4 4 1,0 0-1,-4-1 0,0-9 0,0-6 0,0-11 0,2-24 0,0 0 0,0 0 0,16-18 0,-4-9 0,4-11 0,3-3 1,5-6-1,2 1 1,-1 7 0,-1 5 0,2 11 0,-2 11 0,-3 14 0,-1 12 0,-2 11-1,0 9 0,-3 7-1,1 1-1,0 3-2,-6-12-4,19 7-25,-13-13-6,8-5 2,-4-12-1</inkml:trace>
  <inkml:trace contextRef="#ctx0" brushRef="#br0" timeOffset="2902">5345 874 53,'24'-4'34,"-3"0"0,3-4 1,8 6-15,-9-27-9,17 7-4,-13-19-2,7-3-3,-10-11 1,-3 2-2,-11-2 1,-4 7-1,-18 7 1,-3 13 0,-15 13 1,2 15-1,-7 14 0,3 17 1,1 12-2,5 9 1,10 7-1,8 4 0,10 0-1,8 4 1,12-4-1,13-6-1,9-2 0,3-12-2,14 1-3,-9-28-11,11 5-21,-4-15-1,4-12 2,-7-15-2</inkml:trace>
</inkml:ink>
</file>

<file path=ppt/ink/ink3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9:36.141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919 26 59,'0'0'36,"18"-26"0,-18 26 0,0 0-19,0 0-9,-16 22-3,-8-9-2,2 3-1,-14 4-1,-5 1 0,-7-3-1,-6 0 1,-3-6 0,-7-6-1,-3-6 1,-3 2-1,1-8 0,1-2 1,1-2-1,5-2 0,9 0 1,11 4 0,8 3-1,8-1 0,9 4 1,17 2-2,0 0 2,-8 25-1,14 1 0,0 9 0,1 10 0,3 11 0,2 8 0,-2 9 0,2 6 0,-4 5 0,0 1 0,0-2 0,-4-1 0,0-1 0,-2-3-1,-2 1 1,0-4 0,-4-6-1,2-3 1,-2-1 0,2-6 0,0-6 0,2-3 0,0-9 0,4-8-1,4-1 1,2-9 0,4-3 1,4-4-1,5-2 0,5-5 0,6 1 0,4-6 1,5 0-1,5-8 1,6 2-1,-1-4 1,5 0-1,-3-2 0,1-1 0,-4 5-1,-11-6-1,-1 10-2,-16-12-2,6 20-11,-30-8-21,13-22 3,-13 22-3,-13-39 3</inkml:trace>
  <inkml:trace contextRef="#ctx0" brushRef="#br0" timeOffset="702">266 1054 65,'17'-22'36,"7"9"1,8 3-1,-4-8-22,25 18-5,-9-2-4,8 8-2,-1 2-3,3 0-2,4 13-6,-17-15-15,13 10-15,-1-4 2,5 0-1,4-3 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8:05.428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203 0 16,'-20'2'28,"15"15"2,5-17 1,-19 15-14,29 6-4,-10-21-3,36 34-1,-8-19-2,16 17-1,3-7 0,12 9-2,-2-2-2,9 3 0,-1 6-2,-2-1 1,-8-3-1,-4 2 0,-3-8 0,-7 5 0,-8-4 0,-2 1-1,-13-2 1,-4-1-1,-1 7 0,-5-5 1,-6 3-1,3-1 0,-2 1 0,-1-3 0,-2-4 0,-2-1 1,-1-5 0,-2 3 0,-2-3 0,-3 3 0,-7 1 0,-3 4 0,-3 4 0,-8 6 1,-9 2-1,-4 7 1,-6 3 0,-9 3 0,-5 4 0,0 3-2,-3-1 2,1 1-2,4-3 0,-3-4-2,11 9-5,-3-20-5,18 5-18,0-1-3,7-6 0,-6 7 0</inkml:trace>
</inkml:ink>
</file>

<file path=ppt/ink/ink3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9:43.78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1291 63,'2'18'36,"-2"-18"-1,22 32 1,-22-32-21,24 43-8,-16-16-3,7 15 0,-5-3-3,2 3 0,-6-7 0,2 1-1,0-11 0,-4-3 1,-4-22-1,11 24 0,-11-24 0,0 0 0,0 0 0,10-24 0,-6 0 0,4-3 0,2-13 0,4-5 0,5-4 0,5-3 0,2-1 0,5 2 0,1 6 1,3 7 0,-2 11 0,3 9 0,-3 8 0,3 12-1,-9 12 1,3 7 0,-6 11 0,-1 11 0,-5 7-1,-2 5 1,-5 2-1,-1 0 0,-2-2-1,-4-5-1,0-1-2,-6-22-3,14 11-11,-14-20-20,2-18 2,0 0-1,0 0 1</inkml:trace>
  <inkml:trace contextRef="#ctx0" brushRef="#br0" timeOffset="500">1156 144 72,'8'-25'37,"-8"25"-1,2 17 2,14 42-24,-28 1-6,20 40-1,-10 6-2,12 21-2,-3 3-1,11 2 0,0 0-2,2-10 0,3-8-2,-3-23-1,3-4-2,-13-34-9,4-4-24,-8-15 0,-2-17 1,-4-17-2</inkml:trace>
  <inkml:trace contextRef="#ctx0" brushRef="#br0" timeOffset="765">1065 812 79,'-9'-19'39,"9"19"-1,0 0 1,51-6-28,-20 4-5,24 10-2,8-2-2,8 1-2,10 9-4,-8-12-7,13 14-27,-9 0 1,2 1-2,-8 1 1</inkml:trace>
  <inkml:trace contextRef="#ctx0" brushRef="#br0" timeOffset="968">2077 1155 75,'-27'38'37,"-3"1"0,1 8 0,-11-9-27,19 15-3,-7-13-3,16 3 0,-2-8-2,9-7-1,5-28 1,9 24-1,-9-24-1,36-20 1,-9-6-1,5-3 0,1-5 1,1 1-1,-1-1 0,-1 9 0,-3 3 0,-9 14 0,0 12 0,-20-4 0,29 37 0,-11-11 1,2 6-2,7-3 2,7 1-1,9-13 0,6-5 0,12-14 0,8-13-1,4-13 1,4-17-1,-1-15 1,1-7-1,-10-13-1,-2-7 1,-10-16-1,-9-3 1,-13-10-1,-7-5 1,-11-5 0,-9 4 2,-6 6 0,-10 9 0,-1 27 2,-9 13-1,-2 29 0,-5 28 1,1 36 0,-3 27-1,3 26 0,0 23 0,11 19-1,5 11 0,10 8 0,10 0 0,11-6-1,15-4-1,7-14-1,14-12-2,-4-23-1,22-8-34,-16-20-2,2-15 2,-6-20-2</inkml:trace>
</inkml:ink>
</file>

<file path=ppt/ink/ink3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9:47.29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0 195 56,'0'0'37,"0"0"-2,0 0 0,6 33-20,-8-13-7,16 15-4,-4-1-1,5 9-1,1 0-1,2-2 0,5-5 0,-1-3 0,0-7 0,1-7 0,1-11 1,1-8-1,1-12 1,5-1 0,-5-17 0,7-1-1,-3-15 1,1 3-1,-1-10 0,-5 0 0,1-2-1,-2 2 0,-5 6-1,-3 0 0,4 13-2,-5 1-1,11 25-5,-26 8-14,41-8-15,-13 18 0,9 10 0,7 1 2</inkml:trace>
  <inkml:trace contextRef="#ctx0" brushRef="#br0" timeOffset="375">1304 155 49,'-21'-9'34,"1"13"2,-6-1-1,-5-5-16,11 28-9,-17-6-5,11 15-1,-3 4-1,3 3-2,5 1 0,3 2 0,8-4-1,6-3 1,6-9-1,6-11 0,-8-18 0,33 4 1,-9-20-1,3-11 1,3-15 0,3-3 0,-3-6 0,-1 2 1,-3 0 0,0 7-1,-9 7 1,1 10-1,-18 25 0,26-16 0,-26 16 0,21 27 0,-9-1-2,2 9 1,4 10-2,-5-1-1,11 9-3,-14-22-10,11 10-22,-1-11 0,0-10 0,1-15 1</inkml:trace>
</inkml:ink>
</file>

<file path=ppt/ink/ink3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9:48.091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16 74,'2'-32'38,"-2"32"0,0 0 1,5 58-26,-9-8-5,10 30-2,-6 6-3,6 26 0,-4 3-2,4 7-1,0 0-2,0-12-1,6 2-3,-10-31-6,19 3-28,-7-22 1,6-14-1,2-16 3</inkml:trace>
  <inkml:trace contextRef="#ctx0" brushRef="#br0" timeOffset="250">555 743 64,'0'0'37,"0"0"0,0 28 0,-12-4-23,20 32-6,-12-10-3,12 22-1,-6-11-2,7 7-1,1-6 0,2-6-1,2-6 0,4-12 0,3-12-1,1-16 0,6-12 0,-3-14 0,3-8 1,-1-14-1,7-12 1,-3-4 0,-1-4 0,-1 4 1,-3 7 0,-3 11 0,-5 6 1,0 18 0,-18 16 0,22 6-1,-19 14 1,5 8 0,-4 4-1,8 4 0,2 5-1,6-1 1,1 0-1,5-2 0,3-4-2,-3-6-1,9 2-2,-11-26-6,19 16-12,-21-18-16,9-8 1,-7-6-1,-2-2 2</inkml:trace>
  <inkml:trace contextRef="#ctx0" brushRef="#br0" timeOffset="686">1545 1078 41,'0'0'34,"29"10"2,-11 0-6,-18-10-9,51-4-5,-31-14-6,23 8-4,-9-14-2,7 0-1,2-8-1,3-1-1,-9-5 0,0 0-1,-9 0 1,-6-2 0,-9 2-1,-11 6 1,-15 8 0,-5 14 0,-14 14 0,-1 10 1,-8 12-1,-1 18 1,1 8 0,11 10 0,7 0 0,11-1 0,12-5-1,14-2 0,9-6 0,17-10-1,9-6 0,8-8 0,8-8-2,-2-16-1,6 6-4,-18-28-17,8 10-16,-12-6 1,-5-2-2,-13 0 2</inkml:trace>
</inkml:ink>
</file>

<file path=ppt/ink/ink3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9:51.97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0 400 74,'14'-17'38,"-14"17"-1,0 0 0,0 0-25,26 35-5,-20-5-2,6 17-2,-5 4 1,3 19-3,-6-1 1,0 6 0,-4-4-1,0 4 0,-4-8-1,2-6 0,-2-12 0,2-11 0,0-13 0,2-7 0,0-18-1,0 0 1,18-39 0,-6 5-1,4-13 1,3-8 0,5-3 0,4-1 0,-1 8 0,3 3 0,-3 9 0,-1 9 0,-3 15 0,-5 15 0,-18 0 0,24 31 1,-18-1-1,-2 9 0,-2 5 0,-2 1 0,0 0 0,-2-1 0,2-1 0,2-9-1,-2-7 1,4-9 0,-4-18-1,0 0 1,25 0-1,-11-18 1,4-11-1,1-9 1,7-5 0,4-2 0,-1-3 0,3 7 0,-1 1 1,1 5-1,-5 13 1,-1 10 0,-9 16-1,-1 14 1,-6 13 0,-4 11-1,-2 11 0,-2 8 1,0 5-3,-2-1 0,2-4-1,-2-16-3,16 14-12,-14-29-21,9-8 1,-11-22-1,28-4 3</inkml:trace>
  <inkml:trace contextRef="#ctx0" brushRef="#br0" timeOffset="656">1143 953 68,'2'24'37,"-8"3"0,4 15 1,-12-9-20,18 27-9,-14-7-4,10 8-2,-2 2-2,2-6 0,2 1-3,-2-13-2,10 14-10,-12-23-25,6-3 1,-4-13-1,0-20 2</inkml:trace>
  <inkml:trace contextRef="#ctx0" brushRef="#br0" timeOffset="890">1481 1233 79,'18'-8'36,"8"4"0,-5-5 1,19 16-29,-17-10-2,9 14-2,-7 1-1,-1 10-1,-8 6-1,-6 5 0,-12 9 0,-2-1 0,-8 4 0,2-1 0,-4-3-1,6-3 0,5-3 0,3-5-1,9-6 0,-9-24-1,38 19 0,-15-19-1,13 2-1,-11-19-4,23 5-21,-19-14-7,3-2 0,-9-3 0</inkml:trace>
  <inkml:trace contextRef="#ctx0" brushRef="#br0" timeOffset="1358">855 0 64,'-20'-4'36,"20"4"0,0 0 1,28 27-21,-28-27-8,37 20-2,-17-8-2,10 10-1,-9-4-2,-1 5 0,-8 1 0,-4 0-1,-10-1 0,-6 3 1,-4 0-1,-4-1 0,-1 3 0,1-2-1,4-5 1,2 3 0,8-6 0,2-18-1,20 27 1,2-21-2,11-2 1,0-8-1,17 10-5,-17-20-15,14 10-16,-5 0 3,-3 2-3,-9 4 2</inkml:trace>
</inkml:ink>
</file>

<file path=ppt/ink/ink3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9:51.227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319 0 79,'0'0'38,"0"0"-1,-18 37 2,-8 0-28,17 30-6,-17 11-1,4 22-1,-5 8-2,-3 17-1,-1 3-1,-3 2-2,7-7-2,-3-23-3,27 0-22,-17-28-9,12-17 2,0-28-1</inkml:trace>
  <inkml:trace contextRef="#ctx0" brushRef="#br0" timeOffset="234">301 129 56,'14'-41'36,"-6"20"0,-8 21-2,29 13-17,-29-13-8,34 55-3,-3-8-3,16 11-1,8 1 0,18 8-2,9-4 1,8 3-1,3-7 0,-1-2 0,-3-7 0,-11-7 0,-9 0-1,-20-3 1,-17-2-1,-21-5 0,-14 5-1,-19-5 2,-17 0-1,-15-1 1,-14-1 0,-13 1 0,-7-3 0,-7 4 1,-5-2-1,-1 0 1,-2-3-1,9-1 0,13-1 0,14-6-1,22-1-3,6-21-5,39 2-26,0 0 0,43-33-1,4 3 0</inkml:trace>
</inkml:ink>
</file>

<file path=ppt/ink/ink3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7:59:53.988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0 204 34,'0'0'34,"0"0"2,0 0 0,0 0-12,0 0-10,0 0-5,33 14-3,14-1-1,6-1-1,24 2-1,12-6-1,19 2 1,18-8 0,15-2-1,17-10 1,19-2-1,8-12 1,17 5-1,7-7-1,11 4 1,5 1-1,7-1 0,-4 2 0,-2 5-1,-15 1 1,-13 6-1,-17-2 0,-17 4 0,-27 4-1,-32 0-1,-23 8-2,-37 0-3,-7 27-18,-44-13-16,-18 16 2,-31-5-2,-16 15 2</inkml:trace>
  <inkml:trace contextRef="#ctx0" brushRef="#br0" timeOffset="530">1249 647 63,'0'0'39,"-35"20"-1,17 12 2,-6-3-20,8 30-14,-9-1-1,5 20-2,-3 3-2,3 8-1,2 2-1,2-9-1,9 3-2,-7-18-3,18 10-10,-14-28-22,14-13 1,-4-18 0,0-18 1</inkml:trace>
  <inkml:trace contextRef="#ctx0" brushRef="#br0" timeOffset="795">1337 565 77,'0'0'37,"0"0"-1,18 17-9,-18-17-17,34 58-3,-3-19-3,20 18-1,8 0-1,16 4-1,6 1 1,5 1-2,-3-6 1,3-6-1,-9-4 1,-16-3-1,-12-1 0,-23-5 0,-16-1-1,-14 2 1,-18 1 0,-19 3 0,-18-1-1,-16 5 1,-15-4 0,-9 5 0,-9-3 0,-2-4 0,-2-1 0,5-7 0,13-5-1,15-10 1,20-3-3,12-20-3,47 5-29,-18-18-2,36-4 0,14-15-2</inkml:trace>
  <inkml:trace contextRef="#ctx0" brushRef="#br0" timeOffset="1248">2685 821 72,'20'-28'38,"-20"28"0,23-19 1,5 30-29,-28-11-3,25 30-2,-17-8 0,8 21-2,-10 6-1,4 8 0,-4 7-1,0-3 0,-3-4-1,1-6 0,-2-6 0,0-9 1,0-10-2,-2-26 1,0 0 0,0 0 0,22-12 0,-10-16 0,3-9 0,3-5 0,4-3 0,3-4 0,1 9 0,-2 1 0,-1 15 0,-1 8 0,-4 18 0,-18-2 0,21 38 0,-15-3 0,-4 3 0,-2 7 1,-2-3-1,2-1 0,-2-4 0,4-13 0,0-4-1,-2-20 1,0 0 0,20 4 0,-20-4 0,25-34 0,-7 7 0,0 1 0,3-6 0,3 1 0,0 3 0,-3 7 0,1 3 1,-1 8-1,-21 10 0,32 10 0,-22 10 1,0 9-1,-4 9 0,-3-1 0,1 8-1,-4-3-1,4 1-1,-6-11-2,14 9-4,-12-41-12,0 22-19,0-22 2,26 0-1,-26 0 1</inkml:trace>
  <inkml:trace contextRef="#ctx0" brushRef="#br0" timeOffset="1841">3686 1266 44,'28'-5'34,"-5"10"4,-23-5-2,36 40-13,-36-40-9,4 59-5,-12-22-3,6 15-3,-8-3-1,4 4-1,0 4-4,-2-11-2,18 5-32,-14-10-1,6-1 0,-2-11-1</inkml:trace>
  <inkml:trace contextRef="#ctx0" brushRef="#br0" timeOffset="2121">4076 1397 80,'0'0'38,"12"-18"0,-12 18 1,35-14-31,-35 14-3,43-10 0,-21 8-2,9 10 0,-3 0-1,3 4 0,-5 2-1,0 3 0,-7 1 0,-5 10-1,-10-3 1,-4 3-1,-10 1 0,-4-3 0,-5 4-1,-1-7 0,2 1-1,3-6 1,7-1 0,8-17 0,0 0 0,10 20 0,7-20 0,3 2 1,4 0 0,1 2 0,5 2 0,-3 8 0,-3 2 1,-3 5-2,-3 3 2,-8 5-2,-6 9 2,-6 3-2,-8 1 1,-6-3-2,1 3 0,-9-11-2,14 18-16,-13-25-19,23-24 0,-38 18 0,38-18 0</inkml:trace>
  <inkml:trace contextRef="#ctx0" brushRef="#br0" timeOffset="2886">3659 456 62,'0'0'37,"-14"20"-1,14-20 2,0 0-22,24 20-8,-24-20-3,37 11-1,-13-1-1,5 4 0,-5 2-2,-1 6 1,-5 3-1,-6 11-1,-8 3 1,-6 4-1,-8 1 0,-6 1 0,-2-1 0,1-3 0,1-4 0,6-7 0,2-6-1,8-5 1,0-19 0,22 20 0,-2-16-2,1-4 1,11 0-4,-11-18-5,17 10-29,-13-7 1,9 1-1,-7-8 2</inkml:trace>
</inkml:ink>
</file>

<file path=ppt/ink/ink3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0:08.808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0 43,'19'49'34,"-11"-13"0,3 5-3,-13-13-21,10-6-19,-8-3-19,0-19-5,0 0 1,17-25-1</inkml:trace>
</inkml:ink>
</file>

<file path=ppt/ink/ink3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0:07.497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16 362 1,'0'0'25,"-10"24"3,10-24-7,0 0-1,-6 23-2,6-23-2,0 0-3,0 0-3,0 0-1,0 0-2,0 0-1,0 0-2,12-21-1,-4-3 0,11 1-1,-1-10 0,10-3-1,-1-3 1,11-4-1,-1 0 0,6 2 0,5 6-1,-1 7 1,-2 5-1,0 9 1,1 10-1,-3 12 0,-4 10 0,-1 11 0,-7 10 0,1 10 0,1 4 0,1 0 0,-5 0 0,3-6 0,-3-2 0,3-10 0,-1-12 0,1-13 0,-1-10 0,1-6 0,-3-11 1,3-11-1,-5-9 1,-3-4-1,1-6 0,-5-2 0,0 2 0,-5 0 0,-3 8 0,-6 4-1,6 15-5,-20-3-26,8 23-4,8-28 0,-8 28-2</inkml:trace>
</inkml:ink>
</file>

<file path=ppt/ink/ink3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18:17.355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581 203 27,'0'0'32,"-28"0"1,0 2-1,-17-2-19,13 23-3,-19-4-2,10 18-2,-18-1-2,10 17 1,-5 3-3,7 10 1,2 2-2,9 5 1,4-7-1,10 4 0,10-8 0,12-4-1,6-5 1,9-4-1,2-11 1,7-6-1,5-6 0,6-7 0,-1-4 0,-2-11 0,2-4 0,-4-12 0,8-4 0,-8-7 0,5-7 0,1-6 1,-2-9-2,5 0 2,-1-12-2,-1 5 2,-5-9-1,2-1 1,-7-2-2,-7-2 1,-1 6 1,-6 2 0,-11 5-1,-8 4 0,-3 13 1,-4 4-1,-8 13 0,-1 2 0,-1 10 0,-5-1 0,9 6 0,0 4-1,19-2-1,-26 8-2,26-8-8,-9 21-15,9-21-8,17 28-1,-17-28 0</inkml:trace>
  <inkml:trace contextRef="#ctx0" brushRef="#br0" timeOffset="593">1340 226 39,'0'0'33,"32"4"2,-32-4-1,0 0-20,2 32-6,-23-8-1,6 14-4,-15 1-1,2 12 0,-6-2-2,4 2 1,4-10-1,7-1 1,8-10 0,9 0 0,8-9-1,12-6 1,7-7 0,5-3-1,6-5 1,7 0 0,0-4-1,0 3 0,0-3 0,-5 2 0,-2 4-1,-8-4 0,0 6-1,-28-4-1,32 3-3,-32-3-6,21-1-9,-21 1-14,0 0 0,11-21 1,-11 2 1</inkml:trace>
  <inkml:trace contextRef="#ctx0" brushRef="#br0" timeOffset="967">1829 0 37,'0'0'35,"0"0"0,-13 25 0,1 24-21,-31-4 0,13 41-5,-23 1-3,3 26-2,-14 7-1,4 12-2,1 4-1,3-1-1,7 6-2,0-18-5,21 7-24,-6-12-4,6-9-1,6-5 0</inkml:trace>
</inkml:ink>
</file>

<file path=ppt/ink/ink3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19:35.417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408 202 54,'-26'-22'36,"-10"5"-2,0 9 0,8 16-21,-17 1-6,13 21-3,-11 10-1,6 15-2,1 11 1,4 12-1,6 7 0,11 10-1,4-3 0,7-4 1,8-8-1,11-9-1,9-11 0,6-13 0,6-15 0,1-15 1,6-19-1,0-13 0,4-11 0,-5-13 0,-5-14 2,1-9-2,-5-9 2,-5-1-1,-5-3 0,-8 0 0,-8 0 1,-5 3-1,-5 7 0,-9 5 1,-5 3-1,-5 6 0,-4 4-1,-2-2 0,11 14-6,-11 3-27,9 0 0,11 11-2,-5-1 2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8:06.317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25 0 31,'16'-5'32,"-16"5"1,23 20-1,-23-20-21,34 32-2,-9-15-2,15 13-2,2-3-2,9 7-1,-1-2 0,5 0 1,-1-7-1,3 4 0,-6-7-1,-4 2 0,-10-6 0,-5 4 0,-7-3-1,-7 1 1,-6 7-1,-7-1 0,-3 6-1,-7 3 2,-5 1-1,-5 2 0,-6 3 0,-2 3-1,-2 3 2,-9 2-2,-1-2 1,-2 1-1,-4 2 1,-2-2-1,-1 0 1,-5-2 0,-1-2 0,3-5 0,2 0 0,-1-4 0,11-3-1,1-8-2,11 3-2,-2-14-5,21 11-10,4-24-14,-10 20-1,10-20 0,0 0 2</inkml:trace>
</inkml:ink>
</file>

<file path=ppt/ink/ink3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19:25.54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204 108 44,'2'-23'34,"-10"-3"0,8 26 0,0 0-25,-36 0-1,18 26-3,-11 6 0,9 20-3,-5 6 0,5 19-1,-1 4 0,8 10-1,3 5 0,5-1 0,7-3-1,7-10 1,2-5-2,8-17 1,4-12-1,3-16 1,8-13-1,3-17 0,3-12 1,-6-14 0,5-8 2,-3-16-1,-2-12 1,-4-6 1,-4-12 0,-3 1-1,-10-11 1,2 2 0,-11-6 0,-4 14-1,-8-3 1,1 12 1,-7 9-1,-4 13 0,-3 12-1,6 10 1,-11 18-3,-1 1-2,8 25-3,-5-15-10,18 13-19,5 1-1,4 3-1,9 5 1</inkml:trace>
  <inkml:trace contextRef="#ctx0" brushRef="#br0" timeOffset="515">1048 287 41,'5'-24'35,"-1"-8"1,-2 6 0,-2 26-19,2-47-6,16 27-4,1-12-1,11 7-1,-3-1-2,12 8 1,-1-1-2,5 6 0,-7 5 0,3 18-1,-16 5 0,-6 11-2,-12 9 1,-9 8 0,-7 8 0,-6 3-1,0 0 0,-3 1 1,5-7-1,-2-5 0,17-5 1,3-6-1,9-4 0,14-4 1,8 4-1,7-4 1,1 6 0,1 0 0,-4 4 0,-9 3 0,-11 6 0,-17 2 1,-13 2-2,-16 0 1,-10-2 1,-6 3-1,-8-3 0,2-9-2,6 3-2,-6-26-6,23-7-27,1-6 0,25 0-1,-17-38 0</inkml:trace>
  <inkml:trace contextRef="#ctx0" brushRef="#br0" timeOffset="983">2104 562 70,'71'8'37,"0"-4"0,1-1 0,-3-8-31,22 10-3,-3-7-1,6 4-1,9 2-3,-11-8-5,15 14-21,-13-8-8,-2-4-2,0-4 2</inkml:trace>
</inkml:ink>
</file>

<file path=ppt/ink/ink3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19:26.900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383 440 57,'-53'9'34,"2"33"-1,-1 10 0,-1 20-28,8 24-3,0 5 0,6 14-1,14 0-1,10-6 3,13-17-2,21-15 0,4-28 1,20-23 1,4-28 0,15-24-1,-12-23 1,11-9-1,-7-21 1,1-2-2,-16-7 0,-11 1-1,-11-3 1,-13 9-1,-6 8-2,-9 5 0,-2 23-5,-19-12-12,5 26-17,16 8 1,11 23-2,-7-17 1</inkml:trace>
  <inkml:trace contextRef="#ctx0" brushRef="#br0" timeOffset="343">927 951 40,'32'59'33,"-20"-16"1,3-3-2,-8-3-23,-7-37-7,23 15-7,-4-17-15,-3-9-12,-8-17-1,9 3 1</inkml:trace>
  <inkml:trace contextRef="#ctx0" brushRef="#br0" timeOffset="577">1675 196 64,'-34'-10'36,"-1"20"-2,-7 12 2,-16 19-29,15 29-3,-8 11-2,10 19-1,1 1 0,8 8-1,23-7 0,15-10 0,12-15 0,12-15 0,17-19 0,6-18 0,11-22 1,7-18-1,-14-15 1,1-15 0,-7-13-1,-6-6 0,-13-9 0,-8-3 0,-15 3-1,-9 0-2,2 13-2,-13-4-4,13 24-15,-11 3-11,5 5-1,2 11 1,-2 0 2</inkml:trace>
  <inkml:trace contextRef="#ctx0" brushRef="#br0" timeOffset="920">2051 154 27,'28'0'32,"-6"-2"3,1 10-1,0 13-13,-23-21-9,22 41-3,-24-13-5,8 13-2,-8 3 0,0 5 0,6-1-2,2 1 1,7-5-1,0-3 1,6-7 0,5-6-2,6-5 2,2-6-2,2-10 1,3-1-1,3-6 0,1-15-4,6 11-6,-17-13-19,6-9-5,3-1 0,-16-7 1</inkml:trace>
  <inkml:trace contextRef="#ctx0" brushRef="#br0" timeOffset="1232">2654 0 59,'-13'28'36,"-4"19"-1,0 17 1,9 28-24,-11 0-6,8 25-2,-2 13-3,0 7-3,9 25-18,-5-2-16,-3 7 0,-3-2-2,-5 3 1</inkml:trace>
</inkml:ink>
</file>

<file path=ppt/ink/ink3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19:30.784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388 3 57,'0'0'34,"-23"0"-1,4 17-1,-3 14-24,-14-9-6,2 5 2,-7-5-1,3 3-1,-1-6 0,3 3 0,2-10 0,14 5 1,-1-6-1,8 6 0,4 0-2,7 7 1,2 10 0,5 2-1,1 10 1,3 8-2,-3 7 2,3 8-1,-3 9 0,-2-3 0,-2 1 1,1 3-2,-1-7 1,2-4 0,0-8 0,3-7-1,1-10 1,3-1 0,-1-10-1,3-8 1,0-5 0,0-2 0,4-6 0,0-7 0,7-4 0,2-4 0,5-7 1,2-2-2,3-8 1,0-3-2,5-5-1,-5-8 0,1 10-6,-16-22-12,5 13-13,-11-5-2,-5 7 3,-8 4-1</inkml:trace>
  <inkml:trace contextRef="#ctx0" brushRef="#br0" timeOffset="484">174 854 51,'-14'-20'37,"14"20"-2,27-33 1,-5 3-20,16 17-10,-4-10-2,5 5-5,8 8-5,-11-18-13,7 13-16,0-2 0,-2 0-1,1 0 1</inkml:trace>
  <inkml:trace contextRef="#ctx0" brushRef="#br0" timeOffset="655">820 471 46,'20'40'33,"-8"-4"3,1 7-2,15 14-20,-19-14-3,27 18-3,-12-9-2,20 9-1,-12-8-1,7 1-2,-3-5 0,1-3-3,-5-5 0,-9-14-4,5 3-5,-28-30-27,19 15 0,-19-15 0,15-29 0</inkml:trace>
  <inkml:trace contextRef="#ctx0" brushRef="#br0" timeOffset="920">1297 583 56,'-10'41'33,"-10"10"1,-7 11 0,3 16-25,-19-10-3,7 13-3,-7-8-2,5-3-1,6-13 0,2-16-4,21 1-6,-8-37-13,17-5-11,21-13 0,3-19 0</inkml:trace>
  <inkml:trace contextRef="#ctx0" brushRef="#br0" timeOffset="1139">1511 728 50,'2'45'36,"-2"12"-1,4 9 0,-10-4-21,17 29-7,-7-12-2,7 17-1,-3-4-2,3 3-2,-3-14 0,-1-4 0,-3-9 0,-4-9 0,2-6-1,-6-20-1,2-2-2,2-31 0,0 0-3,-24-6-2,24 6-1,-10-58-2,14 18 0,-13-34 0,16 1 2,-9-29 2,8 0 4,-2-7 3,1-6 5,8 9 3,-3-9 3,12 24 1,-9 3 1,16 33 0,-12-2-1,14 31-2,-10-1 0,11 27-2,-13 8-2,3 18 0,-10 3-2,3 16 0,-10 2-1,-1 6 0,-6 4-1,-5 5-3,-1-6 1,-3-10-6,13 10-18,-17-18-14,5-10 2,10-28-2,-26 12 0</inkml:trace>
  <inkml:trace contextRef="#ctx0" brushRef="#br0" timeOffset="1654">1917 0 54,'18'3'36,"-1"24"0,-4 16-1,-13 6-22,16 31-6,-15-3-2,14 19-1,-9 0-2,3 2 0,1-5-1,1-8 1,6-14 0,4-5-2,1-15 1,4-9-2,5-8 1,2-13-1,3-14 0,0-11-1,1-1-2,-7-22-3,12 12-18,-16-21-11,-9-7 0,-8 0-2,-9-6 2</inkml:trace>
  <inkml:trace contextRef="#ctx0" brushRef="#br0" timeOffset="1950">1795 354 65,'0'0'38,"7"19"0,17-24 1,16 20-27,3-29-7,19 7-2,0-1-3,0-9-5,13 17-22,-11-9-10,0 7-1,-10 0-1</inkml:trace>
</inkml:ink>
</file>

<file path=ppt/ink/ink3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19:32.921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0 73,'12'59'37,"6"-13"-5,-18-46-21,12 21-42,8-28-3,-8-22-2</inkml:trace>
</inkml:ink>
</file>

<file path=ppt/ink/ink3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19:29.55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385 19 16,'0'0'24,"-32"-29"-3,10 28-3,1 17 1,-13 11-4,8 33-2,-11 14-3,8 44 0,-12 20-1,13 46-2,-10 17-1,12 38 0,0 16-2,13 27-1,0 8 0,16 9-1,10-3-1,14 1 1,5-18-1,13 1 1,5-18-1,9-14 0,3-18 0,11-15-1,0-27 0,6-22-2,7-10 1,-1-28-4,9-11-4,-16-29-29,9-28 1,-8-33-1,-2-29 1</inkml:trace>
</inkml:ink>
</file>

<file path=ppt/ink/ink3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2T18:19:30.207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0 39,'15'43'29,"-7"1"4,18 16-2,10 22-21,-1-1-1,22 34-1,-5 3-2,17 27 0,-3 7-3,11 17 0,-4 8-2,2 13 1,-11 7 0,-4 10 1,-13-2-1,-6 5 1,-13-7 0,0 13 0,-19-13 0,1 4 0,-12-6 0,0 2-1,-9-10-1,1-1-1,-5-8 1,-5-3-1,1-8 0,-2-10 0,-1-3-1,1-19-1,6-4-1,-3-30-6,19-13-28,-8-26 0,5-25-2,2-43 1</inkml:trace>
</inkml:ink>
</file>

<file path=ppt/ink/ink3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22:59:48.148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ED1C24"/>
      <inkml:brushProperty name="fitToCurve" value="1"/>
    </inkml:brush>
    <inkml:brush xml:id="br2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4D278969-058B-49B7-B76F-0516A3E5A487}" emma:medium="tactile" emma:mode="ink">
          <msink:context xmlns:msink="http://schemas.microsoft.com/ink/2010/main" type="writingRegion" rotatedBoundingBox="695,2685 25424,1954 25732,12389 1003,13120"/>
        </emma:interpretation>
      </emma:emma>
    </inkml:annotationXML>
    <inkml:traceGroup>
      <inkml:annotationXML>
        <emma:emma xmlns:emma="http://www.w3.org/2003/04/emma" version="1.0">
          <emma:interpretation id="{A897F72E-2F76-462A-BCCD-C12AB6045A67}" emma:medium="tactile" emma:mode="ink">
            <msink:context xmlns:msink="http://schemas.microsoft.com/ink/2010/main" type="paragraph" rotatedBoundingBox="3029,2229 25537,2357 25513,6596 3005,646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075DAEE-1C56-4262-92F0-DDE0EA51BB15}" emma:medium="tactile" emma:mode="ink">
              <msink:context xmlns:msink="http://schemas.microsoft.com/ink/2010/main" type="line" rotatedBoundingBox="3029,2229 25537,2357 25513,6596 3005,6467"/>
            </emma:interpretation>
          </emma:emma>
        </inkml:annotationXML>
        <inkml:traceGroup>
          <inkml:annotationXML>
            <emma:emma xmlns:emma="http://www.w3.org/2003/04/emma" version="1.0">
              <emma:interpretation id="{6FDB2984-F2E4-4F6C-BF0D-18E5A7F286DA}" emma:medium="tactile" emma:mode="ink">
                <msink:context xmlns:msink="http://schemas.microsoft.com/ink/2010/main" type="inkWord" rotatedBoundingBox="3029,2326 11299,2373 11283,5230 3012,5183"/>
              </emma:interpretation>
              <emma:one-of disjunction-type="recognition" id="oneOf0">
                <emma:interpretation id="interp0" emma:lang="en-US" emma:confidence="1">
                  <emma:literal>Normal</emma:literal>
                </emma:interpretation>
                <emma:interpretation id="interp1" emma:lang="en-US" emma:confidence="0">
                  <emma:literal>Nonmal</emma:literal>
                </emma:interpretation>
                <emma:interpretation id="interp2" emma:lang="en-US" emma:confidence="0">
                  <emma:literal>Norma'</emma:literal>
                </emma:interpretation>
                <emma:interpretation id="interp3" emma:lang="en-US" emma:confidence="0">
                  <emma:literal>Normat</emma:literal>
                </emma:interpretation>
                <emma:interpretation id="interp4" emma:lang="en-US" emma:confidence="0">
                  <emma:literal>Nomad</emma:literal>
                </emma:interpretation>
              </emma:one-of>
            </emma:emma>
          </inkml:annotationXML>
          <inkml:trace contextRef="#ctx0" brushRef="#br0">0 2403 2322,'0'0'3999,"0"0"-1806,0 0 0,10-22-387,-6-27-129,17 2-129,-2-27-387,16-3-387,-4-20 0,17-2-258,-4-17-258,10-5-129,-2-13 129,6 6-129,-9-6 0,-3-3 0,-5-1 0,-5 5-129,-6 5 129,-6 6 0,-5 12-129,-5 11 0,-4 10 129,-1 16-129,-5 16 129,2 14 0,-6 17-129,0 26 0,0 0 129,0 0-129,0 37 0,0 15 0,0 16 0,0 20 0,3 18 0,6 13 0,4 14 129,4 11-129,6 1 0,5 2 0,2-2 0,2-11 0,2-9 129,4-9-258,-1-9 258,-1-12-129,-1-13 129,-4-12-258,1-11 258,-5-15-129,-3-11 0,-5-14 0,0-15 0,-19-4 0,28-20-258,-17-19 258,-1-13 0,-1-14 0,2-11 0,0-13 0,0-17 0,2-18-129,1-10 258,4-1-129,4-8 0,5-1 0,-1-2 0,8 6 0,-3 12 0,6 7-129,2 20 258,2 4-129,-6 18 0,3 6 0,0 12-129,-5 11-129,6 19-387,-15-1-903,8 14-2967,-1 12-258,-2 7-258</inkml:trace>
          <inkml:trace contextRef="#ctx0" brushRef="#br0" timeOffset="2108.1206">2451 1660 516,'5'-57'3870,"-5"21"-645,0 3-645,-3-8-258,3 9-516,-10-6-258,9 10-258,-17-3-387,18 31-129,-25-33-129,8 29-258,-5 4 0,1 7-129,-6 12-129,3 22 0,-4 4 0,1 11-129,2 7 0,0 9 0,4 6 0,2 0 0,8 3-129,2-7 129,9-8 129,0-6-258,9-11 258,5-8-258,8-9 258,4-17-258,4-12 129,1-3-129,2-14-129,1-20 258,-1-3-258,-3-11 129,0-4 0,-3-3 0,-7-5 0,-4-1 0,-6-2 258,-4 7-129,-6-3 129,0 5 0,-11-2 0,0 3-129,-7 8 258,4 1-129,-3 9 0,1 6 0,3 9 0,13 20-129,-20-14 129,20 14-129,-10 13 129,9 9-129,1 6 0,1 6 0,9 4 0,4 2 0,2-3-129,4-1 129,4-4 0,11-7 0,1-1-129,5-11 129,7-5 0,-1-8 0,7-4 0,1-14-129,1-8 129,-1-7 129,-3-3-129,-8-4 0,0-1 0,-6-4 0,-4 3 0,-12 1 0,-3 4 0,-10 3-129,-1 6 129,-5 4 0,-3 4 0,0 20 0,0-24 0,0 24 0,0 0 0,0 0 0,22-7 0,-1 7 0,6 0 0,6 0 0,2 0 0,9-5 0,-3 5-129,3 0 129,-1 0 0,-2 5 129,-1 6-258,-7 8 258,-6 6-129,-7 9 0,-7 10 0,-10 7 0,-3 6-129,0 5 258,-11 5-258,-2 0 129,2-4-129,-3-2 129,9-7 0,2-7-129,3 1 129,5-14 0,8-2-129,7-12 258,5 2-129,7-15 0,1-6 0,0-1 0,4-5-129,-4-6 129,0-8 0,0 1-129,0-11 129,-6 6-129,3-6 258,-1-3-129,-1-4 0,-1-4 0,2-3 129,1-2-129,3 1 129,0-5-129,3 9 0,-1 2 129,5 3-129,-2 11 129,-4 10-129,1 10 129,-5 4 0,-3 16-129,-3 8 129,-5 10-129,-5 3 0,-5 7 129,-2 0-129,-6 5 0,-1-1 0,-1-3 0,-10-3-129,0-4 129,-1-7 0,1-6 0,3-9 0,8-16 0,0 0 0,0 0-129,0-16 129,13-6 0,8-12 0,7-6 0,4-5 0,4-6 0,5-3 0,3 1 0,-1 1 129,1 5-129,4 8 0,-6 10 0,-4 9 0,0 10 0,-8 10 0,-1 5 0,-9 18 0,-4 6 0,-10 12 0,-4 2 0,-2 6 0,-9 4 0,-6-3-129,-4-2 129,-1-5 0,-1-6-129,2-9 129,5-6-129,14-22 129,-19 21-129,19-21 0,0 0 129,5-17 0,11-2-129,4-7 129,4-11 0,6-4 0,3-5 0,8-4 0,2 0 0,1-2 129,2 5-129,1 4 129,-2 9-129,-4 12 129,0 7-129,-11 11 129,-3 4-129,-4 19 129,-7 8 0,0 11-129,-5 4 129,0 3 0,-1 6 0,1-2-129,3-2 129,5-3-129,3-6 0,5-8 0,6-4 0,5-7 0,5-9-258,4-2-258,-3-12-774,20 0-2709,-12-12-903,1-2-258,3-7 0</inkml:trace>
          <inkml:trace contextRef="#ctx0" brushRef="#br0" timeOffset="2929.1675">6603 1545 3225,'-9'-15'4773,"-28"-3"-258,12-1-2451,4 19-645,-15-9 0,11 12-258,-16 4-516,9 16-258,-6 7 0,2 17-129,-7 4 0,5 7 0,2 10-129,1 2 129,10-10-129,4-2 0,9-13 0,5-12 0,9-14-129,15-16 258,5-17-258,10-14-258,4-11 516,7-8-516,3-9 258,3-3-129,-2 0 258,-3 10-258,-4 5 129,-8 14 0,-12 11 0,-20 19 0,0 0 0,6 32 0,-10 6 0,-12 6 0,2 5-129,3-4 129,11 6 0,0-7 129,12-8-129,15-12 129,9-13-129,12-6 0,9-5 0,9-12 0,7-16 258,9-14-516,3-8 258,10-7 0,5-12 0,3-11 258,-1-18-129,4-7-129,-3-16 0,1-10 129,-3-9-129,-6-10 0,-8-9 0,-6-3 129,-13 0-129,-10 4 0,-11 12 129,-12 13 0,-13 14 0,-7 19 0,-14 21 0,-1 23 129,-12 20-258,-12 28 129,-13 12 0,-8 37-129,-11 30 0,-5 27 0,-9 35 0,1 18 0,-2 21 0,3 12-129,12 8 258,10-2-129,18-10 129,11-10-129,17-24 0,6-18-129,22-17 0,10-19-258,24-12-1032,-8-30-3096,25-13-387,3-18-516,6-19 129</inkml:trace>
        </inkml:traceGroup>
        <inkml:traceGroup>
          <inkml:annotationXML>
            <emma:emma xmlns:emma="http://www.w3.org/2003/04/emma" version="1.0">
              <emma:interpretation id="{11BF6FCB-409A-441F-BDB9-481DD72F5B5E}" emma:medium="tactile" emma:mode="ink">
                <msink:context xmlns:msink="http://schemas.microsoft.com/ink/2010/main" type="inkWord" rotatedBoundingBox="12759,3926 16846,3949 16840,5034 12752,5011"/>
              </emma:interpretation>
              <emma:one-of disjunction-type="recognition" id="oneOf1">
                <emma:interpretation id="interp5" emma:lang="en-US" emma:confidence="1">
                  <emma:literal>mass</emma:literal>
                </emma:interpretation>
                <emma:interpretation id="interp6" emma:lang="en-US" emma:confidence="0">
                  <emma:literal>amass</emma:literal>
                </emma:interpretation>
                <emma:interpretation id="interp7" emma:lang="en-US" emma:confidence="0">
                  <emma:literal>snags</emma:literal>
                </emma:interpretation>
                <emma:interpretation id="interp8" emma:lang="en-US" emma:confidence="0">
                  <emma:literal>inass</emma:literal>
                </emma:interpretation>
                <emma:interpretation id="interp9" emma:lang="en-US" emma:confidence="0">
                  <emma:literal>mask</emma:literal>
                </emma:interpretation>
              </emma:one-of>
            </emma:emma>
          </inkml:annotationXML>
          <inkml:trace contextRef="#ctx0" brushRef="#br0" timeOffset="3973.2272">9764 1766 1935,'-21'-81'4902,"32"36"0,15-8-516,13 6-2967,5-21-129,26 12-387,-7-7 0,11 16-387,-4 5-258,-2 21 0,-10 16 0,-9 12-129,-17 24-129,-13 20 0,-17 13 0,-4 9 0,-22 5-129,-4 2 129,-8-6-258,-1-5 258,-1-11-129,5-10 129,6-14-129,7-9 129,20-25-129,0 0 129,0 0 0,15-29 0,19-10 0,8-7 0,10-13 129,7-4-129,3-2 0,2-3 129,3 10 0,-4 4-129,-6 12 258,-5 11-129,-9 20 0,-9 11-129,-11 23 0,-11 16 129,-7 11-129,-5 10 0,-16 3 0,-4 0 0,-4-6-129,-1-6 258,4-11-258,4-10 129,2-10 0,15-20 0,0 0 0,0 0-129,18-24 258,7-9-129,11-11 0,9-12 0,4-6 0,6-5 129,5-4-129,0 6 129,0 2-129,-4 11 129,-12 8-129,-5 20 129,-10 18 0,-29 6 0,17 39-129,-17 10 129,-19 10 0,-1 11 0,-7 1-129,5 1 129,1-7-129,10-6 129,9-10-129,2-13 0,16-6 0,13-11-129,9-8 0,6-11 0,19 0-774,-3-19-1161,19-4-2451,-1 1-387,4-7-258,-2-2 0</inkml:trace>
          <inkml:trace contextRef="#ctx0" brushRef="#br0" timeOffset="4520.2585">12163 1405 516,'9'-73'4515,"-4"35"387,-3 1-387,-2-4-2322,1 23-645,-9-12 0,8 30-516,-34-8-258,10 21-129,-11 14-258,-3 23-129,-6 12-129,-5 17 0,-5 9 0,4 7-129,2-1 0,9-7 0,7-5-129,12-12 258,13-16-129,7-17 0,10-20 0,15-13 0,8-8 0,5-17 0,5-17 0,4-13-129,5-6 129,2-8-129,-3-2 258,-2-3-129,-7 1 129,-5 4-129,-7 11 0,-8 5 129,-8 12 0,-9 16-129,-5 21 129,0 0 0,-5 20 0,-4 18 0,-7 9 0,5 11-129,-2 5 129,5 0-129,4 1 0,0-3 0,4-8-129,13-8 0,8 3-129,-2-21-387,18 15-1419,-3-25-2451,7-7-516,0-10-387,8 0 258</inkml:trace>
          <inkml:trace contextRef="#ctx0" brushRef="#br0" timeOffset="4928.2819">13114 1315 4386,'-31'-35'5031,"2"34"-258,-9 1-129,-9 8-3612,6 25-129,-14-3-129,9 11-129,-3-1-387,9 4 0,10-5-258,14 0 129,9-5-129,8-1 0,21-6 0,13-3 0,8 2 0,6-1 0,3 1 129,-3 0-129,-2 1 0,-7 2 0,-9 2 0,-9 1 0,-14 6 0,-8 1 129,-8 3-129,-14-4 0,-6 2 0,-8-1-129,-2 1-258,-10-14-774,23 5-774,-15-16-2709,12-7-258,11-8-258,17 0 388</inkml:trace>
          <inkml:trace contextRef="#ctx0" brushRef="#br0" timeOffset="5316.3041">13786 1279 4128,'0'-24'5031,"-19"24"-258,-13 2-258,-18 9-3483,14 16 0,-13-7-258,11 15-129,-2-10-258,16 7-129,5-7 0,10 4-129,7-2-129,4 1 129,19-2-129,5 3 0,9 1 0,8 7 129,1-4-258,3 5 258,-2 1-129,-4 3 0,-11-4 0,-10-3 0,-13 9 129,-7-6-129,-21-2 0,-10 0 129,-11-5-258,-8-8-129,4 14-1419,-11-16-2838,0-13-258,0-8-516,-1-4 0</inkml:trace>
        </inkml:traceGroup>
        <inkml:traceGroup>
          <inkml:annotationXML>
            <emma:emma xmlns:emma="http://www.w3.org/2003/04/emma" version="1.0">
              <emma:interpretation id="{F5C6A777-3616-4438-AE1D-A9C013AE8B30}" emma:medium="tactile" emma:mode="ink">
                <msink:context xmlns:msink="http://schemas.microsoft.com/ink/2010/main" type="inkWord" rotatedBoundingBox="17960,2314 25537,2357 25513,6596 17936,6552"/>
              </emma:interpretation>
              <emma:one-of disjunction-type="recognition" id="oneOf2">
                <emma:interpretation id="interp10" emma:lang="en-US" emma:confidence="1">
                  <emma:literal>hierarchy</emma:literal>
                </emma:interpretation>
                <emma:interpretation id="interp11" emma:lang="en-US" emma:confidence="0">
                  <emma:literal>•Hierarchy</emma:literal>
                </emma:interpretation>
                <emma:interpretation id="interp12" emma:lang="en-US" emma:confidence="0">
                  <emma:literal>hierarch</emma:literal>
                </emma:interpretation>
                <emma:interpretation id="interp13" emma:lang="en-US" emma:confidence="0">
                  <emma:literal>hierarchs</emma:literal>
                </emma:interpretation>
                <emma:interpretation id="interp14" emma:lang="en-US" emma:confidence="0">
                  <emma:literal>hierarchic</emma:literal>
                </emma:interpretation>
              </emma:one-of>
            </emma:emma>
          </inkml:annotationXML>
          <inkml:trace contextRef="#ctx0" brushRef="#br0" timeOffset="7213.4126">14935 1801 1806,'57'-81'4515,"-5"17"0,14-15-2064,1-28-129,21 1-387,-13-31-645,18 8-516,-17-19-129,1 1-258,-20-6-129,-6 2 0,-21 1-129,-8 8 129,-14 8-129,-10 9 258,-20 10-258,-6 22 129,-9 13-258,-1 23 258,-3 12-258,0 25 129,-3 20 0,6 19-129,-2 36 258,1 29-387,3 32 258,-2 31-258,1 25 129,4 16 0,3 13 258,5 7-258,4-4-129,4-8 258,6-16-129,0-18 0,3-12 0,1-13 129,1-19-129,-3-18-129,4-14 258,-5-17-258,4-20 129,3-13 0,3-36 0,0 0 0,11-15-258,6-30 258,9-21-129,5-15 129,9-9-129,2-10 129,6-6 0,4 2-129,0 0 258,0 13-258,-1 10 258,-4 12-129,-1 15 129,-5 17-129,-8 14 0,-7 16 0,-6 11 0,-6 29 0,-7 15-129,-7 19 129,-2 11 0,-6 11 0,5 6-129,2-9 129,1-2-129,0-12 129,12-8 0,9-10 0,2-21 0,8-12 0,0-16 0,5-5 0,4-8 0,3-18 0,2-15 0,4-11 0,2-10 0,0-2 0,-4-11 0,0-4 0,-4 4 129,-3-3-129,-7 9 129,-6 10 0,-7 8 0,-7 15-129,-10 18 129,-3 18 0,0 0-129,-11 18 129,-8 18-129,-2 11 129,-1 15-129,0 7 0,0 4 0,5 1 0,6 3 0,6-7 0,5-11 0,11-7 0,11-11 0,8-10 0,10-11 0,2-8 0,4-12 0,6-4 0,2-14 129,1-11-129,1-8 0,1-8 0,-2-11 129,-1-10-258,-4-2 258,-2-9-129,-10 1 0,-4 0-129,-8 2 258,-7 4-129,-10 11-129,-6 7 129,-3 10-129,-3 14 129,-10 10 0,-4 10 0,-5 8 0,-5 15 129,-5 15 0,-1 15-129,-5 13 129,2 12-129,-2 11 0,2 7 0,6 3-129,4-2 129,11-1 0,7-4 0,8-9-129,1-11 258,15-13-258,5-11 258,4-10-129,6-19 0,6-10 0,4-10-129,-2-16 129,7-13 0,3-9 0,0-5-129,3-10 129,1-2-129,-4-7 129,0-2 0,-8-1 0,-2 0 0,-6 7 0,-3 5 0,-4 10 129,-4 7-129,-3 8 0,0 7 0,1 9 0,1 5 0,1 2-129,5 3 129,0 4 0,4 3 0,4 4 0,-3 3 0,-1 11 0,-2 12 0,-9 15 0,-6 11 0,-10 12 0,-4 11 0,-7 6-129,-7 3 129,1 0 0,2-9 0,3-9-129,7-15 129,2-13 0,20-8 0,9-18 0,8-9-129,9-3 0,7-20-387,6 0-387,-6-23-903,14 0-2838,-8-4-387,-6-3-258</inkml:trace>
          <inkml:trace contextRef="#ctx0" brushRef="#br0" timeOffset="7463.4269">16854-65 6966,'-92'-13'5031,"60"13"-774,6-8-1032,26 8-6837,0 0-903,-7-21-387,7 21 0</inkml:trace>
          <inkml:trace contextRef="#ctx0" brushRef="#br0" timeOffset="10532.6024">18499 1208 516,'11'-26'4128,"-5"-6"129,-6 8-1290,0 24-774,-6-39-516,6 39-258,-22-33-387,22 33-129,-35-20-258,16 20-129,-11 0-129,6 6-129,-7 11-129,2 13 0,-2 9 0,4 3-129,0 9 0,5 1 0,4 9 0,6-3 0,4-1 0,8-3 0,0-5-129,9-3 129,6-8 0,4-4 0,3-12-129,3-3 129,0-10 0,4-9 0,2 0 0,-1-14 0,2-4 0,0-9 0,-2-5 0,0-5 0,-4-6 0,0-3 129,-3-2-129,-2-4 0,-2-3 129,-2 4 0,-1-1 0,-5 7 0,-1 0-258,-1 4 258,-7 5-129,3 10 387,-5 3-387,0 23 129,-4-27-129,4 27 129,-20 4 258,9 20-387,-3 9 258,-2 15-258,2 11 258,-1 8-258,3 10 129,4 1-129,5 4-129,1-3 129,2-3-129,8-9 129,11-6 0,8-7 0,11-14-129,4-10 129,7-16 0,5-9 0,8-6 0,1-22 0,-1-14 0,-1-10-129,-1-14 129,-4-11 0,-6-3 0,-2-12 0,-12 0 129,-1-1-129,-8 4-129,-7 5 129,-4 12-129,-5 12 129,0 12-129,-3 11 129,0 11-258,-8 21 258,24-22 0,-24 22 0,31-6 0,-10 6 0,2 0 0,4 6 0,-1 6 0,-3 7 0,3 5 129,-8 8-129,-2 10 129,-6 3-129,-7 10 129,-3 7-258,0 6 387,-2 1-258,-1 2-129,0 3 129,3-8 0,0-8 0,6-9-129,10-15 129,0-13 0,6-12 0,8-9 0,6-15 0,6-12 129,2-18-129,6-9 0,4-11 0,6-5 0,2-3 0,-7 3 129,0 7-129,-7 7 129,-7 16-129,-5 11 129,-10 21-129,-7 8 0,-19 0 0,20 18 0,-20-18 0,5 31 0,-5-31-129,6 18 129,-6-18 0,0 0 0,0 0 0,10-22 0,-9 7 0,-1-3 0,0 18 0,-3-27 0,3 27 0,-19-14 0,19 14 0,-33 4 0,14 11 0,-5 9 0,-1 6 0,1 6 0,1 8 0,2 7-129,4 4 129,6 1 0,6 4 0,5-2 0,3-3 0,11-4-129,7-10 129,7-10 0,7-9 0,6-12 0,10-10 0,2-14 0,11-15 0,4-16 129,6-16-129,3-13 0,-1-15 0,5-13-129,-4-12 129,-3-12-129,-4-14 0,-8-6 129,-10 0-129,-8 1 129,-8 12-129,-12 13 258,-8 19-129,-10 21 129,-3 26-129,-3 31 129,0 23 0,-31 37-129,4 26 129,-5 26-258,-6 22 258,-3 22-258,-1 12 258,-3 9-129,6 3 129,4-6 0,3-3-129,4-18 129,6-12 0,6-17 0,3-12-258,6-16 129,-3-11-129,5-17 0,1-8 129,0-15-129,4-22 0,0 22 129,0-22-129,4-15 0,5-7 129,2-13 0,5-5 0,6-10 0,2-2 0,3-2 0,3 1 0,-2 1 129,-3 8-129,4 6 0,-5 12 0,-6 7 0,-18 19 129,26-20-129,-26 20 0,0 0 0,19 0 129,-19 0 0,1 37-129,-1-5 0,0 6 129,-1 5-129,-2 6 129,-1 1-129,1-3 0,3 0-129,0-12 258,3-7-258,5-6 258,5-4-129,-13-18 0,28 11 0,-7-11 0,3-10 0,3-5 129,3-9-129,3-5 0,3-4 129,-1-4-129,-4 0 129,4 0-129,-8 7 129,-5-2-129,-4 11 129,-18 21-129,14-20 129,-14 20-129,0 14 0,-5 8 129,-4 9-129,-1 1 0,2 1 0,5 1 0,3-5 0,6-5 0,9-6 0,5-8 0,4-6 0,6-4 0,1-4 0,7-10 0,-3-8 129,5-6-129,-2-7 0,-2-2 0,2-10 258,-3-2-258,-5 2 0,-3 1 0,-7 3 129,-4 6-129,-5 7 129,-3 10-129,-8 20 0,0 0 129,0 0-129,-11 33 129,0 9-129,-2 13 129,0 12-129,-2 18 0,2 14 0,-3 9 0,2 14 129,-3 11-129,-4 7 0,-1 9 129,-3 5-129,-5 7 129,-5-4 0,-3 2-129,-8-3 129,-1-9 0,-4-21 129,-3-7-258,-3-15 387,1-20-258,-3-21 0,5-18 129,2-21-129,5-22 0,4-10 0,10-33-129,5-20 129,13-10-129,12-18 0,8-4 0,20-3-129,13-2 129,13 4-129,15 1 129,13 4-129,6 0 129,13 7 0,2 0 0,4 2 0,5 8-129,-1 11 0,-12 10-258,-3 20-129,-18 6-387,7 25-2064,-28 0-2193,-2 12-258,-19 6-516,-5 1 130</inkml:trace>
        </inkml:traceGroup>
      </inkml:traceGroup>
    </inkml:traceGroup>
    <inkml:traceGroup>
      <inkml:annotationXML>
        <emma:emma xmlns:emma="http://www.w3.org/2003/04/emma" version="1.0">
          <emma:interpretation id="{9855108C-9CF6-4374-832C-7F72BA105C89}" emma:medium="tactile" emma:mode="ink">
            <msink:context xmlns:msink="http://schemas.microsoft.com/ink/2010/main" type="paragraph" rotatedBoundingBox="912,10029 25258,9310 25349,12401 1003,131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5834137-B61F-48A6-9D42-39F600577223}" emma:medium="tactile" emma:mode="ink">
              <msink:context xmlns:msink="http://schemas.microsoft.com/ink/2010/main" type="line" rotatedBoundingBox="912,10029 25258,9310 25349,12401 1003,13120"/>
            </emma:interpretation>
          </emma:emma>
        </inkml:annotationXML>
        <inkml:traceGroup>
          <inkml:annotationXML>
            <emma:emma xmlns:emma="http://www.w3.org/2003/04/emma" version="1.0">
              <emma:interpretation id="{EDC21DCC-2862-4701-AA84-3B7AC4D04131}" emma:medium="tactile" emma:mode="ink">
                <msink:context xmlns:msink="http://schemas.microsoft.com/ink/2010/main" type="inkWord" rotatedBoundingBox="912,10029 4948,9910 5039,12995 1003,13114"/>
              </emma:interpretation>
              <emma:one-of disjunction-type="recognition" id="oneOf3">
                <emma:interpretation id="interp15" emma:lang="en-US" emma:confidence="0">
                  <emma:literal>(m3,</emma:literal>
                </emma:interpretation>
                <emma:interpretation id="interp16" emma:lang="en-US" emma:confidence="0">
                  <emma:literal>(my,</emma:literal>
                </emma:interpretation>
                <emma:interpretation id="interp17" emma:lang="en-US" emma:confidence="0">
                  <emma:literal>(m,</emma:literal>
                </emma:interpretation>
                <emma:interpretation id="interp18" emma:lang="en-US" emma:confidence="0">
                  <emma:literal>(My,</emma:literal>
                </emma:interpretation>
                <emma:interpretation id="interp19" emma:lang="en-US" emma:confidence="0">
                  <emma:literal>(ms,</emma:literal>
                </emma:interpretation>
              </emma:one-of>
            </emma:emma>
          </inkml:annotationXML>
          <inkml:trace contextRef="#ctx0" brushRef="#br1" timeOffset="32487.8582">-1290 8779 3483,'18'-62'3870,"-17"31"-2322,10-11-129,12 7 129,-8-6-258,9 8-129,-5-13-129,11 18-258,-5-14 0,9 14-258,-3-5-129,7 7 0,-3-6 129,4 9-258,-2 0 0,4 8-129,-10-1 129,3 7-258,-6 6 129,-3 3 0,-4 2-129,-4 13 0,-6 7 0,-3 7 129,-6 11-129,-2 4 0,0 12 0,-8 8 129,-2 5-129,-2 7 0,-1 1 0,-3 0 129,1-2-258,-1-6 258,2-10-129,2-9 0,0-10 129,4-11-129,2-10 0,6-19 0,0 0 0,0 0 0,3-19-129,8-14 129,6-10 0,4-10 0,2-6-129,7-10 129,8-3 129,2-1-129,4 3 129,5 2 0,2 3 0,2 11 0,1 3 129,-2 15-129,-3 2 129,-1 13-129,-9 8 0,-1 9-129,-13 4 258,-4 12-258,-10 18 0,-5 8 129,-6 16-258,-7 6 258,-9 11-258,-5 3 129,-4-1 0,0 1 0,-1-11-258,3-9 129,5-14 0,4-9 0,6-12 0,8-19 0,0 0-129,0 0 129,16-30 0,4-6 0,4-8 129,6-9-129,5-10 129,3-2 0,1-7 0,4 7 0,-2-3 129,2 11-129,1 4 0,0 10 0,-6 10 0,0 8 0,-6 11 0,-2 7 129,-8 7-129,-2 12 129,-10 15-129,-2 11 129,-7 9-129,-1 16 129,0 4-129,-7 9 129,-3 1-129,-4-1 129,3-2-129,-5-7 0,10-6-258,-7-11-129,13 1-516,-6-21-1806,6 0-1935,3-2-258,-3-28-129</inkml:trace>
          <inkml:trace contextRef="#ctx0" brushRef="#br1" timeOffset="33592.9214">593 9231 2193,'19'-8'3870,"-19"8"-1032,11-25-645,8 20-129,-13-18-645,21 14 0,-13-14-387,16 11-129,-8-2-258,10 7-129,-4-1-387,2 8 129,-6 0 129,0 3-258,-8 14 129,-4 11-258,-7 13 258,-5 4-258,-6 9 129,-13 6 0,-7 3-258,-2 3 129,-4-8 0,-1-5 0,2-9 0,2-3 0,7-15 0,5-7-129,17-19 129,0 0 0,0 0-129,-2-8 129,13-10 0,11-7-129,8 5 129,5 2 0,3 3-129,1 11 129,4 4 0,-3 8 0,-4 15 0,-4 9 0,-9 8-129,-4 5 129,-12 7 0,-7 1 129,-2 3-129,-19-2 0,-5 4 0,-11-6 0,-5-7 0,-7-3 0,3-8-258,-6-15-645,10 4-1935,1-11-1548,-6-12-387,14-6-258</inkml:trace>
          <inkml:trace contextRef="#ctx0" brushRef="#br1" timeOffset="37868.1659">-1397 7229 1548,'-126'75'4128,"45"-13"258,5 21-2580,2 31-258,-7 12-129,24 32-387,-6 19-258,19 26-645,11 9-774,14-2-1290,17 2-2193,23 5-387,20-25 0</inkml:trace>
          <inkml:trace contextRef="#ctx0" brushRef="#br1" timeOffset="34148.9532">1979 9327 2193,'19'0'4644,"-16"30"0,-3 1-516,-13 0-2838,12 20-387,-17 2-516,-1-1-1032,2 14-2709,-12 15-1032,-18-13-516,6 8 129</inkml:trace>
        </inkml:traceGroup>
        <inkml:traceGroup>
          <inkml:annotationXML>
            <emma:emma xmlns:emma="http://www.w3.org/2003/04/emma" version="1.0">
              <emma:interpretation id="{32EF916A-4B81-4E61-AEDA-380F8E6EAE71}" emma:medium="tactile" emma:mode="ink">
                <msink:context xmlns:msink="http://schemas.microsoft.com/ink/2010/main" type="inkWord" rotatedBoundingBox="6098,10732 8509,12167 7948,13110 5537,11675"/>
              </emma:interpretation>
              <emma:one-of disjunction-type="recognition" id="oneOf4">
                <emma:interpretation id="interp20" emma:lang="en-US" emma:confidence="1">
                  <emma:literal>ma,</emma:literal>
                </emma:interpretation>
                <emma:interpretation id="interp21" emma:lang="en-US" emma:confidence="0">
                  <emma:literal>Ma,</emma:literal>
                </emma:interpretation>
                <emma:interpretation id="interp22" emma:lang="en-US" emma:confidence="0">
                  <emma:literal>m,</emma:literal>
                </emma:interpretation>
                <emma:interpretation id="interp23" emma:lang="en-US" emma:confidence="0">
                  <emma:literal>my,</emma:literal>
                </emma:interpretation>
                <emma:interpretation id="interp24" emma:lang="en-US" emma:confidence="0">
                  <emma:literal>mm,</emma:literal>
                </emma:interpretation>
              </emma:one-of>
            </emma:emma>
          </inkml:annotationXML>
          <inkml:trace contextRef="#ctx0" brushRef="#br1" timeOffset="35160.011">2756 8572 774,'-3'-26'4128,"3"0"258,8 4-1935,8 11-774,-5-15-258,17 15-129,-7-13-129,12 17-387,-1-6-129,6 13-129,-8 0-129,4 18-129,-7 15-129,-1 15 0,-11 11-258,-2 8 258,-13 11-258,0 0 129,-2 3 0,-13-4 0,-1-11 0,-5-9-129,5-9 0,-2-15 0,10-10 0,8-23-129,0 0-129,0 0 258,0-23-387,20-14 387,9-7-129,5-12 258,7-3-129,5-8 129,5 1 129,3-1 0,1 4 129,-3 8 129,-8 10-129,-1 17-129,-10 12 129,-4 16-129,-10 16-129,-8 19 129,-8 12-258,-3 6 129,-2 8 0,-7-3-129,-1-5 0,-2-9 0,4-5 0,3-16 0,5-23-129,0 18 0,0-18 0,22-11 129,-1-12 0,1-9 0,11-6 129,-1-13-129,7-1 258,4-4-129,3-4 129,-2 5 0,-3 4 258,2 14 0,-10 8-129,2 18 129,-13 11-129,-2 15 129,-10 21-258,-4 16 129,-6 11-258,0 7 0,-3 12-387,-11-9-903,11 6-3096,-4 6-387,-2-10-258</inkml:trace>
          <inkml:trace contextRef="#ctx0" brushRef="#br1" timeOffset="35584.0353">4326 9227 4257,'61'-23'4644,"-28"23"-129,9 4-2580,-16 0-258,17 11-516,-19-4-129,9 18-516,-16-2 0,1 12-129,-15 4-258,-3 7 129,-11 0-258,-11 11 129,-4-3-258,-4-5 258,5 2-258,1-10 129,7-5 0,4-10 0,13-4 0,0-26 0,13 28 0,9-26-129,7-2 0,2 0-258,7 0-387,-6-18-903,10-4-2322,0 6-774,-9-10-258</inkml:trace>
          <inkml:trace contextRef="#ctx0" brushRef="#br1" timeOffset="35805.0479">5166 9420 2322,'38'43'5031,"-28"-7"-387,-10 2 0,-5 0-3225,4 20-258,-14 0-516,3 11-387,-7 7-645,-8-12-903,8 2-2709,-2 2-516,-4-17-387,9-4 0</inkml:trace>
        </inkml:traceGroup>
        <inkml:traceGroup>
          <inkml:annotationXML>
            <emma:emma xmlns:emma="http://www.w3.org/2003/04/emma" version="1.0">
              <emma:interpretation id="{CA189C20-707E-4708-8BA5-F45A0EEF2C6E}" emma:medium="tactile" emma:mode="ink">
                <msink:context xmlns:msink="http://schemas.microsoft.com/ink/2010/main" type="inkWord" rotatedBoundingBox="8830,11063 10431,11622 10091,12596 8490,12038"/>
              </emma:interpretation>
              <emma:one-of disjunction-type="recognition" id="oneOf5">
                <emma:interpretation id="interp25" emma:lang="en-US" emma:confidence="1">
                  <emma:literal>m,</emma:literal>
                </emma:interpretation>
                <emma:interpretation id="interp26" emma:lang="en-US" emma:confidence="0">
                  <emma:literal>m.</emma:literal>
                </emma:interpretation>
                <emma:interpretation id="interp27" emma:lang="en-US" emma:confidence="0">
                  <emma:literal>my</emma:literal>
                </emma:interpretation>
                <emma:interpretation id="interp28" emma:lang="en-US" emma:confidence="0">
                  <emma:literal>m</emma:literal>
                </emma:interpretation>
                <emma:interpretation id="interp29" emma:lang="en-US" emma:confidence="0">
                  <emma:literal>M,</emma:literal>
                </emma:interpretation>
              </emma:one-of>
            </emma:emma>
          </inkml:annotationXML>
          <inkml:trace contextRef="#ctx0" brushRef="#br1" timeOffset="36648.0961">5776 8402 2193,'21'-9'4644,"-21"9"0,10 19-129,-10 7-3483,0 23-258,-2 7 0,-1 22-129,-11 5-387,2 11 0,-2 5 0,-2-3-258,4-7 129,-1-10-129,2-14 129,2-13-129,4-17 129,3-14-258,2-21 129,0 0-129,19-33 0,0-8 0,3-11-129,5-11 129,0-7-129,8-8 258,-2 3-129,2-1 0,-2 7 0,2 9 258,-5 13 0,-5 11-129,-1 15 129,-5 16 0,-19 5 0,17 26 0,-15 8-129,-2 10 129,0 4-129,-5 8 129,-8-3-129,7 0 0,-2-8-129,5-7 258,0-8-258,3-12 129,0-18 0,0 0-129,17 2 129,-17-2 0,33-26 0,-9-2-129,0-6 129,1-4 0,4-5 129,1-8-258,0-2 258,3 1-129,-2-2 129,1 9-129,0 2 129,-1 12 0,-2 6 0,-1 18 0,-7 7 129,1 7 0,-10 18-129,1 12 129,-7 7 0,2 9 0,-8 7 0,3 2-129,1-4 0,0 0-129,1-4 129,5-8-258,5-7 0,-2-10-645,19 8-774,-18-19-2838,14-7-516,5-2-387,-2-9 130</inkml:trace>
          <inkml:trace contextRef="#ctx0" brushRef="#br1" timeOffset="36939.1128">7123 8986 5031,'3'56'5031,"-3"-16"-387,0 13-774,-3-7-3225,3 17-129,0-1-129,0 6-516,5 9-645,-5-16-1161,0-8-2451,4 1-258,0-21-387</inkml:trace>
        </inkml:traceGroup>
        <inkml:traceGroup>
          <inkml:annotationXML>
            <emma:emma xmlns:emma="http://www.w3.org/2003/04/emma" version="1.0">
              <emma:interpretation id="{BA58E93D-C601-4B31-8D02-24B90C094065}" emma:medium="tactile" emma:mode="ink">
                <msink:context xmlns:msink="http://schemas.microsoft.com/ink/2010/main" type="inkWord" rotatedBoundingBox="11921,10456 16175,10331 16216,11749 11963,11874"/>
              </emma:interpretation>
              <emma:one-of disjunction-type="recognition" id="oneOf6">
                <emma:interpretation id="interp30" emma:lang="en-US" emma:confidence="0.5">
                  <emma:literal>1=0.05</emma:literal>
                </emma:interpretation>
                <emma:interpretation id="interp31" emma:lang="en-US" emma:confidence="0">
                  <emma:literal>7=0.05</emma:literal>
                </emma:interpretation>
                <emma:interpretation id="interp32" emma:lang="en-US" emma:confidence="0">
                  <emma:literal>1=005</emma:literal>
                </emma:interpretation>
                <emma:interpretation id="interp33" emma:lang="en-US" emma:confidence="0">
                  <emma:literal>1=-0.05</emma:literal>
                </emma:interpretation>
                <emma:interpretation id="interp34" emma:lang="en-US" emma:confidence="0">
                  <emma:literal>7=005</emma:literal>
                </emma:interpretation>
              </emma:one-of>
            </emma:emma>
          </inkml:annotationXML>
          <inkml:trace contextRef="#ctx0" brushRef="#br1" timeOffset="39752.2737">8929 8372 903,'4'-67'3741,"-4"36"0,17 0-2193,0 15-516,-1-7 0,11 13-258,-8 0 0,11 10-129,-2 0-129,9 7 0,-2 6-258,4 10 129,-4-4-129,6 4 258,-3-5-129,6-2 129,-9-6 0,8-3 129,-10-7-129,9 0 0,-2-11-129,4-3-129,-3-5 0,2 0-129,-2-3 0,-1 0-129,-7 0 0,-5-1-129,-6 3-129,-14-10-774,-8 30-2451,11-27-1032,-11 27-258,-12-29-258</inkml:trace>
          <inkml:trace contextRef="#ctx0" brushRef="#br1" timeOffset="39069.2346">8956 8873 2967,'16'-5'2580,"14"0"-516,-1 3-258,4-3-516,14 5-129,-1-9-516,12 8 0,-4-3-516,6 0 0,-6 4-129,0-3-129,-7 3 129,-6 0-129,-3 0 0,-3 0 0,-3 0-258,-9-5-387,6-1-1677,4 6-1290,-19-14 0</inkml:trace>
          <inkml:trace contextRef="#ctx0" brushRef="#br1" timeOffset="40873.3378">10850 7998 645,'12'-59'3483,"-13"33"-1161,-4 4-129,-11 3-516,16 19-129,-39-17-516,20 20 0,-13 16-129,8 18-258,-7 8 0,4 17-129,-3 8-129,6 12-258,2 10 129,3 4-258,6 5 0,7-6-129,6-1 0,2-10 0,13-6 0,6-18 129,3-11-129,6-18 129,3-17 0,3-14 0,7-10 0,-2-21 129,3-17 0,1-8 0,-4-13 129,3-6-129,-8-6 129,-4 2-129,-12-8 129,-2 9 129,-15-8-129,-3 7 0,-11 1-129,-11 10 0,-10 3 0,-4 9 0,-2 8-129,-2 14 129,-1 8-258,5 14 129,7 12-258,3 0-258,16 15-774,10-15-1806,-14 30-1161,20-3-645,8 2 258</inkml:trace>
          <inkml:trace contextRef="#ctx0" brushRef="#br1" timeOffset="41263.3601">11392 9011 2709,'0'0'3999,"0"0"-387,-13 12-2709,13-12-129,0 0 258,-17-7 0,17 7-258,0 0 0,0 0 129,0-30-129,0 30 0,6-19 0,-6 19-129,0 0-129,25-18-129,-25 18 0,0 0-258,0 0 0,0 0-387,8 17-645,-8-17-1161,-11 19-2322,8 1-516,3-20 0</inkml:trace>
          <inkml:trace contextRef="#ctx0" brushRef="#br1" timeOffset="41780.3897">12019 7729 1935,'11'-58'4773,"-11"58"-258,-16-12 129,-7 15-3225,5 36-258,-15 7-258,8 23-258,-7 10-129,4 22-258,-1 14-129,7 9 0,10 2-129,5-4-129,7-10 0,8-13 129,13-16-129,9-20 129,4-26 0,8-20 0,5-17 0,0-11 129,2-25-129,2-15 0,0-15 129,-6-11-129,1-12 129,-5-3-129,-11-5 258,-6-2-129,-10-1 0,-6 11 0,-8 4 129,-6 9-129,-16 8-129,-5 11 129,-9 9-258,-6 15 129,-2 12-129,-3 6-258,6 15-129,-5-3-645,19 11-1161,2 6-2322,3 1 0,14 5-516</inkml:trace>
          <inkml:trace contextRef="#ctx0" brushRef="#br1" timeOffset="42224.4151">12715 7788 1419,'-7'56'4515,"-7"-31"0,9 8-258,2-6-3354,-3-3 129,6 0-129,3-6 129,16-3-645,3-9-129,11 10-129,4-8 258,4 7-258,-7-1 129,6 15-258,-13 1 129,-2 10 129,-14 5-129,-3 3 0,-8 7 0,-9 1 129,-14 0-129,-3 3 129,-8-3-129,-2-1 129,-5-4-129,0-6 0,0-6-129,1-8 0,-1-8-129,-3-12-516,12-1-387,-10-22-1548,5-16-1935,10-6-516,-1-21 0</inkml:trace>
          <inkml:trace contextRef="#ctx0" brushRef="#br1" timeOffset="42602.4367">12459 7664 1935,'0'0'5031,"0"0"-258,9 0 0,-9 0-3225,43-5 0,-20-9-258,23 12-516,-3-13 129,14 9-387,-3-4-258,6 1 129,-5 0-258,0 0 129,-6 5-258,-1-2 129,-12 4-129,-6-1 0,-6 3-129,-7 0 0,0 0-129,-17 0-129,23 0-645,-23 0-1677,0 0-2064,0 0-258,14-19-387</inkml:trace>
          <inkml:trace contextRef="#ctx0" brushRef="#br1" timeOffset="37244.1302">7441 7547 4257,'104'16'5031,"-34"20"-129,15 19-129,16 20-3870,-6 17-129,9 31-129,-12 21-387,-10 24-129,-12 23-129,-28 0-903,-10 27-1161,-32-13-2451,-19-9-258,-24-2-516</inkml:trace>
        </inkml:traceGroup>
        <inkml:traceGroup>
          <inkml:annotationXML>
            <emma:emma xmlns:emma="http://www.w3.org/2003/04/emma" version="1.0">
              <emma:interpretation id="{2741405F-5E2D-4DC8-91A9-DD3D343D2EF9}" emma:medium="tactile" emma:mode="ink">
                <msink:context xmlns:msink="http://schemas.microsoft.com/ink/2010/main" type="inkWord" rotatedBoundingBox="17236,9221 22599,10220 22140,12684 16777,11684"/>
              </emma:interpretation>
              <emma:one-of disjunction-type="recognition" id="oneOf7">
                <emma:interpretation id="interp35" emma:lang="en-US" emma:confidence="0">
                  <emma:literal>(1,Fout,</emma:literal>
                </emma:interpretation>
                <emma:interpretation id="interp36" emma:lang="en-US" emma:confidence="0">
                  <emma:literal>(l,Fout,</emma:literal>
                </emma:interpretation>
                <emma:interpretation id="interp37" emma:lang="en-US" emma:confidence="0">
                  <emma:literal>(burnout,</emma:literal>
                </emma:interpretation>
                <emma:interpretation id="interp38" emma:lang="en-US" emma:confidence="0">
                  <emma:literal>(1,Fout^</emma:literal>
                </emma:interpretation>
                <emma:interpretation id="interp39" emma:lang="en-US" emma:confidence="0">
                  <emma:literal>(1,Fout;</emma:literal>
                </emma:interpretation>
              </emma:one-of>
            </emma:emma>
          </inkml:annotationXML>
          <inkml:trace contextRef="#ctx0" brushRef="#br2" timeOffset="64160.6698">15896 8402 3096,'0'0'4128,"-6"21"-2193,6 11-645,1 7 0,10 17-516,-1 2-129,6 13-258,-2 1-387,5 1 0,1-4-129,-4-7 0,5-12-129,-6-11 0,3-11 0,-18-28 0,22 21 129,-22-21 0,0 0 0,22-29 0,-19-6 129,4-12 129,-4-13 0,5-13 0,-7-12 129,6-7 129,-6-11 0,2 3 0,-3-8 129,3 3-129,-3-7 0,0 11 129,0 0-387,0 5 129,0 3 0,0 2 0,0-1 0,-1 14-129,-1-1 129,1 9-129,-2 1 129,3 10-129,0 3 129,0 12-129,0 4 0,3 11-129,0 3 129,6 8-129,-9 18 0,16-21 129,-16 21-129,21-5 0,-6 5 258,3 0-258,10 7 0,4 3 129,9 1-129,6 4 129,13-4 0,8 5 0,10-6 0,10 1 0,1-4 0,9-6-129,-2 2 129,1-3 0,-7 0 0,-5-4-129,-12-5 129,-12 4-129,-8-2 0,-15 3 0,-12 1 0,-26 3 0,21 2-387,-21-2-129,-6 27-645,-21-16-516,11 22-1290,-11 0-1677,-6 3-387</inkml:trace>
          <inkml:trace contextRef="#ctx0" brushRef="#br2" timeOffset="64918.7131">16975 7671 903,'18'-7'4128,"-18"7"129,4 11-2193,-7 12-645,-6 17-129,-10 9-516,0 14-258,-3 3-129,-4 5-387,-4 1 258,0-6-387,0 0 258,0-10-258,0-12 0,0-14 129,3-2-129,1-14 0,3-5-129,3-9 129,3-7 129,2-12-258,4-7 129,2-1 129,2-9 0,4 2 0,3-4 129,0-3 129,2 8-129,6-2 0,1 7 0,5 1 0,-2 8 0,6 1 129,-18 18-129,34-12 258,-17 12-129,7 1-129,-5 10 258,4 15-129,3-1 0,4 16 0,-5-6-129,5 14 129,-1-8-129,-3 8-129,3-4 0,-2-5-129,-5-7-129,-3-7 129,1 3-387,-20-29-387,34 32-1290,-34-32-2064,19 6-387,-19-6 0</inkml:trace>
          <inkml:trace contextRef="#ctx0" brushRef="#br2" timeOffset="65692.7574">17571 8452 2193,'-3'-39'4257,"3"39"258,-33 0-2451,-2 0-516,10 15-258,-16 7-129,7 17-516,-8 4-129,7 15 0,-3-2-129,8 10-129,6-3-258,9 4 129,4-8 0,11-1-129,0-6 0,15-8 0,3 1 0,9-8-129,3-4 129,0-9-129,4-10 0,-4-3 0,4-7 129,-8-4-129,0-8 129,-9-6-129,-4-1 129,-7-4 0,-6 19-129,-5-32 129,-10 15-258,-6 3 258,-4-4-258,-2 3 258,-3-3 0,3 2 0,3 2 0,4 2 0,20 12 258,-24-21-258,24 21 129,-3-17 0,3 17 0,13-9 0,-13 9 0,33-9 0,-13 6 0,2 3 0,2-4-129,3 2 129,1-3 0,4 0-129,-4-2 129,6 0-129,-8-2 0,3 4 0,-5-2-258,-5-1-258,1 8-645,-20 0-645,19 0-2193,-19 0-774,0 0 0</inkml:trace>
          <inkml:trace contextRef="#ctx0" brushRef="#br2" timeOffset="66120.7819">17955 8774 1548,'-14'39'3612,"3"-22"516,5 10-3096,6 9 129,0 0-129,1 8-387,10-5 0,2 5-516,6 0 129,0-3-258,5-3 129,4-12-129,-3-5 0,4-9 0,-6-7 129,4-5 0,-3-16 0,4-7 0,-5-11 129,-1-2 0,-2-7-129,-1-2 0,-6-8 129,-2 6 0,-6-6-129,-4 7 129,-1 0 0,0 3-129,-9 8 0,1 3-129,2 12-129,-2-2-645,8 22-774,0 0-1806,0 0-1032,0 0-129</inkml:trace>
          <inkml:trace contextRef="#ctx0" brushRef="#br2" timeOffset="66756.8183">18401 8476 1677,'0'0'4386,"0"0"258,0-29-2580,11 29-258,-6-16-129,22 11-129,-13-14-387,17 14-387,-2-11-129,12 10-129,-2-6-258,7 9 0,-1-2 0,-3 3-258,-1 2 0,-4 0-258,-6 8-129,-13-6-645,10 17-1419,-28-19-2193,0 0-258,17 20-387</inkml:trace>
          <inkml:trace contextRef="#ctx0" brushRef="#br2" timeOffset="66394.7975">18613 8569 3483,'14'77'4128,"-9"-26"-2580,-5-6-258,9 18 129,-9-9-387,8 7-516,-6-6 0,1-2-258,3-3-129,-4-9-258,6 0 0,-8-15-516,4 0-387,-4-26-1161,0 0-2064,2 15 258</inkml:trace>
          <inkml:trace contextRef="#ctx0" brushRef="#br2" timeOffset="116120.6417">19311 8546 1032,'0'0'1290,"0"0"-258,0 0-129,0 0-129,0 0-129,0 0-258,0 0 0,0 0-129,-1 12-129,1-12 0,0 0-129,0 0 258,0 0-258,0 0 0,-18 13 0,18-13 0,0 0 0,0 0 0,0 0 0,-17-14 129,17 14-129,0-18 0,0 18 129,3-19-129,-3 19 129,0 0-129,17-18 129,-17 18 258,19-4-258,-19 4 129,18 0 258,-18 0-129,0 0 258,19 17 0,-19-17 0,8 31 0,-4-9-129,-4 0 0,0 4-129,-1 4 0,-9 2-129,-1-1-129,-5 2-129,1-7 0,-4 6-129,1-3-516,-5-8 0,2 7-903,-1-5-1290,-8-12-1290,17 13 129</inkml:trace>
          <inkml:trace contextRef="#ctx0" brushRef="#br1" timeOffset="43536.4901">14341 7203 2322,'0'0'3741,"0"0"-516,-10 2-516,-23 22-516,5 31-387,-20 2-387,2 31-129,-10 1-387,2 29-387,-3 7 0,13 13-258,4 6-129,16 5 0,15-4-129,14-6 0,25-9-129,19-19 258,14-14-516,5-22-258,22-12-1032,-2-18-2838,-2-24-129,2-5-387</inkml:trace>
          <inkml:trace contextRef="#ctx0" brushRef="#br2" timeOffset="62244.5602">14872 7645 129,'3'-19'3870,"-3"19"-1032,11-18-645,-11 18-387,0 0-258,3-19 0,-3 19-387,0 0-258,16 18-129,-16-18-129,8 41-129,-8-14 0,5 11-129,-4 10 129,4 9-258,-3 2 129,1 6-129,-3 2 0,1 4-258,1-1 258,1 0-258,-3-9 0,0-3 0,0-6 0,0-5 0,-5-6 0,2-12-129,0 1 0,3-30-129,0 34-516,0-34-645,0 0-1161,0 0-2064,0 0-258,11-14 0</inkml:trace>
          <inkml:trace contextRef="#ctx0" brushRef="#br2" timeOffset="62912.5984">15376 8608 903,'-17'8'1290,"17"-8"-129,0 0 129,-18-15-258,18 15 129,0-25 0,0 25-516,10-26 129,-10 26 0,22-25-258,-22 25 0,24-13 129,-7 13-129,-17 0 129,28 7 129,-28-7-387,21 38 129,-18-12 0,3 14-258,-6 2 0,-3 7-129,-9 1-129,-9 2-258,0 1-645,-13-9-903,-4-5-2064,6 6-516,-14-20 0</inkml:trace>
        </inkml:traceGroup>
        <inkml:traceGroup>
          <inkml:annotationXML>
            <emma:emma xmlns:emma="http://www.w3.org/2003/04/emma" version="1.0">
              <emma:interpretation id="{C1CCD13E-F4F5-4464-A31D-75D17C4C08A4}" emma:medium="tactile" emma:mode="ink">
                <msink:context xmlns:msink="http://schemas.microsoft.com/ink/2010/main" type="inkWord" rotatedBoundingBox="22725,9860 25405,10150 25225,11811 22545,11521"/>
              </emma:interpretation>
              <emma:one-of disjunction-type="recognition" id="oneOf8">
                <emma:interpretation id="interp40" emma:lang="en-US" emma:confidence="0.5">
                  <emma:literal>Lout)</emma:literal>
                </emma:interpretation>
                <emma:interpretation id="interp41" emma:lang="en-US" emma:confidence="0">
                  <emma:literal>Tout)</emma:literal>
                </emma:interpretation>
                <emma:interpretation id="interp42" emma:lang="en-US" emma:confidence="0">
                  <emma:literal>Taut)</emma:literal>
                </emma:interpretation>
                <emma:interpretation id="interp43" emma:lang="en-US" emma:confidence="0">
                  <emma:literal>Haut)</emma:literal>
                </emma:interpretation>
                <emma:interpretation id="interp44" emma:lang="en-US" emma:confidence="0">
                  <emma:literal>Tort)</emma:literal>
                </emma:interpretation>
              </emma:one-of>
            </emma:emma>
          </inkml:annotationXML>
          <inkml:trace contextRef="#ctx0" brushRef="#br2" timeOffset="117908.744">20209 7467 1806,'-21'7'1677,"12"12"-387,-2 13-129,-5-3-129,2 12 0,-5-1-516,0 7 129,0 3 129,-2 5-516,-1-6 258,-1-1-258,-3 1 0,3-2 0,-6-5 129,2-2-258,-3-14 0,2 3 0,-2-10-129,4-1 0,-4-10 0,5-3 0,1-5 0,4 0 0,-1-6 0,5-12 0,16 18 0,-25-41 0,16 19 129,6-9-129,1-1 0,2-1 0,0 2-129,0 6 129,5-6-129,1 6 129,4-1-129,-1 5 258,-3 2-258,5 1 129,-11 18 129,19-24 0,-19 24 0,19-17 0,-19 17 129,18-9-129,-18 9 129,23 0-129,-23 0 0,29 5 258,-29-5-258,30 15 0,-13-4 0,2 5 0,0 0 0,2 1 129,-1 9 129,-1 0-129,2 1 0,1 4-129,-3 2 258,3 4-387,-3 0 387,2 1-387,-6-6 0,6 6 129,-5-8-129,-1 4 129,-3-6 0,2 0 0,-5-4 0,1-1 129,-6-5-129,4 3 0,-8-21 0,11 30 0,-11-30 0,10 21-129,-10-21-387,6 17-387,-6-17-2064,19 25-1419,-19-25-516,5 15 387</inkml:trace>
          <inkml:trace contextRef="#ctx0" brushRef="#br2" timeOffset="119276.8222">20770 8235 1419,'0'0'2451,"-24"0"-387,24 0 129,-27 0-516,27 0-258,-28 4-129,28-4 129,-30 17-516,20-1-129,-5-5-129,5 9 0,-3-3-387,6 7 129,-3 0-258,5 8 0,-1 4 0,4-1-129,1 6 0,-2 0 0,3 4 0,0-2 129,0 0-258,4-4 129,4-5 0,0-1 0,6-9 0,-1-3 0,5-7 0,-1-2 0,3-7 0,4-3-129,-2-1 129,0-1-129,2 0 0,-3-3 0,1 0 129,-3-3-129,0 2 129,-19 4 0,30-13-129,-30 13 129,22-16 0,-22 16 129,0 0-129,19-23 0,-19 23 0,1-19 0,-1 19 0,0-16 0,0 16 0,0-19 0,0 19 129,-11-17-129,11 17 129,-19-20-129,19 20 129,-22-19 0,22 19 0,-27-20-129,27 20 129,-23-18 0,23 18 129,-22-15-129,22 15 0,0 0 0,-23-11 0,23 11 0,0 0-129,0 0 129,0 0 0,-17 0 0,17 0 0,0 0 0,0 0 0,0 0-129,0 0 129,0 0 0,0 0 0,0 0-129,0 0 129,0 0 0,0 0-129,0 0 0,17 4 129,-17-4 0,23 3-129,-23-3 0,25 0 129,-25 0-129,28 1 129,-28-1-129,29 3 0,-29-3 0,25 0 0,-25 0 0,19 1-129,-19-1 129,19 0-129,-19 0-129,19 0-258,-19 0-774,20 0-1806,-20 0-1548,16 5-258,-16-5 0</inkml:trace>
          <inkml:trace contextRef="#ctx0" brushRef="#br2" timeOffset="120171.8734">21228 8438 2193,'0'0'2451,"0"0"-387,0 0-387,0 0-258,-3 19-129,3-19-258,-1 30-129,-1-15 0,2 8-387,0-2 129,0 8-387,0-3 0,2 4-129,1-1 0,3 2-129,0-2 0,2 2 129,0-5-258,2 2 129,1-6 0,-2-3 0,2-2-129,-11-17 129,22 14 0,-22-14-129,29 0 129,-29 0 0,31-16-129,-15 1 0,2-4 129,-4-2-129,3 1 129,-3-6-129,1 4-129,-3-6 258,-1 2 0,-1-4-129,-1-1 258,1 2-129,-1-1 0,-2 4 258,-1-3-258,-3 9 129,2 3-129,-5 17 0,0-17-129,0 17-387,0 0-258,0 0-903,-16-5-2064,16 5-516,0 0 130</inkml:trace>
          <inkml:trace contextRef="#ctx0" brushRef="#br2" timeOffset="120739.9059">21745 8383 258,'0'0'2451,"0"0"-387,2 23-129,-2-23-387,4 18 0,-4-18-258,2 31-129,-2-31-258,0 39 129,0-18-387,2 9 0,-2-3-258,1 7 0,-1-2 0,0 6-129,0-5-129,0 0 129,0-3-129,-1 3 0,-4-8 0,2 1 129,-1-7-258,3-1 129,1-18-129,-5 27-129,5-27 0,0 0-387,0 21-516,0-21-774,0 0-2322,0-12-387,0-5 129</inkml:trace>
          <inkml:trace contextRef="#ctx0" brushRef="#br2" timeOffset="121364.9417">21619 8393 645,'0'0'2064,"0"0"-129,0 0-258,0 0 0,0 0-258,12 0-129,-12 0-129,0 0-258,0 0-129,27 1 0,-27-1-258,19 5 129,-19-5-387,19 1 0,-19-1 0,25 0 129,-25 0-258,29-2 129,-29 2-129,27-12 0,-27 12-129,27-11 0,-27 11 0,23-7-258,-23 7 0,18-3-387,-18 3 0,0 0-258,23 0 258,-23 0-258,0 0 0,0 0 0,21 1 0,-21-1-516,0 0-1677,17 9-387</inkml:trace>
          <inkml:trace contextRef="#ctx0" brushRef="#br2" timeOffset="134228.6774">21775 7310 1548,'0'0'3225,"0"0"-1032,0 0-258,0 0-129,0 0-387,0 0 258,13 0-387,-13 0-129,19 0 0,-19 0-387,23 0 0,-23 0-387,27 8 0,-27-8-258,33 23 0,-15-5 0,1-1-129,-2 3 0,2-2 0,0 4 0,0 0 129,2 1-129,-2 1 0,-5-4 0,3 4 0,-1-3 0,1 1 0,-4 0 0,3 0 0,-5-1-129,0-1 129,2 2 0,-2-3 0,0 1 0,-2-1 0,2-2 0,-1 1 0,-1 0 0,1-1 0,-10-17 258,14 31-258,-6-12 258,-3-1-258,-2 8 258,2 0-258,-1 4 129,-1 2-129,-1-1 0,3-2-129,-4 1 129,1 2 0,-1-12 0,-1 2 0,0-3 0,0 2 0,0 1 0,0-1 0,0 0-129,-1 0 129,-2 2 0,-2 0 0,0-1 0,-3 1 0,5 0-129,-5 1 129,0 1 0,2-3 0,-2 7 0,-1-2 0,1 2 0,3-2 0,-3 3 0,2-2 0,-1 2-129,1-3 129,-2-2 0,5 4-129,-5-6 129,3 3 0,-2-8 0,-1 1 0,8-19 0,-15 32 0,15-32 0,-12 21 0,12-21 0,-18 19-129,18-19 129,-14 19 0,14-19 0,-14 19 0,14-19 0,-14 19 0,14-19 0,0 0-129,-13 18 0,13-18-387,0 0-387,0 0-1935,0 0-1548,0 0-516,0 0 129</inkml:trace>
        </inkml:traceGroup>
      </inkml:traceGroup>
    </inkml:traceGroup>
  </inkml:traceGroup>
</inkml:ink>
</file>

<file path=ppt/ink/ink3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ED1C24"/>
      <inkml:brushProperty name="fitToCurve" value="1"/>
    </inkml:brush>
    <inkml:context xml:id="ctx1">
      <inkml:inkSource xml:id="inkSrc4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196.78027" units="1/in"/>
          <inkml:channelProperty channel="Y" name="resolution" value="5041.07666" units="1/in"/>
          <inkml:channelProperty channel="F" name="resolution" value="0" units="1/dev"/>
        </inkml:channelProperties>
      </inkml:inkSource>
      <inkml:timestamp xml:id="ts1" timeString="2012-05-07T23:02:27.093"/>
    </inkml:context>
  </inkml:definitions>
  <inkml:traceGroup>
    <inkml:annotationXML>
      <emma:emma xmlns:emma="http://www.w3.org/2003/04/emma" version="1.0">
        <emma:interpretation id="{8639C1D5-F707-49EC-8A75-4070EB1B18E6}" emma:medium="tactile" emma:mode="ink">
          <msink:context xmlns:msink="http://schemas.microsoft.com/ink/2010/main" type="writingRegion" rotatedBoundingBox="19830,12772 28558,18090 27441,19923 18713,14605"/>
        </emma:interpretation>
      </emma:emma>
    </inkml:annotationXML>
    <inkml:traceGroup>
      <inkml:annotationXML>
        <emma:emma xmlns:emma="http://www.w3.org/2003/04/emma" version="1.0">
          <emma:interpretation id="{023B8F7D-7257-4980-BB2D-8885DCC1103B}" emma:medium="tactile" emma:mode="ink">
            <msink:context xmlns:msink="http://schemas.microsoft.com/ink/2010/main" type="paragraph" rotatedBoundingBox="19830,12772 28558,18090 27441,19923 18713,1460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D0C4D77-57F7-4FD3-B9A8-529E7C308AFA}" emma:medium="tactile" emma:mode="ink">
              <msink:context xmlns:msink="http://schemas.microsoft.com/ink/2010/main" type="line" rotatedBoundingBox="19830,12772 28558,18090 27441,19923 18713,14605"/>
            </emma:interpretation>
          </emma:emma>
        </inkml:annotationXML>
        <inkml:traceGroup>
          <inkml:annotationXML>
            <emma:emma xmlns:emma="http://www.w3.org/2003/04/emma" version="1.0">
              <emma:interpretation id="{4531C3C4-4038-4EBD-924B-6B32698410E0}" emma:medium="tactile" emma:mode="ink">
                <msink:context xmlns:msink="http://schemas.microsoft.com/ink/2010/main" type="inkWord" rotatedBoundingBox="19830,12772 28558,18090 27441,19923 18713,14605"/>
              </emma:interpretation>
              <emma:one-of disjunction-type="recognition" id="oneOf0">
                <emma:interpretation id="interp0" emma:lang="en-US" emma:confidence="0">
                  <emma:literal>hair.</emma:literal>
                </emma:interpretation>
                <emma:interpretation id="interp1" emma:lang="en-US" emma:confidence="0">
                  <emma:literal>he'.</emma:literal>
                </emma:interpretation>
                <emma:interpretation id="interp2" emma:lang="en-US" emma:confidence="0">
                  <emma:literal>sir.</emma:literal>
                </emma:interpretation>
                <emma:interpretation id="interp3" emma:lang="en-US" emma:confidence="0">
                  <emma:literal>ex,</emma:literal>
                </emma:interpretation>
                <emma:interpretation id="interp4" emma:lang="en-US" emma:confidence="0">
                  <emma:literal>hi'.</emma:literal>
                </emma:interpretation>
              </emma:one-of>
            </emma:emma>
          </inkml:annotationXML>
          <inkml:trace contextRef="#ctx0" brushRef="#br0">52 475 1806,'0'0'3999,"21"0"258,-21 0-2451,0 0-516,30 0-258,-30 0-129,24-5-258,-24 5-258,30-11 129,-30 11-258,31-14 0,-13 6 0,-1 0-129,2-5-129,-19 13 129,32-30 0,-32 30-129,34-35 129,-21 14-129,6-2 0,-6 1 0,2 0 0,4 2 0,-4-1 0,-3-2 0,-2 1 0,-1 0 129,-6 4 0,1 2-129,-4-2 258,0 3-258,0 15 129,-5-29-129,5 29 129,-25-21-129,25 21 129,-34-17-129,14 8 129,1 6-129,-6 1 129,4-1-129,-1 1 129,1 2-129,-1 0 129,3 5-129,-3 0 0,2 8 129,2 0-129,-1 3 0,-1 2 0,5 3 0,-2 3 0,3 0 0,0 5 129,3-2-129,-1 3 129,3 2-129,0 5 129,5 4-129,3 3 129,1 0-129,0 1 0,5-1-129,7 0 129,1-1 0,6-4 0,-3-5 0,6-2 0,1-2 0,1-3 0,0-1 0,4-5-129,2-2 129</inkml:trace>
          <inkml:trace contextRef="#ctx0" brushRef="#br1" timeOffset="1.29809E13">1039-244 2322,'26'31'3612,"-7"-3"-1419,2 9-774,3 11-129,1 8-387,3 7-516,1 9 0,1 4 0,-5 1-129,4 5 129,-4-8 0,2 3-129,-5-7 0,3-3-129,-3-7 0,-1-2 0,-1-9-129,-2-9 0,2-2-129,-2-8 0,-4-9 0,2-3 0,-16-18 129,22 8-129,-22-8 129,20-10 0,-10-14 0,1-6 0,0-9 129,6-5 0,2-9-129,3-6 0,2-7 129,8-3-129,-1-5 0,7-1 0,2 0 0,1-6 0,3 3 0,0 1 0,-1 3 0,4 5 0,-7 4 0,1 10 0,-8 12 0,-1 8-258,-12 14 0,-20 21-645,29-13-1161,-29 13-2064,0 17 129</inkml:trace>
          <inkml:trace contextRef="#ctx0" brushRef="#br1">240 865 129,'0'0'516,"0"0"0,0 0 0,0 0 129,0 0 0,0 0-129,0 0 0,0 0-258,-9 0 258,9 0-129,0 0 129,0 0 129</inkml:trace>
          <inkml:trace contextRef="#ctx0" brushRef="#br0" timeOffset="1.29809E13">258 873 1,'0'0'773,"-16"-15"1,16 15 0,0 0-129,0 0-129,0 0 0,0 0-258,0 0 129,0 0-129,0 0 129,0 0 0,0 0 0,0 0 258,0 0 0,0 0 0,0 0-129,0 0 129,11 0 0,-11 0-258,17 0 129,-17 0 0,19 0 0,-19 0-129,24-4 0,-24 4 129,27-2-258,-27 2-129,22 0 0,-22 0 129,24-1-129,-24 1-129,20-5 0,-20 5 0,21-1 129,-21 1-129,17-6 129,-17 6-129,16-4 129,-16 4 0,0 0-129,19-7 129,-19 7 0,0 0-129,17-7 129,-17 7-129,0 0 0,0 0 0,19-2 258,-19 2-258,0 0 0,0 0 0,0 0 0,0 0 0,0 0 0,0 0 0,0 0 0,0 0 0,0 0-258,0 0 258,0 0 0,0 0 0,0 0 0,0 0-129,0 0 129,0 0 0,0 0 0,0 0 0,0 0-129,0 0 129,0 0-258,0 0-258,8 10-516,-8-10-516,0 0-516,-1 23-2193,1-23 258</inkml:trace>
          <inkml:trace contextRef="#ctx1" brushRef="#br1">8563 5663 0,'0'0'0,"0"0"0,0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0,-38 205 0,38-205 0,0 0 0,0 0 0,0 0 0,0 0 0,0 0 0,-19 55 0,19-55 0,0 0 0,0 0 0,0 0 0,0 0 0,0 0 0,0 0 0,0 0 0,0 0 0,0 0 0,-55 74 0,55-74 0,0 0 0,0 0 0,0 0 0,0 0 0,0 0 0,0 0 0,0 0 0</inkml:trace>
        </inkml:traceGroup>
      </inkml:traceGroup>
    </inkml:traceGroup>
  </inkml:traceGroup>
</inkml:ink>
</file>

<file path=ppt/ink/ink3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4:48.60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33 124 19,'6'-18'31,"-8"-5"1,2 23 2,6-18-13,-16-4-5,10 22-4,0 0-3,0 0-3,0 0-2,0 30 0,-4-1-2,4 15-1,-4 9 0,0 16 0,-2 16-1,2 5 1,-2 9-1,2 1 1,-2 6 0,4 4 0,4 2 1,2 1-1,2-5 1,4 3 0,0 1 0,4 4-1,-2-1-1,5-3 1,-3-2-1,2 3 0,2-6 1,1-6 0,1-5 0,2-13-1,5-12 2,3-8-2,2-8 1,2-17 0,-1-9-1,5-3 1,-1-9-1,2-9 0,-1-8 0,-1-4 0,3-4 0,3-7 0,0-7 0,1-4 0,1-3 0,1-3 0,4-11-1,-3 0 1,2-13-1,2 1 1,-1-10-1,1-6 1,0-10-1,0-5 1,-5 0 1,-2-11-1,-7-5 1,-3-6-1,-7-7-1,-1-9 1,-4-2 0,-5-6 0,1 0-1,-4 2 2,0 2-1,-4 16 0,-3 4 1,1 17 0,-8 8 0,0 12 0,-4 10 0,0 8-1,-2 12-1,-1-1-1,5 17-3,-10-15-15,12 40-19,8-27 1,-8 27-1,27-4 1</inkml:trace>
</inkml:ink>
</file>

<file path=ppt/ink/ink3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4:49.577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126 229 65,'-8'-20'35,"8"20"0,0 0 2,-6 57-20,-2-15-5,18 36-7,-6 13 1,8 25-3,-4 12 1,3 5-2,-3 11-2,2-2 0,-2-1-2,-2-17-1,4 0-3,-14-36-6,19-7-25,-16-18 1,4-20 0,-6-21-1</inkml:trace>
  <inkml:trace contextRef="#ctx0" brushRef="#br0" timeOffset="249">0 689 51,'2'-96'31,"4"-4"2,13 7-1,21 16-15,-11-13-5,28 25-4,-4-4-4,16 22 0,-4 10 0,8 25-3,-8 12 1,-4 19 0,-6 21 1,-10 13-2,-15 12 0,-10 12 0,-14 3 1,-12 9-1,-12-5 0,-8 3-2,-3-1-3,-15-15-6,19 6-26,-9-12 1,7-8 0,9-12-2</inkml:trace>
  <inkml:trace contextRef="#ctx0" brushRef="#br0" timeOffset="608">1122 815 87,'0'0'35,"-6"39"0,8-3 1,-10 11-30,18 20-2,-6 6-1,3 19-2,-1 8-1,2-1 1,-4-1-1,-2-7 0,2-11 0,-4-15 0,2-10-1,-2-21 1,2-17-1,-2-17 0,0-21 0,-4-15 0,4-27 0,-4-17 1,0-25-1,0-17 1,-2-13 1,4-3-1,-2 0 1,8 11 0,-4 16 1,8 21-1,-2 25 1,8 30 0,-14 35-1,35 8 0,-13 33 0,4 26-1,-1 17 0,3 21 1,-1 9-1,1 6 0,-3 0-1,1-12 2,-2-14-2,-7-17 1,1-20 0,-2-22 0,1-17 0,-17-18 0,30-37 0,-18-3 0,0-15 0,1-10 0,3-13 1,0-3-1,0-8 0,1 7 0,3-1 1,-2 3-2,-1 13 2,1 2 0,-4 14-1,0 7 1,-4 13 0,-3 5 0,-7 26-1,10-23 1,-10 23-1,0 0 1,0 0-1,0 0 0,0 0 0,0 0 0,18-18 0,-18 18 0,18-10 0,-18 10 0,19-15 0,-19 15 0,22-16 1,-22 16-1,22 0 0,-22 0 0,21 25 0,-11 1 0,2 9 0,2 7 1,0 11 0,-1 6-1,1 6 1,-2 7 0,0 1-1,-1 2 1,1-2 0,-2-2-1,0 1 0,-2-3-1,2-6-1,-8-4-1,9 6-9,-18-12-24,11-4-3,-8-7 2,4-11-2</inkml:trace>
  <inkml:trace contextRef="#ctx0" brushRef="#br0" timeOffset="1684">2424 2005 64,'0'0'34,"-5"-20"1,8-13 0,-6-28-19,22 10-6,-13-30-2,14-2-3,-8-19-2,7-2-1,-3-10 1,2 0-2,-3 4 0,1 7 0,-2 13 0,2 15 0,-4 14-1,1 24 1,-13 37-1,28 2 1,-12 35-1,1 24 0,3 20-1,-4 9 1,3 17 0,3-1 0,-2 0-1,-2-14 1,-1-13 0,-1-14 0,2-18 0,1-11 1,1-23 0,0-11 0,1-17 0,5-19 0,-2-21 1,5-12-1,-1-19 1,1-21-1,-5-11 0,1-13 0,-5-1 0,-2 6-1,-4 14 1,-5 10-1,1 19 0,-6 22-1,4 26-1,-8 35-1,0 0-5,12 23-26,0 17-5,-3 11 1,9 4-2</inkml:trace>
  <inkml:trace contextRef="#ctx0" brushRef="#br0" timeOffset="2262">4158 890 76,'16'-22'36,"-8"1"-1,-4 1 2,-4 20-26,-6-34-4,6 34-1,-37-11-3,9 15-1,-11 1 0,-1 9 0,-7 2-1,4 8 0,-1 7-1,7 2 1,6 5-1,7 1 1,10-3 0,10-3-1,8-3 1,10-1-1,6-7 1,7 1 0,7-3-1,5 0 0,0 3 0,7 3 0,-1 5 0,-2 3 0,1 7 1,-9 2-1,-4 4 0,-5 5 1,-12-1-1,-8 4 1,-12-6-1,-8 4 1,-10-4-2,-7-2 2,-5-1-2,-5-7 2,-4-4-2,-4-9 0,-1 3-3,-7-27-6,12 2-27,-4-13-1,0-11 0,1-16-1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34:05.82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2505 34 23,'0'0'25,"-3"-17"-6,3 17-1,-5-15-2,5 15-3,-14-8-2,14 8-3,-21 0-1,21 0-1,-34 7-2,16 2-1,-8-4 0,2 6-1,-7 4 0,2 1-1,-8 6 0,-1 4 0,-7 3 0,-5 8 0,-5 6-1,-6 5 1,-4 5 0,-3 5 0,-6 3-1,3 1 3,-3 7-2,3 2-1,-3-2 1,3 2-1,-3 1 2,3 3-2,-1 1 2,-1 4-2,1-1 1,2 2 1,3 3-1,1 2 0,1 3-1,6 1 1,1-5 0,8 3-1,1-2 1,4 4-1,2 5 1,1 1-1,-2 2 0,4 3 0,0 4 1,-1 0-1,3 1 1,1-3-1,0-2 1,4 0 0,3-1 0,4-1 0,0 1-1,4-1 1,4 2 0,2 0 0,1-4-1,6-3 1,2-4 0,4 0-1,1-7 1,4 2 0,0-4-1,4 2 1,-1-1-1,4 1 1,0-4-1,2 6 0,0 0 0,2-1 0,0-1 0,1 4 0,-1 1 0,0 0 0,2 0 0,-1 1 0,1-3 1,-1 3 0,4 2-1,0-3 0,1-4 0,2 2 0,-2-4 0,1 0 0,-3 1 0,4-1-1,-1-5 1,-1-1 0,0-2 0,1 1 1,2-1-2,1-4 2,3-7-1,-2 4 1,3-6-1,4-1 0,-1-3 0,3-7 0,-1-3 0,3-1-1,1-1 1,2-5-1,-1-1 2,4-1-1,2-2 0,2-3 0,2 1 0,1-2 1,6-3-1,-4-3 1,4-4-1,4 1 0,2-3 1,1 0-1,0-3 1,1 1-1,-1-2 0,3 0 0,-1 0 1,-6-1-1,-3-1 0,3-1 0,-2-2-1,-1-1 2,3-4-1,-2 2 0,1-6 1,0 1-1,-1-3 0,2 0 1,-3 0-1,1 2 0,-3 1 1,-2 0-1,-4 5 0,1 0 0,-5 2 1,-5-1-1,-1 1 0,-6-2 0,-1 2 1,-6-4-1,-4-1 0,-3-2 0,-16-3 0,23 3-1,-23-3 0,0 0 0,0 0-1,0 0-1,0 0-1,-7-24-2,7 24-1,-19-30 0,19 30-1,-26-42-1,26 42-1,-26-43-2,26 43-5,-22-31-6,11 15-8,11 16-1,-29-22 2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8:07.066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164 0 15,'0'0'30,"-19"6"0,21 11 2,6 7-16,-8-24-4,22 43-4,-7-23-2,16 11-1,-1-6-1,14 3-1,1-2-1,4-3 0,2-1-1,1-4 1,-8-2-2,3-1 0,-10-7 2,0 7-2,-10-6 0,0 2 1,-8-4-1,-4 3 0,0-2 0,-15-8 0,19 26 0,-19-26 0,5 30-1,-7-12 1,-3 4-2,-3 0 4,-2 3-2,-4 5 0,-3-1 0,-3 4 0,-2 3 0,-3 2-2,-9 3 4,2 6-4,-5 1 4,-3 4-2,-8 4 0,1-1 0,-5 4 1,1-2 0,1 0-1,-3-3 0,3-6 0,4-4 0,11-9-2,1-9-5,17 5-5,-8-15-22,25-16-1,-12 15 1,12-15 0</inkml:trace>
</inkml:ink>
</file>

<file path=ppt/ink/ink4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4:58.547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1019 0 19,'0'0'30,"-26"4"3,26-4 0,-21 18-12,-11-16-6,21 20-3,-25-10-3,15 15-3,-21 7-2,11 14 1,-18 1-1,5 14-1,-7 7 1,0 17-1,-8 6-1,0 21 0,-2 1 0,6 14 0,-2 3 0,4 15-1,2 5 0,8 4 0,4 3 0,7 7-1,3 8 0,5 4 0,4 4 1,9-2 0,3-2-1,8 0 1,6-4 0,5-4-1,7-15 1,10-3 0,3-5-1,8-1 1,7 2 0,5 1 0,0-3 0,4-1 0,-2 1-1,0-2 1,-4-3-1,0 1 1,-2-9 0,-5-6 0,1-3 1,0-1-2,0-8 2,7-3-1,-3-7 1,2-4-1,2-6-1,0-4 1,-2-6-1,-1-8 1,-3-5-1,-8-7 0,-2-6 0,-5-5 0,-4-7 0,-9-9-1,1-7-2,-10-11-1,8 2-6,-16-22-29,0 0-1,11-34 0,-7-3 0</inkml:trace>
</inkml:ink>
</file>

<file path=ppt/ink/ink4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4:57.22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36 612 51,'-20'12'35,"20"-12"-1,0 0 1,-26-24-17,26 24-8,8-36-2,4 12-4,-4-16-1,10 0-1,5-5 0,7 1-1,2 4 0,4 0 0,2 8-1,3 10 1,-1 8-1,4 12 0,-4 10 1,1 14-1,1 6 0,0 12 0,1 0 1,1 4-1,-2 2-1,0-5 2,-3-3-1,1-10 0,-4-4 0,0-10 1,-3-6 0,-1-2 0,2-14 0,-2 0 0,-2-12 0,1 0 1,-5-8-1,2-2 0,-6-4 0,-4-5-1,-4-3 1,-2-4-1,-2 6-1,-4-12-1,1 12-1,-7-9-1,14 25-10,-12-12-24,8 4 0,2 4-1,2-4 2</inkml:trace>
</inkml:ink>
</file>

<file path=ppt/ink/ink4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28.68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10 27 41,'0'0'34,"4"-27"0,-4 27 1,0 0-20,0 0-3,17 0-4,-17 0-2,-2 35-2,2-7 0,6 15-1,-6 4 0,6 11-1,-4 5-1,6 4 1,0 0-2,4-2 0,-3-4-1,-1-4 0,2-4-2,-10-17-3,16 7-11,-10-21-22,-6-22 3,0 0-2,19 6 1</inkml:trace>
  <inkml:trace contextRef="#ctx0" brushRef="#br0" timeOffset="327">578 355 45,'-16'27'35,"-13"7"0,-3 5 0,5 12-19,-26-9-6,11 17-4,-13-6-3,2 4 0,-4-7-1,12-3 0,0-4-1,7-1 0,7-9-1,5-3-2,15-3-2,-7-15-7,30 14-14,-12-26-11,7 22-1,-7-22 2</inkml:trace>
  <inkml:trace contextRef="#ctx0" brushRef="#br0" timeOffset="608">613 771 39,'0'0'34,"18"11"1,-18-11 1,0 0-20,-8 42-3,8-42-6,-14 33-3,7-13-1,5 6 0,0-5-2,6 1 0,1 0 1,7-3-1,4-1 0,6-4 0,5-4-1,3-8 0,1 2-1,-1-6-2,9 4-1,-13-18-7,11 16-16,-10-10-10,-7-6 1,-20 16 0</inkml:trace>
  <inkml:trace contextRef="#ctx0" brushRef="#br0" timeOffset="920">1026 767 57,'0'0'36,"-7"31"-1,-1 1-11,-12-11-9,24 19-5,-18-7-3,12 11-3,-6-7-1,6 5-2,-2-3 0,0-2-5,10 9-10,-10-11-23,1-3 1,-7 5-1,0-1 0</inkml:trace>
</inkml:ink>
</file>

<file path=ppt/ink/ink4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26.11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681 0 38,'0'0'33,"0"0"1,0 0-1,-2 37-18,-10-19-6,12 17-3,-13 2 0,5 13-3,-10 1-1,0 6 0,-5 4-1,-5-2 0,-5 2-1,-1-4 1,-3-8-1,-3-4 1,-1-7-1,-2-7 0,-4-13 0,3-6 1,-1-14-1,4-10 0,-1-10 0,5-13 0,8-8 0,5-11-1,10-1 1,8-6 0,8 6 0,6 4 0,4 4 0,6 10-1,-1 11 2,3 8-1,4 10 0,-1 10 0,3 6 1,1 10-1,3 8 1,3 7 0,-1 4 0,3 9 0,3 1 0,3 2 1,-4 0-1,3 0 1,-3-1-1,2-1 0,-3-4 0,-1 0 0,-9-5-1,-5-5 0,1 1-2,-10-13-2,8 13-6,-22-17-27,2-17 2,19 30-3,-19-30 2</inkml:trace>
  <inkml:trace contextRef="#ctx0" brushRef="#br0" timeOffset="639">1425 769 36,'6'-26'32,"-12"-3"4,-2 9-3,8 20-15,-33-28-7,33 28-1,-40 6-5,15 18-2,-11 2 0,3 13-2,-3 2 0,3 10 0,3 1-1,9-1 1,9 2 0,8 0-2,8-6 2,10-2-1,5-1 0,9-7 0,0 0 0,1-5-1,1-7 1,-1-7-1,-1-2 1,-3-8-1,-3-6 1,-2-4 0,-20 2 0,29-18 0,-21 0 0,-8 18-1,10-33 1,-12 13 0,-2 3 0,-2-7 0,-4 6 0,0-5 0,0 1 0,-1 4 1,1 1-1,10 17 1,-18-26-1,18 26 0,0 0 0,0 0 0,0 0 0,-4-18 1,4 18-2,20-8 2,-20 8-2,33-3 1,-9 1 1,0 2-1,1 0-1,3-2 0,1 4-1,-9-10-5,17 18-19,-11-12-9,-8-2-1,5 2 1</inkml:trace>
  <inkml:trace contextRef="#ctx0" brushRef="#br0" timeOffset="1232">1962 946 23,'-19'-4'32,"19"4"0,0 0 1,-14 18-17,24 3-3,-10-21-3,6 40-2,-6-13-2,11 11-3,-5-7 0,6 8-1,0-7 0,2 3-1,1-5 1,5-1-2,-2-13 0,1-4 1,1-4 0,2-8 0,-3 2 0,5-10 1,-4-2 0,3-2 0,-5-4 0,6 3 1,-11-13-2,5 8 1,-6-13-1,4 7 0,-10-3 0,3-1 0,-1-1-2,-2 1 1,2 8-1,-2-1-2,-6 21-1,8-30-3,12 36-14,-20-6-18,0 0 3,0 0-2,19-10 2</inkml:trace>
  <inkml:trace contextRef="#ctx0" brushRef="#br0" timeOffset="1669">2659 950 34,'6'27'31,"-6"-27"3,10 34-1,5-5-18,-17-11-2,18 19-5,-14-9-1,8 9-4,-6-1 0,4 3-2,-6-2 1,2 1-2,-2-5 0,0-3 0,-2 1-1,-2-11 0,4 0-1,-2-20-2,0 27-5,0-27-7,0 0-18,-6-18 0,2 1 0,4 17 1</inkml:trace>
  <inkml:trace contextRef="#ctx0" brushRef="#br0" timeOffset="1997">2602 938 34,'-12'-22'33,"12"22"2,6-29 0,-6 3-19,27 20-2,-15-19-4,16 17-4,-9-12-2,13 12-2,-6-3 0,3 3-1,1 4-2,-3-4 0,5 12-2,-11-16-5,17 16-20,-15-8-8,-3-2-1,0 0 1</inkml:trace>
</inkml:ink>
</file>

<file path=ppt/ink/ink4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32.945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522 0 48,'0'0'31,"0"0"3,0 0-13,-16 24-7,16 11-4,-18-3-5,8 15-2,-9-2-1,3 10 1,-10-6-2,1 2-1,-5-5 1,-1-7-1,-5-4 0,-3-9 0,1-7 0,-1-7 0,2-8-1,-1-8 1,7-8 0,5-9 0,4-11 1,9-1-1,3-6 2,10-1-1,2-1 0,10 6 1,-1 1 0,9 9 0,0 5 0,7 12 0,-3 8 0,7 12 0,-1 6-1,3 9 0,1 3 0,1 9 0,-1 2-1,1 3 1,-3-5-1,-3-2 0,1-1-1,-7-11-3,13 11-4,-24-17-26,17-1-1,-1-4-3,1-5 2</inkml:trace>
  <inkml:trace contextRef="#ctx0" brushRef="#br0" timeOffset="514">1131 551 42,'0'0'32,"-32"4"3,11 7-3,9 15-20,-26-4-3,13 19-3,-7-4-1,7 10-3,1 4 0,8 1-2,8 3 1,8-4-1,10-8 0,6-4 0,8-3 0,3-9 0,1-5 0,3-7 0,1-7 0,-7-6 0,1-6 0,-4-7 0,-5-3 0,-5-8-1,0 1 1,-10-5 0,0-1 0,-2 3 1,-8-2-1,4 5 1,-10 1 0,14 20 1,-19-27 0,19 27 1,0 0-1,-14-18 0,14 18 0,0 0 0,23-2-1,-3 0 0,8 2 0,-1-4-1,13 6-2,-3-10 0,6 10-3,-9-20-7,15 7-26,-8 3 2,-3-6-2,1-2 3</inkml:trace>
  <inkml:trace contextRef="#ctx0" brushRef="#br0" timeOffset="998">1837 678 59,'-21'22'34,"9"8"-1,-6 5-11,1-15-11,19 19-4,-8-12-1,14 11-3,1-11-1,9 3 0,0-5 0,7-1 0,1-8-1,7-3 1,-7-13 0,11 0 1,-7-11-1,1-1 1,-3-12-1,2-1 0,-7-9 0,1-3-1,-6 0-1,-5-7 0,-3 9-2,-2-4 1,1 9-4,-11-7-3,2 37-13,22-26-16,-22 26 1,0 0-2,25-25 3</inkml:trace>
  <inkml:trace contextRef="#ctx0" brushRef="#br0" timeOffset="1357">2577 574 46,'2'20'34,"4"9"2,-5 7-4,-8-13-17,20 21-3,-17-17-4,12 12-4,-8-1-2,6 1 0,-6 0-2,2-3 0,0 3 0,-2-6-1,2 5-2,-10-13-2,14 7-6,-22-14-17,16-18-7,-7 21-2,7-21 2</inkml:trace>
  <inkml:trace contextRef="#ctx0" brushRef="#br0" timeOffset="1747">2378 594 12,'0'0'31,"0"0"1,-10-22 1,10 22-13,0 0-4,-6-17-4,6 17-3,0 0-2,36-6-2,-19-4-1,15 8-1,-1-8 0,11 6-1,3-6 0,6 0-2,-2 3 1,0-3-3,5 6-2,-21-12-23,8 6-8,-5 0-2,-5 1 0</inkml:trace>
</inkml:ink>
</file>

<file path=ppt/ink/ink4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40.635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19 22 21,'0'0'31,"0"0"3,0 0-1,-19-22-12,19 22-6,0 0-3,8 26-2,-8-26-4,1 37 0,-4-9-2,6 11-1,-3 5-1,2 5-1,-4 4 0,2 3-1,0-3-1,-1-6 0,2 3-1,-2-11-1,8 5-3,-14-21-8,20-1-22,-5 6 0,-8-28 0,26 21 0</inkml:trace>
  <inkml:trace contextRef="#ctx0" brushRef="#br0" timeOffset="297">484 537 47,'-21'35'33,"-1"-15"2,0 12-1,3 7-20,-19-7-5,13 9-4,-11-7-2,9 5-2,-1-9 0,4-2-3,5-1-2,-3-13-7,20 14-9,-6-9-14,8-19-1,-16 34 1,16-34 0</inkml:trace>
  <inkml:trace contextRef="#ctx0" brushRef="#br0" timeOffset="562">374 965 43,'20'-6'32,"5"4"4,-5 2-7,-20 0-12,51-2-4,-33-2-4,10 14-4,-11-8 0,5 10-2,-22-12-1,28 24 0,-28-24 0,12 29-1,-12-11-1,-4 0 1,-4 4-1,-2-1 0,-4 7 0,0-4 0,0 1-1,3-1 1,1-4 0,6-3 1,4-17-2,2 26 2,-2-26-1,23 12 0,-5-12 1,6 4-1,3-6 0,5-4 0,7 6-1,-1-10-2,5 10-5,-15-12-25,7 8-4,-1-4 0,-9 4 0</inkml:trace>
</inkml:ink>
</file>

<file path=ppt/ink/ink4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42.72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603 1181 5,'-16'34'26,"-14"-20"2,15 23 2,-9-3-13,-13-4-4,9 9-2,-11-13-3,3 14-1,-9-20-1,4 10-1,-7-15-2,1 5-2,4-16 1,2-2-2,5-10 0,11-11 1,1 1-2,8-12 1,6-4 0,8-2 0,2-1 1,8 5 0,0 0 0,2 12 1,2-4 1,-12 24-1,27-19 0,-9 19 0,0 4-1,1 7 0,3 3 1,4 6-1,-1 6 1,7 6 0,-3 0 0,5 1 0,-3-3 0,5 2 0,-7-6 0,3 1-2,-1-7 1,-3-6-3,1 8-3,-29-22-18,38 16-13,-15-2 0,1-2-2,1 4 2</inkml:trace>
  <inkml:trace contextRef="#ctx0" brushRef="#br0" timeOffset="624">1331 1584 37,'0'0'34,"2"-20"2,-2 20-1,0 0-16,-38-8-6,38 8-5,-37 22-4,13 0-1,-9 2-1,1 9-1,-1 9 0,3 2 0,5 7-1,-1-1 0,9 4 0,7-3 0,10-5 0,8-3 0,5-7 0,11-4 0,0-10 0,3 2 0,5-12-1,-3-3 1,3-5 0,-7-4-1,1-5 1,-7-7-1,1 0 1,-8-8-1,-6 2 1,-4-6 0,-6 0 0,-4 2 0,-4-1 0,-2 5 0,-1 0 1,15 18 0,-26-26-1,26 26 1,0 0 0,-8-18 1,8 18-1,22-2 0,-2 2 0,5 2-1,7-2 1,1 0-1,4 4-1,-1-2-1,7 4-4,-17-18-11,9 12-21,-1-2 2,-1-2-2,1-2 1</inkml:trace>
  <inkml:trace contextRef="#ctx0" brushRef="#br0" timeOffset="1139">1882 1935 34,'0'34'34,"-8"-6"0,8 6 1,6 7-18,-14-21-5,20 18-2,-12-14-4,15 3-2,-9-7-1,12 6 0,-18-26 0,34 28 0,-34-28-1,39 10 0,-21-14 0,5 2 0,-1-12 0,-1-2-1,-1-4 1,0-2-1,-6-1 0,1-5-1,-5-6 1,2 2-1,-4 0 1,0 1-2,0 1 1,-2 0-2,1 6-1,-7-3-4,18 25-14,-18 2-18,12-26 1,-12 26-1,20-20 2</inkml:trace>
  <inkml:trace contextRef="#ctx0" brushRef="#br0" timeOffset="1513">2569 1828 52,'11'36'36,"-11"-14"-1,0-1 1,12 11-21,-12-32-5,-8 50-3,2-24-4,6 7 0,-4-1-1,4 4-1,-5-4 0,1 1 0,0-3-2,-4-4 1,4 0-2,4-26-1,-10 38-3,10-38-10,0 0-21,0 0 1,-20-20-1,20 20 0</inkml:trace>
  <inkml:trace contextRef="#ctx0" brushRef="#br0" timeOffset="1778">2454 1786 50,'2'-31'37,"-2"31"0,20-22-1,-6 0-18,21 24-7,-13-18-3,19 14-3,-3-10-3,7 6 0,-4-4-1,0-4-2,3 4-1,-9-7-2,9 13-16,-13-14-18,-7-2 0,-5-2 0,-7-6 1</inkml:trace>
  <inkml:trace contextRef="#ctx0" brushRef="#br0" timeOffset="2277">1559 0 45,'0'0'36,"0"0"1,-8 23 0,8-23-20,2 44-7,-10-22-1,14 22-5,-8-7 0,6 11-3,-4-2 1,0 1-3,0 1 1,-2-4-2,8 7-2,-12-19-4,20 18-15,-12-21-14,4-3 0,-6-26-1,19 24 2</inkml:trace>
  <inkml:trace contextRef="#ctx0" brushRef="#br0" timeOffset="2543">1945 417 65,'12'17'37,"-24"3"-1,12-20-10,-22 58-12,-9-32-6,11 13-4,-14 3-2,3 0-1,-3 1-1,5-3-1,3 4-1,-3-16-3,15 21-8,-17-19-22,17-8-1,14-22-1,-16 24 1</inkml:trace>
  <inkml:trace contextRef="#ctx0" brushRef="#br0" timeOffset="2792">1968 826 51,'0'0'35,"6"23"0,-8-3 0,2-20-21,-6 34-6,-2-14-3,8 4-3,-1-3 0,2 5-1,5-6 0,4 0 0,-10-20-1,36 28 0,-11-18 0,1-2-1,7-6-1,-5-8-2,11 10-7,-21-14-20,7-6-5,1 2-1,-6-8 2</inkml:trace>
  <inkml:trace contextRef="#ctx0" brushRef="#br0" timeOffset="3073">2309 816 40,'0'0'35,"-24"25"1,12-5 0,12-20-19,-11 52-6,-9-24-4,14 15-4,-6-5-1,2 4-2,2 1-2,-3-11-4,15 2-29,-12 0-1,-2-10 0,2-3 0</inkml:trace>
</inkml:ink>
</file>

<file path=ppt/ink/ink4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46.64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652 1111 69,'0'0'36,"-30"-14"-1,30 14-10,-21 41-11,-7-9-6,14 19-3,-15 6-2,-1 12-1,-11 2-2,-2 4 1,-9-8-1,-1-6 1,-2-10 0,2-11 0,2-11-2,6-19 1,7-10 0,9-18-1,7-9 0,10-13 0,8-5 0,8-2 0,4-4 1,6 9 0,2 5 0,1 5 0,3 11 1,0 11-1,1 10 1,1 14 0,0 5-1,5 9 1,5 5-1,1 5 1,3 7-1,-3-4 0,4 1-1,-5-5-2,9 14-9,-17-9-24,3-1 1,-1 1-1,-1-5 0</inkml:trace>
  <inkml:trace contextRef="#ctx0" brushRef="#br0" timeOffset="562">1309 1895 70,'-4'-18'35,"4"18"1,-18 8-5,-7-8-21,15 22-3,-18-2-2,9 13-2,-9 2-2,4 11 1,1 3-2,3-2 1,4 3-1,9-1 0,5-4 0,6 0 0,9-9 0,5-5 0,6-5 0,3-4 0,3-10 0,1-10 0,3-6 0,-3-8 0,-3-6 0,-3-4 0,-1-3 1,-6 1-1,-3-5 1,-5 5-1,-6-2 0,-4 3 0,-2 3 1,-4 2-1,6 18 0,-19-29 0,19 29 1,-22-12-1,22 12 1,0 0 0,-18-4-1,18 4 1,0 0 0,22 18 0,-4-14-1,-1 3 0,9-1 0,1-4-1,7 2-1,-3-10-3,17 18-13,-11-16-19,-4 2 0,3-2-1,-5-2 1</inkml:trace>
  <inkml:trace contextRef="#ctx0" brushRef="#br0" timeOffset="1108">1921 2072 33,'-6'22'33,"10"-2"1,-6-1-1,2-19-10,18 50-11,-22-31-3,18 19-4,-8-11-1,7 7-1,-3-10 0,6 1-1,-4-3 0,5-4 1,-17-18-2,36 19 1,-36-19 0,35-8 0,-17-5 0,4-1 0,-3-10 0,1-1 0,-4-7-1,-3 2 0,-3-1 0,0 1-1,0 7 0,-8-7-2,4 12-1,-6-7-2,0 25-3,2-28-11,-2 28-20,21-21 2,-21 21-1,34-18 2</inkml:trace>
  <inkml:trace contextRef="#ctx0" brushRef="#br0" timeOffset="1451">2523 2053 53,'0'0'34,"12"45"0,-10-10-10,-2-35-9,8 58-3,-12-31-5,12 13-2,-10-11-2,8 5-1,-6-3-2,2-1 1,-2 3-2,-2-9 0,4 1-1,-8-7-2,10 10-4,-4-28-10,0 0-16,0 0-1,0 0 0,0 0 2</inkml:trace>
  <inkml:trace contextRef="#ctx0" brushRef="#br0" timeOffset="1748">2452 2104 60,'0'0'36,"28"-4"-1,-10 2-1,13 6-23,-11-12-3,13 8-5,-5 0-3,1-10-4,13 14-13,-13-14-17,-3-4-1,-1-1-1,-7-11 1</inkml:trace>
  <inkml:trace contextRef="#ctx0" brushRef="#br0" timeOffset="2184">1628 0 59,'-18'29'37,"16"1"-2,6 11 0,12 20-22,-14-10-6,13 20-4,-5 0-2,2-6-4,6 12-5,-18-26-20,10-3-6,3-11-3,1-17 2</inkml:trace>
  <inkml:trace contextRef="#ctx0" brushRef="#br0" timeOffset="2387">2061 435 61,'-4'26'37,"-8"5"-1,-2 9 1,6 17-24,-21-14-5,9 18-5,-9-6-1,1 6-1,-1-2-1,-1-9-1,10 9-5,-11-28-9,11 11-22,6-11 2,3-9-2,11-22 1</inkml:trace>
  <inkml:trace contextRef="#ctx0" brushRef="#br0" timeOffset="2637">2029 983 50,'0'0'35,"16"21"-1,-10-1 1,8 12-19,-14-32-8,4 45-3,-2-23-2,3 3-2,1-3 0,2 2 0,4-7-1,-12-17-1,35 28-1,-17-30-3,14 16-11,-5-16-19,-3-10 0,3-2-1,-3-10 1</inkml:trace>
  <inkml:trace contextRef="#ctx0" brushRef="#br0" timeOffset="2871">2405 965 50,'0'0'37,"-24"34"-2,17-9 1,1 18-18,-12-13-9,16 17-3,-6-3-4,2 3-2,4 6-4,-11-13-19,7 7-12,2 2-1,-2-6-1,4 3 1</inkml:trace>
  <inkml:trace contextRef="#ctx0" brushRef="#br0" timeOffset="7676">1153 3302 64,'0'0'37,"0"0"-1,0 0 1,12 21-22,-29 5-6,9 19-4,-10 7-3,2 11-1,-5 4 0,1 2-1,-4-6 0,-1 0 1,-5-14-1,1-4 0,-3-11 0,-1-9 0,-1-9-1,1-10 1,1-10 0,7-8-1,5-9 0,4-7 1,7 2-1,7-7 1,4 1-1,3 3 1,5 3 0,2 9 0,-12 17 0,34-14 1,-17 16-1,5 11 1,1 7 0,9 10-1,-2 1 1,5 5-1,-2 1 0,3 3 1,-1-1-2,-3-2 0,1 3-3,-11-11-6,13 5-27,-11 7 1,1-1-1,1 1 1</inkml:trace>
  <inkml:trace contextRef="#ctx0" brushRef="#br0" timeOffset="8159">1809 4214 63,'0'0'36,"-30"-31"-2,9 31 1,5 17-24,-20-1-4,11 21-3,-5-1-1,7 11-2,3 4 0,6 5 0,10-3-1,8-2 0,10-2 1,8-3-1,3-3 1,7-8-1,-1-7 0,3-6 1,-3-11-1,-1-7 0,-5-4 1,-1-7-1,-8-11 0,-3 0 1,-7-6-1,-4-1 0,-8-5 1,1 5 0,-9-5 0,0 8 0,0 1 0,14 21 0,-23-30 0,23 30 0,0 0 0,0 0-1,0 0 1,0 0-1,23-2 0,-3 8 0,2 2 0,1-4 0,7-2-2,-5-4-2,17 14-7,-21-14-26,17-4 1,-1-4 0,-2-6-2</inkml:trace>
  <inkml:trace contextRef="#ctx0" brushRef="#br0" timeOffset="8612">2342 4443 51,'-2'23'35,"-4"3"-2,2 7 2,10 11-22,-14-13-2,14 16-3,-8-13-3,10 5-2,-2-7 0,6 1-1,-2-9 0,9 2 1,-19-26-1,38 10 0,-17-12 1,7 0-1,-6-12 0,3-2 0,-5-10 0,2-3-1,-7-3 0,-3-5-1,-2-3 0,-2-5 0,2 4-2,-6-5-1,9 17-3,-17-16-10,18 19-23,-2 2 2,4 5-2,3 3 2</inkml:trace>
  <inkml:trace contextRef="#ctx0" brushRef="#br0" timeOffset="8955">2972 4450 34,'2'26'32,"6"13"1,-8-7 0,0-4-15,13 15-5,-20-14-3,13 15-4,-8-7-4,2-1 0,-2-1-2,2-3 0,0 1-1,-2-9-1,8 1-2,-6-25-2,3 30-9,-3-30-15,0 0-3,0 0-1,-7-26 2</inkml:trace>
  <inkml:trace contextRef="#ctx0" brushRef="#br0" timeOffset="9267">2933 4401 41,'0'0'34,"1"-19"1,-1 19 1,24 9-17,-24-9-4,22-2-4,-22 2-5,35-6-1,-13-3-1,7 5-2,-1-6 0,5-2-1,-1 2-2,-1-10-1,7 15-7,-25-13-29,11 2 2,-4-2-1,-20 18-1</inkml:trace>
  <inkml:trace contextRef="#ctx0" brushRef="#br0" timeOffset="9797">2086 2882 66,'8'-20'36,"-8"20"0,0 0-10,24 4-11,-24-4-4,2 48-5,-2-17 0,8 13-3,-4-1-1,1 8 0,-1-4-1,0 3-2,4-7-1,-6-6-2,12 7-4,-18-25-8,20 3-21,-16-22 0,29 22 0,-7-26 2</inkml:trace>
  <inkml:trace contextRef="#ctx0" brushRef="#br0" timeOffset="10031">2511 3184 45,'0'0'35,"0"0"2,0 0-2,0 0-13,-2 35-9,-19-13-6,9 13-2,-10 7-3,5 5-1,-3 0-2,2-4-1,6 5-2,-3-17-5,17 11-22,-6-9-5,0-9 0,4-6 1</inkml:trace>
  <inkml:trace contextRef="#ctx0" brushRef="#br0" timeOffset="10281">2612 3591 51,'0'0'35,"19"2"0,-19-2 0,0 0-16,36 14-8,-36-14-3,23 28-4,-13-9-1,10 7-1,-10 0-1,0 1 0,-6 5-1,-2-1 0,-4-3 0,0 1 1,-4-1-1,-4-2 0,2-3 0,-2-1-1,2-2 1,8-20 0,-6 27 0,6-27 0,0 0 1,10 22-1,-10-22 1,28 2-1,-5-6 1,5-2-1,5 0 0,-1-6-3,15 10-7,-8-17-28,5-3 3,-1-2-2,2-5-1</inkml:trace>
</inkml:ink>
</file>

<file path=ppt/ink/ink4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50.58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534 29 40,'0'0'33,"2"-29"2,-2 29-4,0 0-14,0 0-3,0 0-5,-32 15-4,21 19-1,-9 1-2,4 10-1,-7 2-1,-3 4 1,-1 0-1,-5-2 0,-1-4 0,-1-4 0,-1-1 1,2-7-1,-3-8 1,3-5-1,1-8 0,3-8 0,5-10 0,3-6 0,5-14-1,4-5 1,4 0-1,6-8 1,4 1 0,4 5-1,2 2 2,6 5-1,0 7 0,-14 19 0,33-24 1,-13 24 0,3 4 0,3 8 0,1 3 0,7 7 0,-1 3 0,2 7 0,1-1-1,1 2 1,-1 1-1,-3-1 0,-4-3 0,-5-7-1,6 1-2,-13-11-4,17 11-17,-15-8-11,-19-16-1,34 17 0,-34-17-1</inkml:trace>
  <inkml:trace contextRef="#ctx0" brushRef="#br0" timeOffset="609">1194 592 49,'0'0'34,"0"0"1,0 0 1,-19 13-22,-15-9-3,21 22-3,-21-7-4,9 13-1,-7 1-1,10 6-1,3 6 0,3 2-1,4 2 0,6 4 1,6-9-1,6-3 0,6-6 0,2-4 0,4-9 0,1-4 1,-1-9-1,2-11 0,1 4 0,-1-8-1,3-1 1,-23 7 0,34-30 0,-18 9-1,-5 3 1,1-2 0,-4-1 0,-6 3 0,-8-3 0,6 21 1,-4-30-1,4 30 0,0 0 0,-12-21 0,12 21 1,0 0-1,0 0 1,0 0-1,0 0 1,0 0-1,0 0 2,0 0-2,0 0 1,0 0 0,0 0-1,0 0 1,0 0-1,0 0 0,20-10 0,-20 10 0,31 2 0,-9 0-1,4 4 0,-7-6 0,9 4-1,-3-8-2,9 10-4,-15-20-9,17 6-20,-9-2 1,1-4-1,-1 3 2</inkml:trace>
  <inkml:trace contextRef="#ctx0" brushRef="#br0" timeOffset="1217">1715 701 42,'0'0'33,"0"0"1,0 0 1,6 34-20,-6-34-3,-4 39-4,4-19-4,6 9 0,-8-4-2,12 3 0,-4-3-1,4-3 1,1-4-1,-11-18 0,30 21 1,-10-15 0,1-6-1,-1-2 1,1-10 0,1 5-1,-2-9 0,-3-4 0,-5 3 0,4-7-1,-6 1 0,0-1-1,-1 2 0,-3-3-3,10 7-2,-16-13-11,18 11-21,-5 3 2,5-5-2,6 5 3</inkml:trace>
  <inkml:trace contextRef="#ctx0" brushRef="#br0" timeOffset="1545">2287 586 37,'0'0'35,"0"29"1,-2-11 0,2-18-15,2 47-6,-2-47-6,-6 45-3,0-21-2,8 7-2,-4 2 0,2-1-1,-2 1 0,2 0 0,0 1-2,2-1 2,0-6-2,-2-1 0,6-7-1,-6-19-2,10 24-3,-10-24-6,0 0-18,14-31-5,-10 7-1,2-5 2</inkml:trace>
  <inkml:trace contextRef="#ctx0" brushRef="#br0" timeOffset="1841">2269 474 53,'-3'-23'37,"3"23"-2,0 0 1,15-24-21,13 30-6,-28-6-3,41-4-2,-13 2-2,5 0-1,-2 0-2,-1-4-1,3 8-5,-33-2-25,42-23-3,-23 9-3,-19 14 2</inkml:trace>
</inkml:ink>
</file>

<file path=ppt/ink/ink4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52.88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0 56,'0'0'37,"0"0"-1,0 0 1,33 47-22,-33-19-5,20 21-4,-8 3-2,9 13-1,-5 0-2,4 2 0,-2 0-2,-4-6 0,5 4-3,-13-21-7,16-1-26,-12-13 0,7-15 0,3-9-1</inkml:trace>
  <inkml:trace contextRef="#ctx0" brushRef="#br0" timeOffset="250">601 558 55,'-14'26'36,"-7"0"0,-7 9-1,8 15-20,-25-11-7,12 10-4,-7-1-1,3 1-3,3 2 0,4-5-2,11 1-5,-9-23-8,24 1-19,0-1-1,4-24-1,14 18 1</inkml:trace>
  <inkml:trace contextRef="#ctx0" brushRef="#br0" timeOffset="453">678 923 52,'0'0'36,"0"0"0,6 28-2,-30-22-18,22 20-5,-17-7-6,9 11-2,-6-1-1,4 1-1,6-2 0,6 1 0,4-5-1,10 2 1,-14-26-1,34 29 0,-11-15-1,3-8-2,9 4-2,-11-18-6,18 6-24,-11-4-1,-1-4-1,-1 0 1</inkml:trace>
  <inkml:trace contextRef="#ctx0" brushRef="#br0" timeOffset="749">1004 1000 35,'0'0'33,"0"0"2,-20 28-1,14-10-12,8 17-10,-20-7-4,16 13-4,-8-5-2,4 1-2,1 5-2,-5-11-6,8 5-28,-6 1 2,-2-7-2,0 3 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8:31.511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454 109 7,'0'0'21,"-1"-27"-2,-3 12-3,4 15-3,-20-30-1,20 30-3,-28-25-1,28 25-2,-41-12-1,21 15 0,-10 6 1,3 8-2,-8 9 0,5 16-1,-7 7 1,5 15-2,-4 5 1,8 13-1,-2 11-1,10 6 0,-1 2-1,13-1 0,3 6 2,7-3-2,9-3 2,4-6-2,11-8 1,1-9 0,8-9 1,3-6-2,6-13 0,3-13 1,4-5-1,1-11 1,-4-12 0,3-6-1,-4-9 1,-2-10-1,-6-6 1,-2-7-1,-4-6 1,-2-7-1,-5-3 1,-2-9-1,-1-6-1,-2-1 1,-1-8-1,-7-6 1,-3-8 0,-1-2-1,-6-3 1,-3 5-1,-3 0 2,-6 7 0,-6 5 0,-2 8 0,-3 14 0,-5 6 0,-5 9 1,-5 10-2,-4 6 1,-5 7 0,-1 7-1,-4 9 0,5 6-2,-3 5-4,12 17-3,-7-7-8,10 14-16,14 11 0,1 0 1,14 14 0</inkml:trace>
  <inkml:trace contextRef="#ctx0" brushRef="#br0" timeOffset="671">201 1421 11,'0'0'26,"0"0"1,0 0 3,-7-22-13,5-4-3,18 9-2,-10-15-3,14 10-2,-1-5-1,9 9-1,-1 1-1,5 10 0,0 4-2,5 8-1,-3 7 0,4 11 0,-6 1 0,4 9-1,-8-1 1,4 7-1,-3-2 0,-1 3 1,-1 0-1,2-1 1,-4-4-1,3-5 0,3 1 0,-1-9 0,3 3-4,-6-19-3,12 1-26,-7-3 0,-7-6-1,5-3 2</inkml:trace>
</inkml:ink>
</file>

<file path=ppt/ink/ink4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6:12.28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307 195 2,'-10'-25'6,"-2"3"0,2-4 2,-4 5 2,5-1 3,9 22 1,-22-34 1,22 34 1,-16-27 0,16 27-1,-12-20-1,12 20-2,0 0-1,0 0-2,-9-20 0,9 20-2,0 0-2,0 0 0,0 0-2,0 0 0,11 22 0,-1 0-1,2 7 0,8 7-1,1 13 1,9 8 0,-1 11-2,7 7 2,-1 6-1,6 6 1,-1 4-2,-3 5 2,-2-3-1,-1 6-1,-5 2 2,-1 2-2,-6 5 1,-3 1 0,-5 6-1,4 5 1,-5 11-1,-1-3 1,-4 6-1,4 3 0,-4-5 1,2 6-1,-3-3 0,-1-11 0,0-1 1,0-1-1,0-3-1,-2-8 1,-2 3 0,-4-1-1,-2-3 2,-2 3-1,-4 4 0,-1-5 0,-7-1 1,0 5-1,-5-3 1,-1-2 0,0-6-2,1-1 2,-3-1-1,-1-2 0,1 0 0,-3-7 0,1 3 1,-1 0-1,-1 6 0,1-2 0,-1-3 0,5-1 0,-1 0 0,4-6 0,3-4 0,-1-4 0,2-8 0,1-4 0,-1-6 1,0-5-1,1-5 1,-3-4-1,2-5 0,1-5 0,-3 1 1,4-9-1,-4-3-1,9-4 1,-3-9 0,4 1-1,10-18-1,-14 20 0,14-20-2,0 0-2,2 26-2,-19-32-15,17 6-17,-6 23 1,-2-3-1,0 4 2</inkml:trace>
</inkml:ink>
</file>

<file path=ppt/ink/ink4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6:17.31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790 122 20,'-18'-22'30,"18"22"1,-31-2 1,5 4-15,10 20-4,-21-9-4,9 19-2,-17-6-2,6 14 1,-14-4-3,3 10 0,-7-4 0,10 3-1,-2-3 0,4 2-1,5-4-1,3-8-2,13 4-2,-3-20-4,23 12-9,4-28-17,-24 12 0,24-12-1,-2-22 2</inkml:trace>
  <inkml:trace contextRef="#ctx0" brushRef="#br0" timeOffset="312">272 12 31,'0'0'33,"-6"-18"3,6 18-1,0 0-13,0 0-6,26 16-5,-26-16-4,29 40-2,-11-10-1,12 16-1,-7 3-2,7 11 1,-5 2-1,1 2 0,-2-3-1,-5-1 0,1-6-1,-6-4-1,5-2-1,-11-18-5,16 11-9,-20-17-21,-4-24 1,16 20-1,-16-20 2</inkml:trace>
  <inkml:trace contextRef="#ctx0" brushRef="#br0" timeOffset="655">414 126 44,'0'0'33,"0"0"0,0 0-9,0 0-10,6 35-4,-6-35-4,2 40-2,-4-16-1,2 8-2,-4 4-2,-2-2-2,2 10-2,-12-11-9,12 1-19,-4 8 0,-7-8 0,7 2 0</inkml:trace>
  <inkml:trace contextRef="#ctx0" brushRef="#br0" timeOffset="936">0 402 31,'32'-19'30,"25"9"0,2 4-10,8-8-6,16 12-3,-5-8-4,15 10-2,3-4-2,1 2-6,3 6-17,-1 4-11,-22-10-1,7 10 1</inkml:trace>
</inkml:ink>
</file>

<file path=ppt/ink/ink4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6:19.074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587 264 35,'8'-36'33,"-8"36"2,0 0-6,-33-4-13,21 34-4,-26-10-4,5 23-2,-12 5-4,4 12 0,-7-5-2,3 7 0,6-5-3,-4-11-4,19 4-5,-9-18-17,11-13-5,8-1-1,14-18 2</inkml:trace>
  <inkml:trace contextRef="#ctx0" brushRef="#br0" timeOffset="249">243 0 25,'0'0'33,"22"-8"2,-22 8 0,10 35-15,9 21-6,-19-2-2,22 19-4,-16 1-4,13 15-1,-3-4-2,2 1 0,-4-7-4,-1-13 0,7 3-6,-20-25-11,6 0-15,0-9-1,-6-13 0,0-22 1</inkml:trace>
  <inkml:trace contextRef="#ctx0" brushRef="#br0" timeOffset="530">0 468 44,'21'-18'34,"19"12"1,5-1-1,4-5-21,29 18-3,-3-16-5,15 10-5,9-2-7,-7-18-12,6 0-15,10 6-1,-15-6 1,-3 10-1</inkml:trace>
</inkml:ink>
</file>

<file path=ppt/ink/ink4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6:20.30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721 145 24,'2'-32'32,"-2"32"2,-10-22 0,-19 16-17,13 38-2,-30-12-3,15 34-3,-24-1-5,0 17 0,-10 2-3,-2 1-2,2 5-2,-4-17-3,18 9-6,-14-32-11,18-4-10,19-11-4,4-21 4,24-2-1</inkml:trace>
  <inkml:trace contextRef="#ctx0" brushRef="#br0" timeOffset="234">294 8 35,'15'-18'32,"7"28"4,-22-10-2,20 32-17,9 17-5,-21-1-1,22 26-5,-13-3-3,7 11-1,2 1-3,-3-9-1,9 7-7,-20-23-14,3-4-12,1-5-1,-10-17 1,0-4 0</inkml:trace>
  <inkml:trace contextRef="#ctx0" brushRef="#br0" timeOffset="484">107 407 58,'0'0'37,"0"0"-2,0 0 1,35 2-23,24 24-8,6-12-2,18-4-6,29 6-15,4-18-17,4-18 0,8-2-2,-10-15 2</inkml:trace>
</inkml:ink>
</file>

<file path=ppt/ink/ink4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14:16.30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125 79 37,'-14'-29'32,"14"29"2,-6-24-11,-9-2-6,15 26-5,0 0-3,0 0-1,-14 28-4,16 11-2,-4 7 0,4 12-1,2 9-1,2 7 1,3 3 0,1 1-1,2-1 0,0-4 0,0-7-1,-2-7 0,2 1-1,-6-14-2,4 3-1,-10-25-5,13 14-9,-13-20-14,0-18-1,0 0 2,0 0-1</inkml:trace>
  <inkml:trace contextRef="#ctx0" brushRef="#br0" timeOffset="421">0 135 40,'36'-2'31,"-18"-12"1,12 2-10,7 12-7,-13-18-6,10 12-4,-1-8-3,-1 3-1,-2 1 0,1 2-1,-3 4-2,-4-4-2,2 16-4,-26-8-8,21-10-15,-21 10-1,0 0 1,12 24 0</inkml:trace>
  <inkml:trace contextRef="#ctx0" brushRef="#br0" timeOffset="702">175 516 31,'0'0'33,"27"4"0,-27-4 1,36-26-18,6 24-4,-15-14-6,11 9-3,-8 1 0,3 0-3,-5 8-3,-6-6-2,4 14-9,-26-10-17,29 9-1,-9-3-3,-2-12 3</inkml:trace>
  <inkml:trace contextRef="#ctx0" brushRef="#br0" timeOffset="983">1113 296 31,'14'24'32,"-6"-3"1,-8-21-1,-8 34-15,18 8-6,-18-6-4,14 11-3,-10-3 0,6 8-2,-4-7-1,2 1-1,0 0 0,-4-9-4,10 7-5,-18-16-13,6-6-11,6-1-1,0-21 1</inkml:trace>
  <inkml:trace contextRef="#ctx0" brushRef="#br0" timeOffset="1607">660 667 40,'0'0'29,"-20"-2"1,20 2-11,0 0-6,0 0-4,28-8-4,-28 8 0,30-6-3,-11 4-2,-1 0-3,6 4-7,-24-2-12,32-4-8,-3 14-2,-29-10 1</inkml:trace>
  <inkml:trace contextRef="#ctx0" brushRef="#br0" timeOffset="2028">1028 508 17,'10'18'27,"-10"-18"0,0 0-7,28-14-5,-28 14-5,30-2-4,-30 2-1,33 4-3,-33-4-1,32 6-3,-14 2-1,-18-8-3,35 12-3,-35-12-3,32-2-9,-6 8-6,-26-6 0</inkml:trace>
  <inkml:trace contextRef="#ctx0" brushRef="#br0" timeOffset="2309">1506 129 12,'0'0'29,"0"0"2,9 34 0,-5-2-12,-15-5-5,18 21-3,-18-8-5,15 13-1,-8-3-1,6 9-2,-6-7 0,4 2-2,-4-3 1,0-3-1,0 0 1,-2-3-1,0-1-1,0-8 1,2-5-1,-2-7 1,4-6 0,2-18-1,0 0 1,0 0 0,0 0 0,4-18 0,2-2 0,2-3-1,6 1 1,-2 0 0,5 4 0,-3-2 0,4 8 0,-18 12 0,32-18 0,-14 14 0,-18 4 0,35 2 0,-35-2 0,34 12 1,-34-12-1,34 26 1,-19-8-1,-1 2 0,-2 6-2,-4-8-1,8 23-9,-14-9-17,-2-6-3,8 8-1,-8-9 1</inkml:trace>
</inkml:ink>
</file>

<file path=ppt/ink/ink4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4:48.60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27D3FD45-9BC5-4148-9CB8-735034840320}" emma:medium="tactile" emma:mode="ink">
          <msink:context xmlns:msink="http://schemas.microsoft.com/ink/2010/main" type="inkDrawing"/>
        </emma:interpretation>
      </emma:emma>
    </inkml:annotationXML>
    <inkml:trace contextRef="#ctx0" brushRef="#br0">33 124 19,'6'-18'31,"-8"-5"1,2 23 2,6-18-13,-16-4-5,10 22-4,0 0-3,0 0-3,0 0-2,0 30 0,-4-1-2,4 15-1,-4 9 0,0 16 0,-2 16-1,2 5 1,-2 9-1,2 1 1,-2 6 0,4 4 0,4 2 1,2 1-1,2-5 1,4 3 0,0 1 0,4 4-1,-2-1-1,5-3 1,-3-2-1,2 3 0,2-6 1,1-6 0,1-5 0,2-13-1,5-12 2,3-8-2,2-8 1,2-17 0,-1-9-1,5-3 1,-1-9-1,2-9 0,-1-8 0,-1-4 0,3-4 0,3-7 0,0-7 0,1-4 0,1-3 0,1-3 0,4-11-1,-3 0 1,2-13-1,2 1 1,-1-10-1,1-6 1,0-10-1,0-5 1,-5 0 1,-2-11-1,-7-5 1,-3-6-1,-7-7-1,-1-9 1,-4-2 0,-5-6 0,1 0-1,-4 2 2,0 2-1,-4 16 0,-3 4 1,1 17 0,-8 8 0,0 12 0,-4 10 0,0 8-1,-2 12-1,-1-1-1,5 17-3,-10-15-15,12 40-19,8-27 1,-8 27-1,27-4 1</inkml:trace>
  </inkml:traceGroup>
</inkml:ink>
</file>

<file path=ppt/ink/ink4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4:49.577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8E30629A-A97F-4910-BA99-1C3D415B1EE8}" emma:medium="tactile" emma:mode="ink">
          <msink:context xmlns:msink="http://schemas.microsoft.com/ink/2010/main" type="inkDrawing"/>
        </emma:interpretation>
      </emma:emma>
    </inkml:annotationXML>
    <inkml:trace contextRef="#ctx0" brushRef="#br0">126 229 65,'-8'-20'35,"8"20"0,0 0 2,-6 57-20,-2-15-5,18 36-7,-6 13 1,8 25-3,-4 12 1,3 5-2,-3 11-2,2-2 0,-2-1-2,-2-17-1,4 0-3,-14-36-6,19-7-25,-16-18 1,4-20 0,-6-21-1</inkml:trace>
    <inkml:trace contextRef="#ctx0" brushRef="#br0" timeOffset="249">0 689 51,'2'-96'31,"4"-4"2,13 7-1,21 16-15,-11-13-5,28 25-4,-4-4-4,16 22 0,-4 10 0,8 25-3,-8 12 1,-4 19 0,-6 21 1,-10 13-2,-15 12 0,-10 12 0,-14 3 1,-12 9-1,-12-5 0,-8 3-2,-3-1-3,-15-15-6,19 6-26,-9-12 1,7-8 0,9-12-2</inkml:trace>
    <inkml:trace contextRef="#ctx0" brushRef="#br0" timeOffset="608">1122 815 87,'0'0'35,"-6"39"0,8-3 1,-10 11-30,18 20-2,-6 6-1,3 19-2,-1 8-1,2-1 1,-4-1-1,-2-7 0,2-11 0,-4-15 0,2-10-1,-2-21 1,2-17-1,-2-17 0,0-21 0,-4-15 0,4-27 0,-4-17 1,0-25-1,0-17 1,-2-13 1,4-3-1,-2 0 1,8 11 0,-4 16 1,8 21-1,-2 25 1,8 30 0,-14 35-1,35 8 0,-13 33 0,4 26-1,-1 17 0,3 21 1,-1 9-1,1 6 0,-3 0-1,1-12 2,-2-14-2,-7-17 1,1-20 0,-2-22 0,1-17 0,-17-18 0,30-37 0,-18-3 0,0-15 0,1-10 0,3-13 1,0-3-1,0-8 0,1 7 0,3-1 1,-2 3-2,-1 13 2,1 2 0,-4 14-1,0 7 1,-4 13 0,-3 5 0,-7 26-1,10-23 1,-10 23-1,0 0 1,0 0-1,0 0 0,0 0 0,0 0 0,18-18 0,-18 18 0,18-10 0,-18 10 0,19-15 0,-19 15 0,22-16 1,-22 16-1,22 0 0,-22 0 0,21 25 0,-11 1 0,2 9 0,2 7 1,0 11 0,-1 6-1,1 6 1,-2 7 0,0 1-1,-1 2 1,1-2 0,-2-2-1,0 1 0,-2-3-1,2-6-1,-8-4-1,9 6-9,-18-12-24,11-4-3,-8-7 2,4-11-2</inkml:trace>
    <inkml:trace contextRef="#ctx0" brushRef="#br0" timeOffset="1684">2424 2005 64,'0'0'34,"-5"-20"1,8-13 0,-6-28-19,22 10-6,-13-30-2,14-2-3,-8-19-2,7-2-1,-3-10 1,2 0-2,-3 4 0,1 7 0,-2 13 0,2 15 0,-4 14-1,1 24 1,-13 37-1,28 2 1,-12 35-1,1 24 0,3 20-1,-4 9 1,3 17 0,3-1 0,-2 0-1,-2-14 1,-1-13 0,-1-14 0,2-18 0,1-11 1,1-23 0,0-11 0,1-17 0,5-19 0,-2-21 1,5-12-1,-1-19 1,1-21-1,-5-11 0,1-13 0,-5-1 0,-2 6-1,-4 14 1,-5 10-1,1 19 0,-6 22-1,4 26-1,-8 35-1,0 0-5,12 23-26,0 17-5,-3 11 1,9 4-2</inkml:trace>
    <inkml:trace contextRef="#ctx0" brushRef="#br0" timeOffset="2262">4158 890 76,'16'-22'36,"-8"1"-1,-4 1 2,-4 20-26,-6-34-4,6 34-1,-37-11-3,9 15-1,-11 1 0,-1 9 0,-7 2-1,4 8 0,-1 7-1,7 2 1,6 5-1,7 1 1,10-3 0,10-3-1,8-3 1,10-1-1,6-7 1,7 1 0,7-3-1,5 0 0,0 3 0,7 3 0,-1 5 0,-2 3 0,1 7 1,-9 2-1,-4 4 0,-5 5 1,-12-1-1,-8 4 1,-12-6-1,-8 4 1,-10-4-2,-7-2 2,-5-1-2,-5-7 2,-4-4-2,-4-9 0,-1 3-3,-7-27-6,12 2-27,-4-13-1,0-11 0,1-16-1</inkml:trace>
  </inkml:traceGroup>
</inkml:ink>
</file>

<file path=ppt/ink/ink4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4:58.547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8B186D87-0C16-47E5-950E-480A36AE2BE6}" emma:medium="tactile" emma:mode="ink">
          <msink:context xmlns:msink="http://schemas.microsoft.com/ink/2010/main" type="inkDrawing"/>
        </emma:interpretation>
      </emma:emma>
    </inkml:annotationXML>
    <inkml:trace contextRef="#ctx0" brushRef="#br0">1019 0 19,'0'0'30,"-26"4"3,26-4 0,-21 18-12,-11-16-6,21 20-3,-25-10-3,15 15-3,-21 7-2,11 14 1,-18 1-1,5 14-1,-7 7 1,0 17-1,-8 6-1,0 21 0,-2 1 0,6 14 0,-2 3 0,4 15-1,2 5 0,8 4 0,4 3 0,7 7-1,3 8 0,5 4 0,4 4 1,9-2 0,3-2-1,8 0 1,6-4 0,5-4-1,7-15 1,10-3 0,3-5-1,8-1 1,7 2 0,5 1 0,0-3 0,4-1 0,-2 1-1,0-2 1,-4-3-1,0 1 1,-2-9 0,-5-6 0,1-3 1,0-1-2,0-8 2,7-3-1,-3-7 1,2-4-1,2-6-1,0-4 1,-2-6-1,-1-8 1,-3-5-1,-8-7 0,-2-6 0,-5-5 0,-4-7 0,-9-9-1,1-7-2,-10-11-1,8 2-6,-16-22-29,0 0-1,11-34 0,-7-3 0</inkml:trace>
  </inkml:traceGroup>
</inkml:ink>
</file>

<file path=ppt/ink/ink4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4:57.22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1BB27665-833A-4E9B-A917-EE54B1C809CF}" emma:medium="tactile" emma:mode="ink">
          <msink:context xmlns:msink="http://schemas.microsoft.com/ink/2010/main" type="inkDrawing"/>
        </emma:interpretation>
      </emma:emma>
    </inkml:annotationXML>
    <inkml:trace contextRef="#ctx0" brushRef="#br0">36 612 51,'-20'12'35,"20"-12"-1,0 0 1,-26-24-17,26 24-8,8-36-2,4 12-4,-4-16-1,10 0-1,5-5 0,7 1-1,2 4 0,4 0 0,2 8-1,3 10 1,-1 8-1,4 12 0,-4 10 1,1 14-1,1 6 0,0 12 0,1 0 1,1 4-1,-2 2-1,0-5 2,-3-3-1,1-10 0,-4-4 0,0-10 1,-3-6 0,-1-2 0,2-14 0,-2 0 0,-2-12 0,1 0 1,-5-8-1,2-2 0,-6-4 0,-4-5-1,-4-3 1,-2-4-1,-2 6-1,-4-12-1,1 12-1,-7-9-1,14 25-10,-12-12-24,8 4 0,2 4-1,2-4 2</inkml:trace>
  </inkml:traceGroup>
</inkml:ink>
</file>

<file path=ppt/ink/ink4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28.68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28BC3982-A8CD-4B8E-9201-B7EC62449A68}" emma:medium="tactile" emma:mode="ink">
          <msink:context xmlns:msink="http://schemas.microsoft.com/ink/2010/main" type="inkDrawing" rotatedBoundingBox="16828,239 18022,1221 17456,1909 16262,927" semanticType="callout" shapeName="Other">
            <msink:sourceLink direction="with" ref="{082E6734-D63E-406F-9427-D0748B3C2B0A}"/>
          </msink:context>
        </emma:interpretation>
      </emma:emma>
    </inkml:annotationXML>
    <inkml:trace contextRef="#ctx0" brushRef="#br0">10 27 41,'0'0'34,"4"-27"0,-4 27 1,0 0-20,0 0-3,17 0-4,-17 0-2,-2 35-2,2-7 0,6 15-1,-6 4 0,6 11-1,-4 5-1,6 4 1,0 0-2,4-2 0,-3-4-1,-1-4 0,2-4-2,-10-17-3,16 7-11,-10-21-22,-6-22 3,0 0-2,19 6 1</inkml:trace>
    <inkml:trace contextRef="#ctx0" brushRef="#br0" timeOffset="327">578 355 45,'-16'27'35,"-13"7"0,-3 5 0,5 12-19,-26-9-6,11 17-4,-13-6-3,2 4 0,-4-7-1,12-3 0,0-4-1,7-1 0,7-9-1,5-3-2,15-3-2,-7-15-7,30 14-14,-12-26-11,7 22-1,-7-22 2</inkml:trace>
    <inkml:trace contextRef="#ctx0" brushRef="#br0" timeOffset="608">613 771 39,'0'0'34,"18"11"1,-18-11 1,0 0-20,-8 42-3,8-42-6,-14 33-3,7-13-1,5 6 0,0-5-2,6 1 0,1 0 1,7-3-1,4-1 0,6-4 0,5-4-1,3-8 0,1 2-1,-1-6-2,9 4-1,-13-18-7,11 16-16,-10-10-10,-7-6 1,-20 16 0</inkml:trace>
    <inkml:trace contextRef="#ctx0" brushRef="#br0" timeOffset="920">1026 767 57,'0'0'36,"-7"31"-1,-1 1-11,-12-11-9,24 19-5,-18-7-3,12 11-3,-6-7-1,6 5-2,-2-3 0,0-2-5,10 9-10,-10-11-23,1-3 1,-7 5-1,0-1 0</inkml:trace>
  </inkml:traceGroup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8:35.567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228 49 14,'-17'-20'23,"17"20"-1,0 0-4,-27 18-3,17 6-5,-10 1-2,5 17-1,-9 4-2,6 15-1,-6 8-1,6 10 0,0 7-1,4 4 0,2 6-2,6-5 2,2 2 0,6-2-1,6-8 0,4-4-1,5-3-1,1-8-2,6-2-4,-4-4-8,0-16-13,9 11-1,-16-18 1,14 7 1</inkml:trace>
  <inkml:trace contextRef="#ctx0" brushRef="#br0" timeOffset="468">572 451 7,'-11'57'20,"-1"-23"1,17 27-6,-10-4-9,5 12-3,0 1-4,2 0-4,1 6-5,-10-18-9,17 13-1</inkml:trace>
  <inkml:trace contextRef="#ctx0" brushRef="#br0" timeOffset="718">556 635 29,'-4'-53'24,"13"15"-3,-4 2-4,-2 2-4,5 14-3,-6-5-2,-2 25-2,10-31 0,-10 31-2,0 0-1,0 0 0,0 0-1,17 4-1,-17-4 0,5 34 0,-2-7 0,2 6 0,4 3-1,-2 9 1,3 3-1,0-3 0,3 1 0,-3-1 1,5-6-1,2-2 0,-5-8 0,3-5-1,-5-4 0,-10-20 1,22 24-1,-22-24 0,18 1 0,-18-1 1,12-22-1,-5 5 1,0-8 0,1-7 0,2-5 0,-2-5 0,4 0 0,-3-7-1,2 3 1,-1 0 0,2 1 0,-2 3 0,0 8 0,0 3-1,1 1 1,-3 11 1,0 3-1,-8 16 0,14-24 0,-14 24 0,0 0 0,18-10 0,-18 10 1,0 0-1,14 22 0,-9-5 0,0 8 0,0 5 0,0 9 0,2 5 0,-1 8 0,1 8 1,1 2-2,1 6 2,-1 4 1,1 6-2,1-6 0,-2-1-2,4-3 0,-5-11-4,4 1-5,-6-11-13,-3-18-6,8-6 1,-10-23 0</inkml:trace>
  <inkml:trace contextRef="#ctx0" brushRef="#br0" timeOffset="1498">1113 0 21,'20'-5'26,"4"17"3,-4-2-8,7 5-4,13 14-5,-1 3-3,10 20-3,-4 6-1,2 18-1,-8 6-2,1 13 0,-11 4-1,-4 6 1,-12 3 0,-3 2-1,-8-2 0,-5-8-1,-2-1-4,-11-13-4,6 0-11,-1-5-10,-11-18-3,7-4 1,-9-15 1</inkml:trace>
  <inkml:trace contextRef="#ctx0" brushRef="#br0" timeOffset="1982">1810 1064 13,'31'8'23,"-31"-8"1,40 5-4,-15 0-8,0-1-3,6 4-3,-4-6-3,-2 8 0,0-8 0,-3 6-2,-2-6-3,-5-2-5,-15 0-13,34 0-6,-34 0 2,0 0-1</inkml:trace>
  <inkml:trace contextRef="#ctx0" brushRef="#br0" timeOffset="2356">1826 692 13,'0'0'26,"0"0"3,0 0-6,-2 17-6,2-17-2,0 0-5,0 0-2,30 24-2,-30-24-2,30 6-1,-14-2-1,4-2-2,3-1-2,-3-9-7,9 3-20,-1 3-2,-2-8 0,4 3 0</inkml:trace>
</inkml:ink>
</file>

<file path=ppt/ink/ink4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26.112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CF20AB8D-CEB6-44F2-B23B-4C54DB06FE3D}" emma:medium="tactile" emma:mode="ink">
          <msink:context xmlns:msink="http://schemas.microsoft.com/ink/2010/main" type="inkDrawing" rotatedBoundingBox="15247,1292 18114,2081 17810,3185 14943,2396" semanticType="callout" shapeName="Other">
            <msink:sourceLink direction="with" ref="{082E6734-D63E-406F-9427-D0748B3C2B0A}"/>
          </msink:context>
        </emma:interpretation>
      </emma:emma>
    </inkml:annotationXML>
    <inkml:trace contextRef="#ctx0" brushRef="#br0">681 0 38,'0'0'33,"0"0"1,0 0-1,-2 37-18,-10-19-6,12 17-3,-13 2 0,5 13-3,-10 1-1,0 6 0,-5 4-1,-5-2 0,-5 2-1,-1-4 1,-3-8-1,-3-4 1,-1-7-1,-2-7 0,-4-13 0,3-6 1,-1-14-1,4-10 0,-1-10 0,5-13 0,8-8 0,5-11-1,10-1 1,8-6 0,8 6 0,6 4 0,4 4 0,6 10-1,-1 11 2,3 8-1,4 10 0,-1 10 0,3 6 1,1 10-1,3 8 1,3 7 0,-1 4 0,3 9 0,3 1 0,3 2 1,-4 0-1,3 0 1,-3-1-1,2-1 0,-3-4 0,-1 0 0,-9-5-1,-5-5 0,1 1-2,-10-13-2,8 13-6,-22-17-27,2-17 2,19 30-3,-19-30 2</inkml:trace>
    <inkml:trace contextRef="#ctx0" brushRef="#br0" timeOffset="639">1425 769 36,'6'-26'32,"-12"-3"4,-2 9-3,8 20-15,-33-28-7,33 28-1,-40 6-5,15 18-2,-11 2 0,3 13-2,-3 2 0,3 10 0,3 1-1,9-1 1,9 2 0,8 0-2,8-6 2,10-2-1,5-1 0,9-7 0,0 0 0,1-5-1,1-7 1,-1-7-1,-1-2 1,-3-8-1,-3-6 1,-2-4 0,-20 2 0,29-18 0,-21 0 0,-8 18-1,10-33 1,-12 13 0,-2 3 0,-2-7 0,-4 6 0,0-5 0,0 1 0,-1 4 1,1 1-1,10 17 1,-18-26-1,18 26 0,0 0 0,0 0 0,0 0 0,-4-18 1,4 18-2,20-8 2,-20 8-2,33-3 1,-9 1 1,0 2-1,1 0-1,3-2 0,1 4-1,-9-10-5,17 18-19,-11-12-9,-8-2-1,5 2 1</inkml:trace>
    <inkml:trace contextRef="#ctx0" brushRef="#br0" timeOffset="1232">1962 946 23,'-19'-4'32,"19"4"0,0 0 1,-14 18-17,24 3-3,-10-21-3,6 40-2,-6-13-2,11 11-3,-5-7 0,6 8-1,0-7 0,2 3-1,1-5 1,5-1-2,-2-13 0,1-4 1,1-4 0,2-8 0,-3 2 0,5-10 1,-4-2 0,3-2 0,-5-4 0,6 3 1,-11-13-2,5 8 1,-6-13-1,4 7 0,-10-3 0,3-1 0,-1-1-2,-2 1 1,2 8-1,-2-1-2,-6 21-1,8-30-3,12 36-14,-20-6-18,0 0 3,0 0-2,19-10 2</inkml:trace>
    <inkml:trace contextRef="#ctx0" brushRef="#br0" timeOffset="1669">2659 950 34,'6'27'31,"-6"-27"3,10 34-1,5-5-18,-17-11-2,18 19-5,-14-9-1,8 9-4,-6-1 0,4 3-2,-6-2 1,2 1-2,-2-5 0,0-3 0,-2 1-1,-2-11 0,4 0-1,-2-20-2,0 27-5,0-27-7,0 0-18,-6-18 0,2 1 0,4 17 1</inkml:trace>
    <inkml:trace contextRef="#ctx0" brushRef="#br0" timeOffset="1997">2602 938 34,'-12'-22'33,"12"22"2,6-29 0,-6 3-19,27 20-2,-15-19-4,16 17-4,-9-12-2,13 12-2,-6-3 0,3 3-1,1 4-2,-3-4 0,5 12-2,-11-16-5,17 16-20,-15-8-8,-3-2-1,0 0 1</inkml:trace>
  </inkml:traceGroup>
</inkml:ink>
</file>

<file path=ppt/ink/ink4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43.35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0CA293E2-AC73-4531-B73F-D5F12D153C89}" emma:medium="tactile" emma:mode="ink">
          <msink:context xmlns:msink="http://schemas.microsoft.com/ink/2010/main" type="inkDrawing" rotatedBoundingBox="22224,5269 24179,5145 24231,5966 22276,6090" semanticType="callout" shapeName="Other">
            <msink:sourceLink direction="with" ref="{85F44094-6EB2-483B-A79B-2E7460845633}"/>
          </msink:context>
        </emma:interpretation>
      </emma:emma>
    </inkml:annotationXML>
    <inkml:trace contextRef="#ctx0" brushRef="#br0">1331 1584 37,'0'0'34,"2"-20"2,-2 20-1,0 0-16,-38-8-6,38 8-5,-37 22-4,13 0-1,-9 2-1,1 9-1,-1 9 0,3 2 0,5 7-1,-1-1 0,9 4 0,7-3 0,10-5 0,8-3 0,5-7 0,11-4 0,0-10 0,3 2 0,5-12-1,-3-3 1,3-5 0,-7-4-1,1-5 1,-7-7-1,1 0 1,-8-8-1,-6 2 1,-4-6 0,-6 0 0,-4 2 0,-4-1 0,-2 5 0,-1 0 1,15 18 0,-26-26-1,26 26 1,0 0 0,-8-18 1,8 18-1,22-2 0,-2 2 0,5 2-1,7-2 1,1 0-1,4 4-1,-1-2-1,7 4-4,-17-18-11,9 12-21,-1-2 2,-1-2-2,1-2 1</inkml:trace>
    <inkml:trace contextRef="#ctx0" brushRef="#br0" timeOffset="515">1882 1935 34,'0'34'34,"-8"-6"0,8 6 1,6 7-18,-14-21-5,20 18-2,-12-14-4,15 3-2,-9-7-1,12 6 0,-18-26 0,34 28 0,-34-28-1,39 10 0,-21-14 0,5 2 0,-1-12 0,-1-2-1,-1-4 1,0-2-1,-6-1 0,1-5-1,-5-6 1,2 2-1,-4 0 1,0 1-2,0 1 1,-2 0-2,1 6-1,-7-3-4,18 25-14,-18 2-18,12-26 1,-12 26-1,20-20 2</inkml:trace>
    <inkml:trace contextRef="#ctx0" brushRef="#br0" timeOffset="889">2569 1828 52,'11'36'36,"-11"-14"-1,0-1 1,12 11-21,-12-32-5,-8 50-3,2-24-4,6 7 0,-4-1-1,4 4-1,-5-4 0,1 1 0,0-3-2,-4-4 1,4 0-2,4-26-1,-10 38-3,10-38-10,0 0-21,0 0 1,-20-20-1,20 20 0</inkml:trace>
    <inkml:trace contextRef="#ctx0" brushRef="#br0" timeOffset="1154">2454 1786 50,'2'-31'37,"-2"31"0,20-22-1,-6 0-18,21 24-7,-13-18-3,19 14-3,-3-10-3,7 6 0,-4-4-1,0-4-2,3 4-1,-9-7-2,9 13-16,-13-14-18,-7-2 0,-5-2 0,-7-6 1</inkml:trace>
  </inkml:traceGroup>
</inkml:ink>
</file>

<file path=ppt/ink/ink4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46.64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152C128A-8723-44FA-AB0D-C2FDB256506E}" emma:medium="tactile" emma:mode="ink">
          <msink:context xmlns:msink="http://schemas.microsoft.com/ink/2010/main" type="inkDrawing"/>
        </emma:interpretation>
      </emma:emma>
    </inkml:annotationXML>
    <inkml:trace contextRef="#ctx0" brushRef="#br0">652 1111 69,'0'0'36,"-30"-14"-1,30 14-10,-21 41-11,-7-9-6,14 19-3,-15 6-2,-1 12-1,-11 2-2,-2 4 1,-9-8-1,-1-6 1,-2-10 0,2-11 0,2-11-2,6-19 1,7-10 0,9-18-1,7-9 0,10-13 0,8-5 0,8-2 0,4-4 1,6 9 0,2 5 0,1 5 0,3 11 1,0 11-1,1 10 1,1 14 0,0 5-1,5 9 1,5 5-1,1 5 1,3 7-1,-3-4 0,4 1-1,-5-5-2,9 14-9,-17-9-24,3-1 1,-1 1-1,-1-5 0</inkml:trace>
    <inkml:trace contextRef="#ctx0" brushRef="#br0" timeOffset="562">1309 1895 70,'-4'-18'35,"4"18"1,-18 8-5,-7-8-21,15 22-3,-18-2-2,9 13-2,-9 2-2,4 11 1,1 3-2,3-2 1,4 3-1,9-1 0,5-4 0,6 0 0,9-9 0,5-5 0,6-5 0,3-4 0,3-10 0,1-10 0,3-6 0,-3-8 0,-3-6 0,-3-4 0,-1-3 1,-6 1-1,-3-5 1,-5 5-1,-6-2 0,-4 3 0,-2 3 1,-4 2-1,6 18 0,-19-29 0,19 29 1,-22-12-1,22 12 1,0 0 0,-18-4-1,18 4 1,0 0 0,22 18 0,-4-14-1,-1 3 0,9-1 0,1-4-1,7 2-1,-3-10-3,17 18-13,-11-16-19,-4 2 0,3-2-1,-5-2 1</inkml:trace>
    <inkml:trace contextRef="#ctx0" brushRef="#br0" timeOffset="1108">1921 2072 33,'-6'22'33,"10"-2"1,-6-1-1,2-19-10,18 50-11,-22-31-3,18 19-4,-8-11-1,7 7-1,-3-10 0,6 1-1,-4-3 0,5-4 1,-17-18-2,36 19 1,-36-19 0,35-8 0,-17-5 0,4-1 0,-3-10 0,1-1 0,-4-7-1,-3 2 0,-3-1 0,0 1-1,0 7 0,-8-7-2,4 12-1,-6-7-2,0 25-3,2-28-11,-2 28-20,21-21 2,-21 21-1,34-18 2</inkml:trace>
    <inkml:trace contextRef="#ctx0" brushRef="#br0" timeOffset="1451">2523 2053 53,'0'0'34,"12"45"0,-10-10-10,-2-35-9,8 58-3,-12-31-5,12 13-2,-10-11-2,8 5-1,-6-3-2,2-1 1,-2 3-2,-2-9 0,4 1-1,-8-7-2,10 10-4,-4-28-10,0 0-16,0 0-1,0 0 0,0 0 2</inkml:trace>
    <inkml:trace contextRef="#ctx0" brushRef="#br0" timeOffset="1748">2452 2104 60,'0'0'36,"28"-4"-1,-10 2-1,13 6-23,-11-12-3,13 8-5,-5 0-3,1-10-4,13 14-13,-13-14-17,-3-4-1,-1-1-1,-7-11 1</inkml:trace>
    <inkml:trace contextRef="#ctx0" brushRef="#br0" timeOffset="2184">1628 0 59,'-18'29'37,"16"1"-2,6 11 0,12 20-22,-14-10-6,13 20-4,-5 0-2,2-6-4,6 12-5,-18-26-20,10-3-6,3-11-3,1-17 2</inkml:trace>
    <inkml:trace contextRef="#ctx0" brushRef="#br0" timeOffset="2387">2061 435 61,'-4'26'37,"-8"5"-1,-2 9 1,6 17-24,-21-14-5,9 18-5,-9-6-1,1 6-1,-1-2-1,-1-9-1,10 9-5,-11-28-9,11 11-22,6-11 2,3-9-2,11-22 1</inkml:trace>
    <inkml:trace contextRef="#ctx0" brushRef="#br0" timeOffset="2637">2029 983 50,'0'0'35,"16"21"-1,-10-1 1,8 12-19,-14-32-8,4 45-3,-2-23-2,3 3-2,1-3 0,2 2 0,4-7-1,-12-17-1,35 28-1,-17-30-3,14 16-11,-5-16-19,-3-10 0,3-2-1,-3-10 1</inkml:trace>
    <inkml:trace contextRef="#ctx0" brushRef="#br0" timeOffset="2871">2405 965 50,'0'0'37,"-24"34"-2,17-9 1,1 18-18,-12-13-9,16 17-3,-6-3-4,2 3-2,4 6-4,-11-13-19,7 7-12,2 2-1,-2-6-1,4 3 1</inkml:trace>
    <inkml:trace contextRef="#ctx0" brushRef="#br0" timeOffset="7676">1153 3302 64,'0'0'37,"0"0"-1,0 0 1,12 21-22,-29 5-6,9 19-4,-10 7-3,2 11-1,-5 4 0,1 2-1,-4-6 0,-1 0 1,-5-14-1,1-4 0,-3-11 0,-1-9 0,-1-9-1,1-10 1,1-10 0,7-8-1,5-9 0,4-7 1,7 2-1,7-7 1,4 1-1,3 3 1,5 3 0,2 9 0,-12 17 0,34-14 1,-17 16-1,5 11 1,1 7 0,9 10-1,-2 1 1,5 5-1,-2 1 0,3 3 1,-1-1-2,-3-2 0,1 3-3,-11-11-6,13 5-27,-11 7 1,1-1-1,1 1 1</inkml:trace>
    <inkml:trace contextRef="#ctx0" brushRef="#br0" timeOffset="8159">1809 4214 63,'0'0'36,"-30"-31"-2,9 31 1,5 17-24,-20-1-4,11 21-3,-5-1-1,7 11-2,3 4 0,6 5 0,10-3-1,8-2 0,10-2 1,8-3-1,3-3 1,7-8-1,-1-7 0,3-6 1,-3-11-1,-1-7 0,-5-4 1,-1-7-1,-8-11 0,-3 0 1,-7-6-1,-4-1 0,-8-5 1,1 5 0,-9-5 0,0 8 0,0 1 0,14 21 0,-23-30 0,23 30 0,0 0 0,0 0-1,0 0 1,0 0-1,23-2 0,-3 8 0,2 2 0,1-4 0,7-2-2,-5-4-2,17 14-7,-21-14-26,17-4 1,-1-4 0,-2-6-2</inkml:trace>
    <inkml:trace contextRef="#ctx0" brushRef="#br0" timeOffset="8612">2342 4443 51,'-2'23'35,"-4"3"-2,2 7 2,10 11-22,-14-13-2,14 16-3,-8-13-3,10 5-2,-2-7 0,6 1-1,-2-9 0,9 2 1,-19-26-1,38 10 0,-17-12 1,7 0-1,-6-12 0,3-2 0,-5-10 0,2-3-1,-7-3 0,-3-5-1,-2-3 0,-2-5 0,2 4-2,-6-5-1,9 17-3,-17-16-10,18 19-23,-2 2 2,4 5-2,3 3 2</inkml:trace>
    <inkml:trace contextRef="#ctx0" brushRef="#br0" timeOffset="8955">2972 4450 34,'2'26'32,"6"13"1,-8-7 0,0-4-15,13 15-5,-20-14-3,13 15-4,-8-7-4,2-1 0,-2-1-2,2-3 0,0 1-1,-2-9-1,8 1-2,-6-25-2,3 30-9,-3-30-15,0 0-3,0 0-1,-7-26 2</inkml:trace>
    <inkml:trace contextRef="#ctx0" brushRef="#br0" timeOffset="9267">2933 4401 41,'0'0'34,"1"-19"1,-1 19 1,24 9-17,-24-9-4,22-2-4,-22 2-5,35-6-1,-13-3-1,7 5-2,-1-6 0,5-2-1,-1 2-2,-1-10-1,7 15-7,-25-13-29,11 2 2,-4-2-1,-20 18-1</inkml:trace>
    <inkml:trace contextRef="#ctx0" brushRef="#br0" timeOffset="9797">2086 2882 66,'8'-20'36,"-8"20"0,0 0-10,24 4-11,-24-4-4,2 48-5,-2-17 0,8 13-3,-4-1-1,1 8 0,-1-4-1,0 3-2,4-7-1,-6-6-2,12 7-4,-18-25-8,20 3-21,-16-22 0,29 22 0,-7-26 2</inkml:trace>
    <inkml:trace contextRef="#ctx0" brushRef="#br0" timeOffset="10031">2511 3184 45,'0'0'35,"0"0"2,0 0-2,0 0-13,-2 35-9,-19-13-6,9 13-2,-10 7-3,5 5-1,-3 0-2,2-4-1,6 5-2,-3-17-5,17 11-22,-6-9-5,0-9 0,4-6 1</inkml:trace>
    <inkml:trace contextRef="#ctx0" brushRef="#br0" timeOffset="10281">2612 3591 51,'0'0'35,"19"2"0,-19-2 0,0 0-16,36 14-8,-36-14-3,23 28-4,-13-9-1,10 7-1,-10 0-1,0 1 0,-6 5-1,-2-1 0,-4-3 0,0 1 1,-4-1-1,-4-2 0,2-3 0,-2-1-1,2-2 1,8-20 0,-6 27 0,6-27 0,0 0 1,10 22-1,-10-22 1,28 2-1,-5-6 1,5-2-1,5 0 0,-1-6-3,15 10-7,-8-17-28,5-3 3,-1-2-2,2-5-1</inkml:trace>
  </inkml:traceGroup>
</inkml:ink>
</file>

<file path=ppt/ink/ink4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50.58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ABA59681-37C4-4CB3-8B81-F17498CC8271}" emma:medium="tactile" emma:mode="ink">
          <msink:context xmlns:msink="http://schemas.microsoft.com/ink/2010/main" type="inkDrawing" rotatedBoundingBox="17009,6938 19486,7411 19291,8433 16814,7960" semanticType="callout" shapeName="Other">
            <msink:sourceLink direction="with" ref="{082E6734-D63E-406F-9427-D0748B3C2B0A}"/>
          </msink:context>
        </emma:interpretation>
      </emma:emma>
    </inkml:annotationXML>
    <inkml:trace contextRef="#ctx0" brushRef="#br0">534 29 40,'0'0'33,"2"-29"2,-2 29-4,0 0-14,0 0-3,0 0-5,-32 15-4,21 19-1,-9 1-2,4 10-1,-7 2-1,-3 4 1,-1 0-1,-5-2 0,-1-4 0,-1-4 0,-1-1 1,2-7-1,-3-8 1,3-5-1,1-8 0,3-8 0,5-10 0,3-6 0,5-14-1,4-5 1,4 0-1,6-8 1,4 1 0,4 5-1,2 2 2,6 5-1,0 7 0,-14 19 0,33-24 1,-13 24 0,3 4 0,3 8 0,1 3 0,7 7 0,-1 3 0,2 7 0,1-1-1,1 2 1,-1 1-1,-3-1 0,-4-3 0,-5-7-1,6 1-2,-13-11-4,17 11-17,-15-8-11,-19-16-1,34 17 0,-34-17-1</inkml:trace>
    <inkml:trace contextRef="#ctx0" brushRef="#br0" timeOffset="609">1194 592 49,'0'0'34,"0"0"1,0 0 1,-19 13-22,-15-9-3,21 22-3,-21-7-4,9 13-1,-7 1-1,10 6-1,3 6 0,3 2-1,4 2 0,6 4 1,6-9-1,6-3 0,6-6 0,2-4 0,4-9 0,1-4 1,-1-9-1,2-11 0,1 4 0,-1-8-1,3-1 1,-23 7 0,34-30 0,-18 9-1,-5 3 1,1-2 0,-4-1 0,-6 3 0,-8-3 0,6 21 1,-4-30-1,4 30 0,0 0 0,-12-21 0,12 21 1,0 0-1,0 0 1,0 0-1,0 0 1,0 0-1,0 0 2,0 0-2,0 0 1,0 0 0,0 0-1,0 0 1,0 0-1,0 0 0,20-10 0,-20 10 0,31 2 0,-9 0-1,4 4 0,-7-6 0,9 4-1,-3-8-2,9 10-4,-15-20-9,17 6-20,-9-2 1,1-4-1,-1 3 2</inkml:trace>
    <inkml:trace contextRef="#ctx0" brushRef="#br0" timeOffset="1217">1715 701 42,'0'0'33,"0"0"1,0 0 1,6 34-20,-6-34-3,-4 39-4,4-19-4,6 9 0,-8-4-2,12 3 0,-4-3-1,4-3 1,1-4-1,-11-18 0,30 21 1,-10-15 0,1-6-1,-1-2 1,1-10 0,1 5-1,-2-9 0,-3-4 0,-5 3 0,4-7-1,-6 1 0,0-1-1,-1 2 0,-3-3-3,10 7-2,-16-13-11,18 11-21,-5 3 2,5-5-2,6 5 3</inkml:trace>
    <inkml:trace contextRef="#ctx0" brushRef="#br0" timeOffset="1545">2287 586 37,'0'0'35,"0"29"1,-2-11 0,2-18-15,2 47-6,-2-47-6,-6 45-3,0-21-2,8 7-2,-4 2 0,2-1-1,-2 1 0,2 0 0,0 1-2,2-1 2,0-6-2,-2-1 0,6-7-1,-6-19-2,10 24-3,-10-24-6,0 0-18,14-31-5,-10 7-1,2-5 2</inkml:trace>
    <inkml:trace contextRef="#ctx0" brushRef="#br0" timeOffset="1841">2269 474 53,'-3'-23'37,"3"23"-2,0 0 1,15-24-21,13 30-6,-28-6-3,41-4-2,-13 2-2,5 0-1,-2 0-2,-1-4-1,3 8-5,-33-2-25,42-23-3,-23 9-3,-19 14 2</inkml:trace>
  </inkml:traceGroup>
</inkml:ink>
</file>

<file path=ppt/ink/ink4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52.88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EE819E40-00E2-4B9E-95F1-A0CBF7A904F1}" emma:medium="tactile" emma:mode="ink">
          <msink:context xmlns:msink="http://schemas.microsoft.com/ink/2010/main" type="inkDrawing" rotatedBoundingBox="18068,5463 19129,6763 18625,7175 17564,5875" semanticType="callout" shapeName="Other"/>
        </emma:interpretation>
      </emma:emma>
    </inkml:annotationXML>
    <inkml:trace contextRef="#ctx0" brushRef="#br0">0 0 56,'0'0'37,"0"0"-1,0 0 1,33 47-22,-33-19-5,20 21-4,-8 3-2,9 13-1,-5 0-2,4 2 0,-2 0-2,-4-6 0,5 4-3,-13-21-7,16-1-26,-12-13 0,7-15 0,3-9-1</inkml:trace>
    <inkml:trace contextRef="#ctx0" brushRef="#br0" timeOffset="250">601 558 55,'-14'26'36,"-7"0"0,-7 9-1,8 15-20,-25-11-7,12 10-4,-7-1-1,3 1-3,3 2 0,4-5-2,11 1-5,-9-23-8,24 1-19,0-1-1,4-24-1,14 18 1</inkml:trace>
    <inkml:trace contextRef="#ctx0" brushRef="#br0" timeOffset="453">678 923 52,'0'0'36,"0"0"0,6 28-2,-30-22-18,22 20-5,-17-7-6,9 11-2,-6-1-1,4 1-1,6-2 0,6 1 0,4-5-1,10 2 1,-14-26-1,34 29 0,-11-15-1,3-8-2,9 4-2,-11-18-6,18 6-24,-11-4-1,-1-4-1,-1 0 1</inkml:trace>
    <inkml:trace contextRef="#ctx0" brushRef="#br0" timeOffset="749">1004 1000 35,'0'0'33,"0"0"2,-20 28-1,14-10-12,8 17-10,-20-7-4,16 13-4,-8-5-2,4 1-2,1 5-2,-5-11-6,8 5-28,-6 1 2,-2-7-2,0 3 1</inkml:trace>
  </inkml:traceGroup>
</inkml:ink>
</file>

<file path=ppt/ink/ink4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6:12.288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85F44094-6EB2-483B-A79B-2E7460845633}" emma:medium="tactile" emma:mode="ink">
          <msink:context xmlns:msink="http://schemas.microsoft.com/ink/2010/main" type="inkDrawing" rotatedBoundingBox="24316,7895 24517,1374 25237,1397 25036,7917" semanticType="verticalRange" shapeName="Other">
            <msink:sourceLink direction="with" ref="{51EFA9F4-7A56-40FE-BFDE-CBC2C5D96D4D}"/>
            <msink:destinationLink direction="with" ref="{0CA293E2-AC73-4531-B73F-D5F12D153C89}"/>
          </msink:context>
        </emma:interpretation>
      </emma:emma>
    </inkml:annotationXML>
    <inkml:trace contextRef="#ctx0" brushRef="#br0">307 195 2,'-10'-25'6,"-2"3"0,2-4 2,-4 5 2,5-1 3,9 22 1,-22-34 1,22 34 1,-16-27 0,16 27-1,-12-20-1,12 20-2,0 0-1,0 0-2,-9-20 0,9 20-2,0 0-2,0 0 0,0 0-2,0 0 0,11 22 0,-1 0-1,2 7 0,8 7-1,1 13 1,9 8 0,-1 11-2,7 7 2,-1 6-1,6 6 1,-1 4-2,-3 5 2,-2-3-1,-1 6-1,-5 2 2,-1 2-2,-6 5 1,-3 1 0,-5 6-1,4 5 1,-5 11-1,-1-3 1,-4 6-1,4 3 0,-4-5 1,2 6-1,-3-3 0,-1-11 0,0-1 1,0-1-1,0-3-1,-2-8 1,-2 3 0,-4-1-1,-2-3 2,-2 3-1,-4 4 0,-1-5 0,-7-1 1,0 5-1,-5-3 1,-1-2 0,0-6-2,1-1 2,-3-1-1,-1-2 0,1 0 0,-3-7 0,1 3 1,-1 0-1,-1 6 0,1-2 0,-1-3 0,5-1 0,-1 0 0,4-6 0,3-4 0,-1-4 0,2-8 0,1-4 0,-1-6 1,0-5-1,1-5 1,-3-4-1,2-5 0,1-5 0,-3 1 1,4-9-1,-4-3-1,9-4 1,-3-9 0,4 1-1,10-18-1,-14 20 0,14-20-2,0 0-2,2 26-2,-19-32-15,17 6-17,-6 23 1,-2-3-1,0 4 2</inkml:trace>
  </inkml:traceGroup>
</inkml:ink>
</file>

<file path=ppt/ink/ink4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6:17.31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89323A14-6AFE-4358-A3E7-0B38C797371D}" emma:medium="tactile" emma:mode="ink">
          <msink:context xmlns:msink="http://schemas.microsoft.com/ink/2010/main" type="inkDrawing" rotatedBoundingBox="22078,7356 22910,6887 23319,7611 22487,8081" shapeName="Other"/>
        </emma:interpretation>
      </emma:emma>
    </inkml:annotationXML>
    <inkml:trace contextRef="#ctx0" brushRef="#br0">790 122 20,'-18'-22'30,"18"22"1,-31-2 1,5 4-15,10 20-4,-21-9-4,9 19-2,-17-6-2,6 14 1,-14-4-3,3 10 0,-7-4 0,10 3-1,-2-3 0,4 2-1,5-4-1,3-8-2,13 4-2,-3-20-4,23 12-9,4-28-17,-24 12 0,24-12-1,-2-22 2</inkml:trace>
    <inkml:trace contextRef="#ctx0" brushRef="#br0" timeOffset="312">272 12 31,'0'0'33,"-6"-18"3,6 18-1,0 0-13,0 0-6,26 16-5,-26-16-4,29 40-2,-11-10-1,12 16-1,-7 3-2,7 11 1,-5 2-1,1 2 0,-2-3-1,-5-1 0,1-6-1,-6-4-1,5-2-1,-11-18-5,16 11-9,-20-17-21,-4-24 1,16 20-1,-16-20 2</inkml:trace>
    <inkml:trace contextRef="#ctx0" brushRef="#br0" timeOffset="655">414 126 44,'0'0'33,"0"0"0,0 0-9,0 0-10,6 35-4,-6-35-4,2 40-2,-4-16-1,2 8-2,-4 4-2,-2-2-2,2 10-2,-12-11-9,12 1-19,-4 8 0,-7-8 0,7 2 0</inkml:trace>
    <inkml:trace contextRef="#ctx0" brushRef="#br0" timeOffset="936">0 402 31,'32'-19'30,"25"9"0,2 4-10,8-8-6,16 12-3,-5-8-4,15 10-2,3-4-2,1 2-6,3 6-17,-1 4-11,-22-10-1,7 10 1</inkml:trace>
  </inkml:traceGroup>
</inkml:ink>
</file>

<file path=ppt/ink/ink4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6:19.074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87658423-8387-4A23-A735-4B8C045761C4}" emma:medium="tactile" emma:mode="ink">
          <msink:context xmlns:msink="http://schemas.microsoft.com/ink/2010/main" type="inkDrawing" rotatedBoundingBox="17665,4646 18041,3957 18749,4343 18373,5032" semanticType="callout" shapeName="Other"/>
        </emma:interpretation>
      </emma:emma>
    </inkml:annotationXML>
    <inkml:trace contextRef="#ctx0" brushRef="#br0">587 264 35,'8'-36'33,"-8"36"2,0 0-6,-33-4-13,21 34-4,-26-10-4,5 23-2,-12 5-4,4 12 0,-7-5-2,3 7 0,6-5-3,-4-11-4,19 4-5,-9-18-17,11-13-5,8-1-1,14-18 2</inkml:trace>
    <inkml:trace contextRef="#ctx0" brushRef="#br0" timeOffset="249">243 0 25,'0'0'33,"22"-8"2,-22 8 0,10 35-15,9 21-6,-19-2-2,22 19-4,-16 1-4,13 15-1,-3-4-2,2 1 0,-4-7-4,-1-13 0,7 3-6,-20-25-11,6 0-15,0-9-1,-6-13 0,0-22 1</inkml:trace>
    <inkml:trace contextRef="#ctx0" brushRef="#br0" timeOffset="530">0 468 44,'21'-18'34,"19"12"1,5-1-1,4-5-21,29 18-3,-3-16-5,15 10-5,9-2-7,-7-18-12,6 0-15,10 6-1,-15-6 1,-3 10-1</inkml:trace>
  </inkml:traceGroup>
</inkml:ink>
</file>

<file path=ppt/ink/ink4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6:20.30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25F91A59-A98A-4122-9B01-E7BD6F1825F7}" emma:medium="tactile" emma:mode="ink">
          <msink:context xmlns:msink="http://schemas.microsoft.com/ink/2010/main" type="inkDrawing"/>
        </emma:interpretation>
      </emma:emma>
    </inkml:annotationXML>
    <inkml:trace contextRef="#ctx0" brushRef="#br0">721 145 24,'2'-32'32,"-2"32"2,-10-22 0,-19 16-17,13 38-2,-30-12-3,15 34-3,-24-1-5,0 17 0,-10 2-3,-2 1-2,2 5-2,-4-17-3,18 9-6,-14-32-11,18-4-10,19-11-4,4-21 4,24-2-1</inkml:trace>
    <inkml:trace contextRef="#ctx0" brushRef="#br0" timeOffset="234">294 8 35,'15'-18'32,"7"28"4,-22-10-2,20 32-17,9 17-5,-21-1-1,22 26-5,-13-3-3,7 11-1,2 1-3,-3-9-1,9 7-7,-20-23-14,3-4-12,1-5-1,-10-17 1,0-4 0</inkml:trace>
    <inkml:trace contextRef="#ctx0" brushRef="#br0" timeOffset="484">107 407 58,'0'0'37,"0"0"-2,0 0 1,35 2-23,24 24-8,6-12-2,18-4-6,29 6-15,4-18-17,4-18 0,8-2-2,-10-15 2</inkml:trace>
  </inkml:traceGroup>
</inkml:ink>
</file>

<file path=ppt/ink/ink4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14:16.30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654B160B-88BE-4CA6-9BDF-2A33399975EC}" emma:medium="tactile" emma:mode="ink">
          <msink:context xmlns:msink="http://schemas.microsoft.com/ink/2010/main" type="inkDrawing"/>
        </emma:interpretation>
      </emma:emma>
    </inkml:annotationXML>
    <inkml:trace contextRef="#ctx0" brushRef="#br0">125 79 37,'-14'-29'32,"14"29"2,-6-24-11,-9-2-6,15 26-5,0 0-3,0 0-1,-14 28-4,16 11-2,-4 7 0,4 12-1,2 9-1,2 7 1,3 3 0,1 1-1,2-1 0,0-4 0,0-7-1,-2-7 0,2 1-1,-6-14-2,4 3-1,-10-25-5,13 14-9,-13-20-14,0-18-1,0 0 2,0 0-1</inkml:trace>
    <inkml:trace contextRef="#ctx0" brushRef="#br0" timeOffset="421">0 135 40,'36'-2'31,"-18"-12"1,12 2-10,7 12-7,-13-18-6,10 12-4,-1-8-3,-1 3-1,-2 1 0,1 2-1,-3 4-2,-4-4-2,2 16-4,-26-8-8,21-10-15,-21 10-1,0 0 1,12 24 0</inkml:trace>
    <inkml:trace contextRef="#ctx0" brushRef="#br0" timeOffset="702">175 516 31,'0'0'33,"27"4"0,-27-4 1,36-26-18,6 24-4,-15-14-6,11 9-3,-8 1 0,3 0-3,-5 8-3,-6-6-2,4 14-9,-26-10-17,29 9-1,-9-3-3,-2-12 3</inkml:trace>
    <inkml:trace contextRef="#ctx0" brushRef="#br0" timeOffset="983">1113 296 31,'14'24'32,"-6"-3"1,-8-21-1,-8 34-15,18 8-6,-18-6-4,14 11-3,-10-3 0,6 8-2,-4-7-1,2 1-1,0 0 0,-4-9-4,10 7-5,-18-16-13,6-6-11,6-1-1,0-21 1</inkml:trace>
    <inkml:trace contextRef="#ctx0" brushRef="#br0" timeOffset="1607">660 667 40,'0'0'29,"-20"-2"1,20 2-11,0 0-6,0 0-4,28-8-4,-28 8 0,30-6-3,-11 4-2,-1 0-3,6 4-7,-24-2-12,32-4-8,-3 14-2,-29-10 1</inkml:trace>
    <inkml:trace contextRef="#ctx0" brushRef="#br0" timeOffset="2028">1028 508 17,'10'18'27,"-10"-18"0,0 0-7,28-14-5,-28 14-5,30-2-4,-30 2-1,33 4-3,-33-4-1,32 6-3,-14 2-1,-18-8-3,35 12-3,-35-12-3,32-2-9,-6 8-6,-26-6 0</inkml:trace>
    <inkml:trace contextRef="#ctx0" brushRef="#br0" timeOffset="2309">1506 129 12,'0'0'29,"0"0"2,9 34 0,-5-2-12,-15-5-5,18 21-3,-18-8-5,15 13-1,-8-3-1,6 9-2,-6-7 0,4 2-2,-4-3 1,0-3-1,0 0 1,-2-3-1,0-1-1,0-8 1,2-5-1,-2-7 1,4-6 0,2-18-1,0 0 1,0 0 0,0 0 0,4-18 0,2-2 0,2-3-1,6 1 1,-2 0 0,5 4 0,-3-2 0,4 8 0,-18 12 0,32-18 0,-14 14 0,-18 4 0,35 2 0,-35-2 0,34 12 1,-34-12-1,34 26 1,-19-8-1,-1 2 0,-2 6-2,-4-8-1,8 23-9,-14-9-17,-2-6-3,8 8-1,-8-9 1</inkml:trace>
  </inkml:traceGroup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00.278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466 129 16,'0'0'25,"0"0"-3,-4-26-3,4 26 1,-8-24-5,8 24-3,-15-25-3,15 25-3,-27-23 0,27 23-3,-37-21-1,17 16 0,-9 0-1,3 7 0,-5 3 0,-2 10-1,3 5 0,-4 9 0,-1 9 0,5 9 0,1 5 0,4 3 0,3 4-1,9-4 1,1 0 0,5-6-1,11-7 0,-1-9 1,7-8-1,0-4 1,5-11-1,2-7 1,3-6 0,2-7 0,2-7-1,2-7 1,3-2 0,1-11 0,4 0 0,-3-10 0,3 0-1,-2-3 1,1 1-1,-6 2 1,0 4 0,-7 6-1,-1 4 1,-8 11 0,0 5 0,-11 17 0,0 0 0,0 0 0,0 0 0,-2 15 0,-7 10 0,6 2 0,-4 10 1,4 1 0,-2 3-1,5-1 1,2-3-1,4-1 1,1-7-1,7-2 0,4-6-3,-1-9-4,11 3-13,7 0-10,-9-6-1,7 2 1,-4-6-1</inkml:trace>
</inkml:ink>
</file>

<file path=ppt/ink/ink4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1T18:05:40.635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51EFA9F4-7A56-40FE-BFDE-CBC2C5D96D4D}" emma:medium="tactile" emma:mode="ink">
          <msink:context xmlns:msink="http://schemas.microsoft.com/ink/2010/main" type="writingRegion" rotatedBoundingBox="22966,487 25189,3709 21835,6023 19612,2801">
            <msink:destinationLink direction="with" ref="{85F44094-6EB2-483B-A79B-2E7460845633}"/>
          </msink:context>
        </emma:interpretation>
      </emma:emma>
    </inkml:annotationXML>
    <inkml:traceGroup>
      <inkml:annotationXML>
        <emma:emma xmlns:emma="http://www.w3.org/2003/04/emma" version="1.0">
          <emma:interpretation id="{AC16150C-7C60-4E1B-93DA-BB8E90246787}" emma:medium="tactile" emma:mode="ink">
            <msink:context xmlns:msink="http://schemas.microsoft.com/ink/2010/main" type="paragraph" rotatedBoundingBox="23086,426 24462,2701 23888,3048 22512,77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D9585EC-8013-4785-A06B-6F1063FA3DA9}" emma:medium="tactile" emma:mode="ink">
              <msink:context xmlns:msink="http://schemas.microsoft.com/ink/2010/main" type="line" rotatedBoundingBox="23086,426 24462,2701 23888,3048 22512,773">
                <msink:destinationLink direction="with" ref="{13C5FB0C-BEEB-4CCB-8515-7F13403526DE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58A74136-5E4C-469E-8943-6B66D86CB346}" emma:medium="tactile" emma:mode="ink">
                <msink:context xmlns:msink="http://schemas.microsoft.com/ink/2010/main" type="inkWord" rotatedBoundingBox="23086,426 24462,2701 23888,3048 22512,773"/>
              </emma:interpretation>
              <emma:one-of disjunction-type="recognition" id="oneOf0">
                <emma:interpretation id="interp0" emma:lang="en-US" emma:confidence="0">
                  <emma:literal>Int</emma:literal>
                </emma:interpretation>
                <emma:interpretation id="interp1" emma:lang="en-US" emma:confidence="0">
                  <emma:literal>In T</emma:literal>
                </emma:interpretation>
                <emma:interpretation id="interp2" emma:lang="en-US" emma:confidence="0">
                  <emma:literal>in T</emma:literal>
                </emma:interpretation>
                <emma:interpretation id="interp3" emma:lang="en-US" emma:confidence="0">
                  <emma:literal>"2,</emma:literal>
                </emma:interpretation>
                <emma:interpretation id="interp4" emma:lang="en-US" emma:confidence="0">
                  <emma:literal>112 T</emma:literal>
                </emma:interpretation>
              </emma:one-of>
            </emma:emma>
          </inkml:annotationXML>
          <inkml:trace contextRef="#ctx0" brushRef="#br0">20 22 21,'0'0'31,"0"0"3,0 0-1,-19-22-12,19 22-6,0 0-3,8 26-2,-8-26-4,1 37 0,-4-9-2,6 11-1,-3 5-1,2 5-1,-4 4 0,2 3-1,0-3-1,-1-6 0,2 3-1,-2-11-1,8 5-3,-14-21-8,20-1-22,-5 6 0,-8-28 0,26 21 0</inkml:trace>
          <inkml:trace contextRef="#ctx0" brushRef="#br0" timeOffset="297">485 537 47,'-21'35'33,"-1"-15"2,0 12-1,3 7-20,-19-7-5,13 9-4,-11-7-2,9 5-2,-1-9 0,4-2-3,5-1-2,-3-13-7,20 14-9,-6-9-14,8-19-1,-16 34 1,16-34 0</inkml:trace>
          <inkml:trace contextRef="#ctx0" brushRef="#br0" timeOffset="562">375 965 43,'20'-6'32,"5"4"4,-5 2-7,-20 0-12,51-2-4,-33-2-4,10 14-4,-11-8 0,5 10-2,-22-12-1,28 24 0,-28-24 0,12 29-1,-12-11-1,-4 0 1,-4 4-1,-2-1 0,-4 7 0,0-4 0,0 1-1,3-1 1,1-4 0,6-3 1,4-17-2,2 26 2,-2-26-1,23 12 0,-5-12 1,6 4-1,3-6 0,5-4 0,7 6-1,-1-10-2,5 10-5,-15-12-25,7 8-4,-1-4 0,-9 4 0</inkml:trace>
          <inkml:trace contextRef="#ctx0" brushRef="#br0" timeOffset="-6333">1065 1884 46,'2'20'34,"4"9"2,-5 7-4,-8-13-17,20 21-3,-17-17-4,12 12-4,-8-1-2,6 1 0,-6 0-2,2-3 0,0 3 0,-2-6-1,2 5-2,-10-14-2,14 8-6,-22-14-17,16-18-7,-7 21-2,7-21 2</inkml:trace>
          <inkml:trace contextRef="#ctx0" brushRef="#br0" timeOffset="-5943">866 1904 12,'0'0'31,"0"0"1,-10-22 1,10 22-13,0 0-4,-6-17-4,6 17-3,0 0-2,36-6-2,-19-4-1,15 8-1,-1-8 0,11 6-1,3-6 0,6 0-2,-2 3 1,0-3-3,5 6-2,-21-12-23,8 6-8,-5 0-2,-5 1 0</inkml:trace>
        </inkml:traceGroup>
      </inkml:traceGroup>
    </inkml:traceGroup>
    <inkml:traceGroup>
      <inkml:annotationXML>
        <emma:emma xmlns:emma="http://www.w3.org/2003/04/emma" version="1.0">
          <emma:interpretation id="{C5DBD593-0C48-4F45-BA7C-E16E8523C30C}" emma:medium="tactile" emma:mode="ink">
            <msink:context xmlns:msink="http://schemas.microsoft.com/ink/2010/main" type="paragraph" rotatedBoundingBox="22223,2438 23559,2438 23559,3027 22223,3027" alignmentLevel="3"/>
          </emma:interpretation>
        </emma:emma>
      </inkml:annotationXML>
      <inkml:traceGroup>
        <inkml:annotationXML>
          <emma:emma xmlns:emma="http://www.w3.org/2003/04/emma" version="1.0">
            <emma:interpretation id="{2A2CE712-07A9-457F-9A42-D2F4120EF6D8}" emma:medium="tactile" emma:mode="ink">
              <msink:context xmlns:msink="http://schemas.microsoft.com/ink/2010/main" type="inkBullet" rotatedBoundingBox="22193,2458 23547,2351 23593,2933 22239,3040"/>
            </emma:interpretation>
            <emma:one-of disjunction-type="recognition" id="oneOf1">
              <emma:interpretation id="interp5" emma:lang="en-US" emma:confidence="0">
                <emma:literal>↳</emma:literal>
              </emma:interpretation>
            </emma:one-of>
          </emma:emma>
        </inkml:annotationXML>
        <inkml:trace contextRef="#ctx0" brushRef="#br0" timeOffset="-7176">-382 1861 42,'0'0'32,"-32"4"3,11 7-3,9 15-20,-26-4-3,13 19-3,-7-4-1,7 10-3,1 4 0,8 1-2,8 3 1,8-4-1,10-8 0,6-4 0,8-4 0,3-8 0,1-5 0,3-7 0,1-7 0,-7-6 0,1-6 0,-4-7 0,-5-3 0,-5-8-1,0 1 1,-10-4 0,0-2 0,-2 3 1,-8-2-1,4 5 1,-10 1 0,14 20 1,-19-27 0,19 27 1,0 0-1,-14-18 0,14 18 0,0 0 0,23-2-1,-3 0 0,8 2 0,-1-4-1,13 6-2,-3-10 0,6 10-3,-9-20-7,16 7-26,-9 3 2,-3-6-2,1-2 3</inkml:trace>
        <inkml:trace contextRef="#ctx0" brushRef="#br0" timeOffset="-6692">325 1988 59,'-21'22'34,"9"8"-1,-6 5-11,1-15-11,19 19-4,-8-12-1,14 11-3,1-11-1,9 3 0,0-5 0,7-1 0,1-8-1,7-3 1,-7-13 0,11 0 1,-7-11-1,1-1 1,-3-12-1,2-1 0,-7-9 0,1-3-1,-6 0-1,-5-7 0,-3 9-2,-2-4 1,1 9-4,-11-7-3,2 37-13,22-26-16,-22 26 1,0 0-2,25-25 3</inkml:trace>
      </inkml:traceGroup>
    </inkml:traceGroup>
    <inkml:traceGroup>
      <inkml:annotationXML>
        <emma:emma xmlns:emma="http://www.w3.org/2003/04/emma" version="1.0">
          <emma:interpretation id="{6274F45C-3208-408F-8D5F-0424EF2CD06D}" emma:medium="tactile" emma:mode="ink">
            <msink:context xmlns:msink="http://schemas.microsoft.com/ink/2010/main" type="paragraph" rotatedBoundingBox="21785,1798 23777,4684 23162,5107 21171,222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3802EFC6-C9C2-4E47-812D-11D75FFA3425}" emma:medium="tactile" emma:mode="ink">
              <msink:context xmlns:msink="http://schemas.microsoft.com/ink/2010/main" type="line" rotatedBoundingBox="21785,1798 23777,4684 23162,5107 21171,2222"/>
            </emma:interpretation>
          </emma:emma>
        </inkml:annotationXML>
        <inkml:traceGroup>
          <inkml:annotationXML>
            <emma:emma xmlns:emma="http://www.w3.org/2003/04/emma" version="1.0">
              <emma:interpretation id="{082E6734-D63E-406F-9427-D0748B3C2B0A}" emma:medium="tactile" emma:mode="ink">
                <msink:context xmlns:msink="http://schemas.microsoft.com/ink/2010/main" type="inkWord" rotatedBoundingBox="22908,3607 23691,4742 23162,5107 22379,3972">
                  <msink:destinationLink direction="with" ref="{ABA59681-37C4-4CB3-8B81-F17498CC8271}"/>
                  <msink:destinationLink direction="with" ref="{28BC3982-A8CD-4B8E-9201-B7EC62449A68}"/>
                  <msink:destinationLink direction="with" ref="{CF20AB8D-CEB6-44F2-B23B-4C54DB06FE3D}"/>
                  <msink:destinationLink direction="with" ref="{13C5FB0C-BEEB-4CCB-8515-7F13403526DE}"/>
                </msink:context>
              </emma:interpretation>
              <emma:one-of disjunction-type="recognition" id="oneOf2">
                <emma:interpretation id="interp6" emma:lang="en-US" emma:confidence="0">
                  <emma:literal>.....</emma:literal>
                </emma:interpretation>
                <emma:interpretation id="interp7" emma:lang="en-US" emma:confidence="0">
                  <emma:literal>x 1/4</emma:literal>
                </emma:interpretation>
                <emma:interpretation id="interp8" emma:lang="en-US" emma:confidence="0">
                  <emma:literal>&amp; 1/4</emma:literal>
                </emma:interpretation>
                <emma:interpretation id="interp9" emma:lang="en-US" emma:confidence="0">
                  <emma:literal>....</emma:literal>
                </emma:interpretation>
                <emma:interpretation id="interp10" emma:lang="en-US" emma:confidence="0">
                  <emma:literal>X 1/4</emma:literal>
                </emma:interpretation>
              </emma:one-of>
            </emma:emma>
          </inkml:annotationXML>
          <inkml:trace contextRef="#ctx0" brushRef="#br0" timeOffset="4368">-54 3117 45,'0'0'36,"0"0"1,-8 23 0,8-23-20,2 44-7,-10-22-1,14 22-5,-8-7 0,6 11-3,-4-2 1,0 1-3,0 1 1,-2-4-2,8 7-2,-12-19-4,20 18-15,-12-21-14,4-3 0,-6-26-1,19 24 2</inkml:trace>
          <inkml:trace contextRef="#ctx0" brushRef="#br0" timeOffset="4634">332 3534 65,'12'17'37,"-24"3"-1,12-20-10,-22 58-12,-9-32-6,11 13-4,-14 3-2,3 0-1,-3 1-1,5-3-1,3 4-1,-3-16-3,15 21-8,-17-19-22,17-8-1,14-22-1,-16 24 1</inkml:trace>
          <inkml:trace contextRef="#ctx0" brushRef="#br0" timeOffset="4883">355 3943 51,'0'0'35,"6"23"0,-8-3 0,2-20-21,-6 34-6,-2-14-3,8 4-3,-1-3 0,2 5-1,5-6 0,4 0 0,-10-20-1,36 28 0,-11-18 0,1-2-1,7-6-1,-5-8-2,11 10-7,-21-14-20,7-6-5,1 2-1,-6-8 2</inkml:trace>
          <inkml:trace contextRef="#ctx0" brushRef="#br0" timeOffset="5164">696 3933 40,'0'0'35,"-24"25"1,12-5 0,12-20-19,-11 52-6,-9-24-4,14 15-4,-6-5-1,2 4-2,2 1-2,-3-11-4,15 2-29,-12 0-1,-2-10 0,2-3 0</inkml:trace>
          <inkml:trace contextRef="#ctx0" brushRef="#br0" timeOffset="-7690">-991 1310 48,'0'0'31,"0"0"3,0 0-13,-16 24-7,16 11-4,-18-3-5,8 15-2,-9-2-1,3 10 1,-10-6-2,1 2-1,-5-5 1,-1-7-1,-5-4 0,-3-9 0,1-7 0,-1-7 0,2-8-1,-1-8 1,7-8 0,5-9 0,4-11 1,9-1-1,3-6 2,10-1-1,2-1 0,10 6 1,-1 1 0,9 9 0,0 5 0,7 12 0,-3 8 0,7 12 0,-1 6-1,3 9 0,1 3 0,1 9 0,-1 2-1,1 3 1,-3-5-1,-3-2 0,1-1-1,-7-11-3,13 11-4,-24-17-26,17-1-1,-1-4-3,1-5 2</inkml:trace>
        </inkml:traceGroup>
      </inkml:traceGroup>
    </inkml:traceGroup>
    <inkml:traceGroup>
      <inkml:annotationXML>
        <emma:emma xmlns:emma="http://www.w3.org/2003/04/emma" version="1.0">
          <emma:interpretation id="{EA1EE0B0-64B1-4053-8293-AE9DB497D029}" emma:medium="tactile" emma:mode="ink">
            <msink:context xmlns:msink="http://schemas.microsoft.com/ink/2010/main" type="paragraph" rotatedBoundingBox="21223,4876 21837,4876 21837,5313 21223,5313" alignmentLevel="4"/>
          </emma:interpretation>
        </emma:emma>
      </inkml:annotationXML>
      <inkml:traceGroup>
        <inkml:annotationXML>
          <emma:emma xmlns:emma="http://www.w3.org/2003/04/emma" version="1.0">
            <emma:interpretation id="{392CFBC0-C772-48BA-B2E1-727605038424}" emma:medium="tactile" emma:mode="ink">
              <msink:context xmlns:msink="http://schemas.microsoft.com/ink/2010/main" type="inkBullet" rotatedBoundingBox="21288,4752 21931,4900 21831,5335 21188,5187"/>
            </emma:interpretation>
            <emma:one-of disjunction-type="recognition" id="oneOf3">
              <emma:interpretation id="interp11" emma:lang="en-US" emma:confidence="0">
                <emma:literal>↳</emma:literal>
              </emma:interpretation>
            </emma:one-of>
          </emma:emma>
        </inkml:annotationXML>
        <inkml:trace contextRef="#ctx0" brushRef="#br0" timeOffset="2091">-1011 4298 5,'-16'34'26,"-14"-20"2,15 23 2,-9-3-13,-13-4-4,9 9-2,-11-13-3,3 14-1,-9-20-1,4 10-1,-7-15-2,1 5-2,4-16 1,2-2-2,5-10 0,11-11 1,1 1-2,8-12 1,6-4 0,8-2 0,2-1 1,8 5 0,0 0 0,2 12 1,2-4 1,-12 24-1,27-19 0,-9 19 0,0 4-1,1 7 0,3 3 1,4 6-1,-1 6 1,7 6 0,-3 0 0,5 1 0,-3-3 0,5 2 0,-7-6 0,3 1-2,-1-7 1,-3-6-3,1 8-3,-29-22-18,38 16-13,-15-2 0,1-2-2,1 4 2</inkml:trace>
      </inkml:traceGroup>
    </inkml:traceGroup>
  </inkml:traceGroup>
</inkml:ink>
</file>

<file path=ppt/ink/ink4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20:24:03.388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13C5FB0C-BEEB-4CCB-8515-7F13403526DE}" emma:medium="tactile" emma:mode="ink">
          <msink:context xmlns:msink="http://schemas.microsoft.com/ink/2010/main" type="inkDrawing" rotatedBoundingBox="21928,-726 25562,1153 23792,4574 20158,2694" semanticType="enclosure" shapeName="Other">
            <msink:sourceLink direction="with" ref="{DD9585EC-8013-4785-A06B-6F1063FA3DA9}"/>
            <msink:sourceLink direction="with" ref="{082E6734-D63E-406F-9427-D0748B3C2B0A}"/>
          </msink:context>
        </emma:interpretation>
      </emma:emma>
    </inkml:annotationXML>
    <inkml:trace contextRef="#ctx0" brushRef="#br0">3655 3079 3483,'-27'8'2838,"10"5"-645,-2-10-258,19-3-387,-31 8-387,31-8-129,-29 12-516,29-12 129,-35 15-258,16-1-129,-6-2 0,-4 5 129,-5-3 0,-2 6-129,-8 1 0,2 3 0,-10-2-129,1 2 129,-3-4 0,2 2-129,-2-3-129,1 0 129,-1-2-129,2 0 129,-2-6-129,0 1 129,2-4 0,-2 3 0,-1-7 0,1 1-129,-4-1 129,1-2-129,-7-2 129,-1 4-129,-8 0 0,-4-4 0,-3 0 0,-4 0 0,-3 4 0,1-3 129,0 1-129,2-2 0,6 0 0,2 0 129,2 0-129,8-2 0,-1-7 129,3-2-129,6-3 0,-6-5 0,1-5 129,-3-4-129,1-5 0,0-5 0,2-4 129,-6-8-129,6-1 129,-1-4 0,5-3-129,7-5 129,2 0-129,4-2 0,1-3 0,4-1 0,3-8 0,2-2-129,1-2 258,0-5-129,6-1 258,1-3-129,6 0 129,5-6 129,4 0-129,10 5 0,1-10 0,2 8 0,7-6-129,8 3 0,-1-7 0,7 12-129,-1 0 258,4 6-258,4 5 129,0 7-129,3 6 129,6 9-129,-1 6 129,6 8 0,1 3-258,7 3 258,-2 1-129,5-1 129,4-1-258,0 5 258,0-1-129,4-2 0,-6 1 129,0 6-129,1-1 129,-6 5-129,-1 4 129,-3 0-129,1 1 258,-3 6-258,2-4 129,2 2 0,-2 1-129,5 4 0,-1 0 129,4 0-129,1 1 0,2 0 129,0-1-129,0 1 129,0-5-129,4 5 129,-3-2 0,2-1-129,-3 3 129,2-1-129,-5 3 129,1 3-129,-1 2 129,-7 0-129,1 4 129,-4 0-129,-2 0 0,0 0 129,1 5-129,-3-1 0,-1 3 0,2 0 129,-2-1-129,-1 3 0,-1-4 0,-3 3 129,1 5-129,2-3 0,-3 2 0,7 2 0,-4 1 0,1-1 129,3 1-129,-2 0 0,1-2 0,1 3 0,-2-1 0,-3 0 0,-2 0 0,1-1 129,0 1-258,-2 2 129,-2 2 0,-5-4 0,3 4 0,-3 1 0,2 1 0,-2 6 0,-1-3 0,-3 3 129,0-2-129,-1 2 129,-2 0 0,-2 0-129,-1-3 129,-1-3-129,1 1 129,2-5-129,-4 9 129,3-9-258,2 3 129,1 1 0,-1-2 0,-1 0 0,2 0 0,-4 3 0,2-2 0,-3 0 0,-1 1 0,-1-2 0,0 1 0,-1 4 0,-1-3-129,1-1 129,-3 1 0,3-1 0,-6 3 0,4-1 0,0 6 0,-2-2 0,0 3 0,-1 4 0,-1 2 0,-3 2 0,4 2 0,-4-2 0,2 2 0,-2 1 0,1-2 0,0 1 0,0 0 0,2 2 0,-2 4 0,-1-1 0,0 1 129,-1-1-129,-1 0 0,-1-6 0,0 6 0,0-8-129,0 3 258,0-4-129,-1 4 0,-4 0 0,2 0 0,-4-1 0,2 0 0,-1 0 129,-1-4-129,-1 0 0,-2-2 0,2-5-129,3 4 129,-3 0 0,1 1 0,1-2 0,-2-2 0,0 0 0,-2-1 0,3 4 0,-2-5 0,-1 1 0,-2-3 0,3-1 129,-3 5-258,-1-2 129,-1-4 0,1 9 0,-5-5 0,5 1 0,-7-4 0,2 1 0,0-1 129,0-1-129,-1-2 0,1 1 0,0-2 129,-3-4-129,3 5 0,0-1 0,0 0 0,-2-1 129,4 2-129,-2-8 0,0 5-129,5 4 258,13-21-129,-32 34-129,32-34 129,-31 26 0,31-26-129,-33 22 129,33-22-129,-32 17 0,14-10 0,1-3-129,17-4-258,-40 12-774,38 6-3354,-21-10-516,4 8-516,-9-1-387</inkml:trace>
  </inkml:traceGroup>
</inkml:ink>
</file>

<file path=ppt/ink/ink4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03:35:09.172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60 16 129,'10'-14'129,"-10"14"258,0 0-129,24 0-129,-24 0 258,20 0-129,-20 0-129,21 0 258,-21 0-258,26 0 0,-26 0 0,23 0 0,-23 0 129,22 0-129,-22 0 129,22 3-129,-22-3 0,21 0 129,-21 0-129,18 4-129,-18-4 0,0 0 129,0 0-129,23 3 0,-23-3 129,0 0-129,17 1 129,-17-1 129,25 3-258,-25-3 129,24 0 0,-24 0-129,30 0 129,-30 0-129,26 0 129,-26 0-129,27 3 129,-27-3 129,25 6-129,-25-6 0,24 6 0,-24-6 0,21 6 129,-21-6-258,25 2 387,-25-2-258,24 4 258,-24-4-258,26 1 129,-26-1-129,28 0 129,-28 0-129,31 4 0,-31-4-129,26 2 0,-26-2 129,29 5 0,-29-5 0,23 1 129,-23-1-129,26 3 129,-26-3-129,23 4 258,-23-4-258,23 4 129,-23-4-129,24 7 258,-24-7-258,20 4 129,-20-4-129,18 6 129,-18-6 0,16 6-129,-16-6 0,0 0-129,21 7 129,-21-7 0,0 0-129,26 7 129,-26-7 0,18 5 129,-18-5-129,21 3 129,-21-3-129,26 3 0,-26-3 0,27 5 129,-27-5-258,26 1 129,-26-1-129,26 0 129,-26 0-129,31 0 129,-13 0 0,-2 0-129,5 0 129,0 0 0,2 0 0,5 0 0,-4-1 129,5-3-258,2 0 129,2 3-129,0 1 129,1-2-129,2 1 0,-2 1 0,2 0 129,1 0 0,-3 0-129,2 0 129,-3 0 0,4 0 0,-4 0 0,1 1 0,-5-1 129,2 2-129,-3-1 0,1 2 0,-1-3 0,0 1-129,3 3 129,0-3 0,1-1 0,6 3 0,-4-3-129,3 0 129,2 0 0,2 0-129,-7-1 129,5 1 0,-3-3 0,2-1-129,-1 3 258,1 1-258,-4 0 0,2 0 129,3 0-129,-3 0 129,3 0-129,0 0 129,2 0-129,1 0 129,4-3 0,-4 3-129,0 0 0,1 0 129,-6 0-129,4 0 0,-7 0 129,4 0-129,-4 3 129,0-3-129,7 0 129,1 0 0,-1-3-129,3 0 129,-2-4-129,2 2 129,-2 0-129,1 2 0,-9-2 129,2 3-129,-2 1 0,-1 1 0,-2-3 129,1 3-129,1-1 129,-1 1-129,1 0 0,-2 0 129,1-2-129,-1 2 0,-3 0 129,1 0-129,1 3 0,-6 3 0,4 2 0,0-4 0,-1 2 0,3 0 0,-6-3 0,5-2 0,-3 2 129,2-2-129,-3-1 0,2 0 0,-2 0 129,-1 0-129,2 0 0,-1 0 0,-3 0 0,1 0 0,-2-1 0,-1-2 0,-1 3 0,1 0 0,-20 0 0,31-1 0,-15-1 0,-16 2 0,31-1 0,-31 1 0,30 0 0,-30 0 0,24 0 0,-24 0-129,20 0 129,-20 0 0,0 0 129,16 0-129,-16 0 0,0 0 0,0 0 129,0 0-129,0 0 0,0 0 0,0 0 129,0 0-129,0 0-129,0 0 129,0 0 0,0 0 0,0 0 0,0 0 0,0 0 0,0 0 0,0 0 0,0 16 0,0-16 0,0 0 0,0 0 0,0 0 0,0 0 0,0 0 0,0 0 0,0 0 0,0 0 0,0 0 0,0 0 0,16 16 0,-16-16 0,0 0 0,0 0 0,21 6 0,-21-6 0,0 0 0,0 0 0,0 0 0,0 0 0,0 0 0,0 0 0,0 0 0,-11 3 0,-7-3 129,-3 0-129,-4 0 0,-4 0 0,-2 1 129,-3 6-129,-2-2 0,-3 2 0,0 5 0,1 0 0,-2-3 0,-1 4 0,0-1 0,-1 0 0,-1 0 0,-1-5 0,0 2 0,-1-3 0,1 0 0,2 0 0,1-4 0,0 2 0,5-3 0,2 2 129,5-1-129,1-2 129,5 2-129,-1-2 0,3 0 0,-2 0 129,2 0-258,-4 0 129,2 0 0,-1 0-129,-4 0 129,4 0 0,-7 0 0,5 0 129,-4 4-129,1-3 0,3 1 129,0 2-129,2-3 258,1 2-258,3-3 0,-1 2 129,2-2-129,-3 0 0,1 0 0,-2 0-129,1 0 129,-1 0 0,0 0 0,0 2 0,-1-2 0,3 1 0,-1 1 0,4-2 129,-3 2-129,2-2 0,-3 0-129,0 0 129,-3 0 0,2-4-258,-1 1 258,0-2-129,-4 1 258,3 1-258,-1 2 129,2-3 0,0 4 0,1 0 129,-2 0-129,2 0-129,2 0 129,0 0 0,-2 0 0,-1 0 0,-2 0 0,1 0 0,-1 0 0,-1 0 0,2 0 0,-3 0 0,4 0 0,1 0 0,-1 4 0,3-4 0,-1 0 0,5 0 0,-6 0 0,-2 0 0,1 0 129,-1 0-129,-1 0 0,2-4 0,-1 4 0,1-2 0,3 0 0,1 2 0,-1-3 0,2-1 0,-3 4 0,3-1 0,-2-1 0,0 2 0,-1-1 0,1 1 0,-2-4 0,1 4 0,-3 0 0,2-1 0,-1 1 0,1-2 0,-5 1 0,4-2 0,-1 2 0,-1-1 0,0-1 0,0 2 0,3 1 0,1 0 0,-1 0 0,2 0 0,1 0 0,-1 0 0,0 0 0,1 1 0,-1 2 0,21-3 0,-34 2 0,16-2 0,18 0 0,-29 0 0,29 0 0,-30 0 0,30 0 0,-31 0 0,31 0 0,-29 0 0,29 0 0,-28 0 0,28 0 0,-31 0 0,31 0 0,-32 0 0,14 0 0,0 0 0,0 0-129,-2 0 258,3 0-258,0 0 258,-2 0-129,19 0 0,-30 0 0,30 0 0,-26-2 0,26 2 258,-19-4-258,19 4 0,0 0 0,-26-8 0,26 8 0,0 0 0,-18-7 0,18 7-258,-20-6 258,20 6 0,-23-3 0,23 3 0,-27-1 0,27 1 0,-30-2 0,30 2 0,-27 0 258,27 0-258,-28 0 0,28 0 0,-29 0 0,29 0-258,-30 0 258,12 0 0,1 0 0,-3 0 0,4 0 0,-2 0 0,2 0 0,16 0 0,-30 0 0,30 0 0,-23 0 0,23 0 0,-19 0 0,19 0 0,-21-1 0,21 1 0,-25-4 0,25 4 0,-31-1 0,13 0 0,0 1 0,-3 0 0,5 0 0,-7 0 0,4 0 0,-1 0 0,-1 0 0,0 1 0,1 0 0,2-1 0,-3 4 0,21-4 0,-34 1 0,18-1 0,16 0 0,-30 0 0,30 0 0,-21 0 0,21 0-129,0 0 129,-16 0 0,16 0-129,0 0 129,0 0 0,0 0-129,0 0 129,0 0-129,0 0 0,0 0 0,0 0 0,0 0 0,11 7-129,-11-7-129,0 0-258,0 0-129,0 0-645,-14 3-645,14-3-1677,-5 21-1161,5-21 258</inkml:trace>
</inkml:ink>
</file>

<file path=ppt/ink/ink4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12:02:24.343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90 32 258,'0'0'903,"0"0"-129,-19-11 0,19 11 129,0 0-129,0 0-129,-19-1-129,19 1-258,0 0 0,0 0 387,0 0-387,-19 0 129,19 0-129,0 0 258,0 0-129,0 0 129,-16 0-129,16 0 129,0 0-129,0 0 129,0 0-258,0 0 0,0 0 129,0 0-129,0 0 0,0 0-129,-18 8 258,18-8-258,0 0-129,0 0 0,0 0 0,0 0 0,0 0 0,0 0-129,0 0 129,0 0 0,0 18 0,0-18 0,0 0 0,12 19 129,-12-19-129,17 12 0,-17-12 129,20 12-129,-20-12 129,24 9-129,-24-9 129,29 16-129,-29-16 0,28 15 0,-28-15 129,27 16-129,-10-9 0,-17-7 129,32 10-129,-13-1 258,1-8-129,-1 4 0,5-4 129,0 0-129,1-1-129,0 0 129,5 0 0,-1 0-129,1-1 129,2 0-129,-2-4 258,1 4-258,-1-4 0,-1 1 129,4 1-129,-5-1 0,1 1 0,-1-2 0,-3 5 129,4-5-129,-2 3 129,-2 2 0,-3 0 0,3 5 129,-2-3 0,0 5 129,-1-3 0,4 3-129,-4-6 0,3 10 0,0-11 0,1 7-129,-4-6 258,6 5-258,-4-2 0,3 0 0,-5 0-129,5 1 129,-5 0 0,3-3 0,2 1-129,-2 1 129,4-4 0,1 3-129,0-3 129,0 3 0,2-2-129,1 2 0,-2-3 0,7 0 0,-5 0 129,1-3-129,-1-2-129,3 2 129,-4-5 129,-1 3-129,1 0 0,-8-2 0,1 3-129,-3 1 129,-3 1 0,-3-1 0,-16 3 0,28-5 0,-28 5 0,24 0 0,-24 0 0,27 10 0,-27-10 0,33 9 129,-14-4-129,3-3 0,5-2 0,-2 0 0,5 0 0,-1 0 0,-1 0 129,-2 0-258,-4 0 258,0 0-129,-22 0 0,30 0 0,-30 0 0,20 0 0,-20 0 0,0 0 129,21 0-129,-21 0 0,0 0 0,0 0 129,0 0-129,19 8 0,-19-8 129,0 0-129,0 0 0,0 0 0,0 0 0,0 0 0,0 0 0,0 0 0,0 0 0,0 0 0,0 0 0,0 0 0,0 0-129,0 0 129,0 0 0,0 0 0,0 0 0,0 0 0,0 0 0,0 0 0,0 0 0,0 0 0,0 0 0,0 0 0,0 0 0,0 0 0,0 0 0,0 0 0,0 0 0,0 0 0,0 0 0,0 0 0,1-10 0,-1 10 0,0 0 0,-3-18 0,3 18 0,-17-13 0,17 13 129,-19-11 0,19 11 0,-21-3 129,21 3-129,-20-6 129,20 6-129,-22-5 0,6 5 129,16 0-258,-35 0-258,13 0 129,-10 4 0,-2-3 129,-6-1-129,-3 0 0,-4 0 0,-7-1 129,1-3 0,0-3 0,1 6 0,-1 1 0,-1 0 0,2 0 0,3 3-129,1 2 129,7 3 0,0-2 0,6-2 0,4 3 0,5-6 0,4 3 0,3-4 0,4 0 0,15 0 0,-29 0 0,29 0 0,-27-11 0,27 11 0,-28-8-129,28 8 129,-30-11 0,12 4 0,-1 3-129,-1 1 129,-2 3 0,0 0-129,-5 0 129,0 0-129,-3 0 129,1 0-129,-1 0 0,-1-1 129,-1 1-129,2-3 129,-2-1 0,2 1-129,-1-2 129,-2 4 0,1 0 0,-1 0 0,1-3 0,-1 4-129,5 0 129,-2 0 0,3 0-129,3 0 129,0 4 0,1-2-129,5-2 129,-1 5 0,2-4 0,-1-1-129,18 0 129,-26 0 0,26 0-129,-30 0 0,30 0 129,-29-1-258,13-5 129,16 6 0,-27-8 0,27 8-129,-23-5 129,23 5 0,-19-3 0,19 3 0,-19 0 0,19 0 129,-18 0-129,18 0 0,-20 0 0,20 0 129,-21-1-129,21 1 0,-15 0 129,15 0-129,0 0 129,-19 0-129,19 0 129,0 0 0,0 0-129,0 0 129,0 0-258,0 0 258,0 0 0,0 0-129,0 0 129,0 0 0,-19 1-129,19-1 129,0 0 0,0 0-129,-16 8 129,16-8-129,0 0 129,0 0 0,0 0 0,0 0 0,0 0 129,0 0-129,14-4 129,-14 4-129,0 0 0,24-20 0,-24 20 0,17-13 0,-17 13 0,0 0-129,19-19 129,-19 19-129,0 0 129,0 0 0,16-11 0,-16 11 0,0 0 129,0 0-129,0 0 0,17-15 0,-17 15 129,0 0-129,0 0 0,19-4 129,-19 4-129,0 0 0,24 4 0,-24-4 0,21 2 0,-21-2 0,26 1 129,-26-1-129,32 0 0,-16 0 258,3 0-258,1-1 129,1 0 0,1-4 0,-1 5 0,2-1 0,-1 1 0,-1 0 129,3 0-129,-4 1 129,4 5-129,0-5 0,-1 4 129,-1-3 0,2 3-258,3-1 129,-3 3-129,1-7 129,2 0 0,-2 2-129,0-2 129,1 0 0,-1 0-129,-1 0 129,1 0-129,-1 0 129,-2 0-129,0 0 0,-2 0 0,1 0 129,3 0-129,-2 0 0,-2 0 0,1 0 129,-1 0-129,-2 0 0,1-2 0,0 2 129,0-5-129,-3 5 129,3-2 0,0 2-129,-1-1 0,1-2 129,2 2-258,0 1 258,-1-3-258,2 3 258,0-1-258,2 1 129,1 0 0,1 0 0,0 0 129,0 0-258,1 0 258,-1 0-129,3 0 0,-4-2 0,2 2 0,0 0 0,-3 0 0,3 0 129,-4-1-129,-1 1-129,0-4 129,1 3 0,-23 1 0,34-1 0,-34 1 0,24-5 0,-24 5 0,19 0 0,-19 0 0,16 0 0,-16 0 129,20 0-258,-20 0 129,30-1 0,-11 0 129,0-2-129,0 3 0,-3 0 0,2 0 0,-18 0 0,23 0-129,-23 0 129,0 0 0,18 0 0,-18 0 0,0 0 0,0 0-129,0 0 258,0 0-129,0 0-129,0 0 129,0 0 0,0 0 0,0 0 0,0 0 0,0 0 0,0 0-129,0 0 129,17 9 0,-17-9 0,0 0 0,0 0 0,0 0-129,0 0 129,0 0 0,0 0 0,0 0 0,0 0 0,0 0 0,0 0 0,0 0 129,16 7-129,-16-7 0,0 0 0,0 0 0,0 0 0,0 0 0,0 0 0,0 0 0,19 7 0,-19-7 0,0 0 0,0 0 129,19 14-258,-19-14 258,0 0-258,0 0 129,16 6 0,-16-6-129,0 0 129,0 0 0,0 0 0,0 0-129,0 0 129,0 0 0,0 0 0,0 0 0,0 0 0,0 0-129,0 0 129,0 0-129,17 7 0,-17-7 129,0 0-129,0 0 129,0 0-129,0 0 129,0 0 0,0 0-129,0 0 129,19 0 0,-19 0 0,0 0 0,0 0 0,0 0 0,25 3 0,-1-3 129,0 0 0,6-6 0,3-2-129,5-3 129,0 2-129,3 0 129,-5-1-129,-7 1 0,-7 4 0,-3 3 0,-19 2 0,23 0 129,-23 0 0,0 0 0,0 11-129,0-11 129,0 0-129,-19 22 0,19-22 129,-17 13-129,17-13-129,0 0 129,0 0 0,-16 5 0,16-5 0,0 0 0,0 0 0,0 0-129,0 0 129,0 0 0,0 0-129,0 0 0,0 0 0,0 0 0,0 0 0,0 0 0,0 0 0,0 0 0,0 0 0,0 0-129,0 0 129,0 0 0,0 0-129,0 0 129,0 0 0,0 0 0,0 0 0,0 0 129,0 0 0,0 0-129,0 0 129,0 0 0,0 0 0,0 0 0,0 0 0,0 0 129,0 0-129,0 0 0,0 0 0,0 0 0,0 0 129,0 0-129,0 0 0,0 0 0,0 0 0,0 0 0,-17-5 0,17 5 0,0 0 129,0 0-129,-22-3-129,22 3 129,-18-3 0,18 3-129,-17 0-129,17 0 0,0 0-387,-29 0-774,29 0-2967,0 0-387,0 0 258</inkml:trace>
</inkml:ink>
</file>

<file path=ppt/ink/ink4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03:35:09.172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60 16 129,'10'-14'129,"-10"14"258,0 0-129,24 0-129,-24 0 258,20 0-129,-20 0-129,21 0 258,-21 0-258,26 0 0,-26 0 0,23 0 0,-23 0 129,22 0-129,-22 0 129,22 3-129,-22-3 0,21 0 129,-21 0-129,18 4-129,-18-4 0,0 0 129,0 0-129,23 3 0,-23-3 129,0 0-129,17 1 129,-17-1 129,25 3-258,-25-3 129,24 0 0,-24 0-129,30 0 129,-30 0-129,26 0 129,-26 0-129,27 3 129,-27-3 129,25 6-129,-25-6 0,24 6 0,-24-6 0,21 6 129,-21-6-258,25 2 387,-25-2-258,24 4 258,-24-4-258,26 1 129,-26-1-129,28 0 129,-28 0-129,31 4 0,-31-4-129,26 2 0,-26-2 129,29 5 0,-29-5 0,23 1 129,-23-1-129,26 3 129,-26-3-129,23 4 258,-23-4-258,23 4 129,-23-4-129,24 7 258,-24-7-258,20 4 129,-20-4-129,18 6 129,-18-6 0,16 6-129,-16-6 0,0 0-129,21 7 129,-21-7 0,0 0-129,26 7 129,-26-7 0,18 5 129,-18-5-129,21 3 129,-21-3-129,26 3 0,-26-3 0,27 5 129,-27-5-258,26 1 129,-26-1-129,26 0 129,-26 0-129,31 0 129,-13 0 0,-2 0-129,5 0 129,0 0 0,2 0 0,5 0 0,-4-1 129,5-3-258,2 0 129,2 3-129,0 1 129,1-2-129,2 1 0,-2 1 0,2 0 129,1 0 0,-3 0-129,2 0 129,-3 0 0,4 0 0,-4 0 0,1 1 0,-5-1 129,2 2-129,-3-1 0,1 2 0,-1-3 0,0 1-129,3 3 129,0-3 0,1-1 0,6 3 0,-4-3-129,3 0 129,2 0 0,2 0-129,-7-1 129,5 1 0,-3-3 0,2-1-129,-1 3 258,1 1-258,-4 0 0,2 0 129,3 0-129,-3 0 129,3 0-129,0 0 129,2 0-129,1 0 129,4-3 0,-4 3-129,0 0 0,1 0 129,-6 0-129,4 0 0,-7 0 129,4 0-129,-4 3 129,0-3-129,7 0 129,1 0 0,-1-3-129,3 0 129,-2-4-129,2 2 129,-2 0-129,1 2 0,-9-2 129,2 3-129,-2 1 0,-1 1 0,-2-3 129,1 3-129,1-1 129,-1 1-129,1 0 0,-2 0 129,1-2-129,-1 2 0,-3 0 129,1 0-129,1 3 0,-6 3 0,4 2 0,0-4 0,-1 2 0,3 0 0,-6-3 0,5-2 0,-3 2 129,2-2-129,-3-1 0,2 0 0,-2 0 129,-1 0-129,2 0 0,-1 0 0,-3 0 0,1 0 0,-2-1 0,-1-2 0,-1 3 0,1 0 0,-20 0 0,31-1 0,-15-1 0,-16 2 0,31-1 0,-31 1 0,30 0 0,-30 0 0,24 0 0,-24 0-129,20 0 129,-20 0 0,0 0 129,16 0-129,-16 0 0,0 0 0,0 0 129,0 0-129,0 0 0,0 0 0,0 0 129,0 0-129,0 0-129,0 0 129,0 0 0,0 0 0,0 0 0,0 0 0,0 0 0,0 0 0,0 0 0,0 16 0,0-16 0,0 0 0,0 0 0,0 0 0,0 0 0,0 0 0,0 0 0,0 0 0,0 0 0,0 0 0,0 0 0,16 16 0,-16-16 0,0 0 0,0 0 0,21 6 0,-21-6 0,0 0 0,0 0 0,0 0 0,0 0 0,0 0 0,0 0 0,0 0 0,-11 3 0,-7-3 129,-3 0-129,-4 0 0,-4 0 0,-2 1 129,-3 6-129,-2-2 0,-3 2 0,0 5 0,1 0 0,-2-3 0,-1 4 0,0-1 0,-1 0 0,-1 0 0,-1-5 0,0 2 0,-1-3 0,1 0 0,2 0 0,1-4 0,0 2 0,5-3 0,2 2 129,5-1-129,1-2 129,5 2-129,-1-2 0,3 0 0,-2 0 129,2 0-258,-4 0 129,2 0 0,-1 0-129,-4 0 129,4 0 0,-7 0 0,5 0 129,-4 4-129,1-3 0,3 1 129,0 2-129,2-3 258,1 2-258,3-3 0,-1 2 129,2-2-129,-3 0 0,1 0 0,-2 0-129,1 0 129,-1 0 0,0 0 0,0 2 0,-1-2 0,3 1 0,-1 1 0,4-2 129,-3 2-129,2-2 0,-3 0-129,0 0 129,-3 0 0,2-4-258,-1 1 258,0-2-129,-4 1 258,3 1-258,-1 2 129,2-3 0,0 4 0,1 0 129,-2 0-129,2 0-129,2 0 129,0 0 0,-2 0 0,-1 0 0,-2 0 0,1 0 0,-1 0 0,-1 0 0,2 0 0,-3 0 0,4 0 0,1 0 0,-1 4 0,3-4 0,-1 0 0,5 0 0,-6 0 0,-2 0 0,1 0 129,-1 0-129,-1 0 0,2-4 0,-1 4 0,1-2 0,3 0 0,1 2 0,-1-3 0,2-1 0,-3 4 0,3-1 0,-2-1 0,0 2 0,-1-1 0,1 1 0,-2-4 0,1 4 0,-3 0 0,2-1 0,-1 1 0,1-2 0,-5 1 0,4-2 0,-1 2 0,-1-1 0,0-1 0,0 2 0,3 1 0,1 0 0,-1 0 0,2 0 0,1 0 0,-1 0 0,0 0 0,1 1 0,-1 2 0,21-3 0,-34 2 0,16-2 0,18 0 0,-29 0 0,29 0 0,-30 0 0,30 0 0,-31 0 0,31 0 0,-29 0 0,29 0 0,-28 0 0,28 0 0,-31 0 0,31 0 0,-32 0 0,14 0 0,0 0 0,0 0-129,-2 0 258,3 0-258,0 0 258,-2 0-129,19 0 0,-30 0 0,30 0 0,-26-2 0,26 2 258,-19-4-258,19 4 0,0 0 0,-26-8 0,26 8 0,0 0 0,-18-7 0,18 7-258,-20-6 258,20 6 0,-23-3 0,23 3 0,-27-1 0,27 1 0,-30-2 0,30 2 0,-27 0 258,27 0-258,-28 0 0,28 0 0,-29 0 0,29 0-258,-30 0 258,12 0 0,1 0 0,-3 0 0,4 0 0,-2 0 0,2 0 0,16 0 0,-30 0 0,30 0 0,-23 0 0,23 0 0,-19 0 0,19 0 0,-21-1 0,21 1 0,-25-4 0,25 4 0,-31-1 0,13 0 0,0 1 0,-3 0 0,5 0 0,-7 0 0,4 0 0,-1 0 0,-1 0 0,0 1 0,1 0 0,2-1 0,-3 4 0,21-4 0,-34 1 0,18-1 0,16 0 0,-30 0 0,30 0 0,-21 0 0,21 0-129,0 0 129,-16 0 0,16 0-129,0 0 129,0 0 0,0 0-129,0 0 129,0 0-129,0 0 0,0 0 0,0 0 0,0 0 0,11 7-129,-11-7-129,0 0-258,0 0-129,0 0-645,-14 3-645,14-3-1677,-5 21-1161,5-21 258</inkml:trace>
</inkml:ink>
</file>

<file path=ppt/ink/ink4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03:35:14.522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164 52 1,'0'-17'257,"0"17"130,0 0-129,0 0-129,0 0 258,0 0 0,0 0 0,0 0-129,0 0 0,0 0 129,0 0-129,0 0 0,0 0 0,0 0-129,14-9 0,-14 9 129,18 0 129,-18 0 0,30-1 129,-30 1-129,35-3 258,-13 0 0,-1 0-258,7 3 129,-2-5-129,3 5 0,2 0 0,1 0 0,1 0 0,5 0 129,-1 0-129,4 0 0,-5 0 129,3 0-258,-4 0 0,5 0 129,-9 0-129,1 0 0,-7 0-129,2 0 129,-4 0 0,-2-4-129,-4 4 0,4-1 0,-3 1-129,3 0 129,2 0-129,1 0 129,4-2-129,1 2 0,-1-1 129,3 1-129,-4 0 0,3 0 258,-4 0-258,1 0 0,-2-3 129,-1 3-129,2 0 0,-3 0 129,3 0-129,-3 0 0,5 0 0,-4 0 129,4 0-129,1 0 129,-3 0-129,5 0 129,0 0-129,0 4 129,0-1-129,0 1 0,-2 1 129,4-2-129,1 3 0,-1-1 129,1 0-129,2-2 129,0 0-129,1 1 258,1 1-258,-3 1 0,-2-2 129,1 1-129,-3 1 0,2 2 129,-1-3-129,-2 2 0,1 0 129,1-2-129,-1 2 0,0 0 129,0-6-129,2 6 129,-6-5 0,9 0-129,-8-1 129,3 1-129,-2-2 129,0 0-129,-2 0 129,0 0-129,-2 0 0,-3 0 0,5 0 0,-5 0 129,-1 0-129,2 0 0,0-3 129,0 1-129,0 0 0,1 1 0,-1-5 129,0 5-129,3 1 0,0 0 0,-2 0 0,1 0 0,1 0 0,-2 1 0,-1 6 0,0-2 0,-4 1 0,3 0 0,-3 0 0,1 1 129,-4-1-129,2 3 0,0-5 0,0 2 0,0-3 0,1 4 0,2-5 0,-1 1 0,1-3 258,0 2-258,-3-2 0,3 0 0,1 0 0,-3 0 0,2 0 0,-21 0 0,35-2 0,-18 1 0,-17 1 0,33-5 0,-33 5 0,28-7 0,-28 7 0,27-11 0,-27 11 129,28-10-129,-28 10 0,25-9 0,-25 9 0,17-8 129,-17 8-129,0 0 0,0 0 0,0 0 129,0 0-129,0 0 0,0 0 0,0 0 0,0 0 0,0 0 0,0 0 0,0 0 0,0 0-129,0 0 129,0 0 0,0 0 0,0 0 0,0 0 0,0 0 129,0 0-129,0 0 0,0 0 0,0 0 129,0 0-129,0 0 0,-9-3-129,9 3 258,0 0-129,0 0 0,-18-9 0,18 9 0,0 0 0,0 0 0,-17-11 0,17 11 0,0 0 0,-19-12 0,19 12 0,-25-6 0,8 5 0,-3 1 0,-1 0 0,-2 0 0,-1 0 0,-4 1 0,3 4 0,-4 2 0,3-1 0,-3 0 0,1 1 0,-3-4 0,2 6 0,-2-3 0,-5-3 0,2 3 0,-2-4 0,-3 6 0,-4-5 0,6 3 0,-2 0 0,0 0 0,5-3 0,3 3 0,0-2 0,0-2 0,5 0 0,-4 0 0,-2 0 0,2-2 0,-2 4 0,-2-1 0,3-2-129,-2 6 129,4-3 0,0 2 0,1-2 0,3-1 0,-2 2 0,4-1 0,-3 1 129,-2-2-129,0 1 0,2-3 0,-3 4 0,1-1 0,-1-3 0,0 4 0,-1-5 0,3 1 0,-4 1 0,1 1 0,-1-3 0,1 1 0,-1 1 0,1 0 0,-1-2 0,0 0 0,-1 0 0,-1 0 0,-3 0 0,4 0 0,1 0 0,-2 0 0,4 0 0,-5 0 0,6 0 0,-3 0 0,2 0 0,3 0 0,-4 1 0,3 1 0,2 2 0,2-4 0,1 0 0,0 0 0,3 0 0,-2 0 0,1 1 0,1 1 0,1-2 0,-2 0 0,-1 2 129,1-2-129,-1 0 0,0 0 0,1 0 129,1 0-129,-2-2 0,3 0 0,0-5 0,-3 6 0,0-1 129,-1 0-129,0-2-129,-1 1 129,-3 3 129,1-5-129,-2 4 0,1-2 0,-2 0 0,2-1 0,-2 2 0,2 0 0,-2 1-129,4 1 129,-1 0 0,1 0 129,0 0-129,-1 0-129,-1 0 129,2 3 129,1 0-129,-5 2 0,7 0 0,0 1-129,4-1 129,17-5 0,-27 8 0,27-8 0,-20 5 129,20-5-258,0 0 258,0 0-129,0 0 0,-16 0 0,16 0 0,0 0 0,0 0 0,0 0 0,-21-7 0,21 7 0,0 0 0,-18-3 0,18 3 0,0 0 0,0 0 0,-21-6 0,21 6 0,0 0 0,0 0 0,-22-3 0,22 3 0,0 0 0,-21-1-129,21 1 129,-18 0 0,18 0 0,-21 0 0,21 0 0,-26 0 0,26 0 0,-23 0 0,23 0 0,-19 1 0,19-1 0,-17 0 0,17 0 0,0 0 0,-24 3 0,24-3 0,0 0 0,-21 4 0,21-4 0,0 0 0,-23 2 0,23-2 0,-16 0 0,16 0 0,-18 0 0,18 0 0,0 0-129,-25 0 0,25 0-129,0 0-387,0 0-258,-31 0-1548,31 0-1806,-8 17-387,8-17 0</inkml:trace>
</inkml:ink>
</file>

<file path=ppt/ink/ink4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03:43:08.92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6E98424E-0D91-4C71-9B50-737C57DDD832}" emma:medium="tactile" emma:mode="ink">
          <msink:context xmlns:msink="http://schemas.microsoft.com/ink/2010/main" type="writingRegion" rotatedBoundingBox="12349,17025 23483,16473 23574,18304 12439,18855"/>
        </emma:interpretation>
      </emma:emma>
    </inkml:annotationXML>
    <inkml:traceGroup>
      <inkml:annotationXML>
        <emma:emma xmlns:emma="http://www.w3.org/2003/04/emma" version="1.0">
          <emma:interpretation id="{50263193-8A66-4444-B1DB-9F33CD2377CF}" emma:medium="tactile" emma:mode="ink">
            <msink:context xmlns:msink="http://schemas.microsoft.com/ink/2010/main" type="paragraph" rotatedBoundingBox="12349,17025 23483,16473 23574,18304 12439,1885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320CF6F-E901-45DA-9434-3245A997AC03}" emma:medium="tactile" emma:mode="ink">
              <msink:context xmlns:msink="http://schemas.microsoft.com/ink/2010/main" type="line" rotatedBoundingBox="12349,17025 23483,16473 23574,18304 12439,18855"/>
            </emma:interpretation>
          </emma:emma>
        </inkml:annotationXML>
        <inkml:traceGroup>
          <inkml:annotationXML>
            <emma:emma xmlns:emma="http://www.w3.org/2003/04/emma" version="1.0">
              <emma:interpretation id="{1C1FE06F-AD87-458C-B3C5-1F55E243D661}" emma:medium="tactile" emma:mode="ink">
                <msink:context xmlns:msink="http://schemas.microsoft.com/ink/2010/main" type="inkWord" rotatedBoundingBox="12349,17025 15364,16876 15455,18706 12439,18855"/>
              </emma:interpretation>
              <emma:one-of disjunction-type="recognition" id="oneOf0">
                <emma:interpretation id="interp0" emma:lang="en-US" emma:confidence="0">
                  <emma:literal>Danya</emma:literal>
                </emma:interpretation>
                <emma:interpretation id="interp1" emma:lang="en-US" emma:confidence="0">
                  <emma:literal>Douga</emma:literal>
                </emma:interpretation>
                <emma:interpretation id="interp2" emma:lang="en-US" emma:confidence="0">
                  <emma:literal>Donga</emma:literal>
                </emma:interpretation>
                <emma:interpretation id="interp3" emma:lang="en-US" emma:confidence="0">
                  <emma:literal>Dayna</emma:literal>
                </emma:interpretation>
                <emma:interpretation id="interp4" emma:lang="en-US" emma:confidence="0">
                  <emma:literal>Paya</emma:literal>
                </emma:interpretation>
              </emma:one-of>
            </emma:emma>
          </inkml:annotationXML>
          <inkml:trace contextRef="#ctx0" brushRef="#br0">0 221 774,'30'-44'2322,"-12"29"-516,6-14 0,2 18-516,-1-19-645,4 16 129,2-13-387,0 15 0,0 0-129,1 5 258,-2-1-258,2 3 258,-4-1-258,9 6 258,-12 0 0,9 3-129,-6 5 258,6 3-387,-5 7 129,6 6-258,-11 11 258,9-2-258,-9 11-129,0 4 129,4 2-129,-3-1 129,-4 1 0,0 3-129,2-14 129,-9 9 0,6-10-129,-7 1 0,-3-5 0,-2 4-129,-5 4 129,0-11 129,-3 7 0,0-8 0,-3 0 129,-3 1 0,-3-8 0,3-3 0,6-20 0,-13 21-129,13-21-387,-26 33 129,5-4 0,-9-9 0,-4 14-129,-8 4 129,-7 4 0,-6 1 129,-7-5 258,6-5 0,-1-11 0,5-2-129,2-9 129,7-3-129,6-8 0,6-2-258,10-8 129,3-9-258,10 2-258,-2-14-387,10 14-1032,0-20-1806,0-1-1032,6 4 258</inkml:trace>
          <inkml:trace contextRef="#ctx0" brushRef="#br0" timeOffset="-923.0525">289 150 1032,'0'0'1419,"0"0"-258,0 0 129,0 0-258,0 0 387,0 0-258,0-13-129,0 13 129,0 0-387,-2 8 0,-6 11 0,8-2-387,-2 12 0,1 13 0,-6-2-129,6 11 0,-8-5 129,0 18-129,-1-5-129,-1 15 129,1-9 0,2 0-258,-5 6 258,1 0 0,2 1-258,4 4 129,-4-11 0,4 0 0,1-8-129,-2-4 129,4-11-129,-2-4 0,3-11-129,1-10 0,1 0-129,0-17-387,0 22-516,0-22-387,0 0-1548,0 0-1419,0 0 0</inkml:trace>
          <inkml:trace contextRef="#ctx0" brushRef="#br0" timeOffset="2676.1531">1258 701 1548,'-32'-11'1677,"14"7"-129,1 4-387,-1 0-129,18 0-258,-34 8-129,16 5-387,0 2 387,4 4 0,-4-5 129,3 12-387,-3 1-129,7 7 387,-6 4-129,9-4 129,-3 1-516,6 7-129,0-3 0,5-5 0,0-5 0,0-9 0,2-1-258,1 4 258,-3-23-129,16 15 129,-16-15 129,23 0 129,-23 0-129,34-19 258,-11-8-258,8-6 0,-3-2 129,6-10-258,-1-1 0,-1 3 0,-1-6 0,-2 10 0,-4-2 0,-2 3 0,-4 6 0,-2 6 129,-6-3 0,-5 9 0,-1 2-129,-5 18 129,2-27 129,-2 27-129,0 0-129,0 0 129,0 0-129,-10-9 129,10 9-129,-13 17-129,5 2 129,0 2-129,1 7 129,-1 0 0,-2 9 0,2 0-129,3 0 129,-1-3 0,4-3 0,1-5 129,1 3-258,0-7 258,0-22-129,13 22 0,-13-22 129,27 12-129,-27-12 0,33 12 0,-15-12 129,1 0-129,1-3 0,1-5 0,2-3 0,0 0 0,4-9 0,-4 0 0,5-2-129,-2 1 0,2-1 129,-2 0-129,-3-2 129,-1 2-258,-2-1 258,1 1-129,-6 6 129,-4-2 0,1-2 0,-12 20 129,11-30-129,-11 30 258,5-23-258,-5 23 129,0 0-129,0 0 0,5-18 0,-5 18 0,0 0-129,0 0 129,0 12 0,0-12-258,0 33 516,-5-13-516,3 8 258,2 2-129,0-2 129,0-3-129,0 4 129,3-12 0,7 4 0,-10-21 0,26 23 0,-9-17 129,2-6-129,2-5 129,4-7-129,1-5 0,0-12 258,5 5-258,0-12 129,0 1 0,0 7-129,-5 2 129,0-3-129,-5 10 129,2 2-129,-23 17 129,24-19-129,-24 19 0,0 0 0,18-1 0,-18 1 0,2 18 0,-2 3 0,0 3-129,0 12 129,0 3 0,0 17-129,-5-2 129,-5 19-129,4-4 129,-7 7 0,0 4 129,-5 2-258,-2 0 258,1-10-129,-3-3 129,-2-13-258,-1 9 258,-2-21-129,2 2 0,-2-18 0,1 3 0,-2-16 0,3 2-129,1-15 258,3-2-129,1-2 0,2-18 0,5 1 129,2-12-129,3 2 0,6-10 129,2 8-129,0-14 0,13 7 129,5-4-129,7-3 129,4-2-258,8 6 258,2-10-129,5 6 0,0-1 0,9 4 129,-3-8-129,4 12 258,0-3-258,-2 2 0,0 6 0,-3-5 129,0 6-129,-7 3 0,-1 9 0,-7-7 0,-2 8 129,-1-7-129,-5 6 0,1 2 0,-3 5 129,-3-8-129,-3 9 129,-18 12-129,26-23 129,-26 23-129,0 0 258,13-18-258,-13 18 0,0 0 129,0 0-129,0 0 129,-8-12-129,8 12 0,0 0 0,-26 0 0,26 0-129,-23 15 129,23-15-129,-29 28 129,13-10-129,-4 8 0,0 2 0,1 9 129,1-6 0,0 10 0,2-2 0,4 1-129,3-6 129,5 5 0,3-13 0,1-2-129,0-2 129,0-22 0,21 12 0,-21-12 0,32-12 0,-12-7 0,1-7 0,0-9 0,1-5 0,0 2 0,0-6-129,-3-2 258,-4 9-129,1-3 0,-5 4 129,-1 7-129,-5 4 129,-2 3 0,-3 22 0,0-26 0,0 26 0,0 0-129,0 0 129,0 0-129,0 0 0,0 0 129,-3 8-258,1 13 129,1-2-129,-1 9 0,2 3 129,0-5 0,0 1 0,0 7 0,3-9 129,7-1 0,2 3-129,-1-10 129,9 4 0,-6 1-258,7-9 129,1 1-258,0-9-129,9 14-1290,-8-17-2580,5-8-645,3-6 258</inkml:trace>
        </inkml:traceGroup>
        <inkml:traceGroup>
          <inkml:annotationXML>
            <emma:emma xmlns:emma="http://www.w3.org/2003/04/emma" version="1.0">
              <emma:interpretation id="{C96A4146-5833-4F79-BD0A-E102E229E20D}" emma:medium="tactile" emma:mode="ink">
                <msink:context xmlns:msink="http://schemas.microsoft.com/ink/2010/main" type="inkWord" rotatedBoundingBox="16154,17190 18726,17063 18793,18403 16221,18531"/>
              </emma:interpretation>
              <emma:one-of disjunction-type="recognition" id="oneOf1">
                <emma:interpretation id="interp5" emma:lang="en-US" emma:confidence="1">
                  <emma:literal>Bay</emma:literal>
                </emma:interpretation>
                <emma:interpretation id="interp6" emma:lang="en-US" emma:confidence="0">
                  <emma:literal>Bays</emma:literal>
                </emma:interpretation>
                <emma:interpretation id="interp7" emma:lang="en-US" emma:confidence="0">
                  <emma:literal>Bray</emma:literal>
                </emma:interpretation>
                <emma:interpretation id="interp8" emma:lang="en-US" emma:confidence="0">
                  <emma:literal>Baby</emma:literal>
                </emma:interpretation>
                <emma:interpretation id="interp9" emma:lang="en-US" emma:confidence="0">
                  <emma:literal>Bday</emma:literal>
                </emma:interpretation>
              </emma:one-of>
            </emma:emma>
          </inkml:annotationXML>
          <inkml:trace contextRef="#ctx0" brushRef="#br0" timeOffset="4188.2393">3808 428 774,'30'-66'4386,"-8"32"-129,0 17-1935,-8-21-774,16 21-258,-8-17-387,15 23-129,-11-14-129,12 20-129,-11-5-129,8 10-129,-6-2 129,5 2-258,-8 0 0,2 3 0,-4 2 0,1 1 0,-6 1 0,1 1 0,-6 12-129,-14-20 0,22 37 0,-14-12 0,-7 2 0,-1-3 0,0 3 0,0 0 129,0-27-129,-9 38 0,9-38 0,-15 30 0,15-30 0,-10 28 0,10-28 0,-8 33 0,5-16 0,-2 0 129,2 2-129,-4 0-129,1 0 258,-3 1-129,-2-1 0,-2-2 0,-3 0 0,-2-1-129,0-6 129,-5-4 0,2 1 0,-7-3 0,4-2 129,-4 1-258,4-3 258,1 0-129,3 0 0,20 0 0,-29 0 129,29 0-258,0 0 129,0 0 0,0 0 0,-8-21 0,8 21 0,0 0 0,11-10 0,-11 10 0,25-5 0,-25 5 0,27 0 0,-7 0-129,1 0 129,2 4 0,5-4 0,3 1 0,-5-1 0,6 3 0,1-3 0,-1 6 0,3-1 0,-6-2 0,3 8 0,-1-2 0,-1 3-129,-3-1 258,0 4-129,-6 2 0,-3 0 0,-4 6 0,-4-4 129,-3 4-129,-7-2 129,0 3-129,-12-4 129,-6-2-129,-3 3 0,-7-7 129,-4-2-129,-4 0 0,-3 2 0,-3-6 0,-1-1 0,-2 0 0,-3-7 0,1-2 0,3-3-129,2-3 0,6 1-129,-3-12-129,14 12-774,-11-20-1161,36 27-2451,-24-36-129,14 17-258</inkml:trace>
          <inkml:trace contextRef="#ctx0" brushRef="#br0" timeOffset="3172.1815">4032 227 4128,'-8'74'4515,"5"-32"-258,3 8-3225,-10-15-516,10 20-129,-5-5 0,2 13-387,-7-2 129,4 3-129,-1 3 0,1-9-258,-2 5-129,-2-12 0,3 2-645,-7-21-903,7-11-1935,5-4-516</inkml:trace>
          <inkml:trace contextRef="#ctx0" brushRef="#br0" timeOffset="6004.3432">5091 572 1,'-27'-15'1934,"-6"-9"-257,13 17-129,20 7-258,-37-7-129,19 7-258,-5 0-129,2 14-129,-3-6-129,2 15 129,1-8 0,3 11-258,-1-1 0,6 1 0,0 0-129,8 2-129,-2 1 0,6-2-129,1 3 0,0-10 129,8 1-129,5-5 258,-13-16-258,32 12 0,-10-12 129,4-1-129,-2-13 0,2-2-129,2-10 129,-2 0-258,2 2 258,-4-2 258,1-2-516,-8 3 258,0-2 0,-6 8 258,-1 0-258,-7 1 129,-3 18-258,2-24 129,-2 24 129,0-15-129,0 15 0,0 0 0,-20-9 0,20 9 129,0 0-129,-18 0 129,18 0-129,0 0 0,0 0 129,-11 20-129,11-20 129,0 0-129,0 26 129,0-26-129,0 29 0,3-12 0,0 2 129,6 4 0,-3 2 129,2-4-258,0 4 129,5-4 0,-13-21-129,31 27 129,-9-19 0,-1-5-129,6-3 0,3 0 129,-1-6-129,5-1 0,-1-10 0,-1 5 0,-1-5 129,2-1-129,-7-3 0,-2 4 129,1-1-129,-7-2 129,-18 20-129,28-27 129,-28 27-129,13-19 258,-13 19-258,0 0 0,0 0 0,0 0 0,0 0 129,0 0 0,0 0 0,0 12-129,0 7 129,0 1 0,0-20 0,0 40 0,4-22 0,3-1-129,3 2 0,3-2 129,-13-17-129,34 24 0,-16-17 129,3-5-129,5-2 0,2 0 129,0-8-129,2-7 129,3-8 0,1 2-129,0-3 0,2 1 258,-6-7-258,1 8 129,-5 3-129,-2 1 0,-4 7 0,-20 11 0,26-18 129,-26 18-129,18-8 0,-18 8 0,0 0 0,0 0 0,19-8 0,-19 8 0,0 0 0,0 0 0,0 0 0,0 0 0,0 0 0,13 11 0,-13-11 0,0 0 0,7 27 0,-7-27-129,9 31 129,-2-9-129,1-2 258,0 6-258,2 3 129,-3 0 0,1 4 0,-2 4 129,-6 3-129,0-3 129,0 7-129,-5-4 0,-6 6 129,-2 1-129,-5-2 129,2-2 0,-5-4-129,1 5 129,-3-9-129,-3 0 0,2-10 129,-4-5-129,2 2 0,-3-3-129,-1-11 129,3 3 0,-3-11 0,1 0 0,1-7 0,2-2-129,2-11 129,-1-1 0,1-6 0,6-11 0,3 9 0,9-3 0,4-1 0,2-1 0,8 0 0,17-4 0,2 10 0,9-10 0,10 0 0,4 4-129,4-2 258,3 3-129,3 5-129,-3-1 129,0 5-258,-4 8 0,-1 8-516,-13-11-387,15 19-1935,-19 0-1419,0-3-774</inkml:trace>
        </inkml:traceGroup>
        <inkml:traceGroup>
          <inkml:annotationXML>
            <emma:emma xmlns:emma="http://www.w3.org/2003/04/emma" version="1.0">
              <emma:interpretation id="{D348189B-53B3-4CA6-ACA8-268905A8413F}" emma:medium="tactile" emma:mode="ink">
                <msink:context xmlns:msink="http://schemas.microsoft.com/ink/2010/main" type="inkWord" rotatedBoundingBox="19509,17093 23504,16895 23563,18070 19567,18268"/>
              </emma:interpretation>
              <emma:one-of disjunction-type="recognition" id="oneOf2">
                <emma:interpretation id="interp10" emma:lang="en-US" emma:confidence="0">
                  <emma:literal>0130.15</emma:literal>
                </emma:interpretation>
                <emma:interpretation id="interp11" emma:lang="en-US" emma:confidence="0">
                  <emma:literal>O, 3~0.15</emma:literal>
                </emma:interpretation>
                <emma:interpretation id="interp12" emma:lang="en-US" emma:confidence="0">
                  <emma:literal>013, 0.15</emma:literal>
                </emma:interpretation>
                <emma:interpretation id="interp13" emma:lang="en-US" emma:confidence="0">
                  <emma:literal>O, 30.15</emma:literal>
                </emma:interpretation>
                <emma:interpretation id="interp14" emma:lang="en-US" emma:confidence="0">
                  <emma:literal>On 0.15</emma:literal>
                </emma:interpretation>
              </emma:one-of>
            </emma:emma>
          </inkml:annotationXML>
          <inkml:trace contextRef="#ctx0" brushRef="#br0" timeOffset="9236.5282">7473 240 1161,'-21'11'1290,"-5"24"-129,26-35 129,-28 50-129,7-28 129,5 20-258,-7-14-129,6 20 0,-7-10-129,8 15-258,-7-6 129,7 3-387,-1-4 258,4-1-387,2-3 129,6-8 0,0-1 0,5-5-129,0-6 0,10-6 0,-10-16 0,29 25 0,-11-13-129,3-7 129,2-5 0,6-4-129,-3-12 129,5-3-129,0-5 0,0 0 0,2-8 0,-2 4 0,0-6 0,-5-2 0,-2 4 0,-3 3 258,4-6-258,-9 1 0,1 0-258,-6 1 516,-1 1-516,-5-9 129,1 10 0,-4-7 129,-2 7-129,0-4 129,-7 1 0,1-2 129,-6 4-129,-2 11-129,-3-7 129,-4 10-129,-2-6 0,-4 12 0,-1 8 0,-5 0-258,-1 4 387,-2 0-129,0 4 129,1 8 0,2 13 129,0-4-129,4 7 258,5-3-258,3 10 129,3 2 0,3-4 0,7 6 0,5-19 0,3 11 0,4-12 0,14 8 0,4-13 258,7 0-387,3-4 129,6-3-129,-1 5 129,1-5-258,1 0-129,-6-6-387,2 6-387,-10-7-516,11 4-1290,-9-4-1806,-9-5 259</inkml:trace>
          <inkml:trace contextRef="#ctx0" brushRef="#br0" timeOffset="9748.5573">7900 751 645,'0'0'3483,"0"0"-1161,3 19-774,-3-19-387,0 18-258,0-18 0,-8 39-129,0-16-129,3 12-129,-5-6-129,5 6 129,-3 2-516,0-2 129,3 3-258,-6-6-129,6-6-129,-7-7-258,12 8-774,0-27-774,0 0-2322,0 0 387</inkml:trace>
          <inkml:trace contextRef="#ctx0" brushRef="#br0" timeOffset="10624.6077">8015 846 903,'0'0'1290,"10"-18"-129,-10 18 129,21-19-129,-21 19-129,28-18-129,-7 14 0,-3-11-129,5 12 0,-5-6 0,8 4-258,-8 1 129,6 3-258,-6-8 129,5 9-258,-23 0 0,31 0 129,-31 0-258,24 0 0,-24 0 0,0 0 129,18 25-129,-18-25 258,0 25-387,0-25 258,0 29-129,-6-12 0,6-17 0,-21 31 0,21-31-129,-28 32 129,28-32 0,-31 22-129,31-22 0,-28 18 0,28-18 0,-18 17-129,18-17 129,0 0-129,0 0 129,0 0 0,0 0-129,0 0 129,0 0 0,0 0 0,0 0 0,0 0 0,15 0 0,-15 0 0,28 0 0,-10 3 0,0 4 0,-2 0 0,3 3-129,-19-10 129,31 22 0,-31-22 129,23 33-129,-16-15 0,-4 1 0,-1 7 129,-2-7-129,-2 1 129,-8 1-129,10-21-129,-21 31 0,5-23-387,16-8-1290,-41 8-1419,8-9-1419,12-5 129</inkml:trace>
          <inkml:trace contextRef="#ctx0" brushRef="#br0" timeOffset="11395.6517">8716 538 1935,'0'0'3999,"0"0"-2322,0 0-645,-12-23-258,12 2 0,7 3-258,4-4-258,-1 5 0,8-5 258,-5 3-258,7-7 0,-2 11 0,6 3 129,-6-2-129,3 11 0,-1-4-129,-2 7 258,-18 0-129,31 1-129,-31-1 0,22 37 129,-22-37-129,20 43 258,-15-25-258,6 10 0,-6-13-129,6 11 258,-11-26-129,0 0 0,23 16 0,-23-16 258,23 0-258,-23 0 0,31-20 129,-13 6-129,-3-2 0,4-10-129,-6 6 0,2-10 0,0 15 0,-4-16-129,-11 31 0,11-39-387,-11 39-387,2-21-1161,-2 21-1290,0 0-1677,2-28 516</inkml:trace>
          <inkml:trace contextRef="#ctx0" brushRef="#br0" timeOffset="12268.7018">9842 66 1032,'-31'-18'3354,"6"23"-1806,4 0-129,3 6-516,-5 12-258,2 1-387,-3 8-129,2-3 387,-4 9-387,8 3 129,-6 2-129,9 3 387,-3-17-387,14 15 129,-5-16 258,9 6-258,0-12 129,0-2 0,0-20 129,15 31-258,-15-31 258,29 14-129,-11-14-129,5 0-129,-2-2 129,5-6-129,0-11-129,4 2 129,-7-4-129,3 1 0,-5-7-129,0-10 129,-3 6 129,-3-7-129,-4 0 0,-1 0 129,-4-1-129,-2-2 129,-4 3 0,0 15-129,-5-12 129,-5 13-129,-2 2 129,-2 2-129,14 18 0,-33-27 0,33 27-129,-34-13 0,14 11 0,-2-2 0,2 4-129,-3 0-129,5 4 0,0-2-258,18-2-387,-32 12-645,32-12-774,-15 27-1290,15-27-516</inkml:trace>
          <inkml:trace contextRef="#ctx0" brushRef="#br0" timeOffset="12690.7258">10065 401 903,'0'17'3741,"0"-17"-387,0 0-2709,-7 24-129,7-24-258,0 0-129,-3 24-129,3-24-387,0 0-387,-7 19-774,7-19-1161,0 0-1161</inkml:trace>
          <inkml:trace contextRef="#ctx0" brushRef="#br0" timeOffset="13183.7541">10329-7 774,'-12'11'3354,"12"-11"-2322,-5 18-516,5-18 258,0 32 387,0-32-129,0 33-129,-5-9 0,5-2 129,-3 2-258,3 5 129,-5-4-258,-3 12-258,-2-3 0,4 4 129,-7-11-129,5 14-129,-7-17 0,4 13-129,-1-13 258,2 2-258,-1-7 129,1 1-258,10-20 129,-16 30-129,16-30 0,-16 26-129,16-26-129,0 0-129,-5 24-129,5-24-516,0 0-1161,0 0-1290,0 0-1290</inkml:trace>
          <inkml:trace contextRef="#ctx0" brushRef="#br0" timeOffset="14448.8262">10565 84 2193,'3'-12'1806,"-3"12"-774,0 0-129,2 8 129,-2-8 0,0 31-387,-5-16 129,3 4-129,-4 1-258,6-20 129,-5 33-387,5-33 129,0 0 129,1 23-129,-1-23 0,17 12 0,-17-12 129,29 10-129,-29-10 0,31 12 129,-31-12-258,34 18 129,-34-18-258,33 32 258,-33-32-129,26 38 129,-26-38 0,16 41-129,-14-24 0,3 10 129,-5-27-129,0 28 0,0-28 0,-10 27 0,10-27 0,-20 24-129,20-24 258,-21 20-516,21-20 129,-29 13-129,29-13-258,-34 8-516,34-8-1032,-35 4-1806,11-8-903</inkml:trace>
          <inkml:trace contextRef="#ctx0" brushRef="#br0" timeOffset="15026.8592">10622-14 903,'39'-12'2580,"-13"12"-258,-2-8-129,11 8-645,-4-11-258,8 10-129,-3-10-387,6 6-258,-8-3 0,2 2-387,-3-1-129,-1-1-129,-3 8-387,-7-8-258,5 8-387,-27 0-1032,23-11-2193,-7 13 129</inkml:trace>
        </inkml:traceGroup>
      </inkml:traceGroup>
    </inkml:traceGroup>
  </inkml:traceGroup>
</inkml:ink>
</file>

<file path=ppt/ink/ink4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1T20:39:24.605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0 0 31,'21'0'30,"17"18"3,-9-3 0,4 1-17,21 31-2,-25-14-1,22 30-4,-17-9-2,6 26-1,-20-6-2,5 13 0,-18-2 0,4 7-2,-16-3-1,-1 1-1,-12-3 0,-5-13-2,1 4-2,-18-25-7,13 6-25,-18-8 0,0-6-1,-10-10 1</inkml:trace>
  <inkml:trace contextRef="#ctx0" brushRef="#br0" timeOffset="4259">575 1638 34,'0'0'33,"16"-20"1,-16 20 0,20 14-16,-20-14-4,0 0-1,-23 20-5,26 9-2,-17-4-1,8 17-1,-8-6-1,12 13-1,-7 5 0,7 4 0,-5-2-1,7 0-1,-4-3 1,6-1-1,-4-5 0,-7-5 0,15-4-1,-6-7 1,5-4-2,-5-27-1,11 40-5,-11-40-5,0 0-19,0 0-5,0 0-1,0 0 1</inkml:trace>
  <inkml:trace contextRef="#ctx0" brushRef="#br0" timeOffset="4633">179 2481 18,'0'0'29,"14"20"3,-14-20-3,0 0-6,40 25-3,-40-25-6,45 7-1,-25-14-5,22 14-2,-6-12-2,9 7-1,2-6-1,4 4-1,1-4 0,1 4 0,-1 0 0,-3 2 0,0-2-1,-7 6 1,-4-1-1,-2-1 0,-4 3 0,-6-2 0,-6 1 0,1-1 0,-21-5 0,20 6-1,-20-6-2,0 0-4,0 0-25,0 0-3,0 0-2,4-20 0</inkml:trace>
  <inkml:trace contextRef="#ctx0" brushRef="#br0" timeOffset="5600">3039 505 23,'22'-2'23,"-22"2"-3,0 0-4,0 0-1,-27-27-3,27 27-1,0 0-1,-22-11-1,22 11-2,-25-16 0,-4 5-2,29 11 0,-45-7-1,16 9 0,-9-6-1,0 8-1,-18-4 0,12 5 0,-12-7 0,-4 6-1,-8-2 0,4 1 0,-1-1 0,2 2 0,1 1 0,-3 2-1,16-1 1,-1 5-1,1-2 1,4 5-1,-1-3 1,1 5-1,0-1 1,7 1-1,-18 2 1,18 0-1,-6 0 1,10-1-1,5 1 1,0 2 0,6-2-1,8 5 1,15-23-1,-25 33 1,25-33-1,-4 38 1,4-38-1,2 38 0,0-15 1,3-1-1,8 3 1,-6-3-1,0 5 1,6 0-2,-4 6 2,13-4-1,-2 2 0,3-1-1,1-1 2,8 0-1,1-5 0,1 1 0,8-5 0,3 2 1,4-6-1,2 2 1,3 0-1,2-5 1,0 3-1,7-5 0,-3-2 1,2 0-1,6-2 1,-4-3-1,-1 0 0,6 3 1,-8-2-1,-10-1 0,-2 1 0,3-3 1,-12 0-1,0 0 0,5 1 0,-9-3 0,4 0 0,2-3 0,-1 1 0,-3 2 0,0 0 0,-5 0 1,-11-2-1,1 4 0,-3 0 0,-20-2 0,20 7 0,-20-7 0,0 0-1,0 0-3,0 0-6,0 0-27,0 0 0,0 0-1,0 0 1</inkml:trace>
</inkml:ink>
</file>

<file path=ppt/ink/ink4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1T20:39:17.61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1098 140 21,'22'-22'28,"-13"-8"2,6 10 2,-15 20-12,12-40-4,-12 40-4,-3-22-1,3 22-4,-31-9-1,7 9-2,-21-3-1,-2 10 0,-16-2-1,-4 8-1,-6-2 0,-3 5 1,-3 0-2,3-1 1,3 3 0,3 0-1,8-2 0,6 2 1,2 2-1,5-2 0,7 4 0,4 3 0,4-3 0,5 0 0,4 1 0,5-1 0,20-22 1,-20 38-1,20-38 0,0 36 0,0-36 0,23 36 0,-3-18 0,6 2 0,6 7 0,6-3 0,9 3 1,6 2-1,8 3 0,8-3 1,7 2-1,2 0 0,5-1 1,0 1-1,-5 5 1,-2 2-1,-5 0 1,-4 7-1,-9 2 1,-2 4-1,-4 5 1,-5 2-1,2 3 1,-5-3-1,-1 0 0,-5 0 0,-5 0 0,-6 3 0,-9-5 0,-4 2 0,-17-7 0,-3 5 0,-14 0 0,-3-2 0,-10-7 0,-5-2 0,-7-9 0,-6-5 0,-8-2 0,-8-9 0,-9-9 0,-6-4 0,-8-9 0,-1-5 0,-5-4 0,2-7 0,2-2 1,9-5-1,7 1-1,12-1 1,8 0-2,4-6-2,26 20-7,-6-21-25,23-1 0,9-10-1,23-6 0</inkml:trace>
  <inkml:trace contextRef="#ctx0" brushRef="#br0" timeOffset="1061">2217 254 20,'-6'-29'28,"6"29"0,2-27 1,-2 27-11,0 0-6,2 22-3,0 21-1,-11 11-4,9 20 0,-2 11-1,4 18 1,1 6 0,5 10-1,1 2-1,11 2 0,1-11 0,8 2-1,-3-9 1,8-9-2,2-11 0,4-6 1,-2-23-1,4-9 2,-4-14-1,3-15 1,-6-18 0,6-9 0,-3-13 0,0-10-1,-7-8 1,2-7 0,-3-7-1,-4 1 1,-3-12-1,-1-2 1,-11-7-1,0-2 1,-6-5-2,-1-8 1,-6-3-1,0-4 1,0 2-1,-5 6 0,2 6 1,-1 10-1,-1 7 1,0 14-2,3 10 1,-1 12-1,5 29-2,-6-33-7,6 33-22,24-7-2,-24 7-1,38 16-2</inkml:trace>
  <inkml:trace contextRef="#ctx0" brushRef="#br0" timeOffset="1716">3876 433 53,'6'-22'32,"-6"22"-1,0-23-1,0 46-17,-22-3-2,8 36-3,-19 4-3,4 21 0,-14 8-1,3 17 0,-7 3 0,7 5-2,-2-8 1,10-6-2,5-6 0,10-4 0,8-7-1,6-7 0,8-16 0,8-4-1,5-5 0,0-10-2,11 6-4,-29-47-10,43 31-18,-14-31 0,4-9 0,3-20 0</inkml:trace>
  <inkml:trace contextRef="#ctx0" brushRef="#br0" timeOffset="2059">4479 617 50,'0'0'30,"0"0"3,-25 24-2,5 23-16,-7-15-6,12 26 0,-14-13-3,13 15-2,-4-11-1,11 3 0,2-12 0,14-2-2,4-11 2,12-3-2,10-8 2,10 2-2,6-2 0,7 6 0,-1 3 0,6 6-1,-3 3 1,-2 8-1,-12 1 0,-6 4 0,-13 2 1,-12-2-1,-8 0 0,-14 2 0,-13 3 0,-7-5 1,-9-5-1,-9 3 0,0-3 1,-5-6-1,-4-7-1,3-11-1,6-4-2,-9-26-7,27 3-23,-9-24-1,11-10 0,5-15-1</inkml:trace>
  <inkml:trace contextRef="#ctx0" brushRef="#br0" timeOffset="2496">4311 769 57,'9'-20'34,"-9"20"-1,38-27 1,-22 2-18,33 23-3,-15-23-4,21 16-4,-5-9-1,10 7-2,-4-2-1,-3 4 0,-1 4-1,-3-1 0,-4 10-2,-7-2-1,2 12-2,-15-21-5,21 14-23,-16-12-2,1 1 1,-4-5-2</inkml:trace>
  <inkml:trace contextRef="#ctx0" brushRef="#br0" timeOffset="2793">5494 348 56,'44'25'32,"8"10"1,6 19-1,-5-5-20,23 30 1,-15-8-5,10 21-2,-22 0-2,1 15-1,-12-6 0,-9 2-2,-16-9 1,-8-2-2,-17-7 1,-10-7-3,-3 0-2,-15-24-15,2 7-17,-2-10 2,-5-8-2,3-12 0</inkml:trace>
  <inkml:trace contextRef="#ctx0" brushRef="#br0" timeOffset="3448">7389 849 52,'0'0'31,"0"0"2,-23 12-6,12 21-14,-22-10-2,13 26-2,-21-2-4,6 15-2,-12 1 1,6 4-3,-3-2 2,4 0-2,-1-9-1,3-2 0,5-7-1,6-9 0,5 0-1,-1-16-1,10 7-4,-12-27-7,25-2-13,0 0-6,-29 7 0,29-7 1</inkml:trace>
  <inkml:trace contextRef="#ctx0" brushRef="#br0" timeOffset="3760">6765 883 24,'0'0'29,"-4"-27"3,4 27-1,0 0-8,0 0-7,33 45-1,-33-45-5,52 54-3,-17-25 0,19 15-3,-2-1 0,8 8-3,-2 3 1,5 0-1,1 0 0,1 1-1,-7-1-1,-2-5-1,4 1-1,-15-17-4,18 16-16,-23-22-12,-2-7-1,-4-8 0,-1-12 1</inkml:trace>
  <inkml:trace contextRef="#ctx0" brushRef="#br0" timeOffset="4306">8951 317 14,'-4'-38'25,"15"18"2,-22-7 1,-1 2-12,12 25-4,-33-31-2,33 31-1,-58-11-1,24 17-1,-17-8-1,11 18 0,-14-7-1,3 13-1,-10-2-2,12 9 0,0-6 0,6 6-2,5-2 1,12 2-1,3 0 1,14 0 0,7 0-1,7 2 1,3 5 0,8 2 0,6-2 0,5 4 0,2-2-1,3 3 1,3-3 0,6 2 0,-1-4-1,2 2 1,-1-5 0,3 1-1,3-1 1,0 3-1,-2-4 1,-3 1 0,1-1 0,-5 8-1,-7-2 1,-4 4-1,-9-1 1,-5-1-1,-8 2-1,-5 1 1,-12-1 0,-5-6-1,-8 2 1,-6-2 0,-5 0 0,-7-5 0,-1-6 0,1-5 0,-4-9 0,5-6 0,4-8-2,0-12-4,16 8-12,-1-18-16,8-4-1,6-2-1,9-7 1</inkml:trace>
  <inkml:trace contextRef="#ctx0" brushRef="#br0" timeOffset="5101">9903 462 36,'-22'-40'30,"22"40"2,-20-14-1,20 14-16,0 0-3,-25 30-3,34 12-1,-16 1-2,16 19-2,-7 5-1,7 14 0,3 0-1,-4 8-1,8-2 0,2 1-1,0-6 1,2-3-1,0-8 1,5-8-2,-1-7 1,5-9 0,0-16 0,3-11 0,3-15 0,6-7 0,-1-12 1,5-6 0,-1-13 0,-8-8 0,4-15 1,1 3 1,-12-12-2,6 0 1,-8-13-1,-7-5 1,-6-7-2,4-4 1,-12-2-1,-1 4-1,-1 7 2,-11 7-2,3 11 2,2 13-2,-3 18-1,-1 9-3,6 27-8,0 0-23,0 0 0,0 0-1,0 0 1</inkml:trace>
  <inkml:trace contextRef="#ctx0" brushRef="#br0" timeOffset="5647">11244 225 41,'0'0'32,"0"0"2,-16 29 0,1 9-14,-17-7-8,19 30-4,-18-5-2,13 22-2,-7-2-1,3 16 0,6-5 0,5 10-1,4-6 0,10 6-1,6-10 0,4 2-1,0-10 2,8-1-3,-4-6 1,4-8-1,-1-8-2,-5-13 0,14 6-6,-29-49-11,23 23-17,-23-23 2,42-14-2,-11-6 2</inkml:trace>
</inkml:ink>
</file>

<file path=ppt/ink/ink4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1T20:39:31.344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9 320 31,'9'-25'29,"-11"-9"3,6 1-9,-4 33-6,-4-43-3,4 43-2,4-29-2,-4 29 0,0 0-3,0 0-2,0 0 0,16 27-1,-16 2-2,4 16 1,-10 6-2,6 10 0,-7 6 0,3 7-1,-5 3 1,9-6-1,-5-6 0,1-2 0,1-5 0,1-4 0,7-2 0,-1-5 0,-2-7 0,-4-2 0,0-6 0,9-3 0,4-7 0,-11-22 0,33 27 0,-8-20 0,11-5 0,9-4 0,2 0 0,-5-3 0,7-2 0,1 1 0,-17 1 0,3-4-1,-7 3 1,-4-1 0,0-2 0,-3 2-1,-22 7-1,25-18 0,-25 18-1,15-20-2,-15 20-5,11-25-7,-11 25-19,3-27 0,-3 27 0,-3-31 2</inkml:trace>
  <inkml:trace contextRef="#ctx0" brushRef="#br0" timeOffset="546">211 663 20,'0'0'33,"11"-25"1,-11 25 0,33-2-10,-21-18-8,35 26-2,-23-19-4,23 17-3,-9-8-2,16 6-2,-9-2-2,6 2 1,-10-2-2,-3 3 1,-9-3-1,-2-3-1,-7 1 0,-20 2 0,20-7-2,-20 7-1,0 0-5,-16-38-5,16 38-18,-18-24-3,-6 6-1,-3 2 2</inkml:trace>
  <inkml:trace contextRef="#ctx0" brushRef="#br0" timeOffset="843">76 183 31,'-38'-38'31,"38"38"1,5-38 1,-5 11-16,38 20-3,-18-18-1,25 25-4,-12-15-2,19 17 0,-16-13-3,17 13 0,-10-7-1,6 8-1,0-8 0,5 5-1,-5-4 0,-2 1 0,3-1 0,-3 0-1,2 1-1,-13 1 0,-3 4-2,-10-11-4,17 29-15,-11-17-16,-6 6 2,-3-7-2,0 11 1</inkml:trace>
  <inkml:trace contextRef="#ctx0" brushRef="#br0" timeOffset="1295">1545 903 62,'0'0'34,"0"0"-1,-38 11-1,7-7-25,31-4-1,-52 27-2,37-4-1,-19-8 0,9 10 0,-10-5 1,14 7-1,-1-4-1,9 3 0,-1-3 0,5 6-1,9-2 0,7 0 0,2 0 0,9-3 0,2-1 0,2 6 1,3-2-2,6 4 1,5-4 0,-2 7 0,2-3 0,-3 7 0,-4-2-1,3 2 1,-6 1-1,-5-4 1,-15 3-1,3-2 0,-4 0 1,-7-4-1,4 1 0,-13-1 0,-3-3 0,-2-2 0,-1-3 0,-8-1 0,-4-3 0,-5 0 0,-8-2 1,1-2-2,-3-5 2,1-2-2,-2-2 1,5-5 0,2-7 0,11-3 0,27 8-1,-31-36 1,28 11 0,6-6 0,10-10 0,10-1 0,6-5 0,2-3 0,5-1 0,4 4 0,9-5 0,1 3 0,-1-3 1,2 5-2,1 4 2,4-1-2,0 1 1,-2-2 0,-12 5 0,5 2 1,-7 4-1,-1 0 0,-15 3 1,-4 4-1,-8 0 1,-4 2-1,-8 5 1,-2 0-1,2 20 0,-18-34 1,18 34-1,-36-26-1,14 19 0,-7-2 0,-5 9-2,-10-7-3,6 21-23,-32-8-9,-10 6-1,-10 1 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00.980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0 283 16,'24'4'25,"-24"-4"-1,40-14-6,-10 11-6,-1-4-2,6 3-3,-3 1-4,5-4 0,-6 4 0,1 1-2,-5 4-3,-6-1-2,3 3-5,-9-1-11,-15-3-8,19 5 2,-19-5-1</inkml:trace>
  <inkml:trace contextRef="#ctx0" brushRef="#br0" timeOffset="281">266 0 21,'0'0'27,"-18"-10"2,18 10-2,1 26-13,-11-6-1,10 16-2,-10-3-2,7 15-3,-7-3-1,4 6-2,-2 2-3,-2-1-3,8 4-8,-6 1-20,-1-11-1,8 6 0,-6-9-1</inkml:trace>
</inkml:ink>
</file>

<file path=ppt/ink/ink4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1T20:39:25.65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4083 81 26,'25'-18'26,"-25"18"2,0 0 0,0 0-10,0-32-6,0 32-1,0 0-3,0 0-1,-13-24 0,13 24-3,-20-7 0,20 7-2,-30 4 0,30-4 0,-42 21-1,15-1 0,-2 2-1,0 10 1,-2 3-1,2 10 0,2 7 1,2 2-1,3 4 0,6 0 1,3 1-1,8-1 0,5-7 0,5-1 0,8-12 0,5-4 0,7-5 0,4-7 0,2-8 0,0-3-1,3-5 1,-3-6 0,-4-4 0,0-5-1,-7 0 1,-20 9 0,27-29 0,-27 29-1,9-36 1,-11 16 0,2 20 0,-14-34-1,14 34 1,-24-36 0,24 36 0,-30-33 0,30 33 0,-29-29 0,29 29 1,-22-27-1,22 27 0,0 0 0,-22-25 1,22 25-1,0 0 1,0 0-1,0 0 1,0 0-1,24-4 1,-24 4-1,34 2 1,-14 2 0,5-6 0,1 2-1,1 2 1,0 0-1,-5-2 1,1 3-2,-23-3 0,31 4-3,-9 10-8,-22-14-22,27-3 1,-27 3-1,41-20 1</inkml:trace>
  <inkml:trace contextRef="#ctx0" brushRef="#br0" timeOffset="749">4730 251 51,'0'0'32,"0"0"1,0 0-2,0 0-14,-25 16-6,30 11-5,-17-7-1,12 13-2,-4-3 0,6 8-2,0-2 0,7 2 0,-2-5 0,9 1 0,2-5-1,4 0 1,3-6-1,4-5 0,0-7 1,0-4-1,2-10 0,-2-3 0,-2-8 1,-2-4-1,1-2 1,-1-5-1,-3-2 1,1 1 0,-8-8-1,1 0 1,-5 1-1,0-1 0,-6 7-2,-3-2-1,-2 29-7,-4-27-21,4 27-3,2-20 0,-2 20-1</inkml:trace>
  <inkml:trace contextRef="#ctx0" brushRef="#br0" timeOffset="1170">5584 199 63,'0'23'35,"2"6"-2,3 5 1,-12-12-18,20 25-8,-19-13-1,15 11-3,-9-5-2,6 5 0,-8-7-1,4 2 0,-4 1-1,2-8 1,2 1-2,-4-5 0,4-6-1,-2-23-3,0 31-8,0-31-22,0 0 1,0 0-2,-9-31 2</inkml:trace>
  <inkml:trace contextRef="#ctx0" brushRef="#br0" timeOffset="1560">5414 134 46,'0'0'28,"0"0"5,0 0-4,0 0-13,0 0-3,27-11-2,-27 11-3,29-4-2,-29 4-1,45 2-1,-19-4-1,8 8 0,-3-6-1,7 7-1,-2-7 1,2 5-2,-2-5 1,2 2 0,-2 0-1,-1-4 1,-1 0-1,-3-3-1,1 3 0,-10-7-3,11 20-14,-33-11-18,36-7 1,-36 7-2,20-6 2</inkml:trace>
  <inkml:trace contextRef="#ctx0" brushRef="#br0" timeOffset="22137">52 782 16,'-32'14'23,"32"-14"1,0 0-2,-20 16-8,20-16-3,0 0-1,29 40-2,-29-40 0,45 43-1,-20-17-1,17 17 0,-6 2-2,20 11 0,-5 0-2,14 9 0,-2 2 1,8 1-2,5-8 0,9-2 1,-2-17-1,4-3 1,1-16-1,-1-1 1,-5-13-1,1-5 0,-11-10 0,-1-4 0,-4-5-1,-4-6 1,-3-7-1,1-7 0,1-5 0,1-8 0,0-3 1,1-1-2,1-1 2,0 4-1,7 6 0,-1 8 0,1 11 0,2 16 1,2 16-1,0 20 1,-3 13-1,1 14 0,-9 13 0,-5 7 1,-10 0-1,-10 5 1,-7-5-1,-10-7 0,-10-9 0,-2-6 0,-8-14 0,-1-11 0,-4-5 0,2-22-1,0 0 1,0 0 1,-7-24-1,9-8 1,12-6-1,1-5 0,12-6 0,4 0 1,12-1-1,-3 3 0,7 5 0,0 8 0,0 9 0,0 8 0,2 8 0,3 4 0,1 10 0,5 4 0,9 2 0,9 7 0,9 4 0,9 3 1,11 6-1,3 7 0,13 0 0,4 5 1,-2-3-1,0 3 0,-3-3 1,-1 1 0,-7-12 0,-5-14-1,-13-8 1,-7-9 0,-6-9 0,-5-7 0,-5-11-1,-8-7 1,-9 0-1,-10 2 1,-3 1-1,-12 1-1,-3 3-1,-14-7-3,10 23-10,-18-14-19,-4 7 1,-13 0-3,-9 4 3</inkml:trace>
</inkml:ink>
</file>

<file path=ppt/ink/ink4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1T20:39:48.81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36 507 42,'0'0'31,"13"27"1,-8 13-1,-3 20-15,-4 5-8,17 33-2,-12-2 0,14 25-3,-8-8-1,9 10-1,-4-7 1,1-6-2,-4 1 0,-2-12-2,3-3-2,-15-23-5,12 8-8,-13-30-15,-3-15-1,7-36 1,0 0 0</inkml:trace>
  <inkml:trace contextRef="#ctx0" brushRef="#br0" timeOffset="250">0 980 25,'0'-94'26,"22"23"2,-2 4-6,5 0-6,20 13-3,-5-10-2,23 26-3,-12-5-2,14 21-1,-12 9-2,3 24 0,-11 9-1,-9 20 0,-14 11-1,-13 10 1,-13 3-2,-12 6 0,-11-3 0,-9-5-3,3 5-4,-14-25-9,11-6-15,5-11 0,4-19 0,27-6-1</inkml:trace>
  <inkml:trace contextRef="#ctx0" brushRef="#br0" timeOffset="577">943 489 28,'14'56'26,"8"17"-1,-13 1-3,-2-2-8,4 10-3,-16-17-3,8 2-4,-10-18 2,7-4-2,0-45 1,-14 31 0,14-31-1,0 0 0,-22-47 1,22 16-1,-7-14-2,10 0 0,-1-4 0,7-4-2,4 1 1,3-1-3,11 10-2,-5-15-10,16 9-17,2 2-1,0 7-1,3 7 1</inkml:trace>
  <inkml:trace contextRef="#ctx0" brushRef="#br0" timeOffset="858">1511 625 17,'4'54'26,"-19"-19"0,19 6 2,1-8-11,-5-33-4,31 29-2,-31-29-3,54-11-3,-21-7-1,12-4 0,-3-9-1,10-5-2,-8-7 1,1-3-2,-2-1 1,-5 4-1,-7-1 0,-4 3 0,-9 6 0,-5 3 0,-11 3 0,-2 9 0,0 20 0,-20-33 0,20 33 0,-36-16 0,14 18 0,-5 5 0,0 9-1,-4 6 1,-2 12 0,-1 6 0,-2 4 0,5 10 1,0 0 0,8 4 0,3-5 2,11 3-2,5-7 0,8-6 0,7-6 0,7-8 0,7-4-1,2-9 0,6-5-2,1-11-4,15 7-11,-9-10-14,0-6 1,1 0-3,-8-13 2</inkml:trace>
  <inkml:trace contextRef="#ctx0" brushRef="#br0" timeOffset="1389">2718 194 34,'-11'-24'28,"11"24"3,-34-23-2,12 19-9,-3 20-10,-13-8-3,9 17-2,-7-3-2,14 12 0,0-12-1,13 9-1,9-8 0,11-1 0,7-2-1,9 2 0,4 1 0,5 4 0,-3 11 0,3-5 0,-9 9 0,-3 3 1,-8 0-1,-9 2 0,-7-5 1,-9 0 0,-11-8-1,-5 4 1,-8-7-1,-3-2 0,-2-2-1,-2-11-1,8 6-8,-12-15-19,19-12-2,5-8-2,11-12 3</inkml:trace>
  <inkml:trace contextRef="#ctx0" brushRef="#br0" timeOffset="1779">2944 424 36,'0'0'28,"31"16"2,-31-16-1,27-18-15,6 16-3,-15-23-2,20 7-4,-9-13 0,9 2-1,-7-7-2,5 3 0,-7 2-1,0 2 0,-6 0 0,-8 4-1,-8 5 0,-7 20 0,-9-29 0,9 29 0,-45-2 0,16 13 0,-6 7 0,-1 6 0,0 10 0,5 1 1,4 1-1,9 2 0,7 5 1,9-3-1,4 4 1,9 1 0,2-5-1,5 3 1,2 6-2,3-5 1,4-6-2,-7-9-2,11 3-11,-11-19-9,5-6-7,2-7-1,-3-18 1</inkml:trace>
  <inkml:trace contextRef="#ctx0" brushRef="#br0" timeOffset="2184">3598 232 29,'0'0'27,"0"0"2,0 0 0,27 2-12,-13 36-6,-10-9-2,12 18-2,-7-4-2,9 8-1,-9-11 0,4 3-1,-11-10-1,7-6 0,-9-27 0,2 22 0,-2-22-1,0 0 1,-9-42-1,9 13 0,0-9 0,3-7 0,1-4 0,5-2-1,5-1 0,1 6 1,5 1-1,3 2-1,6 10-1,-3-5-2,15 18-7,-17-5-17,12 5-5,0 2 0,-3 5 0</inkml:trace>
</inkml:ink>
</file>

<file path=ppt/ink/ink4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1T20:39:58.61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52 778 28,'-18'-21'30,"18"21"1,0 0 1,0 0-11,-34-26-6,34 26-4,0 0-2,9 40-4,-9-40-1,23 53-2,-5-15-1,4 9 0,3 5 0,1 1-1,-5 1 0,5-5 0,-5-2 0,-4-7 0,-1-8 0,0-10 0,-16-22 0,27 20 0,-27-20 1,26-22-1,-14-3 1,3-8-1,-1-5 1,1-5-1,-1-4 1,-3 0-1,0 5 0,-2-3-1,5 16-2,-10-9-3,16 23-8,-15-8-19,-5 23 0,35-31-1,-10 22 2</inkml:trace>
  <inkml:trace contextRef="#ctx0" brushRef="#br0" timeOffset="374">779 936 42,'13'27'29,"-6"-5"3,6 1-2,16-1-14,-29-22-4,56-4-2,-24-19-4,17 8-2,-2-17-2,6 1 0,-1-5-1,-3-2-1,-6 3 0,-8 3-1,-8 5 0,-11 1 0,-7 6 0,-9 20 0,-16-25 0,16 25 0,-45 0 1,14 11-1,-5 5 1,-2 11 0,0-1 0,0 8 1,2 4 0,7 4 0,3 3 0,5 2 0,8-5 0,9 3 0,4 0 0,9-5 0,4-4-1,12-9 0,6-3-2,5-17-5,17 0-22,-1-12-4,8-11 0,5-8 0</inkml:trace>
  <inkml:trace contextRef="#ctx0" brushRef="#br0" timeOffset="796">1846 782 50,'-32'20'31,"10"9"1,-3 0-1,3-2-17,11 20-6,-9-9-2,15 11-1,1-4-3,6-3 0,5-6-1,4-5-1,-11-31 1,29 32-1,-29-32 0,40-12 0,-17-8 0,3-13 0,3-12 0,-2-4-1,7-7 1,-5-11-1,-2-2 0,-3-9 0,-1-3 1,-5 1-1,-5-8 1,-4-1 1,-7 2-1,0 7 3,-4 4-1,0 13 1,-7 5-1,0 20 2,0 9-2,9 29 1,-22-9-1,22 9-1,-23 47 1,17-3-2,1 12 1,5 11 0,2 9 0,5 7-1,4 2 1,7 2-1,2-2 0,7-2 0,2-3 0,5-4-1,4 2-2,-5-22-5,19 2-27,-14-15 0,4-3 0,-1-18-2</inkml:trace>
</inkml:ink>
</file>

<file path=ppt/ink/ink4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31T20:40:03.88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179 41 29,'-41'-32'28,"41"32"3,-42-4-6,15-3-6,27 7-5,-38 16-3,34 8-2,-17-8-1,19 15-3,-2-4-1,13 16 0,-3-5-2,19 9 1,4 2-1,11 7 0,1 2 0,10 5 0,-6 1-1,4 8 0,0 4 0,1 7 0,-1-3-1,0 3 0,-2 0 0,0 4 0,2-2 0,-2-2-1,0-5 1,-4-4-1,-7-9 1,-1-5-1,-3-6 1,-5-7 0,-5-13 0,-4-5-1,-9-7 0,-9-22-1,20 34-3,-20-34-3,0 20-13,0-20-14,0 0 0,-31-9 0,10-2 0</inkml:trace>
  <inkml:trace contextRef="#ctx0" brushRef="#br0" timeOffset="452">429 1497 47,'-33'2'32,"8"-6"2,5 4 0,20 0-19,-22 0-4,22 0-3,0 0-2,0 0-1,0 0-1,42 24-1,-42-24 0,47 32-1,-11-12 0,9 7 0,-3-3 0,5 5-1,0-2 0,0 2 0,-2-4 0,-2 2-1,-8-7 1,-6 0-1,-4-4 0,-3-1 0,-22-15 1,32 16-2,-32-16 2,27 0-1,-27 0 0,31-14 0,-11 1 0,-20 13 0,38-38 1,-15 13-1,-3-4 0,0-4 0,2-5 0,5-5 0,0-6 1,0-2 0,-7-8 0,9 3 0,-2 3-1,-5 4 2,-2 6-2,-6 7 1,6 9-1,-7 7 0,-13 20 0,14-20 0,-14 20-2,0 0-2,0 0-9,0 0-25,-5 22 1,5-22-2,-20 9 1</inkml:trace>
</inkml:ink>
</file>

<file path=ppt/ink/ink4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1:05:41.02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178 0 3,'0'0'26,"0"0"0,0 0 1,0 0-9,3-19-4,-3 19-3,0 0-2,0 0-3,0 0 0,0 0-2,0 0 0,0 0-1,0 0 0,-15 23-1,15-23-1,-9 25-1,9-25 1,-12 38 0,5-17-1,1 4 0,1 2 0,-3 0 0,2 4 0,-1-4 0,1-1 0,0 2 0,3-1 0,1-4 0,-2 2 0,2-6 0,2-19 0,2 31 0,0-14-1,-2-17 1,6 25 0,-6-25 0,3 21 0,-3-21 0,4 20 0,-4-20 0,0 0 0,8 19 0,-8-19 0,0 0 0,22 0 0,-22 0 0,32-14 0,-11 5 0,2-5 0,1 3 0,1 1 0,3 6 0,3 2 0,-9 4 1,5 4-1,-3 4-1,-1 5 1,-2 2 0,-2 3 0,-4 1 0,-8 0-1,6-4 1,-5 2 0,-2 2 0,-1-3-1,1 3 1,0-2 0,-4 4-1,-1-2 1,-2 4-1,-3 0 1,-8-1-1,1 1 1,-8-2 0,-2 0 0,-3-2 0,1 6 1,-7-6-1,2 0 0,-1-2 0,-1 3 1,2-7-1,1 4 1,-1-7-2,2-7 1,-3-3-1,5 0-1,-5-9-4,12 7-10,-5-6-14,-3-19-2,25 25 1,-32-42 0</inkml:trace>
  <inkml:trace contextRef="#ctx0" brushRef="#br0" timeOffset="1185">189 33 17,'0'0'18,"0"0"-3,0 0-1,0 0-2,0 0 0,0 0-2,0 0 0,21-2-2,-21 2-1,24-2-2,-24 2 0,34-2-2,-9 2-1,1 2 0,4-2 0,4 6-1,0-8 1,4 5-1,-4-4 1,4 2-1,-10-2 1,4 2-1,-7-2 0,-2 1-1,-4 0 1,-2 1-1,-17-1 1,28-1-1,-28 1 0,24-2 0,-24 2 0,21 0 1,-21 0-1,0 0 0,21-4 0,-21 4 0,0 0 0,0 0-1,0 0 0,0 0-1,0 0-3,0 0-4,-17 11-10,17-11-11,-19 6-1,19-6 1</inkml:trace>
</inkml:ink>
</file>

<file path=ppt/ink/ink4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52:17.84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59 405 24,'0'0'27,"0"0"1,0 0 2,-19 8-17,23 11-4,-4-19-1,-4 35-2,-3-16 1,10 13-1,-12-6 0,9 10 0,-8-6-2,7 9 0,-7-7-2,6 8 0,-2-6-1,3-1-1,-1-6 1,2 1-2,3-6 0,-3-5-2,10 4-2,-10-21-4,9 28-4,-9-28-11,0 0-9,4 21-1,-4-21 2</inkml:trace>
  <inkml:trace contextRef="#ctx0" brushRef="#br0" timeOffset="468">64 43 20,'-9'-23'30,"9"23"2,0 0 0,-22-20-12,22 20-6,0 0-6,0 0-2,0 0-5,0 0-4,3 20-6,-3-20-11,2 34-13,15 2 1,-9-6-1,10 19 2</inkml:trace>
  <inkml:trace contextRef="#ctx0" brushRef="#br0" timeOffset="842">621 424 20,'0'0'26,"0"0"-2,0 0-5,-26-7-4,9 3-4,17 4-1,-32 11-1,15 0-2,-7-3-1,24-8-1,-36 22-1,36-22-1,-30 21 0,30-21-2,-20 17 1,20-17-1,0 0 0,-8 26 0,8-26 1,8 17-1,-8-17 0,20 19 0,-20-19 0,38 21-1,-16-10 0,4 2 0,1 4 0,-1 2 0,-2 3 0,2 3 0,-7 3 0,-4-2 1,-2 2-1,-3 2 0,-5-2 0,-3 1 0,-4-7 0,-5 1 0,-1-3 0,8-20 0,-26 32 0,26-32 0,-32 19 1,12-13-1,-1-5 0,-2 1 1,-3-4-1,0-1-2,4 6-5,-10-8-15,4 1-10,11 10-3,-8-12 2,25 6-1</inkml:trace>
</inkml:ink>
</file>

<file path=ppt/ink/ink4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52:19.55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90 30 29,'0'-23'29,"0"23"3,0 0-9,0 0-7,-4 32-4,-3-11-4,8 16-2,-4 7-2,1 12-1,-2 3-1,2 8 0,-4-1-1,5 4 2,-3 1-2,-2 1 0,1-4-1,-1-2 1,-3-8 0,5-5-1,-6-8 0,3-9 1,-1-10-1,5-9 1,3-17 0,0 0-1,0 0 0,-2-30 0,9 1 1,6-6-1,6-3 0,0 0 0,4 1 0,1 3 0,0 4 1,3 7-2,3 6 2,-4 12-2,0 1 1,-1 4 1,-1 7-2,-3 5 2,2 6-1,-8 3 0,-2 4 0,-9 3 0,-4 4 0,-8 4 1,-9-4-1,-2 0 0,-7-4 0,2 0 0,-7-3 0,3-8 0,2-1-2,0-10-2,26-6-9,-36 25-20,19-27-1,17 2-1,0 0 1</inkml:trace>
  <inkml:trace contextRef="#ctx0" brushRef="#br0" timeOffset="671">742 658 29,'23'6'31,"-23"-6"1,0 0-2,17 15-14,-17-15-5,13 28-2,-9-11-3,11 11-2,-8 1 0,6 5-2,-3 1-1,1 3-1,-5-8 1,-1 0-1,-1-5 1,-2-5-1,-2-20 0,0 23 1,0-23 0,0 0-1,0 0 0,-9-26 1,5 7 0,6-8 0,0-5 0,5-1 1,-1-7 0,7 4-1,2-5 1,0 5-1,0 0 0,6 10 0,-4 2-2,5 7 0,3 9-2,-5-7-2,11 23-6,-13-22-8,16 18-12,-6 2-4,4-4-1,2 1 2</inkml:trace>
  <inkml:trace contextRef="#ctx0" brushRef="#br0" timeOffset="1123">1513 713 39,'0'0'31,"0"0"0,0 0-10,0 0-5,-18 0-5,-7 4-3,12 18-2,-10-3-3,8 9 1,-2 1-2,2 4-1,2 1 0,6 0 0,1-6-1,6 1 0,0-7 0,6-1 0,-6-21 0,18 26 0,-18-26 1,29 15-1,-11-9 0,1-8 0,4-3 0,-2-3 0,3-3 0,-3-6 0,-1 0 0,3-6 0,-6 1 1,2-3 0,-12-1-1,-1-1 1,-4 3-1,-2 1 1,-4 3-1,-4 1-2,8 19-2,-20-26-10,20 26-19,-2-17-2,2 17 1,5-23-1</inkml:trace>
  <inkml:trace contextRef="#ctx0" brushRef="#br0" timeOffset="1622">2068 22 39,'-11'-22'32,"11"22"2,0 0-5,-21 9-16,27 19-4,-16-3-3,12 14-2,-7 6-2,5 12 1,-2 5-2,2 4-1,3-2 0,1 0 1,2-6-1,0-1 0,-1-7 0,-1-4 0,0-9 0,-2-5-1,-4-3 1,0-13-1,0 1 0,2-17 1,-4 19-2,4-19 1,0 0 1,0 0 0,0 0 0,0 0-1,6-22 2,-6 22 0,9-30-1,1 13 2,-3-6 0,6 4-1,-1-5 1,5 3-1,-2-3 1,5 3-1,-5 0 1,10 6 0,-6 0-1,1 6 0,-20 9 0,30-17 1,-11 9-2,-2 4 1,0 2-1,-17 2 1,26 0-1,-26 0 0,28 19 0,-28-19 0,19 38 0,-17-15-1,-2 5 1,-4 0 0,3 2-1,-9-2 1,3-5-1,-8-2 0,15-21 0,-25 24 1,25-24-1,-22 10 1,22-10 0,-23-14 0,23 14 0,-15-18 0,15 18 0,-13-19 0,13 19 1,0 0-1,-8-17 0,8 17 0,0 0 0,12 22 1,-12-22-1,20 30 0,-7-13 0,6 6 1,-6 1-1,14 1 0,-5-1 0,5-1 0,3-4 0,4 0 0,-1-2 0,3-8 0,5-5 0,-5-4 0,7-8 0,-1-3-1,-1-2 1,-7-6 0,4 0-1,-6-5 0,1 7 0,-8-8 0,-1 8 0,-9-7-1,-15 24 1,25-36-1,-25 36 1,7-28 0,-7 28 0,-9-21 0,9 21 1,-19-7 0,19 7 0,-24 0 0,24 0 1,-27 11 0,27-11 0,-18 21 0,18-21 0,-21 28 0,11-11 0,9 3 0,1 3 0,1 0-1,3-1 0,0 1 1,7-2-1,2-1 0,3-1 0,0 0 0,-16-19 0,36 22 0,-13-14 0,1-6 0,3-2 0,3-6 0,-2-3 0,6-2 0,-1-6 0,-1-2 0,-1 0 0,-1 2 0,-2 0 0,-4 2 0,-1 2 1,-4 3-1,-19 10 0,30-7 0,-30 7 0,17 9 0,-17-9 0,5 25 0,-5-8 0,2 2 0,-4 3 0,-1 1 0,1 1 0,2 1 0,-2-5 0,0 3 0,0-4-1,2-19 0,-2 30 1,2-30-2,0 0 1,0 0-1,0 0-1,0 0 1,26-6-2,-26 6 2,31-30 0,-15 11 1,7 0 0,-2-1 0,1-1 1,-1 6 0,-2 0 1,0 6 0,-19 9 0,20-14 0,-20 14 1,0 0 0,0 0 1,19 23-2,-19-23 1,6 26 0,-6-26-1,20 32 1,-3-15-1,8 0 0,5 0 0,6 0 0,5-4 0,0 0-1,1 1-1,1-7-2,8 8-12,-6-11-20,-9-10 0,5-3-1,-7-12 1</inkml:trace>
</inkml:ink>
</file>

<file path=ppt/ink/ink4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52:23.30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125 0 22,'-2'22'30,"2"-22"3,-9 51-2,11-9-14,-13-3-6,14 20-3,-12-4-3,9 9-1,-4 0-2,2 6 0,-3-6-1,1 8 0,-5-6 0,-1 0-1,-1-2 0,2-4 0,1-3-1,-3-6 0,3-8 0,-1-11 0,5-5-1,-1-10 1,5-17 0,0 0 0,0 0 0,-2-23 1,5-2 0,9-5 0,-3-8 1,4-1 0,2-3 0,4 5 0,5-1 1,3 8-1,-1-1 0,0 13 0,4 6 0,2 5-1,-4 9 0,2 3 0,-5 7-1,-4 5 1,-5 3 0,-2 5-1,-11 1 1,-8-1 0,-8 1 0,-8 3 0,-5-1 0,-10-2 0,0 1 0,-1-7 0,3 3-4,-2-14-6,17 5-17,19-14-6,-35 11 0,35-11-1</inkml:trace>
  <inkml:trace contextRef="#ctx0" brushRef="#br0" timeOffset="593">711 675 36,'0'0'33,"0"0"2,6 27-1,-6-27-17,-15 54-7,0-24-3,15 14-3,-4-6-2,8-3 0,3-6 0,12-9-1,2-8 0,9-8 0,0-12 0,5-5 0,-5-8 0,6-2 0,-6-5 0,-2 2-1,-5-3 0,-3 7 0,-3 1 1,-17 21-1,23-25 0,-23 25 0,0 0 0,17 23 0,-15 5 1,0 14-1,-2 15 0,-4 10 0,0 11 0,-3 10 0,-10 9 0,-4 3 0,-7 0 0,-8-4-1,-7-6 1,-8-5 0,-5-5 0,-8-9 0,-2-12-1,-7-12 0,0-7-1,-4-18 0,11-1-4,-11-29-11,17 1-18,4-8-1,7-6 0,8 2 1</inkml:trace>
</inkml:ink>
</file>

<file path=ppt/ink/ink4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52:37.55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6 34 24,'0'0'31,"-6"-34"1,6 34 0,0 0-15,0 0-6,0 0-4,0 0-3,0 0-5,0 0-3,0 0-5,21 32-9,-6-10-14,-15-22 0,22 45 0,-14-22 2</inkml:trace>
</inkml:ink>
</file>

<file path=ppt/ink/ink4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52:37.09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44 511 25,'0'0'32,"0"0"2,0 0-1,0 0-12,-19-8-6,19 8-4,0 0-4,0 0-1,0 0-2,4 28-1,-4-28-1,-8 38-1,3-12 0,1 4-1,-2 10 1,2 2-3,3 3 2,-1-2-2,5 0 1,-1-3-1,2 0 0,-2-8-1,7-2-1,-9-13-2,10 7-5,-10-24-5,0 0-16,0 0-3,0 0 1,0 0 2</inkml:trace>
  <inkml:trace contextRef="#ctx0" brushRef="#br0" timeOffset="858">251 486 5,'0'0'25,"0"0"0,0 0-1,0 0-8,2 17-4,-2-17-3,5 21-1,-5-21-2,10 30-1,-10-13-1,5 7-1,-5 1-1,6 1-1,-4 2-1,4-1-2,-5 5 0,1-8-2,0 7 1,0-5-3,4 0 1,-10-3 0,8 0 0,-8-5 2,4-18 0,-4 27 1,4-27 0,0 0 1,0 0 1,0 0 0,0 0 0,0 0 0,0 0 0,-11-27 0,15 10 0,5-3 1,0-5-1,3-3 1,5-6-1,0-2 2,1-1-1,3 1 1,2-4 0,1 6 0,1-3 1,1 6 2,-5 5-2,3 9 0,-7 4 1,6 9-1,-23 4-1,24 8 0,-24-8 0,11 30-1,-11-6-1,0 3 1,0-1-1,-3 4 1,-1 6-1,2-2-1,0 5 1,-4-1-2,4 2 0,-5-4-2,5 3 0,-5-7-2,8 0-1,-8-7-2,9-1-4,-6-7-9,4-17-6,8 21 2</inkml:trace>
  <inkml:trace contextRef="#ctx0" brushRef="#br0" timeOffset="1669">909 4 4,'0'0'26,"0"0"1,0 0-6,0 0-4,6 20-3,-4 7-2,-14-10-2,12 20-1,-13-8-2,13 18-2,-11-8-1,13 14 0,-8-2-2,6 6 0,-2-1-1,2 1 0,-3 1-1,1-3 0,2-3 0,0-1-1,2-6 0,1-7 0,9-4 0,-3-8-2,8-5 1,-17-21-2,34 27-2,-34-27-2,36 7-4,-36-7-4,26-15-14,-4 11 0,-14-13-1</inkml:trace>
  <inkml:trace contextRef="#ctx0" brushRef="#br0" timeOffset="2169">730 290 30,'0'0'31,"0"0"2,0 0-4,0 0-13,44 4-3,-27-10-4,17 16-3,-4-8-1,11 3-3,-3 1-2,-3-2-4,9 14-8,-16-10-14,0 3-7,4 10-2,-11-8 1</inkml:trace>
  <inkml:trace contextRef="#ctx0" brushRef="#br0" timeOffset="2527">1267 731 29,'0'0'27,"0"0"2,7 17-11,-7-17-6,17 9-1,2-1-4,-19-8 0,36 0-1,-16-8 0,8 5-1,-9-11-2,11 5 0,-9-4-1,4 0 0,-9-2-2,-16 15 0,19-31 0,-19 31 1,10-24-1,-10 24 0,-6-28-1,6 28 1,-9-25 0,9 25 0,-15-22 1,15 22-1,-27-17 0,10 13 0,17 4 0,-34 5 0,14 7 0,1 5 0,0 0 2,4 5-2,0 7 1,6 1-1,1 0 0,2 6 0,5-8 1,2 4-1,3-4 1,6 0-2,1-5 2,2 2-1,6-5-1,-19-20 0,39 36-3,-39-36-1,42 36-4,-42-36-6,36 19-16,-18-8-3,-18-11 1,29 11 1</inkml:trace>
  <inkml:trace contextRef="#ctx0" brushRef="#br0" timeOffset="3073">1771 639 35,'0'0'30,"0"0"2,0 0-12,0 0-7,2 20-3,7 7-5,-5 1 0,5 10-3,-1-4 0,3 9-1,-2-3 0,3-1-1,-3-9 1,0 0-1,-3-11 0,-6-19 0,8 27 0,-8-27 0,0 0 0,0-19 0,0 2 1,1-6-1,-1-3 1,2-10 0,-2-5 0,6 1 1,-2-3-1,7 5 2,-5-2-2,7 7 2,-2 2-3,2 11 1,-13 20-1,25-29-2,-8 29-5,-17 0-6,19-18-20,-19 18-1,22 7 1,-22-7-1</inkml:trace>
  <inkml:trace contextRef="#ctx0" brushRef="#br0" timeOffset="3526">2216 573 45,'0'0'32,"0"0"2,0 0-10,12 28-12,-12-28-2,11 34-4,-7-8-1,9 12-2,-7 0-1,7 5-1,-6 2 0,3 0-1,-3-1 0,-1-3-1,-2-7 1,1-6 1,-3-5-2,-2-23 1,2 25 0,-2-25-1,0 0 0,0 0 0,2-31 1,0 9-1,0-5 1,3-3-2,3-4 1,-2-5 2,3-3-1,4 3 2,0-1-2,2 4 1,2 1-1,2 6 1,0 5-1,0 11 1,-2 5-1,-17 8 1,30 9 0,-30-9 0,22 38 0,-12-6-1,-1 0 1,-1 8-3,-1 1 1,-1-1-3,7 5-4,-15-15-10,15-3-17,0 6 0,-7-10 1,5 0 1</inkml:trace>
  <inkml:trace contextRef="#ctx0" brushRef="#br0" timeOffset="4150">3042 733 11,'0'0'29,"-17"-11"2,17 11-1,0 0-14,-30 17-2,25 9-4,-16-7-3,13 17-1,-7-4-2,10 11-2,-7-7 0,9 7 0,-1-5-2,6-4 1,2-4-1,1-8 0,-5-22 0,19 23 1,-19-23-1,26-9 0,-9-8 0,0-8 0,0-5 0,2 0 0,2-4 0,-3 6 1,-3-1-1,-1 12 1,-14 17 2,0 0-2,17-7 1,-17 7-1,0 36 1,3-10-1,-5 2 0,8 3-1,0-1 0,3-6 0,6-1 0,2-4 0,4-8 0,3-4 0,8-7 0,2-5 1,0-10 0,7-4-1,3-7 1,-1-8-1,2-4 1,0-9-1,-3-4 1,-3-4 0,-1-1-1,-4-5 1,-2-1-2,-10-6 3,-1-3-3,-4-3 2,-4 3-1,-7-5 0,-5 7 0,-4 3 0,-9 5 1,-3 14-1,-7 15 1,-1 15 0,-9 10 0,8 16 0,-3 10-1,3 17 1,-1 15-1,7 11 1,4 8 0,3 11 0,6 2-1,3 5 0,4 3 0,5-7 0,4-5-1,6-9-1,4-4 1,2-11-1,5-2 1,-4-18-2,10 1-2,-8-23-4,21-3-27,-11-3 1,-2-10-3,4-3 3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01.68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322 755 14,'-27'-32'28,"27"32"1,-39-11 2,16 11-14,3 17-3,-11-4-5,10 15-3,-10 9-3,6 10 0,-4 5-1,9 2-1,-2-1 0,6 1-1,7-7 1,2-3-1,7-16 1,5-5-1,-5-23 0,26 22 0,-8-22 1,1-6-1,4-10 0,2-4 0,1-5 0,1-12 1,-2-1-2,0-2 2,-5-2-2,2 5 1,-7 5 0,-3 4 0,-2 6-1,-10 22 1,7-15 1,-7 15-1,0 0 1,-7 25 0,0 0 0,2 2 0,2 3 0,1 2 0,1 0 0,4-1-1,2-2 2,3-1-2,6-9 0,-2-2-2,6-4-1,-3-5-2,12 2-8,-10-5-18,0-13-2,5 0 2,-7-11-1</inkml:trace>
  <inkml:trace contextRef="#ctx0" brushRef="#br0" timeOffset="577">877 0 43,'0'0'28,"0"0"3,3 15-9,-6 13-13,-10-3-1,1 14-5,-5 9-2,-7-1-7,6 12-16,-2 10-8,-14-6 0,9 14 0</inkml:trace>
</inkml:ink>
</file>

<file path=ppt/ink/ink4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52:42.47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266 359 7,'-7'-17'31,"-17"-9"0,24 26 2,-36-11-12,-2-4-8,38 15-2,-50 18-4,25 11-3,-5 2 0,8 15-3,3-3 0,6 4-2,13 2 0,7-8-1,12-7 1,4-11-1,10-10 1,5-15 0,1-8 0,-1-6 1,-1-7 0,-7-7 0,-5-4 1,-4 0 0,-10-5 0,2 5 0,-9 2 0,-1 6 1,-3 3-1,0 23 1,6-19 0,-6 19-1,13 28 2,-3 4-3,1 6 1,6 13-1,2 7 0,1 8 0,-3 5 1,2 5-1,-8-3 1,-5 4 1,-12-4 0,-7 1 1,-13-7-2,-6-1 1,-9-13-1,-8-4 1,-4-15-2,4-8 0,4-13 0,6-11-1,7-8 0,4-14-2,28 20-4,-32-59-9,41 22-19,-3-5-1,7-3 0,11-2 0</inkml:trace>
  <inkml:trace contextRef="#ctx0" brushRef="#br0" timeOffset="593">674 545 25,'0'0'30,"0"0"2,0 0-1,0 0-19,30 2-3,-30-2-3,39-22-1,-18 5-2,5 0 0,-7-6-2,4 1 2,-8-5-3,0 3 2,-4-1-2,-3 3 1,-5 1-2,-5 4 2,2 17-1,-15-17 0,15 17 0,-35 6 1,14 1 1,-2 12 0,-3 2 1,2 9-2,-1 0 2,7 8-2,-3-1 2,10 7-2,-2-1 1,9 2-2,2-2 1,6-1 0,9-3-2,-2-5-1,13 2-3,-24-36-8,49 30-21,-19-21-1,-1-11-2,4-7 2</inkml:trace>
  <inkml:trace contextRef="#ctx0" brushRef="#br0" timeOffset="999">1162 457 33,'-19'24'32,"-1"-3"1,8 5-3,5 18-19,-12-14-3,15 15-2,-7-8-2,13 1-1,-2-12 0,11-1-1,-11-25 0,34 19 1,-13-25-1,7-3-1,-4-18 2,4 5-2,-3-10 1,-1 0-1,-7-4 0,-6 4 0,-1 2 0,-8 0-1,-2 11-1,-13 0 0,13 19-3,-40-13-3,40 13-9,-39 25-19,16-18-2,6 6 2,17-13 0</inkml:trace>
  <inkml:trace contextRef="#ctx0" brushRef="#br0" timeOffset="1373">1481 333 35,'0'0'34,"17"11"1,-17-11-1,10 21-14,-1 11-14,-11-6-2,8 12 0,-6 1-2,2 4-2,-2 1 1,0 1-1,0-10 0,2-1 1,-1-9-1,1-5 0,-2-20 0,4 17 0,-4-17-1,0 0 1,17-30 0,-8 8-1,5-6 1,-1-4-1,5-2 1,1-6 0,0 1 0,4 3 1,-3 0-1,1 6 1,-4 6 0,-2 5 0,-15 19 0,24-8 0,-24 8 0,13 36-1,-11-8 0,-2 6-1,-4 2 2,1 3-2,-3 1 1,-1-4-1,1-10 0,-2-7 1,8-19-1,-5 20 0,5-20 0,0 0 0,9-24 0,-1 1 0,3-3 1,0-8 0,4-3-1,2-3 2,6 3-1,-3 3 1,5 2-1,-1 5 2,-1 5-2,-3 14 2,-3 5 0,0 12-1,-11 8 1,3 9-1,-9 4 1,2 8-2,-2 1 0,-2 7-1,2-1-1,-4-10-2,12 9-8,-19-14-22,13-11-2,-2-19-1,0 0 2</inkml:trace>
  <inkml:trace contextRef="#ctx0" brushRef="#br0" timeOffset="2184">2405 620 20,'0'0'29,"0"0"3,0 0-4,0 0-14,0 0-2,0 0-3,-2 19-3,2-19 0,0 0-2,0 0-1,30 6-1,-30-6 0,32-19-1,-13 0 1,0 2-1,0-5-1,-1-5 0,1 1 1,-8 0 0,-3 1-1,-4 5 1,-8 3-2,4 17 2,-23-23-1,7 23 2,-5 10-2,-2 3 0,-5 4 1,4 7 0,-4-1 1,5 11 0,-1-2 0,7 9-1,-2-3 1,8 3-1,-1 0 0,9 3 0,3-1-1,5-4 1,7-1-2,3-12 1,7-3-2,1-14 0,14-3-3,-14-21-4,26 7-8,-23-22-15,11-6-5,3-3 1,-6-10 1</inkml:trace>
  <inkml:trace contextRef="#ctx0" brushRef="#br0" timeOffset="2668">2948 98 20,'0'-30'33,"7"7"1,-8 4 0,-7-7-15,8 26-4,0 0-5,0 0-1,0 0-3,-2 17-2,-7 4-1,5 14 0,-3 5 0,1 11-1,-2-1 1,3 14-1,-1-4-1,0 8 0,6-4 0,0 2-1,2-2 0,4-4-1,3 2 0,5-13 0,2-2 0,1-9 0,6-5 0,-4-10-1,7-8-1,-5-15-1,10 4-4,-19-29-13,10 5-16,-3-7 1,-2-8-2,-2-1 2</inkml:trace>
  <inkml:trace contextRef="#ctx0" brushRef="#br0" timeOffset="3058">2766 316 49,'-23'2'36,"23"-2"-1,0 0 1,-17-10-26,46 12-2,-7-13-3,17 5-2,3-7-2,7 0-1,5 0-2,-3-4-3,7 11-5,-19-18-6,14 22-5,-23-15-8,4 11-1,-12-5 0,-5 9 6</inkml:trace>
  <inkml:trace contextRef="#ctx0" brushRef="#br0" timeOffset="3214">3282 160 3,'0'0'22,"11"19"2,-11-19 3,0 26-4,6 2-3,-6-28-5,8 49-2,-10-23-5,13 18-3,-7-9-1,7 12-1,-5-3 1,5 4-2,-7-4 0,5 3-1,-9-12 0,4-3 1,-4-7-2,0-4 1,0-21-1,0 0 1,0 0 0,0 0-1,-4-19 1,8-8 0,0-6 0,3-9 0,2-3 0,8 0 1,0 0-2,2 2 1,5 3-2,-1 2 0,5 12-3,-11-6-5,17 19-14,-4-6-14,-6-1 1,3-1-1,-1-4 2</inkml:trace>
  <inkml:trace contextRef="#ctx0" brushRef="#br0" timeOffset="3588">3800 135 43,'0'25'32,"-11"-3"3,7 3-10,8 18-9,-19-17-6,19 14-3,-8-8-1,14 2-3,-3-8 0,8-3-2,2-14 1,5-5-1,3-14-1,5-3 1,0-15-1,2-2 1,0-10-2,-2 1 3,-2-4-2,-2 1 0,-7 5 1,-2 7 1,-8 5-1,-9 25 1,8-19-1,-8 19 1,-8 29 0,3 4-1,-5 9 1,3 16 0,-4 8-1,-1 13 0,-3 7 0,-3 12 0,-7-2 0,-7 7-1,-9 3 0,-6-7-1,-9-5 0,-12-9-1,0 0-3,-22-33-10,4 12-25,-14-19 2,-5-9-1,-13-8 0</inkml:trace>
</inkml:ink>
</file>

<file path=ppt/ink/ink4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52:46.94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61 747 26,'0'0'33,"-21"-20"0,21 20 0,-17 22-18,17-22-8,-15 44-1,9-12-3,6 12-2,2-1-1,5 3 0,3 1 0,3-15 0,6-6 0,6-12 1,-3-14-1,8-8 1,-1-13 1,1-5-1,-6-12 2,5 4-2,-11-6 3,-2 4-3,-11 0 1,-5 6-1,-7 5 0,7 25 0,-32-22-1,9 16 0,2 6-3,-1-4-4,22 4-5,-23 6-12,23-6-11,17-13 0,6-6 0</inkml:trace>
  <inkml:trace contextRef="#ctx0" brushRef="#br0" timeOffset="359">1011 142 17,'36'-53'30,"-2"21"1,-19 5-5,-23-3-8,8 30-3,-41-7-3,13 27-2,-20-8-2,11 24-1,-7-4-2,12 17-2,-2 0 0,14 12-2,3 1 1,11 10-2,2 8 1,6 3-2,6 4 0,-3 0 0,7 6-3,-10-18-3,14 14-9,-19-15-21,5-19 1,-4-8-1,-6-18 2</inkml:trace>
  <inkml:trace contextRef="#ctx0" brushRef="#br0" timeOffset="687">508 640 49,'0'0'36,"35"-25"0,-1 16-1,13 9-23,6-10-10,6-3-17,1 3-19,17 7 0,-3-9-3,11 5 2</inkml:trace>
</inkml:ink>
</file>

<file path=ppt/ink/ink4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52:48.01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 51,'0'0'34,"0"0"1,4 31-1,11 16-28,-10 5-1,16 26-2,-8 10-1,8 17 0,-2 5-2,-2 1 1,-2-4-2,-4-11 1,-4-15 0,-5-13 0,-2-25 0,-5-20 0,5-23 0,0 0-1,-10-34 1,14-2 0,5-7 0,6-4 0,2-2 1,10 5-1,3 9 0,4 5 1,1 14-1,5 7 0,-8 7 1,-2 17 0,-7 2 0,-8 10-1,-14 1 1,-4 8 0,-14 1 0,-8 5-1,-7-1-1,-5-5 0,3 5-5,-11-22-8,15 0-21,0-2 0,3-12-1,10-1 0</inkml:trace>
  <inkml:trace contextRef="#ctx0" brushRef="#br0" timeOffset="468">694 665 37,'17'26'33,"9"8"1,-7 0 0,-4 0-25,21 17-2,-16-12-1,9 7-2,-12-11-2,3-1 0,-12-7 1,1-9 0,-9-18-1,0 0 0,-5-20 0,5-1 0,-8-15 0,8-3-1,-4-12 1,8-2-1,0-1 1,5-1-2,4 6 1,4 4-1,4 5-1,0 8-1,12 13-3,-12-5-5,24 18-23,-7 3-3,-2 3-3,1 1 3</inkml:trace>
  <inkml:trace contextRef="#ctx0" brushRef="#br0" timeOffset="827">1678 484 26,'-2'-24'33,"2"24"1,-27-6-3,-3 1-17,17 21-2,-21 0-4,14 19-3,-16 1-1,13 15 0,-3-6-3,13 6 1,0-2-1,7-2 0,6-6-1,6-12 0,7-11 1,-13-18-1,35 4 0,-18-15 0,6-8 0,0-9 1,-3-6-1,-1-4 0,-4 1 0,2 1 0,-4-2 1,2 10 0,-7 0 1,-8 28 0,15-27 0,-15 27 0,11 19 0,-5 8 0,-1 6-2,5 5 1,3 9-3,0-2-1,13 12-3,-12-29-8,25 14-18,-13-16-6,4-13 0,1-9 2</inkml:trace>
  <inkml:trace contextRef="#ctx0" brushRef="#br0" timeOffset="1248">2142 514 43,'0'0'33,"15"17"3,-17 6-2,-3 0-22,12 22-5,-9-4-1,6 14-2,-4-4-2,2 3 0,0-3-2,0-8 1,0-11-1,1-13 0,-3-19-1,0 0-1,25-15 1,-14-15 0,4-11 0,4-8 0,5-6 1,-3 0 0,7 1 0,0 7 0,-3 2 0,3 11 1,-7 9 0,1 18 0,-22 7 0,30 22 0,-20 5 1,1 8-1,-5 7 0,1 1 0,3 0 0,-1-3 0,1-6-1,3-6 0,2-7 0,2-8 0,3-2-1,3-9 1,1-2-1,3-4 1,3-3-1,2-12 1,5-4-1,1-7 0,1-7 1,-1-1-1,0-7 1,-1-2-1,-3-2 1,-6 5 0,-7 3 1,-10 11-1,-3 4 0,-8 5 0,0 21 1,-25-17-1,3 19 0,1 5 1,-1 3 0,1 7 0,-4 5 0,7 8 1,-1 6-1,9 6 0,3 3 0,5 6 0,4-4-1,4 2 1,5-6-1,10-5 0,3-6 0,4-10 0,4-9 0,8-13 0,1-1 0,2-9 0,6-9-1,-6-7 0,3 0 0,-9-12-3,8 15-6,-28-7-27,10-2 0,-5 0-1,-7 2 2</inkml:trace>
</inkml:ink>
</file>

<file path=ppt/ink/ink4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10-25T10:52:53.40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343 86 6,'-28'30'22,"24"28"2,-20-14-10,15 8-5,3-1-2,0 0-2,6-2-2,2-1-2,0-1-2,4-1-1,-2 1-3,1-2-1,-1 0-2,0-11-7,11 14-8,-21-31 0</inkml:trace>
  <inkml:trace contextRef="#ctx0" brushRef="#br0" timeOffset="390">0 411 12,'0'0'21,"56"23"-2,-24-12-9,11-5-4,2-4-2,0-6-3,2-2-8,-11-18-13,18 24-1,-31-28 0</inkml:trace>
  <inkml:trace contextRef="#ctx0" brushRef="#br0" timeOffset="624">567 0 20,'0'49'26,"-6"-16"1,8 16-10,4 19-3,-6 1-3,9 12-2,-12-4-2,8 6-1,-10-14-1,5 3-2,-8-16-1,4-5-1,-5-15 0,3-8 0,6-28-1,-11 24 0,11-24 0,0 0-1,9-30 1,3 4-1,5 1 0,-2-6 1,5 6-1,-3-1 0,4 9 1,-21 17 0,32-11 0,-13 16 0,-19-5 1,35 27 0,-16-14-1,6 6 1,1-6 0,6 2 0,-2-8-1,4-1 1,-1-8-1,-2-2 0,-1-3 0,-2-6 0,-4-1-1,-1-8 1,-4 1-1,-6-5 1,0 3-1,-7-1 0,-1 1 0,-5 3 0,-2 1 1,2 19 0,-15-25 1,15 25 1,-22-5 2,22 5-1,-23 19 1,17 7 1,-9-2-1,12 12 1,-9-2-2,14 11 0,-2-7-1,12 5 0,4-9-2,9-4 0,11-2-2,1-15-4,23 2-24,-1-6-5,-7-10 0,6-3-1</inkml:trace>
</inkml:ink>
</file>

<file path=ppt/ink/ink4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5:04.80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1059 7,'-2'23'22,"2"-23"2,0 0-2,0 0-17,0 0-2,0 0 1,0 0 1,0 0 1,0 0 0,0 0 1,23 5 0,-2 1 1,1-10-2,16 4 0,-1-9-2,16-1 0,2-9 0,16-1-1,0-6-1,16 1 0,5-3 0,8-2 0,7-2 0,7 0-1,10-2 0,6 0 0,7-1 0,8-1 0,0-5 1,3 5-1,-1-1 0,3 1 1,-1-4-1,1 9 1,-4-5-1,3 4 0,1-2 1,8 0-1,-2 1 0,13 1 0,-1-2-1,6 0 1,7 2-1,7 4 1,-6-2-1,6 7 1,-4 1 0,0 3 0,-1 4-1,-3 2 1,-1 2-1,-5 1 1,5 3-2,-1 1 2,7 2-1,3 1 1,3-1-1,3 4 0,5-2 1,4 6-1,0-2 0,4 1 1,3 1-1,1 2 0,-1-1 1,3 3-2,-1 3 2,8-5-2,-2 7 2,4 0-2,-6 4 1,4 0 0,-4 3-1,-4 5 1,-5-1 0,-6 6 0,-7 0 0,-8 6 0,-2 4-1,-11-1 1,-6 0 0,-7 6 0,-10 2 0,-9 0 0,-6 4 0,-3-2 0,-16-2 0,-5 4 1,-11-1-2,-2-1 2,-6-8-1,-6 1 0,-7-5 0,-9 1 0,-6-6 0,-4-4 0,0 6 0,-9-10 0,-3 6-1,1-4 1,-5 1 0,2-5 0,-2 1 0,-3-3-1,-5-5 1,-2 6-3,3-4 0,-14-9-6,12 7-24,-16 1-2,-19-16-2,0 0 2</inkml:trace>
</inkml:ink>
</file>

<file path=ppt/ink/ink4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5:59.420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  <inkml:brushProperty name="ignorePressure" value="1"/>
    </inkml:brush>
  </inkml:definitions>
  <inkml:trace contextRef="#ctx0" brushRef="#br0">1237 0 26,'0'0'27,"-4"30"1,4-30 2,-13 26-23,28 4-3,0-3 0,12 14 2,-10-7-1,11 15 1,-9 0 0,9 17-1,-9 1 1,10 14-2,-8 7 0,7 16 0,-2 15-2,7 13 0,-1 8 0,2 7-1,2 10 0,0 13 0,-6 1 0,0 12-1,-7-1 1,0 10-1,-12 2 1,-2 16 0,-10 1 0,-1 4 0,-10 2 2,-5 2-1,-4 0 0,-5-2 1,-2-5-2,-5-5 1,-3-1-1,-3-2 0,-1-2-1,0 4 2,-1-3-2,-1 3 1,-1 0-1,-1-2 1,-1-1-1,-3-2 0,-1-1 0,2-8 0,-2-1 0,-4-6 0,0-10 0,-2 1 1,-2-8-1,4-4 1,-4-11-1,2-2 1,-3-15 0,5-4 0,-4-8 0,6-9-1,0-9 1,4-6-2,-1-4 2,3-7-2,5-6 1,2-6 0,2-10 0,4-9 0,4-7 0,1-9 0,7-12-1,1-6 1,19-24-1,-27 25 0,27-25 0,-17 19-2,17-19-2,0 0-3,0 34-12,0-34-18,0 0 2,0 0-2,-9-42 1</inkml:trace>
</inkml:ink>
</file>

<file path=ppt/ink/ink4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6:35.26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115 71 20,'-30'-22'19,"30"22"-2,-28-17-1,28 17-2,-23-10-1,6-1-1,17 11-1,0 0-2,0 0-1,-17-11-1,17 11-1,0 0-1,0 0-2,0 0 0,19 18-1,-19-18 0,17 21 1,-17-21-1,22 34 0,-5-17 0,2 5 0,4-3-1,5 6 0,2-3-1,4 6 1,2-1 0,3 1-2,-1 8 2,5-3-1,-5 5 0,-1 1 0,1 1 1,-1 1-2,1 1 1,1 1 1,-3-8-1,4 7 1,-3-5-1,3 1 0,-3 1 0,5 1 0,-5-3 0,1 1 0,0 0 0,-7-3 0,5 3-1,-2-6 1,0 3 0,-2-1 0,2 2 0,0 0 0,3 1-1,-1 1 2,1-4-1,-1 5 0,-2-1 0,0-1 0,-2 3 0,2-5 0,-8 3 1,8 0-1,-2-3 0,-4-1-1,4-2 2,-2-2-2,-2-4 2,-1 3-2,1-3 1,0 0 0,-2 2 0,1 2 0,5-1 0,1 4 0,1 5 0,2-2 0,4-1-1,-3 3 1,3-2 0,-3-2 0,-5-1 0,2-4 0,-2-1 0,-2 2 1,-2 0-1,0 2 0,3 0 1,1 7-1,-1-1 0,1 3 0,6 0 0,-2 3 0,1-1-1,5 0 2,1 4-1,0 0 1,0 2 0,6 2-1,0 3 1,6 6-1,-3 6 1,9 5 0,-1 1-1,6 5 0,-1 7-1,3 3 1,0-1 0,-1 1 0,-1-3 0,-4 6 0,6-1 1,-2 3-1,0-2 1,1 8-1,1-1 1,0 7-1,1 3 0,1-4 1,-1 1-2,-3-5 1,-4-1 0,2-6 0,-4 2 0,-3-8 0,-1-1 1,1-6-1,-9-2 0,-2 0 0,-1-4 1,-4-2-1,-3-7 0,-1 2 2,-5-2-2,0-2 1,2-4-1,0 0 1,-6-7-1,-2-2 1,1-6-1,-5-7 0,-5-8-1,-4-7 1,-5-4 0,-8-17 0,7 22 0,-7-22 0,8 23 0,-8-23-1,6 28-1,-6-28-1,15 32-2,-15-32-6,15 21-22,-15-21-2,0 0 0,18 20 0</inkml:trace>
</inkml:ink>
</file>

<file path=ppt/ink/ink4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7:23.42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22 490 13,'-1'-26'11,"8"5"2,-9-5 0,6 3 0,-4-1-1,0-1-1,-2 1-2,0 0-2,6-1-1,-4 3-4,0-5 0,4 3-1,0 0 0,-1 1-2,5 2 3,-3-1-1,-5 22 2,10-36 0,-10 36 2,11-26 1,-11 26 0,4-17 1,-4 17 0,0 0-1,0 0-1,0 0-1,0 0 1,9 23-2,-5 1-1,-2 12 0,-2 9-1,-2 7 0,0 10-1,2 2 1,-2 7-1,-1 1 0,-3 3 0,0-4 0,3-2 1,-3-3-2,2-2 2,0-6-1,1-6 0,-1-3 0,2-6 0,0-7 0,-4 0 0,3-6 0,-3-4 0,4-4-1,-2 1 1,2-6-1,2-17 0,-7 30-2,7-30 0,0 0-2,0 0-2,0 19-5,0-19-9,-17-21-11,17 21-2,-4-34 3,10 16 0</inkml:trace>
  <inkml:trace contextRef="#ctx0" brushRef="#br0" timeOffset="702">100 499 18,'0'0'28,"0"0"1,19-5-2,-1 12-10,-18-7-3,36 4-2,-36-4-3,49 0-2,-26-8-2,14 10 1,-8-7-3,6 3 0,-6-4-1,3 4-1,-6-2 0,-3 3-1,-3 1 0,-1-2 0,-19 2 0,23 2-1,-23-2 0,0 0-1,26 5-2,-26-5 0,0 0-3,0 0-3,0 0-6,0 0-7,0 0-10,2-17 2,-15 0 0</inkml:trace>
  <inkml:trace contextRef="#ctx0" brushRef="#br0" timeOffset="1092">492 23 17,'-4'-19'28,"4"19"1,0 0-6,0 0-6,22-2-1,-22 2-5,-5 22-1,-7-5-2,14 17-3,-11 6 1,5 12-3,-5-1 0,5 13-2,-4-3 1,5 9-1,1-8 0,0 3-1,4-10 0,0-3 1,1-1-1,1-8 0,-2 2 0,0-5 0,-2-3-1,0-3 0,0 2-1,-6-8 0,4 4-2,-7-8-1,11 6-4,-19-15-12,17-15-12,-11 38-1,11-38 3,-10 28-1</inkml:trace>
  <inkml:trace contextRef="#ctx0" brushRef="#br0" timeOffset="1982">840 841 43,'0'0'30,"0"0"3,-7-17-12,7 17-7,0 0-3,-2 20-3,2-20-3,-10 25 0,6-6-2,-1 7-2,-3 0 0,3 6 0,-3-2-1,2 0 0,3-4 0,1 1 0,2-9 0,4-1 0,-4-17 0,0 0 0,28 15 0,-28-15 0,28-13 0,-11 0 0,2-4 0,0-5 0,3-1 0,-1-5 1,2 0-1,-1-4 0,1 0 0,-2 2 0,-1-2 0,-3 6 0,-4 1 0,1 7 0,-9 1 1,-5 17-1,10-19 1,-10 19 0,0 0-1,0 0 0,0 0 1,0 0-1,0 0 0,0 0 1,3 30-1,-3-13 0,-1 0 0,1 3 0,1 1 0,-2-2 0,-1 0 0,2 1 0,3-3 0,-3-17 0,8 24 0,-8-24 0,7 23 0,-7-23 0,17 19-1,-17-19 1,19 13-2,-19-13-1,17 15-5,-17-15-7,0 0-18,17-4 0,-17 4-1,0 0 0</inkml:trace>
</inkml:ink>
</file>

<file path=ppt/ink/ink4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7:34.549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58 0 10,'0'0'28,"0"0"2,0 0-7,0 0-5,0 0-3,0 0-4,-2 36-4,2 6-2,-7-1-2,5 14 0,-4 9-2,2 8 1,-3 3-1,1 0 0,1-5 1,1-2-2,0-4 1,0-5 0,2-10-1,1-10-2,2-3 0,-2-13-2,8 3-4,-7-26-5,0 0-10,21 10-9,-16-29 1,12 4 1</inkml:trace>
  <inkml:trace contextRef="#ctx0" brushRef="#br0" timeOffset="375">508 21 20,'0'0'23,"0"0"-5,-21 2-1,8 17-2,-2 7-4,-7 8-3,3 11-2,-6 4-3,5 14 1,-3-5-2,5 10 0,1-8 0,4 3-1,5-9 0,6 3-1,2-8 2,6-2-2,3-5 0,4-10-1,8 2 1,0-12 0,3 1 0,2-12 0,2-5 0,2-6 1,0-8-1,0-3 1,-2-8-1,1-3 1,-3-9 0,0 3 0,-2-4 0,1-4 0,-3-2-1,-1-1 1,-2-3-1,-2 3 0,-4-5 0,-2 5 1,-4-5-1,-1 7 0,-8-5 2,0 6-2,-7-1 1,0 3 0,-8 2 0,0 1 0,-6 5 0,3 3-1,-8 10 1,1 2-1,-3 11 1,0 4-1,0 5 0,-2 6 0,-1 0-1,1 2 1,6-4-2,-3-3-1,13 1-3,-3-11-12,19 0-12,0 0-2,0 0 2</inkml:trace>
  <inkml:trace contextRef="#ctx0" brushRef="#br0" timeOffset="1217">1203 502 8,'0'0'28,"14"-17"2,-14 17 0,0 0-10,-4 23-6,2 3-4,-13-3-2,7 13-5,-7-1 0,0 13-1,0-1-1,0 2-2,6 4-1,-6-12-1,13 6-3,-11-13-5,17 2-8,-4-4-11,0-32-1,4 25 1</inkml:trace>
  <inkml:trace contextRef="#ctx0" brushRef="#br0" timeOffset="1498">1209 557 22,'0'0'28,"28"-10"1,-28 10-2,0 0-10,23 12-5,-23-12-3,20 22-3,-20-22-3,21 32-1,-12-15 0,1 6-2,-3-4 1,1-2-2,-8-17 2,13 26-1,-13-26 0,0 0 0,20 15 0,-20-15 0,21-5 0,-21 5 0,26-25 0,-9 4-1,0-1 1,4-10 0,5 3-1,-4-7 1,5 1-1,-3 3 1,-1-1-1,-3 7 1,1 3-1,-4 12 1,-17 11 1,18-11-1,-18 11 1,0 0-1,8 28 1,-3-9 0,-6 4 1,1 3-1,0 2 0,3 2 0,1-3 0,4 3 0,-3-5 1,3 3-2,1-5-1,-1-3-1,5 7-5,-10 1-24,1-11 0,7 11-1,-12-3 0</inkml:trace>
</inkml:ink>
</file>

<file path=ppt/ink/ink4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7:41.382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  <inkml:brushProperty name="ignorePressure" value="1"/>
    </inkml:brush>
  </inkml:definitions>
  <inkml:trace contextRef="#ctx0" brushRef="#br0">213 402 31,'0'0'31,"14"-20"1,-14 20-11,0 0-3,17-8-3,-17 8-5,0 0-2,0 0-2,-17 19-2,17-19-2,-25 34 0,6-10-1,2 6-1,-3 0 0,-3 0 0,4 6 0,4-4 0,0-4 0,7-2 0,5-7-1,3-1 2,0-18-2,15 27 1,-15-27 0,36 11 0,-14-5 0,5-5 0,1 3 0,2 0 0,2 2 0,-4 1 0,1 6 0,-3 0 0,-3 4 0,-3 2 1,-6 2-2,-3-1 2,-9 3-1,-2-5 0,-2 1 1,-2-2-1,4-17 1,-11 28-2,11-28 2,-27 26-2,10-12 2,-1-3-1,-7 2-1,-7 0 1,0 2-3,-8-9-2,8 5-7,-15-15-9,10-5-14,6 7 0,-1-19 1,13 4 1</inkml:trace>
  <inkml:trace contextRef="#ctx0" brushRef="#br0" timeOffset="671">240 406 12,'0'0'32,"21"-2"0,-21 2 3,17-9-14,11 16-3,-28-7-5,53 0-3,-27-9-3,19 11-2,-11-10-2,10 8 0,-11-7-1,5 7-1,-11-6 0,-3 6 0,-5-2-1,0 2 0,-19 0 0,20 6-1,-20-6 0,0 0-2,23 15-4,-23-15-11,0 0-18,-19-21 0,19 21-1,-26-18 2</inkml:trace>
  <inkml:trace contextRef="#ctx0" brushRef="#br0" timeOffset="1030">19 12 11,'-17'-5'28,"17"5"3,0 0 1,0 0-13,25 0-4,-25 0-2,49 3-2,-19-10 0,23 18-3,-8-17-1,17 16-2,-3-12-1,5 8-2,-4-6 0,0 0-1,-11 1-1,-3-4 0,-5 6-2,-11-10-4,4 20-9,-11-9-21,-6 5-1,-6 8-1,-1 6 1</inkml:trace>
  <inkml:trace contextRef="#ctx0" brushRef="#br0" timeOffset="1529">777 1171 24,'0'0'33,"0"0"2,0 0 0,0 0-14,-30 11-6,28 18-3,-22-14-5,12 18-2,-10-3-1,5 10-2,-2 3 0,0 0-2,2 6 1,0-4-2,6 3 0,-3-10-1,7 1-1,-4-18-3,14 13-7,-3-34-22,0 0-1,0 0 0,-7-17 1</inkml:trace>
  <inkml:trace contextRef="#ctx0" brushRef="#br0" timeOffset="1810">771 1179 33,'17'-8'32,"-17"8"1,8-24-8,-8 24-7,0 0-3,26 18-5,-26-18-1,0 0-3,10 29-1,1-12-2,-7 3 0,7 5-1,-5-3-1,3 1 0,-1-3-1,-1 5 1,-1-7-1,1 3 0,-7-21 1,4 28-2,-4-28 1,10 17 0,-10-17 0,0 0-1,0 0 1,19-28-1,-4 7 0,0-3 1,7-6 0,-7 4-1,12-8 1,1 6 0,4 0 0,-6 3-1,-3 3 1,3 7 0,-5 1 0,6 3 0,-10 6 0,-17 5 0,24-8 0,-24 8 1,19 0-1,-19 0 0,0 0 1,11 28 0,-11-11 0,-4 8 0,1 3 0,-1 9 0,-5 1 1,5 5-1,-4 2 0,6 0 0,-1 2 0,1 0 0,0-2-1,2 1 1,0-2-1,0-1 1,0-10-1,0 3 1,-2-6-1,2-6 0,0-1-1,0-23-1,-4 32-3,4-32-6,0 0-27,-13 17 0,13-17 0,-17 20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03.601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1 39 4,'-1'-23'24,"1"23"-3,0 0-2,3-16-4,-3 16 1,0 0-3,0 0-1,7 16-3,3 4-1,-9 2-1,8 15-3,-1 1 0,1 16-2,-4 7-1,0 11-1,-2 6 1,-5 6-1,1 2-1,-1-6 1,-5 1-1,1-7 1,2-10-1,-1-8 1,2-11-1,1-11 1,2-12-1,0-22 0,0 17 0,0-17 0,10-19 0,-3-4 0,5-8 0,-2-13 0,5-1 1,5-7 0,2 3 0,3-3 0,2 1 0,2 4 0,3 7-1,2 8 1,-1 10 0,-1 7 0,4 8-1,-6 12 1,-2 9 0,-2 13 0,-6 6-1,-3 8 2,-7 4-2,-7 2 2,-8 4-1,-5-3 0,-8 0 0,-4-6 1,-5-4-1,-4-4 0,-1-7-3,-1-10-4,2-2-8,8-3-14,-7-19-1,13 7 0,-5-13 2</inkml:trace>
</inkml:ink>
</file>

<file path=ppt/ink/ink4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8:20.850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0 5732 17,'26'-9'18,"-11"-14"-3,6 8 0,-2-1-1,2-3-1,-3 2-2,-3-6-2,6 10-2,-4-11-1,6 7 0,-4-8-3,5 5 1,-1-8-1,9 3 0,-2-7 0,5 4 1,-1-8-1,10 4 0,-7-11 1,9 6-1,-1-9 0,0 3 1,0-6-2,6 6 0,-6 0 0,2 0-1,-2-2 1,2 5-1,-7-1 0,5 5 1,-7 0-1,1 1 1,1-3-1,-1 4 0,-1 1 0,2-1 0,1-2 0,4-3-1,0-1 1,3 1-1,-1-1 1,2 3 0,0-5-1,1 5 1,-3-3-1,1 5 1,-1-5 0,-2 4 0,4-5 0,0 2 0,-4-3-1,2 5 1,-2-5-1,-2 1 1,-1 5-1,-1-1 0,-7 7 0,2-2 0,-2 4 0,-2-1 0,2 5 0,0 0 0,0 1 0,-1-1 0,7-7 0,0 7 0,1-6 1,2 2-1,1 0 0,-1-2 0,0 1 1,0 3-1,-5 2 0,-4-1 0,-4 5 0,-2 1 0,-1 2-1,-3 2 2,-1 0-3,-2-2 3,-1-2-2,-1 0 1,2 1-1,1-5 0,3 2 1,3-5-1,2 2 1,2 3 0,0 0 0,4 1 0,0-1 1,0 2-1,-6 2 0,-4 2 0,0 0 1,-1-2-1,-2 2 0,-3 0 0,-1-4 1,0 2-1,0 1 0,3-3 0,5-2 0,-3 0 0,1 1 0,1-3 0,6 1 0,4-5 0,-2-3 1,1 4-1,-1-2 0,2 0 0,4-2 0,-5 1 0,-1 3 1,-4 0-2,2 3 2,0-3-1,-3 0 0,3-3 0,0 3 0,0 0 0,4-4 0,-1 2 0,5-8 1,1 6-1,1-4-1,-1 2 2,-1-2-2,-1 0 1,3 3-1,1-3 1,-2 4-1,6-4 1,6 2-1,4-4 1,9-3 0,3-3 0,5-1 0,1-6 0,6-1 0,-2-5 0,8 1 1,-1-3-2,3 3 1,3-3 0,2 3 0,12-4 0,5 3 0,5-1 0,1-2 0,4-1 2,1-1-3,2 4 1,4-6 0,-3 4 1,-3-3-2,0 5 2,-1 2-2,1 1 0,1 4 1,-8-2 0,1 6 0,-7-2 0,-5 4 0,-6 2-1,-8 3 2,-7 1-2,-8-1 2,-5 6-1,-13 2 0,-5 8 0,-6-3 0,-13 3-2,-4 8 0,-16-8-5,8 24-23,-21-2-7,-17 5 0,-8 3-1</inkml:trace>
</inkml:ink>
</file>

<file path=ppt/ink/ink4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1:01:37.02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17195 182 6,'-22'12'20,"-23"-16"-9,-3 10-2,-10-5 0,-2 3-3,-8 0 1,-11-6-1,-5 2 0,-7-7 2,-5 5-1,-7-12 0,-3 7-1,-14-6 0,2 3-1,-16-8 0,-6 8-1,-15-5-1,-5 2-1,-12 0-1,-8 0 0,-10-4 0,-10 5 0,-4 3 0,0 1-1,-7 1 1,5 1 0,-5 6-1,1 2 1,-7 4 0,4-1-1,3 3 1,1 1 0,0 1 0,-6 3 0,-1-6 0,6 7 0,0-3 0,4 2-1,-7 2 1,0 2-1,1 0 1,5 4-1,-1 1 0,-2-1 0,-1 3 0,-3 3 0,3 5-1,1-2 2,1 4-1,-2 5 1,-1-1-1,3 5 2,2 1-1,8 1-1,1-4 1,3 4-1,-5 2 1,6-3-2,1 6 2,-2 1-2,-2 6 0,0 3 1,-5 6-1,-2 3 1,2 3 0,0 7 0,3-4-1,-2 4 1,3 2 0,-1 4 0,3-4 0,7 0 0,-4 5 0,5-1-1,-1 11 1,0 2 0,2 0-1,11 3 2,-1 10-2,6 1 2,4 8-1,3 4 0,4 2 1,8 12-1,1 1 0,8 4 0,3 0 0,10 2 1,0 0-1,13 0 0,4 2 1,3 3 0,6 3-1,-4 3 1,1 8-1,3 9 1,1-2 0,5 15 0,4 4 0,4 4 0,7 6 2,7 5-1,9-2 2,5 8-2,6 7 0,5-1 0,6 3 0,11 0 0,6-3-2,7 5 2,6 0-3,11-2 2,6-4-1,7 3 0,8-10 0,6 5 1,3-9-1,6-7 0,8-4 0,3-4 1,4-6-1,5-3 0,3 0 0,7-6 1,4 5-1,6 5 0,-1 3 1,6 4-1,4-2 1,0-2 0,0-5-1,2-6 0,-2-12 0,1-3 1,5-5 0,-1-3-1,-1-5 0,3-5 0,1-4 0,1-5 0,3 3 0,2-5 0,-3-8 0,2-1 0,3-4 0,-1 3 0,7-1 0,2 4 1,2-7-2,5-5 2,1 1-1,5-8-1,6-9 1,4-2-1,0-9 1,2-4-1,3 1 1,3 3-1,3-8 1,4 4 1,5-4-1,3 0 0,2-4 0,0 0 0,4-9 1,1-4-1,0 2 0,2-3-1,0-5 2,0-3-2,-1 1 1,3-1 0,2 4 0,3-1-1,3-1 2,3 3-1,-1 0 0,6 4 1,3-3-1,2-8 0,4-1 1,3-6-1,0-9 0,-4 1 1,3-6-1,-2-5 1,2 1-1,3-1 0,1-1 1,-1 1-1,1-1 0,3-5 0,-1-4 1,3-2-1,0-7 0,-4-4 0,-6-8 0,-2-5 0,-5-4 0,-1-4 0,-1-4 1,-5-1-2,-4-3 1,-4-3 0,-2 0 0,-3 2 0,3-2 0,-5 0-1,-4 0 1,0-4 0,-5 0 0,3 4 0,-7 0 0,1-2 0,-7 1 0,-3-1 0,-4 0 0,3 6 0,-6-6 0,-4 4 0,-3-4 0,0 0 0,-1-4 0,-5 2 0,-7-5 0,-2-1 0,1 3 0,1-1 1,-3 0-1,-2 1 0,-2-1 0,-3 0 1,0 3-2,0-3 1,-6-3 0,-6-7 0,-4 0-1,3-3 1,2-4 0,-3-3 0,7-2 0,-4-1 0,2-3 0,1 4 0,0 0 0,-5-2 0,-4 5 0,3 3 0,-5 1 0,-4-2 1,-1 3-1,-3 1 1,1-4-1,3-1 1,-7-4-1,2-2 1,2-4-2,-7 2 1,7-2 0,-1-2 0,-1 0 0,-7-1 0,3 3 0,-2-2-1,0 4 1,4-4 0,-6 1 0,0 1 1,-2-2-1,1 4 1,-1 0-1,4 2 1,-4-2-1,-1-2 1,1 2-1,2 0 0,2-4 0,-2-3-1,1-3 2,-3-3-2,0 0 1,1-2 0,-3 4 0,-5-4 0,1 0 0,1 3 0,-5 1 1,0 2-1,-1 1 0,-2 1 1,-2-7-1,-2 7 0,-3-3 0,-3-3 0,5 0 0,-1-2 0,-1 2 0,1-2-1,4 5 2,1-3-2,1 4 1,-2 3 1,0 3-1,-1 1 2,1-2-2,-2 2 1,-4-4-1,1 3 1,-3-3-1,1-3-1,0-1 1,-2-5 0,4 2 0,-3 0 0,1-2 0,-2 2 0,-3-4 0,-1 4 0,-4 1 0,1 3 1,-5-1-1,-2-1 0,1-4 0,-1-4 1,-3 4-1,2-7-1,1-3 1,1-1 0,-2-2 0,4-2 0,-1 3-1,1 1 2,-5-2-2,5 5 2,-5-7-1,3 4 0,-3-3 0,-1 5 0,2-4 1,-1-6-1,3-2 0,1-2 0,2 3 0,3-3 0,-1-3-1,2-1 1,0-1 0,0 3 0,-2-3 0,-3 4 0,-2-5 1,-1 5-1,-3-2 1,-2-5-1,-2 3 0,0 0-1,-2 5 1,0-1 0,0 1 0,-2 0 0,-1 3-1,-1 3 1,4 0 1,-6 7-1,-1-5 0,3 9 1,-7 3-2,0 1 2,-2 3-1,-4 7 0,-8 3-1,3-1 1,-6 5-1,-4-4 1,0 2 0,-2 2-1,0 0 1,0-4 0,2 0 0,0-1 0,4-5 0,2 1 0,1-2 1,1-1 0,-1-1-1,-3-2 0,0 2 0,-6 0 0,0 2 0,-2-1 0,-6 3 0,1 0-1,-6 1 2,0 1-1,-4-7 0,0 5 1,4-4-1,-2 1 0,0-3 0,2-1 1,2-1-1,2 2 0,1 5 0,-1-5 0,0 2-1,-2 0 2,0 5-1,0-3-1,-2 0 2,2 3-1,0-1 0,2 5 0,-2 0 1,1 4-1,-3 2 0,2 4 0,-2 5 0,0 2 0,2 6-1,-4-4 2,2 6-2,-2 0 1,4 1 0,0 5 0,-1-1 0,-3 2 0,0-1 0,0 3 0,-2-2 0,-2 2 0,3 0 0,-5 0 0,2 2 0,-3-4 0,3 1 0,-3-1 0,-1 8 0,1-2 0,-2 0 0,-2-4 0,-4 2 0,4 2 0,-6-4 0,2 5 0,-2-10 1,0 5-1,-2-2 0,3 4 0,1 0 0,1 0 0,0 10 0,-1-7 0,0 9-1,4-1 2,0 2-2,-2 2 2,2 2-2,-2 0 2,-3-2-2,7 6 1,3-4 0,0 5 0,1 3 0,-1-4-1,4 5 1,0-2 0,2 7 0,0-5-1,1 4 1,0-5 0,3 3 0,4-2-1,-2-5 2,-1 7-2,5-5 1,-4 3 0,-3-3 0,4 7 0,-3-8 0,4 7 0,-1 1 0,1-6 0,-1 6-1,1-5 1,0 7 0,1-4 0,-1 4-1,-4 0 1,1-2 0,1 2 1,0-4-1,1 2 0,1-5 0,2 1 0,1-1 1,0 1-2,1 0 1,-4 1 0,2 3 0,-1 0 0,3 2-1,-1 0 2,0 2-2,3 0 2,3-4-1,17 2 0,-32-2 0,11 2 0,21 0 0,-38 2 0,18-2 0,1 0 0,-2 6-1,0-6 1,1 0 0,20 0-1,-36-2 1,36 2 0,-30-6 0,13 4 0,-6-2 0,4 2 0,-2 2 0,-1 0 0,0-1 1,0 1-1,-3-2 0,-1-2-1,3 0 1,-5-5-1,-4-1-1,-6-10 0,0 1-1,-13-15-2,10 8-5,-29-25-19,2 6-7,-12-4-2,-16-4 2</inkml:trace>
</inkml:ink>
</file>

<file path=ppt/ink/ink4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1:02:20.248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276 190 6,'0'0'23,"-19"-12"0,19 12-8,0 0-2,-21-13 0,21 13-2,0 0-2,0 0 0,-21-16-1,21 16-2,0 0 0,0 0-2,-18-8-1,18 8-1,0 0-1,0 0-1,0 0 0,0 0 0,3 17 0,-3-17 0,0 0 0,23 22 0,-23-22 0,19 23 0,-19-23 1,13 29-1,-9-12 1,-2 6-1,-4-3 1,0 0-1,-3 1 0,5-21 1,-16 32-1,16-32 0,-17 22 1,17-22-1,-21 7 0,21-7 1,-24-5-1,7-1 0,17 6 0,-27-22 1,27 22-1,-25-28 1,16 11-1,9 17 0,-9-30 1,9 14-1,0 16 0,9-32 1,-3 15-1,7 1 1,-4-3 0,9 4 0,-5-7 1,6 11-1,-4-6 2,4 6-2,-19 11 0,32-15 0,-15 11 0,2 2 0,0 4-1,-2-2 1,0 7-1,0 1 1,2 1-1,-2 2 1,-17-11-1,23 30 1,-21-13-1,0 7 1,-8-3-1,-5 3 0,-8 2 0,-2-4 0,-7 2 0,-1-3 0,-3-3 0,-8-3 0,6 0 0,-2-4 0,0-9 0,6 0 0,3-11 0,4-4 1,6-10-1,8-1 0,1-7 0,4 1 0,10-4 0,0 3 0,3 6 0,1 3 0,-10 22 0,30-30 0,-13 21 0,4 0 1,-4 1-1,8 5 0,-3-5 1,5 8-1,-1-5 1,3 8-1,-1-1 1,1 4-1,-5 3 0,-1 0 0,-6 4 0,0 4 0,-3 4 0,-9-3 0,-5 10 0,-5 0 0,-7 0 0,-5 4 0,-2-3 0,-4-3 0,-5-3 0,0-3 0,-3-10 0,3-9-1,1-1 1,-1-9 0,3-6 0,0-5 0,10-3 0,-2-6 0,12-1 0,-3-2 0,8 1 0,2-1 0,4-3 1,7 9-1,-4-1 1,8 5-1,-5 2 0,9 3 1,-21 17-2,36-21 2,-17 20-1,1-3 1,1 8-1,0 1 0,2 4 1,-2 3-2,2 1 3,-3 3-3,-1 1 1,-3 5 0,-7-3 0,1 5 0,-12-1 0,-2 3 0,-8 0 0,-5-2 0,-5 2 0,-3-4 0,0 1 0,-3-8-1,1-4 1,3-6-1,-1-7 1,6-7 0,4-9 0,5-5 0,3-8 0,3-1 0,8-5 0,3-1 1,7 3 0,3-4-1,6 13 0,-3-4 0,7 13 0,-1 4 0,1 8 0,0 5 1,-3 4-1,1 10-1,-6-1 2,2 10-1,-6-5 1,-9 5-1,-3-1 0,-6 2-1,-7 0 0,10-24-3,-25 43-12,6-28-19,-3-6 0,5-7-1,-2-5 0</inkml:trace>
</inkml:ink>
</file>

<file path=ppt/ink/ink4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1:03:58.512"/>
    </inkml:context>
    <inkml:brush xml:id="br0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 contextRef="#ctx0" brushRef="#br0">11 469 12,'0'0'9,"0"0"0,0 0-1,0 0-1,0 0-1,0 0-2,0 0 1,0 0 0,0 0 1,0 0-1,0 0 0,0 0 2,27-12-2,-9 14 1,-1-7 0,11 7-1,2-8-1,10 4 1,1-4-2,10 3 1,2-1 0,7 2-1,-2-7 1,4 7-2,-4-6 2,6 6-2,-9-7 1,3 9-1,-9-10 0,0 9-1,-2-1 1,3 0-2,-6-2 1,-5 2-1,-5 0 0,2 0 0,-8 0 0,-2 2 0,-7-1-1,-19 1 0,19-2-3,-19 2-4,0 0-5,0 0-13,-23-12-6,23 12 0,-39-6 1</inkml:trace>
  <inkml:trace contextRef="#ctx0" brushRef="#br0" timeOffset="718">306 291 16,'0'0'16,"23"0"-2,-23 0-2,0 0-2,0 0-2,0 0-1,0 0 0,-23 21-2,23-21-1,-26 15-1,26-15 1,-34 17-2,15-8 1,1 4-1,-1-1 0,-6 2-1,5-3 0,1 4 0,0-4 0,2 2 0,17-13 0,-26 19 0,26-19-1,-17 11 1,17-11-1,0 0 0,0 0 0,0 0 0,-17 14 0,17-14 0,0 0 0,0 0 0,0 0 0,-17 9 0,17-9 0,0 0 0,0 0 0,0 0 0,0 0-1,0 0 1,-13 17 0,13-17 1,0 0-1,0 0 0,0 0 0,0 0 1,0 0-1,0 0 0,0 0 0,0 0 0,0 0 0,0 0 0,0 0 1,0 0-1,17 13 0,-17-13 1,0 0-1,0 0 0,0 0 0,0 0 1,0 0-2,0 0 1,0 0 0,0 0 0,0 0 0,0 0 0,0 0 0,0 0-1,17 13 2,-17-13-1,0 0 0,0 0 0,17 23 1,-17-23-1,18 9 1,-18-9-1,32 12 0,-11-7 2,4 1-2,3 1 2,4-1-2,-4 2 2,8-1-1,-5-1 1,0 3 0,-1-3-1,-6 1-1,0-3 1,-7 4 0,0-3-1,-17-5-1,21 10 0,-21-10-3,23 7-5,-23-7-18,0 0-3,37-2 1,-24-16-1</inkml:trace>
  <inkml:trace contextRef="#ctx0" brushRef="#br0" timeOffset="1981">1806 44 11,'0'0'22,"0"0"-4,5-20-5,-5 20-1,0 0-1,0 0-1,0 0-1,0 0 0,0 0-2,8 39 0,-16-20-2,10 15-1,-5-2-1,1 11-1,-4 4-2,-2 4 2,3 0-1,-3-1 1,3 2-1,1-3-1,-4 0 1,3-2-1,-3-3 1,1-5-2,-1 1 1,4-8-1,-1 0 1,-1-8-1,4-1 1,2-5 0,0-18 0,12 19 0,-12-19 0,22 8 0,-22-8 0,30-2 0,-13-2 1,6 0-1,-5 2 0,7-3 1,-1 1-1,3 0 1,-1 1-1,4 1 1,-4-2 0,2 2-1,3-2 1,-9 2-1,1 0 0,-5 2 0,-1-3 0,-17 3 0,29-4 0,-29 4 0,0 0 0,16-4-1,-16 4-1,0 0-1,17-2-3,-17 2-3,0 0-7,10-19-10,-14 1-6,4 18 2</inkml:trace>
  <inkml:trace contextRef="#ctx0" brushRef="#br0" timeOffset="2668">1858 369 4,'-32'4'25,"32"-4"-4,0 0-2,0 0-3,-1 17-3,1-17-1,30-2-2,-30 2-1,45-2-2,-23-6 0,16 12-2,-10-6 0,8 8-1,-1-6-1,-1 4-1,-2-4 0,0 5 0,-6-7-1,-1 6 0,-6-6-1,-19 2 0,22 2 0,-22-2-1,0 0-1,0 0-2,0 0-5,-2-21-6,2 21-14,0 0-6,-17-29 2,17 29 1</inkml:trace>
  <inkml:trace contextRef="#ctx0" brushRef="#br0" timeOffset="3089">1825 5 18,'0'0'24,"0"0"-6,0 0-4,28 15 1,-28-15-3,45 11 0,-21-15-1,19 12-1,-3-16-1,14 16-1,-10-21-1,8 11-2,-12-7-1,3 7-1,-15-2-1,-2 4-3,-26 0-2,0 0-1,15 21-5,-33-21-7,18 0-13,-12 30-6,12-30 2,-16 34 0</inkml:trace>
  <inkml:trace contextRef="#ctx0" brushRef="#br0" timeOffset="3697">2856 706 20,'0'0'24,"-36"-2"-5,12 8-4,1 3-2,-12-2-3,1 12-1,-9-7-2,9 10-1,-4-7-2,14 6 0,-4-6-1,11 4 0,-2-6 0,19-13 0,0 26-1,0-26 0,34 21 1,-8-10-1,2-1-1,10 3 1,3 0-1,2 8 1,-1-2-1,-3 3 1,-9 1-1,4 5 0,-9-2 1,-5 3-1,-7 0 0,-3-1 0,-3-2-1,-5 2-1,0-1 1,-9 1-1,-1-2-1,-7-1 1,-2 1-1,-2-7 0,-3 4-1,-8-8 1,3 2-1,-5-8 0,4 0 0,0-7 0,4 2 0,-6-11 0,7 5 1,-1-10 0,24 12 1,-29-26 1,20 7 0,7-3 1,0-3 2,12-1-1,1-10 2,13 4 0,-5-11 1,15 11-1,-10-13 0,12 13 0,-6-5-1,10 9 0,-8-4 0,3 9-1,-1 1-1,-2-1 0,4 8-1,-4-2 1,-2-4 0,-4 4 0,-1 2-1,-3 2 1,-3 0 0,0 2 0,-19 11-1,22-27 0,-22 27 1,11-20-1,-11 20 0,-3-23 0,3 23-1,-21-21 1,21 21-1,-38-20-2,16 20-6,-19-12-13,1 1-12,1 9-1,-10-11 0,2 7 1</inkml:trace>
</inkml:ink>
</file>

<file path=ppt/ink/ink4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1:04:14.923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 contextRef="#ctx0" brushRef="#br0">366 97 7,'-11'68'22,"-19"-17"3,13 15-8,2 1-1,-6-5-2,10 10-2,-10-7-2,11 9-2,-7-7-2,10 10 0,-10-4-2,5 4 0,-3 0-1,2 6-2,-2-10 0,0 1-1,0-7 1,0-1-2,0-8 2,-1-3-2,1-14 1,2-5 0,4-6-2,-5-11-1,11-1-4,3-18-7,0 0-15,0 0-2,-14-33 2,24 12 0</inkml:trace>
  <inkml:trace contextRef="#ctx0" brushRef="#br0" timeOffset="437">244 785 34,'0'0'29,"0"0"1,-4 24-4,4-24-11,21 25-2,-21-25-3,41 20-3,-13-14-1,10 5-1,-2-9-2,8 8-1,-3-10 0,3 3-1,-9-3 0,1 0-1,-4 2 0,-5-5-2,-1 1 0,-26 2-4,40-15-6,-36-10-9,3 3-11,1-3-1,-8-10 0,7 3 2</inkml:trace>
  <inkml:trace contextRef="#ctx0" brushRef="#br0" timeOffset="718">978 62 24,'8'-36'30,"-8"36"2,9-26-1,-9 26-13,-9 24-3,-10 1-3,13 27-2,-16 1-4,7 24-2,-10 2-1,6 18-1,-4 1-1,5 7 1,-3 0-2,4 3 1,4-1-1,3-4 0,3-5 0,5-6-1,2-10 1,3-3-1,3-6 0,-2-9-3,5-2-2,-11-20-4,18 10-9,-15-12-15,-2-10 0,4-2 1,-3-28 1</inkml:trace>
  <inkml:trace contextRef="#ctx0" brushRef="#br0" timeOffset="1186">1352 1542 36,'0'0'29,"-20"-8"1,3 8-10,-4 14-5,-11-9-4,7 18-4,-9-1-2,4 10-1,0-2-2,3 10 0,1-1-1,7 1 0,2 5-1,4-2 0,7-2 0,4-3 0,6-1 0,5-5 0,5-5 0,3-3 0,1-11 0,7-2 1,0-11-1,3-3 0,-2-10 0,3-6 0,-3-8 1,1-5 0,-7-7-1,3-4 0,-6-6 1,2-4-1,-6-5 1,-2-2 1,1-8-1,-1 6 0,-1-3 1,3 1 0,-6 2 0,8 7 1,-5 5 0,3 12-1,-7 6 0,3 10 0,-5 5 0,-4 17-1,0 0 1,2 30-2,-12 2 1,1 11-1,-2 6 0,-3 11 1,1 6-1,4 1 0,-3 1 0,7-4 1,1-4-1,6-2 1,4-2-1,3-7 0,4 0 0,0-6 0,3-3-1,-3-5-1,2 3-2,-8-15-5,16 5-22,-15-6-4,-8-22 0,13 30 0</inkml:trace>
</inkml:ink>
</file>

<file path=ppt/ink/ink4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5:04.80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5DC08FB9-F0D0-4B4B-BC8A-8AF2C7644325}" emma:medium="tactile" emma:mode="ink">
          <msink:context xmlns:msink="http://schemas.microsoft.com/ink/2010/main" type="inkDrawing" rotatedBoundingBox="6438,6465 19829,6603 19816,7878 6425,7740" shapeName="Other">
            <msink:destinationLink direction="to" ref="{1AEAAF7D-646D-44F6-957A-D4CE80E46D51}"/>
          </msink:context>
        </emma:interpretation>
      </emma:emma>
    </inkml:annotationXML>
    <inkml:trace contextRef="#ctx0" brushRef="#br0">0 1059 7,'-2'23'22,"2"-23"2,0 0-2,0 0-17,0 0-2,0 0 1,0 0 1,0 0 1,0 0 0,0 0 1,23 5 0,-2 1 1,1-10-2,16 4 0,-1-9-2,16-1 0,2-9 0,16-1-1,0-6-1,16 1 0,5-3 0,8-2 0,7-2 0,7 0-1,10-2 0,6 0 0,7-1 0,8-1 0,0-5 1,3 5-1,-1-1 0,3 1 1,-1-4-1,1 9 1,-4-5-1,3 4 0,1-2 1,8 0-1,-2 1 0,13 1 0,-1-2-1,6 0 1,7 2-1,7 4 1,-6-2-1,6 7 1,-4 1 0,0 3 0,-1 4-1,-3 2 1,-1 2-1,-5 1 1,5 3-2,-1 1 2,7 2-1,3 1 1,3-1-1,3 4 0,5-2 1,4 6-1,0-2 0,4 1 1,3 1-1,1 2 0,-1-1 1,3 3-2,-1 3 2,8-5-2,-2 7 2,4 0-2,-6 4 1,4 0 0,-4 3-1,-4 5 1,-5-1 0,-6 6 0,-7 0 0,-8 6 0,-2 4-1,-11-1 1,-6 0 0,-7 6 0,-10 2 0,-9 0 0,-6 4 0,-3-2 0,-16-2 0,-5 4 1,-11-1-2,-2-1 2,-6-8-1,-6 1 0,-7-5 0,-9 1 0,-6-6 0,-4-4 0,0 6 0,-9-10 0,-3 6-1,1-4 1,-5 1 0,2-5 0,-2 1 0,-3-3-1,-5-5 1,-2 6-3,3-4 0,-14-9-6,12 7-24,-16 1-2,-19-16-2,0 0 2</inkml:trace>
  </inkml:traceGroup>
</inkml:ink>
</file>

<file path=ppt/ink/ink4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5:59.420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5BEDAC23-E1F3-429F-800B-67C296A9549A}" emma:medium="tactile" emma:mode="ink">
          <msink:context xmlns:msink="http://schemas.microsoft.com/ink/2010/main" type="inkDrawing" rotatedBoundingBox="14445,13274 15752,3675 16760,3812 15453,13412" semanticType="verticalRange" shapeName="Other">
            <msink:sourceLink direction="with" ref="{301E6460-659C-43C1-9324-87C3FF0EB890}"/>
            <msink:destinationLink direction="with" ref="{ED2718F4-F1D1-4FD3-A361-337B4909143F}"/>
          </msink:context>
        </emma:interpretation>
      </emma:emma>
    </inkml:annotationXML>
    <inkml:trace contextRef="#ctx0" brushRef="#br0">1237 0 26,'0'0'27,"-4"30"1,4-30 2,-13 26-23,28 4-3,0-3 0,12 14 2,-10-7-1,11 15 1,-9 0 0,9 17-1,-9 1 1,10 14-2,-8 7 0,7 16 0,-2 15-2,7 13 0,-1 8 0,2 7-1,2 10 0,0 13 0,-6 1 0,0 12-1,-7-1 1,0 10-1,-12 2 1,-2 16 0,-10 1 0,-1 4 0,-10 2 2,-5 2-1,-4 0 0,-5-2 1,-2-5-2,-5-5 1,-3-1-1,-3-2 0,-1-2-1,0 4 2,-1-3-2,-1 3 1,-1 0-1,-1-2 1,-1-1-1,-3-2 0,-1-1 0,2-8 0,-2-1 0,-4-6 0,0-10 0,-2 1 1,-2-8-1,4-4 1,-4-11-1,2-2 1,-3-15 0,5-4 0,-4-8 0,6-9-1,0-9 1,4-6-2,-1-4 2,3-7-2,5-6 1,2-6 0,2-10 0,4-9 0,4-7 0,1-9 0,7-12-1,1-6 1,19-24-1,-27 25 0,27-25 0,-17 19-2,17-19-2,0 0-3,0 34-12,0-34-18,0 0 2,0 0-2,-9-42 1</inkml:trace>
  </inkml:traceGroup>
</inkml:ink>
</file>

<file path=ppt/ink/ink4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6:35.26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ED2718F4-F1D1-4FD3-A361-337B4909143F}" emma:medium="tactile" emma:mode="ink">
          <msink:context xmlns:msink="http://schemas.microsoft.com/ink/2010/main" type="inkDrawing" rotatedBoundingBox="13812,3524 18955,9791 18647,10044 13504,3777" semanticType="callout" shapeName="Other">
            <msink:sourceLink direction="with" ref="{5BEDAC23-E1F3-429F-800B-67C296A9549A}"/>
            <msink:sourceLink direction="with" ref="{FE9E0F5A-AF03-4133-8E8B-F6AF19ECD418}"/>
          </msink:context>
        </emma:interpretation>
      </emma:emma>
    </inkml:annotationXML>
    <inkml:trace contextRef="#ctx0" brushRef="#br0">115 71 20,'-30'-22'19,"30"22"-2,-28-17-1,28 17-2,-23-10-1,6-1-1,17 11-1,0 0-2,0 0-1,-17-11-1,17 11-1,0 0-1,0 0-2,0 0 0,19 18-1,-19-18 0,17 21 1,-17-21-1,22 34 0,-5-17 0,2 5 0,4-3-1,5 6 0,2-3-1,4 6 1,2-1 0,3 1-2,-1 8 2,5-3-1,-5 5 0,-1 1 0,1 1 1,-1 1-2,1 1 1,1 1 1,-3-8-1,4 7 1,-3-5-1,3 1 0,-3 1 0,5 1 0,-5-3 0,1 1 0,0 0 0,-7-3 0,5 3-1,-2-6 1,0 3 0,-2-1 0,2 2 0,0 0 0,3 1-1,-1 1 2,1-4-1,-1 5 0,-2-1 0,0-1 0,-2 3 0,2-5 0,-8 3 1,8 0-1,-2-3 0,-4-1-1,4-2 2,-2-2-2,-2-4 2,-1 3-2,1-3 1,0 0 0,-2 2 0,1 2 0,5-1 0,1 4 0,1 5 0,2-2 0,4-1-1,-3 3 1,3-2 0,-3-2 0,-5-1 0,2-4 0,-2-1 0,-2 2 1,-2 0-1,0 2 0,3 0 1,1 7-1,-1-1 0,1 3 0,6 0 0,-2 3 0,1-1-1,5 0 2,1 4-1,0 0 1,0 2 0,6 2-1,0 3 1,6 6-1,-3 6 1,9 5 0,-1 1-1,6 5 0,-1 7-1,3 3 1,0-1 0,-1 1 0,-1-3 0,-4 6 0,6-1 1,-2 3-1,0-2 1,1 8-1,1-1 1,0 7-1,1 3 0,1-4 1,-1 1-2,-3-5 1,-4-1 0,2-6 0,-4 2 0,-3-8 0,-1-1 1,1-6-1,-9-2 0,-2 0 0,-1-4 1,-4-2-1,-3-7 0,-1 2 2,-5-2-2,0-2 1,2-4-1,0 0 1,-6-7-1,-2-2 1,1-6-1,-5-7 0,-5-8-1,-4-7 1,-5-4 0,-8-17 0,7 22 0,-7-22 0,8 23 0,-8-23-1,6 28-1,-6-28-1,15 32-2,-15-32-6,15 21-22,-15-21-2,0 0 0,18 20 0</inkml:trace>
  </inkml:traceGroup>
</inkml:ink>
</file>

<file path=ppt/ink/ink4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7:34.549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1AEAAF7D-646D-44F6-957A-D4CE80E46D51}" emma:medium="tactile" emma:mode="ink">
          <msink:context xmlns:msink="http://schemas.microsoft.com/ink/2010/main" type="inkDrawing" rotatedBoundingBox="6222,5982 7990,6189 7884,7095 6116,6889" rotationAngle="1841179424" semanticType="callout">
            <msink:sourceLink direction="to" ref="{5DC08FB9-F0D0-4B4B-BC8A-8AF2C7644325}"/>
            <msink:sourceLink direction="from" ref="{E6853D2E-387B-4CA7-8F54-2E54E9539773}"/>
          </msink:context>
        </emma:interpretation>
      </emma:emma>
    </inkml:annotationXML>
    <inkml:trace contextRef="#ctx0" brushRef="#br0">58 0 10,'0'0'28,"0"0"2,0 0-7,0 0-5,0 0-3,0 0-4,-2 36-4,2 6-2,-7-1-2,5 14 0,-4 9-2,2 8 1,-3 3-1,1 0 0,1-5 1,1-2-2,0-4 1,0-5 0,2-10-1,1-10-2,2-3 0,-2-13-2,8 3-4,-7-26-5,0 0-10,21 10-9,-16-29 1,12 4 1</inkml:trace>
    <inkml:trace contextRef="#ctx0" brushRef="#br0" timeOffset="1217">1203 502 8,'0'0'28,"14"-17"2,-14 17 0,0 0-10,-4 23-6,2 3-4,-13-3-2,7 13-5,-7-1 0,0 13-1,0-1-1,0 2-2,6 4-1,-6-12-1,13 6-3,-11-13-5,17 2-8,-4-4-11,0-32-1,4 25 1</inkml:trace>
    <inkml:trace contextRef="#ctx0" brushRef="#br0" timeOffset="1498">1209 557 22,'0'0'28,"28"-10"1,-28 10-2,0 0-10,23 12-5,-23-12-3,20 22-3,-20-22-3,21 32-1,-12-15 0,1 6-2,-3-4 1,1-2-2,-8-17 2,13 26-1,-13-26 0,0 0 0,20 15 0,-20-15 0,21-5 0,-21 5 0,26-25 0,-9 4-1,0-1 1,4-10 0,5 3-1,-4-7 1,5 1-1,-3 3 1,-1-1-1,-3 7 1,1 3-1,-4 12 1,-17 11 1,18-11-1,-18 11 1,0 0-1,8 28 1,-3-9 0,-6 4 1,1 3-1,0 2 0,3 2 0,1-3 0,4 3 0,-3-5 1,3 3-2,1-5-1,-1-3-1,5 7-5,-10 1-24,1-11 0,7 11-1,-12-3 0</inkml:trace>
  </inkml:traceGroup>
</inkml:ink>
</file>

<file path=ppt/ink/ink4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8:20.850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7D05CE5A-FD6B-4E0E-804E-B7B6B75EFBBE}" emma:medium="tactile" emma:mode="ink">
          <msink:context xmlns:msink="http://schemas.microsoft.com/ink/2010/main" type="inkDrawing" rotatedBoundingBox="11588,9882 19980,4074 20309,4550 11917,10357" semanticType="underline" shapeName="Other">
            <msink:sourceLink direction="with" ref="{877E6E6C-AA37-4C4F-B3A5-D007572C71B3}"/>
          </msink:context>
        </emma:interpretation>
      </emma:emma>
    </inkml:annotationXML>
    <inkml:trace contextRef="#ctx0" brushRef="#br0">0 5732 17,'26'-9'18,"-11"-14"-3,6 8 0,-2-1-1,2-3-1,-3 2-2,-3-6-2,6 10-2,-4-11-1,6 7 0,-4-8-3,5 5 1,-1-8-1,9 3 0,-2-7 0,5 4 1,-1-8-1,10 4 0,-7-11 1,9 6-1,-1-9 0,0 3 1,0-6-2,6 6 0,-6 0 0,2 0-1,-2-2 1,2 5-1,-7-1 0,5 5 1,-7 0-1,1 1 1,1-3-1,-1 4 0,-1 1 0,2-1 0,1-2 0,4-3-1,0-1 1,3 1-1,-1-1 1,2 3 0,0-5-1,1 5 1,-3-3-1,1 5 1,-1-5 0,-2 4 0,4-5 0,0 2 0,-4-3-1,2 5 1,-2-5-1,-2 1 1,-1 5-1,-1-1 0,-7 7 0,2-2 0,-2 4 0,-2-1 0,2 5 0,0 0 0,0 1 0,-1-1 0,7-7 0,0 7 0,1-6 1,2 2-1,1 0 0,-1-2 0,0 1 1,0 3-1,-5 2 0,-4-1 0,-4 5 0,-2 1 0,-1 2-1,-3 2 2,-1 0-3,-2-2 3,-1-2-2,-1 0 1,2 1-1,1-5 0,3 2 1,3-5-1,2 2 1,2 3 0,0 0 0,4 1 0,0-1 1,0 2-1,-6 2 0,-4 2 0,0 0 1,-1-2-1,-2 2 0,-3 0 0,-1-4 1,0 2-1,0 1 0,3-3 0,5-2 0,-3 0 0,1 1 0,1-3 0,6 1 0,4-5 0,-2-3 1,1 4-1,-1-2 0,2 0 0,4-2 0,-5 1 0,-1 3 1,-4 0-2,2 3 2,0-3-1,-3 0 0,3-3 0,0 3 0,0 0 0,4-4 0,-1 2 0,5-8 1,1 6-1,1-4-1,-1 2 2,-1-2-2,-1 0 1,3 3-1,1-3 1,-2 4-1,6-4 1,6 2-1,4-4 1,9-3 0,3-3 0,5-1 0,1-6 0,6-1 0,-2-5 0,8 1 1,-1-3-2,3 3 1,3-3 0,2 3 0,12-4 0,5 3 0,5-1 0,1-2 0,4-1 2,1-1-3,2 4 1,4-6 0,-3 4 1,-3-3-2,0 5 2,-1 2-2,1 1 0,1 4 1,-8-2 0,1 6 0,-7-2 0,-5 4 0,-6 2-1,-8 3 2,-7 1-2,-8-1 2,-5 6-1,-13 2 0,-5 8 0,-6-3 0,-13 3-2,-4 8 0,-16-8-5,8 24-23,-21-2-7,-17 5 0,-8 3-1</inkml:trace>
  </inkml:traceGroup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04.271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0 359 40,'30'5'28,"-30"-5"2,44-10-10,-10 6-11,-4-6-1,12 2-3,-5 1-2,7-1-2,-2-1 0,0 1-1,-1 3-1,-11-3-3,9 6-7,-15-3-11,-4-9-8,3 13 1,-12-14 0</inkml:trace>
  <inkml:trace contextRef="#ctx0" brushRef="#br0" timeOffset="297">379 0 23,'-20'13'28,"18"7"2,2-20 0,-22 34-17,22-1-3,-6-4-2,7 14-3,-6-2-4,5 4-1,0 7-5,-3-8-8,-1-2-16,11 9-2,-9-12 2,11 8-2</inkml:trace>
</inkml:ink>
</file>

<file path=ppt/ink/ink4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1:01:37.02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1ED25B34-67EA-489D-8A99-DC48C4DFB369}" emma:medium="tactile" emma:mode="ink">
          <msink:context xmlns:msink="http://schemas.microsoft.com/ink/2010/main" type="inkDrawing" rotatedBoundingBox="124,6903 19424,-4027 28219,11501 8919,22431" hotPoints="23443,9750 13572,19620 3702,9750 13572,-120" semanticType="enclosure" shapeName="Circle">
            <msink:sourceLink direction="with" ref="{41C4E52B-FB30-4CD9-873E-92DDFA502A8D}"/>
            <msink:sourceLink direction="with" ref="{2A3C8D01-59B0-442D-BD07-E1D392AA9692}"/>
            <msink:sourceLink direction="with" ref="{997BC3CD-0D2C-4612-9686-BA5AA59E7A97}"/>
            <msink:sourceLink direction="with" ref="{301E6460-659C-43C1-9324-87C3FF0EB890}"/>
          </msink:context>
        </emma:interpretation>
      </emma:emma>
    </inkml:annotationXML>
    <inkml:trace contextRef="#ctx0" brushRef="#br0">17195 182 6,'-22'12'20,"-23"-16"-9,-3 10-2,-10-5 0,-2 3-3,-8 0 1,-11-6-1,-5 2 0,-7-7 2,-5 5-1,-7-12 0,-3 7-1,-14-6 0,2 3-1,-16-8 0,-6 8-1,-15-5-1,-5 2-1,-12 0-1,-8 0 0,-10-4 0,-10 5 0,-4 3 0,0 1-1,-7 1 1,5 1 0,-5 6-1,1 2 1,-7 4 0,4-1-1,3 3 1,1 1 0,0 1 0,-6 3 0,-1-6 0,6 7 0,0-3 0,4 2-1,-7 2 1,0 2-1,1 0 1,5 4-1,-1 1 0,-2-1 0,-1 3 0,-3 3 0,3 5-1,1-2 2,1 4-1,-2 5 1,-1-1-1,3 5 2,2 1-1,8 1-1,1-4 1,3 4-1,-5 2 1,6-3-2,1 6 2,-2 1-2,-2 6 0,0 3 1,-5 6-1,-2 3 1,2 3 0,0 7 0,3-4-1,-2 4 1,3 2 0,-1 4 0,3-4 0,7 0 0,-4 5 0,5-1-1,-1 11 1,0 2 0,2 0-1,11 3 2,-1 10-2,6 1 2,4 8-1,3 4 0,4 2 1,8 12-1,1 1 0,8 4 0,3 0 0,10 2 1,0 0-1,13 0 0,4 2 1,3 3 0,6 3-1,-4 3 1,1 8-1,3 9 1,1-2 0,5 15 0,4 4 0,4 4 0,7 6 2,7 5-1,9-2 2,5 8-2,6 7 0,5-1 0,6 3 0,11 0 0,6-3-2,7 5 2,6 0-3,11-2 2,6-4-1,7 3 0,8-10 0,6 5 1,3-9-1,6-7 0,8-4 0,3-4 1,4-6-1,5-3 0,3 0 0,7-6 1,4 5-1,6 5 0,-1 3 1,6 4-1,4-2 1,0-2 0,0-5-1,2-6 0,-2-12 0,1-3 1,5-5 0,-1-3-1,-1-5 0,3-5 0,1-4 0,1-5 0,3 3 0,2-5 0,-3-8 0,2-1 0,3-4 0,-1 3 0,7-1 0,2 4 1,2-7-2,5-5 2,1 1-1,5-8-1,6-9 1,4-2-1,0-9 1,2-4-1,3 1 1,3 3-1,3-8 1,4 4 1,5-4-1,3 0 0,2-4 0,0 0 0,4-9 1,1-4-1,0 2 0,2-3-1,0-5 2,0-3-2,-1 1 1,3-1 0,2 4 0,3-1-1,3-1 2,3 3-1,-1 0 0,6 4 1,3-3-1,2-8 0,4-1 1,3-6-1,0-9 0,-4 1 1,3-6-1,-2-5 1,2 1-1,3-1 0,1-1 1,-1 1-1,1-1 0,3-5 0,-1-4 1,3-2-1,0-7 0,-4-4 0,-6-8 0,-2-5 0,-5-4 0,-1-4 0,-1-4 1,-5-1-2,-4-3 1,-4-3 0,-2 0 0,-3 2 0,3-2 0,-5 0-1,-4 0 1,0-4 0,-5 0 0,3 4 0,-7 0 0,1-2 0,-7 1 0,-3-1 0,-4 0 0,3 6 0,-6-6 0,-4 4 0,-3-4 0,0 0 0,-1-4 0,-5 2 0,-7-5 0,-2-1 0,1 3 0,1-1 1,-3 0-1,-2 1 0,-2-1 0,-3 0 1,0 3-2,0-3 1,-6-3 0,-6-7 0,-4 0-1,3-3 1,2-4 0,-3-3 0,7-2 0,-4-1 0,2-3 0,1 4 0,0 0 0,-5-2 0,-4 5 0,3 3 0,-5 1 0,-4-2 1,-1 3-1,-3 1 1,1-4-1,3-1 1,-7-4-1,2-2 1,2-4-2,-7 2 1,7-2 0,-1-2 0,-1 0 0,-7-1 0,3 3 0,-2-2-1,0 4 1,4-4 0,-6 1 0,0 1 1,-2-2-1,1 4 1,-1 0-1,4 2 1,-4-2-1,-1-2 1,1 2-1,2 0 0,2-4 0,-2-3-1,1-3 2,-3-3-2,0 0 1,1-2 0,-3 4 0,-5-4 0,1 0 0,1 3 0,-5 1 1,0 2-1,-1 1 0,-2 1 1,-2-7-1,-2 7 0,-3-3 0,-3-3 0,5 0 0,-1-2 0,-1 2 0,1-2-1,4 5 2,1-3-2,1 4 1,-2 3 1,0 3-1,-1 1 2,1-2-2,-2 2 1,-4-4-1,1 3 1,-3-3-1,1-3-1,0-1 1,-2-5 0,4 2 0,-3 0 0,1-2 0,-2 2 0,-3-4 0,-1 4 0,-4 1 0,1 3 1,-5-1-1,-2-1 0,1-4 0,-1-4 1,-3 4-1,2-7-1,1-3 1,1-1 0,-2-2 0,4-2 0,-1 3-1,1 1 2,-5-2-2,5 5 2,-5-7-1,3 4 0,-3-3 0,-1 5 0,2-4 1,-1-6-1,3-2 0,1-2 0,2 3 0,3-3 0,-1-3-1,2-1 1,0-1 0,0 3 0,-2-3 0,-3 4 0,-2-5 1,-1 5-1,-3-2 1,-2-5-1,-2 3 0,0 0-1,-2 5 1,0-1 0,0 1 0,-2 0 0,-1 3-1,-1 3 1,4 0 1,-6 7-1,-1-5 0,3 9 1,-7 3-2,0 1 2,-2 3-1,-4 7 0,-8 3-1,3-1 1,-6 5-1,-4-4 1,0 2 0,-2 2-1,0 0 1,0-4 0,2 0 0,0-1 0,4-5 0,2 1 0,1-2 1,1-1 0,-1-1-1,-3-2 0,0 2 0,-6 0 0,0 2 0,-2-1 0,-6 3 0,1 0-1,-6 1 2,0 1-1,-4-7 0,0 5 1,4-4-1,-2 1 0,0-3 0,2-1 1,2-1-1,2 2 0,1 5 0,-1-5 0,0 2-1,-2 0 2,0 5-1,0-3-1,-2 0 2,2 3-1,0-1 0,2 5 0,-2 0 1,1 4-1,-3 2 0,2 4 0,-2 5 0,0 2 0,2 6-1,-4-4 2,2 6-2,-2 0 1,4 1 0,0 5 0,-1-1 0,-3 2 0,0-1 0,0 3 0,-2-2 0,-2 2 0,3 0 0,-5 0 0,2 2 0,-3-4 0,3 1 0,-3-1 0,-1 8 0,1-2 0,-2 0 0,-2-4 0,-4 2 0,4 2 0,-6-4 0,2 5 0,-2-10 1,0 5-1,-2-2 0,3 4 0,1 0 0,1 0 0,0 10 0,-1-7 0,0 9-1,4-1 2,0 2-2,-2 2 2,2 2-2,-2 0 2,-3-2-2,7 6 1,3-4 0,0 5 0,1 3 0,-1-4-1,4 5 1,0-2 0,2 7 0,0-5-1,1 4 1,0-5 0,3 3 0,4-2-1,-2-5 2,-1 7-2,5-5 1,-4 3 0,-3-3 0,4 7 0,-3-8 0,4 7 0,-1 1 0,1-6 0,-1 6-1,1-5 1,0 7 0,1-4 0,-1 4-1,-4 0 1,1-2 0,1 2 1,0-4-1,1 2 0,1-5 0,2 1 0,1-1 1,0 1-2,1 0 1,-4 1 0,2 3 0,-1 0 0,3 2-1,-1 0 2,0 2-2,3 0 2,3-4-1,17 2 0,-32-2 0,11 2 0,21 0 0,-38 2 0,18-2 0,1 0 0,-2 6-1,0-6 1,1 0 0,20 0-1,-36-2 1,36 2 0,-30-6 0,13 4 0,-6-2 0,4 2 0,-2 2 0,-1 0 0,0-1 1,0 1-1,-3-2 0,-1-2-1,3 0 1,-5-5-1,-4-1-1,-6-10 0,0 1-1,-13-15-2,10 8-5,-29-25-19,2 6-7,-12-4-2,-16-4 2</inkml:trace>
  </inkml:traceGroup>
</inkml:ink>
</file>

<file path=ppt/ink/ink4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7:41.382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  <inkml:brushProperty name="ignorePressure" value="1"/>
    </inkml:brush>
    <inkml:brush xml:id="br1">
      <inkml:brushProperty name="width" value="0.10583" units="cm"/>
      <inkml:brushProperty name="height" value="0.10583" units="cm"/>
      <inkml:brushProperty name="color" value="#FFC0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41C4E52B-FB30-4CD9-873E-92DDFA502A8D}" emma:medium="tactile" emma:mode="ink">
          <msink:context xmlns:msink="http://schemas.microsoft.com/ink/2010/main" type="writingRegion" rotatedBoundingBox="16291,3135 20889,3285 20751,7547 16153,7398">
            <msink:destinationLink direction="with" ref="{1ED25B34-67EA-489D-8A99-DC48C4DFB369}"/>
          </msink:context>
        </emma:interpretation>
      </emma:emma>
    </inkml:annotationXML>
    <inkml:traceGroup>
      <inkml:annotationXML>
        <emma:emma xmlns:emma="http://www.w3.org/2003/04/emma" version="1.0">
          <emma:interpretation id="{D610CB2B-DFA1-43A0-A01F-3CE000813E74}" emma:medium="tactile" emma:mode="ink">
            <msink:context xmlns:msink="http://schemas.microsoft.com/ink/2010/main" type="paragraph" rotatedBoundingBox="16878,2823 18080,4720 17099,5342 15896,344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FA641B5-7C55-404B-8B28-0EC954D6DB7E}" emma:medium="tactile" emma:mode="ink">
              <msink:context xmlns:msink="http://schemas.microsoft.com/ink/2010/main" type="line" rotatedBoundingBox="16878,2823 18080,4720 17099,5342 15896,3445"/>
            </emma:interpretation>
          </emma:emma>
        </inkml:annotationXML>
        <inkml:traceGroup>
          <inkml:annotationXML>
            <emma:emma xmlns:emma="http://www.w3.org/2003/04/emma" version="1.0">
              <emma:interpretation id="{5474B724-85AB-40C6-919B-E0FBD517979F}" emma:medium="tactile" emma:mode="ink">
                <msink:context xmlns:msink="http://schemas.microsoft.com/ink/2010/main" type="inkWord" rotatedBoundingBox="16878,2823 18080,4720 17099,5342 15896,3445"/>
              </emma:interpretation>
              <emma:one-of disjunction-type="recognition" id="oneOf0">
                <emma:interpretation id="interp0" emma:lang="en-US" emma:confidence="0">
                  <emma:literal>by</emma:literal>
                </emma:interpretation>
                <emma:interpretation id="interp1" emma:lang="en-US" emma:confidence="0">
                  <emma:literal>5M</emma:literal>
                </emma:interpretation>
                <emma:interpretation id="interp2" emma:lang="en-US" emma:confidence="0">
                  <emma:literal>Iy</emma:literal>
                </emma:interpretation>
                <emma:interpretation id="interp3" emma:lang="en-US" emma:confidence="0">
                  <emma:literal>5m</emma:literal>
                </emma:interpretation>
                <emma:interpretation id="interp4" emma:lang="en-US" emma:confidence="0">
                  <emma:literal>Sty</emma:literal>
                </emma:interpretation>
              </emma:one-of>
            </emma:emma>
          </inkml:annotationXML>
          <inkml:trace contextRef="#ctx0" brushRef="#br0">213 402 31,'0'0'31,"14"-20"1,-14 20-11,0 0-3,17-8-3,-17 8-5,0 0-2,0 0-2,-17 19-2,17-19-2,-25 34 0,6-10-1,2 6-1,-3 0 0,-3 0 0,4 6 0,4-4 0,0-4 0,7-2 0,5-7-1,3-1 2,0-18-2,15 27 1,-15-27 0,36 11 0,-14-5 0,5-5 0,1 3 0,2 0 0,2 2 0,-4 1 0,1 6 0,-3 0 0,-3 4 0,-3 2 1,-6 2-2,-3-1 2,-9 3-1,-2-5 0,-2 1 1,-2-2-1,4-17 1,-11 28-2,11-28 2,-27 26-2,10-12 2,-1-3-1,-7 2-1,-7 0 1,0 2-3,-8-9-2,8 5-7,-15-15-9,10-5-14,6 7 0,-1-19 1,13 4 1</inkml:trace>
          <inkml:trace contextRef="#ctx0" brushRef="#br0" timeOffset="671">240 406 12,'0'0'32,"21"-2"0,-21 2 3,17-9-14,11 16-3,-28-7-5,53 0-3,-27-9-3,19 11-2,-11-10-2,10 8 0,-11-7-1,5 7-1,-11-6 0,-3 6 0,-5-2-1,0 2 0,-19 0 0,20 6-1,-20-6 0,0 0-2,23 15-4,-23-15-11,0 0-18,-19-21 0,19 21-1,-26-18 2</inkml:trace>
          <inkml:trace contextRef="#ctx0" brushRef="#br0" timeOffset="1030">19 12 11,'-17'-5'28,"17"5"3,0 0 1,0 0-13,25 0-4,-25 0-2,49 3-2,-19-10 0,23 18-3,-8-17-1,17 16-2,-3-12-1,5 8-2,-4-6 0,0 0-1,-11 1-1,-3-4 0,-5 6-2,-11-10-4,4 20-9,-11-9-21,-6 5-1,-6 8-1,-1 6 1</inkml:trace>
          <inkml:trace contextRef="#ctx0" brushRef="#br0" timeOffset="1529">777 1171 24,'0'0'33,"0"0"2,0 0 0,0 0-14,-30 11-6,28 18-3,-22-14-5,12 18-2,-10-3-1,5 10-2,-2 3 0,0 0-2,2 6 1,0-4-2,6 3 0,-3-10-1,7 1-1,-4-18-3,14 13-7,-3-34-22,0 0-1,0 0 0,-7-17 1</inkml:trace>
          <inkml:trace contextRef="#ctx0" brushRef="#br0" timeOffset="1810">771 1179 33,'17'-8'32,"-17"8"1,8-24-8,-8 24-7,0 0-3,26 18-5,-26-18-1,0 0-3,10 29-1,1-12-2,-7 3 0,7 5-1,-5-3-1,3 1 0,-1-3-1,-1 5 1,-1-7-1,1 3 0,-7-21 1,4 28-2,-4-28 1,10 17 0,-10-17 0,0 0-1,0 0 1,19-28-1,-4 7 0,0-3 1,7-6 0,-7 4-1,12-8 1,1 6 0,4 0 0,-6 3-1,-3 3 1,3 7 0,-5 1 0,6 3 0,-10 6 0,-17 5 0,24-8 0,-24 8 1,19 0-1,-19 0 0,0 0 1,11 28 0,-11-11 0,-4 8 0,1 3 0,-1 9 0,-5 1 1,5 5-1,-4 2 0,6 0 0,-1 2 0,1 0 0,0-2-1,2 1 1,0-2-1,0-1 1,0-10-1,0 3 1,-2-6-1,2-6 0,0-1-1,0-23-1,-4 32-3,4-32-6,0 0-27,-13 17 0,13-17 0,-17 20 0</inkml:trace>
        </inkml:traceGroup>
      </inkml:traceGroup>
    </inkml:traceGroup>
    <inkml:traceGroup>
      <inkml:annotationXML>
        <emma:emma xmlns:emma="http://www.w3.org/2003/04/emma" version="1.0">
          <emma:interpretation id="{C5875D4E-5E49-4D89-8CD6-C139647B9933}" emma:medium="tactile" emma:mode="ink">
            <msink:context xmlns:msink="http://schemas.microsoft.com/ink/2010/main" type="paragraph" rotatedBoundingBox="16200,5952 20797,6102 20751,7547 16153,73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741E5FB-82D6-4AE8-97FA-AB342AAE4B14}" emma:medium="tactile" emma:mode="ink">
              <msink:context xmlns:msink="http://schemas.microsoft.com/ink/2010/main" type="inkBullet" rotatedBoundingBox="16181,6543 16613,6557 16600,6968 16167,6954"/>
            </emma:interpretation>
            <emma:one-of disjunction-type="recognition" id="oneOf1">
              <emma:interpretation id="interp5" emma:lang="en-US" emma:confidence="0">
                <emma:literal>•</emma:literal>
              </emma:interpretation>
              <emma:interpretation id="interp6" emma:lang="en-US" emma:confidence="0">
                <emma:literal>*</emma:literal>
              </emma:interpretation>
              <emma:interpretation id="interp7" emma:lang="en-US" emma:confidence="0">
                <emma:literal>N</emma:literal>
              </emma:interpretation>
              <emma:interpretation id="interp8" emma:lang="en-US" emma:confidence="0">
                <emma:literal>A</emma:literal>
              </emma:interpretation>
              <emma:interpretation id="interp9" emma:lang="en-US" emma:confidence="0">
                <emma:literal>&amp;</emma:literal>
              </emma:interpretation>
            </emma:one-of>
          </emma:emma>
        </inkml:annotationXML>
        <inkml:trace contextRef="#ctx0" brushRef="#br1" timeOffset="278866">90 3600 6,'0'0'23,"-19"-12"0,19 12-8,0 0-2,-21-13 0,21 13-2,0 0-2,0 0 0,-21-16-1,21 16-2,0 0 0,0 0-2,-18-8-1,18 8-1,0 0-1,0 0-1,0 0 0,0 0 0,3 17 0,-3-17 0,0 0 0,23 22 0,-23-22 0,19 23 0,-19-23 1,13 29-1,-9-12 1,-2 6-1,-4-3 1,0 0-1,-3 1 0,5-21 1,-16 32-1,16-32 0,-17 22 1,17-22-1,-21 7 0,21-7 1,-24-5-1,7-1 0,17 6 0,-27-22 1,27 22-1,-25-28 1,16 11-1,9 17 0,-9-30 1,9 14-1,0 16 0,9-32 1,-3 15-1,7 1 1,-4-3 0,9 4 0,-5-7 1,6 11-1,-4-6 2,4 6-2,-19 11 0,32-15 0,-15 11 0,2 2 0,0 4-1,-2-2 1,0 7-1,0 1 1,2 1-1,-2 2 1,-17-11-1,23 30 1,-21-13-1,0 7 1,-8-3-1,-5 3 0,-8 2 0,-2-4 0,-7 2 0,-1-3 0,-3-3 0,-8-3 0,6 0 0,-2-4 0,0-9 0,6 0 0,3-11 0,4-4 1,6-10-1,8-1 0,1-7 0,4 1 0,10-4 0,0 3 0,3 6 0,1 3 0,-10 22 0,30-30 0,-13 21 0,4 0 1,-4 1-1,8 5 0,-3-5 1,5 8-1,-1-5 1,3 8-1,-1-1 1,1 4-1,-5 3 0,-1 0 0,-6 4 0,0 4 0,-3 4 0,-9-3 0,-5 10 0,-5 0 0,-7 0 0,-5 4 0,-2-3 0,-4-3 0,-5-3 0,0-3 0,-3-10 0,3-9-1,1-1 1,-1-9 0,3-6 0,0-5 0,10-3 0,-2-6 0,12-1 0,-3-2 0,8 1 0,2-1 0,4-3 1,7 9-1,-4-1 1,8 5-1,-5 2 0,9 3 1,-21 17-2,36-21 2,-17 20-1,1-3 1,1 8-1,0 1 0,2 4 1,-2 3-2,2 1 3,-3 3-3,-1 1 1,-3 5 0,-7-3 0,1 5 0,-12-1 0,-2 3 0,-8 0 0,-5-2 0,-5 2 0,-3-4 0,0 1 0,-3-8-1,1-4 1,3-6-1,-1-7 1,6-7 0,4-9 0,5-5 0,3-8 0,3-1 0,8-5 0,3-1 1,7 3 0,3-4-1,6 13 0,-3-4 0,7 13 0,-1 4 0,1 8 0,0 5 1,-3 4-1,1 10-1,-6-1 2,2 10-1,-6-5 1,-9 5-1,-3-1 0,-6 2-1,-7 0 0,10-24-3,-25 43-12,6-28-19,-3-6 0,5-7-1,-2-5 0</inkml:trace>
      </inkml:traceGroup>
      <inkml:traceGroup>
        <inkml:annotationXML>
          <emma:emma xmlns:emma="http://www.w3.org/2003/04/emma" version="1.0">
            <emma:interpretation id="{877E6E6C-AA37-4C4F-B3A5-D007572C71B3}" emma:medium="tactile" emma:mode="ink">
              <msink:context xmlns:msink="http://schemas.microsoft.com/ink/2010/main" type="line" rotatedBoundingBox="17630,5999 20797,6102 20751,7547 17583,7445">
                <msink:destinationLink direction="with" ref="{7D05CE5A-FD6B-4E0E-804E-B7B6B75EFBBE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417F29A7-EEAB-4C0E-8C27-C695B1D8032C}" emma:medium="tactile" emma:mode="ink">
                <msink:context xmlns:msink="http://schemas.microsoft.com/ink/2010/main" type="inkWord" rotatedBoundingBox="17619,6348 18784,6386 18772,6772 17606,6734"/>
              </emma:interpretation>
              <emma:one-of disjunction-type="recognition" id="oneOf2">
                <emma:interpretation id="interp10" emma:lang="en-US" emma:confidence="0">
                  <emma:literal>to</emma:literal>
                </emma:interpretation>
                <emma:interpretation id="interp11" emma:lang="en-US" emma:confidence="0">
                  <emma:literal>+</emma:literal>
                </emma:interpretation>
                <emma:interpretation id="interp12" emma:lang="en-US" emma:confidence="0">
                  <emma:literal>#</emma:literal>
                </emma:interpretation>
                <emma:interpretation id="interp13" emma:lang="en-US" emma:confidence="0">
                  <emma:literal>I</emma:literal>
                </emma:interpretation>
                <emma:interpretation id="interp14" emma:lang="en-US" emma:confidence="0">
                  <emma:literal>=</emma:literal>
                </emma:interpretation>
              </emma:one-of>
            </emma:emma>
          </inkml:annotationXML>
          <inkml:trace contextRef="#ctx0" brushRef="#br1" timeOffset="377848">1559 3215 16,'0'0'16,"23"0"-2,-23 0-2,0 0-2,0 0-2,0 0-1,0 0 0,-23 21-2,23-21-1,-26 15-1,26-15 1,-34 17-2,15-8 1,1 4-1,-1-1 0,-6 2-1,5-3 0,1 4 0,0-4 0,2 2 0,17-13 0,-26 19 0,26-19-1,-17 11 1,17-11-1,0 0 0,0 0 0,0 0 0,-17 14 0,17-14 0,0 0 0,0 0 0,0 0 0,-17 9 0,17-9 0,0 0 0,0 0 0,0 0 0,0 0-1,0 0 1,-13 17 0,13-17 1,0 0-1,0 0 0,0 0 0,0 0 1,0 0-1,0 0 0,0 0 0,0 0 0,0 0 0,0 0 0,0 0 1,0 0-1,17 13 0,-17-13 1,0 0-1,0 0 0,0 0 0,0 0 1,0 0-2,0 0 1,0 0 0,0 0 0,0 0 0,0 0 0,0 0 0,0 0-1,17 13 2,-17-13-1,0 0 0,0 0 0,17 23 1,-17-23-1,18 9 1,-18-9-1,32 12 0,-11-7 2,4 1-2,3 1 2,4-1-2,-4 2 2,8-1-1,-5-1 1,0 3 0,-1-3-1,-6 1-1,0-3 1,-7 4 0,0-3-1,-17-5-1,21 10 0,-21-10-3,23 7-5,-23-7-18,0 0-3,37-2 1,-24-16-1</inkml:trace>
          <inkml:trace contextRef="#ctx0" brushRef="#br1" timeOffset="377130">1264 3393 12,'0'0'9,"0"0"0,0 0-1,0 0-1,0 0-1,0 0-2,0 0 1,0 0 0,0 0 1,0 0-1,0 0 0,0 0 2,27-12-2,-9 14 1,-1-7 0,11 7-1,2-8-1,10 4 1,1-4-2,10 3 1,2-1 0,7 2-1,-2-7 1,4 7-2,-4-6 2,6 6-2,-9-7 1,3 9-1,-9-10 0,0 9-1,-2-1 1,3 0-2,-6-2 1,-5 2-1,-5 0 0,2 0 0,-8 0 0,-2 2 0,-7-1-1,-19 1 0,19-2-3,-19 2-4,0 0-5,0 0-13,-23-12-6,23 12 0,-39-6 1</inkml:trace>
        </inkml:traceGroup>
        <inkml:traceGroup>
          <inkml:annotationXML>
            <emma:emma xmlns:emma="http://www.w3.org/2003/04/emma" version="1.0">
              <emma:interpretation id="{4AB3AFA1-8596-4C56-A733-09E8520B73B2}" emma:medium="tactile" emma:mode="ink">
                <msink:context xmlns:msink="http://schemas.microsoft.com/ink/2010/main" type="inkWord" rotatedBoundingBox="19358,6055 20797,6102 20751,7547 19311,7501"/>
              </emma:interpretation>
              <emma:one-of disjunction-type="recognition" id="oneOf3">
                <emma:interpretation id="interp15" emma:lang="en-US" emma:confidence="0">
                  <emma:literal>Ego</emma:literal>
                </emma:interpretation>
                <emma:interpretation id="interp16" emma:lang="en-US" emma:confidence="0">
                  <emma:literal>Egg</emma:literal>
                </emma:interpretation>
                <emma:interpretation id="interp17" emma:lang="en-US" emma:confidence="0">
                  <emma:literal>Es</emma:literal>
                </emma:interpretation>
                <emma:interpretation id="interp18" emma:lang="en-US" emma:confidence="0">
                  <emma:literal>Eg</emma:literal>
                </emma:interpretation>
                <emma:interpretation id="interp19" emma:lang="en-US" emma:confidence="0">
                  <emma:literal>E8</emma:literal>
                </emma:interpretation>
              </emma:one-of>
            </emma:emma>
          </inkml:annotationXML>
          <inkml:trace contextRef="#ctx0" brushRef="#br1" timeOffset="379111">3059 2968 11,'0'0'22,"0"0"-4,5-20-5,-5 20-1,0 0-1,0 0-1,0 0-1,0 0 0,0 0-2,8 39 0,-16-20-2,10 15-1,-5-2-1,1 11-1,-4 4-2,-2 4 2,3 0-1,-3-1 1,3 2-1,1-3-1,-4 0 1,3-2-1,-3-3 1,1-5-2,-1 1 1,4-8-1,-1 0 1,-1-8-1,4-1 1,2-5 0,0-18 0,12 19 0,-12-19 0,22 8 0,-22-8 0,30-2 0,-13-2 1,6 0-1,-5 2 0,7-3 1,-1 1-1,3 0 1,-1 1-1,4 1 1,-4-2 0,2 2-1,3-2 1,-9 2-1,1 0 0,-5 2 0,-1-3 0,-17 3 0,29-4 0,-29 4 0,0 0 0,16-4-1,-16 4-1,0 0-1,17-2-3,-17 2-3,0 0-7,10-19-10,-14 1-6,4 18 2</inkml:trace>
          <inkml:trace contextRef="#ctx0" brushRef="#br1" timeOffset="380219">3078 2929 18,'0'0'24,"0"0"-6,0 0-4,28 15 1,-28-15-3,45 11 0,-21-15-1,19 12-1,-3-16-1,14 16-1,-10-21-1,8 11-2,-12-7-1,3 7-1,-15-2-1,-2 4-3,-26 0-2,0 0-1,15 21-5,-33-21-7,18 0-13,-12 30-6,12-30 2,-16 34 0</inkml:trace>
          <inkml:trace contextRef="#ctx0" brushRef="#br1" timeOffset="379798">3111 3293 4,'-32'4'25,"32"-4"-4,0 0-2,0 0-3,-1 17-3,1-17-1,30-2-2,-30 2-1,45-2-2,-23-6 0,16 12-2,-10-6 0,8 8-1,-1-6-1,-1 4-1,-2-4 0,0 5 0,-6-7-1,-1 6 0,-6-6-1,-19 2 0,22 2 0,-22-2-1,0 0-1,0 0-2,0 0-5,-2-21-6,2 21-14,0 0-6,-17-29 2,17 29 1</inkml:trace>
          <inkml:trace contextRef="#ctx0" brushRef="#br1" timeOffset="380827">4109 3630 20,'0'0'24,"-36"-2"-5,12 8-4,1 3-2,-12-2-3,1 12-1,-9-7-2,9 10-1,-4-7-2,14 6 0,-4-6-1,11 4 0,-2-6 0,19-13 0,0 26-1,0-26 0,34 21 1,-8-10-1,2-1-1,10 3 1,3 0-1,2 8 1,-1-2-1,-3 3 1,-9 1-1,4 5 0,-9-2 1,-5 3-1,-7 0 0,-3-1 0,-3-2-1,-5 2-1,0-1 1,-9 1-1,-1-2-1,-7-1 1,-2 1-1,-2-7 0,-3 4-1,-8-8 1,3 2-1,-5-8 0,4 0 0,0-7 0,4 2 0,-6-11 0,7 5 1,-1-10 0,24 12 1,-29-26 1,20 7 0,7-3 1,0-3 2,12-1-1,1-10 2,13 4 0,-5-11 1,15 11-1,-10-13 0,12 13 0,-6-5-1,10 9 0,-8-4 0,3 9-1,-1 1-1,-2-1 0,4 8-1,-4-2 1,-2-4 0,-4 4 0,-1 2-1,-3 2 1,-3 0 0,0 2 0,-19 11-1,22-27 0,-22 27 1,11-20-1,-11 20 0,-3-23 0,3 23-1,-21-21 1,21 21-1,-38-20-2,16 20-6,-19-12-13,1 1-12,1 9-1,-10-11 0,2 7 1</inkml:trace>
        </inkml:traceGroup>
      </inkml:traceGroup>
    </inkml:traceGroup>
  </inkml:traceGroup>
</inkml:ink>
</file>

<file path=ppt/ink/ink4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7:23.42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2A3C8D01-59B0-442D-BD07-E1D392AA9692}" emma:medium="tactile" emma:mode="ink">
          <msink:context xmlns:msink="http://schemas.microsoft.com/ink/2010/main" type="writingRegion" rotatedBoundingBox="19488,9710 20653,10648 19841,11656 18676,10718">
            <msink:destinationLink direction="with" ref="{1ED25B34-67EA-489D-8A99-DC48C4DFB369}"/>
          </msink:context>
        </emma:interpretation>
      </emma:emma>
    </inkml:annotationXML>
    <inkml:traceGroup>
      <inkml:annotationXML>
        <emma:emma xmlns:emma="http://www.w3.org/2003/04/emma" version="1.0">
          <emma:interpretation id="{E20E93F2-6689-466B-B842-3C6844F580B9}" emma:medium="tactile" emma:mode="ink">
            <msink:context xmlns:msink="http://schemas.microsoft.com/ink/2010/main" type="paragraph" rotatedBoundingBox="19488,9710 20653,10648 19841,11656 18676,1071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E17637D-EE85-4A0F-B633-AA1B07A9F66F}" emma:medium="tactile" emma:mode="ink">
              <msink:context xmlns:msink="http://schemas.microsoft.com/ink/2010/main" type="line" rotatedBoundingBox="19488,9710 20653,10648 19841,11656 18676,10718"/>
            </emma:interpretation>
          </emma:emma>
        </inkml:annotationXML>
        <inkml:traceGroup>
          <inkml:annotationXML>
            <emma:emma xmlns:emma="http://www.w3.org/2003/04/emma" version="1.0">
              <emma:interpretation id="{FE9E0F5A-AF03-4133-8E8B-F6AF19ECD418}" emma:medium="tactile" emma:mode="ink">
                <msink:context xmlns:msink="http://schemas.microsoft.com/ink/2010/main" type="inkWord" rotatedBoundingBox="19488,9710 20229,10307 19417,11314 18676,10718">
                  <msink:destinationLink direction="with" ref="{ED2718F4-F1D1-4FD3-A361-337B4909143F}"/>
                </msink:context>
              </emma:interpretation>
              <emma:one-of disjunction-type="recognition" id="oneOf0">
                <emma:interpretation id="interp0" emma:lang="en-US" emma:confidence="1">
                  <emma:literal>It</emma:literal>
                </emma:interpretation>
                <emma:interpretation id="interp1" emma:lang="en-US" emma:confidence="0">
                  <emma:literal>H</emma:literal>
                </emma:interpretation>
                <emma:interpretation id="interp2" emma:lang="en-US" emma:confidence="0">
                  <emma:literal>it</emma:literal>
                </emma:interpretation>
                <emma:interpretation id="interp3" emma:lang="en-US" emma:confidence="0">
                  <emma:literal>Its</emma:literal>
                </emma:interpretation>
                <emma:interpretation id="interp4" emma:lang="en-US" emma:confidence="0">
                  <emma:literal>At</emma:literal>
                </emma:interpretation>
              </emma:one-of>
            </emma:emma>
          </inkml:annotationXML>
          <inkml:trace contextRef="#ctx0" brushRef="#br0">22 490 13,'-1'-26'11,"8"5"2,-9-5 0,6 3 0,-4-1-1,0-1-1,-2 1-2,0 0-2,6-1-1,-4 3-4,0-5 0,4 3-1,0 0 0,-1 1-2,5 2 3,-3-1-1,-5 22 2,10-36 0,-10 36 2,11-26 1,-11 26 0,4-17 1,-4 17 0,0 0-1,0 0-1,0 0-1,0 0 1,9 23-2,-5 1-1,-2 12 0,-2 9-1,-2 7 0,0 10-1,2 2 1,-2 7-1,-1 1 0,-3 3 0,0-4 0,3-2 1,-3-3-2,2-2 2,0-6-1,1-6 0,-1-3 0,2-6 0,0-7 0,-4 0 0,3-6 0,-3-4 0,4-4-1,-2 1 1,2-6-1,2-17 0,-7 30-2,7-30 0,0 0-2,0 0-2,0 19-5,0-19-9,-17-21-11,17 21-2,-4-34 3,10 16 0</inkml:trace>
          <inkml:trace contextRef="#ctx0" brushRef="#br0" timeOffset="702">100 499 18,'0'0'28,"0"0"1,19-5-2,-1 12-10,-18-7-3,36 4-2,-36-4-3,49 0-2,-26-8-2,14 10 1,-8-7-3,6 3 0,-6-4-1,3 4-1,-6-2 0,-3 3-1,-3 1 0,-1-2 0,-19 2 0,23 2-1,-23-2 0,0 0-1,26 5-2,-26-5 0,0 0-3,0 0-3,0 0-6,0 0-7,0 0-10,2-17 2,-15 0 0</inkml:trace>
          <inkml:trace contextRef="#ctx0" brushRef="#br0" timeOffset="1092">492 23 17,'-4'-19'28,"4"19"1,0 0-6,0 0-6,22-2-1,-22 2-5,-5 22-1,-7-5-2,14 17-3,-11 6 1,5 12-3,-5-1 0,5 13-2,-4-3 1,5 9-1,1-8 0,0 3-1,4-10 0,0-3 1,1-1-1,1-8 0,-2 2 0,0-5 0,-2-3-1,0-3 0,0 2-1,-6-8 0,4 4-2,-7-8-1,11 6-4,-19-15-12,17-15-12,-11 38-1,11-38 3,-10 28-1</inkml:trace>
        </inkml:traceGroup>
        <inkml:traceGroup>
          <inkml:annotationXML>
            <emma:emma xmlns:emma="http://www.w3.org/2003/04/emma" version="1.0">
              <emma:interpretation id="{48C82AED-47B3-47F0-84B5-E225EE0784C1}" emma:medium="tactile" emma:mode="ink">
                <msink:context xmlns:msink="http://schemas.microsoft.com/ink/2010/main" type="inkWord" rotatedBoundingBox="20197,10559 20517,10817 20214,11192 19895,10935"/>
              </emma:interpretation>
              <emma:one-of disjunction-type="recognition" id="oneOf1">
                <emma:interpretation id="interp5" emma:lang="en-US" emma:confidence="0">
                  <emma:literal>in</emma:literal>
                </emma:interpretation>
                <emma:interpretation id="interp6" emma:lang="en-US" emma:confidence="0">
                  <emma:literal>u</emma:literal>
                </emma:interpretation>
                <emma:interpretation id="interp7" emma:lang="en-US" emma:confidence="0">
                  <emma:literal>n</emma:literal>
                </emma:interpretation>
                <emma:interpretation id="interp8" emma:lang="en-US" emma:confidence="0">
                  <emma:literal>U</emma:literal>
                </emma:interpretation>
                <emma:interpretation id="interp9" emma:lang="en-US" emma:confidence="0">
                  <emma:literal>or</emma:literal>
                </emma:interpretation>
              </emma:one-of>
            </emma:emma>
          </inkml:annotationXML>
          <inkml:trace contextRef="#ctx0" brushRef="#br0" timeOffset="1982">840 841 43,'0'0'30,"0"0"3,-7-17-12,7 17-7,0 0-3,-2 20-3,2-20-3,-10 25 0,6-6-2,-1 7-2,-3 0 0,3 6 0,-3-2-1,2 0 0,3-4 0,1 1 0,2-9 0,4-1 0,-4-17 0,0 0 0,28 15 0,-28-15 0,28-13 0,-11 0 0,2-4 0,0-5 0,3-1 0,-1-5 1,2 0-1,-1-4 0,1 0 0,-2 2 0,-1-2 0,-3 6 0,-4 1 0,1 7 0,-9 1 1,-5 17-1,10-19 1,-10 19 0,0 0-1,0 0 0,0 0 1,0 0-1,0 0 0,0 0 1,3 30-1,-3-13 0,-1 0 0,1 3 0,1 1 0,-2-2 0,-1 0 0,2 1 0,3-3 0,-3-17 0,8 24 0,-8-24 0,7 23 0,-7-23 0,17 19-1,-17-19 1,19 13-2,-19-13-1,17 15-5,-17-15-7,0 0-18,17-4 0,-17 4-1,0 0 0</inkml:trace>
        </inkml:traceGroup>
      </inkml:traceGroup>
    </inkml:traceGroup>
  </inkml:traceGroup>
</inkml:ink>
</file>

<file path=ppt/ink/ink4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196.78027" units="1/in"/>
          <inkml:channelProperty channel="Y" name="resolution" value="5041.07666" units="1/in"/>
          <inkml:channelProperty channel="F" name="resolution" value="0" units="1/dev"/>
        </inkml:channelProperties>
      </inkml:inkSource>
      <inkml:timestamp xml:id="ts0" timeString="2012-05-07T03:23:18.807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</inkml:brush>
  </inkml:definitions>
  <inkml:traceGroup>
    <inkml:annotationXML>
      <emma:emma xmlns:emma="http://www.w3.org/2003/04/emma" version="1.0">
        <emma:interpretation id="{5C2E3EDC-2BB4-4546-8620-316E26365E3D}" emma:medium="tactile" emma:mode="ink">
          <msink:context xmlns:msink="http://schemas.microsoft.com/ink/2010/main" type="inkDrawing" rotatedBoundingBox="27531,18783 27546,18783 27546,18798 27531,18798" shapeName="Other"/>
        </emma:interpretation>
      </emma:emma>
    </inkml:annotationXML>
    <inkml:trace contextRef="#ctx0" brushRef="#br0">0 0 0,'0'0'0,"0"0"0,0 0 0,0 0 0,0 0 0,0 0 0,0 0 0,0 0 0,0 0 0,0 0 0,0 0 0,0 0 0,0 0 0,0 0 0,0 0 0,0 0 0,0 0 0,0 0 0,0 0 0,0 0 0,0 0 0,0 0 0,0 0 0,0 0 0</inkml:trace>
  </inkml:traceGroup>
</inkml:ink>
</file>

<file path=ppt/ink/ink4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0:57:34.924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E6853D2E-387B-4CA7-8F54-2E54E9539773}" emma:medium="tactile" emma:mode="ink">
          <msink:context xmlns:msink="http://schemas.microsoft.com/ink/2010/main" type="inkDrawing" rotatedBoundingBox="6413,6839 6542,5984 7013,6055 6884,6910" hotPoints="7036,6546 6719,6864 6401,6546 6719,6228" semanticType="enclosure" shapeName="Circle">
            <msink:destinationLink direction="from" ref="{1AEAAF7D-646D-44F6-957A-D4CE80E46D51}"/>
          </msink:context>
        </emma:interpretation>
      </emma:emma>
    </inkml:annotationXML>
    <inkml:trace contextRef="#ctx0" brushRef="#br0">508 21 20,'0'0'23,"0"0"-5,-21 2-1,8 17-2,-2 7-4,-7 8-3,3 11-2,-6 4-3,5 14 1,-3-5-2,5 10 0,1-8 0,4 3-1,5-9 0,6 3-1,2-8 2,6-2-2,3-5 0,4-10-1,8 2 1,0-12 0,3 1 0,2-12 0,2-5 0,2-6 1,0-8-1,0-3 1,-2-8-1,1-3 1,-3-9 0,0 3 0,-2-4 0,1-4 0,-3-2-1,-1-1 1,-2-3-1,-2 3 0,-4-5 0,-2 5 1,-4-5-1,-1 7 0,-8-5 2,0 6-2,-7-1 1,0 3 0,-8 2 0,0 1 0,-6 5 0,3 3-1,-8 10 1,1 2-1,-3 11 1,0 4-1,0 5 0,-2 6 0,-1 0-1,1 2 1,6-4-2,-3-3-1,13 1-3,-3-11-12,19 0-12,0 0-2,0 0 2</inkml:trace>
  </inkml:traceGroup>
</inkml:ink>
</file>

<file path=ppt/ink/ink4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03:23:21.39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</inkml:brush>
  </inkml:definitions>
  <inkml:traceGroup>
    <inkml:annotationXML>
      <emma:emma xmlns:emma="http://www.w3.org/2003/04/emma" version="1.0">
        <emma:interpretation id="{2289E54B-235E-4B83-AEB2-6AEFA8D5395A}" emma:medium="tactile" emma:mode="ink">
          <msink:context xmlns:msink="http://schemas.microsoft.com/ink/2010/main" type="inkDrawing" rotatedBoundingBox="17721,11077 19884,17029 14989,18808 12826,12857" semanticType="verticalRange" shapeName="Other">
            <msink:sourceLink direction="with" ref="{997BC3CD-0D2C-4612-9686-BA5AA59E7A97}"/>
            <msink:destinationLink direction="with" ref="{428D7B9C-4C12-4474-95C0-A289F1A54B4D}"/>
            <msink:destinationLink direction="from" ref="{5FF07B65-1454-48D9-BD93-F6451F3A2FE0}"/>
          </msink:context>
        </emma:interpretation>
      </emma:emma>
    </inkml:annotationXML>
    <inkml:trace contextRef="#ctx0" brushRef="#br0">0 1308 1806,'17'-5'2322,"-17"5"-645,31-12 129,-31 12-387,41-18-258,-23 3 129,13 10 0,-13-14-258,14 10-129,-7-8 129,11 10-129,-5-9-258,11 5 0,-8-8 0,10 8-258,-3-5 0,3 1 0,0-4 0,5 5-258,-5-5 129,6 7 0,-1-3 0,8 2-129,2-1 0,6 0 129,0 1-129,8-1 129,-1 1-129,3-2 0,-3 0 0,3 7 0,-9-8-129,0 5 129,4-4 0,-4 4-129,-4-5 129,4 2 0,-5 1 0,5-2 0,-1 1-129,3-2 129,-1 1 0,0 2-129,4 0 129,0 3-129,2 1 0,0 0 129,-4-2-129,1 3 0,-5-3 129,0-2-129,0 1 0,-1 2 129,-2-4-129,-1-2 129,1 1-129,2 0 0,-1-1 0,6 2 129,-6 1-129,6-6 0,2 4 0,4 0 0,0 0 129,0-3-129,0-1 0,-1 2 0,-3-2 258,-2 2-258,1-3 0,-2-3 0,-3 0 129,2 0-129,-2 3 129,-1-6-129,-1 4 0,1 2 0,-7 1 0,-5-4 0,0 7 0,-3-3 0,0 3 0,-4-1 129,-1 4-129,-3-1 0,0 2 0,-2-2 0,-5 4 0,-3 0 0,-5 3 0,-3-2 0,-23 9 0,29-5 0,-29 5 0,0 0 0,20-2 0,-20 2 0,0 0 129,0 0-129,0 0 0,0 0 0,0 0 0,0 0 0,0 0 0,0 0 0,0 0 0,0 0 0,0 0 0,0 0 0,0 0 0,0 11 0,0-11 0,-8 22 129,8-22-129,-17 31 129,8-12-129,-6 8 0,-1 0 129,-4 12-129,-1 7 0,-2 4 129,-3 10-129,0 8-129,-5 6 129,0 8 0,2 2 0,1 1 0,-1 2 0,1 2 0,5 3 0,-1-2 129,6 1-129,2 3 129,-2 3-129,5 2 0,-4 11 0,6 8 0,-4 5 0,4 3 0,-2 10 0,-2 2 0,5-1 0,1 3 0,1-10 0,3-4 0,1-4 0,4-2 0,-1-8-129,1 0 129,-3-2 0,-1 6-129,1 9 0,-2 1 129,2 4 0,-2 2 0,0 4 0,3-1 0,-1 3 129,0-6-129,1-3 0,-3-8 0,-1-10 0,1-2 129,-5-14-258,-1-8 258,1-7-129,0-7-129,2-5 258,0-3-129,3 0 0,-1 4 0,2-3 129,1 1-258,0 3 258,1 1 0,-1-10-258,1 1 258,-3-5-129,5-8 0,-1-6 0,-1-7 0,-1-12 0,0-5 0,1 3 0,2-22 0,-3 27 0,3-27 129,-7 28-129,7-28 0,-3 36 0,1-16 0,1 1 0,1 4 0,0-6 0,0 1 0,0-20 0,0 28 0,0-28-129,0 20 0,0-20 0,0 0 0,0 0-258,0-22-129,0 22-258,-8-25-516,8 25-903,0 0-2322,0 0-645,-20 0-645</inkml:trace>
  </inkml:traceGroup>
</inkml:ink>
</file>

<file path=ppt/ink/ink4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03:23:24.104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</inkml:brush>
  </inkml:definitions>
  <inkml:traceGroup>
    <inkml:annotationXML>
      <emma:emma xmlns:emma="http://www.w3.org/2003/04/emma" version="1.0">
        <emma:interpretation id="{428D7B9C-4C12-4474-95C0-A289F1A54B4D}" emma:medium="tactile" emma:mode="ink">
          <msink:context xmlns:msink="http://schemas.microsoft.com/ink/2010/main" type="inkDrawing" rotatedBoundingBox="13828,12197 17427,17955 13892,20165 10293,14407" semanticType="callout" shapeName="Other">
            <msink:sourceLink direction="with" ref="{2289E54B-235E-4B83-AEB2-6AEFA8D5395A}"/>
          </msink:context>
        </emma:interpretation>
      </emma:emma>
    </inkml:annotationXML>
    <inkml:trace contextRef="#ctx0" brushRef="#br0">145 25 2967,'0'0'4386,"-16"-30"-1806,16 30-516,0 0-258,0 0-258,0 0-258,0 15-258,-5 8-129,5 12-258,0 10 0,0 15-129,0 5 0,0 13-129,0 6-129,3 10 129,-3-2-129,2 9 0,-2-4 0,6 8-129,-4-1 129,5 7-129,-7 2 0,4 5 129,3 0-129,-1 11-129,3-2 129,-1-3-258,0 0 129,-2-6 0,1 0 129,-2 1-129,0 0-129,0-6 258,-4-2-129,6 4 129,-1 3 0,-1-4 0,2 2-129,-2-4 0,1-1 129,-3 0-129,4-2 0,-6-5 0,1-6-129,0-3 258,-1-9-258,-1-7 129,0-5 0,0-3 0,0-5 129,-3-2-258,0-3 258,-2 0-258,0 3 258,0-1-129,0 0 0,-1 2 0,1-5 0,-2-1 258,-2 0-516,4-1 258,-3-2 0,-1-9 0,5 0 0,-3-6-129,1-5 129,1 1 0,0-4 0,0-5 0,5 13-129,-3 0 258,1-1-258,-3-2 258,3 1-129,-1-2 0,-3-7 0,1 6 0,5-36 0,-15 30 0,15-30 0,-11 23 129,11-23-258,-10 19 129,10-19 0,0 0 0,-7 18 0,7-18 0,0 0 0,0 0 0,0 0 0,-6 21 0,6-21 0,0 0 0,0 0 0,0 0 0,0 0 0,0 0 0,0 0 0,0 0 0,-10 19 0,10-19 0,0 0 0,-11 18 0,11-18 0,0 0-129,-17 25 129,17-25 0,-11 17 129,11-17-387,-13 20 387,13-20-387,0 0 387,-15 24-129,15-24 0,0 0-129,-8 16 129,8-16 0,0 0 0,0 0 0,0 0 0,0 0 0,0 0 129,0 0-129,0 0 0,0 0 258,0 0-258,0 0 0,0 0 0,12-2 0,-12 2 0,0 0 129,24-7-129,-24 7-129,23-10 0,-23 10 129,24-9 0,-24 9 0,30-6 0,-30 6 0,26 0-129,-26 0 129,29 0 0,-29 0 0,33 0 0,-16 0 258,0 0-387,2 0 0,3 0 258,-3 3 0,4-3 0,-2 5-129,2-4 0,3 1-129,-2 0 258,1-2-129,2 0-129,0 0 129,0 0 0,3 0 0,-4 0 0,-2 0 0,4 0 0,-4 0 129,2 0 129,-1 0-258,1 0 0,3 0 129,0 0-129,4 0 129,1 0-129,4-4 0,4 1-129,0-3 387,2 3-258,4 0 0,-1-3 0,-2 5-129,6 1 258,-4 0-129,4 0 0,-4 2 0,2-2 0,0 0-129,3 0 129,0 0 129,2-1-129,-2-2 258,2-8-258,-1 4 0,3 0 129,2 0 0,-2-3-129,-1 6 129,5 0-129,4-3 129,0 2-129,2-6 129,1 1-129,3 1 0,-1-1 129,2-2-129,1-1 0,1 4 0,2-3 129,-2 7-129,2-9 129,2 7-129,0-2 129,6-6-129,-4-7 0,0 10 129,2-12-129,-1 2 0,-2 3 0,-1 0 0,-2 3 0,-5 1 129,-4 6-129,1-9 0,-5 10 0,-2-3 0,-4 4 0,-1-2 0,-3-2 0,-1 3 0,-4-3 129,-6 4-258,0 1 129,-6 1 0,-2-4 0,-2 1 0,-5-2 0,-3 2 0,-2 4 0,-5 1 0,-16 3 0,25-6 0,-25 6 0,0 0 0,0 0 0,0 0 0,0 0 0,0 0 0,0 0 0,0 0 0,0 0 0,0 0 0,0 0-129,0 0 0,0 0 0,0 0-258,0 0-903,0 0-3999,0 0 0,0-21-516,-18 6-258</inkml:trace>
  </inkml:traceGroup>
</inkml:ink>
</file>

<file path=ppt/ink/ink4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03:23:26.68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</inkml:brush>
  </inkml:definitions>
  <inkml:traceGroup>
    <inkml:annotationXML>
      <emma:emma xmlns:emma="http://www.w3.org/2003/04/emma" version="1.0">
        <emma:interpretation id="{5FF07B65-1454-48D9-BD93-F6451F3A2FE0}" emma:medium="tactile" emma:mode="ink">
          <msink:context xmlns:msink="http://schemas.microsoft.com/ink/2010/main" type="inkDrawing" rotatedBoundingBox="17255,8170 17670,11373 17109,11445 16693,8242" semanticType="callout" shapeName="Other">
            <msink:sourceLink direction="from" ref="{2289E54B-235E-4B83-AEB2-6AEFA8D5395A}"/>
          </msink:context>
        </emma:interpretation>
      </emma:emma>
    </inkml:annotationXML>
    <inkml:trace contextRef="#ctx0" brushRef="#br0">401 3223 516,'0'0'3354,"0"0"-1161,0 0 129,0 0-258,0-26-258,0 26-129,11-39-129,6 22-258,-14-20-387,13 14 129,-11-18-387,7 5 0,-6-10-129,4 5-129,-7-12 129,5 7-258,-6-4 129,1 1-129,-3-3-129,5 1 129,-5 1-129,2-6 0,-2-3 0,0-1 0,0-9 129,0 4-129,0-3 129,-2 1-129,-5-3 0,3 10 0,-5-4 0,1 9 129,2 0-129,1 6 0,0-8-258,2 8 258,1 1-258,2 4 258,-2-2-258,2 1 258,0-1-258,-1 0 258,-1 6-129,-4-3 129,-2-3 0,1-1-129,-3-5 129,1-1-129,-3-1 129,1 1-129,-1-4 129,1 8-129,1-2 0,0 6 129,1 4-129,-1 3 0,0 1 129,0 3-129,0 3 0,4 2 129,-7 2-129,6-3 0,-4 5 0,3 3 0,-2-2 0,-1 3 0,1-5-129,0 8 258,2-6-258,1 4 129,-1-3 129,2 0-258,-1 1 258,2-1-129,5 23 0,-6-39 0,6 39 0,-10-28 0,10 28 0,-6-20 129,6 20-129,0 0 0,-10-20 0,10 20 0,0 0 0,0 0 0,0 0 0,0 0 0,0 0 0,0 0 129,0 0-258,0 0 129,-16-11 129,16 11-129,0 0 0,0 0 0,0 0 0,-18 7-129,18-7 129,-9 19 0,9-19 0,-9 28 0,4-2 0,-2 1 0,1 7 0,-2 0 0,1 5 129,1 0-129,-3 2 0,3 7 0,1-9 129,-1 3-258,2 0 258,1-4-129,-2 3-129,4-7 129,-1 0 0,2-5 0,-2-6 0,2-4-129,0-19 129,0 26 129,0-26-258,0 0 129,0 0 129,0 0-129,5-12 0,2-3 0,-1-11 0,2-1 0,2-4 0,0-8 0,-2 1 0,-1 1 0,1-1 0,-2-1 0,-1-1 0,2 5 0,-3-8 0,1 2 0,0-1-129,2 0 258,-2 3-258,1-1 129,2 1 0,-4 4 0,0 5 129,1 4-258,-1 5 258,-4 2-129,0 1 0,0 18 0,0-20 129,0 20-129,0 0 0,0 0 0,-4-19 0,4 19 0,0 0-129,0 0 129,0 0 0,0 12 0,0-12 0,0 20 0,0-20 0,8 19 0,-8-19 0,9 25 0,-9-25 0,14 32 0,-14-32 0,20 34 0,-9-14 0,2 1 0,0-1 0,0 6 0,2-9 0,-4 5 0,1-3 0,-1-1 0,1 0 0,-12-18 129,24 26-129,-24-26 0,26 20 0,-26-20 0,21 17 0,-21-17 0,18 17 129,-18-17-258,18 21 258,-18-21-129,16 19 0,-16-19 0,0 0 129,22 20-129,-22-20 0,0 0 0,18 11 0,-18-11 0,0 0 0,17 7 0,-17-7 0,0 0 0,20 8 0,-20-8 0,0 0 0,0 0-129,20 8 258,-20-8-129,0 0 0,0 0 0,0 0 0,0 0 0,0 0 0,0 0 0,0 0 0,0 0 0,0 0 0,0 0-129,0 0 0,0 0-129,6 21-129,-6-21-645,0 0-2967,0 24-774,0-24-645,0 0-129</inkml:trace>
  </inkml:traceGroup>
</inkml:ink>
</file>

<file path=ppt/ink/ink4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03:23:30.424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</inkml:brush>
  </inkml:definitions>
  <inkml:traceGroup>
    <inkml:annotationXML>
      <emma:emma xmlns:emma="http://www.w3.org/2003/04/emma" version="1.0">
        <emma:interpretation id="{997BC3CD-0D2C-4612-9686-BA5AA59E7A97}" emma:medium="tactile" emma:mode="ink">
          <msink:context xmlns:msink="http://schemas.microsoft.com/ink/2010/main" type="writingRegion" rotatedBoundingBox="13400,14632 15642,14632 15642,16667 13400,16667">
            <msink:destinationLink direction="with" ref="{1ED25B34-67EA-489D-8A99-DC48C4DFB369}"/>
            <msink:destinationLink direction="with" ref="{2289E54B-235E-4B83-AEB2-6AEFA8D5395A}"/>
          </msink:context>
        </emma:interpretation>
      </emma:emma>
    </inkml:annotationXML>
    <inkml:traceGroup>
      <inkml:annotationXML>
        <emma:emma xmlns:emma="http://www.w3.org/2003/04/emma" version="1.0">
          <emma:interpretation id="{64D8F0CB-BC84-48FC-A75D-4280764A4B22}" emma:medium="tactile" emma:mode="ink">
            <msink:context xmlns:msink="http://schemas.microsoft.com/ink/2010/main" type="paragraph" rotatedBoundingBox="13400,14632 15642,14632 15642,16667 13400,1666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A6BDAB0-A166-46FB-93B9-22EF8CB237C6}" emma:medium="tactile" emma:mode="ink">
              <msink:context xmlns:msink="http://schemas.microsoft.com/ink/2010/main" type="line" rotatedBoundingBox="13400,14632 15642,14632 15642,16667 13400,16667"/>
            </emma:interpretation>
          </emma:emma>
        </inkml:annotationXML>
        <inkml:traceGroup>
          <inkml:annotationXML>
            <emma:emma xmlns:emma="http://www.w3.org/2003/04/emma" version="1.0">
              <emma:interpretation id="{ED6DC21D-4BF0-4781-B10C-202862820532}" emma:medium="tactile" emma:mode="ink">
                <msink:context xmlns:msink="http://schemas.microsoft.com/ink/2010/main" type="inkWord" rotatedBoundingBox="13400,14632 15642,14632 15642,16667 13400,16667"/>
              </emma:interpretation>
              <emma:one-of disjunction-type="recognition" id="oneOf0">
                <emma:interpretation id="interp0" emma:lang="en-US" emma:confidence="0">
                  <emma:literal>*</emma:literal>
                </emma:interpretation>
                <emma:interpretation id="interp1" emma:lang="en-US" emma:confidence="0">
                  <emma:literal>P</emma:literal>
                </emma:interpretation>
                <emma:interpretation id="interp2" emma:lang="en-US" emma:confidence="0">
                  <emma:literal>I</emma:literal>
                </emma:interpretation>
                <emma:interpretation id="interp3" emma:lang="en-US" emma:confidence="0">
                  <emma:literal>B</emma:literal>
                </emma:interpretation>
                <emma:interpretation id="interp4" emma:lang="en-US" emma:confidence="0">
                  <emma:literal>D</emma:literal>
                </emma:interpretation>
              </emma:one-of>
            </emma:emma>
          </inkml:annotationXML>
          <inkml:trace contextRef="#ctx0" brushRef="#br0">30 224 2580,'-22'-5'4773,"22"5"-258,-17-27-1677,17 27-774,0-23-258,17 20-645,-12-23-129,21 13-129,-9-12-129,15 9-129,-4-7-129,11 8 0,-3-4 0,8 7-129,-5 0-129,5 10 0,-3 2 0,-4 2-129,1 11 0,-7 6-129,-7 2 0,-3 10 0,-8 3 129,-3 4-129,-8 5 0,-2-1 0,-7 8 0,-11 1 0,-3 0 0,-7-3 0,1 3-129,-4 0 129,-2-5 0,2-5 0,7-8 0,-1-8 0,9-2 0,16-23 0,-23 21 0,23-21 0,0 0 0,0 0 0,-10-18 0,10 18 0,4-27 0,-4 27 0,24-34 0,1 15 0,-1 2 0,7 2 0,3 1 0,5 3 0,0 2 0,2 5 0,3 4 0,-2 0 0,-2 12 0,-5 2 0,1 7 0,-8 5 0,-4 5 0,-2 2 0,-8 3 0,-2 3 0,-4-2 129,-5 6-129,-3-2 0,0 0 129,-10-2-129,-3 3 129,-6 0 0,-6-1 0,-4 2-129,-4-2 129,-6-3 0,-3-4-129,-2-3 0,-2-3 129,1-9-258,-3-4 129,6-3 0,3-8-129,10 3-129,-2-7-387,31 0-1419,-33 7-2709,33-7-516,0 0-258,-18 0-387</inkml:trace>
          <inkml:trace contextRef="#ctx0" brushRef="#br0" timeOffset="-1698.7761">-917 316 3096,'-16'-9'5160,"-2"9"0,18 0-387,-31 24-3096,31 16-387,-13-12-129,13 21-387,-8 4-129,8 13-129,-3 5 0,3 7-129,1 2-258,9 6 258,0 4-258,4 4 0,-1-2 0,5-1-129,0-4 129,-1 2-258,1-4 0,-5-15-129,3 0-129,-11-23-258,14 12-1290,-19-33-2967,0-11-387,0-15 0,0 0-387</inkml:trace>
          <inkml:trace contextRef="#ctx0" brushRef="#br0" timeOffset="-1045.016">-1430 536 4128,'-2'-46'5031,"2"20"-258,12 5-2193,-11-23-516,24 21-516,-9-18-387,15 15-129,-5-13-387,17 11-129,-3-7-129,9 9 0,0-3 0,10 9-129,-2-4 0,8 17 0,-2-4-129,3 11-129,-3 4 129,2 11 0,-3 15-129,-3 2 0,-9 12 0,1 4 0,-7 7-129,0 8 258,-5 11-129,-3 1 129,-5 7-129,-2 2 0,-5-4 0,-4 0 129,-4 9 0,-9-3-129,-7-3 0,0-2 129,-4-1-129,-15 0 0,-5 2 0,-6-7 0,-2 1 0,-7-7 0,-1-5 0,-5-3 0,-2-8-129,1-7 258,-3-7-258,-3-2 258,0-9-258,1-6 129,1-6 0,-1-5-129,6-7-129,4-4-129,12 0-645,-7-37-1935,18 9-1806,6-11-774,12-9-258,7-13 517</inkml:trace>
        </inkml:traceGroup>
      </inkml:traceGroup>
    </inkml:traceGroup>
  </inkml:traceGroup>
</inkml:ink>
</file>

<file path=ppt/ink/ink4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6-03T01:04:14.923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  <inkml:brushProperty name="ignorePressure" value="1"/>
    </inkml:brush>
    <inkml:context xml:id="ctx1">
      <inkml:inkSource xml:id="inkSrc4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1" timeString="2012-05-07T03:24:53.347"/>
    </inkml:context>
    <inkml:brush xml:id="br1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301E6460-659C-43C1-9324-87C3FF0EB890}" emma:medium="tactile" emma:mode="ink">
          <msink:context xmlns:msink="http://schemas.microsoft.com/ink/2010/main" type="writingRegion" rotatedBoundingBox="10862,9931 12786,15668 6426,17800 4502,12063">
            <msink:destinationLink direction="with" ref="{1ED25B34-67EA-489D-8A99-DC48C4DFB369}"/>
            <msink:destinationLink direction="with" ref="{5BEDAC23-E1F3-429F-800B-67C296A9549A}"/>
          </msink:context>
        </emma:interpretation>
      </emma:emma>
    </inkml:annotationXML>
    <inkml:traceGroup>
      <inkml:annotationXML>
        <emma:emma xmlns:emma="http://www.w3.org/2003/04/emma" version="1.0">
          <emma:interpretation id="{28D0E3F6-772A-45E5-986E-17BFED023195}" emma:medium="tactile" emma:mode="ink">
            <msink:context xmlns:msink="http://schemas.microsoft.com/ink/2010/main" type="paragraph" rotatedBoundingBox="10862,9931 12786,15668 11307,16164 9384,1042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1E00BF3-8048-4D0A-A629-9818441B82C1}" emma:medium="tactile" emma:mode="ink">
              <msink:context xmlns:msink="http://schemas.microsoft.com/ink/2010/main" type="line" rotatedBoundingBox="10862,9931 12786,15668 11307,16164 9384,10427"/>
            </emma:interpretation>
          </emma:emma>
        </inkml:annotationXML>
        <inkml:traceGroup>
          <inkml:annotationXML>
            <emma:emma xmlns:emma="http://www.w3.org/2003/04/emma" version="1.0">
              <emma:interpretation id="{78313773-9974-476B-B440-1743ACCC9645}" emma:medium="tactile" emma:mode="ink">
                <msink:context xmlns:msink="http://schemas.microsoft.com/ink/2010/main" type="inkWord" rotatedBoundingBox="10862,9931 12786,15668 11307,16164 9384,10427"/>
              </emma:interpretation>
              <emma:one-of disjunction-type="recognition" id="oneOf0">
                <emma:interpretation id="interp0" emma:lang="en-US" emma:confidence="0">
                  <emma:literal>Hire</emma:literal>
                </emma:interpretation>
                <emma:interpretation id="interp1" emma:lang="en-US" emma:confidence="0">
                  <emma:literal>Hie</emma:literal>
                </emma:interpretation>
                <emma:interpretation id="interp2" emma:lang="en-US" emma:confidence="0">
                  <emma:literal>Hite</emma:literal>
                </emma:interpretation>
                <emma:interpretation id="interp3" emma:lang="en-US" emma:confidence="0">
                  <emma:literal>"i...</emma:literal>
                </emma:interpretation>
                <emma:interpretation id="interp4" emma:lang="en-US" emma:confidence="0">
                  <emma:literal>"tile</emma:literal>
                </emma:interpretation>
              </emma:one-of>
            </emma:emma>
          </inkml:annotationXML>
          <inkml:trace contextRef="#ctx0" brushRef="#br0">366 97 7,'-11'68'22,"-19"-17"3,13 15-8,2 1-1,-6-5-2,10 10-2,-10-7-2,11 9-2,-7-7-2,10 10 0,-10-4-2,5 4 0,-3 0-1,2 6-2,-2-10 0,0 1-1,0-7 1,0-1-2,0-8 2,-1-3-2,1-14 1,2-5 0,4-6-2,-5-11-1,11-1-4,3-18-7,0 0-15,0 0-2,-14-33 2,24 12 0</inkml:trace>
          <inkml:trace contextRef="#ctx0" brushRef="#br0" timeOffset="437">244 785 34,'0'0'29,"0"0"1,-4 24-4,4-24-11,21 25-2,-21-25-3,41 20-3,-13-14-1,10 5-1,-2-9-2,8 8-1,-3-10 0,3 3-1,-9-3 0,1 0-1,-4 2 0,-5-5-2,-1 1 0,-26 2-4,40-15-6,-36-10-9,3 3-11,1-3-1,-8-10 0,7 3 2</inkml:trace>
          <inkml:trace contextRef="#ctx0" brushRef="#br0" timeOffset="718">978 62 24,'8'-36'30,"-8"36"2,9-26-1,-9 26-13,-9 24-3,-10 1-3,13 27-2,-16 1-4,7 24-2,-10 2-1,6 18-1,-4 1-1,5 7 1,-3 0-2,4 3 1,4-1-1,3-4 0,3-5 0,5-6-1,2-10 1,3-3-1,3-6 0,-2-9-3,5-2-2,-11-20-4,18 10-9,-15-12-15,-2-10 0,4-2 1,-3-28 1</inkml:trace>
          <inkml:trace contextRef="#ctx0" brushRef="#br0" timeOffset="1186">1352 1542 36,'0'0'29,"-20"-8"1,3 8-10,-4 14-5,-11-9-4,7 18-4,-9-1-2,4 10-1,0-2-2,3 10 0,1-1-1,7 1 0,2 5-1,4-2 0,7-2 0,4-3 0,6-1 0,5-5 0,5-5 0,3-3 0,1-11 0,7-2 1,0-11-1,3-3 0,-2-10 0,3-6 0,-3-8 1,1-5 0,-7-7-1,3-4 0,-6-6 1,2-4-1,-6-5 1,-2-2 1,1-8-1,-1 6 0,-1-3 1,3 1 0,-6 2 0,8 7 1,-5 5 0,3 12-1,-7 6 0,3 10 0,-5 5 0,-4 17-1,0 0 1,2 30-2,-12 2 1,1 11-1,-2 6 0,-3 11 1,1 6-1,4 1 0,-3 1 0,7-4 1,1-4-1,6-2 1,4-2-1,3-7 0,4 0 0,0-6 0,3-3-1,-3-5-1,2 3-2,-8-15-5,16 5-22,-15-6-4,-8-22 0,13 30 0</inkml:trace>
          <inkml:trace contextRef="#ctx1" brushRef="#br1">999 3450 1677,'0'-31'3354,"0"31"-1032,-8-21-1161,8 21-516,-28-7-258,9 7 0,1 2-129,-3 9-129,4 13 387,-4-4-387,5 10 129,1 0 0,4 5 129,-1-2-129,3 5 0,0-3 129,6-5-129,0-2 129,3 2 129,0-8-129,6-2 0,-6-20 258,15 26-258,-15-26 0,26 1 0,-26-1-129,31-12-129,-13-7 0,2-2 0,1-3-129,0-3 0,-1-4 0,-1 0 0,-3-3 0,-1-4 0,-5 3 0,-4-3 0,-2-2 0,-4-3 0,0 1 0,0-3 0,-5 5-129,0 0 129,-2 3 0,2 4 129,-3 4-258,2 4 129,-1 3 0,1 3 0,6 19 129,-15-26-129,15 26 0,0 0 0,-16-19 0,16 19 0,0 0 0,0 0 0,-5 12-129,5-12 129,-3 33 129,1-10 0,-1 4-129,1 4 129,-4 3 129,2 4-129,-2 3 0,3 9 129,-6-4 0,4 8-258,-4 2 129,1 5-129,-1 4 0,6 1 0,3 3-129,0-2-258,12 6-129,2-13 0,24 10-1032,-12-21-903,10 1-2064,8-1-387</inkml:trace>
          <inkml:trace contextRef="#ctx1" brushRef="#br1" timeOffset="597.509">1496 4177 1935,'2'36'3612,"-4"-5"-1935,-14 7-387,3 13-258,-9 7-129,5 12-258,-5-3 129,8 10-516,-6-4 129,10 3 0,-1-3-258,6-1-129,0-3 0,4-10 0,1 0-129,0-16 0,1-2-516,-1-17-645,0-24-2580,13 28-387</inkml:trace>
          <inkml:trace contextRef="#ctx1" brushRef="#br1" timeOffset="1238.769">1972 4243 516,'0'0'3483,"0"0"-1677,0 18 0,-2 1-387,2 19-258,-5-5 129,5 17 0,-3 3-258,3 12-516,-3 0 0,3 7-129,-5-4 0,0 6-516,-2-3 129,-2 1-258,2-3-129,-4-16-645,9 12-516,-9-19 0,11 0-1161,0-8-1032,0-15-515</inkml:trace>
          <inkml:trace contextRef="#ctx1" brushRef="#br1" timeOffset="905.0139">1421 4793 258,'70'-14'3225,"-34"14"-1419,-7 0-387,2 0-516,0 3-258,-3 3 0,-2 2-129,-3 0 0,1 0-129,-6-5-258,6 2-258,-6-2-387,4-3-258,-1 0-645,-3 0-903,-7-17-1290</inkml:trace>
          <inkml:trace contextRef="#ctx1" brushRef="#br1" timeOffset="2147.533">2345 5269 1419,'-17'-27'1935,"17"27"-387,-32-20-387,14 14 129,0 5-258,0 1-129,18 0-129,-31 18 0,21 4 129,-9 3-387,11 10 258,-9 0-258,11 10 129,-6-5-387,12 8 129,0-7 0,0-2-129,13-6 0,4-5 0,4-9 0,3-4 0,1-9 0,2-6-129,-4-6 0,5-7 0,-5-11-129,3 0 129,-2-8-129,-3-5 0,2-3 129,-5-8-129,3-1 0,-3-4 0,-1-4 0,-3-2 0,-1-5 129,-3 3-258,0-3 258,-2 10-129,-5-3 129,-1 9-129,-1 5 258,-1 8-129,0 5 0,0 12 258,0 18-129,-1-20 0,1 20 0,0 0 0,0 0-129,-18 26 129,11-1-258,1 8 129,-1 7 0,3 7 0,2 4 0,2 0 0,0 4-129,2 1 129,4-3 0,5 2 0,1-9 0,2 0 0,1-1-129,1-4 129,2-9 0,0 1-129,0-8 0,2-3 129,1-3-129,-3-2-129,3-1 0,-21-16-258,42 22-258,-42-22-516,53 15-1419,-27-6-2580,-4-2 0,6 6-129</inkml:trace>
        </inkml:traceGroup>
      </inkml:traceGroup>
    </inkml:traceGroup>
    <inkml:traceGroup>
      <inkml:annotationXML>
        <emma:emma xmlns:emma="http://www.w3.org/2003/04/emma" version="1.0">
          <emma:interpretation id="{37F22C61-B92C-42F5-8675-CA7758F1B8AE}" emma:medium="tactile" emma:mode="ink">
            <msink:context xmlns:msink="http://schemas.microsoft.com/ink/2010/main" type="paragraph" rotatedBoundingBox="5503,12937 10402,13716 10084,15720 5184,1494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4DC24170-F831-4317-9DB0-B05600FC291C}" emma:medium="tactile" emma:mode="ink">
              <msink:context xmlns:msink="http://schemas.microsoft.com/ink/2010/main" type="line" rotatedBoundingBox="5503,12937 10402,13716 10084,15720 5184,14941"/>
            </emma:interpretation>
          </emma:emma>
        </inkml:annotationXML>
        <inkml:traceGroup>
          <inkml:annotationXML>
            <emma:emma xmlns:emma="http://www.w3.org/2003/04/emma" version="1.0">
              <emma:interpretation id="{759CDA33-D6A2-41CA-9B95-7CEC868372E4}" emma:medium="tactile" emma:mode="ink">
                <msink:context xmlns:msink="http://schemas.microsoft.com/ink/2010/main" type="inkWord" rotatedBoundingBox="5503,12937 10402,13716 10084,15720 5184,14941"/>
              </emma:interpretation>
              <emma:one-of disjunction-type="recognition" id="oneOf1">
                <emma:interpretation id="interp5" emma:lang="en-US" emma:confidence="0">
                  <emma:literal>Oultu+0</emma:literal>
                </emma:interpretation>
                <emma:interpretation id="interp6" emma:lang="en-US" emma:confidence="0">
                  <emma:literal>Oultu+O</emma:literal>
                </emma:interpretation>
                <emma:interpretation id="interp7" emma:lang="en-US" emma:confidence="0">
                  <emma:literal>out-to</emma:literal>
                </emma:interpretation>
                <emma:interpretation id="interp8" emma:lang="en-US" emma:confidence="0">
                  <emma:literal>Oultu+o</emma:literal>
                </emma:interpretation>
                <emma:interpretation id="interp9" emma:lang="en-US" emma:confidence="0">
                  <emma:literal>oultu+O</emma:literal>
                </emma:interpretation>
              </emma:one-of>
            </emma:emma>
          </inkml:annotationXML>
          <inkml:trace contextRef="#ctx1" brushRef="#br1" timeOffset="-5812.5892">-3842 3458 645,'-35'-12'1032,"8"9"0,1-1-129,-5 4 129,-2 0-516,0 4 129,-2 9-129,0-4 0,3 10-129,3-1 0,1 3 0,-2 5 0,3 5 129,1 0-129,-2 3 129,2 1-258,-3 8 129,3 5 0,0-2-258,3 9 0,2 0 0,1 3 0,5 3 0,2-3 129,7 2 0,1-9-129,5 5 129,0-9-129,3-1 258,7-9-129,6 0-129,4 1 129,6-3-258,0-5 387,5 0-258,-3-3 0,6-5 0,-8 2 129,6-1-258,-6-8 258,1 1 0,-5-4 0,3 2-129,-2-7 0,-1 5 0,1-12 0,2 0 0,-1 0 0,2-7 0,3-6-129,-1-5 258,1 3-258,-1-5 129,0-2-129,0-2 129,-4 2-129,2 4 129,-8-7 0,3 6 0,-5-7-129,4 5 129,-5-3-129,1-1 0,-3-3-129,2-3 129,-1-2 0,-1-5-129,-1 2 258,-2-6-129,-2 0 0,-3-2 0,-2-2 0,0 0 0,-3 3 0,0 2 0,-3 2 129,-2 0-129,-3 2 0,-2 5 0,-1 2 0,-1 0 0,-1 4 129,0 3-129,-3-3 0,1 6 0,-3-3 0,-3 1 129,2 0-129,-6 2 129,1-4-129,-6 2 129,1-2-129,-2 2 129,-2 4-129,1 1 0,-2 7 129,1-2-129,1 7 0,1 5 0,1 0 129,1 5-129,3 5 0,1 2 0,1 4 0,6 3 0,-1-3 0,1 5 258,3-1-258,0-1 0,7 5 0,2-5 129,4 2-129,2-1 0,0 0 129,8 2-129,5-3 129,7 2-129,-2-4 0,9 0 129,3-2-129,4-8 129,0 0-129,7-5 0,-2-2 129,3-6-129,5-5-129,2-8-129,0 0-387,0-7-258,10 6-1548,-5-3-1935,-6-14-387,5 10 0</inkml:trace>
          <inkml:trace contextRef="#ctx1" brushRef="#br1" timeOffset="-4913.8255">-3479 3001 1161,'0'0'2064,"0"0"-903,0 0-258,0 0-258,0 0-129,-15 15-129,10 4 129,0 1-258,1 4 129,-1 1 0,5 6 258,-2-1-258,2 2 129,0 1-129,2 1 129,6 0-258,0-5 0,7 0-129,-4-6 129,2 0-129,5-8-129,-2-7 129,4-4 0,1-4 0,0 0-129,-1-10 0,1 0 0,0-8 0,-6 0 0,3-3 0,-5 4 0,0-4 0,-4 2 0,1-2-129,-3 2 258,-2 2-258,0-2 129,-5 19 0,4-29 0,-4 29 0,2-29 0,-2 29 0,3-22 0,-3 22 0,4-19 0,-4 19 0,0 0 0,8-20 0,-8 20 0,0 0 0,0 0-129,18-4 129,-18 4 0,0 0 0,21 8 129,-21-8-129,8 27 0,-3-11 129,-4 10-129,1-2 129,0 5-129,-1 10-129,1 2-129,4 5-387,-4 2-774,5-2-2193,9 21-258</inkml:trace>
          <inkml:trace contextRef="#ctx1" brushRef="#br1" timeOffset="-4123.8132">-2774 3567 903,'0'0'1032,"0"0"258,0 0 129,0 0-258,0 0 258,2 13-387,-2 7 129,0 13-129,0 2 0,0 16 0,-2 8-258,2 7 129,-5 8-387,5 9 0,-5 0-129,5 4 0,-1-2-129,1-1 0,0-4-129,0 4-129,0-12 129,0-3-258,0-9 258,0-3-258,0-11 0,0-4-387,1-12 129,-1-13-516,7 4 0,-7-21-645,0 0-516,0 0-774,0 0-1419</inkml:trace>
          <inkml:trace contextRef="#ctx1" brushRef="#br1" timeOffset="-3703.8069">-2731 4297 1548,'29'-7'1548,"-11"7"-258,0 0 0,6 4-129,-6-3 0,11 6-258,-4-2-258,7 2 0,-2-3 0,7 2-129,-3-6 0,9 2-129,-3-2-129,-4 0 0,0-6-129,0 0 0,-3-1-129,-7-1-129,1-1-387,-7-1-516,1 1-903,-5 5-1806,-7-19-129</inkml:trace>
          <inkml:trace contextRef="#ctx1" brushRef="#br1" timeOffset="-3297.5506">-2189 3596 516,'0'0'1161,"0"0"129,10 15-129,-7 5 0,-3 3 516,8 12-258,-8 6 0,8 10-258,-6 5-258,6 15-258,-5 2-129,6 7-129,-6 4 0,0 3-258,0 1 0,-1 0-129,0-3 0,-2-7-129,0-10 129,0-6-129,3-8-258,0-8-129,5-5-387,-5-14-129,12 0-1290,-2-4-1677,-13-23 0</inkml:trace>
          <inkml:trace contextRef="#ctx1" brushRef="#br1" timeOffset="-2612.5401">-1616 5010 258,'0'44'903,"0"-16"-129,0 6 0,0-2 129,0 2 258,2 4-258,1-3 129,7-2-258,0-7-129,6-1-129,-16-25 0,36 25-129,-15-25 0,2 0-129,0-13-129,3-5 258,-2-4-258,4-4-129,-7-9 0,2 6 0,-7-6 0,4 6 0,-2-4 0,-4 9 0,-2-3 0,-4 10 0,-8 17 129,13-23-129,-13 23 129,0 0-129,0 0 129,0 11-129,0 8 129,-2 4 0,-3 7-129,1-2 258,0 5-129,3 2-129,1-1 129,0-3-258,0 0 0,0-6-387,5 0 0,-1-7-903,-4-18-2064,18 19-516</inkml:trace>
          <inkml:trace contextRef="#ctx1" brushRef="#br1" timeOffset="-822.5123">-83 3855 2580,'-3'-18'903,"3"18"-258,-26 18-129,13 7-129,-7 11 129,3 6 258,-6 10 129,3 6 129,-3 4-129,9 6 129,-7-2-129,11 10 0,-6-8 0,16 8-387,0-14 258,4 5-258,9-12 258,10 0-387,0-12 0,15-1 129,-6-18-258,6-3 0,-1-9-129,5-8 0,-4-4 0,6-8-129,-2-11 129,1-7 0,-3-3-129,4-8 129,-1 0-129,-4-5 129,0 3-129,-7-2 387,-2-1-516,-3 0 387,-4 4-387,-5 0 387,-5 2-387,-3-5 129,-2 1 0,-5-4 0,-3-1 0,0-2 0,-8 2 0,-6-1 0,-4 1 0,-2 6-129,-8 6 129,-3 2-129,-3 7 129,-3 1-258,-6 8 129,1 0 0,-2 4 0,-2-1 0,6 2 0,-1 5 129,4 0-129,-1 1 129,9 4-129,1 0 129,2 0 0,5 0 0,3 9 0,-2-1 129,20-8-129,-26 23 0,26-23 129,-16 35-129,9-17 0,7-2 129,0-16-129,7 33 129,-7-33 0,26 26 0,-6-16 0,6 0 258,-2-3-129,7 3-129,-3-4 129,8 2-258,-4-7 129,1 2-129,-1-3 0,1-3 0,6-5-387,-6-9-387,12 10-516,-11-23-1032,17 0-2064,-1 7-516,-2-12 258</inkml:trace>
        </inkml:traceGroup>
      </inkml:traceGroup>
    </inkml:traceGroup>
  </inkml:traceGroup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04.942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238 790 32,'-15'-30'28,"8"11"-1,-8 17-6,-3-8-5,2 27-3,-11 0-4,9 20-2,-9 5-3,5 14-1,-2 5-1,7-1-1,0 9 0,8-6-1,4-8 0,4-7 1,6-11-1,2-12 0,8-10 0,-15-15 0,34-5-2,-16-13 2,4-11-2,0-6 2,2-9-1,0-4 1,-6 1-1,3 2 1,-8 1 0,2 7 0,-6 8 1,-1 9 0,-8 20-1,0 0 1,0 0 0,9 18 0,-7 3 0,-1 6 0,4 0-1,2 3 1,0-1-2,3-2 1,4 1-1,-1-6 0,7 2-4,-20-24-4,39 28-10,-20-21-12,-4-12 0,4 3-1,-9-18 2</inkml:trace>
  <inkml:trace contextRef="#ctx0" brushRef="#br0" timeOffset="546">753 24 25,'5'-30'28,"-5"30"-1,0 0 1,-13 32-18,8 3-2,-9 11-3,2 13-5,-1 10-5,-8 5-10,-6-3-13,16 19 1,-15-13 0,14 18-1</inkml:trace>
</inkml:ink>
</file>

<file path=ppt/ink/ink4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20:24:48.69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93551EAC-4354-48CB-BC7F-262F7C1DA7AF}" emma:medium="tactile" emma:mode="ink">
          <msink:context xmlns:msink="http://schemas.microsoft.com/ink/2010/main" type="writingRegion" rotatedBoundingBox="657,12837 9080,13103 9009,15333 587,15067"/>
        </emma:interpretation>
      </emma:emma>
    </inkml:annotationXML>
    <inkml:traceGroup>
      <inkml:annotationXML>
        <emma:emma xmlns:emma="http://www.w3.org/2003/04/emma" version="1.0">
          <emma:interpretation id="{ED1FD78E-9364-4F31-80D2-44807F3A77DD}" emma:medium="tactile" emma:mode="ink">
            <msink:context xmlns:msink="http://schemas.microsoft.com/ink/2010/main" type="paragraph" rotatedBoundingBox="657,12837 9080,13103 9009,15333 587,1506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76C98A0-E327-412F-B601-1EC78D9C649C}" emma:medium="tactile" emma:mode="ink">
              <msink:context xmlns:msink="http://schemas.microsoft.com/ink/2010/main" type="line" rotatedBoundingBox="657,12837 9080,13103 9009,15333 587,15067"/>
            </emma:interpretation>
          </emma:emma>
        </inkml:annotationXML>
        <inkml:traceGroup>
          <inkml:annotationXML>
            <emma:emma xmlns:emma="http://www.w3.org/2003/04/emma" version="1.0">
              <emma:interpretation id="{1E619408-7B62-4401-A0F0-48B13C0F567A}" emma:medium="tactile" emma:mode="ink">
                <msink:context xmlns:msink="http://schemas.microsoft.com/ink/2010/main" type="inkWord" rotatedBoundingBox="657,12837 9080,13103 9009,15333 587,15067"/>
              </emma:interpretation>
              <emma:one-of disjunction-type="recognition" id="oneOf0">
                <emma:interpretation id="interp0" emma:lang="en-US" emma:confidence="0">
                  <emma:literal>AL=+</emma:literal>
                </emma:interpretation>
                <emma:interpretation id="interp1" emma:lang="en-US" emma:confidence="0">
                  <emma:literal>AL = +</emma:literal>
                </emma:interpretation>
                <emma:interpretation id="interp2" emma:lang="en-US" emma:confidence="0">
                  <emma:literal>AL = x</emma:literal>
                </emma:interpretation>
                <emma:interpretation id="interp3" emma:lang="en-US" emma:confidence="0">
                  <emma:literal>ALI</emma:literal>
                </emma:interpretation>
                <emma:interpretation id="interp4" emma:lang="en-US" emma:confidence="0">
                  <emma:literal>AL = 4</emma:literal>
                </emma:interpretation>
              </emma:one-of>
            </emma:emma>
          </inkml:annotationXML>
          <inkml:trace contextRef="#ctx0" brushRef="#br0">3708 595 516,'-31'-11'516,"31"11"0,-22-10-258,22 10 129,0 0-129,0 0 0,0 0 258,2-20-258,-2 20 516,31-4-129,-10 4 387,0 0 258,12 0-258,-9 0 129,14 0 129,-7 0-129,11 4-258,-9-4-258,11 0 0,-10 0-387,5 0 0,-5 0-129,0 0-129,-4 0 0,-4 0 0,-3 0 0,-4 0 0,-1 8 0,-18-8-129,20 14 0,-20-14-258,6 23-387,-6-23 0,0 21-387,0-21-774,0 0-1161,-3 19-1032</inkml:trace>
          <inkml:trace contextRef="#ctx0" brushRef="#br0" timeOffset="561.032">3548 207 774,'5'-14'1161,"-5"14"0,14-20-129,-14 20 0,17-17-129,-17 17 258,24-2-258,-24 2-129,29 2-129,-7 10 129,-3-7 0,7 9 0,0-8-258,9 3 129,-6-8-258,12 6 129,-6-7-387,8 0 0,-4 0-129,0 0-129,7 0-387,-11 0-258,8 9-903,-11-7-1806,-7 1-903</inkml:trace>
          <inkml:trace contextRef="#ctx0" brushRef="#br0" timeOffset="-2556.1461">873 145 774,'-11'4'3354,"11"-4"-2322,0 0-387,0 0-387,0 0 0,-26 19-129,26-19 129,-18 17-129,18-17 258,-28 29-129,13-6 258,-3 3-129,-1 13 258,-2-1-258,-1 12 387,-9-2-129,7 13-129,-9-6 129,4 11-129,-5-3 129,1 4-387,-4-2 129,3 0-129,-1 5 0,0-6-258,-1 5 129,0-4 0,-2-1 0,3 1 0,0-4 129,1-4-258,0-8 129,8 2-129,-3-13 129,7 1-129,3-13 129,6-3-129,13-23 0,-13 26 129,13-26-129,0 0 129,0 0-129,18-15 0,-2 1 0,2-11 0,5-1 0,-2-7 0,3 1 0,4-10 0,-2 8-129,3-11 129,-1 6-129,-2-7-129,4 6-129,-8-4 0,4 4 0,-4 1 129,2 1-129,-6-2 0,3 3 258,-1-1 129,-1 3 0,1-2 0,3-3 0,-1 1 129,1-4-258,0 7 258,1-5-258,-2 4 129,-4-6-129,3 2 129,-3 3-258,1-1 258,1 0 0,-2-2 0,0 0 0,3 2 258,-2 2-258,1 0 129,-2 0 0,0 4 0,0-1-129,-2 8 129,0-1 0,-1 3 0,-4 4 129,6 2-129,-17 18-129,21-27 129,-21 27 0,16-14 0,-16 14 0,0 0 129,8-19 129,-8 19-129,0 0 129,0 0 0,0 0 0,0 0 0,0 0-129,0 0 0,0 0 0,-1 11-129,1-11 0,0 30 0,0-11 0,0 8 129,3-1-129,5 8 0,0 1 0,-1 4 0,2 7 0,3 3 0,-1 4 0,4 6 0,-4 4 0,6 5 0,-3 1 129,9-1-258,-2-2 258,2-1-258,5-3 129,-1-3-129,4-7 258,0-5-387,2-1 129,-4-4 0,2-3 0,0-5 0,-5 0 0,2-4 0,-2 2 0,0-4 0,-2 0 0,1-2 129,-2-5-258,-2 3 129,0-9 0,-3 2 129,-18-17-258,29 26 258,-29-26-129,0 0-129,21 20 129,-21-20 0,0 0 0,4 19 0,-4-19 0,0 0-129,0 0 129,-15 22 0,15-22 0,-31 16-129,5-11 129,0 5 129,-8 0-258,-5 0 129,-7 1 0,-8-1 0,-3 2 0,-6-4 0,-4 4 0,-6-1-129,-2-3 129,-2 3-129,-1-7 129,0 2 0,-2 0 0,5 1 0,3 4 0,7-3 0,5 4 0,4-3 0,11 20-129,4-21 129,12 18-258,3-24-387,19 22-774,7-24-2967,-6-11-387,14-4-387</inkml:trace>
          <inkml:trace contextRef="#ctx0" brushRef="#br0" timeOffset="-1099.0628">1806 120 2322,'0'44'3354,"5"-17"-1806,-5-27-1161,17 23 0,-17-23-129,29 15 0,-6-10 129,-4-5 258,12 0 129,-8 0 129,11 0 129,-6-5-129,13 5 0,-10-15 129,11 6-387,-8-13 129,10 7-387,-8-15 0,10 0 0,-4-8-129,-1-1 0,-2 0 0,-2-1-258,-4 1 129,-7 5-258,-3-2 129,-12 3 0,-3 5 0,-8 3-258,0 2 258,-11 4 0,-9 3 0,-1 3 0,-3 3 258,1 6-258,-5 1 0,2 3 0,-2 0 129,2 3-129,-1 9 0,1 3 129,0 2-129,3 5 129,0 4-129,7 4 129,-1 0 0,8 8 0,2 6-129,4 4 129,3 2-129,0 3 129,0 6-129,8 1 0,-2 12 0,3-5 0,0 4 0,0 0 0,-5 7 129,5 1-129,-3-2 129,1 1-129,-2-4 129,-1-5-129,3-2 258,-4-5-387,0-4 129,1-9 129,-4 3-258,0-12 129,-4 3 0,-2-5 0,-5-2 0,-1-9-129,-3-6 129,-1-3 0,16-18 0,-31 21 0,31-21 0,-29-7-129,29 7 129,-29-37 0,17 10 0,2-8 0,-1-3 0,4-6 0,-1 1 0,0 5-129,3-5 258,2 10-129,0-5 0,3 6 0,0-1 0,0 6 0,1 0 0,8 1 0,0 6 129,3 4 0,-12 16-129,24-22 0,-24 22 0,28-7 0,-28 7 129,29 11-129,-13 4 129,2 0-258,-1 7 258,2 2-129,1 3 129,3 3-129,3-2 129,0-2 0,-2 4 0,7-3 0,0-5 0,3-2 0,2-1 0,0 0 0,1 1-129,1-1 129,-1-5-129,-1 3 0,-3 4 0,1-8-129,-1 6 0,-4-12-258,5 15-129,-8-22-516,20 12-2064,-12-12-1935,-3-2-258,0-8 129</inkml:trace>
          <inkml:trace contextRef="#ctx0" brushRef="#br0" timeOffset="36820.1059">7524 1061 1,'-19'3'773,"19"-3"130,0 0-129,0 0 0,0 0-129,0 0-129,-18 4 129,18-4-387,0 0 129,0 0-129,0 0-129,0 0 129,6 19-129,-6-19 129,0 0 0,22 8 0,-22-8 0,22 6 0,-22-6 0,30 1 0,-12 3-129,0-4 0,1 0 0,1 0 129,3 0-129,-4 0 0,5 0 0,-1 0 129,3 0-258,-3 1 258,2 1-129,-1-1 0,2 3-129,2 3 0,-2-7 0,0 8 129,0-2-129,0-1 0,-3-1 0,3-1 129,0-2-129,-5 3 129,5-3 129,-5-1-258,2 0 0,-2 0 0,1 0 129,-1 0-129,-3 0 0,1 0-129,-19 0 129,34 0 0,-34 0-258,31 1 258,-31-1-129,30 0 0,-30 0 0,27 0 0,-27 0-387,26 1-258,-26-1-387,23 0-1677,-2 12-645</inkml:trace>
          <inkml:trace contextRef="#ctx0" brushRef="#br0" timeOffset="37820.1631">8070 862 1,'-3'22'902,"-4"2"1,7-24 0,-3 30-129,0-11 129,3-19-129,-3 34 129,3-11-129,-2-3-129,2 1-129,-2 7-258,2-1 0,-1 7 129,1-4 0,0 5-129,0-4 129,-4 4-258,3-5 129,-1 0-129,1-3 258,-1-6-387,-1 0 129,3-21-129,-5 30 0,5-30 0,-2 19 0,2-19 0,0 0-129,-5 19 129,5-19 0,0 0 0,0 25 0,0-25 0,0 0 0,0 24 0,0-24 0,0 0-129,0 22-129,0-22 258,0 0-129,-3 19-129,3-19 0,0 0-129,0 0 258,0 0-129,0 0 129,-18 17-129,18-17 129,0 0 129,0 0 0,0 0 0,0 0 129,0 0-129,-13 21 0,13-21 0,0 0 0,0 0 0,-5 21-129,5-21 0,0 0-129,0 0-387,-3 19-1161,3-19-1419</inkml:trace>
        </inkml:traceGroup>
      </inkml:traceGroup>
    </inkml:traceGroup>
  </inkml:traceGroup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06.268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264 73 23,'0'0'27,"-3"-36"2,3 36 1,-14-22-11,-4 5-5,3 21-4,-10-6-1,4 21-3,-7 3-1,5 17-2,-4 5-2,3 15 0,3 7 1,4 5-3,0-4 2,9-1-2,4-10 1,8-7-1,4-12 1,4-10-2,6-15 1,2-12 0,4-7 0,1-15 0,0-6 0,0-8 1,0-5-2,-1-5 2,-4 2 0,0-1 0,-2 4 0,-4 12 2,-4 5-1,-10 24-1,13-20 1,-13 20-1,3 15 1,-1 4 0,-2 5 0,3 1-1,4 6 1,1 1-1,8 5 0,-1-8-1,8 3 0,-5-10-3,14 5-4,-13-20-7,7 0-16,5-5-2,-11-23 3,8 6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34:35.13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350 38 8,'12'-16'27,"-12"16"0,0 0-3,11-22-4,-11 22-5,0 0-2,0 0-2,-24 11-3,11 10-2,-13 3-2,1 14-2,-7 9 0,3 12-1,-7 10 1,6 10 0,-4 6-2,4 5 0,3 4 0,4 1 0,6-2 0,2-3 0,5-7 1,9-1-2,4-5 2,8-4-1,4-8 1,6-1-1,1-6 0,2-4 0,2-4 0,3-4 0,-4-6 0,3-3 0,-1-8 0,-2-5 0,3-5 0,-1-1 0,-1-4 0,-2-4-1,-2 0 0,-4-9-3,1 9 0,-19-10-3,24 14-9,-24-14-18,0 0 0,3 20 0,-3-20 2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06.814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70 0 47,'-4'20'29,"4"9"1,-10-3-1,-1 10-19,7 12-7,-1 5-7,-4 4-17,-5-10-7,13 14-1,-11-16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11.635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332 57 24,'-34'-26'24,"34"26"-3,-30-16-3,10 7-5,3 7-2,-8-4-4,9 9-2,-7-1-1,8 10-1,-7-2-1,4 10-1,-1 5 0,1 5-1,1 7 0,0 2 0,4 6 0,-1-3 0,7 0 1,1-2-2,6-8 2,5-5-1,0-7 0,6-3 0,-11-17-1,29 7 1,-12-14-1,5-6 1,0 1-1,-2-8 1,3-4-1,1-4 1,3-2-1,-4 1 1,2-3-1,-3 4 1,2-1 0,-6 5 0,-1 4 0,-7 5 0,-10 15 0,17-18 0,-17 18 0,0 0 1,0 0-1,-7 18 0,0 1-1,2 2 1,-3 10 0,1-1 0,2 7 0,2 2 1,5-2-1,1 1 0,4-4 0,1-1-1,4-7-2,0-3-3,3-4-5,1-3-8,-16-16-9,36 19 1,-36-19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12.259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0 261 14,'0'0'25,"47"6"-2,-27-12-5,12-4-8,6 1-2,-5-6-5,3 4-3,-6-5-5,-1 1-5,-11-8-10,11 16-4,-24-9 1</inkml:trace>
  <inkml:trace contextRef="#ctx0" brushRef="#br0" timeOffset="234">244 0 20,'0'0'26,"-18"8"1,18-8-7,-7 25-5,0-10-4,9 12-3,-9 3-2,6 7-2,-4 1-1,3 6-3,0 3-2,-1-5-5,5 4-6,-6-2-14,-1-16-3,10 11 2,-10-21-1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12.820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0 318 11,'16'1'26,"-16"-1"2,15 2-2,0 20-9,-9 0-4,13 18-3,-16 0-4,9 19-1,-5 0-2,1 8-1,-6 2 0,-1-4-1,-6-2 0,4-3 0,-3-10 0,1-8 0,0-10 0,1-6-1,2-26 0,0 18 0,0-18 0,13-17-1,-1-6 1,1-4-1,4-7 1,2 1-1,7-4 1,3 0 0,1 3-1,2 7 1,0 10 0,3 6 0,-5 7 0,-3 8 0,-5 9 0,-7 7 0,-5 9 0,-5 3 0,-5 5 0,-5 3 0,-7-1 0,-3-1-2,0 1-1,-9-9-3,9-1-9,2-4-14,-11-17-3,24-8 3,-30-3-1</inkml:trace>
  <inkml:trace contextRef="#ctx0" brushRef="#br0" timeOffset="531">704 17 31,'0'0'31,"5"-17"0,-5 17-1,-5 17-14,5-17-9,-15 22-5,3-2-3,-1-2-7,1 13-15,2 6-6,-15-6-2,11 17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14.193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310 101 10,'-9'-25'25,"9"25"2,-3-34-4,0 16-7,3 18-4,-15-24-3,15 24-2,-32-3-1,32 3-1,-35 23-1,15 4 0,-12 0-2,5 12 0,2 5-2,0 3 1,2 7-1,0-6 0,6 3 0,7-6-1,5-1 1,5-14-1,7-6 0,-7-24-1,30 17 2,-7-22-2,5-12 0,1-5 1,3-8 0,-4-2 0,9-4 0,-7 3 1,1-6-1,1 4 1,-7 4 0,-2 1-1,-4 6 1,-1 4 0,-18 20 0,20-22 1,-20 22 0,0 0 0,5 21 0,-10-1 1,3 3 0,-3 8 0,-1 2-1,-1 3 1,7 2 0,3 3-1,6-1 1,9-3-2,-1-3 1,11-2-1,0-7 0,7-5-2,10-1-3,-6-14-5,11 1-13,3 5-7,-11-15-3,6 11 3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17.937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65 0 15,'0'0'29,"-5"20"0,5-20 3,-10 32-14,11 7-7,-6-6-3,9 21-2,-9 2 0,6 11-2,-9 2-1,5 7-1,-8-5 1,10 3-1,-3-3 1,1-4-2,-4-8 0,4-5-1,0-9 0,1-4-1,5-4-3,-8-12 0,7 5-2,-2-30-2,3 34-5,-3-34-8,0 0-10,0 0-2,0 0 4</inkml:trace>
  <inkml:trace contextRef="#ctx0" brushRef="#br0" timeOffset="296">33 933 22,'24'-7'24,"-18"-15"-5,6 2-4,3 1-2,-1-4-3,8 6-2,-2-8-1,10 8 0,-9 0-2,11 3 1,-4 4-1,8 5-1,-4 2-1,1 10 0,-2 3 0,-2 8-1,-8 1 0,3 9-1,-12 1 0,-5 3 0,-6 0-1,1 3 1,-16-1-1,1-2 2,-7 0-1,-6-2-1,8-1 1,-7-2-1,1-2-1,-8-6-2,8-1-1,-9-9-5,11 4-11,-2-4-11,-16-9-2,18 8 2,-14-11-1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23.413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21 422 34,'-12'-27'27,"12"27"2,0 0-5,0 0-11,0 0-3,0 0-4,-3 37-1,8-5-2,3 15 0,-3 7-2,4 8 0,-3 12-1,1 2 0,-2 11 0,2-4-1,-2-1 0,-2-5 0,0-1 0,1-10-1,-3-7 1,1-9-2,1-13 2,-1-10 0,0-5-1,-2-22 1,3 17-1,-3-17 1,0 0 0,3-15 0,-3 15 0,2-31 1,1 8 0,1-2 0,1-7 1,1 1-1,3-6 0,1-1 1,0 1 0,5 1 1,0-1-1,3 4 2,4 1-1,1 5 0,4 3-1,1 11 1,1 1-1,-1 9 0,-5 8-1,2 5 0,-8 7 0,0 3 0,-9 5 0,-3 5-1,-2 1 2,-3 4-2,-1-3 1,-6 3-1,-1-3 1,-4 3 0,2-1-1,-8-4 1,1-1 0,-3-4 0,-2 2-1,-1-7 1,3 2-2,-3-10-3,6 1-5,0-3-15,-1-16-5,18 6 2,-20-22-1</inkml:trace>
  <inkml:trace contextRef="#ctx0" brushRef="#br0" timeOffset="842">687 0 17,'-20'13'23,"18"22"-2,-20-13 1,17 10-15,-7 2-10,-1-6-13,11 15-5,-14-23-1,16 15 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9:25.503"/>
    </inkml:context>
    <inkml:brush xml:id="br0">
      <inkml:brushProperty name="width" value="0.10583" units="cm"/>
      <inkml:brushProperty name="height" value="0.10583" units="cm"/>
      <inkml:brushProperty name="color" value="#00B0F0"/>
      <inkml:brushProperty name="fitToCurve" value="1"/>
      <inkml:brushProperty name="ignorePressure" value="1"/>
    </inkml:brush>
  </inkml:definitions>
  <inkml:trace contextRef="#ctx0" brushRef="#br0">22 619 13,'-7'-31'24,"7"31"2,-1-21-8,-4 5-1,5 16-4,-9-18-2,9 18-2,0 0-3,0 0-2,0 0 0,0 0-2,-5 22-1,9 1 0,1 13 0,0 9-1,0 10 1,7 11 0,-4 10-1,5 6 2,-2 2-2,2 3 1,-3-1-2,-1 2 2,1-9 0,-7-5-1,2-11 1,-3-7-1,-1-9 0,-1-13-1,2-9 1,-2-25-1,2 20 1,-2-20-1,7-17 0,-4-6 1,5-4-2,1-9 2,3-7-1,4-3 1,1-2-1,5-1 0,3 0 0,2 5 0,2 6 1,0 6-1,1 8 1,-2 7 0,1 12-1,-4 5 1,-1 14 0,-4 6 0,-5 9 0,-3 4 0,-7 9 0,-3 7 1,-4-4-1,-6 4 1,-6-5 0,-3 0-1,-1-4 0,-6-6-1,4-4-1,-7-12-3,9 4-4,-9-17-5,8-7-14,19 2-1,-32-15 1,32 15 2</inkml:trace>
  <inkml:trace contextRef="#ctx0" brushRef="#br0" timeOffset="718">714 1350 14,'0'0'28,"34"3"-1,-19-10 2,9 4-14,9 1-5,-2-6-3,7 3-4,-4-7-1,-2 2-3,2 2 0,-9-6-3,5 6-2,-13-7-4,5 0-10,2 8-9,-16-10 2,9 10 0</inkml:trace>
  <inkml:trace contextRef="#ctx0" brushRef="#br0" timeOffset="1014">923 1057 27,'0'15'27,"0"-15"1,-5 22-7,7 7-8,-9-6-4,9 13-3,-6 1-4,3 3 0,-3 5-2,3-3-1,1 7-5,-4-3-4,8-8-13,4 9-5,-11-16 1,9 11 0</inkml:trace>
  <inkml:trace contextRef="#ctx0" brushRef="#br0" timeOffset="1342">1351 609 15,'0'0'24,"-5"42"1,-5-10-7,8 10-6,4 10-2,-4 3-4,5 9-1,-4 0-1,2 3-2,-1-1-1,2-6-2,0 4-4,-2-10-5,5-4-8,5 4-9,-13-22 1,13 10 0</inkml:trace>
  <inkml:trace contextRef="#ctx0" brushRef="#br0" timeOffset="1607">1400 1424 9,'0'-25'25,"0"25"-1,10-29 3,-3 5-13,8 9-4,-4-7-2,6 11-2,-17 11 0,36-19-1,-36 19 0,35-8-2,-18 6 0,0 9-1,-17-7 0,28 12 0,-28-12 0,24 20-1,-14-5 1,-3 7-1,-4 5-1,-1 5 2,-4 0-1,-3 1 0,0 2 0,-3-4 0,-6-3 0,2-2 0,-3-11 0,15-15-1,-30 18-1,13-16-3,2 0-4,-7-6-16,3-11-7,19 15 0,-26-37-1</inkml:trace>
  <inkml:trace contextRef="#ctx0" brushRef="#br0" timeOffset="2153">2023 0 4,'0'0'22,"0"0"2,-4 29-2,-2-2-9,-6-4-3,2 17-1,-10-6-1,6 15-1,-9-2-2,6 5-3,-3 3-7,-4 8-18,-3-15-4,12 15 0,-17-11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2:44.16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317 176 20,'-10'-21'29,"10"21"0,-20-17 1,0 9-14,3 11-5,-6 0-2,3 17-2,-10 2-1,5 25-2,-6 5 0,4 22 1,-3 8-2,10 15-1,-1 8-1,7 9 1,6 0 0,8-4-1,7-6 0,8-12 0,11-6 0,7-16-1,9-15 1,3-13-1,7-13 0,1-14 0,3-15 0,1-9 0,-4-13 0,-3-8 0,0-8 1,-2-11 0,-3-1-3,-5-10 3,-2-1-3,-3-5 2,-2-1-1,-3-4 0,-6-1 0,-3-3 0,-4-2 2,-6 3-2,-6-1 1,-3 1 0,-5 4 1,-7 0-2,-5 6 2,-3 5-1,-6 6 0,-4 1 1,1 12-2,-1 6 1,-4 7-1,-2 11 2,-5 6 0,-1 11-1,-3 9 0,2 15 0,-6 9 0,-3 3-5,7 18-5,-9-8-14,9 8-9,6-5-1,1-9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2:45.09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687 174 22,'-17'-37'28,"17"37"0,-33-15 3,-1 13-14,7 19-4,-12-5-3,2 18-3,-14 2 0,4 23-3,-12-2 1,6 20-2,-5 7-2,7 10 1,-1 4-2,10 3 1,5 8-1,9-5 1,12-3 0,10-8-1,12-6 1,13-5 0,8-13 0,13-6-1,11-15 2,6-10-3,11-16 1,4-11 0,0-14 0,6-15-1,-2-10 1,1-13 1,-6-9-3,-4-8 2,-5-5-1,-4-2 2,-9-3-2,-3-7 1,-11-3-1,-8-1 0,-7-4 2,-8-3-1,-9 2 1,-6-4-1,-11 3-1,-3 3 1,-8 10 0,-3 5-1,-6 12 0,-5 9 0,5 16-4,-10 7-9,4 17-18,6 20-1,-1 5 0,11 14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34:47.69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26 0 23,'0'0'27,"0"0"-3,0 0-5,0 0-4,-15 8-3,15-8-3,0 19-2,4 5-1,-9-1-1,8 12-2,-6 8 0,4 12-2,-4 4 0,3 7-1,-1 2 0,-1 2 0,2-1 0,-2 0-1,1-6 1,1-3 1,-2-1-2,4-6 2,-2-3-1,1-5 0,1-7 0,1-4 0,0-2-1,-1-6 1,1-4-2,-1-7-1,4 4-3,-6-19-8,0 0-15,15 11-4,-15-11 1,14-17-1</inkml:trace>
  <inkml:trace contextRef="#ctx0" brushRef="#br0" timeOffset="499">462 307 17,'0'0'29,"0"0"-4,0 0-3,0 0-6,-24-4-4,18 20-4,-5 2-3,4 14-2,-2 2-1,-1 8-2,4 6 1,-2 3-2,4 1 1,3 4 1,2-3-2,3-2 2,2-1-2,5 0 2,0-7-1,4-1 0,-1-7-1,4-7 1,0-6-1,1-6 1,-1-6-1,-1-7 1,2-11 0,-1-6-1,0-7 1,-1-5 0,1-6 0,0-5 0,-2-5 1,-3-1-1,-1-2 0,-4 0 0,-3 1 0,-5 1 0,-5 3 0,-4 3 0,-4 0 1,-3 2-1,-2 4 1,-1 1 1,0 2-2,1 3 2,0-1-1,6 5 1,-3 2-1,15 19 0,-19-24 0,19 24-2,0 0-1,0 0-6,-6 16-15,12 6-9,-3-1 0,8 13 0</inkml:trace>
  <inkml:trace contextRef="#ctx0" brushRef="#br0" timeOffset="1139">1040 395 28,'-11'-27'32,"11"27"1,0 0-9,-21-8-10,26 24-5,-5-16-2,-8 37-3,-2-12-1,10 11-2,-6 5 0,1 9 0,0 3-1,4-3 1,1 3-1,1-3 0,4-1-1,1-2 2,2-5-1,7-7 0,-2-9 0,3 0 0,0-9 0,1-2 0,3-9 1,-1-6-2,2-5 2,0-1-2,-1-2 1,1-7 0,0-2 1,0-1-1,0-4 0,0-4 0,-2-5 1,0 1-1,1-7 0,-4 0 0,0 2 0,-5-6 0,-1 3 1,-7-1-1,-3 1 0,-3 1 0,-7 2 0,-1-1 0,-2 4 1,-3 6-1,-3 4 0,-2 6 0,-3 5 0,-4 4 0,-2 6 1,-1 4-1,1 2-1,-1 1-1,9 5-4,-7-9-14,10 6-14,12 10 0,7-18-1</inkml:trace>
  <inkml:trace contextRef="#ctx0" brushRef="#br0" timeOffset="2402">1663 1294 20,'-5'-14'22,"5"14"-3,-13-19-5,13 19-1,-16-12-3,16 12-2,-19-4-2,19 4-1,-26 6-1,26-6 0,-32 16-2,16-2-1,-3 1 1,-1 3-1,1 1 1,0 2-1,1 0 1,2 4-2,2 1 2,-1 3-2,1-3 1,4 7-2,1-4 2,2 5-2,4-2 1,3-3 0,2 3 0,-1-5 0,9 2 0,-2-3 0,5 0-1,0-5 1,1-2-1,0-3 1,2-2-1,4-2-1,-3-6 1,4-4-1,0-2 0,-2-4 1,4 3-1,-2-12 1,1 5 1,-4-5-1,3 2 1,-5 0 0,0-2 1,-16 13-1,25-23 0,-25 23 0,20-16 0,-20 16 0,14-9 0,-14 9 0,0 0 0,0 0 0,16-15 0,-16 15 0,0 0 0,0 0 0,3-14 0,-3 14-1,0 0 1,0 0 0,-16-13-1,16 13 1,-14-3-1,14 3 1,-19-7 0,19 7 0,-18-8 0,18 8 0,-19-9 0,19 9 0,-16-12 1,16 12-1,0 0 0,-18-11 0,18 11 1,0 0-1,-16-5 1,16 5-1,0 0 1,0 0-1,0 0 1,0 0-1,0 0 1,0 0-1,0 0 0,0 0 1,11 15-1,-11-15 1,19 5-1,-19-5 1,25 3-1,-25-3 1,28 0-1,-13 0 0,1 1 0,-16-1-2,29 5-4,-29-5-8,21-1-17,-4 12 2,-17-11-2</inkml:trace>
  <inkml:trace contextRef="#ctx0" brushRef="#br0" timeOffset="3416">2049 1770 21,'0'0'28,"20"-2"-1,-20 2-11,16-13-4,3 13-2,-11-14-3,11 7-2,-4-9-1,1 7-1,-3-6-1,1 6 0,-1-7 0,-13 16-2,18-25 0,-18 25 1,8-24-1,-8 24 0,0-24 0,0 24 0,-5-22 0,5 22 0,-13-18 0,13 18 0,-19-10 0,19 10 0,-21-3 1,21 3-1,-26 7 0,26-7 0,-24 19 0,13-5 0,1 1 0,1 4 0,1 0 0,1 2 0,2 0 1,2 0-1,0 2 1,3-3 0,0-4 1,5 2-1,1-2 1,4 0-1,1 0 1,3-4 0,4-8-1,5 1 1,-4-3-1,5-5 0,-2-4-1,1-4 0,1 0-2,-6-7-3,4 10-5,-16-13-14,6 3-11,-12 18 2,16-33 0</inkml:trace>
  <inkml:trace contextRef="#ctx0" brushRef="#br0" timeOffset="3994">2322 1028 16,'0'-16'32,"-6"-2"1,6 18 2,0 0-16,0 0-8,3 22-2,-1-7-3,9 19-1,-3-4-1,8 12-2,2-2 0,1 5 0,-1 2-2,4 1 0,-4 0 0,1-1 0,-1-2 0,-2-5-2,-4 0 2,0-6-2,-1-6 1,-5-8 0,2-4-1,-8-16 1,0 0 1,16-2-1,-11-12 0,0-9 1,1-6 1,2-4 0,0-9-1,2 2 1,0-4-1,1 4 2,-1 2-2,-1 6 1,1 4-2,-1 7 1,-1 7 0,-8 14 0,15-21-2,-15 21 1,14-13-2,-14 13 0,23-9-5,-22-6-14,-1 15-12,20-11-1,-20 11 1</inkml:trace>
  <inkml:trace contextRef="#ctx0" brushRef="#br0" timeOffset="5023">2160 583 39,'0'0'34,"0"0"2,0 0-2,0 0-23,15-10-4,-15 10-2,0 0 0,0 0-3,19-3 1,-19 3-1,0 0 0,0 0-1,0 0-1,0 0 1,3 14-3,-3-14-1,0 0-9,0 0-23,0 0-1,15 7-1,-15-7 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2:45.95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484 146 27,'-8'-20'31,"8"20"3,-15-12-1,-4 0-12,19 12-5,-30-3-4,30 3-4,-42 17-3,20 3-1,-10 5-2,0 14-1,-7 9 0,2 15 0,-2 9-1,2 10 0,0 10 0,6 6 1,6 7 0,5 0-1,6-3 1,9-5 0,9-1-1,6-7 1,8-13 0,8-4-1,9-17-1,7-4 1,9-13 0,6-8 0,7-11-1,5-12 1,4-11 0,-2-11 0,3-7-1,-3-16 1,-1-4 0,-4-14 0,-7-4 0,-7-11 0,-6-3-2,-2-3 2,-12-8-1,-2-3 1,-10-9-1,-4-2 1,-10-7 0,-1 5-1,-8-1 2,-9 3-1,-11 12 0,-13 6-2,-8 21-4,-20-3-7,-3 28-23,-24 12 2,-17 11-2,-10 14 2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2:52.633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2021 28,'7'-49'30,"-4"-20"2,6-15-11,9-3-4,-8-26-4,14 4-3,-13-22-3,13 1-2,-11-11-1,6 7-1,-7-4 0,1 9-2,-3 5 1,-1 16-1,-4 14 0,0 18 1,-4 18-1,1 14-1,-2 14 1,0 30-1,0 0 1,5 21-1,2 25 0,3 18 0,5 20 0,2 16 0,8 13 0,2 11 0,1 4 0,4-2 0,-1-5 0,-1-9 0,-2-14 0,-1-14 1,-3-15-2,-6-15 2,-1-16-1,-2-16 0,-15-22 0,25-15 0,-15-22 0,1-17 0,0-16 0,3-16 0,-1-11 0,2-18-1,0-6 2,-1-6-1,-1-1 0,-1 2 0,0 8 1,-4 6-1,-1 11 0,0 17 1,-2 15-1,0 17 0,0 13 0,0 14-1,-5 25 1,17-1 0,-6 24 1,6 22-1,5 23 0,3 17 1,2 26-1,2 15 0,-1 15 0,-1 14 1,-2 8-1,-5-2 0,-3-5 0,-2-6 0,-1-11 0,-2-11-3,6-7-1,-8-32-9,15-12-19,-3-18-3,3-25 0,2-19 0</inkml:trace>
  <inkml:trace contextRef="#ctx0" brushRef="#br0" timeOffset="795">2838 50 26,'16'-3'31,"-16"3"1,-13 47 0,-6 0-13,-9 6-7,9 28-3,-18 8-4,0 19 0,-15-1-3,-1 12 0,-18-1-1,-5 0 0,-11-13-1,-9-2 1,-6-17-1,-1-12 1,1-12 0,3-19-1,8-14 0,10-21 0,13-19 0,10-21 0,18-19 0,13-11 0,14-12 0,11-1-1,9-6 2,8 5-2,7 11 2,10 8-1,1 16 0,8 16 1,6 13-1,3 14 1,7 13 0,5 12-1,7 8 1,3 9 0,4 0-1,1 4 1,2 1-1,4-3 1,-4-4-1,1-4 0,-3-3-1,-3-8-3,9 15-13,-8-15-17,-9 0 0,-2 0-2,-7 0 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2:46.845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287 89 22,'-25'-39'28,"6"19"1,-7 2 1,0 6-14,8 19-4,-9 9-4,10 20-4,-6 7 0,3 18-3,0 14 1,1 18-1,2 13 0,4 10 0,4-2-2,4 0 2,5-1-1,9-6-1,4-13 1,9-10 0,7-18-1,6-11 1,10-13 0,4-8-1,6-16 1,2-11 0,4-12 0,-4-10 0,0-12 0,-4-13 1,-4-11 0,-4-3 0,-8-11 0,-2-4 1,-6-8-1,-6-2 1,-7-7 0,-5 2-1,-7-5 3,-4 2-3,-10 1 2,0 0-1,-12 6 0,-2 9 1,-4 7-2,-8 12 1,-4 9-1,-3 9 0,-6 7-1,-5 17 1,1 10-2,-6 7-2,7 21-5,-4-2-13,9 14-12,9 7 0,4 5-1,13 10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2:48.42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502 283 36,'2'-25'30,"-9"-7"2,3 12-2,4 20-12,-26-25-6,26 25-3,-40 15-2,17 12-2,-11 7-1,1 16-2,-9 10 0,-2 17 0,-2 12-1,1 10 0,1 2-1,6 3 1,6 3 0,5-5-1,12-13 0,12-7 0,11-16 0,12-11-1,10-15 1,12-12-1,7-12 1,5-13 0,5-8 0,1-14-1,1-9 2,0-12-1,-1-7 0,-4-10 1,-4-8-1,-4-9 0,-2-7 0,-6-4 1,-6-4-1,-6-5-1,-3 0 2,-6-7-2,-4 1 1,-7 6 0,-4 5 0,-8 9 1,-6 13-1,-6 12 2,-10 14-2,-6 25 1,-13 14-1,-4 17 1,-6 12 0,-2 15-2,-2 11 1,-3 8-4,11 7-1,-6-12-9,23 2-20,6 3 0,9-6 0,11-7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2:49.247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387 144 35,'-11'-15'31,"-9"-3"2,2 15-1,-12 11-12,-6-5-7,13 24-3,-14 0-3,7 23-4,-9 11-1,9 12-1,-4 9 1,7 12-2,5 7 0,6 3 0,6-2 0,8-5 0,7-8 0,10-7 1,7-11-2,6-9 1,8-15 0,7-9 1,4-11-2,2-10 1,8-12 0,0-12 0,2-10 0,-2-11 0,-1-9 0,-6-13-1,-3-7 2,-1-9-2,-10-6 2,-2-5-1,-5-7 0,-6-1 0,-1-6 1,-4 1 0,-4 3 0,-1 3 1,-6 2-1,-2 6 1,-8 9-1,-2 10 1,-9 7-1,-4 13 0,-7 5 0,-7 9-1,-5 9 0,-9 9-1,-2 14-3,-16 1-7,8 18-23,-14 14 0,-13 18-2,-4 13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2:47.65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328 291 45,'-16'-26'30,"16"26"0,-35-14-7,8 11-10,9 20-4,-14-2-3,7 18-1,-7 1-1,2 18-1,0 5 1,5 12-2,2 1-1,6 14 0,5 2 0,7 8-1,7 0 0,8 0 1,4-3-2,7-6 2,4-6-2,7-12 2,5-5-2,3-13 1,3-12 0,5-12 0,4-13 0,3-12 0,-2-17 0,3-10 0,-3-15 0,0-13 1,-3-11-1,-6-11 0,-6-10 2,-3-7-2,-7-7 2,-6-8-2,-9-5 2,-6-2-2,-10-1 2,-7 4-1,-10 11 0,-5 9 0,-7 11 0,-6 20 0,-6 17-1,-4 19 1,-4 15-2,1 12-1,2 13-4,-6-7-11,12 8-16,9-4-1,11-4-2,23-7 2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2:50.12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369 66 49,'-5'-20'30,"-9"-2"1,-1 5-7,15 17-8,-42-2-5,20 21-1,-10 1-5,4 18 0,-8 9-2,3 21 0,-3 2 0,4 17-2,4 2 0,4 7 0,9-1-1,8 4 1,9-6-1,12-8 0,7-6 0,8-7 0,6-10 0,7-7-1,5-11 1,2-10 0,5-14 0,2-9 1,-3-17-1,3-9 1,-2-16 0,0-10 0,-4-13 0,-1-10 0,-6-6 0,-6-7-1,-3-6 1,-9-2-2,-6-4 2,-11 3-2,-9-4 2,-11 4-1,-8 2 0,-9 9 0,-6 9 0,-4 11 0,-5 13 0,-6 10 1,-1 19-1,3 10-1,-1 13 0,2 0-1,11 22-9,-7-9-24,16 1 2,10-3-3,12-6 3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2:50.87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0 714 37,'0'0'32,"0"0"1,-4-15 0,4 15-15,4-36-6,9 18-1,-11-24-3,17 7-2,-9-19-2,12 0-1,-6-14 0,4 3-1,-1-2-1,0 3 0,-4 6 0,-1 8 0,-6 8 0,1 13 0,-6 12 0,-3 17-1,0 0 1,0 27-1,-3 15 0,-1 14 1,1 16-2,-2 14 2,1 17-1,-1 8 0,3 7 0,2 4 1,4 0-1,-2-1 0,-1-5 1,1-5-1,-2-8-1,0-11 1,2-6-2,-4-20-1,5-1-3,-11-33-12,10-5-18,-2-27-1,0 0 1,13-33-1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3:08.38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22 0 11,'0'0'28,"0"0"1,0 0 2,-4 19-20,4-19-3,0 0-1,-15 20 1,19 3-1,-11 3-1,12 14-1,-8 2-1,9 13-1,-4 4-1,3 8 0,0-3-1,2 3 1,-2-8-2,0-3 1,-2-13-1,-1-6 0,1-10 0,-1-10 1,-2-17-1,0 0 0,0 0 0,22-15 0,-12-12 0,5-5 0,0-7 1,4-6-1,3-2 0,0 0-1,3 7 2,0 1-2,0 9 1,-1 3 0,3 7 0,1 10 1,-1 6-1,2 11 2,-4 5-2,-1 13 1,-1 5 0,-3 7 0,-4 3-1,-1 4 1,-7 0-1,1-9 0,-3-3 0,1-5 0,0-9-1,-7-18 1,15 19 0,-15-19-1,22-17 0,-9-3 1,4-5 0,0-7-1,3-5 1,4-2 0,-1-3 0,3 2 0,2 4 0,-1 3-2,0 9 2,0 6 0,-2 6 2,-3 7-2,-2 7 0,-3 8 1,-17-10-1,22 30 1,-15-6 0,-1 9-1,-2 2 0,-1 4 1,1 0-1,-1 1 0,2 2-2,0-7-2,8 7-5,-11-21-9,10 5-16,6 0-2,-2-8 2,5 2-1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3:09.184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9 147 27,'1'27'33,"6"6"0,-10-5 0,3 1-17,0 16-11,-9-1-1,11 6-1,-7-2-2,3-1-3,7 5-5,-8-15-5,13-1-13,2-4-8,-9-17 1,9 2 0</inkml:trace>
  <inkml:trace contextRef="#ctx0" brushRef="#br0" timeOffset="281">400 286 20,'17'-7'30,"10"14"0,-10-14 1,3 2-20,10 7-6,-3-9 0,13 9 0,-3-9-2,5 5-1,0-3-2,3 2 1,1-1-2,-4-1-1,0 5-3,-14-10-5,6 9-7,-7 2-15,-12-14 2,3 6-1</inkml:trace>
  <inkml:trace contextRef="#ctx0" brushRef="#br0" timeOffset="577">370 48 26,'0'0'29,"0"0"2,17-15-1,4 3-21,8 2-6,3 2-1,10 6 0,3 2-1,4 2-3,10 8-5,-5-7-8,4-3-15,15 15 1,-11-16-1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34:57.69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7 969 20,'0'0'26,"0"0"-5,8-15-2,-8 15-5,0 0-3,21-18-3,-21 18-1,19-17-1,-19 17-1,26-18-2,-26 18 1,30-8-1,-30 8-1,26 5 0,-26-5 0,17 18-1,-13-4-1,-1 0 1,-6 2 0,-5 1-1,-2-3 0,-4 0 0,-3-1 0,0-2 0,-2-1 0,-2-4 0,5-2 0,0-1-1,16-3 1,-20-3 1,20 3-1,-5-15 0,5 15 0,12-19 1,-12 19-1,16-14 1,-16 14-1,16-7 0,-16 7-2,19 2-3,-1 9-16,-2-5-11,-16-6-2,25 5 2</inkml:trace>
  <inkml:trace contextRef="#ctx0" brushRef="#br0" timeOffset="702">811 42 0,'0'0'26,"-17"-13"1,17 13 0,0 0-11,-28 9-4,20 6-4,-8 2-2,7 12-1,-9 7 0,0 12-1,-1 3-1,1 11-1,-1 1 0,1 5 0,-3-2-1,4 0 0,2 1 0,6-1-2,-1-7 2,5-3-2,2-7 1,5-1 0,7-4-1,3-3 1,4-12 0,3-2 1,2-9-1,3-2 0,0-5 0,2-3 0,-4-1 0,4-4 0,-4-2 0,1-4 0,1 0 0,-2-2 0,2-3 0,-1-1 1,-2-7-1,0 1 1,1-4-1,-4-2 0,-1-4 0,4-3 0,-1-4 0,-3-3 1,4-3-1,-3-4 1,0 0-1,-2 2 1,0 0-2,-7-1 2,-4 1-1,-3 3 0,-6 2 0,-2-2 0,-7 2 0,-1-1 0,-7 0 1,2-1-1,-4 5 1,2-3 0,-1 3 0,1 1 0,2 1 0,1 3-1,-1 4 1,3 2-1,0 4 1,1 4-1,15 13-1,-26-16-2,26 16-2,-27-5-5,27 5-7,-18 16-14,4-16-2,14 0 2</inkml:trace>
  <inkml:trace contextRef="#ctx0" brushRef="#br0" timeOffset="1669">1592 162 15,'-8'-26'27,"9"9"1,-1 17-6,-21-33-5,21 33-3,-20-14-4,20 14-1,-20 6-2,15 9-1,-6 1-2,6 11 0,-6 7-1,5 9 1,-4 7-3,4 7 1,-4 2-1,2 7 0,2-2-1,2-1 0,3 1 0,1-4 0,5-5 0,1-2-1,4-9 1,3-4 0,3-4 0,1-4 0,7-16 0,0-3 0,4-9 0,-1-4 0,-1-6 1,1-2-1,-3-7 1,2-4-1,-4 0 0,-1-8 0,-2 0 0,-1-5 1,0 1-1,-4-2 1,1-4-2,-2 0 2,-2-3-1,-3 5 1,-2-4-1,-4-1 0,-1-3 0,-2 1 1,-1 2-1,-4 0-1,-2 4 1,0 0 0,-4 3 0,0 1 0,-4 5 0,0-1-1,-2 1 2,2 3-2,-2 0 2,2 3-1,2 2 0,1 1-1,2 1 1,-1 2-1,12 15-1,-22-17-1,22 17-4,-24 0-1,22 16-10,2-16-15,-22 22-1,15-4 1,7-18 1</inkml:trace>
  <inkml:trace contextRef="#ctx0" brushRef="#br0" timeOffset="2761">2311 256 12,'0'0'23,"11"-30"-3,-7 11-2,-4 19 0,6-31-3,-6 31-2,2-21-2,-2 21-3,0 0-1,0 0-3,-16 4-1,6 12-1,-3 4 0,-1 11-1,-1 7-1,-1 10 1,-1 5 0,0 8 0,1 6-1,2 5 0,1-1 0,3 2 0,4-4 0,4 0 0,4-8 0,6-2-1,3-13 1,7-6 1,4-6-1,6-8 0,1-10 0,3-8 0,0-4 1,2-8-1,-4-9 1,2-5-1,-3-6 1,0-5 0,-3-4-1,-4-4 1,-2-5 0,-1-4-1,-2-5 0,-5-4 1,-6-1-1,-3-8 1,2-1-1,-8-1 2,0-5-4,-4 6 4,-2 1-2,-3 3 0,1 7 0,-3 7-2,-6 9 2,1 7 0,-2 12 0,-1 8-1,1 8 0,-3 6-1,6 13-2,-4-7-2,12 16-4,-11-14-10,12 8-12,5 3-1,3-6 1</inkml:trace>
  <inkml:trace contextRef="#ctx0" brushRef="#br0" timeOffset="3463">3114 199 42,'0'0'31,"2"-18"0,-2 18-9,0 0-10,-26 10-4,13 10-3,-8 3-2,2 14-1,-5 6 0,0 6 0,0 6 0,3 4 0,0 4-1,7 2 0,2-2 0,4-1-1,5-6 3,8 3-3,1-8 1,6 1-1,0-7 0,5-4 1,2-6-1,3-4 1,-1-4-1,2-9 1,-2-7-1,3-10 1,-2-4 0,5-8 0,-2-10-1,3-3 2,-2-14-1,6-2 0,-3-8 0,3-7 1,-3-4-2,-2-5 1,-6-3 0,-6 0-1,-6-1 1,-7-2-1,-8 4 0,-10 12 0,-10 3 0,-8 7-1,-3 9 1,-6 8-1,1 8-1,-3 4 0,7 11-1,-1-9-2,15 19-4,-5-17-5,29 11-17,0 0-3,-16 5 0,16-5 1</inkml:trace>
  <inkml:trace contextRef="#ctx0" brushRef="#br0" timeOffset="4118">3800 160 28,'10'-16'31,"-10"16"2,0 0-1,-2-24-17,2 24-6,0 0-1,0 0-2,-2-18-1,2 18 0,0 0-1,18-9-1,-18 9 0,23-8 0,-23 8-1,32-3 0,-15 1 1,3 10-2,-3-2 0,1 7 0,-5 7 0,-4 2-1,-4 4 1,-3 9-1,-5 5 0,-4 1 0,-4 4 0,-5 0 0,-2 0 0,2-5 0,-2 0-1,2-8 1,2-6 0,3-4 1,1-8-1,10-14 0,0 0 0,0 0 0,0 0 0,0 0 0,21-1 0,-5-4 0,5 2 0,0 3 0,3 5-1,2 1 1,-1 2 0,1 6 1,-4 4-1,-2 4-1,-6 4 2,-3 3-2,-6 0 1,-3 3 0,-7 4 0,-5 0-1,-7-1 1,-3 2 0,-5-1 0,-6 0 0,-2-1 0,-8 0 0,0-4 1,-6 1-2,0-2 0,1-8-1,9 2-3,-6-20-6,17 4-26,2-4 0,9-4 0,15 0 0</inkml:trace>
  <inkml:trace contextRef="#ctx0" brushRef="#br0" timeOffset="4929">4629 1191 48,'-10'14'33,"10"-14"3,-16 23-7,16 7-15,-24-12-4,14 15-3,-11-4-2,5 6-1,-8-2-3,0 2 0,-5 6-3,-6-9-2,4 12-2,-15-16-8,14 6-21,-9 1-1,1 0 0,3-7 0</inkml:trace>
  <inkml:trace contextRef="#ctx0" brushRef="#br0" timeOffset="6692">4585 1119 6,'20'16'16,"-20"-16"-3,8 22-1,-7-6-3,-1 0-2,-1-1-2,1-15-2,-7 29 1,7-29-2,-14 17 1,14-17-1,-15 13 2,15-13 0,-14 3 1,14-3-1,-15-9 1,15 9 1,0 0-1,-16-20-1,16 20 0,-3-19 1,3 19-2,-2-14 1,2 14-1,0 0-1,0 0 0,13-19 0,-13 19 1,0 0-2,15 3 1,-15-3-1,0 0 0,0 0 1,11 19-2,-11-19 1,2 22-1,-2-22 1,-5 26-1,5-26 0,-7 19 0,7-19 0,0 0 0,-19 5 0,19-5-1,-14-11 1,14 11-1,-16-16 1,16 16 0,-13-16 0,13 16-1,-5-19 1,5 19 0,6-23 0,-6 23 1,13-17-1,-13 17 0,18-16 1,-18 16-1,21-5-2,-21 5-1,21 6-11,-21-6-17,16 10-2,-16-10 1,9 17-1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3:10.04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7 0 44,'25'32'31,"-18"-10"1,4 15-1,-4-2-26,-9 4-4,1 6 1,-4 4 0,0 3-1,-4 2 0,3 2-1,-1-4 0,0-1 0,2-6 0,2-3 1,-1-12-2,1-6 2,3-6-2,0-18 2,0 0-1,0 0 0,24-15 0,-9-8 1,1-9 0,8-7 0,1-8 0,5 0 0,1-4 1,6 6-1,-7 1 1,5 10-1,-6 9 1,1 10-1,-6 5 1,-3 11-1,-21-1 1,26 32-1,-20-6-1,-2 6 1,-3-2-1,-1 4 0,0 1 0,-1-5 0,-1-6 0,4-4 0,-2-20 0,3 22 0,-3-22 0,0 0 0,17-10 0,-7-5 0,3-5 0,3-9 0,2-3 0,4 0 0,1-3 0,3-2 0,2 3 0,1 2 0,-1 5 0,1 8 1,-4 6-1,0 4 1,-5 13-1,1 9 1,-10 9 0,3 14 0,-7 4 0,1 11 0,-3-3-1,-2 6-1,4-3-2,-7-9-5,14 7-7,-13-17-19,6-10 1,3-7-3,-10-15 2</inkml:trace>
  <inkml:trace contextRef="#ctx0" brushRef="#br0" timeOffset="702">1252 453 26,'32'13'29,"-15"-11"3,10 8-1,-2 4-21,-25-14-2,37 15 1,-37-15-2,32 20-3,-32-20 0,22 34-2,-19-13-1,0 6 1,-8 5-1,-5 7-1,-5 8 0,-7 4 0,-3 3 0,-2 3-1,-3 0 1,1-1 0,2-6-1,6-4 1,2-13 0,12-4 0,4-7 1,6-7-1,-3-15 1,34 14 0,-5-18 0,6-2-1,5-6 0,2-7-1,10 2-5,-10-15-6,14-1-20,-8 6-2,-7-5 0,4 5 1</inkml:trace>
  <inkml:trace contextRef="#ctx0" brushRef="#br0" timeOffset="1108">2334 729 31,'47'-3'29,"10"8"1,-15-12-1,-6-2-23,2 4-7,-2-1-6,-8 1-15,-14-12-6,6 8-1,-22-12 0</inkml:trace>
  <inkml:trace contextRef="#ctx0" brushRef="#br0" timeOffset="1311">2040 321 55,'0'0'34,"0"0"-2,29-11 0,-9 7-25,7-4-8,8-4-3,12 5-4,-7-13-6,18 12-13,0-2-6,-5 1 1,5 6 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3:12.07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585 17 32,'-11'-20'28,"11"20"3,-32-2-2,3 8-21,7 15-1,-11 5 0,2 19-1,-6 9-1,4 22 0,-3 5-1,8 15 0,1 0 0,10 6-1,5-4-1,12 0-1,5-12 0,14-9-1,4-16 1,13-11-1,1-14 2,8-11-2,-1-18 2,6-14-1,-3-15 1,2-13 0,-2-14-1,0-10 2,-8-12-2,-4-6 1,-8-11-1,-7-1 0,-11-5 0,-13 3 0,-14 3-1,-7 2 0,-11 14 0,-11 6-1,-7 15 0,-13 9-1,-3 22-2,-18 3-7,9 21-24,-20 19-1,-11 11-1,-9 13 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3:12.86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7 40 17,'0'0'31,"-7"-22"0,7 22 2,0 0-21,4-18-3,-4 18-1,13 18-2,-1 11-1,-7 4-3,8 16 0,-4 6-1,3 8 1,-2 3-2,-2-5 1,4 0-1,-4-13 1,1-9-1,-3-11 1,3-10-1,-9-18 0,18 4 0,-4-19 1,-4-12-1,5-6 0,0-11 0,5-4 0,0-6 1,4 2-1,-2 7 0,-1 7 1,0 4-1,-1 13 0,-5 9 1,0 13-1,-15-1 1,20 29-1,-13-4 0,-4 5 1,-1 7-1,0 0 0,-2-2 0,-2-4 0,2 0 0,-2-8 0,2-8 0,0-15 2,2 15-2,-2-15 0,8-15 0,-1-5-2,3-7 4,2-5-4,3-3 4,2-1-4,1-3 4,2 9-2,-1 2 0,1 8 0,-5 6 0,4 7 0,-19 7 0,28 9 1,-28-9-1,25 33 0,-14-3 0,0 0 1,3 7-1,-6-2-1,7 9-2,-8-7-2,15 14-8,-15-10-21,8-6-1,6 5 0,-4-5 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3:13.56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80 32,'12'-17'32,"-12"17"0,0 0 1,0 0-23,14-27-5,-14 27 1,15-16-2,0 14-1,-15 2-1,33-12-1,-14 7 1,3 5-1,-7 0 0,3 5 0,-18-5 0,26 19 0,-20-4-1,-1 1 0,-3 5 0,-4 4 1,1-2-1,-3 1 0,1-3 0,0-1 0,3-3 0,1 0 0,-1-17 0,14 17 0,-14-17 0,27 20 0,-7-9 0,2-2 0,4 3 0,0-1 0,2 4 0,-3 2 0,-1 3 0,-4 2 0,-5 1 2,-6 4-2,-6 2 0,-6-1 0,-6-3 0,-3 4 0,-4-6 0,-3-1 0,-3-2-3,-3-8 0,3 6-2,-8-16-4,15 15-8,-14-14-18,8-3 1,5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3:14.16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39 425 47,'57'10'31,"-15"-14"2,3 9-3,-5-5-29,-6-3-1,1 0 0,-6-1 0,-7 1-1,-1 1-3,-21 2-4,31-18-16,-31 18-7,5-20 0,-5 20 1</inkml:trace>
  <inkml:trace contextRef="#ctx0" brushRef="#br0" timeOffset="234">0 119 45,'0'0'32,"17"16"1,-17-16 0,25-1-28,7 2-2,0-9 1,11 3-1,3-10-2,2 0-3,8 3-8,-4-1-22,0-12-2,2 6 2,-5-4-1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3:14.66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43 484 10,'0'0'27,"0"0"1,6-17 0,-6 17-13,0-20-9,-8 5-2,8 15 1,-8-29 0,8 29-1,-8-32 0,7 12 0,-4-2 0,5-1 0,-3-8 0,3 6 0,-5-5-2,5 3 1,-3-5-2,3 10 2,-3-10-2,3 10 0,-2 1 0,0 0 1,1 3-1,1 18 0,0-25 0,0 25 0,0 0 0,0 0-1,0 0 1,0 0 0,0 32-1,1-7 0,3 8 1,-3 10-2,2 2 2,1 7-2,0 4 2,0 2-1,0 3 1,1 3-1,-2 1 0,1-2 0,0 1 0,-2-4-2,4 7-3,-9-18-9,11 5-20,-6 0-1,-4-9-1,2 0 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3:20.447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34 38 54,'0'0'33,"-10"26"-2,10-26 0,-22-2-30,22 2-4,0 0-4,-5-27-6,5 27-15,16-18-4,-16 18 1,15-17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3:16.53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391 0 18,'-24'21'27,"-3"-6"1,4 12-4,-7 16-12,-10 1-4,5 18 0,-9 4-2,9 13-2,-3 1-1,8 11-2,1-2 1,9 5-1,9-1 0,7-1-2,9-6 0,7-5-2,11-2-2,-1-15-5,15 1-8,5-3-13,-7-19 2,11 4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3:16.90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120 83 28,'-10'45'29,"-11"1"2,10 14-2,-15 13-14,4-2-12,11 6-2,1 3 0,5 4 0,3-3-1,0-7-1,4-15 1,1-10 0,1-12-1,1-13 1,-5-24-1,0 0-1,0 0 1,15-39-1,-8 4 0,-4-14 0,4-10 1,-2-15 0,1-7 0,1-5 1,0-4 1,1 4 0,2 7 0,0 6 1,2 12 0,0 19 0,0 12 1,3 23-1,0 12 0,2 21 1,-2 7-2,5 18 1,-5 8-2,7 8 0,-5 1 0,2-2 0,-4-7 0,0-9-1,-2-9 1,-1-11-1,-12-30 1,22 14-1,-22-14 0,22-41 0,-9 2-1,1-13 2,3-7-1,-1-10 0,3 0 0,-1-2 2,3 3-1,-5 14 1,0 7 1,-1 17 0,-5 8 1,-10 22 0,18 10 1,-9 22-1,-6 10-1,4 12 1,-2 12-1,0 8-1,3 6-1,-3-1-1,5 4-2,-5-13-3,14 13-9,-6-9-17,1-16-1,8-6 2,-7-15-1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3:17.593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26 841 42,'-3'31'28,"3"14"1,-10 2-2,1-1-22,9 9-1,-3-9 1,6 4-1,-3-8-1,5-5 0,-3-11 0,5-4-1,-7-22-1,0 0 0,15 3 0,-5-20 0,0-8-1,-2-5 1,6-2-1,-3-2 0,4 2 0,-3 3 0,3 6 1,-15 23-1,27-14 0,-10 24 1,-4 9-1,4 11 1,-3-1 0,2 6 1,-4-3 0,7-2 1,-6-9 0,4-4 0,-17-17 0,28-7-1,-14-10 0,3-5 0,-2-10-1,1-3 0,1-4-1,0-8-1,0 1-1,-2-4-1,5 11-5,-12-18-10,9 11-16,-2 3-1,0-1 0,0 4 1</inkml:trace>
  <inkml:trace contextRef="#ctx0" brushRef="#br0" timeOffset="733">897 951 16,'10'29'26,"-10"-29"-1,5 28 3,-5-28-20,0 0-3,15 14-1,-15-14 1,27-22 0,-14 2 0,9-4 0,-5-8-2,3 2 0,-5-7-1,2 8 1,-9-5-2,-1 9 0,-7 2 0,-5 7-1,5 16 1,-27-8 0,5 16 0,-3 9 1,-7 7 0,4 6-1,-9 2 2,8 10-1,-3-3 1,9 3-1,-1-5 1,8 5-2,1-8 3,8 3-2,2-5 0,8 0 0,4-5-1,6 1 0,6-4-1,3-4 0,10-1-3,-4-16-2,16 9-6,-12-27-6,18 1-16,-5-4-2,4-8 1,0-1 1</inkml:trace>
  <inkml:trace contextRef="#ctx0" brushRef="#br0" timeOffset="1170">1486 841 33,'-2'-16'24,"2"0"-2,0 16-2,-13-18-4,13 18-3,-24 3-4,24-3 0,-35 24-3,20-4-1,-10-1-1,5 13-1,-4-2-1,7 7 0,1 2 0,4 1-2,3-3 0,6 0 1,6-5-1,6-8 0,1-6 1,7-6-1,-1-10 0,5-11 1,-1-8-1,3-6 1,-3-7-1,2-6 0,-5-1 1,-2 2-1,-3 6 1,0 2-1,-9 9 1,-3 18-1,0 0 1,0 0 0,2 25 0,-2 0 0,0 1 0,3 7 0,2 1 0,3 1 0,1-1 0,4 0-1,4-4 0,0-5-1,8-1-2,-5-16-2,14 7-10,-8-20-20,5-15-1,-3-12 1,-1-15-1</inkml:trace>
  <inkml:trace contextRef="#ctx0" brushRef="#br0" timeOffset="1684">1978 230 47,'-2'37'34,"-3"7"1,-4 7 0,1 14-20,-9-7-9,14 12-1,-9-4-1,9 10-1,-4-4-1,5-1-2,-1-11 2,5-7-3,-2-11 2,3-9-2,0-9 1,-3-24 0,0 0 0,19-5 0,-7-22 0,-2-5 1,5-5-1,2-2 1,1-3-2,4 3 2,0 7-1,0 4 1,1 13-2,-1 6 2,-4 6-1,1 8 0,-19-5 0,23 20 0,-18-3 0,-3 1 0,-7 9 0,0-1-1,0 1 2,-5-2-2,3 2 1,0-4-1,4 1 1,1-1 0,7-6 0,2 0 0,-7-17 0,20 27-1,-3-15 1,3-2-1,5 0-1,-1-8-1,6 8-3,-13-20-7,18 8-21,-8-8 0,-5-5-3,-2-9 3</inkml:trace>
  <inkml:trace contextRef="#ctx0" brushRef="#br0" timeOffset="2262">2369 0 59,'21'1'37,"3"9"-1,3-6-4,13 28-20,-10-4-4,17 25 0,-8-1-4,6 19 0,-10 8-2,-1 8 1,-16 7-2,-8 8-2,-11 4-1,-19-4-2,-7 19-5,-35-19-18,-2 7-10,-18 0-1,-12-1-1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35:13.670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179 32 25,'10'-16'34,"-10"16"1,0 0 0,-3-16-18,3 16-4,-8 19-4,6 2-1,-9 2-4,9 14 0,-7 2-1,1 15-1,0 3 0,-4 11-2,3 0 1,-3 2-2,1 0 2,-8-4-2,3 1 1,3-6-1,0 0 1,2-10 0,3 0-2,-1-4 1,9-3-1,-5-9-1,11 3-1,-7-19-2,12 6-3,-11-25-5,0 0-17,19 6-4,-16-21 1,-3 15-1</inkml:trace>
  <inkml:trace contextRef="#ctx0" brushRef="#br0" timeOffset="452">538 57 27,'0'0'34,"18"-25"2,-18 25-1,17-5-13,-21-9-11,21 12-1,-17 2-4,19-6-1,-19 6-1,28-5-1,-14 3-1,2 7 0,0-2-1,2 4 0,-18-7 0,25 24 0,-20-1-1,2 6 1,-11 5-1,4 2 0,-4 8 0,-9 3 0,-5 5 1,1-5-2,-6 1 1,-2-2-1,0-7 1,0-3-1,1-10 1,9-2 0,4-8-1,11-16 1,-8 16 0,8-16 0,0 0 0,19-3 0,1 0 0,0-2 0,6 0 0,1 5 0,-4 2 0,6 4 0,-4 2 0,-6 5 0,-6 4 0,-5 5 0,-6 1 0,0 3 0,-7 2 0,-3 1 0,-5 3 1,-5-1-2,-4 0 1,-4 0 0,-3 3 0,-3-5 1,-1 0-2,-3-4 0,3-3-3,-12-12-4,24 5-29,-16-7-1,10-7-1,1-5 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2:43.257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815 0 1,'0'0'24,"0"-26"1,0 26-8,0 0-2,-17 4-2,12 16-1,-12-1-3,6 18 0,-16 3-1,5 22 0,-13 6-2,0 18-1,-9 10 1,1 20-2,-9 12 0,1 15 0,-2 11-1,3 14 0,-4 9 0,5 12-1,1-2 0,6 3 0,2-1 0,6 7 0,4-4-1,8 3 1,6-3-2,6 1 1,5 4-1,6 0 1,6 2-1,6-4 0,6 1 0,6-6-1,7-5 1,6-3 0,6-5 0,8-3 1,6-4 0,6-3-1,5-7 1,1 2 0,2-7 0,0 0-1,3-8 1,-3-8 0,-1-5-1,-4-8 1,-5-10-1,-4-10 0,-4-11 1,-4-13-2,-6-9 0,-7-16-2,-2-6-4,-19-29-11,8-7-18,-9-19 0,-7-18-1,-3-20 1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2:51.572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 35,'5'19'32,"11"-1"3,3 2-1,-1 6-18,28 27-3,-9 0-1,31 26-5,1 6-3,23 18 0,6 11-1,16 20-1,5 9 0,9 22 0,-3 11 0,-2 16-1,-2 8 0,-11 15 0,-9 10-1,-14 12 1,-15 10 0,-13 3-1,-10 9 0,-11 3 1,-21 7-1,-8 5 0,-16 5 0,-13 8 0,-15 4 0,-14 7 0,-13-4 0,-14 1-1,-14-6 0,-11-11-2,0-11-4,-18-37-24,8-20-6,-1-37 1,-4-30-2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6:53.575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78919C38-9EE0-49C1-9298-8838E7479807}" emma:medium="tactile" emma:mode="ink">
          <msink:context xmlns:msink="http://schemas.microsoft.com/ink/2010/main" type="inkDrawing" rotatedBoundingBox="9509,9000 9749,15592 8813,15626 8574,9033" semanticType="verticalRange" shapeName="Other">
            <msink:sourceLink direction="with" ref="{DEA4A218-583B-4033-8750-A2A2D2254284}"/>
          </msink:context>
        </emma:interpretation>
      </emma:emma>
    </inkml:annotationXML>
    <inkml:trace contextRef="#ctx0" brushRef="#br0">810 0 33,'-26'17'28,"11"20"1,-16 0-1,-1 8-16,5 19 0,-14 0-2,4 25-1,-12-3 0,6 25-1,-8-1-2,5 18-1,-6 2-1,8 11-1,-6 2-1,11 8 0,-3 7-1,6 0 1,-1 5-1,8 1 0,2-8 0,5 2 1,3-6-1,6 1 0,2-11 0,8-2 1,1-11-1,4 2 1,3-3-1,4-4 0,-1 1 1,6-6-2,-2 0 1,3 2 0,-2 0-1,4 2 0,-1-4 1,2 5-1,-1-6 1,5 6 0,0-4-1,4-1 0,3-5 1,0-3-1,3-3 0,0-3 0,4-2 0,1-6-1,-1-4 1,0-4 0,-1-5 0,1-2-1,-1-3 1,-1-10 1,-1-5-1,-3-4 1,-3-4-1,1-4 0,-3-3-1,-3-7 1,0-4-1,-3 1-1,0 1-1,-6-11-2,13 16-10,-15-20-24,12 2 1,-6-8-1,5-3 1</inkml:trace>
  </inkml:traceGroup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6:55.36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595A092D-64A1-4E5C-99AB-589CDA756B20}" emma:medium="tactile" emma:mode="ink">
          <msink:context xmlns:msink="http://schemas.microsoft.com/ink/2010/main" type="inkDrawing" rotatedBoundingBox="21886,15694 21963,8478 22669,8486 22592,15702" semanticType="verticalRange" shapeName="Other">
            <msink:sourceLink direction="with" ref="{C40A4857-780E-402B-B0B5-058ED27B6D9E}"/>
            <msink:destinationLink direction="with" ref="{CD207C97-0E44-40DF-8C78-850C642AA2E1}"/>
          </msink:context>
        </emma:interpretation>
      </emma:emma>
    </inkml:annotationXML>
    <inkml:trace contextRef="#ctx0" brushRef="#br0">1812 0 21,'0'0'31,"-25"1"0,25-1 3,0 0-19,0 0-3,-2 26-2,2-26-1,12 37-1,-9-16-2,16 20 0,-7-1-2,13 17 0,-5 2-2,10 15 2,-5-3-2,9 14 0,-2 1 1,3 8-1,0 0 0,2 9 0,-3-1 0,1 7 0,0 6 0,-1 2 0,-4 4 0,-1 2-1,-4-1 1,-2 4-1,-2-1 1,-1 2-1,-5 1 0,-2-2-1,1 3 0,-4-1 0,-3 0-1,-1-5 2,-2 4-2,-4-4 2,-2-2-1,-1 1 1,-4-6-1,2 0 0,-2 0 0,0 0 0,2-3 0,-3 1 0,0-1 1,-1 2-2,1 3 1,-2 3 1,-7-2-2,-2 6 1,-1-1 0,-2 0 0,-3 1-1,0-1 1,-5 0 0,0 1 0,-1-1-1,-1 2 1,1-3 0,-3 1 0,0-5-1,1 1 1,-2-6 0,3-3-1,-2-5 1,2-11-1,7-2 0,0-14 0,5-2-3,-4-20-2,19 15-13,-13-25-21,11 5 1,-3-3-2,1 0 2</inkml:trace>
  </inkml:traceGroup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40:46.03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38711FB1-B2D5-4AA1-A801-C889DC20E58A}" emma:medium="tactile" emma:mode="ink">
          <msink:context xmlns:msink="http://schemas.microsoft.com/ink/2010/main" type="writingRegion" rotatedBoundingBox="23717,11132 14527,18471 10450,13366 19641,6027"/>
        </emma:interpretation>
      </emma:emma>
    </inkml:annotationXML>
    <inkml:traceGroup>
      <inkml:annotationXML>
        <emma:emma xmlns:emma="http://www.w3.org/2003/04/emma" version="1.0">
          <emma:interpretation id="{80CBF630-827B-4E8D-A2B9-76CD75249DA4}" emma:medium="tactile" emma:mode="ink">
            <msink:context xmlns:msink="http://schemas.microsoft.com/ink/2010/main" type="paragraph" rotatedBoundingBox="21971,11935 17503,16260 16703,15433 21171,1110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C40A4857-780E-402B-B0B5-058ED27B6D9E}" emma:medium="tactile" emma:mode="ink">
              <msink:context xmlns:msink="http://schemas.microsoft.com/ink/2010/main" type="line" rotatedBoundingBox="21971,11935 17503,16260 16703,15433 21171,11108">
                <msink:destinationLink direction="with" ref="{595A092D-64A1-4E5C-99AB-589CDA756B20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ADF4AA0F-273C-480C-B378-82FBF7996301}" emma:medium="tactile" emma:mode="ink">
                <msink:context xmlns:msink="http://schemas.microsoft.com/ink/2010/main" type="inkWord" rotatedBoundingBox="21971,11935 17503,16260 16703,15433 21171,11108"/>
              </emma:interpretation>
              <emma:one-of disjunction-type="recognition" id="oneOf0">
                <emma:interpretation id="interp0" emma:lang="en-US" emma:confidence="0">
                  <emma:literal>eh."</emma:literal>
                </emma:interpretation>
                <emma:interpretation id="interp1" emma:lang="en-US" emma:confidence="0">
                  <emma:literal>ah."</emma:literal>
                </emma:interpretation>
                <emma:interpretation id="interp2" emma:lang="en-US" emma:confidence="0">
                  <emma:literal>I...</emma:literal>
                </emma:interpretation>
                <emma:interpretation id="interp3" emma:lang="en-US" emma:confidence="0">
                  <emma:literal>ea.".</emma:literal>
                </emma:interpretation>
                <emma:interpretation id="interp4" emma:lang="en-US" emma:confidence="0">
                  <emma:literal>x...</emma:literal>
                </emma:interpretation>
              </emma:one-of>
            </emma:emma>
          </inkml:annotationXML>
          <inkml:trace contextRef="#ctx0" brushRef="#br0">-1997 2633 3,'0'0'24,"0"0"-2,0 0-6,0 0-1,0 0 0,0 0-3,0 0-2,0 0-1,0 0-3,0 0-1,0 0-2,-8 25-2,8-25-1,-9 34-3,1-17-1,1 10-3,-7-8-5,9 6-10,2 7-9,-12-14 2,10 13 1</inkml:trace>
          <inkml:trace contextRef="#ctx0" brushRef="#br0" timeOffset="-32183">-3690 3603 13,'0'0'30,"0"0"2,0 0-2,0 0-10,0 0-5,0 0-3,0 0-3,0 0-2,0 0-1,0 0-2,-17-4-2,17 4 1,-23 9-2,4 1 0,19-10 0,-35 25 0,8-3 0,-3 2 0,-5 6 0,-6 2 0,1 6-1,-2 3 1,-3 2 0,1 1 0,6 3-1,4-1 1,5-1-1,3-3 0,5-2 1,10-4-1,4-1 0,9-8 0,4-5 1,15-7-1,7-5 1,2-9-1,12-2 1,7-8 0,3-2 0,8-6 0,-3 2 0,-8-2 0,-2 2-1,-3 5 1,-7-2-1,-14 7 1,-4 3-1,-19 2 0,0 0 1,10 25-1,-20-6 0,-7 3 0,-3 6 0,-4 3 1,-6 4-1,-5 2 0,6 3 0,-1 2 0,1 0-1,6 0 1,3-3 0,3-1 0,10-1-1,9-5 1,-7-1-1,12-4 1,3-4 1,7-1-1,-1-2 0,11-3 0,-2 0 1,4-4 0,13-4 0,-4-4 0,4 1 1,4-7-1,-3-6-1,-4-1 0,1-11-1,0 1-4,-18-23-8,17 6-27,-14-12 2,2-2-2,1-5 2</inkml:trace>
          <inkml:trace contextRef="#ctx0" brushRef="#br0" timeOffset="-31215">-3017 3152 29,'0'0'34,"0"0"2,0 0 0,-17-13-12,19 36-10,-21-11-4,11 19-4,-14 0-3,5 10-1,-6 6-1,-2 2-2,1 6-3,-8-8-4,19 15-14,-9-13-14,-1-2-1,-1-3-1,2-6 2</inkml:trace>
          <inkml:trace contextRef="#ctx0" brushRef="#br0" timeOffset="-25693">-2544 2576 28,'0'0'29,"0"-20"-5,0 20-1,0 0-6,-13-25-3,13 25-3,0 0-2,0 18-1,0-18-1,-12 42-3,2-8-1,3 13 0,-5 8-2,2 11 1,-1 4-1,1 6 0,1-4-1,1 0 1,1-6-1,2-5 0,5-8 0,-2-6 0,2-8 0,2-9-1,0-5 1,1-8-1,-3-17 0,0 0-1,0 0 1,18 0-1,-4-17 1,-6-4 0,4-5 0,0-2 1,5-2-1,-1-1 1,4 1 0,1 3 0,-6 5 0,5 4-1,2 3 1,1 6 0,2 8 0,-3 2 0,0 8 0,0 4 0,1 7 0,-9 2 0,1 5 0,-5 2 0,-5-1 0,-3 4 1,-7 0-1,-9 0 0,-4-3 0,4-2 0,-11-2 0,-2-5 0,-5-2-1,-1-11-2,6 7-8,-10-9-21,2-14-3,3 4 1,-3-12 0</inkml:trace>
          <inkml:trace contextRef="#ctx0" brushRef="#br0" timeOffset="-227713">-359 752 5,'0'0'24,"0"0"-2,7-17-2,-7 17-1,0 0-3,1-25-2,-1 25-1,0 0-3,0 0-1,-5-20-2,5 20-1,0 0-1,-20-9-1,2 4-1,1 7-1,-7-1 0,1 6 0,-9 2-1,2 6 1,-7 0-1,1 8 0,-4 3 0,0 4 0,-1-2 0,3 6 0,-1 1 0,7 2 0,0 0-1,6 0 1,9 0-1,3 0 1,4-2-1,9-3-1,2-1 2,8-8-3,4-3 3,4-3-2,6-4 1,3-4-1,4-4 1,2-2 0,1-4 0,1-1 0,-1-1 1,-1 1-1,-6-3 1,-1 0 0,-5 1-1,-5 1 1,-15 3-1,22-3 2,-22 3-2,0 0 1,0 0-1,-4 15-1,-11-5 1,-1 3 1,-8 4-1,-1 5-1,-9 1 1,-1 3 0,-2 2 0,0 4 1,0 2-1,4 1 0,-1-1 0,4 3 1,6 0-1,4 3 1,5-1-1,3-1 1,7-3-1,4 1 1,7-3-1,4 1 1,5-4-1,7-5 1,3-4 0,7-3 0,5-5 0,7-6 0,1-8 0,6-6 0,-1-10 0,2-1 0,2-4-1,-2-2 0,-7-1 0,-1-2 0,1 0-2,-6-3-1,6 10-1,-11-14-4,13 19-7,-22-14-22,15 4 0,-8-2-1,-2 4 1</inkml:trace>
          <inkml:trace contextRef="#ctx0" brushRef="#br0" timeOffset="-24492">78 40 38,'0'0'26,"8"-20"-2,-8 20-4,0-20-3,0 20-4,0 0-1,0 0-3,0 0-1,0 0-2,9 15-1,-9 10-2,-7 7-1,2 14 0,-2-1 0,-1 10-2,-2 2 1,1 4-1,-1-4 0,3 0 1,1-8-2,-1-7 1,2 2 0,0-13 0,2 0-1,-1-11 0,3-3 0,1-17 0,0 0-1,0 0 1,16-10-1,-7-11 1,8-5 0,-1-5 0,6-2 0,0-3 0,2 3 1,1 1-1,-2 3 1,-1 8-1,2 7 1,-6 4 0,1 10-1,-19 0 1,25 19 0,-19-1 0,1 6 0,-3 2 0,-10 3 0,1 3 0,-5-4 0,0-1 1,-5 0-1,0-5 0,-3-2 0,-3-6-2,5 1-4,-13-17-4,9-1-23,-4 1 1,-8-15-2,4 5 1</inkml:trace>
        </inkml:traceGroup>
      </inkml:traceGroup>
    </inkml:traceGroup>
    <inkml:traceGroup>
      <inkml:annotationXML>
        <emma:emma xmlns:emma="http://www.w3.org/2003/04/emma" version="1.0">
          <emma:interpretation id="{EB0A888D-2009-4364-9667-50FB4159AC63}" emma:medium="tactile" emma:mode="ink">
            <msink:context xmlns:msink="http://schemas.microsoft.com/ink/2010/main" type="paragraph" rotatedBoundingBox="22039,9047 12775,16284 11676,14877 20940,764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CA912B6-D710-4278-AC33-50E7EC7637A8}" emma:medium="tactile" emma:mode="ink">
              <msink:context xmlns:msink="http://schemas.microsoft.com/ink/2010/main" type="line" rotatedBoundingBox="22039,9047 12775,16284 11676,14877 20940,7640"/>
            </emma:interpretation>
          </emma:emma>
        </inkml:annotationXML>
        <inkml:traceGroup>
          <inkml:annotationXML>
            <emma:emma xmlns:emma="http://www.w3.org/2003/04/emma" version="1.0">
              <emma:interpretation id="{3BFB0AF7-30CF-41C5-BDCC-4DFC38AE9632}" emma:medium="tactile" emma:mode="ink">
                <msink:context xmlns:msink="http://schemas.microsoft.com/ink/2010/main" type="inkWord" rotatedBoundingBox="22039,9047 12775,16284 11676,14877 20940,7640"/>
              </emma:interpretation>
              <emma:one-of disjunction-type="recognition" id="oneOf1">
                <emma:interpretation id="interp5" emma:lang="en-US" emma:confidence="0">
                  <emma:literal>(in,"</emma:literal>
                </emma:interpretation>
                <emma:interpretation id="interp6" emma:lang="en-US" emma:confidence="0">
                  <emma:literal>(it,"</emma:literal>
                </emma:interpretation>
                <emma:interpretation id="interp7" emma:lang="en-US" emma:confidence="0">
                  <emma:literal>(ail,"</emma:literal>
                </emma:interpretation>
                <emma:interpretation id="interp8" emma:lang="en-US" emma:confidence="0">
                  <emma:literal>(i,"</emma:literal>
                </emma:interpretation>
                <emma:interpretation id="interp9" emma:lang="en-US" emma:confidence="0">
                  <emma:literal>(tail,"</emma:literal>
                </emma:interpretation>
              </emma:one-of>
            </emma:emma>
          </inkml:annotationXML>
          <inkml:trace contextRef="#ctx0" brushRef="#br0" timeOffset="48781">-4626 571 22,'-24'-12'26,"24"12"2,-17 0-10,-5-3-3,22 3-4,-38 8-1,18 3-3,-12-1-1,8 11-1,-9 1-1,6 8-2,-5 4 0,0 5-1,3-1 0,1 6 0,6-4-1,0-1 0,10-5 0,4-4 0,6-7 0,14-4 0,-12-19-1,30 15 1,-6-13 0,4-6 0,-4-1 0,3-3 1,-4 1-1,-8 4 0,0-1 1,-15 4-1,0 0 0,10 26 0,-18-8 1,-4 7-2,-4 4 2,-1 4 0,-2 3-1,-3-1-1,4 4 2,3-4-2,1-3 1,8-5-1,2-2 0,3-5 0,2-3 1,11 0 0,3-9-1,0 0 2,7-3-1,0-3 0,3-2 0,0-5-2,11 3-2,-16-14-4,15 7-12,-1-4-10,-12-16-2,8 11 1,-10-19 1</inkml:trace>
          <inkml:trace contextRef="#ctx0" brushRef="#br0" timeOffset="49452">-4145-440 41,'-15'-5'31,"15"5"2,-15 30-7,15-30-12,-12 52-4,2-15-2,5 20 0,-5 2-4,5 12-2,-5 8 0,1 4-2,-4-2 0,8-2 0,-7-5-1,4-10-1,-1-7 0,1-10-1,6-10 0,-3-12 1,5-6-1,0-19 0,0 0 0,0 0 0,7-17 1,-2-7 0,3-4 0,1-13 0,6 1 1,-2-5 0,3 6 1,2 0 0,-3 8 0,2 4 1,0 5-2,1 10 2,-3 10-1,-15 2 0,29 14 0,-29-14 0,25 33 1,-15-6-1,-3 2 1,-5 4 0,-4 1 0,-1 3-1,-13-5 2,5 5-1,-13-3-2,-1-8-2,3 8-9,-6 0-18,-6-21-1,14 7 1,-5-16 0</inkml:trace>
          <inkml:trace contextRef="#ctx0" brushRef="#br0" timeOffset="50170">-3521 625 24,'-12'-24'26,"12"24"2,-22 4-8,2-3-6,5 20-2,-12-3-3,3 16-2,-9 1-1,8 10-2,-9 2-1,9 2 0,-2-2-2,8-2 0,1-4-1,11-8 0,4-9 0,8-6 1,-5-18-1,23 17 0,-6-15 0,-2 0 1,-15-2-1,25 5 1,-25-5-1,5 25 1,-10-5 0,-5 7-2,-5 8 2,0 2-2,0 3 2,-3 6-2,2-8 2,5 3-1,2-9 0,3-1 0,6-7 0,1-2 1,-1-22-1,15 22 0,-15-22 0,26 5-1,-11-5 0,1-12-2,8 2-3,-4-17-7,9-3-18,6 1-1,-8-13 1,8 7 0</inkml:trace>
          <inkml:trace contextRef="#ctx0" brushRef="#br0" timeOffset="50700">-3089 341 40,'0'0'32,"0"0"0,-14 18-9,11 11-8,-16-7-4,7 13-5,-9-6-3,5-1-3,6 3-4,-3-13-3,11 7-7,-9-8-13,11-17-6,0 0 1,0 0 1</inkml:trace>
          <inkml:trace contextRef="#ctx0" brushRef="#br0" timeOffset="50965">-2763-366 36,'8'-22'32,"-8"0"2,0 22 0,0 0-16,0 0-8,0 22 0,-8-2-4,9 19-2,-2 6-2,-1 14 0,0 1-1,4 8 0,3-1-1,-2-2 0,1 4 0,-1-7 0,-1-6-1,-1-8 1,-1-4-1,-3-9 0,0-4 0,-2-10 0,5-21 0,-2 17 0,2-17 0,0 0 0,15-27 0,-5 2 0,0-3 1,9-4-1,-3 0 1,3 2 0,-1 1 0,4 2 0,2 7 0,-4 10 0,3 5 0,-2 5 0,1 7 1,-6 4-2,-1 8 1,-1 4 0,-7 6 0,-2 3 0,-7 1 1,-5 3-2,-1 1 2,-4-2-1,-3-3-1,-9-9-2,11 8-6,-14-20-10,4-1-14,6-1-1,-7-16 1,24 7 0</inkml:trace>
          <inkml:trace contextRef="#ctx0" brushRef="#br0" timeOffset="51589">-2046-736 41,'-12'15'31,"1"5"3,-3 2-2,-4-3-17,9 11-9,-6-1-6,-3-8-5,8 10-17,1-3-10,-4-6-1,3 3 2</inkml:trace>
          <inkml:trace contextRef="#ctx0" brushRef="#br0" timeOffset="-26832">-6926 2898 28,'0'0'29,"-3"-15"1,3 15-8,-2-18-5,-6 1-5,8 17-3,-5-17-3,5 17-1,-12-20-2,12 20 0,-15-14 0,15 14 0,-17-6-1,17 6 0,-23 11 0,13 5-1,-4 2 0,4 7 0,-2 9-1,1 5 0,1 3 0,3 0 0,-2 2-1,4-2 1,4-4 0,2-1-1,1-8 1,3-4-1,4-5 1,-3-4 0,-6-16 0,20 15 0,-20-15-1,24-4 1,-24 4 0,28-25 0,-14 8 0,1-8 0,2 0 0,0-7-1,1-2 1,-1-3 0,3 2 0,-3 1 0,1 1 0,-3 4 0,-1-1 1,-1 9-1,-1 5 1,-12 16 0,10-17 0,-10 17 0,0 0 0,-3 18 1,-1 4-2,-1 7 1,0 3 0,5 5 0,0-2-1,7 7 1,-2-3-1,10-4 1,2 1-2,5-11-1,11 3-4,-4-17-12,11 4-15,12 0-2,0-3 0,7 3-1</inkml:trace>
          <inkml:trace contextRef="#ctx0" brushRef="#br0" timeOffset="-29655">-7506 3009 38,'0'0'33,"-22"31"2,8 2-2,-9 11-13,-9-3-11,7 16-1,-9 3-6,2 6-3,-1 1-2,-4-9-5,15 11-9,-3-12-16,-2-7-2,12-1 1,-5-12 1</inkml:trace>
          <inkml:trace contextRef="#ctx0" brushRef="#br0" timeOffset="-30357">-8371 3651 40,'0'0'32,"0"0"1,-13-17-5,13 17-11,-34 12-5,17 8-3,-16 0-4,1 14-1,-13 3-1,-2 10 0,-9 5-2,1 9 1,-1 3-2,4 3 1,5-5-1,9-3 0,11-7 0,10-5 0,14-11 0,13-11 0,17-10 0,10-10 0,11-6 0,9-8 0,4-4 0,4-4 0,1-2 1,-3-1-1,-7 0 1,-11 5-1,-8 3 1,-10 7 0,-27 5-1,17 10 1,-26 10-1,-9 9 0,-9 10 1,-5 4-1,-5 9 0,0 6-1,2 1 1,1 0-1,9-6 1,7-2-1,8-7 1,10-4-1,6-10 1,6-4 0,8-6 0,6-3 0,2-6 0,1-4 0,4-2 0,-1-7-1,3-1 0,2-9-2,5 1-4,-12-21-8,16 0-20,-8-4 0,3-13-2,1-3 2</inkml:trace>
          <inkml:trace contextRef="#ctx0" brushRef="#br0" timeOffset="-22916">296-2888 17,'0'0'29,"-34"-29"0,34 29-3,-28-17-9,2 12-5,8 17-4,-12-4-3,6 16-2,-6 1-1,5 13 0,-4-5-2,4 10 1,2-5-1,6-4 0,5-3 0,7-6 0,7-6 0,-2-19 0,23 15 0,-4-22-1,2-1 2,3-6-2,3-5 1,-2-3 0,-1-5 0,-3 5 0,-2-1 0,-2 6 1,-6-2-1,-11 19 1,12-15 0,-12 15 0,0 0 0,-1 17 0,-6-2 1,3 4-1,-1 3 0,2 0 0,0 0 0,3 1 0,0-2-1,6-1 1,1-3-2,-7-17-2,27 28-5,-27-28-13,22 16-11,0-3-1,-22-13 0</inkml:trace>
          <inkml:trace contextRef="#ctx0" brushRef="#br0" timeOffset="-23525">-390-2236 19,'0'0'27,"-6"-26"3,6 26-7,-7-20-6,-10 8-4,17 12-4,-25-6-2,25 6-1,-37 15-2,20 3 0,-10 3-1,6 9-1,-6 0 0,3 11-1,1-6 2,4 4-2,4-3-1,3-4 0,7-4 0,5-6 0,5-3 0,-5-19 0,22 24 0,-5-21-1,-17-3 1,28 7 0,-28-7 0,26 3 0,-26-3 1,6 17 0,-6-17 0,-10 37 0,-1-12 0,-6 8 0,-2 2 0,-4 4 0,1 1-1,-2 1 1,8-2-1,0-4 1,6-1-1,0-2 0,9-10 1,6 3-1,-5-25 0,22 31 1,-22-31-1,33 12 1,-11-14-1,5-7-1,6 1-3,-2-22-4,16 11-12,0-20-14,-2-5-1,4-6 1,0-9 0</inkml:trace>
          <inkml:trace contextRef="#ctx0" brushRef="#br0" timeOffset="-1154">-6386 2254 8,'0'0'24,"-17"7"2,17-7-8,0 0-2,-5 17-5,5-17-2,-5 17-2,5-17-2,-10 27 0,8-10-2,-6-1-1,-1 3 0,1 0-1,-1 3-1,1-4 1,3 3-1,-4-5 0,-1 3-1,5-2-1,-2-2-2,4 7-6,3-22-6,-15 20-13,15 1 1,0-21-1</inkml:trace>
        </inkml:traceGroup>
      </inkml:traceGroup>
    </inkml:traceGroup>
    <inkml:traceGroup>
      <inkml:annotationXML>
        <emma:emma xmlns:emma="http://www.w3.org/2003/04/emma" version="1.0">
          <emma:interpretation id="{43FF174B-2AFD-49CF-BF15-8641CDEE473E}" emma:medium="tactile" emma:mode="ink">
            <msink:context xmlns:msink="http://schemas.microsoft.com/ink/2010/main" type="paragraph" rotatedBoundingBox="19549,8084 13061,13266 12093,12054 18581,6873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C40D83B-9979-4365-A826-5F8CA8A5A0E9}" emma:medium="tactile" emma:mode="ink">
              <msink:context xmlns:msink="http://schemas.microsoft.com/ink/2010/main" type="inkBullet" rotatedBoundingBox="19028,7433 18825,7595 18748,7499 18951,7337"/>
            </emma:interpretation>
            <emma:one-of disjunction-type="recognition" id="oneOf2">
              <emma:interpretation id="interp10" emma:lang="en-US" emma:confidence="0">
                <emma:literal>l</emma:literal>
              </emma:interpretation>
              <emma:interpretation id="interp11" emma:lang="en-US" emma:confidence="0">
                <emma:literal>I</emma:literal>
              </emma:interpretation>
              <emma:interpretation id="interp12" emma:lang="en-US" emma:confidence="0">
                <emma:literal>/</emma:literal>
              </emma:interpretation>
              <emma:interpretation id="interp13" emma:lang="en-US" emma:confidence="0">
                <emma:literal>'</emma:literal>
              </emma:interpretation>
              <emma:interpretation id="interp14" emma:lang="en-US" emma:confidence="0">
                <emma:literal>1</emma:literal>
              </emma:interpretation>
            </emma:one-of>
          </emma:emma>
        </inkml:annotationXML>
        <inkml:trace contextRef="#ctx0" brushRef="#br0" timeOffset="18205">-2196-3836 37,'0'0'30,"0"0"0,0 0-10,-15 27-10,2-7-4,1 7-5,2 7-6,-10-2-7,5-2-17,2 19-1,-16-9 0</inkml:trace>
      </inkml:traceGroup>
      <inkml:traceGroup>
        <inkml:annotationXML>
          <emma:emma xmlns:emma="http://www.w3.org/2003/04/emma" version="1.0">
            <emma:interpretation id="{B10AFE69-D898-4F91-ABA1-81BB6807D8DB}" emma:medium="tactile" emma:mode="ink">
              <msink:context xmlns:msink="http://schemas.microsoft.com/ink/2010/main" type="line" rotatedBoundingBox="18878,8620 13061,13266 12093,12054 17910,7409"/>
            </emma:interpretation>
          </emma:emma>
        </inkml:annotationXML>
        <inkml:traceGroup>
          <inkml:annotationXML>
            <emma:emma xmlns:emma="http://www.w3.org/2003/04/emma" version="1.0">
              <emma:interpretation id="{C4818400-5DCC-4022-AAB4-03D0E9EE96CA}" emma:medium="tactile" emma:mode="ink">
                <msink:context xmlns:msink="http://schemas.microsoft.com/ink/2010/main" type="inkWord" rotatedBoundingBox="18878,8620 13061,13266 12093,12054 17910,7409"/>
              </emma:interpretation>
              <emma:one-of disjunction-type="recognition" id="oneOf3">
                <emma:interpretation id="interp15" emma:lang="en-US" emma:confidence="0">
                  <emma:literal>in!</emma:literal>
                </emma:interpretation>
                <emma:interpretation id="interp16" emma:lang="en-US" emma:confidence="0">
                  <emma:literal>ini!</emma:literal>
                </emma:interpretation>
                <emma:interpretation id="interp17" emma:lang="en-US" emma:confidence="0">
                  <emma:literal>i!</emma:literal>
                </emma:interpretation>
                <emma:interpretation id="interp18" emma:lang="en-US" emma:confidence="0">
                  <emma:literal>Ox.""</emma:literal>
                </emma:interpretation>
                <emma:interpretation id="interp19" emma:lang="en-US" emma:confidence="0">
                  <emma:literal>"cui!</emma:literal>
                </emma:interpretation>
              </emma:one-of>
            </emma:emma>
          </inkml:annotationXML>
          <inkml:trace contextRef="#ctx0" brushRef="#br0" timeOffset="14773">-4896-2246 7,'0'0'25,"7"-17"1,-7 17-6,0 0-2,0 0-5,0 0-4,-13-20-2,13 20-2,0 0 0,0 0-2,0 0 0,0 0 0,-15-9-1,15 9-1,0 0 0,-22 14-1,22-14 1,-32 27-1,13-9 0,-4 6 0,-2 1 0,-2 7 1,0-3-1,2 4 1,3-6-1,5 3 0,5-3 0,4-1 0,6-3 1,5-3-1,6-1 0,-9-19 0,30 30 0,-13-20 0,3 0 0,4-5 0,-1-3 0,1-2 0,1-2 1,-5-1-1,-20 3 0,27-8 1,-27 8 0,0 0 1,0 0-1,0 0-1,0 0 1,-7 21 0,-6-5-1,-4 5 0,-2 5 0,3 4 0,2 0 0,-3 7 0,-1-3 0,1 0 0,5 3 0,4-2 0,-2-3 0,7 1 0,-3-2 0,6-3 0,9-1-1,1-8 1,7-4 0,5-5 0,1-2-1,2-4 0,4-8-2,1-11-3,5 0-4,-4-5-12,-3-15-9,16 8 0,-10-20 0</inkml:trace>
          <inkml:trace contextRef="#ctx0" brushRef="#br0" timeOffset="15553">-4269-2638 15,'1'-19'25,"-16"-8"-4,12 2-4,-7 7-2,-5-6-4,-2 12-1,-4-3-2,4 9-1,-8-1-2,-1 10 0,-4 1-1,7 7-1,-6 6-1,11 7-1,-9 3 0,8 6 0,2-1-1,11 7 0,-1-4 0,5 1 0,4-6-1,3-2 1,5-6-1,2-5 0,5-5 1,-1-12-1,5-4 0,4-6 1,2-6 0,-5-8 0,6-5 1,-1-1-1,-5-5 0,-2 3 1,-3 2-1,-3-1 0,-4 6 1,-1 5 0,-6 5 1,-3 15-1,0 0 1,0 0-1,0 0 1,2 17-1,-6 1 0,6 7 0,-4 1 0,4 5 0,3-2-2,-1 3 0,4 3-3,-1-6-4,9 11-12,3 1-11,-6-4-1,9 6 1,-7 0-1</inkml:trace>
          <inkml:trace contextRef="#ctx0" brushRef="#br0" timeOffset="16302">-3851-1895 6,'-20'-3'26,"20"3"0,-34 8-2,34-8-8,-27 12-4,11-5-3,6 11-1,-14-6-2,11 12 0,-11-4-2,11 10 0,-14-3-2,12 7 1,-7-6-2,7 1-1,6 0 1,4-6-1,3-1 0,2-7 0,0-15-1,21 19 1,-3-16 0,-1 0 1,-17-3-1,27-5 1,-9 0-1,-3 5 1,-15 0 0,17 0 0,-17 0 0,0 17 0,-5 0-1,0 5 1,-10 5-1,3-2 0,-8 5 0,8-1 0,-3-1 0,8-1 1,1-3-1,1-4 1,5 0-1,1 0 1,4-4 0,-5-16-1,17 25 1,-17-25-1,27 13 0,-12-13 0,9-5 0,1-10-2,9 0-1,-6-10-4,13 3-6,-10-8-15,-2-11-4,5 6 0,-4-12 0</inkml:trace>
          <inkml:trace contextRef="#ctx0" brushRef="#br0" timeOffset="16926">-3258-2356 23,'0'0'30,"0"0"0,-30 24 2,13-11-15,7 14-7,-7-6-4,4 12-3,0-4-4,-3-1-3,8 6-5,-5-12-8,2 0-13,10 5-2,1-27 2</inkml:trace>
          <inkml:trace contextRef="#ctx0" brushRef="#br0" timeOffset="17488">-2905-3313 28,'-3'-25'30,"3"25"0,0 0-8,-3-17-6,3 17-3,0 0-3,5 29-2,-9-12-2,8 15-2,-9 1 0,6 14-2,-9 6-1,3 4-1,8 3-2,-8-6-3,5 8 0,-5-18-4,12 8-4,-12-18-8,6-7-11,4-2 0,-5-25 0</inkml:trace>
          <inkml:trace contextRef="#ctx0" brushRef="#br0" timeOffset="17737">-2905-2779 10,'22'-11'25,"-24"-21"-1,2 32-6,24-35-2,-16 18-4,13 4-3,-21 13-1,26-12-1,-26 12 0,29 5-1,-29-5 0,25 17-2,-25-17-1,14 25-1,-9-10 0,-2 4-1,-5 3 0,-1 0 1,-9 1-2,2 4 2,-7-5-1,1 7 0,-1-8-1,-3 3 0,4-1-2,-4-7-3,17 2-6,-16-8-14,4-8-7,15-2-1,0 0 0</inkml:trace>
          <inkml:trace contextRef="#ctx0" brushRef="#br0" timeOffset="11107">-6796-260 34,'-1'-32'28,"1"32"1,0 0-9,-15-10-6,15 10-4,-27 20-2,13 5-3,-4 4-2,1 11 0,-6-3-1,6 8 0,2-4-2,1 2 1,3-6-1,5-3-1,3-7 0,3-9 1,7-1-1,-7-17 0,15 13 0,-15-13 1,25-10-1,-11-5 0,6-3 1,0-8 0,0 0 0,-2-5 0,4-2 1,-3 1-1,-6 2 2,2 6-1,-10 4 1,-5 20 0,10-22 0,-10 22 1,0 0-1,10 17 2,-10-17-2,6 32 0,-6-14-1,3 9 0,5-3 0,-1 1-2,1 0 0,-4-5-2,9 7-4,-13-27-1,24 34-9,-24-34-13,0 0-4,20 18 2,-20-18 1</inkml:trace>
          <inkml:trace contextRef="#ctx0" brushRef="#br0" timeOffset="10639">-7262 71 24,'0'0'28,"0"0"1,-15 13-6,8 2-7,-8 7-6,6 3-4,-7 2-2,4 7-3,0-3-1,0 1-2,4-1-3,-4-6-5,6-10-14,6 12-5,0-27-1,-4 23 2</inkml:trace>
          <inkml:trace contextRef="#ctx0" brushRef="#br0" timeOffset="9766">-7742 596 19,'0'0'26,"0"-20"-3,0 20-1,-12-19-4,12 19-3,-19-13-4,19 13-2,-23-3-2,23 3-3,-30 10-1,10 3-1,-1 2 0,0 5-1,-6 6 0,7 5 0,-7 3 0,7 5 0,-4 1 0,6 2-1,2 0 0,5 0 1,2-5-2,6-5 1,6-4-1,2-4 1,7-6-1,3-6 1,4-5 0,1-4-1,3-3 1,-1-3 0,3-1 0,-3 1 0,-3-4 0,-4 2 0,-15 5 1,20-5-1,-20 5 1,0 0-1,-5 17 0,5-17 0,-19 30 0,6-8 0,-5 3 1,2 4-1,1 1 1,-3 2-1,3 0 0,1 0-1,4-2 2,3-3-2,7-2 1,0-2-1,4-6 1,3 0 0,-7-17 0,23 17 0,-4-17 0,1 0 0,3-4 0,2-7-2,11 6-3,-11-17-9,12-2-18,6 4 0,-12-10 0,7 6 0</inkml:trace>
          <inkml:trace contextRef="#ctx0" brushRef="#br0" timeOffset="11685">-6196-948 21,'0'0'31,"0"0"-2,0 0 3,-5 15-14,0 8-8,-10 4-3,4 5-5,1 7-4,-3-8-5,6 10-9,4 1-14,-14-17-1,15 12 1,-11-19 0</inkml:trace>
          <inkml:trace contextRef="#ctx0" brushRef="#br0" timeOffset="6427">-8749 1240 15,'0'0'22,"0"0"-3,0 0-10,-17 3-18,17-3-9,0 0-3</inkml:trace>
        </inkml:traceGroup>
      </inkml:traceGroup>
    </inkml:traceGroup>
  </inkml:traceGroup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6:56.77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CD207C97-0E44-40DF-8C78-850C642AA2E1}" emma:medium="tactile" emma:mode="ink">
          <msink:context xmlns:msink="http://schemas.microsoft.com/ink/2010/main" type="inkDrawing" rotatedBoundingBox="20706,15951 20713,14887 20753,14888 20746,15951" semanticType="callout" shapeName="Other">
            <msink:sourceLink direction="with" ref="{595A092D-64A1-4E5C-99AB-589CDA756B20}"/>
            <msink:sourceLink direction="with" ref="{5A07F4A1-9F38-44D8-90BF-841CC7FB319E}"/>
          </msink:context>
        </emma:interpretation>
      </emma:emma>
    </inkml:annotationXML>
    <inkml:trace contextRef="#ctx0" brushRef="#br0">558 6409 27,'5'39'30,"-10"-17"1,6 12 1,3 9-19,-16-6-5,15 17 0,-14-4-1,14 16-1,-13-7-1,13 10 1,-9-7-2,7 0-1,-4-3 0,5-1-3,-4-7 1,4-2-1,1-4-1,-1-6-2,4 1-1,-6-11-5,15 7-5,-16-10-17,6-8-4,0-1 0,-5-17 1</inkml:trace>
  </inkml:traceGroup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40:25.96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02481016-3C0A-4D5B-8153-7A168F10C334}" emma:medium="tactile" emma:mode="ink">
          <msink:context xmlns:msink="http://schemas.microsoft.com/ink/2010/main" type="writingRegion" rotatedBoundingBox="14416,7852 11679,13096 9711,12069 12448,6825"/>
        </emma:interpretation>
      </emma:emma>
    </inkml:annotationXML>
    <inkml:traceGroup>
      <inkml:annotationXML>
        <emma:emma xmlns:emma="http://www.w3.org/2003/04/emma" version="1.0">
          <emma:interpretation id="{8F4E58ED-D43C-4040-9700-033823C235FC}" emma:medium="tactile" emma:mode="ink">
            <msink:context xmlns:msink="http://schemas.microsoft.com/ink/2010/main" type="paragraph" rotatedBoundingBox="14416,7852 11679,13096 10717,12594 13454,735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EA4A218-583B-4033-8750-A2A2D2254284}" emma:medium="tactile" emma:mode="ink">
              <msink:context xmlns:msink="http://schemas.microsoft.com/ink/2010/main" type="line" rotatedBoundingBox="14416,7852 11679,13096 10717,12594 13454,7350">
                <msink:destinationLink direction="with" ref="{78919C38-9EE0-49C1-9298-8838E7479807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94E01AA5-2C4D-49E2-8A78-DE1A3AF761F0}" emma:medium="tactile" emma:mode="ink">
                <msink:context xmlns:msink="http://schemas.microsoft.com/ink/2010/main" type="inkWord" rotatedBoundingBox="14416,7852 11679,13096 10717,12594 13454,7350"/>
              </emma:interpretation>
              <emma:one-of disjunction-type="recognition" id="oneOf0">
                <emma:interpretation id="interp0" emma:lang="en-US" emma:confidence="0">
                  <emma:literal>is":</emma:literal>
                </emma:interpretation>
                <emma:interpretation id="interp1" emma:lang="en-US" emma:confidence="0">
                  <emma:literal>"i''.</emma:literal>
                </emma:interpretation>
                <emma:interpretation id="interp2" emma:lang="en-US" emma:confidence="0">
                  <emma:literal>i":</emma:literal>
                </emma:interpretation>
                <emma:interpretation id="interp3" emma:lang="en-US" emma:confidence="0">
                  <emma:literal>i:</emma:literal>
                </emma:interpretation>
                <emma:interpretation id="interp4" emma:lang="en-US" emma:confidence="0">
                  <emma:literal>"i'".</emma:literal>
                </emma:interpretation>
              </emma:one-of>
            </emma:emma>
          </inkml:annotationXML>
          <inkml:trace contextRef="#ctx0" brushRef="#br0">213 627 35,'0'0'32,"-3"-32"0,3 32 0,0 0-16,-27-4-5,17 23-2,-19-1-3,9 18-2,-8 4-1,6 7-1,-2 2-1,6-1 0,3 1-1,5-7 0,5-5 0,3-10 0,7-9 0,-5-18 0,17 14 0,-2-19-1,3-10 2,4-4-1,2-6 0,1 0 0,0-7 1,-3 7-1,-4-1 1,-1 8 0,-17 18 0,20-17 0,-20 17 0,0 0 1,5 20-1,-1-5-1,-3 6 1,8 0-1,-4 0 0,1 0 1,6 3-1,3-2 0,-1-7-1,3-2 0,3-3-1,-20-10-3,42 5-4,-29-21-14,4-3-11,8-3 0,-3-10-1,3-1 2</inkml:trace>
          <inkml:trace contextRef="#ctx0" brushRef="#br0" timeOffset="499">911 29 35,'14'-29'32,"-14"29"2,0 0-2,-12 22-14,9 10-8,-16-3-4,8 14-5,-5 8-5,-5-3-9,4 9-19,-3 16 1,-5-8-2,1 16 0</inkml:trace>
          <inkml:trace contextRef="#ctx0" brushRef="#br0" timeOffset="10108">-184 1634 4,'0'0'22,"13"-15"-2,-13 15-2,14-17-2,-14 17 0,0 0-3,16-24-1,-16 24-1,0 0-2,0 0-2,0 0 0,0 0-2,0 0-1,-18 4-1,18-4 0,-22 17-1,7-11 0,0 9 1,-4 1-2,3 4 1,-6 0-1,2 5 1,-4-1-1,2 2 0,2 5-1,2-3 1,1-1-1,4-2 0,6-1 0,2-6 0,5-1 0,0-17 0,8 20 0,-8-20 0,24 7 0,-9-6 0,-15-1 0,25-5 0,-25 5 0,22-5 0,-22 5 0,0 0 0,0 0 0,0 0 0,12 21 0,-18-6-1,1 5 1,-3 2 1,0 4-1,-6 3 0,2 3-1,-3 1 2,4 3-1,-3-4 0,2 0 0,1-1 0,2-2 0,6-2 1,3-5-2,2-2 2,3-3-1,5-1 0,-10-16 0,30 22 0,-10-15 0,2-4 0,0-3 0,5-3 0,1-6-1,-1-6-2,8 2-3,-10-21-10,14-1-17,-2 3-1,-5-10 0,3 2 1</inkml:trace>
          <inkml:trace contextRef="#ctx0" brushRef="#br0" timeOffset="10951">482 1362 14,'0'0'27,"0"0"3,0 0-4,0 0-5,0 0-5,0 0-3,-27 17-5,24-1-1,-10 3-3,-1 4-3,-3 8-3,-6 1-4,4 8-19,-2 9-6,-10-8-2,4 17 2</inkml:trace>
          <inkml:trace contextRef="#ctx0" brushRef="#br0" timeOffset="21949">232 974 9,'0'0'12,"0"0"-1,0 0-2,0 0-2,0 0-3,0 0 0,0 0-1,0 0 0,0 0 0,0 0 0,0 0 0,0 0-1,0 0 1,0 0-1,0 0 1,-7-17-1,7 17 1,0 0-1,7-20 0,-7 20 0,2-17 1,-2 17-1,0-15 0,0 15 0,0 0 1,3-20-1,-3 20 0,3-15-1,-3 15 1,0 0-1,2-23 0,-2 23 0,2-21 0,-2 21 0,3-21-1,-3 21 1,4-21 0,-4 21-1,6-20 1,-6 20-1,5-15 0,-5 15 1,0 0-1,7-17 0,-7 17 0,0 0 1,0 0-1,0 0 0,0 0-1,0 0 0,0 0-2,0 0-4,0 0-5,-2-16-4,2 16-5,0 0-4,0-24 0</inkml:trace>
          <inkml:trace contextRef="#ctx0" brushRef="#br0" timeOffset="25147">-1022 1980 47,'0'0'32,"-8"-19"1,8 19-9,-19-12-8,19 12-7,0 0-2,0 0-3,0 0-3,0 0-3,10 17-4,-10-17-5,14 22-12,4-3-9,-11-3-1,10 11 1</inkml:trace>
          <inkml:trace contextRef="#ctx0" brushRef="#br0" timeOffset="1232">-1512 4088 17,'-18'-7'29,"18"7"1,-31 7 2,6-9-11,8 17-7,-17-12-2,11 19-4,-18-5 0,8 14-3,-11-1-2,5 7 0,-3 4-1,5 5 0,3-2-2,7 0 1,7-2-1,10-5 1,8-6-1,9-6 0,4-6 0,10-6 0,1-3 0,3-3 0,-1-4 0,-1 1 0,-3 1 0,-3-2 1,-2 4-1,-15-7 0,14 17 1,-14-2-1,-2 0 1,-3 7 0,-7 4 0,1 6-2,-3 2 2,-1 5-1,-2 1 0,4 3-1,1-1 1,2 0 0,5-1 0,3-2 0,4-2 0,4-3 1,4-5 0,4-4-1,1-6 1,4-4 0,3-9 0,5-6 0,1-8-1,6-11-1,5 1-2,-4-24-10,12 4-23,4-2 1,-1-6-2,3 2 1</inkml:trace>
          <inkml:trace contextRef="#ctx0" brushRef="#br0" timeOffset="28672">-1207 3254 14,'0'0'27,"10"15"-1,-10-15 2,-11 30-15,16 4-6,-5-1-3,1 11-1,1 8-1,0 0-1,-2 2 0,1 4 1,-2-6-1,-1 4 0,-1-4 0,1 0 0,-1-7-2,-1 2-2,3-3-2,-3-12-3,6 3-5,-2-15-2,2-1-3,-2-19-1,0 0 1,0 0 2</inkml:trace>
          <inkml:trace contextRef="#ctx0" brushRef="#br0" timeOffset="28922">-1160 3934 24,'10'-22'14,"-6"-2"-1,6 3-1,-3-1-3,-1 5-1,6 0-1,0 2-3,3 0 1,-15 15-1,37-19 0,-17 11 0,4 6 0,-4-1 0,1 8 0,-2-2-2,-2 13 0,-17-16-1,17 30 0,-17-7-1,-2-1 0,-3 3 1,0 0-1,-5 1-1,0-3 2,-4 1-1,-1-4 0,-3-2 0,-1-1-1,1-2 0,-6-7-2,4 4-2,-3-7-7,-1-8-15,24 3 0,-34 0 1</inkml:trace>
        </inkml:traceGroup>
      </inkml:traceGroup>
    </inkml:traceGroup>
    <inkml:traceGroup>
      <inkml:annotationXML>
        <emma:emma xmlns:emma="http://www.w3.org/2003/04/emma" version="1.0">
          <emma:interpretation id="{C9819FD6-D63A-4597-ACF4-2C4D0FC7563E}" emma:medium="tactile" emma:mode="ink">
            <msink:context xmlns:msink="http://schemas.microsoft.com/ink/2010/main" type="paragraph" rotatedBoundingBox="12395,8518 11448,10155 10849,9809 11796,817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BC1D24D-0994-49C8-A9B5-9F26DFA0BDAD}" emma:medium="tactile" emma:mode="ink">
              <msink:context xmlns:msink="http://schemas.microsoft.com/ink/2010/main" type="line" rotatedBoundingBox="12395,8518 11448,10155 10849,9809 11796,8171"/>
            </emma:interpretation>
          </emma:emma>
        </inkml:annotationXML>
        <inkml:traceGroup>
          <inkml:annotationXML>
            <emma:emma xmlns:emma="http://www.w3.org/2003/04/emma" version="1.0">
              <emma:interpretation id="{93275D0D-1A3A-4C65-AE45-F88874BAFA22}" emma:medium="tactile" emma:mode="ink">
                <msink:context xmlns:msink="http://schemas.microsoft.com/ink/2010/main" type="inkWord" rotatedBoundingBox="12395,8518 11448,10155 10849,9809 11796,8171"/>
              </emma:interpretation>
              <emma:one-of disjunction-type="recognition" id="oneOf1">
                <emma:interpretation id="interp5" emma:lang="en-US" emma:confidence="0">
                  <emma:literal>%</emma:literal>
                </emma:interpretation>
                <emma:interpretation id="interp6" emma:lang="en-US" emma:confidence="0">
                  <emma:literal>{</emma:literal>
                </emma:interpretation>
                <emma:interpretation id="interp7" emma:lang="en-US" emma:confidence="0">
                  <emma:literal>'</emma:literal>
                </emma:interpretation>
                <emma:interpretation id="interp8" emma:lang="en-US" emma:confidence="0">
                  <emma:literal>¢</emma:literal>
                </emma:interpretation>
                <emma:interpretation id="interp9" emma:lang="en-US" emma:confidence="0">
                  <emma:literal>&amp;</emma:literal>
                </emma:interpretation>
              </emma:one-of>
            </emma:emma>
          </inkml:annotationXML>
          <inkml:trace contextRef="#ctx0" brushRef="#br0" timeOffset="-1592">-1753 1057 19,'0'0'27,"-29"-3"1,29 3 1,-25 23-11,3-13-6,4 17-4,-11 0-2,2 12-1,-6 1-1,6 7 0,-5-3-1,8 1 1,3-5-1,10-1-1,6-5 0,12-9-1,5-7-1,10-6 1,5-9-1,5-1 0,1-7 0,4 0 0,-3-5 0,1 3 1,-8 0-1,-5 7 0,-7 11 1,-7 7 0,-8 4 0,-8 13-1,-11 5 1,-6 14 0,-5 7-1,-7 7 1,0 3-1,0-1 0,2 1 0,6-7 0,7-4 0,7-9 0,10-9-1,9-10 1,6-9 0,3-5 0,11-9 0,2-6 0,6-8-1,4-8-3,7 1-7,-4-11-21,6-19 0,6 0-1,-1-16 0</inkml:trace>
          <inkml:trace contextRef="#ctx0" brushRef="#br0" timeOffset="-999">-1073 674 21,'-33'-25'29,"13"12"1,-14-4 1,4 3-11,8 18-7,-15-4-3,14 15-4,-9 5-2,6 14-1,-2 9 0,1 8-2,5 4-1,2-3 0,10 0-1,5-10-1,8-5 2,7-17-1,5-13 0,7-12 1,3-10 0,6-12 0,-3-7 0,-1-3-1,2-4 2,-4 4-1,0 0 0,-5 6 1,-1 5 0,-4 10 1,-15 16 0,15-3-1,-15 3 1,2 39-1,-7-7 1,1 8-1,-1 7-1,0 0-2,9 8-3,-8-16-8,13 1-18,2-3-1,-4-12-1,12-1 1</inkml:trace>
        </inkml:traceGroup>
      </inkml:traceGroup>
    </inkml:traceGroup>
  </inkml:traceGroup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41:43.095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  <inkml:brush xml:id="br1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C5178452-FC9E-4216-BA51-90E0CAB0B850}" emma:medium="tactile" emma:mode="ink">
          <msink:context xmlns:msink="http://schemas.microsoft.com/ink/2010/main" type="writingRegion" rotatedBoundingBox="4393,16402 24855,16691 24819,19203 4358,18915"/>
        </emma:interpretation>
      </emma:emma>
    </inkml:annotationXML>
    <inkml:traceGroup>
      <inkml:annotationXML>
        <emma:emma xmlns:emma="http://www.w3.org/2003/04/emma" version="1.0">
          <emma:interpretation id="{1B22A6E1-6F83-4C42-8F14-1A5B1720CCC9}" emma:medium="tactile" emma:mode="ink">
            <msink:context xmlns:msink="http://schemas.microsoft.com/ink/2010/main" type="paragraph" rotatedBoundingBox="4393,16402 24855,16691 24819,19203 4358,1891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DB591AB-B1B2-47C2-AD95-B6F80A767815}" emma:medium="tactile" emma:mode="ink">
              <msink:context xmlns:msink="http://schemas.microsoft.com/ink/2010/main" type="line" rotatedBoundingBox="4393,16402 24855,16691 24819,19203 4358,18915"/>
            </emma:interpretation>
          </emma:emma>
        </inkml:annotationXML>
        <inkml:traceGroup>
          <inkml:annotationXML>
            <emma:emma xmlns:emma="http://www.w3.org/2003/04/emma" version="1.0">
              <emma:interpretation id="{EE26F203-DF9C-42A9-9748-36AB191015B7}" emma:medium="tactile" emma:mode="ink">
                <msink:context xmlns:msink="http://schemas.microsoft.com/ink/2010/main" type="inkWord" rotatedBoundingBox="4381,17294 5593,17311 5571,18888 4358,18871"/>
              </emma:interpretation>
              <emma:one-of disjunction-type="recognition" id="oneOf0">
                <emma:interpretation id="interp0" emma:lang="en-US" emma:confidence="1">
                  <emma:literal>E,</emma:literal>
                </emma:interpretation>
                <emma:interpretation id="interp1" emma:lang="en-US" emma:confidence="0">
                  <emma:literal>2,</emma:literal>
                </emma:interpretation>
                <emma:interpretation id="interp2" emma:lang="en-US" emma:confidence="0">
                  <emma:literal>E;</emma:literal>
                </emma:interpretation>
                <emma:interpretation id="interp3" emma:lang="en-US" emma:confidence="0">
                  <emma:literal>e,</emma:literal>
                </emma:interpretation>
                <emma:interpretation id="interp4" emma:lang="en-US" emma:confidence="0">
                  <emma:literal>s,</emma:literal>
                </emma:interpretation>
              </emma:one-of>
            </emma:emma>
          </inkml:annotationXML>
          <inkml:trace contextRef="#ctx0" brushRef="#br0">315 0 25,'-41'12'32,"19"6"2,-10-4-1,-3 1-19,13 20-4,-17-6-3,15 13-2,-6-2-2,8 9-1,0-4-1,9 4-1,2-2 1,10-8-2,8 0 1,3-13-1,10-2 1,5-12-1,6-4 1,2-8 1,5-8 0,-3 3 0,-3-9-1,-3 8 3,-7-5-3,-7 10 1,-15 1-1,7 17-1,-19 3 1,-7 7-2,-6 6 2,-2 9 0,-5 5 0,3 5 2,-3-4-2,8 4 1,1-5 0,8 3 0,3-8 0,8-3 1,4-6-1,7-1 0,2-5 0,6-1 0,5-8 0,4-3 0,1-1-1,4-1 0,4-3-2,-2-7-2,14 9-12,-6-13-19,2-6 0,1-2-2,2-11 1</inkml:trace>
          <inkml:trace contextRef="#ctx0" brushRef="#br0" timeOffset="515">1176 935 45,'17'35'36,"-7"16"0,-8 4-1,-19-1-23,10 18-5,-13-6-3,1 3-3,-1 5-6,-16-21-19,6-1-12,1-6 0,-1-21 1</inkml:trace>
        </inkml:traceGroup>
        <inkml:traceGroup>
          <inkml:annotationXML>
            <emma:emma xmlns:emma="http://www.w3.org/2003/04/emma" version="1.0">
              <emma:interpretation id="{BE6235C1-A87C-43F6-8D1A-6051390DA799}" emma:medium="tactile" emma:mode="ink">
                <msink:context xmlns:msink="http://schemas.microsoft.com/ink/2010/main" type="inkWord" rotatedBoundingBox="7904,16452 10920,16494 10891,18621 7874,18578"/>
              </emma:interpretation>
              <emma:one-of disjunction-type="recognition" id="oneOf1">
                <emma:interpretation id="interp5" emma:lang="en-US" emma:confidence="0">
                  <emma:literal>3</emma:literal>
                </emma:interpretation>
                <emma:interpretation id="interp6" emma:lang="en-US" emma:confidence="0">
                  <emma:literal>"</emma:literal>
                </emma:interpretation>
                <emma:interpretation id="interp7" emma:lang="en-US" emma:confidence="0">
                  <emma:literal>&amp;</emma:literal>
                </emma:interpretation>
                <emma:interpretation id="interp8" emma:lang="en-US" emma:confidence="0">
                  <emma:literal>K</emma:literal>
                </emma:interpretation>
                <emma:interpretation id="interp9" emma:lang="en-US" emma:confidence="0">
                  <emma:literal>a</emma:literal>
                </emma:interpretation>
              </emma:one-of>
            </emma:emma>
          </inkml:annotationXML>
          <inkml:trace contextRef="#ctx0" brushRef="#br0" timeOffset="1498">3863-842 47,'0'0'32,"2"23"2,-17 14-1,-7 19-22,-16 1-5,2 15-3,-7 2-3,-6-3-8,14 3-18,-4-2-7,1-12-1,9-1 1</inkml:trace>
          <inkml:trace contextRef="#ctx0" brushRef="#br0" timeOffset="967">2767 8 45,'-15'12'31,"-8"-6"2,1 8-10,2 16-11,-15-5-3,13 16-2,-12-4-2,11 8-2,-3-6 1,10 4-1,4-7-1,10-1-1,6-8 1,6-2-2,5-8 1,8-4-1,2-1 0,2-2 0,-2 3 0,-1 3-1,-4 0 1,-5 6 0,-10 8 0,-8 6 0,-11 11 0,-4 6 0,-7 5 0,-5 5 1,-2 3-1,2-1 1,3-4-1,5-2 0,7-11 0,6-2 1,8-13-1,6-4 1,6-7-2,6-7 2,5-5-1,5-7-1,3-3 1,2-6-1,5-3-2,-5-18-2,11 14-9,-14-14-21,5-13 0,-3-6-1,0-9 2</inkml:trace>
        </inkml:traceGroup>
        <inkml:traceGroup>
          <inkml:annotationXML>
            <emma:emma xmlns:emma="http://www.w3.org/2003/04/emma" version="1.0">
              <emma:interpretation id="{472A2FC0-3D67-466F-AD85-FCD49767E4F2}" emma:medium="tactile" emma:mode="ink">
                <msink:context xmlns:msink="http://schemas.microsoft.com/ink/2010/main" type="inkWord" rotatedBoundingBox="8547,17242 10779,16910 11031,18600 8799,18932"/>
              </emma:interpretation>
              <emma:one-of disjunction-type="recognition" id="oneOf2">
                <emma:interpretation id="interp10" emma:lang="en-US" emma:confidence="0">
                  <emma:literal>(4</emma:literal>
                </emma:interpretation>
                <emma:interpretation id="interp11" emma:lang="en-US" emma:confidence="0">
                  <emma:literal>41</emma:literal>
                </emma:interpretation>
                <emma:interpretation id="interp12" emma:lang="en-US" emma:confidence="0">
                  <emma:literal>14</emma:literal>
                </emma:interpretation>
                <emma:interpretation id="interp13" emma:lang="en-US" emma:confidence="0">
                  <emma:literal>44</emma:literal>
                </emma:interpretation>
                <emma:interpretation id="interp14" emma:lang="en-US" emma:confidence="0">
                  <emma:literal>4</emma:literal>
                </emma:interpretation>
              </emma:one-of>
            </emma:emma>
          </inkml:annotationXML>
          <inkml:trace contextRef="#ctx0" brushRef="#br0" timeOffset="1981">5153-202 32,'-5'18'30,"-5"11"2,-16 3-1,-12 8-20,3 22-4,-16 1-2,1 12-1,-12 6-3,-5 6-1,-4-1 1,2 1 0,0-8 0,6-2 0,4-8 0,12-5 0,3-13 0,16-4 0,6-9 0,12-4 0,6-6 0,13-4 0,6-6-1,10 1 1,9-6 0,6 2 0,5-5 1,9 7-1,3-2 0,7 6 0,-2-3 0,0 4 0,-1 1 0,-4 1-1,-7-1-1,-6-1 0,-6-2-1,-11-10-5,2 11-5,-29-21-16,20-2-6,-20 2-1,15-25 2</inkml:trace>
          <inkml:trace contextRef="#ctx0" brushRef="#br0" timeOffset="2496">5844-128 33,'-3'25'30,"-16"-1"2,-2 14-1,-3 13-19,-23-3-5,9 20 0,-20-6-3,10 10-1,-8 4-2,-2 1 0,-1-7-1,5-2 0,2-8 0,3-5-1,6-4 1,3-7 0,3-11 0,10-6 0,3-5 0,7-7 0,17-15 1,-18 23-1,18-23 1,0 17 0,0-17 1,15 15-1,-15-15 1,32 17 1,-14-8-1,9 4 0,2-3 0,6 7-1,4-4 1,4 8-1,3 0 0,2 10 1,3-5-1,1 8 1,-4-4-1,-1 2 0,-3-2 0,-5-4-2,-6-4-1,-8-17-5,11 8-21,-20-18-8,0-7 1,-3-8-1</inkml:trace>
          <inkml:trace contextRef="#ctx0" brushRef="#br0" timeOffset="3026">6365 727 44,'0'0'31,"0"0"2,-15-30-11,25 10-10,-14-22-1,18 5-1,-13-22-3,15 2-1,-10-12-2,11 3 0,-7-4-2,2 11 0,-4 2 0,4 11-1,-4 8 0,-1 14 0,-7 24 1,0 0-1,0 0 0,7 20 0,-9 14 0,2 6 0,-3 9-1,4 5 0,-2 10 0,4 1 0,0 1 0,3-2-1,-3-2 1,2 2 0,2-6 0,-4 1 0,4-5 0,-6 0-1,1-4 1,-4-1 0,2 3-2,-3-7 1,3 2-1,-3-8 0,4 1-2,-4-11-2,11 9-5,-16-21-11,15 2-12,-4-1-3,-3-18 3,8 19-1</inkml:trace>
        </inkml:traceGroup>
        <inkml:traceGroup>
          <inkml:annotationXML>
            <emma:emma xmlns:emma="http://www.w3.org/2003/04/emma" version="1.0">
              <emma:interpretation id="{3C9AA0A2-0F80-4296-B55F-47D11D09B289}" emma:medium="tactile" emma:mode="ink">
                <msink:context xmlns:msink="http://schemas.microsoft.com/ink/2010/main" type="inkWord" rotatedBoundingBox="14118,17739 17423,17786 17404,19099 14100,19052"/>
              </emma:interpretation>
              <emma:one-of disjunction-type="recognition" id="oneOf3">
                <emma:interpretation id="interp15" emma:lang="en-US" emma:confidence="0">
                  <emma:literal>Fm,"</emma:literal>
                </emma:interpretation>
                <emma:interpretation id="interp16" emma:lang="en-US" emma:confidence="0">
                  <emma:literal>Fm."</emma:literal>
                </emma:interpretation>
                <emma:interpretation id="interp17" emma:lang="en-US" emma:confidence="0">
                  <emma:literal>Imp.</emma:literal>
                </emma:interpretation>
                <emma:interpretation id="interp18" emma:lang="en-US" emma:confidence="0">
                  <emma:literal>Imp:</emma:literal>
                </emma:interpretation>
                <emma:interpretation id="interp19" emma:lang="en-US" emma:confidence="0">
                  <emma:literal>Emi.</emma:literal>
                </emma:interpretation>
              </emma:one-of>
            </emma:emma>
          </inkml:annotationXML>
          <inkml:trace contextRef="#ctx0" brushRef="#br1" timeOffset="1.027E6">9745 441 21,'0'0'25,"0"0"2,0 0-10,0 0-8,0 15-1,0-15 1,0 0-1,0 0 0,0 0-2,0 0 0,9 26 0,-9-26-1,5 25-1,-9-7-2,8 7 0,-8 4 0,6 1-1,0 2 0,-1 3 0,-1 2-1,9-3 2,-6-3-2,4 5 1,-4-9-1,6 1 0,-6-1 0,4 1 0,-4-9 1,-1 1-1,-2-5 0,0-15 0,3 22-1,-3-22 1,0 17 0,0-17 0,0 0-1,0 0 1,0 0 0,-11 15 0,11-15 0,0 0 0,0 0 0,-16 1-2,16-1 2,0 0-1,0 0 1,0 0-1,0 0 1,0 0-1,0 0 1,16-1-1,-16 1 1,0 0 0,0 0 0,0 0 0,0 0 0,15-19 0,-15 19 0,8-15-1,-8 15 1,12-28-2,-2 8 2,-3-2-1,3-2-1,2 1 2,3-4-1,-3-2 0,3 1 1,-1-1-1,2 8 1,0-8 0,-1 4-1,3-2 1,-1 7 1,0-3-1,-2 4 0,2 4-1,-2-2 2,-15 17-1,26-8 1,-26 8-1,0 0 0,22 17 1,-17 1-1,-5 7 2,0-3-3,0 8 2,-2 4-1,0 3 1,-1 1-1,-2 2 0,-2-3 0,4 0 0,-6 2 0,3-4 0,-3-6 0,2-4 0,1-5-1,2-2 0,4-18 0,-6 25 0,6-25 1,0 0-1,3 21-1,-3-21 1,0 0-1,0 0 0,0 0 0,12-24 0,0 7 0,-2-10 0,3-1 0,1-11 1,6-1 0,0-10 0,4 1 1,-1 2 0,-1 0-1,0 2 2,4 1 0,-1 7-1,-6 1 1,1 7 0,-3 4 0,1 8 1,-9 0-1,-9 17 0,15-15 1,-15 15-1,0 0 1,8 24 0,-11-7-1,0 8 1,-1 0-1,1 5 1,-2-1-1,1 2 1,-1 3-1,4 1 0,-1 0 0,4-3 0,-1 2 0,3-1-1,-3 6 0,3-7 1,-4-2-1,5 0 0,-3-3 0,-2-7-1,-2 0 0,2-3 0,0-2-1,0-15-2,0 27 0,0-27-3,0 17-4,0-17-6,0 0-11,3 27-5,-3-27 2</inkml:trace>
          <inkml:trace contextRef="#ctx0" brushRef="#br1" timeOffset="1.03416E6">10728 1210 3,'-12'-18'15,"12"18"-2,0 0 0,0 0-2,0 0-2,0 0-2,0 0 0,0 0-3,0 0 1,0 0-3,0 0 1,0 0-1,-15 5 0,15-5 0,0 0 0,0 0 1,0 0 1,0 0 0,-9 15 0,9-15-1,2 17 1,-2-17-1,2 18-1,-2-18 1,5 29-1,-7-12-1,2 13 1,-3-5 0,1 9 0,-5-6 0,6 11 0,-4-4 0,3 6-1,-3-8 0,5 2 1,0 1-2,-2-6 1,4 2-1,-2-14-1,3 4-1,-3-22-2,7 37-6,-7-37-10,0 0-12,0 0 1,0 0-1</inkml:trace>
          <inkml:trace contextRef="#ctx0" brushRef="#br1" timeOffset="1.03493E6">11222 1155 7,'0'0'28,"8"22"-1,-8-22 3,0 0-15,0 0-6,0 0-3,14 20-2,-14-20-1,0 0 0,0 0-1,-7 22-2,7-22-1,0 0-3,0 0-6,0 0-13,0 0-7,0 0 0,0-19 1</inkml:trace>
          <inkml:trace contextRef="#ctx0" brushRef="#br1" timeOffset="1.03524E6">11132 790 22,'0'0'30,"0"0"0,0 0-7,0 0-8,0 0-4,0 0-2,0 0-3,16 14-1,-16-14-1,0 0-2,0 0-1,0 0-1,11 20-2,-11-20-2,0 0-5,0 0-5,26 17-14,-26-17-5,20 3 1,-5 1 0</inkml:trace>
          <inkml:trace contextRef="#ctx0" brushRef="#br0" timeOffset="32292">7549 716 30,'17'-12'27,"-17"12"-6,23-32-2,-4 23-5,-7-9-3,9 16-2,-21 2-2,37-12-1,-15 9-1,7 6-1,-2-1-1,10 6 0,3-3-1,7 2 0,5-3 0,6 2-1,-3-6 0,4 0 0,0-3-1,1-2 0,-1-2 0,-7-3-1,1 3-1,-6-10-2,0 12-4,-12-21-4,9 16-15,-7-7-6,-14-8 0,4 3 1</inkml:trace>
          <inkml:trace contextRef="#ctx0" brushRef="#br0" timeOffset="31668">7749 1074 12,'0'0'22,"0"0"-7,0 0-1,-7 15-3,7-15 0,15 12-3,-15-12-2,27 13 1,-11-8-1,12 4 0,-3-7-2,11 8 0,-1-7-1,9 4 0,1-5 0,7-1-1,0-1 0,4 4 0,3-4-1,0-2 1,0-1-2,1-1 1,-3 1 0,0-1-1,-1 1 0,-2 3 0,-4-2 0,-1 2 0,-4 0-1,-6-1 0,1 2-3,-11-9-4,8 6-9,-10-5-13,-15-13-2,6 8 2</inkml:trace>
          <inkml:trace contextRef="#ctx0" brushRef="#br0" timeOffset="32666">8572 141 2,'0'0'25,"-7"15"2,7-15-6,0 0-5,15 25-3,-15-25-2,37 26-2,-19-15-1,18 14-2,-4-7-1,10 9 0,-4-5-2,11 7 0,-3-5 0,1 3-1,0 3-1,-2 0 0,-4 0 0,-4 4-1,-7 3 1,-7 4-2,-11 0 2,-5 6-2,-12 1 2,-9 6 0,-6-1-1,-3 3 1,-6-1-1,-1-2 1,-2 0-1,3-4 0,2-3-1,2-11-3,10 5-9,-3-8-21,-1-19 0,9 2 1,-10-21-1</inkml:trace>
        </inkml:traceGroup>
        <inkml:traceGroup>
          <inkml:annotationXML>
            <emma:emma xmlns:emma="http://www.w3.org/2003/04/emma" version="1.0">
              <emma:interpretation id="{5C01014C-B780-465C-8985-7F217BC583B6}" emma:medium="tactile" emma:mode="ink">
                <msink:context xmlns:msink="http://schemas.microsoft.com/ink/2010/main" type="inkWord" rotatedBoundingBox="16088,17599 17502,18146 17159,19032 15746,18485"/>
              </emma:interpretation>
              <emma:one-of disjunction-type="recognition" id="oneOf4">
                <emma:interpretation id="interp20" emma:lang="en-US" emma:confidence="0">
                  <emma:literal>m:</emma:literal>
                </emma:interpretation>
                <emma:interpretation id="interp21" emma:lang="en-US" emma:confidence="0">
                  <emma:literal>me:</emma:literal>
                </emma:interpretation>
                <emma:interpretation id="interp22" emma:lang="en-US" emma:confidence="0">
                  <emma:literal>Mz:</emma:literal>
                </emma:interpretation>
                <emma:interpretation id="interp23" emma:lang="en-US" emma:confidence="0">
                  <emma:literal>Mr.</emma:literal>
                </emma:interpretation>
                <emma:interpretation id="interp24" emma:lang="en-US" emma:confidence="0">
                  <emma:literal>Ma:</emma:literal>
                </emma:interpretation>
              </emma:one-of>
            </emma:emma>
          </inkml:annotationXML>
          <inkml:trace contextRef="#ctx0" brushRef="#br1" timeOffset="1.03571E6">11630 521 28,'0'0'28,"3"25"-3,0-2-6,-4-4-6,4 18-2,-6-11-3,9 23-1,-6-12-2,7 13 0,-9-6-1,6 6 0,-9-5-2,8 2 1,-6-5-2,1-5 0,-5 0 0,6-5-1,-1 1 0,0-6 0,-1 0-1,3-10 1,0 5-1,0-22-1,7 30 2,-7-30-1,6 15 0,-6-15 0,0 0 0,0 0-1,19-14 1,-19 14 0,10-40 0,-7 12 0,4-8 0,1-4-1,6-8 3,-1-3-1,6-2 1,-2-4-1,-1 1 2,4 3-1,4 1 0,-2 6 1,-4 5-1,-1 9 0,0 7 0,-4 8 1,1 2-1,-14 15 0,18 3 0,-18-3 0,9 27 0,-1-4 0,-5 6-1,9 6 1,-9 10-1,4 1 0,-10-1 0,11 3 0,-6-1-1,-4-3 1,2-2-1,-2-5 0,1-5 0,2-11-1,3 1 0,-8-7 1,4-15-1,-1 19 0,1-19-1,0 0 1,0 0 0,0 0 0,12-25-1,-7 4 1,0 5 1,1-11-1,4 0 2,-3-5-1,3-1 1,9-4 0,-6 0 2,2 2-1,-1-7 0,4 8 0,-4 1 1,2 3-1,-4 3 1,3 8-1,-5 1 1,-10 18-1,22-19 1,-22 19 0,0 0-1,20-3 1,-20 3 0,0 0 0,4 25-1,1-8 0,-9 3 0,8 4 0,-6 6-1,4 5 1,-1 0-2,3 2 2,-6 0-2,4-4 1,1 6-2,-5-5 0,4-3-2,-5-10-2,11 7-7,-8-28-12,-10 27-9,20-12 1,-10-15 1</inkml:trace>
          <inkml:trace contextRef="#ctx0" brushRef="#br1" timeOffset="1.03677E6">12464 1126 17,'0'0'32,"17"-7"0,-17 7 1,-12-15-15,12 15-6,0 0-4,0 0-3,0 0-1,20-15-1,-20 15-1,0 0 0,24-12 0,-24 12-1,25 2-1,-25-2 1,22 10 0,-22-10-1,16 20 0,-16-20 0,5 35-1,-3-15 1,-9 6 0,1 0-1,1 5 0,-4-3-2,-1 2 2,5-5-1,2-5 2,-6 1-2,11-6 1,-2-15-1,-7 15 2,7-15 0,0 0 0,0 0 0,0 0 0,0 0 0,0 0 1,16 8 0,-16-8 0,0 0 0,0 0 1,0 0-1,6 19 0,-6-19 2,19 15-2,-19-15 0,15 15 0,0-9 0,-15-6-1,32 11 1,-14-8-1,-1-3 0,2 3-1,-3-4 0,1-1-1,-17 2-2,29-7-2,-23-11-5,15 11-14,-8-8-10,-10 0 0,-3 15 1</inkml:trace>
          <inkml:trace contextRef="#ctx0" brushRef="#br1" timeOffset="1.03772E6">12949 841 41,'0'0'34,"0"0"1,3-19-7,-3 19-15,0 0-4,0 0-4,0 0-3,0 0-4,0 0-5,-8-16-14,8 16-12,0 0-3,12-24 2</inkml:trace>
          <inkml:trace contextRef="#ctx0" brushRef="#br1" timeOffset="1.03746E6">12994 1047 47,'0'0'33,"27"-2"1,-27 2-11,0 0-12,0 0-2,0 0-3,15 12-3,-15-12-2,0 0 0,0 0-1,0 0-1,5 17-1,-5-17-2,0 0-3,0 0-6,0 0-18,0 0-4,-6-24 2,6 24 0</inkml:trace>
        </inkml:traceGroup>
        <inkml:traceGroup>
          <inkml:annotationXML>
            <emma:emma xmlns:emma="http://www.w3.org/2003/04/emma" version="1.0">
              <emma:interpretation id="{5A07F4A1-9F38-44D8-90BF-841CC7FB319E}" emma:medium="tactile" emma:mode="ink">
                <msink:context xmlns:msink="http://schemas.microsoft.com/ink/2010/main" type="inkWord" rotatedBoundingBox="20283,16867 24851,16932 24821,19064 20253,19000">
                  <msink:destinationLink direction="with" ref="{CD207C97-0E44-40DF-8C78-850C642AA2E1}"/>
                </msink:context>
              </emma:interpretation>
              <emma:one-of disjunction-type="recognition" id="oneOf5">
                <emma:interpretation id="interp25" emma:lang="en-US" emma:confidence="0">
                  <emma:literal>mgr-ibis!!</emma:literal>
                </emma:interpretation>
                <emma:interpretation id="interp26" emma:lang="en-US" emma:confidence="0">
                  <emma:literal>Mgr-ibid!!</emma:literal>
                </emma:interpretation>
                <emma:interpretation id="interp27" emma:lang="en-US" emma:confidence="0">
                  <emma:literal>Mgr-ibid'!</emma:literal>
                </emma:interpretation>
                <emma:interpretation id="interp28" emma:lang="en-US" emma:confidence="0">
                  <emma:literal>Mgr-ibis'!</emma:literal>
                </emma:interpretation>
                <emma:interpretation id="interp29" emma:lang="en-US" emma:confidence="0">
                  <emma:literal>Mgr-ibis?!!</emma:literal>
                </emma:interpretation>
              </emma:one-of>
            </emma:emma>
          </inkml:annotationXML>
          <inkml:trace contextRef="#ctx0" brushRef="#br1" timeOffset="1.04161E6">16089 712 16,'0'0'19,"0"0"-3,0 0-3,-15-2-1,15 2-2,0 0-1,-15-10-2,15 10 0,0 0-1,0 0 0,-21-12 0,21 12-1,-15-6-1,15 6-1,-22-2-1,22 2 0,-23 5-1,23-5 0,-22 8 1,22-8-1,-20 22 0,20-22 0,-17 30 0,9-13-1,3 2 1,0 1-1,0 2 1,1 0-1,4 1 1,2 4-1,1-7 1,-3 5-1,7-8 0,3 3 1,-10-20-1,29 25 1,-14-14-1,3-6 0,2-2 0,4-3 1,-6 2-1,-2-4 0,0 0 0,-16 2 1,24-6-1,-24 6 1,0 0-1,0 0 1,0 0-1,0 0 0,0 0 1,-17 3-1,17-3 0,-25 27-1,10-9 1,5 2 1,-5 4-2,4 1 2,0 2-2,-1-5 2,2 1-1,5-2 1,1 4 0,3-3-2,7-2 2,-2-2-2,-1 1 1,6-3 0,2 0 0,-1 2-1,-10-18 2,22 29 0,-22-29 0,25 25 0,-25-25 0,27 17 2,-27-17-2,26 6 1,-26-6-1,28-3-1,-28 3 0,29-13 0,-7-1-1,-6-1-2,6 3-2,-7-15 0,14 14-9,-16-19-9,9 3-11,3 9-1,-6-8 3</inkml:trace>
          <inkml:trace contextRef="#ctx0" brushRef="#br1" timeOffset="1.04292E6">16468 230 5,'0'0'24,"-10"-15"-3,10 15-3,-23-16-4,23 16-1,-27-15-3,27 15-2,-22-11-1,22 11 0,-23-10-2,23 10-1,-22 1 0,22-1-3,-25 17 2,13 0-2,-3 0 0,6 6-1,-1 4 1,-2 2-1,4-6 1,11 2 0,-4-3-1,6-5 0,-5-17 0,13 23 0,-13-23-1,25 10 1,-25-10 0,26 0 0,-11-1 0,0-6 0,0 0 0,-15 7 0,25-18 0,-25 18 0,25-22 0,-25 22 1,14-23-1,-14 23 0,8-24 0,-8 24 0,2-18 0,-2 18 0,2-21 0,-2 21 1,0-15-1,0 15 1,0 0 0,0 0 0,0 0 1,0 0 0,1 20-1,1-3 1,-2-17-1,-2 30 0,-1-9 0,5-1 1,-1 2-1,1 1-1,5-1 1,4 0-1,3 1 0,-1-1 0,6-3 0,-4-4-2,8 0-1,-2-15-3,10 10-8,-12-12-19,-1-9-1,11 0 0,-5-5 1</inkml:trace>
          <inkml:trace contextRef="#ctx0" brushRef="#br1" timeOffset="1.04441E6">17008 865 15,'0'0'18,"0"0"-3,0 0-2,0 0-1,0 0-3,0 0-1,0 0-2,0 0 0,0 0-1,0 0-2,-19-12 1,19 12-1,-25 2 0,8-1-1,2 9 1,-2-1-2,2 6 1,-3-3-1,6 4 1,-1 0-1,1 0 1,3-1-1,3 2 1,6-17-1,-14 31 0,14-31 0,-7 30 0,7-30-1,6 27 1,-6-27-1,13 20 1,-13-20-1,30 12 1,-15-12-1,2 0 1,-2-2-1,5 0 0,-5-3 1,-15 5-1,22-7 1,-22 7-1,15-6 0,-15 6 1,0 0-1,0 0 0,0 0 1,-10 22-1,10-22 0,-27 30 0,12-10-1,-5 2 1,7 6 0,-6-1 0,6 2 0,-1 3-1,4-7 1,2-2-1,5 3 2,3-3-2,0-23 1,3 32 0,-3-32 0,18 22 1,-18-22 0,32 22 0,-32-22-1,32 6 1,-13-4 0,6-4-1,-5-4 1,5-8-2,-1-2 1,-1-11-1,4 5-4,-7-20-4,16 8-8,-13-3-14,2-11-1,2 9 1</inkml:trace>
          <inkml:trace contextRef="#ctx0" brushRef="#br1" timeOffset="1.04522E6">17488 436 11,'0'0'26,"-2"20"2,2-20-10,-23 26-2,18-3-6,-10-4-2,6 9-2,-6-1-3,5 2-3,0 1-3,0-8-2,7 8-5,-9-15-6,12-15-12,0 32-1,0-32 1</inkml:trace>
          <inkml:trace contextRef="#ctx0" brushRef="#br1" timeOffset="1.04555E6">17785 105 4,'0'0'26,"0"0"0,-18-5-5,3 10-4,1 11-6,-14-3-2,9 9-3,-7 3-1,5 7-2,0 1 1,7 6-3,-3-5 0,11 1-1,6-5 1,1 0-1,4-8 0,7-3 0,3-11 1,2-1-1,3-9 1,-1-4-1,-4-8 1,5-4-1,0-4 1,-1 0-1,-9-2 1,1 3-1,-6-1 1,4 7 0,-8-1 1,-1 16 0,0 0 0,0 0 0,0 0 1,0 0-1,0 0 1,-8 27-1,8-12 0,7 4-1,-2 1 0,3 4 0,-1-1 0,0-1-2,8 3 0,-5-8-2,10 5 0,-20-22-2,37 27-4,-37-27-4,37-5-9,-14-4-11,-9-11 0,8 3 2</inkml:trace>
          <inkml:trace contextRef="#ctx0" brushRef="#br1" timeOffset="1.04693E6">17630 1142 19,'0'0'23,"0"0"-1,0 0 1,0 0-5,0 0-2,0 0-5,0 0-3,0 0-2,0 0-1,0 0-2,0 0-1,0 0-2,0 0-1,0 0-3,0 0-2,15 9-5,-15-9-11,0 0-11,12 26 1,-12-26 1</inkml:trace>
          <inkml:trace contextRef="#ctx0" brushRef="#br1" timeOffset="1.0461E6">18313-392 23,'15'-5'32,"-15"5"1,0 0-5,7 19-10,-27-8-6,13 23-2,-15-9-5,9 9-2,-8-2-3,3 0-2,3 10-2,-4-14-2,13 21-8,-13-5-15,7 3-6,4 15 2,-5-7 1</inkml:trace>
          <inkml:trace contextRef="#ctx0" brushRef="#br1" timeOffset="1.04738E6">17712 1471 23,'0'0'26,"0"0"-6,0 0-2,0 0-3,0 0-3,0 0-1,16-8-4,-16 8-1,0 0-2,0 0-3,0 0-2,0 0-2,5-17-2,-5 17-5,0 0-5,0 0-18,16 20 3,-16-20-1</inkml:trace>
          <inkml:trace contextRef="#ctx0" brushRef="#br1" timeOffset="1.04802E6">18362 1098 14,'0'0'19,"0"0"-3,0 0 0,0 0-3,0 0-1,-17 9-2,17-9 0,0 0-2,0 0-1,-25 6-2,25-6-1,-24 14-2,24-14-1,-30 15 0,15-2-1,-4 6 1,3-2-1,2 4 0,-1-2 0,5 4 1,0-6-1,6 3 1,4-1-2,0-19 1,11 27 0,-11-27 1,21 20-2,-21-20 3,31 10-3,-13-12 3,-1 2-1,1 0 0,-18 0 0,27-5 0,-27 5 0,19 4-1,-19-4 0,0 0-1,5 23 1,-5-23 0,-5 30 0,3-9-1,-3-1 0,-2 3 0,4 1 1,1 1 1,2-5-1,0 2 0,2-7 0,0 2 0,1-2 1,4 0-1,-7-15 0,11 22 1,-11-22-1,17 18 0,-2-6 0,-15-12 0,32 9 0,-13-9 0,3-9 0,-1 4-1,1-7-1,2-4-2,-7-13-3,9 9-6,-10-12-10,-1-10-10,8 12 3,-6-19 0</inkml:trace>
          <inkml:trace contextRef="#ctx0" brushRef="#br1" timeOffset="1.04883E6">18731 527 3,'0'0'26,"-22"-12"1,22 12-5,0 0-4,-18 12-4,21 3-3,-3-15-2,-3 30-2,0-13 0,6 12-2,-6-6-1,6 13-1,-8-1-1,3 7 0,-3 0-2,0 1 0,0-4 0,2 0 1,-1-2-2,3-7 2,1-8-2,0-5 1,0-17 0,3 16-1,-3-16 0,0 0 1,0 0-1,19-26 0,-13 9 1,4-7-1,2-1 1,-2 0 0,4-2 1,-1 3-2,4 4 2,-2 3-1,-15 17 0,32-5 0,-32 5 0,27 17 0,-15 0 0,-1 7 0,-6-1 0,2 4 1,-5-5-1,-6 1 0,3-1 0,-11 0 0,0-5 0,-6-2 0,-1-2-1,-4-4 1,4 2-3,-4-11-1,8 11-5,-7-20-8,22 9-14,0 0-3,-17-18 3</inkml:trace>
          <inkml:trace contextRef="#ctx0" brushRef="#br1" timeOffset="1.04962E6">19245 1159 2,'0'0'26,"0"0"0,0 0-5,0 0-5,0 0-4,-16 0-4,16 0-1,-17 11-2,17-11 0,-22 22-1,13-5 0,-6 0-1,7 0 0,-4-2 0,4 7-1,-2-2-1,6 2 0,-1-6-1,5 5 0,0-21 0,9 26 0,-9-26 1,17 21-1,-17-21 1,28 8 0,-13-8 1,2 0-1,-17 0 0,25-2-1,-25 2 1,17-6-1,-17 6 0,0 0-1,0 0 1,-8 23 0,-1-6-1,-3 0 1,2 3 0,-1 5 1,1 2-2,-1-2 2,3 2-1,1-2 0,2 0 0,2-3 0,3 2-1,2-2 2,3-7-1,-5-15 0,21 22 0,-5-16 1,4-6-1,3 0-1,1-3 0,-2-16-1,8 8-2,-7-20-3,9 11-4,-15-22-10,7 4-13,3 1 3,-11-14 0</inkml:trace>
          <inkml:trace contextRef="#ctx0" brushRef="#br1" timeOffset="1.05028E6">19711 707 22,'-10'22'30,"8"-1"0,-10 3-6,-5-6-9,12 14-4,-12-10-4,11 3-3,-6 1-3,4-5-1,-1 5-2,1-10-2,8 5-2,0-21-3,-5 25-6,5-25-12,0 0-2,-5 22-1</inkml:trace>
          <inkml:trace contextRef="#ctx0" brushRef="#br1" timeOffset="1.05059E6">19793 151 15,'0'0'30,"20"10"2,-20-10 0,-12 22-14,19 6-7,-15-8-2,14 14-3,-7-2-2,7 8-2,-4-3-1,3 3 0,-1 1 0,-1-3-1,-3-4 0,2-2 0,-2-9 0,0-4 0,0-19 0,3 17 0,-3-17 0,0 0-1,15-29 1,-5 11 0,-3-4 0,6 0 0,-1-1 0,5 6 0,-4-2 1,-13 19 0,25-17 0,-25 17 0,26 4 0,-26-4 1,13 27 0,-13-7-1,-5 7 0,3 3 0,-11 4-1,1-3 0,-1 5 0,-6-8-2,6 6-3,-11-14-1,18 7-5,-23-22-6,29-5-14,-18 12-3,18-12 0,-19-15 2</inkml:trace>
          <inkml:trace contextRef="#ctx0" brushRef="#br1" timeOffset="1.05114E6">20295-330 14,'0'0'32,"24"-1"0,-24 1 2,-14 21-16,13 16-4,-21-10-6,10 14-2,-10-4-4,2 0-2,2 1-2,-4-4-3,12 4-6,-12-11-15,8 0-9,9 5 3,-5-7-1</inkml:trace>
          <inkml:trace contextRef="#ctx0" brushRef="#br1" timeOffset="1.05195E6">20132 1310 24,'0'0'27,"17"-3"3,-17 3-7,0 0-15,0 0-5,0 0-2,-17-9-4,17 9-3,0 0-6,0 0-12,2 30-4,-2-30 0</inkml:trace>
          <inkml:trace contextRef="#ctx0" brushRef="#br1" timeOffset="1.05224E6">20147 1586 13,'0'0'28,"0"0"2,0 0-5,0 0-11,0 0-5,0 0-2,0 0-3,0 0-3,-17-9-1,17 9-3,0 0-1,0 0-4,0 0-4,0 0-12,15 4-5,-15-4 0</inkml:trace>
          <inkml:trace contextRef="#ctx0" brushRef="#br1" timeOffset="1.05263E6">20399 1034 9,'0'0'29,"0"0"0,0 0 3,0 0-16,4 26-3,-4-26-4,-2 23-1,2-23-2,2 34 0,-7-16-2,10 7 0,-7-4-1,5 4 0,-4 0-2,2 2-1,1 1-1,-2-2-3,7 5 1,-9-5-4,14 17-3,-14-19-9,9 4-15,8 3 0,-7-3 0</inkml:trace>
          <inkml:trace contextRef="#ctx0" brushRef="#br1" timeOffset="1.03811E6">13559 596 20,'14'19'32,"-14"-19"1,-14 20 1,18 3-18,-20-21-4,18 25-3,-2-27-2,-15 45-2,3-16 0,11 10-2,-1-3-2,2 5 1,-5 2-1,5-1 0,-5-3-1,6-2 0,-2-8 0,1-6 0,0-1 0,0-7-1,0-15 1,0 0-1,20 10 1,-20-10-1,18-20 1,-7 5-1,-1-5 1,-5-4 0,5-4 0,-7-1-1,11-3 1,-6-3 1,5-2-1,-3 3 0,6 2 0,5 1 1,-7 2-1,9 4 1,-9 3-1,1 8 0,-15 14 1,32-18 0,-32 18-1,18 3 0,-18-3 1,9 24-1,-3 1 0,-2 4 0,-6 4 0,2 8 0,0-1 0,2 0 0,-2 6-1,0-4 0,-4-2 0,6-7-1,5-1 0,-11-8 0,9-2 0,-6-5-2,9-1 1,-8-16 0,0 0-1,0 0 1,20-3 0,-16-16 0,4 4 1,1-12 0,1-6 2,1-6 0,4-6 1,4 0 0,-2-8 1,3 10 0,-5-6 0,10 7 0,-5 3 0,4 9 0,-4 5-1,2 8 1,-22 17 0,28-13-1,-28 13 0,0 0 1,16 18-2,-15 6 3,-4 1-2,5 9 0,-1 6-1,1 2 0,5 8 0,1 1 1,-8 4-2,2-8 1,1 2-1,-6-7-2,4 2 0,-4-14-1,8 10-7,-17-23-12,16-2-11,2 9-1,-6-24 2</inkml:trace>
          <inkml:trace contextRef="#ctx0" brushRef="#br1" timeOffset="1.03914E6">14503 1235 9,'-4'-17'29,"4"17"0,0 0-4,-6-20-6,6 20-3,1-15-5,-1 15-2,0 0-1,0 0-2,-8-21-1,8 21 1,0 0-2,10-15-2,-10 15 1,12-15-1,-12 15 0,22-19-1,-22 19 1,34-13-1,-12 9-1,5 6 1,-9-2-1,7 7 1,-1 1-2,5 7 1,-14 2-1,-5 2 0,0 6 0,-11 3 0,9 2 0,-20 1-1,4 1 0,-9-8 1,12 3 0,-7-7-1,2-3 1,10-17 0,-14 17 0,14-17 1,0 0 0,0 0-1,0 0 1,5-15 0,-5 15 0,21-14 0,-21 14 0,28-15 0,-12 12 0,1 4 1,1 3-1,-18-4 0,24 25-1,-11-6 1,2 6-1,-11 1 1,6 6-1,-7-5 0,1 5 1,-1-3-2,-8 2 2,-5-8 0,-2 3 0,5-6 0,-10 2 0,-5-1 0,2-4-1,-9-12 0,13 3-3,-16-15-3,10 11-11,-9-6-15,2-15-2,2 2 2,-3-9-1</inkml:trace>
          <inkml:trace contextRef="#ctx0" brushRef="#br1" timeOffset="1.04011E6">15136 1133 8,'-22'-1'27,"22"1"1,-20 18-8,1-21-3,19 3-3,-23-7-1,23 7-3,0 0-1,-7-22-1,2 0-2,15 5-1,-7-10 0,8 5-3,-1-5 0,10 5 0,-5-2-1,5 11 0,1-1-1,2 9 1,-4 8-1,11 6 0,-9 4 0,-3 8 0,1-1 0,1 7 0,2 0 0,-5 0-1,0-1 1,-2-1 0,4-4 0,-4-6 0,0-3 0,-15-12 1,22 12-1,-22-12 0,25-12 1,-25 12 0,24-29-1,-5 10 0,-6 1 1,2-6-1,-10 5 0,6-3-1,-11 22-1,6-37-4,-6 37-7,-10-20-21,8 4 0,1-2-3,-3-4 3</inkml:trace>
        </inkml:traceGroup>
      </inkml:traceGroup>
    </inkml:traceGroup>
  </inkml:traceGroup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6:52.63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D6DA7C86-7951-43D8-AA6A-85D78886D8BD}" emma:medium="tactile" emma:mode="ink">
          <msink:context xmlns:msink="http://schemas.microsoft.com/ink/2010/main" type="inkDrawing" rotatedBoundingBox="4671,12412 5884,11896 6410,13132 5197,13649" shapeName="Other">
            <msink:destinationLink direction="to" ref="{2C250CA9-0C1E-437B-AA04-DFF0C6094C04}"/>
          </msink:context>
        </emma:interpretation>
      </emma:emma>
    </inkml:annotationXML>
    <inkml:trace contextRef="#ctx0" brushRef="#br0">2851 7126 51,'8'15'31,"-14"3"1,-3 28-1,-4 16-23,-22 11-4,-1 19 0,-16 9-1,-2 10-1,-9-1-1,-6 1 0,-4-15 1,3-9-2,-2-14 1,1-18-2,1-18 1,-1-17 0,6-20-2,1-20 1,10-15 1,4-14-1,11-10 1,10-6-1,9-4 1,12 6 1,8 3 1,13 12 1,6 11-1,11 14 1,2 9 0,12 19 1,-1 9-1,16 15-1,-4 6 1,11 12-1,-1 5 0,4 12 0,2-2-1,1 6-1,4-3-1,-1-2-1,9 4-4,-10-15-3,20 9-18,-5-14-7,2-10-2,5-8 2</inkml:trace>
  </inkml:traceGroup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2:36:51.453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Group>
    <inkml:annotationXML>
      <emma:emma xmlns:emma="http://www.w3.org/2003/04/emma" version="1.0">
        <emma:interpretation id="{2C250CA9-0C1E-437B-AA04-DFF0C6094C04}" emma:medium="tactile" emma:mode="ink">
          <msink:context xmlns:msink="http://schemas.microsoft.com/ink/2010/main" type="inkDrawing" rotatedBoundingBox="1279,13566 1806,10991 3654,11369 3127,13945" semanticType="callout" shapeName="Other">
            <msink:sourceLink direction="to" ref="{D6DA7C86-7951-43D8-AA6A-85D78886D8BD}"/>
          </msink:context>
        </emma:interpretation>
      </emma:emma>
    </inkml:annotationXML>
    <inkml:trace contextRef="#ctx0" brushRef="#br0">-1602 8775 11,'-3'36'29,"3"-36"-1,0 15 4,0-15-16,0 0-5,-3-15 0,-2-14-2,13 7-1,-10-22-1,12-5-2,-5-20 0,10-2-2,-4-21 0,7-4 0,-1-15 0,6-9-1,-3-11-1,2-4 0,-2-5 0,-1 0 0,1 2-1,-2 7 1,-2 4-1,0 14 0,-4 10 1,2 11-1,-6 11 1,0 17 0,-3 12 0,2 13 0,-5 9 0,1 11 1,-3 19-1,0 0 0,12 19-1,-4 14 0,2 13 0,4 9 0,3 16 0,3 10 0,2 12 0,3 6 0,2 1 1,3 6-1,2-2 1,1 4 0,4-2 0,2 0-2,-1-6 2,-1-6-2,-1-6 2,-3-9-1,-1-12-1,-3-15 0,-4-11 1,-3-13-1,-2-14 1,-2-12 0,-1-14-1,2-12 1,-3-9 0,-1-15-1,2-7 1,0-19-1,-2-9 0,0-13 1,2-7-1,0-8 1,0-2 0,-1-1 0,0-3-1,-1 8 2,5 4-1,0 8-1,2 2 2,1 9-1,2 7 1,1 7-1,2 11 0,1 9 0,-4 11 1,-3 9-1,-2 17 0,-3 12 0,-17 3 0,25 29-1,-17 6 1,1 12 0,-3 9 0,1 14 0,0 15 0,0 11 0,-1 13 0,3 9 0,-3 7 1,4 8 0,-3 2 0,2-2-1,-1-2 1,0-3-1,2-6 1,0-3-2,1-11 1,-1-7-1,5-5-1,-2-17-2,12 6-4,-13-30-13,17-1-15,-1-15 0,2-14-1,2-15 1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4-18T04:35:12.90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282 212 19,'2'-24'30,"9"10"1,-10-2-4,-5-7-9,4 23-5,-21-21-3,21 21-2,-30-4-2,12 8-1,-12 1 1,6 15-2,-5 0-1,5 9-1,2 8-1,3 8 0,-2 8 0,4 1-2,4 9 2,4 3-2,1 1 1,3 0-1,5-1 1,3-2 0,7-7-1,4-1 1,3-10 0,4-7 0,5-9-1,2-6 0,6-5 1,-4-7-1,3-6 1,-1-8-1,0-6 1,-3-4 0,-1-4-1,-4-5 1,-5-8 0,5 0 0,-6-5 0,1-1 0,-2-5 1,-2-3-1,0-9 0,0 1 2,-1-2-2,-1-5 1,0-3-1,-9-1 1,1-4-1,-3 2 1,-7 6-1,-6 2 0,-2 3 1,-8 7-1,-4 7 0,3 9 0,-9 10 0,1 6-1,-2 11-1,-1 1-1,9 12-2,-5-4-4,18 22-9,-8-12-17,6 1-1,9 7 2,5-3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2-05-07T20:09:29.13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</inkml:brush>
  </inkml:definitions>
  <inkml:traceGroup>
    <inkml:annotationXML>
      <emma:emma xmlns:emma="http://www.w3.org/2003/04/emma" version="1.0">
        <emma:interpretation id="{B7C5DE59-46DC-405E-8280-8871CA42FBF1}" emma:medium="tactile" emma:mode="ink">
          <msink:context xmlns:msink="http://schemas.microsoft.com/ink/2010/main" type="writingRegion" rotatedBoundingBox="3851,3182 22247,3241 22240,5319 3845,5260"/>
        </emma:interpretation>
      </emma:emma>
    </inkml:annotationXML>
    <inkml:traceGroup>
      <inkml:annotationXML>
        <emma:emma xmlns:emma="http://www.w3.org/2003/04/emma" version="1.0">
          <emma:interpretation id="{019CBE38-F2BE-43DE-B9A3-72EE08AEBCAB}" emma:medium="tactile" emma:mode="ink">
            <msink:context xmlns:msink="http://schemas.microsoft.com/ink/2010/main" type="paragraph" rotatedBoundingBox="3851,3182 22247,3241 22240,5319 3845,526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A2013FE-CC54-490E-BF9D-800D3DAA96ED}" emma:medium="tactile" emma:mode="ink">
              <msink:context xmlns:msink="http://schemas.microsoft.com/ink/2010/main" type="line" rotatedBoundingBox="3851,3182 22247,3241 22240,5319 3845,5260"/>
            </emma:interpretation>
          </emma:emma>
        </inkml:annotationXML>
        <inkml:traceGroup>
          <inkml:annotationXML>
            <emma:emma xmlns:emma="http://www.w3.org/2003/04/emma" version="1.0">
              <emma:interpretation id="{4298F034-78F5-4C35-B9ED-B2A78C791C24}" emma:medium="tactile" emma:mode="ink">
                <msink:context xmlns:msink="http://schemas.microsoft.com/ink/2010/main" type="inkWord" rotatedBoundingBox="3939,2991 12653,3560 12524,5544 3809,4975"/>
              </emma:interpretation>
              <emma:one-of disjunction-type="recognition" id="oneOf0">
                <emma:interpretation id="interp0" emma:lang="en-US" emma:confidence="0">
                  <emma:literal>(47=7,</emma:literal>
                </emma:interpretation>
                <emma:interpretation id="interp1" emma:lang="en-US" emma:confidence="0">
                  <emma:literal>&lt;4+7=E ,</emma:literal>
                </emma:interpretation>
                <emma:interpretation id="interp2" emma:lang="en-US" emma:confidence="0">
                  <emma:literal>(47=9 ,</emma:literal>
                </emma:interpretation>
                <emma:interpretation id="interp3" emma:lang="en-US" emma:confidence="0">
                  <emma:literal>(47=1,</emma:literal>
                </emma:interpretation>
                <emma:interpretation id="interp4" emma:lang="en-US" emma:confidence="0">
                  <emma:literal>(4+7=2 ,</emma:literal>
                </emma:interpretation>
              </emma:one-of>
            </emma:emma>
          </inkml:annotationXML>
          <inkml:trace contextRef="#ctx0" brushRef="#br0">934 90 1677,'-15'-24'2322,"15"5"-1290,0 19-129,-8-20 129,8 20 129,-15-19-129,15 19-129,-21-9 0,4 7-129,17 2-129,-24 2 258,24-2-129,-30 28-258,14-8 129,-4-5-129,4 11-258,-9-1 258,2 4-258,-2 2 0,-5 1-129,-1 5-129,-6 0 0,-1 1 0,-1 0 0,-4 1 0,-3-2 129,2-4-258,1 2 129,1-7 0,-1 1 0,5-6 0,2 0 0,2-5 0,3-1 0,6-4 129,-1 2-129,7-4 0,4-1 129,15-10-129,-19 14 0,19-14 129,0 0-129,0 0 0,0 0 129,14 15 0,3-13 0,-17-2 129,32 3 0,-32-3 0,38 4-129,-19 0 129,3 1-129,0 0 0,2 2 0,3 0 0,1 2 0,0 2 0,2 4-129,8-6 129,-3 8-129,5 1 129,2 1 0,4-2-129,0 0 0,1 0 129,2-2 0,-1-1-129,6 2 129,-2-5-129,0 3 129,0 6-129,3 0 129,1 4-129,-1 8 0,3 0 129,-2 3-129,-4 2 129,-2 0-258,1-7 258,-5 6-387,-3-5 129,-9-11-516,7 11-645,-18-16-2838,5-5-774,2-3-516</inkml:trace>
          <inkml:trace contextRef="#ctx0" brushRef="#br0" timeOffset="1175.0671">1904 30 1806,'0'0'3483,"-22"-22"387,4 22-3870,18 0 0,-7 16 0,2 6 0,0 9 258,0 10 258,-1 7 0,6 15 258,-6-5 129,6 12-129,0-6 129,12 6-129,-1-14-129,13 2-258,-2-13-129,10-4-129,4-12 0,7-3-129,7-11 0,3-5 0,11-10-129,-4 0 0,7-10 129,-4-8-129,-1-5 0,-2-8 129,-7-4-129,-4-3 129,-7-4 0,-8-7 0,-5 0 0,-7-6 0,-8 3 0,-3 0 129,-6-4-129,-5 1 129,0 3-258,-11 7 258,-3-2-258,-4 9 129,-2-2-129,-4 10 129,0 4-129,1 8 258,-4 7-129,1 4 0,-2 7 0,1 4 129,0 11-129,-1 8 129,-2 2 129,0 4-129,3 5 258,2 2-258,-2 1 258,8 8-258,0 1 129,9 7-129,1 6 0,9 4 0,0 4 0,6 5 0,8 2-129,2 2 0,5-2 0,-4-3 0,4-2-258,-2-12 129,4 1-516,-7-25-516,8 9-1677,3-9-1806,-27-33-129</inkml:trace>
          <inkml:trace contextRef="#ctx0" brushRef="#br0" timeOffset="32062.8338">3042-185 1,'0'-19'2966,"0"19"-1031,13-11 0,-13 11 129,18-8-516,0 8 0,-18 0-387,28-6-387,-28 6-129,32 0-387,-32 0 129,33 4-258,-14-1-129,0 3 0,2-1 0,1-1 129,0-3-129,2 1 0,2-2 0,0 0-129,-1 0 129,-1-2 0,-2 1-129,-2-7-258,3 8 258,-23 0-129,34-2-129,-34 2-258,24 0 0,-24 0-645,22 0-258,-22 0-387,17 0-516,-17 0-645</inkml:trace>
          <inkml:trace contextRef="#ctx0" brushRef="#br0" timeOffset="32559.8623">3379-466 903,'-7'-21'3870,"7"21"-1290,0 0-387,0 0-258,-20 17-258,20 14-516,-10-4-387,10 15-129,-5-2-387,5 10 258,0-3-387,0 5 129,0-4-129,5 0-129,1-3 129,-2-1-387,5-1 0,-6-11-516,10 10-387,-13-19-1806,0-4-1548,6 3-258</inkml:trace>
          <inkml:trace contextRef="#ctx0" brushRef="#br0" timeOffset="33602.9219">4052 33 1419,'-22'-22'2064,"22"22"-774,-16-22-387,16 22 645,0 0-387,0 0 0,0 0 0,0 0 129,0 0 0,0 22-258,0-22 0,38 26-258,-16-15 0,16 8-387,-3-5 129,9 5-387,2-2-129,6 1 0,0 1 0,0 1-129,0 3 129,0-2 0,1 4 0,-1-2 0,-3-3 0,-5 0 0,-4-1 0,-6-5 0,-2-2 0,-5 3 0,-7-5-129,-1 2 129,-19-12 0,21 17-129,-21-17 129,0 0 0,14 17 0,-14-17 0,0 0 0,0 0-129,0 0 129,-5 22 0,5-22 0,-20 14-129,20-14 129,-33 24 129,12-6-258,-4-3 258,-2 6-129,-5 1-129,-3 2 129,-7 5 0,-6 3 0,-2-1 0,-7 5 0,0 1 0,-1 5 0,-2-2 0,-2 8 0,7-3 129,-4 5-129,7 3 258,3 2 0,5-3-258,3-3 258,4-2 0,6-10 0,5-2-387,9-9 387,3-7-387,14-19 0,-16 18-387,16-18-258,0 0-903,9-2-2064,10-7-903,-6-8-258</inkml:trace>
          <inkml:trace contextRef="#ctx0" brushRef="#br0" timeOffset="34504.9735">5239 1024 645,'12'12'2064,"25"-7"387,-17-5 0,15 2-516,-8-2-258,14 0-516,-3 0-129,11 0-258,-6 0-258,2 0-129,1-2-258,-2 0-258,-1-1-258,-11-2 0,7 2-387,-17-7-645,10 2-645,-13 1-2064,-11-12 0</inkml:trace>
          <inkml:trace contextRef="#ctx0" brushRef="#br0" timeOffset="34914.9969">5345 772 903,'0'-26'3999,"0"26"-1677,0 0-645,0 0-129,28-10-258,-28 10-645,38-2 129,-11 1-387,8 1 129,7 0-387,4-6-516,11 6-1290,-2 0-2322,-7-10-516</inkml:trace>
          <inkml:trace contextRef="#ctx0" brushRef="#br0" timeOffset="35759.0452">6867 429 1,'-19'-24'4127,"3"15"-1031,16 9-516,-37-4-129,37 4-516,-45 1-516,24 17-258,-15-11-387,10 14-129,-8-1 0,5 10-258,-7-1-129,4 8 0,1-2-129,2 4 0,7-4 0,3-2-129,10-5 129,7-2-129,2-7 0,19-6 0,8-7 0,4-5 0,6-1 0,4 0 0,-2-2 0,1-9-129,-5 6 129,-8-2-129,-5 4 129,-22 3-129,0 0 129,0 0 0,-4 19 0,-21-1 0,-6 4 0,-4 8 0,-3-1 0,-2 7 0,7 6 0,3-1 129,8 3-129,5-2 258,10 0 0,7-6 0,2-4 129,20-6-129,5-10 0,8-9-258,7-5-129,3-2-129,12-4-645,-16-22-645,20 13-1935,-10-3-1548,-5-4-258,3-1 259</inkml:trace>
          <inkml:trace contextRef="#ctx0" brushRef="#br0" timeOffset="36471.086">8735 910 2193,'0'19'4644,"0"-19"0,0 0-1419,0 26-1935,0-26-129,-7 18-258,7-18 0,-8 38-129,5-17-258,3 14 258,0-3-258,0 8 0,-1 2-129,-9 1-516,-6 9-903,-26-8-2967,-3 7-903,-19 3-516,-22-3 0</inkml:trace>
        </inkml:traceGroup>
        <inkml:traceGroup>
          <inkml:annotationXML>
            <emma:emma xmlns:emma="http://www.w3.org/2003/04/emma" version="1.0">
              <emma:interpretation id="{22BBDE20-0FD7-4CFD-B08F-013EC2E4D0DB}" emma:medium="tactile" emma:mode="ink">
                <msink:context xmlns:msink="http://schemas.microsoft.com/ink/2010/main" type="inkWord" rotatedBoundingBox="16289,3471 19922,3483 19916,5312 16283,5300"/>
              </emma:interpretation>
              <emma:one-of disjunction-type="recognition" id="oneOf1">
                <emma:interpretation id="interp5" emma:lang="en-US" emma:confidence="0">
                  <emma:literal>(4+7=8'</emma:literal>
                </emma:interpretation>
                <emma:interpretation id="interp6" emma:lang="en-US" emma:confidence="0">
                  <emma:literal>(4+7=8.</emma:literal>
                </emma:interpretation>
                <emma:interpretation id="interp7" emma:lang="en-US" emma:confidence="0">
                  <emma:literal>(41+7=8'</emma:literal>
                </emma:interpretation>
                <emma:interpretation id="interp8" emma:lang="en-US" emma:confidence="0">
                  <emma:literal>(41+7=8.</emma:literal>
                </emma:interpretation>
                <emma:interpretation id="interp9" emma:lang="en-US" emma:confidence="0">
                  <emma:literal>(45+7=8'</emma:literal>
                </emma:interpretation>
              </emma:one-of>
            </emma:emma>
          </inkml:annotationXML>
          <inkml:trace contextRef="#ctx0" brushRef="#br0" timeOffset="38923.2262">12562 141 3096,'0'-45'3354,"-4"26"129,4 19-645,-19-21-774,19 21-645,-22 3-258,10 20-516,-3 0 0,4 15-258,-4 6-129,4 13 0,3 6 0,4 12-129,2 1-129,4 4 129,6-1 0,9-3-129,3-4 0,11-5 0,3-3 0,7-12 129,5-2-258,6-7 258,8-10-258,4-15 129,5-1 0,-1-17-258,5-3 0,-5-15-129,1-8 0,-13-11 0,2 0 0,-14-2-129,-1-5 387,-10-3-129,-4-4 129,-7-5 129,-5-2 0,-4-8-129,-4-3 258,-4-4-258,-2 2 129,-3 1 129,0 5-129,-8 8 258,-7 3-129,-3 19 129,-10 2 0,-2 18 258,-8 4-129,0 11-258,-8 5 258,5 16-258,-3 5 258,6 11-258,1 4 129,7 10 0,2 4 0,12 9 129,0 1-129,12 8 129,-1-3-129,5 2 0,5-1-258,9 1 258,-2 1-129,7 0 0,-1-3 129,2 2-129,1-1 0,-2-3-129,-3-1 0,-1-3-258,1-2-129,-11-17-516,12 16-1419,-14-19-2580,4-13-258,1-13-129</inkml:trace>
          <inkml:trace contextRef="#ctx0" brushRef="#br0" timeOffset="39371.2518">13850-217 1548,'-23'47'3225,"-4"-21"387,9 10-3483,-1 6-129,1 3 0,-6 2-774,5-2-1032,11 8-1419</inkml:trace>
          <inkml:trace contextRef="#ctx0" brushRef="#br0" timeOffset="40113.2942">13945 231 129,'-22'0'3999,"22"0"129,0 0-1677,0 0-258,0 0-516,0 0-258,6 16-129,-6-16-516,23 0 129,-23 0-387,39 0 0,-14-3-258,7 0 0,3-2 0,3 0 0,0 3-129,0-1 0,-4 0 0,-1 2-129,-1-4 0,-3 3-129,-6 0 129,1-1-129,-4-1 0,-20 4-129,34-10-258,-34 10-129,25-14-387,-25-2-774,0 16-1419,0 0-1290,16-21-516</inkml:trace>
          <inkml:trace contextRef="#ctx0" brushRef="#br0" timeOffset="40453.3138">14168 44 3354,'0'0'4386,"0"0"-1032,0 0-1032,10-6-258,-10 6-645,0 0-258,0 0-129,20 9-258,-20-9-129,14 25-258,-7-6 129,4 9-387,-7 1 258,6 7-387,-4 4 0,-1-4-387,1 8-129,-6-12-387,13 16-1161,-11-11-2580,-2 0-387,3-1-129</inkml:trace>
          <inkml:trace contextRef="#ctx0" brushRef="#br0" timeOffset="73563.2075">14527-96 645,'-5'19'1161,"5"-19"129,0 0-258,0 0-129,0 0 0,0 0 0,13 19-129,-13-19-129,0 0 129,0 0-258,0 0 258,0 0 0,0 0-129,0 0-129,3 18 129,-3-18-258,0 0 129,0 18-258,0-18 0,0 18 0,0-18 0,13 22 258,-1-5-258,-12-17 129,27 32-129,-13-17 258,5 6-258,-1 2 0,2 1-129,1 6-129,-1 0 0,4 3 0,0 3 0,3 3 0,-2-6 0,0 9-129,0-5 129,2 1 0,-3-4 0,-5 0-129,1 0 129,-4-6 0,-2 1 0,-2-8 0,-3 0 0,-9-21 0,14 28 0,-14-28 0,0 0 0,13 20 0,-13-20 0,0 0 0,0 0 0,0 0 129,0 0-129,0 0 0,0 0 0,0 0 0,0 0 129,0 0-129,0 0 0,8-8 0,-8 8 0,0 0 0,0 0 0,0 0 0,0 0 0,0 0 0,0 0 0,0 0 0,6-17 0,-6 17 0,0 0 0,0 0 0,0 0 0,0 0 0,0 0 0,-8 10 129,8-10-129,-22 34 129,6-10 0,-4 4 0,-4 5 0,0 0-129,-6 5 129,0 3 129,0-2-129,0 1-129,2 2 129,1-5-129,6-1 0,2-6 129,4 0-129,4-8 129,6-1-129,-2-4 129,4 2-129,2 1 129,-6 1-258,3 3 129,-4 2-129,-2 4 129,-1-5 0,0 6-129,-1-12-129,2 2-129,10-21-258,-14 26-129,14-26-516,0 0-1419,0 0-1548,0 0-387</inkml:trace>
          <inkml:trace contextRef="#ctx0" brushRef="#br0" timeOffset="8763.5012">15325 395 3999,'50'-14'3999,"-15"14"-258,-16-5-4128,16 5-258,0-1-129,7 1 0,-5 0 0,4 0 0,-2 0 129,1-2 129,-1-6 387,3-8 129,-1 2-258,0-9-645,6 9-1677</inkml:trace>
          <inkml:trace contextRef="#ctx0" brushRef="#br0" timeOffset="8406.4807">15439 661 3096,'27'25'2709,"12"-25"-1032,-3 0-258,1 0-129,10 0-387,-4-6-129,7 2-387,-4-4-129,3 3 0,-6-1-129,-2 1-129,-3-3 0,-3-3-387,-2 4-645,-5-9-1290,-15-7-1806,15 15 129</inkml:trace>
          <inkml:trace contextRef="#ctx0" brushRef="#br0" timeOffset="9671.5532">17368 230 3612,'-34'-9'4128,"0"-7"-2322,6-5-516,4 10-258,-12-4-516,4 4 129,-4 0-129,1 11 0,-7-2 0,5 2 0,-9 9 0,8 10-129,-7 0 258,5 9-387,2-1 129,3 6 0,4 1-129,7 4 0,5-6 0,8 5-129,8-9 0,3 3 0,11-13 0,13 2 0,3-7 0,9-1 0,3-9 0,6-1 129,0-2-129,3 0 0,-1 0 0,-4-4 0,-4-4-129,-4 4 0,-8 0 0,-6 0 0,-21 4 0,15-4 0,-15 4 0,-7 4 0,-14 8 0,-6 3 129,-3 6-129,-1 5 0,-7 3 0,3 1 0,0 3 0,0 4 129,4 1-129,5 3 129,4-4-129,6 3 129,5 1 0,11 0 129,0-8-129,10-1 129,9-8-129,8-3 258,6-10-129,5-7-129,8-8 0,4-10-258,-1-4 129,7-8-258,2-1-387,-3-16-258,10 10-387,-19-21-774,20 18-774,-23-27-516,19 14-258,-20-21 0,12 9-129</inkml:trace>
          <inkml:trace contextRef="#ctx0" brushRef="#br0" timeOffset="9922.5674">18399-452 3999,'-41'15'5160,"22"14"-516,-18-10-774,17 33-5805,-12-4-2709,1-3-387,4 6 0</inkml:trace>
          <inkml:trace contextRef="#ctx0" brushRef="#br0" timeOffset="37989.1728">11383 54 1677,'0'0'4773,"26"-14"-129,-26 14-129,1-21-3870,-1 21 0,0 0-387,19-7 258,-19 7-258,0 0 0,0 0 258,-19 26-258,-3-1 129,-6 10-129,-9 4 129,-2 13-258,-10 2 258,1 3-258,-4 5-129,0-2 129,-3 0-258,3-4 129,1-4 0,-1-4 0,4-3-129,-1-3 129,5-9-129,3-1 129,5-6 0,9-3 0,2-4 0,25-19 0,-22 26 0,22-26 0,1 19 0,16-6 129,7-1-129,8 2 0,7 2 0,6 2 129,5 10-129,7 0 129,1 5-129,3 2 129,7 0 0,-2 2-129,2-4 258,-3 1-387,-1-5 129,-4-4-387,2 1 129,-13-14-1032,8 7-2451,-10-1-1032,-10-7-387,2-3 258</inkml:trace>
        </inkml:traceGroup>
      </inkml:traceGroup>
    </inkml:traceGroup>
  </inkml:traceGroup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0:32.388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9 347 32,'0'16'32,"0"-16"0,0 0-1,0 0-15,-10-30-6,16 11-3,-6-12-1,10 3 1,-3-9-4,7 2 0,-6 0 0,5 6 0,-1-1-1,7 12 0,-2 4-1,4 11 0,1 6 0,7 11-1,1 4 1,6 5-1,1 6 0,3 3 0,-1-3 0,5-4-1,-1-8 1,1-8 0,5-9 0,2-4 1,-6-11-1,2-5 1,-5-2 0,-5-1-1,-5 0 0,-6 6 0,-10 3-2,-6-7-2,-10 21-7,14-21-24,-9 0 1,0-1-1,-2-8 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0:30.141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562 36 29,'0'0'29,"-4"-17"2,4 17-1,-27 15-17,-5-10-2,7 18-3,-18-2-1,4 16-2,-11 3 0,2 10 0,-4 9-1,7 10-2,-4 6 1,7 8-1,4 1 0,11 6-1,5-1 0,9 2 0,7-10-1,10-6 1,8-7-1,6-10 1,7-2-1,7-13 0,9-7-1,1-9 0,6-2-2,-2-17-1,11 0-4,-9-26-6,18-7-20,-4-10 0,-5-18-1,4-9 2</inkml:trace>
  <inkml:trace contextRef="#ctx0" brushRef="#br0" timeOffset="375">1148 0 41,'5'19'32,"-3"14"2,-7 8 0,0 4-18,6 29-7,-13-2 0,9 22-4,-9 2-1,6 10-2,-8 1 0,6 6-1,1-9-1,0-5 0,6-7-1,-3-16-1,11-4-3,-9-27-6,21 1-10,-19-46-14,22 3 1,-2-33 0,0-27 1</inkml:trace>
  <inkml:trace contextRef="#ctx0" brushRef="#br0" timeOffset="609">1568 259 22,'52'-74'27,"-20"4"3,-2 21-6,-1 24-5,-19 4-3,5 32-4,-15-11-3,-15 50-2,-10-11 0,-2 21-3,-12 6-2,-6 9-2,-7 2 0,-4 1 0,-1-1 1,2-5-2,1-6 1,7-9 0,6-15 0,11-2 1,7-11 0,9-1 0,6-6 1,10 1 0,4-2 0,9 2-1,4 4 0,6 5 1,9 3-1,3 5 0,3 2-1,2 2 1,3 5-1,1 0 0,1 1 0,-2-3-1,2 0-2,-7-8-4,14 9-10,-8-9-17,1-9-2,1-3 1,-1-9 0</inkml:trace>
  <inkml:trace contextRef="#ctx0" brushRef="#br0" timeOffset="1139">2482 330 72,'0'0'35,"-4"33"-3,1-4-6,-2 36-18,-12 7-4,9 24-1,-11 15-2,4 8 0,-3 2-1,4 0 1,1-3-2,3-16 0,5-10 1,0-21-1,3-17 0,0-21 0,2-33 0,0 0 0,14-25 0,-9-24 0,0-16 0,0-21 0,0-15 1,0-14-1,-2-10 1,1-1 0,2 2 1,-2 6 0,2 9 0,1 22 1,2 15-1,-1 23 2,-1 14-2,-7 35 2,16-9-1,-2 35-1,-4 14 1,7 14-1,-4 11 0,7 9-1,1 8 0,-1 4 0,0-4 0,0-6 0,2-11 0,-4-11 0,2-10 0,-1-12 0,1-17 0,-1-12 0,1-18 0,0-12 0,2-13 0,0-14-1,1-15 1,-3-13-1,2-7 1,-2-7-1,0 4 1,-1 5 0,-2 8 0,-2 13 1,-3 11-1,1 16 2,-5 17-1,-8 22 0,19 10 1,-12 17-1,-1 17 1,3 16-2,-1 26-6,17 28-1,-8 0 1,12 17-2,-7-10-1,14 20 0,-10-23-2,17 15-4,-17-41-4,2-10-14,7-6 2,-8-22-2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0:33.38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881 0 38,'0'0'30,"0"0"2,-6-20-2,-18 17-20,24 3-4,-39 22-1,12 5 0,-11 0-1,-1 20-1,-13 12 1,4 23 2,-9 11-3,1 25 1,-6 15-1,5 17-1,-4 17 1,5 15-2,4 13-1,5 8 1,5 7-1,6 4 0,6 2 1,8-2-1,7 2-1,5-1 2,5-7-1,5-1 0,2 0 1,1 0-1,4-1 0,3 6-1,0-1 1,-2 6 0,2 1-1,1-3 1,0 3 0,4-9-1,4 0 2,0-9-2,9-4 1,4-14 0,4-7 1,4-8-1,4-17 0,1-12 0,4-15 0,4-15 0,-3-12-1,-1-10-2,7-9-1,-13-23-6,18 5-25,-9-5 2,-3-10-2,0-4 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0:34.416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75 61 20,'-5'-22'30,"5"22"1,-3-19 1,3 19-16,0 0-3,-15-20-2,15 20-2,0 0-1,0 0-2,0 0-1,0 0-1,18 24 0,-3-1-1,0 6-1,12 15 0,2 6-1,11 17 1,7 10-1,6 16 0,-1 13-1,5 13 1,-3 14 0,-2 11-1,-3 9 0,-6 12 0,-6 6 1,-5 10-1,-5 4 0,-4 3 1,-6 5-1,-4 6 0,-1 7 0,-7 11 1,-5 5-1,-5 0 0,-5 1 1,-2 2-1,-3 0-1,-7-6 1,-6-4 0,-1-15 0,-3-9 0,-6-8-1,-6-5 0,-8-8-1,-1-7-2,-19-20-5,8 6-25,-23-8-2,-12-6-2,-8-4 1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2:08.109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347 55 17,'0'0'13,"-10"-17"-1,10 17-1,-15-15-3,15 15 0,-17-10-2,17 10 0,-18-8 0,18 8-2,-25-7-1,10 9 0,-7-1-1,5 3 0,-3 1-1,-1 3 1,1 2-2,-1 4 1,3 3 0,1 1 0,1 2 0,1 0 0,-2 2-1,5-2 1,1 0-1,2 1 1,2-3-1,4 0 1,1 0-1,2 4 1,4-3-1,-3-1 0,4-1 1,2 1-1,0-3 1,-7-15 0,22 22 0,-22-22 0,26 12 1,-7-9 0,-3-4 1,6-1-1,0-3 0,3 0 0,-3-2-1,-4 2 0,0-2 0,-1 2-1,-17 5 1,18-5-1,-18 5 1,0 0 0,0 0-1,0 0 0,0 0 1,0 0-1,0 0 0,-21 9 0,6 1 0,0 1 0,15-11 0,-34 32 0,16-11 0,-2-1 0,1 1 0,1 4 0,0 4 0,1-1 0,0 1 0,4 1 0,1 0 0,4-3 1,3 3-1,2 0 0,3-2 0,3-1 1,2-2-1,3-1 1,1-4 0,2 3 0,1-8 1,5 4 0,-17-19 1,35 25 0,-19-17-1,8 6 1,-2-6-1,4 4 0,-1-4 0,5-1-1,-1-5-1,1-2 1,2-2-2,-1-6-2,5 6-4,-11-18-8,1 5-16,8 3-3,-9-6 2,3 2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0:50.40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58 196 18,'8'-21'18,"-10"-6"-2,4 0 0,-4 5-2,-6-3 1,5 10-3,-9-4-3,12 19 0,-15-25-2,15 25 0,-10-15-1,10 15 0,0 0 0,0 0-1,0 0 2,0 0-2,-9 20 0,13 5-2,-6 0 0,0 17-1,2 6 0,0 12-1,-1 9 1,1 7-1,-4 8-1,4 3 1,-1-1 0,4 1 0,2-6-1,2 1 1,1-9 1,4-5-2,-2-10 2,2-6-2,-6-9 1,6-6-1,-8-6 2,-1-11-2,-3-5 0,0-15 0,-3 17-2,3-17 0,0 0-4,0 0-6,0 0-25,21-17 2,-4 4-2,8 1 2</inkml:trace>
  <inkml:trace contextRef="#ctx0" brushRef="#br0" timeOffset="1466">4033 2767 21,'14'-26'15,"-14"26"0,0-16 1,0 16-1,0 0 0,0 0-3,-17-5-1,17 5-2,0 0-2,-22-5 0,22 5-1,-2 16-1,1 6 0,-3 5-2,6 15 0,-6 14 0,8 13 0,-8 10-1,6 10-2,-7 8 1,10 7 0,0 6 0,-5 4 0,0-1 0,0 3 0,-1-9-1,-1 4 1,-2-8-1,-6-6 0,-3-11 0,8-10 0,-2-9 0,1-10-1,2-7-1,-3-16-1,11 0-3,-4-34-5,22 28-14,-4-19-8,2-16-2,16 3 2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2:20.511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406 131 12,'4'-22'13,"-4"22"0,-5-23-1,-4 8-1,9 15-1,-20-29-1,20 29 1,-25-23-3,9 14-2,-4 3 0,2 4-2,-8 0 0,4 7-1,-6 5 0,-3 4 0,1 2 0,-2 6 0,3-3 0,7 7 0,2-2-1,7 3 0,1-4 0,9 4 0,6-5 0,7-2 0,2-2-1,5-4 1,3 1-1,2-7 0,5 1 0,-5-6 0,-2 4 0,-20-7 1,27 11-1,-27-11 0,12 19 0,-21-2 0,-6-1 1,0 8-1,-5 1 1,3 5 0,-13 2 0,6 2 0,-3-1 0,8 1 1,3-3-1,-1 3 2,7-6-1,8 4 1,7-5 0,5 2-1,0-9 2,10 1-2,2-5 0,10-1-1,0-9 0,4-6 0,1-1-2,-5-13-2,14 8-4,-6-20-6,9 0-17,-5 2-4,-4-14 0,7 7 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2:25.550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500 60 22,'0'0'23,"-19"-15"-5,19 15-4,-23-20 0,6 10-4,0 5-1,-6-3-3,1 8-1,-5 0-2,0 8-1,-3 4 0,-2 6-2,1 2 0,0 7 1,0 2-1,4 1 1,2 3 0,3-1-1,5 0 1,9 0-1,-1-2 1,11 2-1,6-2 0,9-3-1,3-7 2,7-2-1,3-6 1,4-2 0,4-8 0,-1-4 0,-2-5 0,-1 2 0,-7-3 0,-2-2-1,-9 2 1,0-1-1,-16 9 1,0 0-1,0 0 0,-31 22 1,6-4-1,-8 9 0,-4 5 0,-7 8 0,1 2 0,1 3 1,2 4-1,5-1 1,3 1 0,7 0 0,6-4 1,8 0 0,0-8 0,13 0 0,1-10 1,11-1-1,4-11 0,9-3 0,0-10 0,11-4 0,4-10-2,4-4 0,2-6-1,1-8-3,6 5-3,-8-17-6,18 5-13,-5 0-6,-4-10-1,7 5 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540.15503" units="1/in"/>
          <inkml:channelProperty channel="Y" name="resolution" value="2540.24243" units="1/in"/>
          <inkml:channelProperty channel="F" name="resolution" value="0" units="1/dev"/>
        </inkml:channelProperties>
      </inkml:inkSource>
      <inkml:timestamp xml:id="ts0" timeString="2009-05-11T23:02:26.626"/>
    </inkml:context>
    <inkml:brush xml:id="br0">
      <inkml:brushProperty name="width" value="0.10583" units="cm"/>
      <inkml:brushProperty name="height" value="0.10583" units="cm"/>
      <inkml:brushProperty name="color" value="#FFFF00"/>
      <inkml:brushProperty name="fitToCurve" value="1"/>
      <inkml:brushProperty name="ignorePressure" value="1"/>
    </inkml:brush>
  </inkml:definitions>
  <inkml:trace contextRef="#ctx0" brushRef="#br0">163 278 12,'0'0'13,"-23"-14"-1,23 14-2,-25-5-1,25 5-1,-25 3-1,6 1 1,19-4-1,-22 20-1,15-4 0,-6 4-2,6 6 0,-1 4-2,3 1 1,2 2-2,-2-1 0,5-6 0,1 3 0,3-12 0,4-2 0,-8-15 0,22 7 0,-22-7 1,32-13-1,-14 1 0,4-7-1,1-3 0,3-4 0,2 0 0,-4-1 0,1-2 0,-2 5 0,-2 2 0,-5 5 0,-4 1 0,-12 16 0,12-17 0,-12 17 0,0 0 0,0 0 1,-7 17 0,2-1 0,-3 2 0,-1 6 1,-1 2-1,2 3 1,-1 2-1,4-2 1,4-2-2,-1 4 1,4-4 0,-1 1-1,4 1-1,4-7-1,1 5-3,-2-10-3,6 6-7,3-5-13,-17-18 0,36 6 0</inkml:trace>
  <inkml:trace contextRef="#ctx0" brushRef="#br0" timeOffset="609">751 498 15,'0'0'23,"0"0"-1,0 0-11,12 16-4,-12-16-2,15 6 0,-15-6-3,28 0-1,-13-1 0,4-3-1,-2-1-1,5-7-3,1 4-4,-1-11-6,8 15-9,-20-25 0</inkml:trace>
  <inkml:trace contextRef="#ctx0" brushRef="#br0" timeOffset="921">1295 2 23,'0'0'23,"18"-15"-7,-18 15-1,0 0-3,0 0-2,0 0-3,-5 27 0,2-8 0,1 12-1,-8-2 0,9 14-1,-8-2 0,9 10-1,-10-7 0,3 9-1,-4-6-1,4-1 1,2-5-2,2 2 0,-4-6 0,5-3-1,2-3 0,2-9 1,6-5-1,-8-17 0,15 18 1,-15-18-1,24-12 0,-7-6 0,3 0 1,3-5-1,2-2 0,1-3-1,6 5 2,-6 2-1,3 4 0,-6 3 0,4 4-1,-5 3 1,-7 4 0,7 3 0,-22 0 0,29 12 0,-29-12-1,21 25 2,-17-8-1,-1 7 0,-6 4 0,-7-1 0,1 4 0,-4-2 1,-6 3-1,-4-8 0,-1 0 0,-1-8-1,3-4 0,-4-9-2,2 4-2,-5-12-3,11 6-4,-11-11-10,4-5-11,25 15 2,-27-33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B3891-5F95-4731-AC87-71BB5B6323C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1FC9D-D46F-48F7-8969-DEED7A6F29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60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1FC9D-D46F-48F7-8969-DEED7A6F29B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9447A-0E29-4B45-8132-9C0CAF359DB6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68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27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1FC9D-D46F-48F7-8969-DEED7A6F29B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17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1FC9D-D46F-48F7-8969-DEED7A6F29BD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76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1A6-CC6D-465E-966B-C3E23E50F204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510A-A975-4E72-A747-295839A61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1A6-CC6D-465E-966B-C3E23E50F204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510A-A975-4E72-A747-295839A61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1A6-CC6D-465E-966B-C3E23E50F204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510A-A975-4E72-A747-295839A61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071BF78-26BD-4334-A7E2-B0E95A67A7E5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0675604-EE41-4627-9F5F-16B9E4E7CC01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D531ADE9-8BB1-406A-870B-43AC95BA1D9A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6922C57-853B-4BAE-8D6D-88CCD88175E7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BA4DB0F-F00E-416C-83B3-AC1758318A6C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163A63A-60A7-4F0D-BD57-42FEE2265DB0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2B98E3F-F5C1-4792-915E-5DBD10E4B395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F555D15-7E90-4320-87E7-9B56C204A427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1A6-CC6D-465E-966B-C3E23E50F204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510A-A975-4E72-A747-295839A61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6F7BD67-91B6-4E70-A10E-7081F90DAE6C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633607C-295F-41F5-89BB-7CAC1FBB09E5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AD4D1CE-AB45-4F2E-AF50-AE3AFE95EDEA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1A6-CC6D-465E-966B-C3E23E50F204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510A-A975-4E72-A747-295839A61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1A6-CC6D-465E-966B-C3E23E50F204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510A-A975-4E72-A747-295839A61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1A6-CC6D-465E-966B-C3E23E50F204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510A-A975-4E72-A747-295839A61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1A6-CC6D-465E-966B-C3E23E50F204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510A-A975-4E72-A747-295839A61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1A6-CC6D-465E-966B-C3E23E50F204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510A-A975-4E72-A747-295839A61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1A6-CC6D-465E-966B-C3E23E50F204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510A-A975-4E72-A747-295839A61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1A6-CC6D-465E-966B-C3E23E50F204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510A-A975-4E72-A747-295839A61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751A6-CC6D-465E-966B-C3E23E50F204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B510A-A975-4E72-A747-295839A61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308E9C90-771C-48E1-B744-98760278DF6A}" type="slidenum">
              <a:rPr lang="en-US" kern="1200">
                <a:solidFill>
                  <a:srgbClr val="000000"/>
                </a:solidFill>
                <a:latin typeface="Arial" charset="0"/>
                <a:ea typeface="+mn-ea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emf"/><Relationship Id="rId18" Type="http://schemas.openxmlformats.org/officeDocument/2006/relationships/customXml" Target="../ink/ink66.xml"/><Relationship Id="rId26" Type="http://schemas.openxmlformats.org/officeDocument/2006/relationships/customXml" Target="../ink/ink70.xml"/><Relationship Id="rId39" Type="http://schemas.openxmlformats.org/officeDocument/2006/relationships/image" Target="../media/image78.emf"/><Relationship Id="rId3" Type="http://schemas.openxmlformats.org/officeDocument/2006/relationships/image" Target="../media/image60.emf"/><Relationship Id="rId21" Type="http://schemas.openxmlformats.org/officeDocument/2006/relationships/image" Target="../media/image69.emf"/><Relationship Id="rId34" Type="http://schemas.openxmlformats.org/officeDocument/2006/relationships/customXml" Target="../ink/ink74.xml"/><Relationship Id="rId42" Type="http://schemas.openxmlformats.org/officeDocument/2006/relationships/customXml" Target="../ink/ink78.xml"/><Relationship Id="rId47" Type="http://schemas.openxmlformats.org/officeDocument/2006/relationships/image" Target="../media/image82.emf"/><Relationship Id="rId7" Type="http://schemas.openxmlformats.org/officeDocument/2006/relationships/image" Target="../media/image62.emf"/><Relationship Id="rId12" Type="http://schemas.openxmlformats.org/officeDocument/2006/relationships/customXml" Target="../ink/ink63.xml"/><Relationship Id="rId17" Type="http://schemas.openxmlformats.org/officeDocument/2006/relationships/image" Target="../media/image67.emf"/><Relationship Id="rId25" Type="http://schemas.openxmlformats.org/officeDocument/2006/relationships/image" Target="../media/image71.emf"/><Relationship Id="rId33" Type="http://schemas.openxmlformats.org/officeDocument/2006/relationships/image" Target="../media/image75.emf"/><Relationship Id="rId38" Type="http://schemas.openxmlformats.org/officeDocument/2006/relationships/customXml" Target="../ink/ink76.xml"/><Relationship Id="rId46" Type="http://schemas.openxmlformats.org/officeDocument/2006/relationships/customXml" Target="../ink/ink80.xml"/><Relationship Id="rId2" Type="http://schemas.openxmlformats.org/officeDocument/2006/relationships/customXml" Target="../ink/ink58.xml"/><Relationship Id="rId16" Type="http://schemas.openxmlformats.org/officeDocument/2006/relationships/customXml" Target="../ink/ink65.xml"/><Relationship Id="rId20" Type="http://schemas.openxmlformats.org/officeDocument/2006/relationships/customXml" Target="../ink/ink67.xml"/><Relationship Id="rId29" Type="http://schemas.openxmlformats.org/officeDocument/2006/relationships/image" Target="../media/image73.emf"/><Relationship Id="rId41" Type="http://schemas.openxmlformats.org/officeDocument/2006/relationships/image" Target="../media/image79.emf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60.xml"/><Relationship Id="rId11" Type="http://schemas.openxmlformats.org/officeDocument/2006/relationships/image" Target="../media/image64.emf"/><Relationship Id="rId24" Type="http://schemas.openxmlformats.org/officeDocument/2006/relationships/customXml" Target="../ink/ink69.xml"/><Relationship Id="rId32" Type="http://schemas.openxmlformats.org/officeDocument/2006/relationships/customXml" Target="../ink/ink73.xml"/><Relationship Id="rId37" Type="http://schemas.openxmlformats.org/officeDocument/2006/relationships/image" Target="../media/image77.emf"/><Relationship Id="rId40" Type="http://schemas.openxmlformats.org/officeDocument/2006/relationships/customXml" Target="../ink/ink77.xml"/><Relationship Id="rId45" Type="http://schemas.openxmlformats.org/officeDocument/2006/relationships/image" Target="../media/image81.emf"/><Relationship Id="rId5" Type="http://schemas.openxmlformats.org/officeDocument/2006/relationships/image" Target="../media/image61.emf"/><Relationship Id="rId15" Type="http://schemas.openxmlformats.org/officeDocument/2006/relationships/image" Target="../media/image66.emf"/><Relationship Id="rId23" Type="http://schemas.openxmlformats.org/officeDocument/2006/relationships/image" Target="../media/image70.emf"/><Relationship Id="rId28" Type="http://schemas.openxmlformats.org/officeDocument/2006/relationships/customXml" Target="../ink/ink71.xml"/><Relationship Id="rId36" Type="http://schemas.openxmlformats.org/officeDocument/2006/relationships/customXml" Target="../ink/ink75.xml"/><Relationship Id="rId49" Type="http://schemas.openxmlformats.org/officeDocument/2006/relationships/image" Target="../media/image83.emf"/><Relationship Id="rId10" Type="http://schemas.openxmlformats.org/officeDocument/2006/relationships/customXml" Target="../ink/ink62.xml"/><Relationship Id="rId19" Type="http://schemas.openxmlformats.org/officeDocument/2006/relationships/image" Target="../media/image68.emf"/><Relationship Id="rId31" Type="http://schemas.openxmlformats.org/officeDocument/2006/relationships/image" Target="../media/image74.emf"/><Relationship Id="rId44" Type="http://schemas.openxmlformats.org/officeDocument/2006/relationships/customXml" Target="../ink/ink79.xml"/><Relationship Id="rId4" Type="http://schemas.openxmlformats.org/officeDocument/2006/relationships/customXml" Target="../ink/ink59.xml"/><Relationship Id="rId9" Type="http://schemas.openxmlformats.org/officeDocument/2006/relationships/image" Target="../media/image63.emf"/><Relationship Id="rId14" Type="http://schemas.openxmlformats.org/officeDocument/2006/relationships/customXml" Target="../ink/ink64.xml"/><Relationship Id="rId22" Type="http://schemas.openxmlformats.org/officeDocument/2006/relationships/customXml" Target="../ink/ink68.xml"/><Relationship Id="rId27" Type="http://schemas.openxmlformats.org/officeDocument/2006/relationships/image" Target="../media/image72.emf"/><Relationship Id="rId30" Type="http://schemas.openxmlformats.org/officeDocument/2006/relationships/customXml" Target="../ink/ink72.xml"/><Relationship Id="rId35" Type="http://schemas.openxmlformats.org/officeDocument/2006/relationships/image" Target="../media/image76.emf"/><Relationship Id="rId43" Type="http://schemas.openxmlformats.org/officeDocument/2006/relationships/image" Target="../media/image80.emf"/><Relationship Id="rId48" Type="http://schemas.openxmlformats.org/officeDocument/2006/relationships/customXml" Target="../ink/ink81.xml"/><Relationship Id="rId8" Type="http://schemas.openxmlformats.org/officeDocument/2006/relationships/customXml" Target="../ink/ink61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9.emf"/><Relationship Id="rId18" Type="http://schemas.openxmlformats.org/officeDocument/2006/relationships/customXml" Target="../ink/ink85.xml"/><Relationship Id="rId26" Type="http://schemas.openxmlformats.org/officeDocument/2006/relationships/customXml" Target="../ink/ink89.xml"/><Relationship Id="rId21" Type="http://schemas.openxmlformats.org/officeDocument/2006/relationships/image" Target="../media/image85.emf"/><Relationship Id="rId17" Type="http://schemas.openxmlformats.org/officeDocument/2006/relationships/image" Target="../media/image2.emf"/><Relationship Id="rId25" Type="http://schemas.openxmlformats.org/officeDocument/2006/relationships/image" Target="../media/image87.emf"/><Relationship Id="rId2" Type="http://schemas.openxmlformats.org/officeDocument/2006/relationships/customXml" Target="../ink/ink82.xml"/><Relationship Id="rId16" Type="http://schemas.openxmlformats.org/officeDocument/2006/relationships/customXml" Target="../ink/ink84.xml"/><Relationship Id="rId20" Type="http://schemas.openxmlformats.org/officeDocument/2006/relationships/customXml" Target="../ink/ink86.xml"/><Relationship Id="rId29" Type="http://schemas.openxmlformats.org/officeDocument/2006/relationships/image" Target="../media/image91.emf"/><Relationship Id="rId1" Type="http://schemas.openxmlformats.org/officeDocument/2006/relationships/slideLayout" Target="../slideLayouts/slideLayout7.xml"/><Relationship Id="rId24" Type="http://schemas.openxmlformats.org/officeDocument/2006/relationships/customXml" Target="../ink/ink88.xml"/><Relationship Id="rId15" Type="http://schemas.openxmlformats.org/officeDocument/2006/relationships/image" Target="../media/image90.emf"/><Relationship Id="rId23" Type="http://schemas.openxmlformats.org/officeDocument/2006/relationships/image" Target="../media/image86.emf"/><Relationship Id="rId28" Type="http://schemas.openxmlformats.org/officeDocument/2006/relationships/customXml" Target="../ink/ink90.xml"/><Relationship Id="rId19" Type="http://schemas.openxmlformats.org/officeDocument/2006/relationships/image" Target="../media/image84.emf"/><Relationship Id="rId14" Type="http://schemas.openxmlformats.org/officeDocument/2006/relationships/customXml" Target="../ink/ink83.xml"/><Relationship Id="rId22" Type="http://schemas.openxmlformats.org/officeDocument/2006/relationships/customXml" Target="../ink/ink87.xml"/><Relationship Id="rId27" Type="http://schemas.openxmlformats.org/officeDocument/2006/relationships/image" Target="../media/image8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ustomXml" Target="../ink/ink94.xml"/><Relationship Id="rId13" Type="http://schemas.openxmlformats.org/officeDocument/2006/relationships/image" Target="../media/image120.emf"/><Relationship Id="rId18" Type="http://schemas.openxmlformats.org/officeDocument/2006/relationships/customXml" Target="../ink/ink99.xml"/><Relationship Id="rId26" Type="http://schemas.openxmlformats.org/officeDocument/2006/relationships/customXml" Target="../ink/ink103.xml"/><Relationship Id="rId39" Type="http://schemas.openxmlformats.org/officeDocument/2006/relationships/image" Target="../media/image133.emf"/><Relationship Id="rId3" Type="http://schemas.openxmlformats.org/officeDocument/2006/relationships/image" Target="../media/image115.emf"/><Relationship Id="rId21" Type="http://schemas.openxmlformats.org/officeDocument/2006/relationships/image" Target="../media/image124.emf"/><Relationship Id="rId34" Type="http://schemas.openxmlformats.org/officeDocument/2006/relationships/customXml" Target="../ink/ink107.xml"/><Relationship Id="rId42" Type="http://schemas.openxmlformats.org/officeDocument/2006/relationships/customXml" Target="../ink/ink111.xml"/><Relationship Id="rId47" Type="http://schemas.openxmlformats.org/officeDocument/2006/relationships/image" Target="../media/image137.emf"/><Relationship Id="rId7" Type="http://schemas.openxmlformats.org/officeDocument/2006/relationships/image" Target="../media/image117.emf"/><Relationship Id="rId12" Type="http://schemas.openxmlformats.org/officeDocument/2006/relationships/customXml" Target="../ink/ink96.xml"/><Relationship Id="rId17" Type="http://schemas.openxmlformats.org/officeDocument/2006/relationships/image" Target="../media/image122.emf"/><Relationship Id="rId25" Type="http://schemas.openxmlformats.org/officeDocument/2006/relationships/image" Target="../media/image126.emf"/><Relationship Id="rId33" Type="http://schemas.openxmlformats.org/officeDocument/2006/relationships/image" Target="../media/image130.emf"/><Relationship Id="rId38" Type="http://schemas.openxmlformats.org/officeDocument/2006/relationships/customXml" Target="../ink/ink109.xml"/><Relationship Id="rId46" Type="http://schemas.openxmlformats.org/officeDocument/2006/relationships/customXml" Target="../ink/ink113.xml"/><Relationship Id="rId2" Type="http://schemas.openxmlformats.org/officeDocument/2006/relationships/customXml" Target="../ink/ink91.xml"/><Relationship Id="rId16" Type="http://schemas.openxmlformats.org/officeDocument/2006/relationships/customXml" Target="../ink/ink98.xml"/><Relationship Id="rId20" Type="http://schemas.openxmlformats.org/officeDocument/2006/relationships/customXml" Target="../ink/ink100.xml"/><Relationship Id="rId29" Type="http://schemas.openxmlformats.org/officeDocument/2006/relationships/image" Target="../media/image128.emf"/><Relationship Id="rId41" Type="http://schemas.openxmlformats.org/officeDocument/2006/relationships/image" Target="../media/image134.emf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93.xml"/><Relationship Id="rId11" Type="http://schemas.openxmlformats.org/officeDocument/2006/relationships/image" Target="../media/image119.emf"/><Relationship Id="rId24" Type="http://schemas.openxmlformats.org/officeDocument/2006/relationships/customXml" Target="../ink/ink102.xml"/><Relationship Id="rId32" Type="http://schemas.openxmlformats.org/officeDocument/2006/relationships/customXml" Target="../ink/ink106.xml"/><Relationship Id="rId37" Type="http://schemas.openxmlformats.org/officeDocument/2006/relationships/image" Target="../media/image132.emf"/><Relationship Id="rId40" Type="http://schemas.openxmlformats.org/officeDocument/2006/relationships/customXml" Target="../ink/ink110.xml"/><Relationship Id="rId45" Type="http://schemas.openxmlformats.org/officeDocument/2006/relationships/image" Target="../media/image136.emf"/><Relationship Id="rId5" Type="http://schemas.openxmlformats.org/officeDocument/2006/relationships/image" Target="../media/image116.emf"/><Relationship Id="rId15" Type="http://schemas.openxmlformats.org/officeDocument/2006/relationships/image" Target="../media/image121.emf"/><Relationship Id="rId23" Type="http://schemas.openxmlformats.org/officeDocument/2006/relationships/image" Target="../media/image125.emf"/><Relationship Id="rId28" Type="http://schemas.openxmlformats.org/officeDocument/2006/relationships/customXml" Target="../ink/ink104.xml"/><Relationship Id="rId36" Type="http://schemas.openxmlformats.org/officeDocument/2006/relationships/customXml" Target="../ink/ink108.xml"/><Relationship Id="rId10" Type="http://schemas.openxmlformats.org/officeDocument/2006/relationships/customXml" Target="../ink/ink95.xml"/><Relationship Id="rId19" Type="http://schemas.openxmlformats.org/officeDocument/2006/relationships/image" Target="../media/image123.emf"/><Relationship Id="rId31" Type="http://schemas.openxmlformats.org/officeDocument/2006/relationships/image" Target="../media/image129.emf"/><Relationship Id="rId44" Type="http://schemas.openxmlformats.org/officeDocument/2006/relationships/customXml" Target="../ink/ink112.xml"/><Relationship Id="rId4" Type="http://schemas.openxmlformats.org/officeDocument/2006/relationships/customXml" Target="../ink/ink92.xml"/><Relationship Id="rId9" Type="http://schemas.openxmlformats.org/officeDocument/2006/relationships/image" Target="../media/image118.emf"/><Relationship Id="rId14" Type="http://schemas.openxmlformats.org/officeDocument/2006/relationships/customXml" Target="../ink/ink97.xml"/><Relationship Id="rId22" Type="http://schemas.openxmlformats.org/officeDocument/2006/relationships/customXml" Target="../ink/ink101.xml"/><Relationship Id="rId27" Type="http://schemas.openxmlformats.org/officeDocument/2006/relationships/image" Target="../media/image127.emf"/><Relationship Id="rId30" Type="http://schemas.openxmlformats.org/officeDocument/2006/relationships/customXml" Target="../ink/ink105.xml"/><Relationship Id="rId35" Type="http://schemas.openxmlformats.org/officeDocument/2006/relationships/image" Target="../media/image131.emf"/><Relationship Id="rId43" Type="http://schemas.openxmlformats.org/officeDocument/2006/relationships/image" Target="../media/image13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emf"/><Relationship Id="rId13" Type="http://schemas.openxmlformats.org/officeDocument/2006/relationships/customXml" Target="../ink/ink119.xml"/><Relationship Id="rId18" Type="http://schemas.openxmlformats.org/officeDocument/2006/relationships/image" Target="../media/image145.emf"/><Relationship Id="rId3" Type="http://schemas.openxmlformats.org/officeDocument/2006/relationships/customXml" Target="../ink/ink114.xml"/><Relationship Id="rId21" Type="http://schemas.openxmlformats.org/officeDocument/2006/relationships/customXml" Target="../ink/ink123.xml"/><Relationship Id="rId47" Type="http://schemas.openxmlformats.org/officeDocument/2006/relationships/customXml" Target="../ink/ink124.xml"/><Relationship Id="rId50" Type="http://schemas.openxmlformats.org/officeDocument/2006/relationships/image" Target="../media/image161.emf"/><Relationship Id="rId7" Type="http://schemas.openxmlformats.org/officeDocument/2006/relationships/customXml" Target="../ink/ink116.xml"/><Relationship Id="rId12" Type="http://schemas.openxmlformats.org/officeDocument/2006/relationships/image" Target="../media/image142.emf"/><Relationship Id="rId17" Type="http://schemas.openxmlformats.org/officeDocument/2006/relationships/customXml" Target="../ink/ink121.xml"/><Relationship Id="rId46" Type="http://schemas.openxmlformats.org/officeDocument/2006/relationships/image" Target="../media/image159.e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4.emf"/><Relationship Id="rId20" Type="http://schemas.openxmlformats.org/officeDocument/2006/relationships/image" Target="../media/image14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9.emf"/><Relationship Id="rId11" Type="http://schemas.openxmlformats.org/officeDocument/2006/relationships/customXml" Target="../ink/ink118.xml"/><Relationship Id="rId5" Type="http://schemas.openxmlformats.org/officeDocument/2006/relationships/customXml" Target="../ink/ink115.xml"/><Relationship Id="rId15" Type="http://schemas.openxmlformats.org/officeDocument/2006/relationships/customXml" Target="../ink/ink120.xml"/><Relationship Id="rId49" Type="http://schemas.openxmlformats.org/officeDocument/2006/relationships/customXml" Target="../ink/ink125.xml"/><Relationship Id="rId10" Type="http://schemas.openxmlformats.org/officeDocument/2006/relationships/image" Target="../media/image141.emf"/><Relationship Id="rId19" Type="http://schemas.openxmlformats.org/officeDocument/2006/relationships/customXml" Target="../ink/ink122.xml"/><Relationship Id="rId4" Type="http://schemas.openxmlformats.org/officeDocument/2006/relationships/image" Target="../media/image138.emf"/><Relationship Id="rId9" Type="http://schemas.openxmlformats.org/officeDocument/2006/relationships/customXml" Target="../ink/ink117.xml"/><Relationship Id="rId14" Type="http://schemas.openxmlformats.org/officeDocument/2006/relationships/image" Target="../media/image143.emf"/><Relationship Id="rId48" Type="http://schemas.openxmlformats.org/officeDocument/2006/relationships/image" Target="../media/image160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9.xml"/><Relationship Id="rId13" Type="http://schemas.openxmlformats.org/officeDocument/2006/relationships/image" Target="../media/image169.emf"/><Relationship Id="rId18" Type="http://schemas.openxmlformats.org/officeDocument/2006/relationships/customXml" Target="../ink/ink134.xml"/><Relationship Id="rId3" Type="http://schemas.openxmlformats.org/officeDocument/2006/relationships/image" Target="../media/image164.emf"/><Relationship Id="rId7" Type="http://schemas.openxmlformats.org/officeDocument/2006/relationships/image" Target="../media/image166.emf"/><Relationship Id="rId12" Type="http://schemas.openxmlformats.org/officeDocument/2006/relationships/customXml" Target="../ink/ink131.xml"/><Relationship Id="rId17" Type="http://schemas.openxmlformats.org/officeDocument/2006/relationships/image" Target="../media/image171.emf"/><Relationship Id="rId2" Type="http://schemas.openxmlformats.org/officeDocument/2006/relationships/customXml" Target="../ink/ink126.xml"/><Relationship Id="rId16" Type="http://schemas.openxmlformats.org/officeDocument/2006/relationships/customXml" Target="../ink/ink133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28.xml"/><Relationship Id="rId11" Type="http://schemas.openxmlformats.org/officeDocument/2006/relationships/image" Target="../media/image168.emf"/><Relationship Id="rId5" Type="http://schemas.openxmlformats.org/officeDocument/2006/relationships/image" Target="../media/image165.emf"/><Relationship Id="rId15" Type="http://schemas.openxmlformats.org/officeDocument/2006/relationships/image" Target="../media/image170.emf"/><Relationship Id="rId10" Type="http://schemas.openxmlformats.org/officeDocument/2006/relationships/customXml" Target="../ink/ink130.xml"/><Relationship Id="rId19" Type="http://schemas.openxmlformats.org/officeDocument/2006/relationships/image" Target="../media/image172.emf"/><Relationship Id="rId4" Type="http://schemas.openxmlformats.org/officeDocument/2006/relationships/customXml" Target="../ink/ink127.xml"/><Relationship Id="rId9" Type="http://schemas.openxmlformats.org/officeDocument/2006/relationships/image" Target="../media/image167.emf"/><Relationship Id="rId14" Type="http://schemas.openxmlformats.org/officeDocument/2006/relationships/customXml" Target="../ink/ink13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emf"/><Relationship Id="rId13" Type="http://schemas.openxmlformats.org/officeDocument/2006/relationships/customXml" Target="../ink/ink140.xml"/><Relationship Id="rId18" Type="http://schemas.openxmlformats.org/officeDocument/2006/relationships/image" Target="../media/image180.emf"/><Relationship Id="rId26" Type="http://schemas.openxmlformats.org/officeDocument/2006/relationships/image" Target="../media/image184.emf"/><Relationship Id="rId3" Type="http://schemas.openxmlformats.org/officeDocument/2006/relationships/customXml" Target="../ink/ink135.xml"/><Relationship Id="rId21" Type="http://schemas.openxmlformats.org/officeDocument/2006/relationships/customXml" Target="../ink/ink144.xml"/><Relationship Id="rId7" Type="http://schemas.openxmlformats.org/officeDocument/2006/relationships/customXml" Target="../ink/ink137.xml"/><Relationship Id="rId12" Type="http://schemas.openxmlformats.org/officeDocument/2006/relationships/image" Target="../media/image177.emf"/><Relationship Id="rId17" Type="http://schemas.openxmlformats.org/officeDocument/2006/relationships/customXml" Target="../ink/ink142.xml"/><Relationship Id="rId25" Type="http://schemas.openxmlformats.org/officeDocument/2006/relationships/customXml" Target="../ink/ink146.xml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9.emf"/><Relationship Id="rId20" Type="http://schemas.openxmlformats.org/officeDocument/2006/relationships/image" Target="../media/image181.emf"/><Relationship Id="rId29" Type="http://schemas.openxmlformats.org/officeDocument/2006/relationships/customXml" Target="../ink/ink1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4.emf"/><Relationship Id="rId11" Type="http://schemas.openxmlformats.org/officeDocument/2006/relationships/customXml" Target="../ink/ink139.xml"/><Relationship Id="rId24" Type="http://schemas.openxmlformats.org/officeDocument/2006/relationships/image" Target="../media/image183.emf"/><Relationship Id="rId32" Type="http://schemas.openxmlformats.org/officeDocument/2006/relationships/image" Target="../media/image187.emf"/><Relationship Id="rId5" Type="http://schemas.openxmlformats.org/officeDocument/2006/relationships/customXml" Target="../ink/ink136.xml"/><Relationship Id="rId15" Type="http://schemas.openxmlformats.org/officeDocument/2006/relationships/customXml" Target="../ink/ink141.xml"/><Relationship Id="rId23" Type="http://schemas.openxmlformats.org/officeDocument/2006/relationships/customXml" Target="../ink/ink145.xml"/><Relationship Id="rId28" Type="http://schemas.openxmlformats.org/officeDocument/2006/relationships/image" Target="../media/image185.emf"/><Relationship Id="rId10" Type="http://schemas.openxmlformats.org/officeDocument/2006/relationships/image" Target="../media/image176.emf"/><Relationship Id="rId19" Type="http://schemas.openxmlformats.org/officeDocument/2006/relationships/customXml" Target="../ink/ink143.xml"/><Relationship Id="rId31" Type="http://schemas.openxmlformats.org/officeDocument/2006/relationships/customXml" Target="../ink/ink149.xml"/><Relationship Id="rId4" Type="http://schemas.openxmlformats.org/officeDocument/2006/relationships/image" Target="../media/image173.emf"/><Relationship Id="rId9" Type="http://schemas.openxmlformats.org/officeDocument/2006/relationships/customXml" Target="../ink/ink138.xml"/><Relationship Id="rId14" Type="http://schemas.openxmlformats.org/officeDocument/2006/relationships/image" Target="../media/image178.emf"/><Relationship Id="rId22" Type="http://schemas.openxmlformats.org/officeDocument/2006/relationships/image" Target="../media/image182.emf"/><Relationship Id="rId27" Type="http://schemas.openxmlformats.org/officeDocument/2006/relationships/customXml" Target="../ink/ink147.xml"/><Relationship Id="rId30" Type="http://schemas.openxmlformats.org/officeDocument/2006/relationships/image" Target="../media/image186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3.xml"/><Relationship Id="rId13" Type="http://schemas.openxmlformats.org/officeDocument/2006/relationships/image" Target="../media/image314.emf"/><Relationship Id="rId18" Type="http://schemas.openxmlformats.org/officeDocument/2006/relationships/customXml" Target="../ink/ink158.xml"/><Relationship Id="rId26" Type="http://schemas.openxmlformats.org/officeDocument/2006/relationships/customXml" Target="../ink/ink162.xml"/><Relationship Id="rId3" Type="http://schemas.openxmlformats.org/officeDocument/2006/relationships/image" Target="../media/image1058.emf"/><Relationship Id="rId21" Type="http://schemas.openxmlformats.org/officeDocument/2006/relationships/image" Target="../media/image318.emf"/><Relationship Id="rId7" Type="http://schemas.openxmlformats.org/officeDocument/2006/relationships/image" Target="../media/image311.emf"/><Relationship Id="rId12" Type="http://schemas.openxmlformats.org/officeDocument/2006/relationships/customXml" Target="../ink/ink155.xml"/><Relationship Id="rId17" Type="http://schemas.openxmlformats.org/officeDocument/2006/relationships/image" Target="../media/image316.emf"/><Relationship Id="rId25" Type="http://schemas.openxmlformats.org/officeDocument/2006/relationships/image" Target="../media/image320.emf"/><Relationship Id="rId2" Type="http://schemas.openxmlformats.org/officeDocument/2006/relationships/customXml" Target="../ink/ink150.xml"/><Relationship Id="rId16" Type="http://schemas.openxmlformats.org/officeDocument/2006/relationships/customXml" Target="../ink/ink157.xml"/><Relationship Id="rId20" Type="http://schemas.openxmlformats.org/officeDocument/2006/relationships/customXml" Target="../ink/ink159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52.xml"/><Relationship Id="rId11" Type="http://schemas.openxmlformats.org/officeDocument/2006/relationships/image" Target="../media/image313.emf"/><Relationship Id="rId24" Type="http://schemas.openxmlformats.org/officeDocument/2006/relationships/customXml" Target="../ink/ink161.xml"/><Relationship Id="rId5" Type="http://schemas.openxmlformats.org/officeDocument/2006/relationships/image" Target="../media/image310.emf"/><Relationship Id="rId15" Type="http://schemas.openxmlformats.org/officeDocument/2006/relationships/image" Target="../media/image315.emf"/><Relationship Id="rId23" Type="http://schemas.openxmlformats.org/officeDocument/2006/relationships/image" Target="../media/image319.emf"/><Relationship Id="rId10" Type="http://schemas.openxmlformats.org/officeDocument/2006/relationships/customXml" Target="../ink/ink154.xml"/><Relationship Id="rId19" Type="http://schemas.openxmlformats.org/officeDocument/2006/relationships/image" Target="../media/image317.emf"/><Relationship Id="rId4" Type="http://schemas.openxmlformats.org/officeDocument/2006/relationships/customXml" Target="../ink/ink151.xml"/><Relationship Id="rId9" Type="http://schemas.openxmlformats.org/officeDocument/2006/relationships/image" Target="../media/image312.emf"/><Relationship Id="rId14" Type="http://schemas.openxmlformats.org/officeDocument/2006/relationships/customXml" Target="../ink/ink156.xml"/><Relationship Id="rId22" Type="http://schemas.openxmlformats.org/officeDocument/2006/relationships/customXml" Target="../ink/ink160.xml"/><Relationship Id="rId27" Type="http://schemas.openxmlformats.org/officeDocument/2006/relationships/image" Target="../media/image321.emf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68.xml"/><Relationship Id="rId18" Type="http://schemas.openxmlformats.org/officeDocument/2006/relationships/image" Target="../media/image327.emf"/><Relationship Id="rId26" Type="http://schemas.openxmlformats.org/officeDocument/2006/relationships/image" Target="../media/image328.emf"/><Relationship Id="rId39" Type="http://schemas.openxmlformats.org/officeDocument/2006/relationships/customXml" Target="../ink/ink181.xml"/><Relationship Id="rId21" Type="http://schemas.openxmlformats.org/officeDocument/2006/relationships/customXml" Target="../ink/ink172.xml"/><Relationship Id="rId34" Type="http://schemas.openxmlformats.org/officeDocument/2006/relationships/image" Target="../media/image331.emf"/><Relationship Id="rId42" Type="http://schemas.openxmlformats.org/officeDocument/2006/relationships/image" Target="../media/image335.emf"/><Relationship Id="rId47" Type="http://schemas.openxmlformats.org/officeDocument/2006/relationships/customXml" Target="../ink/ink185.xml"/><Relationship Id="rId50" Type="http://schemas.openxmlformats.org/officeDocument/2006/relationships/image" Target="../media/image339.emf"/><Relationship Id="rId55" Type="http://schemas.openxmlformats.org/officeDocument/2006/relationships/customXml" Target="../ink/ink189.xml"/><Relationship Id="rId63" Type="http://schemas.openxmlformats.org/officeDocument/2006/relationships/customXml" Target="../ink/ink193.xml"/><Relationship Id="rId68" Type="http://schemas.openxmlformats.org/officeDocument/2006/relationships/image" Target="../media/image348.emf"/><Relationship Id="rId76" Type="http://schemas.openxmlformats.org/officeDocument/2006/relationships/image" Target="../media/image352.emf"/><Relationship Id="rId7" Type="http://schemas.openxmlformats.org/officeDocument/2006/relationships/customXml" Target="../ink/ink165.xml"/><Relationship Id="rId71" Type="http://schemas.openxmlformats.org/officeDocument/2006/relationships/customXml" Target="../ink/ink197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26.emf"/><Relationship Id="rId29" Type="http://schemas.openxmlformats.org/officeDocument/2006/relationships/customXml" Target="../ink/ink176.xml"/><Relationship Id="rId11" Type="http://schemas.openxmlformats.org/officeDocument/2006/relationships/customXml" Target="../ink/ink167.xml"/><Relationship Id="rId24" Type="http://schemas.openxmlformats.org/officeDocument/2006/relationships/image" Target="../media/image231.emf"/><Relationship Id="rId32" Type="http://schemas.openxmlformats.org/officeDocument/2006/relationships/image" Target="../media/image330.emf"/><Relationship Id="rId37" Type="http://schemas.openxmlformats.org/officeDocument/2006/relationships/customXml" Target="../ink/ink180.xml"/><Relationship Id="rId40" Type="http://schemas.openxmlformats.org/officeDocument/2006/relationships/image" Target="../media/image334.emf"/><Relationship Id="rId45" Type="http://schemas.openxmlformats.org/officeDocument/2006/relationships/customXml" Target="../ink/ink184.xml"/><Relationship Id="rId53" Type="http://schemas.openxmlformats.org/officeDocument/2006/relationships/customXml" Target="../ink/ink188.xml"/><Relationship Id="rId58" Type="http://schemas.openxmlformats.org/officeDocument/2006/relationships/image" Target="../media/image343.emf"/><Relationship Id="rId66" Type="http://schemas.openxmlformats.org/officeDocument/2006/relationships/image" Target="../media/image347.emf"/><Relationship Id="rId74" Type="http://schemas.openxmlformats.org/officeDocument/2006/relationships/image" Target="../media/image351.emf"/><Relationship Id="rId5" Type="http://schemas.openxmlformats.org/officeDocument/2006/relationships/customXml" Target="../ink/ink164.xml"/><Relationship Id="rId15" Type="http://schemas.openxmlformats.org/officeDocument/2006/relationships/customXml" Target="../ink/ink169.xml"/><Relationship Id="rId23" Type="http://schemas.openxmlformats.org/officeDocument/2006/relationships/customXml" Target="../ink/ink173.xml"/><Relationship Id="rId28" Type="http://schemas.openxmlformats.org/officeDocument/2006/relationships/image" Target="../media/image232.emf"/><Relationship Id="rId36" Type="http://schemas.openxmlformats.org/officeDocument/2006/relationships/image" Target="../media/image332.emf"/><Relationship Id="rId49" Type="http://schemas.openxmlformats.org/officeDocument/2006/relationships/customXml" Target="../ink/ink186.xml"/><Relationship Id="rId57" Type="http://schemas.openxmlformats.org/officeDocument/2006/relationships/customXml" Target="../ink/ink190.xml"/><Relationship Id="rId61" Type="http://schemas.openxmlformats.org/officeDocument/2006/relationships/customXml" Target="../ink/ink192.xml"/><Relationship Id="rId10" Type="http://schemas.openxmlformats.org/officeDocument/2006/relationships/image" Target="../media/image1059.emf"/><Relationship Id="rId19" Type="http://schemas.openxmlformats.org/officeDocument/2006/relationships/customXml" Target="../ink/ink171.xml"/><Relationship Id="rId31" Type="http://schemas.openxmlformats.org/officeDocument/2006/relationships/customXml" Target="../ink/ink177.xml"/><Relationship Id="rId44" Type="http://schemas.openxmlformats.org/officeDocument/2006/relationships/image" Target="../media/image336.emf"/><Relationship Id="rId52" Type="http://schemas.openxmlformats.org/officeDocument/2006/relationships/image" Target="../media/image340.emf"/><Relationship Id="rId60" Type="http://schemas.openxmlformats.org/officeDocument/2006/relationships/image" Target="../media/image344.emf"/><Relationship Id="rId65" Type="http://schemas.openxmlformats.org/officeDocument/2006/relationships/customXml" Target="../ink/ink194.xml"/><Relationship Id="rId73" Type="http://schemas.openxmlformats.org/officeDocument/2006/relationships/customXml" Target="../ink/ink198.xml"/><Relationship Id="rId4" Type="http://schemas.openxmlformats.org/officeDocument/2006/relationships/image" Target="../media/image322.emf"/><Relationship Id="rId9" Type="http://schemas.openxmlformats.org/officeDocument/2006/relationships/customXml" Target="../ink/ink166.xml"/><Relationship Id="rId14" Type="http://schemas.openxmlformats.org/officeDocument/2006/relationships/image" Target="../media/image325.emf"/><Relationship Id="rId22" Type="http://schemas.openxmlformats.org/officeDocument/2006/relationships/image" Target="../media/image230.emf"/><Relationship Id="rId27" Type="http://schemas.openxmlformats.org/officeDocument/2006/relationships/customXml" Target="../ink/ink175.xml"/><Relationship Id="rId30" Type="http://schemas.openxmlformats.org/officeDocument/2006/relationships/image" Target="../media/image329.emf"/><Relationship Id="rId35" Type="http://schemas.openxmlformats.org/officeDocument/2006/relationships/customXml" Target="../ink/ink179.xml"/><Relationship Id="rId43" Type="http://schemas.openxmlformats.org/officeDocument/2006/relationships/customXml" Target="../ink/ink183.xml"/><Relationship Id="rId48" Type="http://schemas.openxmlformats.org/officeDocument/2006/relationships/image" Target="../media/image338.emf"/><Relationship Id="rId56" Type="http://schemas.openxmlformats.org/officeDocument/2006/relationships/image" Target="../media/image342.emf"/><Relationship Id="rId64" Type="http://schemas.openxmlformats.org/officeDocument/2006/relationships/image" Target="../media/image346.emf"/><Relationship Id="rId69" Type="http://schemas.openxmlformats.org/officeDocument/2006/relationships/customXml" Target="../ink/ink196.xml"/><Relationship Id="rId8" Type="http://schemas.openxmlformats.org/officeDocument/2006/relationships/image" Target="../media/image323.emf"/><Relationship Id="rId51" Type="http://schemas.openxmlformats.org/officeDocument/2006/relationships/customXml" Target="../ink/ink187.xml"/><Relationship Id="rId72" Type="http://schemas.openxmlformats.org/officeDocument/2006/relationships/image" Target="../media/image350.emf"/><Relationship Id="rId3" Type="http://schemas.openxmlformats.org/officeDocument/2006/relationships/customXml" Target="../ink/ink163.xml"/><Relationship Id="rId12" Type="http://schemas.openxmlformats.org/officeDocument/2006/relationships/image" Target="../media/image228.emf"/><Relationship Id="rId17" Type="http://schemas.openxmlformats.org/officeDocument/2006/relationships/customXml" Target="../ink/ink170.xml"/><Relationship Id="rId25" Type="http://schemas.openxmlformats.org/officeDocument/2006/relationships/customXml" Target="../ink/ink174.xml"/><Relationship Id="rId33" Type="http://schemas.openxmlformats.org/officeDocument/2006/relationships/customXml" Target="../ink/ink178.xml"/><Relationship Id="rId38" Type="http://schemas.openxmlformats.org/officeDocument/2006/relationships/image" Target="../media/image333.emf"/><Relationship Id="rId46" Type="http://schemas.openxmlformats.org/officeDocument/2006/relationships/image" Target="../media/image337.emf"/><Relationship Id="rId59" Type="http://schemas.openxmlformats.org/officeDocument/2006/relationships/customXml" Target="../ink/ink191.xml"/><Relationship Id="rId67" Type="http://schemas.openxmlformats.org/officeDocument/2006/relationships/customXml" Target="../ink/ink195.xml"/><Relationship Id="rId20" Type="http://schemas.openxmlformats.org/officeDocument/2006/relationships/image" Target="../media/image229.emf"/><Relationship Id="rId41" Type="http://schemas.openxmlformats.org/officeDocument/2006/relationships/customXml" Target="../ink/ink182.xml"/><Relationship Id="rId54" Type="http://schemas.openxmlformats.org/officeDocument/2006/relationships/image" Target="../media/image341.emf"/><Relationship Id="rId62" Type="http://schemas.openxmlformats.org/officeDocument/2006/relationships/image" Target="../media/image345.emf"/><Relationship Id="rId70" Type="http://schemas.openxmlformats.org/officeDocument/2006/relationships/image" Target="../media/image349.emf"/><Relationship Id="rId75" Type="http://schemas.openxmlformats.org/officeDocument/2006/relationships/customXml" Target="../ink/ink19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ustomXml" Target="../ink/ink203.xml"/><Relationship Id="rId13" Type="http://schemas.openxmlformats.org/officeDocument/2006/relationships/image" Target="../media/image358.emf"/><Relationship Id="rId18" Type="http://schemas.openxmlformats.org/officeDocument/2006/relationships/customXml" Target="../ink/ink208.xml"/><Relationship Id="rId26" Type="http://schemas.openxmlformats.org/officeDocument/2006/relationships/customXml" Target="../ink/ink212.xml"/><Relationship Id="rId3" Type="http://schemas.openxmlformats.org/officeDocument/2006/relationships/image" Target="../media/image353.emf"/><Relationship Id="rId21" Type="http://schemas.openxmlformats.org/officeDocument/2006/relationships/image" Target="../media/image362.emf"/><Relationship Id="rId7" Type="http://schemas.openxmlformats.org/officeDocument/2006/relationships/image" Target="../media/image355.emf"/><Relationship Id="rId12" Type="http://schemas.openxmlformats.org/officeDocument/2006/relationships/customXml" Target="../ink/ink205.xml"/><Relationship Id="rId17" Type="http://schemas.openxmlformats.org/officeDocument/2006/relationships/image" Target="../media/image360.emf"/><Relationship Id="rId25" Type="http://schemas.openxmlformats.org/officeDocument/2006/relationships/image" Target="../media/image364.emf"/><Relationship Id="rId2" Type="http://schemas.openxmlformats.org/officeDocument/2006/relationships/customXml" Target="../ink/ink200.xml"/><Relationship Id="rId16" Type="http://schemas.openxmlformats.org/officeDocument/2006/relationships/customXml" Target="../ink/ink207.xml"/><Relationship Id="rId20" Type="http://schemas.openxmlformats.org/officeDocument/2006/relationships/customXml" Target="../ink/ink209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02.xml"/><Relationship Id="rId11" Type="http://schemas.openxmlformats.org/officeDocument/2006/relationships/image" Target="../media/image357.emf"/><Relationship Id="rId24" Type="http://schemas.openxmlformats.org/officeDocument/2006/relationships/customXml" Target="../ink/ink211.xml"/><Relationship Id="rId5" Type="http://schemas.openxmlformats.org/officeDocument/2006/relationships/image" Target="../media/image354.emf"/><Relationship Id="rId15" Type="http://schemas.openxmlformats.org/officeDocument/2006/relationships/image" Target="../media/image359.emf"/><Relationship Id="rId23" Type="http://schemas.openxmlformats.org/officeDocument/2006/relationships/image" Target="../media/image363.emf"/><Relationship Id="rId10" Type="http://schemas.openxmlformats.org/officeDocument/2006/relationships/customXml" Target="../ink/ink204.xml"/><Relationship Id="rId19" Type="http://schemas.openxmlformats.org/officeDocument/2006/relationships/image" Target="../media/image361.emf"/><Relationship Id="rId4" Type="http://schemas.openxmlformats.org/officeDocument/2006/relationships/customXml" Target="../ink/ink201.xml"/><Relationship Id="rId9" Type="http://schemas.openxmlformats.org/officeDocument/2006/relationships/image" Target="../media/image356.emf"/><Relationship Id="rId14" Type="http://schemas.openxmlformats.org/officeDocument/2006/relationships/customXml" Target="../ink/ink206.xml"/><Relationship Id="rId22" Type="http://schemas.openxmlformats.org/officeDocument/2006/relationships/customXml" Target="../ink/ink210.xml"/><Relationship Id="rId27" Type="http://schemas.openxmlformats.org/officeDocument/2006/relationships/image" Target="../media/image36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2.emf"/><Relationship Id="rId18" Type="http://schemas.openxmlformats.org/officeDocument/2006/relationships/customXml" Target="../ink/ink221.xml"/><Relationship Id="rId26" Type="http://schemas.openxmlformats.org/officeDocument/2006/relationships/customXml" Target="../ink/ink225.xml"/><Relationship Id="rId39" Type="http://schemas.openxmlformats.org/officeDocument/2006/relationships/image" Target="../media/image385.emf"/><Relationship Id="rId21" Type="http://schemas.openxmlformats.org/officeDocument/2006/relationships/image" Target="../media/image376.emf"/><Relationship Id="rId34" Type="http://schemas.openxmlformats.org/officeDocument/2006/relationships/customXml" Target="../ink/ink229.xml"/><Relationship Id="rId42" Type="http://schemas.openxmlformats.org/officeDocument/2006/relationships/customXml" Target="../ink/ink233.xml"/><Relationship Id="rId47" Type="http://schemas.openxmlformats.org/officeDocument/2006/relationships/image" Target="../media/image389.emf"/><Relationship Id="rId50" Type="http://schemas.openxmlformats.org/officeDocument/2006/relationships/customXml" Target="../ink/ink237.xml"/><Relationship Id="rId55" Type="http://schemas.openxmlformats.org/officeDocument/2006/relationships/image" Target="../media/image393.emf"/><Relationship Id="rId63" Type="http://schemas.openxmlformats.org/officeDocument/2006/relationships/image" Target="../media/image397.emf"/><Relationship Id="rId68" Type="http://schemas.openxmlformats.org/officeDocument/2006/relationships/customXml" Target="../ink/ink246.xml"/><Relationship Id="rId7" Type="http://schemas.openxmlformats.org/officeDocument/2006/relationships/image" Target="../media/image1060.emf"/><Relationship Id="rId71" Type="http://schemas.openxmlformats.org/officeDocument/2006/relationships/image" Target="../media/image401.emf"/><Relationship Id="rId2" Type="http://schemas.openxmlformats.org/officeDocument/2006/relationships/customXml" Target="../ink/ink213.xml"/><Relationship Id="rId16" Type="http://schemas.openxmlformats.org/officeDocument/2006/relationships/customXml" Target="../ink/ink220.xml"/><Relationship Id="rId29" Type="http://schemas.openxmlformats.org/officeDocument/2006/relationships/image" Target="../media/image380.emf"/><Relationship Id="rId11" Type="http://schemas.openxmlformats.org/officeDocument/2006/relationships/image" Target="../media/image371.emf"/><Relationship Id="rId24" Type="http://schemas.openxmlformats.org/officeDocument/2006/relationships/customXml" Target="../ink/ink224.xml"/><Relationship Id="rId32" Type="http://schemas.openxmlformats.org/officeDocument/2006/relationships/customXml" Target="../ink/ink228.xml"/><Relationship Id="rId37" Type="http://schemas.openxmlformats.org/officeDocument/2006/relationships/image" Target="../media/image384.emf"/><Relationship Id="rId40" Type="http://schemas.openxmlformats.org/officeDocument/2006/relationships/customXml" Target="../ink/ink232.xml"/><Relationship Id="rId45" Type="http://schemas.openxmlformats.org/officeDocument/2006/relationships/image" Target="../media/image388.emf"/><Relationship Id="rId53" Type="http://schemas.openxmlformats.org/officeDocument/2006/relationships/image" Target="../media/image392.emf"/><Relationship Id="rId58" Type="http://schemas.openxmlformats.org/officeDocument/2006/relationships/customXml" Target="../ink/ink241.xml"/><Relationship Id="rId66" Type="http://schemas.openxmlformats.org/officeDocument/2006/relationships/customXml" Target="../ink/ink245.xml"/><Relationship Id="rId5" Type="http://schemas.openxmlformats.org/officeDocument/2006/relationships/image" Target="../media/image368.emf"/><Relationship Id="rId15" Type="http://schemas.openxmlformats.org/officeDocument/2006/relationships/image" Target="../media/image373.emf"/><Relationship Id="rId23" Type="http://schemas.openxmlformats.org/officeDocument/2006/relationships/image" Target="../media/image377.emf"/><Relationship Id="rId28" Type="http://schemas.openxmlformats.org/officeDocument/2006/relationships/customXml" Target="../ink/ink226.xml"/><Relationship Id="rId36" Type="http://schemas.openxmlformats.org/officeDocument/2006/relationships/customXml" Target="../ink/ink230.xml"/><Relationship Id="rId49" Type="http://schemas.openxmlformats.org/officeDocument/2006/relationships/image" Target="../media/image390.emf"/><Relationship Id="rId57" Type="http://schemas.openxmlformats.org/officeDocument/2006/relationships/image" Target="../media/image394.emf"/><Relationship Id="rId61" Type="http://schemas.openxmlformats.org/officeDocument/2006/relationships/image" Target="../media/image396.emf"/><Relationship Id="rId10" Type="http://schemas.openxmlformats.org/officeDocument/2006/relationships/customXml" Target="../ink/ink217.xml"/><Relationship Id="rId19" Type="http://schemas.openxmlformats.org/officeDocument/2006/relationships/image" Target="../media/image375.emf"/><Relationship Id="rId31" Type="http://schemas.openxmlformats.org/officeDocument/2006/relationships/image" Target="../media/image381.emf"/><Relationship Id="rId44" Type="http://schemas.openxmlformats.org/officeDocument/2006/relationships/customXml" Target="../ink/ink234.xml"/><Relationship Id="rId52" Type="http://schemas.openxmlformats.org/officeDocument/2006/relationships/customXml" Target="../ink/ink238.xml"/><Relationship Id="rId60" Type="http://schemas.openxmlformats.org/officeDocument/2006/relationships/customXml" Target="../ink/ink242.xml"/><Relationship Id="rId65" Type="http://schemas.openxmlformats.org/officeDocument/2006/relationships/image" Target="../media/image398.emf"/><Relationship Id="rId73" Type="http://schemas.openxmlformats.org/officeDocument/2006/relationships/image" Target="../media/image402.emf"/><Relationship Id="rId4" Type="http://schemas.openxmlformats.org/officeDocument/2006/relationships/customXml" Target="../ink/ink214.xml"/><Relationship Id="rId9" Type="http://schemas.openxmlformats.org/officeDocument/2006/relationships/image" Target="../media/image370.emf"/><Relationship Id="rId14" Type="http://schemas.openxmlformats.org/officeDocument/2006/relationships/customXml" Target="../ink/ink219.xml"/><Relationship Id="rId22" Type="http://schemas.openxmlformats.org/officeDocument/2006/relationships/customXml" Target="../ink/ink223.xml"/><Relationship Id="rId27" Type="http://schemas.openxmlformats.org/officeDocument/2006/relationships/image" Target="../media/image379.emf"/><Relationship Id="rId30" Type="http://schemas.openxmlformats.org/officeDocument/2006/relationships/customXml" Target="../ink/ink227.xml"/><Relationship Id="rId35" Type="http://schemas.openxmlformats.org/officeDocument/2006/relationships/image" Target="../media/image383.emf"/><Relationship Id="rId43" Type="http://schemas.openxmlformats.org/officeDocument/2006/relationships/image" Target="../media/image1061.emf"/><Relationship Id="rId48" Type="http://schemas.openxmlformats.org/officeDocument/2006/relationships/customXml" Target="../ink/ink236.xml"/><Relationship Id="rId56" Type="http://schemas.openxmlformats.org/officeDocument/2006/relationships/customXml" Target="../ink/ink240.xml"/><Relationship Id="rId64" Type="http://schemas.openxmlformats.org/officeDocument/2006/relationships/customXml" Target="../ink/ink244.xml"/><Relationship Id="rId69" Type="http://schemas.openxmlformats.org/officeDocument/2006/relationships/image" Target="../media/image400.emf"/><Relationship Id="rId8" Type="http://schemas.openxmlformats.org/officeDocument/2006/relationships/customXml" Target="../ink/ink216.xml"/><Relationship Id="rId51" Type="http://schemas.openxmlformats.org/officeDocument/2006/relationships/image" Target="../media/image391.emf"/><Relationship Id="rId72" Type="http://schemas.openxmlformats.org/officeDocument/2006/relationships/customXml" Target="../ink/ink248.xml"/><Relationship Id="rId3" Type="http://schemas.openxmlformats.org/officeDocument/2006/relationships/image" Target="../media/image367.emf"/><Relationship Id="rId12" Type="http://schemas.openxmlformats.org/officeDocument/2006/relationships/customXml" Target="../ink/ink218.xml"/><Relationship Id="rId17" Type="http://schemas.openxmlformats.org/officeDocument/2006/relationships/image" Target="../media/image374.emf"/><Relationship Id="rId25" Type="http://schemas.openxmlformats.org/officeDocument/2006/relationships/image" Target="../media/image378.emf"/><Relationship Id="rId33" Type="http://schemas.openxmlformats.org/officeDocument/2006/relationships/image" Target="../media/image382.emf"/><Relationship Id="rId38" Type="http://schemas.openxmlformats.org/officeDocument/2006/relationships/customXml" Target="../ink/ink231.xml"/><Relationship Id="rId46" Type="http://schemas.openxmlformats.org/officeDocument/2006/relationships/customXml" Target="../ink/ink235.xml"/><Relationship Id="rId59" Type="http://schemas.openxmlformats.org/officeDocument/2006/relationships/image" Target="../media/image395.emf"/><Relationship Id="rId67" Type="http://schemas.openxmlformats.org/officeDocument/2006/relationships/image" Target="../media/image399.emf"/><Relationship Id="rId20" Type="http://schemas.openxmlformats.org/officeDocument/2006/relationships/customXml" Target="../ink/ink222.xml"/><Relationship Id="rId41" Type="http://schemas.openxmlformats.org/officeDocument/2006/relationships/image" Target="../media/image386.emf"/><Relationship Id="rId54" Type="http://schemas.openxmlformats.org/officeDocument/2006/relationships/customXml" Target="../ink/ink239.xml"/><Relationship Id="rId62" Type="http://schemas.openxmlformats.org/officeDocument/2006/relationships/customXml" Target="../ink/ink243.xml"/><Relationship Id="rId70" Type="http://schemas.openxmlformats.org/officeDocument/2006/relationships/customXml" Target="../ink/ink247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1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ustomXml" Target="../ink/ink252.xml"/><Relationship Id="rId13" Type="http://schemas.openxmlformats.org/officeDocument/2006/relationships/image" Target="../media/image408.emf"/><Relationship Id="rId18" Type="http://schemas.openxmlformats.org/officeDocument/2006/relationships/customXml" Target="../ink/ink257.xml"/><Relationship Id="rId3" Type="http://schemas.openxmlformats.org/officeDocument/2006/relationships/image" Target="../media/image403.emf"/><Relationship Id="rId21" Type="http://schemas.openxmlformats.org/officeDocument/2006/relationships/image" Target="../media/image412.emf"/><Relationship Id="rId7" Type="http://schemas.openxmlformats.org/officeDocument/2006/relationships/image" Target="../media/image405.emf"/><Relationship Id="rId12" Type="http://schemas.openxmlformats.org/officeDocument/2006/relationships/customXml" Target="../ink/ink254.xml"/><Relationship Id="rId17" Type="http://schemas.openxmlformats.org/officeDocument/2006/relationships/image" Target="../media/image410.emf"/><Relationship Id="rId2" Type="http://schemas.openxmlformats.org/officeDocument/2006/relationships/customXml" Target="../ink/ink249.xml"/><Relationship Id="rId16" Type="http://schemas.openxmlformats.org/officeDocument/2006/relationships/customXml" Target="../ink/ink256.xml"/><Relationship Id="rId20" Type="http://schemas.openxmlformats.org/officeDocument/2006/relationships/customXml" Target="../ink/ink258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51.xml"/><Relationship Id="rId11" Type="http://schemas.openxmlformats.org/officeDocument/2006/relationships/image" Target="../media/image407.emf"/><Relationship Id="rId5" Type="http://schemas.openxmlformats.org/officeDocument/2006/relationships/image" Target="../media/image404.emf"/><Relationship Id="rId15" Type="http://schemas.openxmlformats.org/officeDocument/2006/relationships/image" Target="../media/image409.emf"/><Relationship Id="rId10" Type="http://schemas.openxmlformats.org/officeDocument/2006/relationships/customXml" Target="../ink/ink253.xml"/><Relationship Id="rId19" Type="http://schemas.openxmlformats.org/officeDocument/2006/relationships/image" Target="../media/image411.emf"/><Relationship Id="rId4" Type="http://schemas.openxmlformats.org/officeDocument/2006/relationships/customXml" Target="../ink/ink250.xml"/><Relationship Id="rId9" Type="http://schemas.openxmlformats.org/officeDocument/2006/relationships/image" Target="../media/image406.emf"/><Relationship Id="rId14" Type="http://schemas.openxmlformats.org/officeDocument/2006/relationships/customXml" Target="../ink/ink25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62.xml"/><Relationship Id="rId13" Type="http://schemas.openxmlformats.org/officeDocument/2006/relationships/image" Target="../media/image418.emf"/><Relationship Id="rId18" Type="http://schemas.openxmlformats.org/officeDocument/2006/relationships/customXml" Target="../ink/ink267.xml"/><Relationship Id="rId26" Type="http://schemas.openxmlformats.org/officeDocument/2006/relationships/customXml" Target="../ink/ink271.xml"/><Relationship Id="rId3" Type="http://schemas.openxmlformats.org/officeDocument/2006/relationships/image" Target="../media/image413.emf"/><Relationship Id="rId21" Type="http://schemas.openxmlformats.org/officeDocument/2006/relationships/image" Target="../media/image422.emf"/><Relationship Id="rId34" Type="http://schemas.openxmlformats.org/officeDocument/2006/relationships/customXml" Target="../ink/ink275.xml"/><Relationship Id="rId7" Type="http://schemas.openxmlformats.org/officeDocument/2006/relationships/image" Target="../media/image415.emf"/><Relationship Id="rId12" Type="http://schemas.openxmlformats.org/officeDocument/2006/relationships/customXml" Target="../ink/ink264.xml"/><Relationship Id="rId17" Type="http://schemas.openxmlformats.org/officeDocument/2006/relationships/image" Target="../media/image420.emf"/><Relationship Id="rId25" Type="http://schemas.openxmlformats.org/officeDocument/2006/relationships/image" Target="../media/image424.emf"/><Relationship Id="rId33" Type="http://schemas.openxmlformats.org/officeDocument/2006/relationships/image" Target="../media/image428.emf"/><Relationship Id="rId2" Type="http://schemas.openxmlformats.org/officeDocument/2006/relationships/customXml" Target="../ink/ink259.xml"/><Relationship Id="rId16" Type="http://schemas.openxmlformats.org/officeDocument/2006/relationships/customXml" Target="../ink/ink266.xml"/><Relationship Id="rId20" Type="http://schemas.openxmlformats.org/officeDocument/2006/relationships/customXml" Target="../ink/ink268.xml"/><Relationship Id="rId29" Type="http://schemas.openxmlformats.org/officeDocument/2006/relationships/image" Target="../media/image426.emf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61.xml"/><Relationship Id="rId11" Type="http://schemas.openxmlformats.org/officeDocument/2006/relationships/image" Target="../media/image417.emf"/><Relationship Id="rId24" Type="http://schemas.openxmlformats.org/officeDocument/2006/relationships/customXml" Target="../ink/ink270.xml"/><Relationship Id="rId32" Type="http://schemas.openxmlformats.org/officeDocument/2006/relationships/customXml" Target="../ink/ink274.xml"/><Relationship Id="rId37" Type="http://schemas.openxmlformats.org/officeDocument/2006/relationships/image" Target="../media/image430.emf"/><Relationship Id="rId5" Type="http://schemas.openxmlformats.org/officeDocument/2006/relationships/image" Target="../media/image414.emf"/><Relationship Id="rId15" Type="http://schemas.openxmlformats.org/officeDocument/2006/relationships/image" Target="../media/image419.emf"/><Relationship Id="rId23" Type="http://schemas.openxmlformats.org/officeDocument/2006/relationships/image" Target="../media/image423.emf"/><Relationship Id="rId28" Type="http://schemas.openxmlformats.org/officeDocument/2006/relationships/customXml" Target="../ink/ink272.xml"/><Relationship Id="rId36" Type="http://schemas.openxmlformats.org/officeDocument/2006/relationships/customXml" Target="../ink/ink276.xml"/><Relationship Id="rId10" Type="http://schemas.openxmlformats.org/officeDocument/2006/relationships/customXml" Target="../ink/ink263.xml"/><Relationship Id="rId19" Type="http://schemas.openxmlformats.org/officeDocument/2006/relationships/image" Target="../media/image421.emf"/><Relationship Id="rId31" Type="http://schemas.openxmlformats.org/officeDocument/2006/relationships/image" Target="../media/image427.emf"/><Relationship Id="rId4" Type="http://schemas.openxmlformats.org/officeDocument/2006/relationships/customXml" Target="../ink/ink260.xml"/><Relationship Id="rId9" Type="http://schemas.openxmlformats.org/officeDocument/2006/relationships/image" Target="../media/image416.emf"/><Relationship Id="rId14" Type="http://schemas.openxmlformats.org/officeDocument/2006/relationships/customXml" Target="../ink/ink265.xml"/><Relationship Id="rId22" Type="http://schemas.openxmlformats.org/officeDocument/2006/relationships/customXml" Target="../ink/ink269.xml"/><Relationship Id="rId27" Type="http://schemas.openxmlformats.org/officeDocument/2006/relationships/image" Target="../media/image425.emf"/><Relationship Id="rId30" Type="http://schemas.openxmlformats.org/officeDocument/2006/relationships/customXml" Target="../ink/ink273.xml"/><Relationship Id="rId35" Type="http://schemas.openxmlformats.org/officeDocument/2006/relationships/image" Target="../media/image429.emf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36.emf"/><Relationship Id="rId18" Type="http://schemas.openxmlformats.org/officeDocument/2006/relationships/customXml" Target="../ink/ink285.xml"/><Relationship Id="rId26" Type="http://schemas.openxmlformats.org/officeDocument/2006/relationships/customXml" Target="../ink/ink289.xml"/><Relationship Id="rId39" Type="http://schemas.openxmlformats.org/officeDocument/2006/relationships/image" Target="../media/image449.emf"/><Relationship Id="rId21" Type="http://schemas.openxmlformats.org/officeDocument/2006/relationships/image" Target="../media/image440.emf"/><Relationship Id="rId34" Type="http://schemas.openxmlformats.org/officeDocument/2006/relationships/customXml" Target="../ink/ink293.xml"/><Relationship Id="rId42" Type="http://schemas.openxmlformats.org/officeDocument/2006/relationships/customXml" Target="../ink/ink297.xml"/><Relationship Id="rId47" Type="http://schemas.openxmlformats.org/officeDocument/2006/relationships/image" Target="../media/image453.emf"/><Relationship Id="rId50" Type="http://schemas.openxmlformats.org/officeDocument/2006/relationships/customXml" Target="../ink/ink301.xml"/><Relationship Id="rId55" Type="http://schemas.openxmlformats.org/officeDocument/2006/relationships/image" Target="../media/image457.emf"/><Relationship Id="rId63" Type="http://schemas.openxmlformats.org/officeDocument/2006/relationships/image" Target="../media/image461.emf"/><Relationship Id="rId68" Type="http://schemas.openxmlformats.org/officeDocument/2006/relationships/customXml" Target="../ink/ink310.xml"/><Relationship Id="rId76" Type="http://schemas.openxmlformats.org/officeDocument/2006/relationships/customXml" Target="../ink/ink314.xml"/><Relationship Id="rId84" Type="http://schemas.openxmlformats.org/officeDocument/2006/relationships/customXml" Target="../ink/ink318.xml"/><Relationship Id="rId7" Type="http://schemas.openxmlformats.org/officeDocument/2006/relationships/image" Target="../media/image433.emf"/><Relationship Id="rId71" Type="http://schemas.openxmlformats.org/officeDocument/2006/relationships/image" Target="../media/image465.emf"/><Relationship Id="rId2" Type="http://schemas.openxmlformats.org/officeDocument/2006/relationships/customXml" Target="../ink/ink277.xml"/><Relationship Id="rId16" Type="http://schemas.openxmlformats.org/officeDocument/2006/relationships/customXml" Target="../ink/ink284.xml"/><Relationship Id="rId29" Type="http://schemas.openxmlformats.org/officeDocument/2006/relationships/image" Target="../media/image444.emf"/><Relationship Id="rId11" Type="http://schemas.openxmlformats.org/officeDocument/2006/relationships/image" Target="../media/image435.emf"/><Relationship Id="rId24" Type="http://schemas.openxmlformats.org/officeDocument/2006/relationships/customXml" Target="../ink/ink288.xml"/><Relationship Id="rId32" Type="http://schemas.openxmlformats.org/officeDocument/2006/relationships/customXml" Target="../ink/ink292.xml"/><Relationship Id="rId37" Type="http://schemas.openxmlformats.org/officeDocument/2006/relationships/image" Target="../media/image448.emf"/><Relationship Id="rId40" Type="http://schemas.openxmlformats.org/officeDocument/2006/relationships/customXml" Target="../ink/ink296.xml"/><Relationship Id="rId45" Type="http://schemas.openxmlformats.org/officeDocument/2006/relationships/image" Target="../media/image452.emf"/><Relationship Id="rId53" Type="http://schemas.openxmlformats.org/officeDocument/2006/relationships/image" Target="../media/image1063.emf"/><Relationship Id="rId58" Type="http://schemas.openxmlformats.org/officeDocument/2006/relationships/customXml" Target="../ink/ink305.xml"/><Relationship Id="rId66" Type="http://schemas.openxmlformats.org/officeDocument/2006/relationships/customXml" Target="../ink/ink309.xml"/><Relationship Id="rId74" Type="http://schemas.openxmlformats.org/officeDocument/2006/relationships/customXml" Target="../ink/ink313.xml"/><Relationship Id="rId79" Type="http://schemas.openxmlformats.org/officeDocument/2006/relationships/image" Target="../media/image469.emf"/><Relationship Id="rId5" Type="http://schemas.openxmlformats.org/officeDocument/2006/relationships/image" Target="../media/image432.emf"/><Relationship Id="rId61" Type="http://schemas.openxmlformats.org/officeDocument/2006/relationships/image" Target="../media/image460.emf"/><Relationship Id="rId82" Type="http://schemas.openxmlformats.org/officeDocument/2006/relationships/customXml" Target="../ink/ink317.xml"/><Relationship Id="rId19" Type="http://schemas.openxmlformats.org/officeDocument/2006/relationships/image" Target="../media/image439.emf"/><Relationship Id="rId4" Type="http://schemas.openxmlformats.org/officeDocument/2006/relationships/customXml" Target="../ink/ink278.xml"/><Relationship Id="rId9" Type="http://schemas.openxmlformats.org/officeDocument/2006/relationships/image" Target="../media/image434.emf"/><Relationship Id="rId14" Type="http://schemas.openxmlformats.org/officeDocument/2006/relationships/customXml" Target="../ink/ink283.xml"/><Relationship Id="rId22" Type="http://schemas.openxmlformats.org/officeDocument/2006/relationships/customXml" Target="../ink/ink287.xml"/><Relationship Id="rId27" Type="http://schemas.openxmlformats.org/officeDocument/2006/relationships/image" Target="../media/image443.emf"/><Relationship Id="rId30" Type="http://schemas.openxmlformats.org/officeDocument/2006/relationships/customXml" Target="../ink/ink291.xml"/><Relationship Id="rId35" Type="http://schemas.openxmlformats.org/officeDocument/2006/relationships/image" Target="../media/image447.emf"/><Relationship Id="rId43" Type="http://schemas.openxmlformats.org/officeDocument/2006/relationships/image" Target="../media/image451.emf"/><Relationship Id="rId48" Type="http://schemas.openxmlformats.org/officeDocument/2006/relationships/customXml" Target="../ink/ink300.xml"/><Relationship Id="rId56" Type="http://schemas.openxmlformats.org/officeDocument/2006/relationships/customXml" Target="../ink/ink304.xml"/><Relationship Id="rId64" Type="http://schemas.openxmlformats.org/officeDocument/2006/relationships/customXml" Target="../ink/ink308.xml"/><Relationship Id="rId69" Type="http://schemas.openxmlformats.org/officeDocument/2006/relationships/image" Target="../media/image464.emf"/><Relationship Id="rId77" Type="http://schemas.openxmlformats.org/officeDocument/2006/relationships/image" Target="../media/image468.emf"/><Relationship Id="rId8" Type="http://schemas.openxmlformats.org/officeDocument/2006/relationships/customXml" Target="../ink/ink280.xml"/><Relationship Id="rId51" Type="http://schemas.openxmlformats.org/officeDocument/2006/relationships/image" Target="../media/image455.emf"/><Relationship Id="rId72" Type="http://schemas.openxmlformats.org/officeDocument/2006/relationships/customXml" Target="../ink/ink312.xml"/><Relationship Id="rId80" Type="http://schemas.openxmlformats.org/officeDocument/2006/relationships/customXml" Target="../ink/ink316.xml"/><Relationship Id="rId85" Type="http://schemas.openxmlformats.org/officeDocument/2006/relationships/image" Target="../media/image472.emf"/><Relationship Id="rId3" Type="http://schemas.openxmlformats.org/officeDocument/2006/relationships/image" Target="../media/image431.emf"/><Relationship Id="rId12" Type="http://schemas.openxmlformats.org/officeDocument/2006/relationships/customXml" Target="../ink/ink282.xml"/><Relationship Id="rId17" Type="http://schemas.openxmlformats.org/officeDocument/2006/relationships/image" Target="../media/image438.emf"/><Relationship Id="rId25" Type="http://schemas.openxmlformats.org/officeDocument/2006/relationships/image" Target="../media/image442.emf"/><Relationship Id="rId33" Type="http://schemas.openxmlformats.org/officeDocument/2006/relationships/image" Target="../media/image1062.emf"/><Relationship Id="rId38" Type="http://schemas.openxmlformats.org/officeDocument/2006/relationships/customXml" Target="../ink/ink295.xml"/><Relationship Id="rId46" Type="http://schemas.openxmlformats.org/officeDocument/2006/relationships/customXml" Target="../ink/ink299.xml"/><Relationship Id="rId59" Type="http://schemas.openxmlformats.org/officeDocument/2006/relationships/image" Target="../media/image459.emf"/><Relationship Id="rId67" Type="http://schemas.openxmlformats.org/officeDocument/2006/relationships/image" Target="../media/image1064.emf"/><Relationship Id="rId20" Type="http://schemas.openxmlformats.org/officeDocument/2006/relationships/customXml" Target="../ink/ink286.xml"/><Relationship Id="rId41" Type="http://schemas.openxmlformats.org/officeDocument/2006/relationships/image" Target="../media/image450.emf"/><Relationship Id="rId54" Type="http://schemas.openxmlformats.org/officeDocument/2006/relationships/customXml" Target="../ink/ink303.xml"/><Relationship Id="rId62" Type="http://schemas.openxmlformats.org/officeDocument/2006/relationships/customXml" Target="../ink/ink307.xml"/><Relationship Id="rId70" Type="http://schemas.openxmlformats.org/officeDocument/2006/relationships/customXml" Target="../ink/ink311.xml"/><Relationship Id="rId75" Type="http://schemas.openxmlformats.org/officeDocument/2006/relationships/image" Target="../media/image467.emf"/><Relationship Id="rId83" Type="http://schemas.openxmlformats.org/officeDocument/2006/relationships/image" Target="../media/image471.emf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79.xml"/><Relationship Id="rId15" Type="http://schemas.openxmlformats.org/officeDocument/2006/relationships/image" Target="../media/image437.emf"/><Relationship Id="rId23" Type="http://schemas.openxmlformats.org/officeDocument/2006/relationships/image" Target="../media/image441.emf"/><Relationship Id="rId28" Type="http://schemas.openxmlformats.org/officeDocument/2006/relationships/customXml" Target="../ink/ink290.xml"/><Relationship Id="rId36" Type="http://schemas.openxmlformats.org/officeDocument/2006/relationships/customXml" Target="../ink/ink294.xml"/><Relationship Id="rId49" Type="http://schemas.openxmlformats.org/officeDocument/2006/relationships/image" Target="../media/image454.emf"/><Relationship Id="rId57" Type="http://schemas.openxmlformats.org/officeDocument/2006/relationships/image" Target="../media/image458.emf"/><Relationship Id="rId10" Type="http://schemas.openxmlformats.org/officeDocument/2006/relationships/customXml" Target="../ink/ink281.xml"/><Relationship Id="rId31" Type="http://schemas.openxmlformats.org/officeDocument/2006/relationships/image" Target="../media/image445.emf"/><Relationship Id="rId44" Type="http://schemas.openxmlformats.org/officeDocument/2006/relationships/customXml" Target="../ink/ink298.xml"/><Relationship Id="rId52" Type="http://schemas.openxmlformats.org/officeDocument/2006/relationships/customXml" Target="../ink/ink302.xml"/><Relationship Id="rId60" Type="http://schemas.openxmlformats.org/officeDocument/2006/relationships/customXml" Target="../ink/ink306.xml"/><Relationship Id="rId65" Type="http://schemas.openxmlformats.org/officeDocument/2006/relationships/image" Target="../media/image462.emf"/><Relationship Id="rId73" Type="http://schemas.openxmlformats.org/officeDocument/2006/relationships/image" Target="../media/image466.emf"/><Relationship Id="rId78" Type="http://schemas.openxmlformats.org/officeDocument/2006/relationships/customXml" Target="../ink/ink315.xml"/><Relationship Id="rId81" Type="http://schemas.openxmlformats.org/officeDocument/2006/relationships/image" Target="../media/image470.emf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78.emf"/><Relationship Id="rId18" Type="http://schemas.openxmlformats.org/officeDocument/2006/relationships/customXml" Target="../ink/ink327.xml"/><Relationship Id="rId26" Type="http://schemas.openxmlformats.org/officeDocument/2006/relationships/customXml" Target="../ink/ink331.xml"/><Relationship Id="rId39" Type="http://schemas.openxmlformats.org/officeDocument/2006/relationships/image" Target="../media/image491.emf"/><Relationship Id="rId3" Type="http://schemas.openxmlformats.org/officeDocument/2006/relationships/image" Target="../media/image473.emf"/><Relationship Id="rId21" Type="http://schemas.openxmlformats.org/officeDocument/2006/relationships/image" Target="../media/image482.emf"/><Relationship Id="rId34" Type="http://schemas.openxmlformats.org/officeDocument/2006/relationships/customXml" Target="../ink/ink335.xml"/><Relationship Id="rId42" Type="http://schemas.openxmlformats.org/officeDocument/2006/relationships/customXml" Target="../ink/ink339.xml"/><Relationship Id="rId47" Type="http://schemas.openxmlformats.org/officeDocument/2006/relationships/image" Target="../media/image495.emf"/><Relationship Id="rId50" Type="http://schemas.openxmlformats.org/officeDocument/2006/relationships/customXml" Target="../ink/ink343.xml"/><Relationship Id="rId7" Type="http://schemas.openxmlformats.org/officeDocument/2006/relationships/image" Target="../media/image475.emf"/><Relationship Id="rId12" Type="http://schemas.openxmlformats.org/officeDocument/2006/relationships/customXml" Target="../ink/ink324.xml"/><Relationship Id="rId17" Type="http://schemas.openxmlformats.org/officeDocument/2006/relationships/image" Target="../media/image480.emf"/><Relationship Id="rId25" Type="http://schemas.openxmlformats.org/officeDocument/2006/relationships/image" Target="../media/image484.emf"/><Relationship Id="rId33" Type="http://schemas.openxmlformats.org/officeDocument/2006/relationships/image" Target="../media/image488.emf"/><Relationship Id="rId38" Type="http://schemas.openxmlformats.org/officeDocument/2006/relationships/customXml" Target="../ink/ink337.xml"/><Relationship Id="rId46" Type="http://schemas.openxmlformats.org/officeDocument/2006/relationships/customXml" Target="../ink/ink341.xml"/><Relationship Id="rId2" Type="http://schemas.openxmlformats.org/officeDocument/2006/relationships/customXml" Target="../ink/ink319.xml"/><Relationship Id="rId16" Type="http://schemas.openxmlformats.org/officeDocument/2006/relationships/customXml" Target="../ink/ink326.xml"/><Relationship Id="rId20" Type="http://schemas.openxmlformats.org/officeDocument/2006/relationships/customXml" Target="../ink/ink328.xml"/><Relationship Id="rId29" Type="http://schemas.openxmlformats.org/officeDocument/2006/relationships/image" Target="../media/image486.emf"/><Relationship Id="rId41" Type="http://schemas.openxmlformats.org/officeDocument/2006/relationships/image" Target="../media/image492.emf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21.xml"/><Relationship Id="rId11" Type="http://schemas.openxmlformats.org/officeDocument/2006/relationships/image" Target="../media/image477.emf"/><Relationship Id="rId24" Type="http://schemas.openxmlformats.org/officeDocument/2006/relationships/customXml" Target="../ink/ink330.xml"/><Relationship Id="rId32" Type="http://schemas.openxmlformats.org/officeDocument/2006/relationships/customXml" Target="../ink/ink334.xml"/><Relationship Id="rId37" Type="http://schemas.openxmlformats.org/officeDocument/2006/relationships/image" Target="../media/image490.emf"/><Relationship Id="rId40" Type="http://schemas.openxmlformats.org/officeDocument/2006/relationships/customXml" Target="../ink/ink338.xml"/><Relationship Id="rId45" Type="http://schemas.openxmlformats.org/officeDocument/2006/relationships/image" Target="../media/image494.emf"/><Relationship Id="rId53" Type="http://schemas.openxmlformats.org/officeDocument/2006/relationships/image" Target="../media/image498.emf"/><Relationship Id="rId5" Type="http://schemas.openxmlformats.org/officeDocument/2006/relationships/image" Target="../media/image474.emf"/><Relationship Id="rId15" Type="http://schemas.openxmlformats.org/officeDocument/2006/relationships/image" Target="../media/image479.emf"/><Relationship Id="rId23" Type="http://schemas.openxmlformats.org/officeDocument/2006/relationships/image" Target="../media/image483.emf"/><Relationship Id="rId28" Type="http://schemas.openxmlformats.org/officeDocument/2006/relationships/customXml" Target="../ink/ink332.xml"/><Relationship Id="rId36" Type="http://schemas.openxmlformats.org/officeDocument/2006/relationships/customXml" Target="../ink/ink336.xml"/><Relationship Id="rId49" Type="http://schemas.openxmlformats.org/officeDocument/2006/relationships/image" Target="../media/image496.emf"/><Relationship Id="rId10" Type="http://schemas.openxmlformats.org/officeDocument/2006/relationships/customXml" Target="../ink/ink323.xml"/><Relationship Id="rId19" Type="http://schemas.openxmlformats.org/officeDocument/2006/relationships/image" Target="../media/image481.emf"/><Relationship Id="rId31" Type="http://schemas.openxmlformats.org/officeDocument/2006/relationships/image" Target="../media/image487.emf"/><Relationship Id="rId44" Type="http://schemas.openxmlformats.org/officeDocument/2006/relationships/customXml" Target="../ink/ink340.xml"/><Relationship Id="rId52" Type="http://schemas.openxmlformats.org/officeDocument/2006/relationships/customXml" Target="../ink/ink344.xml"/><Relationship Id="rId4" Type="http://schemas.openxmlformats.org/officeDocument/2006/relationships/customXml" Target="../ink/ink320.xml"/><Relationship Id="rId9" Type="http://schemas.openxmlformats.org/officeDocument/2006/relationships/image" Target="../media/image476.emf"/><Relationship Id="rId14" Type="http://schemas.openxmlformats.org/officeDocument/2006/relationships/customXml" Target="../ink/ink325.xml"/><Relationship Id="rId22" Type="http://schemas.openxmlformats.org/officeDocument/2006/relationships/customXml" Target="../ink/ink329.xml"/><Relationship Id="rId27" Type="http://schemas.openxmlformats.org/officeDocument/2006/relationships/image" Target="../media/image485.emf"/><Relationship Id="rId30" Type="http://schemas.openxmlformats.org/officeDocument/2006/relationships/customXml" Target="../ink/ink333.xml"/><Relationship Id="rId35" Type="http://schemas.openxmlformats.org/officeDocument/2006/relationships/image" Target="../media/image489.emf"/><Relationship Id="rId43" Type="http://schemas.openxmlformats.org/officeDocument/2006/relationships/image" Target="../media/image493.emf"/><Relationship Id="rId48" Type="http://schemas.openxmlformats.org/officeDocument/2006/relationships/customXml" Target="../ink/ink342.xml"/><Relationship Id="rId8" Type="http://schemas.openxmlformats.org/officeDocument/2006/relationships/customXml" Target="../ink/ink322.xml"/><Relationship Id="rId51" Type="http://schemas.openxmlformats.org/officeDocument/2006/relationships/image" Target="../media/image49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35.emf"/><Relationship Id="rId18" Type="http://schemas.openxmlformats.org/officeDocument/2006/relationships/customXml" Target="../ink/ink353.xml"/><Relationship Id="rId26" Type="http://schemas.openxmlformats.org/officeDocument/2006/relationships/customXml" Target="../ink/ink357.xml"/><Relationship Id="rId39" Type="http://schemas.openxmlformats.org/officeDocument/2006/relationships/image" Target="../media/image548.emf"/><Relationship Id="rId3" Type="http://schemas.openxmlformats.org/officeDocument/2006/relationships/image" Target="../media/image530.emf"/><Relationship Id="rId21" Type="http://schemas.openxmlformats.org/officeDocument/2006/relationships/image" Target="../media/image539.emf"/><Relationship Id="rId34" Type="http://schemas.openxmlformats.org/officeDocument/2006/relationships/customXml" Target="../ink/ink361.xml"/><Relationship Id="rId42" Type="http://schemas.openxmlformats.org/officeDocument/2006/relationships/customXml" Target="../ink/ink365.xml"/><Relationship Id="rId47" Type="http://schemas.openxmlformats.org/officeDocument/2006/relationships/image" Target="../media/image552.emf"/><Relationship Id="rId7" Type="http://schemas.openxmlformats.org/officeDocument/2006/relationships/image" Target="../media/image532.emf"/><Relationship Id="rId12" Type="http://schemas.openxmlformats.org/officeDocument/2006/relationships/customXml" Target="../ink/ink350.xml"/><Relationship Id="rId17" Type="http://schemas.openxmlformats.org/officeDocument/2006/relationships/image" Target="../media/image537.emf"/><Relationship Id="rId25" Type="http://schemas.openxmlformats.org/officeDocument/2006/relationships/image" Target="../media/image541.emf"/><Relationship Id="rId33" Type="http://schemas.openxmlformats.org/officeDocument/2006/relationships/image" Target="../media/image545.emf"/><Relationship Id="rId38" Type="http://schemas.openxmlformats.org/officeDocument/2006/relationships/customXml" Target="../ink/ink363.xml"/><Relationship Id="rId46" Type="http://schemas.openxmlformats.org/officeDocument/2006/relationships/customXml" Target="../ink/ink367.xml"/><Relationship Id="rId2" Type="http://schemas.openxmlformats.org/officeDocument/2006/relationships/customXml" Target="../ink/ink345.xml"/><Relationship Id="rId16" Type="http://schemas.openxmlformats.org/officeDocument/2006/relationships/customXml" Target="../ink/ink352.xml"/><Relationship Id="rId20" Type="http://schemas.openxmlformats.org/officeDocument/2006/relationships/customXml" Target="../ink/ink354.xml"/><Relationship Id="rId29" Type="http://schemas.openxmlformats.org/officeDocument/2006/relationships/image" Target="../media/image543.emf"/><Relationship Id="rId41" Type="http://schemas.openxmlformats.org/officeDocument/2006/relationships/image" Target="../media/image549.emf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47.xml"/><Relationship Id="rId11" Type="http://schemas.openxmlformats.org/officeDocument/2006/relationships/image" Target="../media/image534.emf"/><Relationship Id="rId24" Type="http://schemas.openxmlformats.org/officeDocument/2006/relationships/customXml" Target="../ink/ink356.xml"/><Relationship Id="rId32" Type="http://schemas.openxmlformats.org/officeDocument/2006/relationships/customXml" Target="../ink/ink360.xml"/><Relationship Id="rId37" Type="http://schemas.openxmlformats.org/officeDocument/2006/relationships/image" Target="../media/image547.emf"/><Relationship Id="rId40" Type="http://schemas.openxmlformats.org/officeDocument/2006/relationships/customXml" Target="../ink/ink364.xml"/><Relationship Id="rId45" Type="http://schemas.openxmlformats.org/officeDocument/2006/relationships/image" Target="../media/image551.emf"/><Relationship Id="rId5" Type="http://schemas.openxmlformats.org/officeDocument/2006/relationships/image" Target="../media/image531.emf"/><Relationship Id="rId15" Type="http://schemas.openxmlformats.org/officeDocument/2006/relationships/image" Target="../media/image536.emf"/><Relationship Id="rId23" Type="http://schemas.openxmlformats.org/officeDocument/2006/relationships/image" Target="../media/image540.emf"/><Relationship Id="rId28" Type="http://schemas.openxmlformats.org/officeDocument/2006/relationships/customXml" Target="../ink/ink358.xml"/><Relationship Id="rId36" Type="http://schemas.openxmlformats.org/officeDocument/2006/relationships/customXml" Target="../ink/ink362.xml"/><Relationship Id="rId49" Type="http://schemas.openxmlformats.org/officeDocument/2006/relationships/image" Target="../media/image553.emf"/><Relationship Id="rId10" Type="http://schemas.openxmlformats.org/officeDocument/2006/relationships/customXml" Target="../ink/ink349.xml"/><Relationship Id="rId19" Type="http://schemas.openxmlformats.org/officeDocument/2006/relationships/image" Target="../media/image538.emf"/><Relationship Id="rId31" Type="http://schemas.openxmlformats.org/officeDocument/2006/relationships/image" Target="../media/image544.emf"/><Relationship Id="rId44" Type="http://schemas.openxmlformats.org/officeDocument/2006/relationships/customXml" Target="../ink/ink366.xml"/><Relationship Id="rId4" Type="http://schemas.openxmlformats.org/officeDocument/2006/relationships/customXml" Target="../ink/ink346.xml"/><Relationship Id="rId9" Type="http://schemas.openxmlformats.org/officeDocument/2006/relationships/image" Target="../media/image533.emf"/><Relationship Id="rId14" Type="http://schemas.openxmlformats.org/officeDocument/2006/relationships/customXml" Target="../ink/ink351.xml"/><Relationship Id="rId22" Type="http://schemas.openxmlformats.org/officeDocument/2006/relationships/customXml" Target="../ink/ink355.xml"/><Relationship Id="rId27" Type="http://schemas.openxmlformats.org/officeDocument/2006/relationships/image" Target="../media/image542.emf"/><Relationship Id="rId30" Type="http://schemas.openxmlformats.org/officeDocument/2006/relationships/customXml" Target="../ink/ink359.xml"/><Relationship Id="rId35" Type="http://schemas.openxmlformats.org/officeDocument/2006/relationships/image" Target="../media/image546.emf"/><Relationship Id="rId43" Type="http://schemas.openxmlformats.org/officeDocument/2006/relationships/image" Target="../media/image550.emf"/><Relationship Id="rId48" Type="http://schemas.openxmlformats.org/officeDocument/2006/relationships/customXml" Target="../ink/ink368.xml"/><Relationship Id="rId8" Type="http://schemas.openxmlformats.org/officeDocument/2006/relationships/customXml" Target="../ink/ink34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59.emf"/><Relationship Id="rId18" Type="http://schemas.openxmlformats.org/officeDocument/2006/relationships/customXml" Target="../ink/ink377.xml"/><Relationship Id="rId26" Type="http://schemas.openxmlformats.org/officeDocument/2006/relationships/customXml" Target="../ink/ink381.xml"/><Relationship Id="rId39" Type="http://schemas.openxmlformats.org/officeDocument/2006/relationships/image" Target="../media/image572.emf"/><Relationship Id="rId21" Type="http://schemas.openxmlformats.org/officeDocument/2006/relationships/image" Target="../media/image563.emf"/><Relationship Id="rId34" Type="http://schemas.openxmlformats.org/officeDocument/2006/relationships/customXml" Target="../ink/ink385.xml"/><Relationship Id="rId42" Type="http://schemas.openxmlformats.org/officeDocument/2006/relationships/customXml" Target="../ink/ink389.xml"/><Relationship Id="rId47" Type="http://schemas.openxmlformats.org/officeDocument/2006/relationships/image" Target="../media/image576.emf"/><Relationship Id="rId50" Type="http://schemas.openxmlformats.org/officeDocument/2006/relationships/customXml" Target="../ink/ink393.xml"/><Relationship Id="rId55" Type="http://schemas.openxmlformats.org/officeDocument/2006/relationships/image" Target="../media/image580.emf"/><Relationship Id="rId7" Type="http://schemas.openxmlformats.org/officeDocument/2006/relationships/image" Target="../media/image556.emf"/><Relationship Id="rId12" Type="http://schemas.openxmlformats.org/officeDocument/2006/relationships/customXml" Target="../ink/ink374.xml"/><Relationship Id="rId17" Type="http://schemas.openxmlformats.org/officeDocument/2006/relationships/image" Target="../media/image561.emf"/><Relationship Id="rId25" Type="http://schemas.openxmlformats.org/officeDocument/2006/relationships/image" Target="../media/image565.emf"/><Relationship Id="rId33" Type="http://schemas.openxmlformats.org/officeDocument/2006/relationships/image" Target="../media/image569.emf"/><Relationship Id="rId38" Type="http://schemas.openxmlformats.org/officeDocument/2006/relationships/customXml" Target="../ink/ink387.xml"/><Relationship Id="rId46" Type="http://schemas.openxmlformats.org/officeDocument/2006/relationships/customXml" Target="../ink/ink391.xml"/><Relationship Id="rId2" Type="http://schemas.openxmlformats.org/officeDocument/2006/relationships/customXml" Target="../ink/ink369.xml"/><Relationship Id="rId16" Type="http://schemas.openxmlformats.org/officeDocument/2006/relationships/customXml" Target="../ink/ink376.xml"/><Relationship Id="rId20" Type="http://schemas.openxmlformats.org/officeDocument/2006/relationships/customXml" Target="../ink/ink378.xml"/><Relationship Id="rId29" Type="http://schemas.openxmlformats.org/officeDocument/2006/relationships/image" Target="../media/image567.emf"/><Relationship Id="rId41" Type="http://schemas.openxmlformats.org/officeDocument/2006/relationships/image" Target="../media/image573.emf"/><Relationship Id="rId54" Type="http://schemas.openxmlformats.org/officeDocument/2006/relationships/customXml" Target="../ink/ink395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71.xml"/><Relationship Id="rId11" Type="http://schemas.openxmlformats.org/officeDocument/2006/relationships/image" Target="../media/image558.emf"/><Relationship Id="rId24" Type="http://schemas.openxmlformats.org/officeDocument/2006/relationships/customXml" Target="../ink/ink380.xml"/><Relationship Id="rId32" Type="http://schemas.openxmlformats.org/officeDocument/2006/relationships/customXml" Target="../ink/ink384.xml"/><Relationship Id="rId37" Type="http://schemas.openxmlformats.org/officeDocument/2006/relationships/image" Target="../media/image571.emf"/><Relationship Id="rId40" Type="http://schemas.openxmlformats.org/officeDocument/2006/relationships/customXml" Target="../ink/ink388.xml"/><Relationship Id="rId45" Type="http://schemas.openxmlformats.org/officeDocument/2006/relationships/image" Target="../media/image575.emf"/><Relationship Id="rId53" Type="http://schemas.openxmlformats.org/officeDocument/2006/relationships/image" Target="../media/image579.emf"/><Relationship Id="rId5" Type="http://schemas.openxmlformats.org/officeDocument/2006/relationships/image" Target="../media/image555.emf"/><Relationship Id="rId15" Type="http://schemas.openxmlformats.org/officeDocument/2006/relationships/image" Target="../media/image560.emf"/><Relationship Id="rId23" Type="http://schemas.openxmlformats.org/officeDocument/2006/relationships/image" Target="../media/image564.emf"/><Relationship Id="rId28" Type="http://schemas.openxmlformats.org/officeDocument/2006/relationships/customXml" Target="../ink/ink382.xml"/><Relationship Id="rId36" Type="http://schemas.openxmlformats.org/officeDocument/2006/relationships/customXml" Target="../ink/ink386.xml"/><Relationship Id="rId49" Type="http://schemas.openxmlformats.org/officeDocument/2006/relationships/image" Target="../media/image577.emf"/><Relationship Id="rId10" Type="http://schemas.openxmlformats.org/officeDocument/2006/relationships/customXml" Target="../ink/ink373.xml"/><Relationship Id="rId19" Type="http://schemas.openxmlformats.org/officeDocument/2006/relationships/image" Target="../media/image562.emf"/><Relationship Id="rId31" Type="http://schemas.openxmlformats.org/officeDocument/2006/relationships/image" Target="../media/image568.emf"/><Relationship Id="rId44" Type="http://schemas.openxmlformats.org/officeDocument/2006/relationships/customXml" Target="../ink/ink390.xml"/><Relationship Id="rId52" Type="http://schemas.openxmlformats.org/officeDocument/2006/relationships/customXml" Target="../ink/ink394.xml"/><Relationship Id="rId4" Type="http://schemas.openxmlformats.org/officeDocument/2006/relationships/customXml" Target="../ink/ink370.xml"/><Relationship Id="rId9" Type="http://schemas.openxmlformats.org/officeDocument/2006/relationships/image" Target="../media/image557.emf"/><Relationship Id="rId14" Type="http://schemas.openxmlformats.org/officeDocument/2006/relationships/customXml" Target="../ink/ink375.xml"/><Relationship Id="rId22" Type="http://schemas.openxmlformats.org/officeDocument/2006/relationships/customXml" Target="../ink/ink379.xml"/><Relationship Id="rId27" Type="http://schemas.openxmlformats.org/officeDocument/2006/relationships/image" Target="../media/image566.emf"/><Relationship Id="rId30" Type="http://schemas.openxmlformats.org/officeDocument/2006/relationships/customXml" Target="../ink/ink383.xml"/><Relationship Id="rId35" Type="http://schemas.openxmlformats.org/officeDocument/2006/relationships/image" Target="../media/image570.emf"/><Relationship Id="rId43" Type="http://schemas.openxmlformats.org/officeDocument/2006/relationships/image" Target="../media/image574.emf"/><Relationship Id="rId48" Type="http://schemas.openxmlformats.org/officeDocument/2006/relationships/customXml" Target="../ink/ink392.xml"/><Relationship Id="rId8" Type="http://schemas.openxmlformats.org/officeDocument/2006/relationships/customXml" Target="../ink/ink372.xml"/><Relationship Id="rId51" Type="http://schemas.openxmlformats.org/officeDocument/2006/relationships/image" Target="../media/image578.emf"/><Relationship Id="rId3" Type="http://schemas.openxmlformats.org/officeDocument/2006/relationships/image" Target="../media/image55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ustomXml" Target="../ink/ink39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emf"/><Relationship Id="rId5" Type="http://schemas.openxmlformats.org/officeDocument/2006/relationships/customXml" Target="../ink/ink397.xml"/><Relationship Id="rId4" Type="http://schemas.openxmlformats.org/officeDocument/2006/relationships/image" Target="../media/image92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customXml" Target="../ink/ink401.xml"/><Relationship Id="rId13" Type="http://schemas.openxmlformats.org/officeDocument/2006/relationships/image" Target="../media/image610.emf"/><Relationship Id="rId18" Type="http://schemas.openxmlformats.org/officeDocument/2006/relationships/customXml" Target="../ink/ink406.xml"/><Relationship Id="rId26" Type="http://schemas.openxmlformats.org/officeDocument/2006/relationships/customXml" Target="../ink/ink410.xml"/><Relationship Id="rId51" Type="http://schemas.openxmlformats.org/officeDocument/2006/relationships/image" Target="../media/image629.emf"/><Relationship Id="rId3" Type="http://schemas.openxmlformats.org/officeDocument/2006/relationships/image" Target="../media/image605.emf"/><Relationship Id="rId21" Type="http://schemas.openxmlformats.org/officeDocument/2006/relationships/image" Target="../media/image614.emf"/><Relationship Id="rId7" Type="http://schemas.openxmlformats.org/officeDocument/2006/relationships/image" Target="../media/image607.emf"/><Relationship Id="rId12" Type="http://schemas.openxmlformats.org/officeDocument/2006/relationships/customXml" Target="../ink/ink403.xml"/><Relationship Id="rId17" Type="http://schemas.openxmlformats.org/officeDocument/2006/relationships/image" Target="../media/image612.emf"/><Relationship Id="rId25" Type="http://schemas.openxmlformats.org/officeDocument/2006/relationships/image" Target="../media/image616.emf"/><Relationship Id="rId2" Type="http://schemas.openxmlformats.org/officeDocument/2006/relationships/customXml" Target="../ink/ink398.xml"/><Relationship Id="rId16" Type="http://schemas.openxmlformats.org/officeDocument/2006/relationships/customXml" Target="../ink/ink405.xml"/><Relationship Id="rId20" Type="http://schemas.openxmlformats.org/officeDocument/2006/relationships/customXml" Target="../ink/ink407.xml"/><Relationship Id="rId54" Type="http://schemas.openxmlformats.org/officeDocument/2006/relationships/customXml" Target="../ink/ink414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00.xml"/><Relationship Id="rId11" Type="http://schemas.openxmlformats.org/officeDocument/2006/relationships/image" Target="../media/image609.emf"/><Relationship Id="rId24" Type="http://schemas.openxmlformats.org/officeDocument/2006/relationships/customXml" Target="../ink/ink409.xml"/><Relationship Id="rId32" Type="http://schemas.openxmlformats.org/officeDocument/2006/relationships/customXml" Target="../ink/ink412.xml"/><Relationship Id="rId53" Type="http://schemas.openxmlformats.org/officeDocument/2006/relationships/image" Target="../media/image630.emf"/><Relationship Id="rId5" Type="http://schemas.openxmlformats.org/officeDocument/2006/relationships/image" Target="../media/image606.emf"/><Relationship Id="rId15" Type="http://schemas.openxmlformats.org/officeDocument/2006/relationships/image" Target="../media/image611.emf"/><Relationship Id="rId23" Type="http://schemas.openxmlformats.org/officeDocument/2006/relationships/image" Target="../media/image615.emf"/><Relationship Id="rId28" Type="http://schemas.openxmlformats.org/officeDocument/2006/relationships/customXml" Target="../ink/ink411.xml"/><Relationship Id="rId10" Type="http://schemas.openxmlformats.org/officeDocument/2006/relationships/customXml" Target="../ink/ink402.xml"/><Relationship Id="rId19" Type="http://schemas.openxmlformats.org/officeDocument/2006/relationships/image" Target="../media/image613.emf"/><Relationship Id="rId31" Type="http://schemas.openxmlformats.org/officeDocument/2006/relationships/image" Target="../media/image619.emf"/><Relationship Id="rId52" Type="http://schemas.openxmlformats.org/officeDocument/2006/relationships/customXml" Target="../ink/ink413.xml"/><Relationship Id="rId101" Type="http://schemas.openxmlformats.org/officeDocument/2006/relationships/image" Target="../media/image654.emf"/><Relationship Id="rId4" Type="http://schemas.openxmlformats.org/officeDocument/2006/relationships/customXml" Target="../ink/ink399.xml"/><Relationship Id="rId9" Type="http://schemas.openxmlformats.org/officeDocument/2006/relationships/image" Target="../media/image608.emf"/><Relationship Id="rId14" Type="http://schemas.openxmlformats.org/officeDocument/2006/relationships/customXml" Target="../ink/ink404.xml"/><Relationship Id="rId22" Type="http://schemas.openxmlformats.org/officeDocument/2006/relationships/customXml" Target="../ink/ink408.xml"/><Relationship Id="rId27" Type="http://schemas.openxmlformats.org/officeDocument/2006/relationships/image" Target="../media/image617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18.xml"/><Relationship Id="rId13" Type="http://schemas.openxmlformats.org/officeDocument/2006/relationships/image" Target="../media/image610.emf"/><Relationship Id="rId26" Type="http://schemas.openxmlformats.org/officeDocument/2006/relationships/customXml" Target="../ink/ink425.xml"/><Relationship Id="rId51" Type="http://schemas.openxmlformats.org/officeDocument/2006/relationships/image" Target="../media/image629.emf"/><Relationship Id="rId3" Type="http://schemas.openxmlformats.org/officeDocument/2006/relationships/image" Target="../media/image605.emf"/><Relationship Id="rId21" Type="http://schemas.openxmlformats.org/officeDocument/2006/relationships/image" Target="../media/image614.emf"/><Relationship Id="rId104" Type="http://schemas.openxmlformats.org/officeDocument/2006/relationships/customXml" Target="../ink/ink431.xml"/><Relationship Id="rId7" Type="http://schemas.openxmlformats.org/officeDocument/2006/relationships/image" Target="../media/image607.emf"/><Relationship Id="rId12" Type="http://schemas.openxmlformats.org/officeDocument/2006/relationships/customXml" Target="../ink/ink420.xml"/><Relationship Id="rId25" Type="http://schemas.openxmlformats.org/officeDocument/2006/relationships/image" Target="../media/image616.emf"/><Relationship Id="rId103" Type="http://schemas.openxmlformats.org/officeDocument/2006/relationships/image" Target="../media/image96.emf"/><Relationship Id="rId2" Type="http://schemas.openxmlformats.org/officeDocument/2006/relationships/customXml" Target="../ink/ink415.xml"/><Relationship Id="rId20" Type="http://schemas.openxmlformats.org/officeDocument/2006/relationships/customXml" Target="../ink/ink422.xml"/><Relationship Id="rId54" Type="http://schemas.openxmlformats.org/officeDocument/2006/relationships/customXml" Target="../ink/ink429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17.xml"/><Relationship Id="rId11" Type="http://schemas.openxmlformats.org/officeDocument/2006/relationships/image" Target="../media/image609.emf"/><Relationship Id="rId24" Type="http://schemas.openxmlformats.org/officeDocument/2006/relationships/customXml" Target="../ink/ink424.xml"/><Relationship Id="rId32" Type="http://schemas.openxmlformats.org/officeDocument/2006/relationships/customXml" Target="../ink/ink427.xml"/><Relationship Id="rId53" Type="http://schemas.openxmlformats.org/officeDocument/2006/relationships/image" Target="../media/image630.emf"/><Relationship Id="rId102" Type="http://schemas.openxmlformats.org/officeDocument/2006/relationships/customXml" Target="../ink/ink430.xml"/><Relationship Id="rId5" Type="http://schemas.openxmlformats.org/officeDocument/2006/relationships/image" Target="../media/image606.emf"/><Relationship Id="rId23" Type="http://schemas.openxmlformats.org/officeDocument/2006/relationships/image" Target="../media/image615.emf"/><Relationship Id="rId28" Type="http://schemas.openxmlformats.org/officeDocument/2006/relationships/customXml" Target="../ink/ink426.xml"/><Relationship Id="rId10" Type="http://schemas.openxmlformats.org/officeDocument/2006/relationships/customXml" Target="../ink/ink419.xml"/><Relationship Id="rId19" Type="http://schemas.openxmlformats.org/officeDocument/2006/relationships/image" Target="../media/image613.emf"/><Relationship Id="rId31" Type="http://schemas.openxmlformats.org/officeDocument/2006/relationships/image" Target="../media/image619.emf"/><Relationship Id="rId52" Type="http://schemas.openxmlformats.org/officeDocument/2006/relationships/customXml" Target="../ink/ink428.xml"/><Relationship Id="rId101" Type="http://schemas.openxmlformats.org/officeDocument/2006/relationships/image" Target="../media/image654.emf"/><Relationship Id="rId4" Type="http://schemas.openxmlformats.org/officeDocument/2006/relationships/customXml" Target="../ink/ink416.xml"/><Relationship Id="rId9" Type="http://schemas.openxmlformats.org/officeDocument/2006/relationships/image" Target="../media/image608.emf"/><Relationship Id="rId14" Type="http://schemas.openxmlformats.org/officeDocument/2006/relationships/customXml" Target="../ink/ink421.xml"/><Relationship Id="rId22" Type="http://schemas.openxmlformats.org/officeDocument/2006/relationships/customXml" Target="../ink/ink423.xml"/><Relationship Id="rId27" Type="http://schemas.openxmlformats.org/officeDocument/2006/relationships/image" Target="../media/image617.emf"/><Relationship Id="rId105" Type="http://schemas.openxmlformats.org/officeDocument/2006/relationships/image" Target="../media/image97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32.xml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8.emf"/><Relationship Id="rId5" Type="http://schemas.openxmlformats.org/officeDocument/2006/relationships/customXml" Target="../ink/ink433.xml"/><Relationship Id="rId4" Type="http://schemas.openxmlformats.org/officeDocument/2006/relationships/image" Target="../media/image147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emf"/><Relationship Id="rId3" Type="http://schemas.openxmlformats.org/officeDocument/2006/relationships/customXml" Target="../ink/ink434.xml"/><Relationship Id="rId7" Type="http://schemas.openxmlformats.org/officeDocument/2006/relationships/customXml" Target="../ink/ink436.xml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80.emf"/><Relationship Id="rId5" Type="http://schemas.openxmlformats.org/officeDocument/2006/relationships/customXml" Target="../ink/ink435.xml"/><Relationship Id="rId4" Type="http://schemas.openxmlformats.org/officeDocument/2006/relationships/image" Target="../media/image147.e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customXml" Target="../ink/ink440.xml"/><Relationship Id="rId13" Type="http://schemas.openxmlformats.org/officeDocument/2006/relationships/image" Target="../media/image730.emf"/><Relationship Id="rId26" Type="http://schemas.openxmlformats.org/officeDocument/2006/relationships/customXml" Target="../ink/ink448.xml"/><Relationship Id="rId3" Type="http://schemas.openxmlformats.org/officeDocument/2006/relationships/image" Target="../media/image725.emf"/><Relationship Id="rId21" Type="http://schemas.openxmlformats.org/officeDocument/2006/relationships/image" Target="../media/image734.emf"/><Relationship Id="rId34" Type="http://schemas.openxmlformats.org/officeDocument/2006/relationships/customXml" Target="../ink/ink452.xml"/><Relationship Id="rId7" Type="http://schemas.openxmlformats.org/officeDocument/2006/relationships/image" Target="../media/image727.emf"/><Relationship Id="rId12" Type="http://schemas.openxmlformats.org/officeDocument/2006/relationships/customXml" Target="../ink/ink442.xml"/><Relationship Id="rId25" Type="http://schemas.openxmlformats.org/officeDocument/2006/relationships/image" Target="../media/image736.emf"/><Relationship Id="rId33" Type="http://schemas.openxmlformats.org/officeDocument/2006/relationships/image" Target="../media/image740.emf"/><Relationship Id="rId2" Type="http://schemas.openxmlformats.org/officeDocument/2006/relationships/customXml" Target="../ink/ink437.xml"/><Relationship Id="rId16" Type="http://schemas.openxmlformats.org/officeDocument/2006/relationships/customXml" Target="../ink/ink444.xml"/><Relationship Id="rId20" Type="http://schemas.openxmlformats.org/officeDocument/2006/relationships/customXml" Target="../ink/ink445.xml"/><Relationship Id="rId29" Type="http://schemas.openxmlformats.org/officeDocument/2006/relationships/image" Target="../media/image738.emf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39.xml"/><Relationship Id="rId11" Type="http://schemas.openxmlformats.org/officeDocument/2006/relationships/image" Target="../media/image729.emf"/><Relationship Id="rId24" Type="http://schemas.openxmlformats.org/officeDocument/2006/relationships/customXml" Target="../ink/ink447.xml"/><Relationship Id="rId32" Type="http://schemas.openxmlformats.org/officeDocument/2006/relationships/customXml" Target="../ink/ink451.xml"/><Relationship Id="rId37" Type="http://schemas.openxmlformats.org/officeDocument/2006/relationships/image" Target="../media/image742.emf"/><Relationship Id="rId5" Type="http://schemas.openxmlformats.org/officeDocument/2006/relationships/image" Target="../media/image726.emf"/><Relationship Id="rId15" Type="http://schemas.openxmlformats.org/officeDocument/2006/relationships/image" Target="../media/image731.emf"/><Relationship Id="rId23" Type="http://schemas.openxmlformats.org/officeDocument/2006/relationships/image" Target="../media/image735.emf"/><Relationship Id="rId28" Type="http://schemas.openxmlformats.org/officeDocument/2006/relationships/customXml" Target="../ink/ink449.xml"/><Relationship Id="rId36" Type="http://schemas.openxmlformats.org/officeDocument/2006/relationships/customXml" Target="../ink/ink453.xml"/><Relationship Id="rId10" Type="http://schemas.openxmlformats.org/officeDocument/2006/relationships/customXml" Target="../ink/ink441.xml"/><Relationship Id="rId19" Type="http://schemas.openxmlformats.org/officeDocument/2006/relationships/image" Target="../media/image733.emf"/><Relationship Id="rId31" Type="http://schemas.openxmlformats.org/officeDocument/2006/relationships/image" Target="../media/image739.emf"/><Relationship Id="rId4" Type="http://schemas.openxmlformats.org/officeDocument/2006/relationships/customXml" Target="../ink/ink438.xml"/><Relationship Id="rId9" Type="http://schemas.openxmlformats.org/officeDocument/2006/relationships/image" Target="../media/image728.emf"/><Relationship Id="rId14" Type="http://schemas.openxmlformats.org/officeDocument/2006/relationships/customXml" Target="../ink/ink443.xml"/><Relationship Id="rId22" Type="http://schemas.openxmlformats.org/officeDocument/2006/relationships/customXml" Target="../ink/ink446.xml"/><Relationship Id="rId27" Type="http://schemas.openxmlformats.org/officeDocument/2006/relationships/image" Target="../media/image737.emf"/><Relationship Id="rId30" Type="http://schemas.openxmlformats.org/officeDocument/2006/relationships/customXml" Target="../ink/ink450.xml"/><Relationship Id="rId35" Type="http://schemas.openxmlformats.org/officeDocument/2006/relationships/image" Target="../media/image741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customXml" Target="../ink/ink457.xml"/><Relationship Id="rId13" Type="http://schemas.openxmlformats.org/officeDocument/2006/relationships/image" Target="../media/image713.emf"/><Relationship Id="rId18" Type="http://schemas.openxmlformats.org/officeDocument/2006/relationships/customXml" Target="../ink/ink462.xml"/><Relationship Id="rId3" Type="http://schemas.openxmlformats.org/officeDocument/2006/relationships/image" Target="../media/image708.emf"/><Relationship Id="rId34" Type="http://schemas.openxmlformats.org/officeDocument/2006/relationships/customXml" Target="../ink/ink464.xml"/><Relationship Id="rId7" Type="http://schemas.openxmlformats.org/officeDocument/2006/relationships/image" Target="../media/image710.emf"/><Relationship Id="rId12" Type="http://schemas.openxmlformats.org/officeDocument/2006/relationships/customXml" Target="../ink/ink459.xml"/><Relationship Id="rId17" Type="http://schemas.openxmlformats.org/officeDocument/2006/relationships/image" Target="../media/image715.emf"/><Relationship Id="rId33" Type="http://schemas.openxmlformats.org/officeDocument/2006/relationships/image" Target="../media/image723.emf"/><Relationship Id="rId2" Type="http://schemas.openxmlformats.org/officeDocument/2006/relationships/customXml" Target="../ink/ink454.xml"/><Relationship Id="rId16" Type="http://schemas.openxmlformats.org/officeDocument/2006/relationships/customXml" Target="../ink/ink46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56.xml"/><Relationship Id="rId11" Type="http://schemas.openxmlformats.org/officeDocument/2006/relationships/image" Target="../media/image712.emf"/><Relationship Id="rId32" Type="http://schemas.openxmlformats.org/officeDocument/2006/relationships/customXml" Target="../ink/ink463.xml"/><Relationship Id="rId5" Type="http://schemas.openxmlformats.org/officeDocument/2006/relationships/image" Target="../media/image709.emf"/><Relationship Id="rId15" Type="http://schemas.openxmlformats.org/officeDocument/2006/relationships/image" Target="../media/image714.emf"/><Relationship Id="rId10" Type="http://schemas.openxmlformats.org/officeDocument/2006/relationships/customXml" Target="../ink/ink458.xml"/><Relationship Id="rId31" Type="http://schemas.openxmlformats.org/officeDocument/2006/relationships/image" Target="../media/image722.emf"/><Relationship Id="rId4" Type="http://schemas.openxmlformats.org/officeDocument/2006/relationships/customXml" Target="../ink/ink455.xml"/><Relationship Id="rId9" Type="http://schemas.openxmlformats.org/officeDocument/2006/relationships/image" Target="../media/image711.emf"/><Relationship Id="rId14" Type="http://schemas.openxmlformats.org/officeDocument/2006/relationships/customXml" Target="../ink/ink460.xml"/><Relationship Id="rId35" Type="http://schemas.openxmlformats.org/officeDocument/2006/relationships/image" Target="../media/image724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emf"/><Relationship Id="rId18" Type="http://schemas.openxmlformats.org/officeDocument/2006/relationships/customXml" Target="../ink/ink471.xml"/><Relationship Id="rId26" Type="http://schemas.openxmlformats.org/officeDocument/2006/relationships/customXml" Target="../ink/ink475.xml"/><Relationship Id="rId3" Type="http://schemas.openxmlformats.org/officeDocument/2006/relationships/customXml" Target="../ink/ink465.xml"/><Relationship Id="rId21" Type="http://schemas.openxmlformats.org/officeDocument/2006/relationships/image" Target="../media/image151.emf"/><Relationship Id="rId34" Type="http://schemas.openxmlformats.org/officeDocument/2006/relationships/customXml" Target="../ink/ink479.xml"/><Relationship Id="rId7" Type="http://schemas.openxmlformats.org/officeDocument/2006/relationships/customXml" Target="../ink/ink467.xml"/><Relationship Id="rId12" Type="http://schemas.openxmlformats.org/officeDocument/2006/relationships/customXml" Target="../ink/ink469.xml"/><Relationship Id="rId17" Type="http://schemas.openxmlformats.org/officeDocument/2006/relationships/image" Target="../media/image715.emf"/><Relationship Id="rId25" Type="http://schemas.openxmlformats.org/officeDocument/2006/relationships/image" Target="../media/image153.emf"/><Relationship Id="rId33" Type="http://schemas.openxmlformats.org/officeDocument/2006/relationships/image" Target="../media/image157.emf"/><Relationship Id="rId2" Type="http://schemas.openxmlformats.org/officeDocument/2006/relationships/notesSlide" Target="../notesSlides/notesSlide7.xml"/><Relationship Id="rId16" Type="http://schemas.openxmlformats.org/officeDocument/2006/relationships/customXml" Target="../ink/ink470.xml"/><Relationship Id="rId20" Type="http://schemas.openxmlformats.org/officeDocument/2006/relationships/customXml" Target="../ink/ink472.xml"/><Relationship Id="rId29" Type="http://schemas.openxmlformats.org/officeDocument/2006/relationships/image" Target="../media/image15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9.emf"/><Relationship Id="rId11" Type="http://schemas.openxmlformats.org/officeDocument/2006/relationships/image" Target="../media/image712.emf"/><Relationship Id="rId24" Type="http://schemas.openxmlformats.org/officeDocument/2006/relationships/customXml" Target="../ink/ink474.xml"/><Relationship Id="rId32" Type="http://schemas.openxmlformats.org/officeDocument/2006/relationships/customXml" Target="../ink/ink478.xml"/><Relationship Id="rId37" Type="http://schemas.openxmlformats.org/officeDocument/2006/relationships/image" Target="../media/image99.emf"/><Relationship Id="rId5" Type="http://schemas.openxmlformats.org/officeDocument/2006/relationships/customXml" Target="../ink/ink466.xml"/><Relationship Id="rId15" Type="http://schemas.openxmlformats.org/officeDocument/2006/relationships/image" Target="../media/image714.emf"/><Relationship Id="rId23" Type="http://schemas.openxmlformats.org/officeDocument/2006/relationships/image" Target="../media/image152.emf"/><Relationship Id="rId28" Type="http://schemas.openxmlformats.org/officeDocument/2006/relationships/customXml" Target="../ink/ink476.xml"/><Relationship Id="rId36" Type="http://schemas.openxmlformats.org/officeDocument/2006/relationships/customXml" Target="../ink/ink480.xml"/><Relationship Id="rId19" Type="http://schemas.openxmlformats.org/officeDocument/2006/relationships/image" Target="../media/image150.emf"/><Relationship Id="rId31" Type="http://schemas.openxmlformats.org/officeDocument/2006/relationships/image" Target="../media/image156.emf"/><Relationship Id="rId4" Type="http://schemas.openxmlformats.org/officeDocument/2006/relationships/image" Target="../media/image708.emf"/><Relationship Id="rId9" Type="http://schemas.openxmlformats.org/officeDocument/2006/relationships/customXml" Target="../ink/ink468.xml"/><Relationship Id="rId22" Type="http://schemas.openxmlformats.org/officeDocument/2006/relationships/customXml" Target="../ink/ink473.xml"/><Relationship Id="rId27" Type="http://schemas.openxmlformats.org/officeDocument/2006/relationships/image" Target="../media/image154.emf"/><Relationship Id="rId30" Type="http://schemas.openxmlformats.org/officeDocument/2006/relationships/customXml" Target="../ink/ink477.xml"/><Relationship Id="rId35" Type="http://schemas.openxmlformats.org/officeDocument/2006/relationships/image" Target="../media/image158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7.emf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" Type="http://schemas.openxmlformats.org/officeDocument/2006/relationships/image" Target="../media/image1.png"/><Relationship Id="rId21" Type="http://schemas.openxmlformats.org/officeDocument/2006/relationships/image" Target="../media/image11.emf"/><Relationship Id="rId7" Type="http://schemas.openxmlformats.org/officeDocument/2006/relationships/image" Target="../media/image4.emf"/><Relationship Id="rId12" Type="http://schemas.openxmlformats.org/officeDocument/2006/relationships/customXml" Target="../ink/ink5.xml"/><Relationship Id="rId17" Type="http://schemas.openxmlformats.org/officeDocument/2006/relationships/image" Target="../media/image9.emf"/><Relationship Id="rId25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1" Type="http://schemas.openxmlformats.org/officeDocument/2006/relationships/image" Target="../media/image6.emf"/><Relationship Id="rId24" Type="http://schemas.openxmlformats.org/officeDocument/2006/relationships/customXml" Target="../ink/ink11.xml"/><Relationship Id="rId5" Type="http://schemas.openxmlformats.org/officeDocument/2006/relationships/image" Target="../media/image3.emf"/><Relationship Id="rId15" Type="http://schemas.openxmlformats.org/officeDocument/2006/relationships/image" Target="../media/image8.emf"/><Relationship Id="rId23" Type="http://schemas.openxmlformats.org/officeDocument/2006/relationships/image" Target="../media/image12.emf"/><Relationship Id="rId10" Type="http://schemas.openxmlformats.org/officeDocument/2006/relationships/customXml" Target="../ink/ink4.xml"/><Relationship Id="rId19" Type="http://schemas.openxmlformats.org/officeDocument/2006/relationships/image" Target="../media/image10.emf"/><Relationship Id="rId4" Type="http://schemas.openxmlformats.org/officeDocument/2006/relationships/customXml" Target="../ink/ink1.xml"/><Relationship Id="rId9" Type="http://schemas.openxmlformats.org/officeDocument/2006/relationships/image" Target="../media/image5.emf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emf"/><Relationship Id="rId18" Type="http://schemas.openxmlformats.org/officeDocument/2006/relationships/customXml" Target="../ink/ink21.xml"/><Relationship Id="rId26" Type="http://schemas.openxmlformats.org/officeDocument/2006/relationships/customXml" Target="../ink/ink25.xml"/><Relationship Id="rId39" Type="http://schemas.openxmlformats.org/officeDocument/2006/relationships/image" Target="../media/image33.emf"/><Relationship Id="rId21" Type="http://schemas.openxmlformats.org/officeDocument/2006/relationships/image" Target="../media/image24.emf"/><Relationship Id="rId34" Type="http://schemas.openxmlformats.org/officeDocument/2006/relationships/customXml" Target="../ink/ink29.xml"/><Relationship Id="rId42" Type="http://schemas.openxmlformats.org/officeDocument/2006/relationships/customXml" Target="../ink/ink33.xml"/><Relationship Id="rId47" Type="http://schemas.openxmlformats.org/officeDocument/2006/relationships/image" Target="../media/image37.emf"/><Relationship Id="rId50" Type="http://schemas.openxmlformats.org/officeDocument/2006/relationships/customXml" Target="../ink/ink37.xml"/><Relationship Id="rId55" Type="http://schemas.openxmlformats.org/officeDocument/2006/relationships/image" Target="../media/image41.emf"/><Relationship Id="rId63" Type="http://schemas.openxmlformats.org/officeDocument/2006/relationships/image" Target="../media/image45.emf"/><Relationship Id="rId68" Type="http://schemas.openxmlformats.org/officeDocument/2006/relationships/customXml" Target="../ink/ink46.xml"/><Relationship Id="rId76" Type="http://schemas.openxmlformats.org/officeDocument/2006/relationships/customXml" Target="../ink/ink50.xml"/><Relationship Id="rId84" Type="http://schemas.openxmlformats.org/officeDocument/2006/relationships/customXml" Target="../ink/ink54.xml"/><Relationship Id="rId89" Type="http://schemas.openxmlformats.org/officeDocument/2006/relationships/image" Target="../media/image58.emf"/><Relationship Id="rId7" Type="http://schemas.openxmlformats.org/officeDocument/2006/relationships/image" Target="../media/image17.emf"/><Relationship Id="rId71" Type="http://schemas.openxmlformats.org/officeDocument/2006/relationships/image" Target="../media/image49.emf"/><Relationship Id="rId2" Type="http://schemas.openxmlformats.org/officeDocument/2006/relationships/customXml" Target="../ink/ink13.xml"/><Relationship Id="rId16" Type="http://schemas.openxmlformats.org/officeDocument/2006/relationships/customXml" Target="../ink/ink20.xml"/><Relationship Id="rId29" Type="http://schemas.openxmlformats.org/officeDocument/2006/relationships/image" Target="../media/image28.emf"/><Relationship Id="rId11" Type="http://schemas.openxmlformats.org/officeDocument/2006/relationships/image" Target="../media/image19.emf"/><Relationship Id="rId24" Type="http://schemas.openxmlformats.org/officeDocument/2006/relationships/customXml" Target="../ink/ink24.xml"/><Relationship Id="rId32" Type="http://schemas.openxmlformats.org/officeDocument/2006/relationships/customXml" Target="../ink/ink28.xml"/><Relationship Id="rId37" Type="http://schemas.openxmlformats.org/officeDocument/2006/relationships/image" Target="../media/image32.emf"/><Relationship Id="rId40" Type="http://schemas.openxmlformats.org/officeDocument/2006/relationships/customXml" Target="../ink/ink32.xml"/><Relationship Id="rId45" Type="http://schemas.openxmlformats.org/officeDocument/2006/relationships/image" Target="../media/image36.emf"/><Relationship Id="rId53" Type="http://schemas.openxmlformats.org/officeDocument/2006/relationships/image" Target="../media/image40.emf"/><Relationship Id="rId58" Type="http://schemas.openxmlformats.org/officeDocument/2006/relationships/customXml" Target="../ink/ink41.xml"/><Relationship Id="rId66" Type="http://schemas.openxmlformats.org/officeDocument/2006/relationships/customXml" Target="../ink/ink45.xml"/><Relationship Id="rId74" Type="http://schemas.openxmlformats.org/officeDocument/2006/relationships/customXml" Target="../ink/ink49.xml"/><Relationship Id="rId79" Type="http://schemas.openxmlformats.org/officeDocument/2006/relationships/image" Target="../media/image53.emf"/><Relationship Id="rId87" Type="http://schemas.openxmlformats.org/officeDocument/2006/relationships/image" Target="../media/image57.emf"/><Relationship Id="rId5" Type="http://schemas.openxmlformats.org/officeDocument/2006/relationships/image" Target="../media/image16.emf"/><Relationship Id="rId61" Type="http://schemas.openxmlformats.org/officeDocument/2006/relationships/image" Target="../media/image44.emf"/><Relationship Id="rId82" Type="http://schemas.openxmlformats.org/officeDocument/2006/relationships/customXml" Target="../ink/ink53.xml"/><Relationship Id="rId90" Type="http://schemas.openxmlformats.org/officeDocument/2006/relationships/customXml" Target="../ink/ink57.xml"/><Relationship Id="rId19" Type="http://schemas.openxmlformats.org/officeDocument/2006/relationships/image" Target="../media/image23.emf"/><Relationship Id="rId14" Type="http://schemas.openxmlformats.org/officeDocument/2006/relationships/customXml" Target="../ink/ink19.xml"/><Relationship Id="rId22" Type="http://schemas.openxmlformats.org/officeDocument/2006/relationships/customXml" Target="../ink/ink23.xml"/><Relationship Id="rId27" Type="http://schemas.openxmlformats.org/officeDocument/2006/relationships/image" Target="../media/image27.emf"/><Relationship Id="rId30" Type="http://schemas.openxmlformats.org/officeDocument/2006/relationships/customXml" Target="../ink/ink27.xml"/><Relationship Id="rId35" Type="http://schemas.openxmlformats.org/officeDocument/2006/relationships/image" Target="../media/image31.emf"/><Relationship Id="rId43" Type="http://schemas.openxmlformats.org/officeDocument/2006/relationships/image" Target="../media/image35.emf"/><Relationship Id="rId48" Type="http://schemas.openxmlformats.org/officeDocument/2006/relationships/customXml" Target="../ink/ink36.xml"/><Relationship Id="rId56" Type="http://schemas.openxmlformats.org/officeDocument/2006/relationships/customXml" Target="../ink/ink40.xml"/><Relationship Id="rId64" Type="http://schemas.openxmlformats.org/officeDocument/2006/relationships/customXml" Target="../ink/ink44.xml"/><Relationship Id="rId69" Type="http://schemas.openxmlformats.org/officeDocument/2006/relationships/image" Target="../media/image48.emf"/><Relationship Id="rId77" Type="http://schemas.openxmlformats.org/officeDocument/2006/relationships/image" Target="../media/image52.emf"/><Relationship Id="rId8" Type="http://schemas.openxmlformats.org/officeDocument/2006/relationships/customXml" Target="../ink/ink16.xml"/><Relationship Id="rId51" Type="http://schemas.openxmlformats.org/officeDocument/2006/relationships/image" Target="../media/image39.emf"/><Relationship Id="rId72" Type="http://schemas.openxmlformats.org/officeDocument/2006/relationships/customXml" Target="../ink/ink48.xml"/><Relationship Id="rId80" Type="http://schemas.openxmlformats.org/officeDocument/2006/relationships/customXml" Target="../ink/ink52.xml"/><Relationship Id="rId85" Type="http://schemas.openxmlformats.org/officeDocument/2006/relationships/image" Target="../media/image56.emf"/><Relationship Id="rId3" Type="http://schemas.openxmlformats.org/officeDocument/2006/relationships/image" Target="../media/image15.emf"/><Relationship Id="rId12" Type="http://schemas.openxmlformats.org/officeDocument/2006/relationships/customXml" Target="../ink/ink18.xml"/><Relationship Id="rId17" Type="http://schemas.openxmlformats.org/officeDocument/2006/relationships/image" Target="../media/image22.emf"/><Relationship Id="rId25" Type="http://schemas.openxmlformats.org/officeDocument/2006/relationships/image" Target="../media/image26.emf"/><Relationship Id="rId33" Type="http://schemas.openxmlformats.org/officeDocument/2006/relationships/image" Target="../media/image30.emf"/><Relationship Id="rId38" Type="http://schemas.openxmlformats.org/officeDocument/2006/relationships/customXml" Target="../ink/ink31.xml"/><Relationship Id="rId46" Type="http://schemas.openxmlformats.org/officeDocument/2006/relationships/customXml" Target="../ink/ink35.xml"/><Relationship Id="rId59" Type="http://schemas.openxmlformats.org/officeDocument/2006/relationships/image" Target="../media/image43.emf"/><Relationship Id="rId67" Type="http://schemas.openxmlformats.org/officeDocument/2006/relationships/image" Target="../media/image47.emf"/><Relationship Id="rId20" Type="http://schemas.openxmlformats.org/officeDocument/2006/relationships/customXml" Target="../ink/ink22.xml"/><Relationship Id="rId41" Type="http://schemas.openxmlformats.org/officeDocument/2006/relationships/image" Target="../media/image34.emf"/><Relationship Id="rId54" Type="http://schemas.openxmlformats.org/officeDocument/2006/relationships/customXml" Target="../ink/ink39.xml"/><Relationship Id="rId62" Type="http://schemas.openxmlformats.org/officeDocument/2006/relationships/customXml" Target="../ink/ink43.xml"/><Relationship Id="rId70" Type="http://schemas.openxmlformats.org/officeDocument/2006/relationships/customXml" Target="../ink/ink47.xml"/><Relationship Id="rId75" Type="http://schemas.openxmlformats.org/officeDocument/2006/relationships/image" Target="../media/image51.emf"/><Relationship Id="rId83" Type="http://schemas.openxmlformats.org/officeDocument/2006/relationships/image" Target="../media/image55.emf"/><Relationship Id="rId88" Type="http://schemas.openxmlformats.org/officeDocument/2006/relationships/customXml" Target="../ink/ink56.xml"/><Relationship Id="rId91" Type="http://schemas.openxmlformats.org/officeDocument/2006/relationships/image" Target="../media/image59.emf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5.xml"/><Relationship Id="rId15" Type="http://schemas.openxmlformats.org/officeDocument/2006/relationships/image" Target="../media/image21.emf"/><Relationship Id="rId23" Type="http://schemas.openxmlformats.org/officeDocument/2006/relationships/image" Target="../media/image25.emf"/><Relationship Id="rId28" Type="http://schemas.openxmlformats.org/officeDocument/2006/relationships/customXml" Target="../ink/ink26.xml"/><Relationship Id="rId36" Type="http://schemas.openxmlformats.org/officeDocument/2006/relationships/customXml" Target="../ink/ink30.xml"/><Relationship Id="rId49" Type="http://schemas.openxmlformats.org/officeDocument/2006/relationships/image" Target="../media/image38.emf"/><Relationship Id="rId57" Type="http://schemas.openxmlformats.org/officeDocument/2006/relationships/image" Target="../media/image42.emf"/><Relationship Id="rId10" Type="http://schemas.openxmlformats.org/officeDocument/2006/relationships/customXml" Target="../ink/ink17.xml"/><Relationship Id="rId31" Type="http://schemas.openxmlformats.org/officeDocument/2006/relationships/image" Target="../media/image29.emf"/><Relationship Id="rId44" Type="http://schemas.openxmlformats.org/officeDocument/2006/relationships/customXml" Target="../ink/ink34.xml"/><Relationship Id="rId52" Type="http://schemas.openxmlformats.org/officeDocument/2006/relationships/customXml" Target="../ink/ink38.xml"/><Relationship Id="rId60" Type="http://schemas.openxmlformats.org/officeDocument/2006/relationships/customXml" Target="../ink/ink42.xml"/><Relationship Id="rId65" Type="http://schemas.openxmlformats.org/officeDocument/2006/relationships/image" Target="../media/image46.emf"/><Relationship Id="rId73" Type="http://schemas.openxmlformats.org/officeDocument/2006/relationships/image" Target="../media/image50.emf"/><Relationship Id="rId78" Type="http://schemas.openxmlformats.org/officeDocument/2006/relationships/customXml" Target="../ink/ink51.xml"/><Relationship Id="rId81" Type="http://schemas.openxmlformats.org/officeDocument/2006/relationships/image" Target="../media/image54.emf"/><Relationship Id="rId86" Type="http://schemas.openxmlformats.org/officeDocument/2006/relationships/customXml" Target="../ink/ink55.xml"/><Relationship Id="rId4" Type="http://schemas.openxmlformats.org/officeDocument/2006/relationships/customXml" Target="../ink/ink14.xml"/><Relationship Id="rId9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066800"/>
            <a:ext cx="6647846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   Stringy Predictions for Particle Physics</a:t>
            </a:r>
          </a:p>
          <a:p>
            <a:r>
              <a:rPr lang="en-US" sz="2800" b="1" dirty="0" smtClean="0">
                <a:solidFill>
                  <a:srgbClr val="FFFF00"/>
                </a:solidFill>
              </a:rPr>
              <a:t>          </a:t>
            </a:r>
          </a:p>
          <a:p>
            <a:endParaRPr lang="en-US" sz="2800" b="1" dirty="0" smtClean="0">
              <a:solidFill>
                <a:srgbClr val="FFFF00"/>
              </a:solidFill>
            </a:endParaRPr>
          </a:p>
          <a:p>
            <a:endParaRPr lang="en-US" sz="2800" b="1" dirty="0" smtClean="0">
              <a:solidFill>
                <a:srgbClr val="FFFF00"/>
              </a:solidFill>
            </a:endParaRPr>
          </a:p>
          <a:p>
            <a:endParaRPr lang="en-US" sz="2800" b="1" dirty="0" smtClean="0">
              <a:solidFill>
                <a:srgbClr val="FFFF00"/>
              </a:solidFill>
            </a:endParaRPr>
          </a:p>
          <a:p>
            <a:r>
              <a:rPr lang="en-US" sz="2800" b="1" dirty="0" smtClean="0">
                <a:solidFill>
                  <a:srgbClr val="FFFF00"/>
                </a:solidFill>
              </a:rPr>
              <a:t>                               </a:t>
            </a:r>
            <a:r>
              <a:rPr lang="en-US" sz="2400" b="1" i="1" dirty="0" err="1" smtClean="0">
                <a:solidFill>
                  <a:srgbClr val="FFFF00"/>
                </a:solidFill>
              </a:rPr>
              <a:t>Cumrun</a:t>
            </a:r>
            <a:r>
              <a:rPr lang="en-US" sz="2400" b="1" i="1" dirty="0" smtClean="0">
                <a:solidFill>
                  <a:srgbClr val="FFFF00"/>
                </a:solidFill>
              </a:rPr>
              <a:t> </a:t>
            </a:r>
            <a:r>
              <a:rPr lang="en-US" sz="2400" b="1" i="1" dirty="0" err="1" smtClean="0">
                <a:solidFill>
                  <a:srgbClr val="FFFF00"/>
                </a:solidFill>
              </a:rPr>
              <a:t>Vafa</a:t>
            </a:r>
            <a:r>
              <a:rPr lang="en-US" sz="2400" b="1" i="1" dirty="0" smtClean="0">
                <a:solidFill>
                  <a:srgbClr val="FFFF00"/>
                </a:solidFill>
              </a:rPr>
              <a:t> </a:t>
            </a:r>
          </a:p>
          <a:p>
            <a:endParaRPr lang="en-US" sz="2400" b="1" i="1" dirty="0" smtClean="0">
              <a:solidFill>
                <a:srgbClr val="FFFF00"/>
              </a:solidFill>
            </a:endParaRPr>
          </a:p>
          <a:p>
            <a:endParaRPr lang="en-US" sz="2400" b="1" i="1" dirty="0" smtClean="0">
              <a:solidFill>
                <a:srgbClr val="FFFF00"/>
              </a:solidFill>
            </a:endParaRPr>
          </a:p>
          <a:p>
            <a:endParaRPr lang="en-US" sz="2400" b="1" i="1" dirty="0" smtClean="0">
              <a:solidFill>
                <a:srgbClr val="FFFF00"/>
              </a:solidFill>
            </a:endParaRPr>
          </a:p>
          <a:p>
            <a:r>
              <a:rPr lang="en-US" sz="2400" b="1" i="1" dirty="0" smtClean="0">
                <a:solidFill>
                  <a:srgbClr val="FFFF00"/>
                </a:solidFill>
              </a:rPr>
              <a:t>                                     May 9, 2012</a:t>
            </a:r>
          </a:p>
          <a:p>
            <a:endParaRPr lang="en-US" sz="2400" b="1" i="1" dirty="0" smtClean="0">
              <a:solidFill>
                <a:srgbClr val="FFFF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         Phenomenology 2012 Symposium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                  University of  Pittsburgh                 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685800"/>
            <a:ext cx="7887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If U(1)</a:t>
            </a:r>
            <a:r>
              <a:rPr lang="en-US" sz="2400" dirty="0" err="1" smtClean="0">
                <a:solidFill>
                  <a:srgbClr val="00B0F0"/>
                </a:solidFill>
              </a:rPr>
              <a:t>xU</a:t>
            </a:r>
            <a:r>
              <a:rPr lang="en-US" sz="2400" dirty="0" smtClean="0">
                <a:solidFill>
                  <a:srgbClr val="00B0F0"/>
                </a:solidFill>
              </a:rPr>
              <a:t>(1)’ symmetry is an exact symmetry, all the entries of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the matrix which transform non-trivially under either one will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vanish.  Thus in this limit the mass matrix would look like:</a:t>
            </a:r>
            <a:endParaRPr lang="en-US" sz="2400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50884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393950" y="2636838"/>
              <a:ext cx="322263" cy="528637"/>
            </p14:xfrm>
          </p:contentPart>
        </mc:Choice>
        <mc:Fallback xmlns="">
          <p:pic>
            <p:nvPicPr>
              <p:cNvPr id="250884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74866" y="2617765"/>
                <a:ext cx="360430" cy="5667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50885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705225" y="2582863"/>
              <a:ext cx="395288" cy="550862"/>
            </p14:xfrm>
          </p:contentPart>
        </mc:Choice>
        <mc:Fallback xmlns="">
          <p:pic>
            <p:nvPicPr>
              <p:cNvPr id="250885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86197" y="2563743"/>
                <a:ext cx="433345" cy="5891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50886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194300" y="2649538"/>
              <a:ext cx="400050" cy="574675"/>
            </p14:xfrm>
          </p:contentPart>
        </mc:Choice>
        <mc:Fallback xmlns="">
          <p:pic>
            <p:nvPicPr>
              <p:cNvPr id="250886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175233" y="2630454"/>
                <a:ext cx="438184" cy="61284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50887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88938" y="3898900"/>
              <a:ext cx="1065212" cy="736600"/>
            </p14:xfrm>
          </p:contentPart>
        </mc:Choice>
        <mc:Fallback xmlns="">
          <p:pic>
            <p:nvPicPr>
              <p:cNvPr id="250887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9852" y="3879828"/>
                <a:ext cx="1103384" cy="77474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50888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473325" y="3744913"/>
              <a:ext cx="285750" cy="504825"/>
            </p14:xfrm>
          </p:contentPart>
        </mc:Choice>
        <mc:Fallback xmlns="">
          <p:pic>
            <p:nvPicPr>
              <p:cNvPr id="250888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454251" y="3725829"/>
                <a:ext cx="323898" cy="5429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50889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789363" y="3717925"/>
              <a:ext cx="317500" cy="514350"/>
            </p14:xfrm>
          </p:contentPart>
        </mc:Choice>
        <mc:Fallback xmlns="">
          <p:pic>
            <p:nvPicPr>
              <p:cNvPr id="250889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770306" y="3698862"/>
                <a:ext cx="355614" cy="5524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50890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176838" y="3638550"/>
              <a:ext cx="315912" cy="495300"/>
            </p14:xfrm>
          </p:contentPart>
        </mc:Choice>
        <mc:Fallback xmlns="">
          <p:pic>
            <p:nvPicPr>
              <p:cNvPr id="250890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157746" y="3619458"/>
                <a:ext cx="354095" cy="53348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50891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73350" y="4725988"/>
              <a:ext cx="301625" cy="560387"/>
            </p14:xfrm>
          </p:contentPart>
        </mc:Choice>
        <mc:Fallback xmlns="">
          <p:pic>
            <p:nvPicPr>
              <p:cNvPr id="250891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654273" y="4706913"/>
                <a:ext cx="339778" cy="5985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50892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843338" y="4846638"/>
              <a:ext cx="300037" cy="463550"/>
            </p14:xfrm>
          </p:contentPart>
        </mc:Choice>
        <mc:Fallback xmlns="">
          <p:pic>
            <p:nvPicPr>
              <p:cNvPr id="250892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824248" y="4827563"/>
                <a:ext cx="338217" cy="5016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50893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46700" y="4695825"/>
              <a:ext cx="68263" cy="603250"/>
            </p14:xfrm>
          </p:contentPart>
        </mc:Choice>
        <mc:Fallback xmlns="">
          <p:pic>
            <p:nvPicPr>
              <p:cNvPr id="250893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327658" y="4676748"/>
                <a:ext cx="106347" cy="64140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50894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52500" y="5767388"/>
              <a:ext cx="379413" cy="277812"/>
            </p14:xfrm>
          </p:contentPart>
        </mc:Choice>
        <mc:Fallback xmlns="">
          <p:pic>
            <p:nvPicPr>
              <p:cNvPr id="250894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933421" y="5748315"/>
                <a:ext cx="417570" cy="3159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50895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519238" y="5956300"/>
              <a:ext cx="358775" cy="247650"/>
            </p14:xfrm>
          </p:contentPart>
        </mc:Choice>
        <mc:Fallback xmlns="">
          <p:pic>
            <p:nvPicPr>
              <p:cNvPr id="250895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500166" y="5937222"/>
                <a:ext cx="396920" cy="2858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50896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79638" y="5794375"/>
              <a:ext cx="955675" cy="436563"/>
            </p14:xfrm>
          </p:contentPart>
        </mc:Choice>
        <mc:Fallback xmlns="">
          <p:pic>
            <p:nvPicPr>
              <p:cNvPr id="250896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160560" y="5775300"/>
                <a:ext cx="993830" cy="4747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50897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22638" y="5767388"/>
              <a:ext cx="293687" cy="409575"/>
            </p14:xfrm>
          </p:contentPart>
        </mc:Choice>
        <mc:Fallback xmlns="">
          <p:pic>
            <p:nvPicPr>
              <p:cNvPr id="250897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303539" y="5748313"/>
                <a:ext cx="331884" cy="4477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50898" name="Ink 1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998663" y="6478588"/>
              <a:ext cx="285750" cy="220662"/>
            </p14:xfrm>
          </p:contentPart>
        </mc:Choice>
        <mc:Fallback xmlns="">
          <p:pic>
            <p:nvPicPr>
              <p:cNvPr id="250898" name="Ink 1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979589" y="6459510"/>
                <a:ext cx="323898" cy="2588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50899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411413" y="6591300"/>
              <a:ext cx="161925" cy="236538"/>
            </p14:xfrm>
          </p:contentPart>
        </mc:Choice>
        <mc:Fallback xmlns="">
          <p:pic>
            <p:nvPicPr>
              <p:cNvPr id="250899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392342" y="6572219"/>
                <a:ext cx="200067" cy="2747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50900" name="Ink 2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82888" y="6545263"/>
              <a:ext cx="182562" cy="157162"/>
            </p14:xfrm>
          </p:contentPart>
        </mc:Choice>
        <mc:Fallback xmlns="">
          <p:pic>
            <p:nvPicPr>
              <p:cNvPr id="250900" name="Ink 2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763804" y="6526202"/>
                <a:ext cx="220731" cy="1952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50901" name="Ink 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54375" y="6386513"/>
              <a:ext cx="20638" cy="373062"/>
            </p14:xfrm>
          </p:contentPart>
        </mc:Choice>
        <mc:Fallback xmlns="">
          <p:pic>
            <p:nvPicPr>
              <p:cNvPr id="250901" name="Ink 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235185" y="6367428"/>
                <a:ext cx="59017" cy="41123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50902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651250" y="6705600"/>
              <a:ext cx="12700" cy="22225"/>
            </p14:xfrm>
          </p:contentPart>
        </mc:Choice>
        <mc:Fallback xmlns="">
          <p:pic>
            <p:nvPicPr>
              <p:cNvPr id="250902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632019" y="6686290"/>
                <a:ext cx="51163" cy="608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50903" name="Ink 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848100" y="6280150"/>
              <a:ext cx="141288" cy="512763"/>
            </p14:xfrm>
          </p:contentPart>
        </mc:Choice>
        <mc:Fallback xmlns="">
          <p:pic>
            <p:nvPicPr>
              <p:cNvPr id="250903" name="Ink 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828997" y="6261065"/>
                <a:ext cx="179493" cy="55093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50904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138613" y="6303963"/>
              <a:ext cx="260350" cy="339725"/>
            </p14:xfrm>
          </p:contentPart>
        </mc:Choice>
        <mc:Fallback xmlns="">
          <p:pic>
            <p:nvPicPr>
              <p:cNvPr id="250904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4119528" y="6284889"/>
                <a:ext cx="298520" cy="3778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50905" name="Ink 2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32313" y="6142038"/>
              <a:ext cx="987425" cy="493712"/>
            </p14:xfrm>
          </p:contentPart>
        </mc:Choice>
        <mc:Fallback xmlns="">
          <p:pic>
            <p:nvPicPr>
              <p:cNvPr id="250905" name="Ink 2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4513234" y="6122952"/>
                <a:ext cx="1025583" cy="5318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50906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733550" y="2525713"/>
              <a:ext cx="479425" cy="2535237"/>
            </p14:xfrm>
          </p:contentPart>
        </mc:Choice>
        <mc:Fallback xmlns="">
          <p:pic>
            <p:nvPicPr>
              <p:cNvPr id="250906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1714474" y="2506632"/>
                <a:ext cx="517577" cy="25733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250907" name="Ink 2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772150" y="2651125"/>
              <a:ext cx="628650" cy="2574925"/>
            </p14:xfrm>
          </p:contentPart>
        </mc:Choice>
        <mc:Fallback xmlns="">
          <p:pic>
            <p:nvPicPr>
              <p:cNvPr id="250907" name="Ink 2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5753067" y="2632046"/>
                <a:ext cx="666815" cy="261308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241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4176" y="394441"/>
            <a:ext cx="781380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To get more realistic, one assumes that the U(1)</a:t>
            </a:r>
            <a:r>
              <a:rPr lang="en-US" sz="2400" dirty="0" err="1" smtClean="0">
                <a:solidFill>
                  <a:srgbClr val="00B0F0"/>
                </a:solidFill>
              </a:rPr>
              <a:t>xU</a:t>
            </a:r>
            <a:r>
              <a:rPr lang="en-US" sz="2400" dirty="0" smtClean="0">
                <a:solidFill>
                  <a:srgbClr val="00B0F0"/>
                </a:solidFill>
              </a:rPr>
              <a:t>(1)’ 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symmetry is violated by small amounts, captured by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                        </a:t>
            </a:r>
          </a:p>
          <a:p>
            <a:endParaRPr lang="en-US" sz="2400" dirty="0">
              <a:solidFill>
                <a:srgbClr val="00B0F0"/>
              </a:solidFill>
            </a:endParaRPr>
          </a:p>
          <a:p>
            <a:r>
              <a:rPr lang="en-US" sz="2400" dirty="0" smtClean="0">
                <a:solidFill>
                  <a:srgbClr val="00B0F0"/>
                </a:solidFill>
              </a:rPr>
              <a:t> Then we can estimate the order of vanishing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of the entries of the mass matrix based on the corresponding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charges:</a:t>
            </a:r>
            <a:endParaRPr lang="en-US" sz="2400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49863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130550" y="3240088"/>
              <a:ext cx="342900" cy="2374900"/>
            </p14:xfrm>
          </p:contentPart>
        </mc:Choice>
        <mc:Fallback xmlns="">
          <p:pic>
            <p:nvPicPr>
              <p:cNvPr id="249863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111460" y="3221008"/>
                <a:ext cx="381080" cy="24130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49865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883960" y="3052763"/>
              <a:ext cx="267853" cy="2598292"/>
            </p14:xfrm>
          </p:contentPart>
        </mc:Choice>
        <mc:Fallback xmlns="">
          <p:pic>
            <p:nvPicPr>
              <p:cNvPr id="249865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245320" y="3033682"/>
                <a:ext cx="925574" cy="272897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4392613" y="2641600"/>
              <a:ext cx="3328987" cy="3141663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373533" y="2622520"/>
                <a:ext cx="3367148" cy="31798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7455560" y="5360003"/>
              <a:ext cx="13693" cy="383572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436462" y="5340914"/>
                <a:ext cx="51889" cy="42174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4041695" y="2787650"/>
              <a:ext cx="1073230" cy="1884363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022614" y="2768572"/>
                <a:ext cx="1111392" cy="19225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1574800" y="5924550"/>
              <a:ext cx="7362825" cy="9398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555720" y="5905473"/>
                <a:ext cx="7400986" cy="9779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1727255" y="4282965"/>
              <a:ext cx="474643" cy="490698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708183" y="4263884"/>
                <a:ext cx="512787" cy="5288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511175" y="4035285"/>
              <a:ext cx="646003" cy="858978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92101" y="4016205"/>
                <a:ext cx="684151" cy="8971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49913" name="Ink 249912"/>
              <p14:cNvContentPartPr/>
              <p14:nvPr/>
            </p14:nvContentPartPr>
            <p14:xfrm>
              <a:off x="1385463" y="1156084"/>
              <a:ext cx="6624000" cy="753480"/>
            </p14:xfrm>
          </p:contentPart>
        </mc:Choice>
        <mc:Fallback xmlns="">
          <p:pic>
            <p:nvPicPr>
              <p:cNvPr id="249913" name="Ink 249912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365303" y="1141324"/>
                <a:ext cx="6652440" cy="77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883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762000"/>
            <a:ext cx="74723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Similarly the CKM matrix comes out hierarchical if the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same U(1) symmetries </a:t>
            </a:r>
            <a:r>
              <a:rPr lang="en-US" sz="2400" dirty="0" smtClean="0">
                <a:solidFill>
                  <a:srgbClr val="00B0F0"/>
                </a:solidFill>
              </a:rPr>
              <a:t>explain the hierarchy of the masses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of u-quarks and d-quarks 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72411" name="Ink 2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919413" y="3910013"/>
              <a:ext cx="314325" cy="125412"/>
            </p14:xfrm>
          </p:contentPart>
        </mc:Choice>
        <mc:Fallback xmlns="">
          <p:pic>
            <p:nvPicPr>
              <p:cNvPr id="272411" name="Ink 2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00330" y="3890913"/>
                <a:ext cx="352490" cy="1636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72410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516063" y="4246563"/>
              <a:ext cx="1209675" cy="590550"/>
            </p14:xfrm>
          </p:contentPart>
        </mc:Choice>
        <mc:Fallback xmlns="">
          <p:pic>
            <p:nvPicPr>
              <p:cNvPr id="272410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96987" y="4227478"/>
                <a:ext cx="1247826" cy="62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72388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848100" y="2311400"/>
              <a:ext cx="317500" cy="2686050"/>
            </p14:xfrm>
          </p:contentPart>
        </mc:Choice>
        <mc:Fallback xmlns="">
          <p:pic>
            <p:nvPicPr>
              <p:cNvPr id="272388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29021" y="2292319"/>
                <a:ext cx="355658" cy="27242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72390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026400" y="2603500"/>
              <a:ext cx="277813" cy="2197100"/>
            </p14:xfrm>
          </p:contentPart>
        </mc:Choice>
        <mc:Fallback xmlns="">
          <p:pic>
            <p:nvPicPr>
              <p:cNvPr id="272390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007327" y="2584420"/>
                <a:ext cx="315958" cy="22352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72392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425950" y="4700588"/>
              <a:ext cx="200025" cy="361950"/>
            </p14:xfrm>
          </p:contentPart>
        </mc:Choice>
        <mc:Fallback xmlns="">
          <p:pic>
            <p:nvPicPr>
              <p:cNvPr id="272392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406883" y="4681462"/>
                <a:ext cx="238159" cy="4002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72393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465638" y="2444750"/>
              <a:ext cx="1457325" cy="1665288"/>
            </p14:xfrm>
          </p:contentPart>
        </mc:Choice>
        <mc:Fallback xmlns="">
          <p:pic>
            <p:nvPicPr>
              <p:cNvPr id="272393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446557" y="2425671"/>
                <a:ext cx="1495486" cy="17034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72394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307263" y="2554288"/>
              <a:ext cx="180975" cy="311150"/>
            </p14:xfrm>
          </p:contentPart>
        </mc:Choice>
        <mc:Fallback xmlns="">
          <p:pic>
            <p:nvPicPr>
              <p:cNvPr id="272394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288194" y="2535201"/>
                <a:ext cx="219113" cy="34932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72395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425950" y="3494088"/>
              <a:ext cx="238125" cy="387350"/>
            </p14:xfrm>
          </p:contentPart>
        </mc:Choice>
        <mc:Fallback xmlns="">
          <p:pic>
            <p:nvPicPr>
              <p:cNvPr id="272395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406886" y="3475008"/>
                <a:ext cx="276254" cy="4255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72396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794250" y="3181350"/>
              <a:ext cx="592138" cy="271463"/>
            </p14:xfrm>
          </p:contentPart>
        </mc:Choice>
        <mc:Fallback xmlns="">
          <p:pic>
            <p:nvPicPr>
              <p:cNvPr id="272396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775172" y="3162268"/>
                <a:ext cx="630294" cy="3096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72397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738813" y="2503488"/>
              <a:ext cx="217487" cy="276225"/>
            </p14:xfrm>
          </p:contentPart>
        </mc:Choice>
        <mc:Fallback xmlns="">
          <p:pic>
            <p:nvPicPr>
              <p:cNvPr id="272397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719729" y="2484426"/>
                <a:ext cx="255655" cy="3143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72398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76950" y="2090738"/>
              <a:ext cx="722313" cy="320675"/>
            </p14:xfrm>
          </p:contentPart>
        </mc:Choice>
        <mc:Fallback xmlns="">
          <p:pic>
            <p:nvPicPr>
              <p:cNvPr id="272398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057866" y="2071663"/>
                <a:ext cx="760481" cy="3588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72399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256338" y="4545013"/>
              <a:ext cx="171450" cy="276225"/>
            </p14:xfrm>
          </p:contentPart>
        </mc:Choice>
        <mc:Fallback xmlns="">
          <p:pic>
            <p:nvPicPr>
              <p:cNvPr id="272399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237248" y="4525926"/>
                <a:ext cx="209630" cy="31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72400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243763" y="3365500"/>
              <a:ext cx="649287" cy="625475"/>
            </p14:xfrm>
          </p:contentPart>
        </mc:Choice>
        <mc:Fallback xmlns="">
          <p:pic>
            <p:nvPicPr>
              <p:cNvPr id="272400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7224687" y="3346415"/>
                <a:ext cx="687438" cy="66364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72401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719638" y="4548188"/>
              <a:ext cx="271462" cy="128587"/>
            </p14:xfrm>
          </p:contentPart>
        </mc:Choice>
        <mc:Fallback xmlns="">
          <p:pic>
            <p:nvPicPr>
              <p:cNvPr id="272401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700556" y="4529098"/>
                <a:ext cx="309625" cy="16676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72402" name="Ink 1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152525" y="5680075"/>
              <a:ext cx="1246188" cy="884238"/>
            </p14:xfrm>
          </p:contentPart>
        </mc:Choice>
        <mc:Fallback xmlns="">
          <p:pic>
            <p:nvPicPr>
              <p:cNvPr id="272402" name="Ink 1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133447" y="5660993"/>
                <a:ext cx="1284344" cy="9224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72403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11450" y="5702300"/>
              <a:ext cx="1096963" cy="628650"/>
            </p14:xfrm>
          </p:contentPart>
        </mc:Choice>
        <mc:Fallback xmlns="">
          <p:pic>
            <p:nvPicPr>
              <p:cNvPr id="272403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692369" y="5683217"/>
                <a:ext cx="1135124" cy="6668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72404" name="Ink 2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02338" y="4667250"/>
              <a:ext cx="1381125" cy="544513"/>
            </p14:xfrm>
          </p:contentPart>
        </mc:Choice>
        <mc:Fallback xmlns="">
          <p:pic>
            <p:nvPicPr>
              <p:cNvPr id="272404" name="Ink 2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983256" y="4648163"/>
                <a:ext cx="1419290" cy="58268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72405" name="Ink 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92413" y="6591300"/>
              <a:ext cx="201612" cy="138113"/>
            </p14:xfrm>
          </p:contentPart>
        </mc:Choice>
        <mc:Fallback xmlns="">
          <p:pic>
            <p:nvPicPr>
              <p:cNvPr id="272405" name="Ink 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2773332" y="6572238"/>
                <a:ext cx="239774" cy="1762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72406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141663" y="6572250"/>
              <a:ext cx="138112" cy="106363"/>
            </p14:xfrm>
          </p:contentPart>
        </mc:Choice>
        <mc:Fallback xmlns="">
          <p:pic>
            <p:nvPicPr>
              <p:cNvPr id="272406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122601" y="6553141"/>
                <a:ext cx="176237" cy="1445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72407" name="Ink 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441700" y="6464300"/>
              <a:ext cx="290513" cy="244475"/>
            </p14:xfrm>
          </p:contentPart>
        </mc:Choice>
        <mc:Fallback xmlns="">
          <p:pic>
            <p:nvPicPr>
              <p:cNvPr id="272407" name="Ink 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422620" y="6445245"/>
                <a:ext cx="328672" cy="2825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72408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481513" y="5959475"/>
              <a:ext cx="1058862" cy="741363"/>
            </p14:xfrm>
          </p:contentPart>
        </mc:Choice>
        <mc:Fallback xmlns="">
          <p:pic>
            <p:nvPicPr>
              <p:cNvPr id="272408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4462431" y="5940420"/>
                <a:ext cx="1097026" cy="77947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72409" name="Ink 2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73975" y="2387600"/>
              <a:ext cx="241300" cy="146050"/>
            </p14:xfrm>
          </p:contentPart>
        </mc:Choice>
        <mc:Fallback xmlns="">
          <p:pic>
            <p:nvPicPr>
              <p:cNvPr id="272409" name="Ink 2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7654887" y="2368487"/>
                <a:ext cx="279476" cy="1842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72413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4213" y="3322638"/>
              <a:ext cx="714375" cy="1316037"/>
            </p14:xfrm>
          </p:contentPart>
        </mc:Choice>
        <mc:Fallback xmlns="">
          <p:pic>
            <p:nvPicPr>
              <p:cNvPr id="272413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674496" y="3308239"/>
                <a:ext cx="738487" cy="1343034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5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371600"/>
            <a:ext cx="844494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Simple as these ideas sound, it does not offer a complete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picture:  What is </a:t>
            </a:r>
            <a:r>
              <a:rPr lang="en-US" sz="2400" dirty="0" smtClean="0">
                <a:solidFill>
                  <a:srgbClr val="FFFF00"/>
                </a:solidFill>
              </a:rPr>
              <a:t>the meaning of </a:t>
            </a:r>
            <a:r>
              <a:rPr lang="en-US" sz="2400" smtClean="0">
                <a:solidFill>
                  <a:srgbClr val="FFFF00"/>
                </a:solidFill>
              </a:rPr>
              <a:t>these U(1)’s, </a:t>
            </a:r>
            <a:endParaRPr lang="en-US" sz="2400" dirty="0" smtClean="0">
              <a:solidFill>
                <a:srgbClr val="00B0F0"/>
              </a:solidFill>
            </a:endParaRPr>
          </a:p>
          <a:p>
            <a:r>
              <a:rPr lang="en-US" sz="2400" dirty="0" smtClean="0">
                <a:solidFill>
                  <a:srgbClr val="00B0F0"/>
                </a:solidFill>
              </a:rPr>
              <a:t>why are they violated, and what sets the </a:t>
            </a:r>
            <a:r>
              <a:rPr lang="en-US" sz="2400" dirty="0" smtClean="0">
                <a:solidFill>
                  <a:srgbClr val="FFFF00"/>
                </a:solidFill>
              </a:rPr>
              <a:t>size of this violation</a:t>
            </a:r>
            <a:r>
              <a:rPr lang="en-US" sz="2400" dirty="0" smtClean="0">
                <a:solidFill>
                  <a:srgbClr val="00B0F0"/>
                </a:solidFill>
              </a:rPr>
              <a:t>.  Also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what sets the </a:t>
            </a:r>
            <a:r>
              <a:rPr lang="en-US" sz="2400" dirty="0" smtClean="0">
                <a:solidFill>
                  <a:srgbClr val="FFFF00"/>
                </a:solidFill>
              </a:rPr>
              <a:t>charges of flavors under these U(1)’s?</a:t>
            </a:r>
          </a:p>
          <a:p>
            <a:endParaRPr lang="en-US" sz="2400" dirty="0" smtClean="0">
              <a:solidFill>
                <a:srgbClr val="00B0F0"/>
              </a:solidFill>
            </a:endParaRPr>
          </a:p>
          <a:p>
            <a:endParaRPr lang="en-US" sz="2400" dirty="0" smtClean="0">
              <a:solidFill>
                <a:srgbClr val="00B0F0"/>
              </a:solidFill>
            </a:endParaRPr>
          </a:p>
          <a:p>
            <a:r>
              <a:rPr lang="en-US" sz="2400" dirty="0" smtClean="0">
                <a:solidFill>
                  <a:srgbClr val="00B0F0"/>
                </a:solidFill>
              </a:rPr>
              <a:t>Clearly to answer these questions, and also to understand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why there is more than one flavor, we need a better picture!</a:t>
            </a:r>
          </a:p>
        </p:txBody>
      </p:sp>
    </p:spTree>
    <p:extLst>
      <p:ext uri="{BB962C8B-B14F-4D97-AF65-F5344CB8AC3E}">
        <p14:creationId xmlns:p14="http://schemas.microsoft.com/office/powerpoint/2010/main" val="296426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990600"/>
            <a:ext cx="734592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The Main Assumption:  String Theory!</a:t>
            </a:r>
          </a:p>
          <a:p>
            <a:endParaRPr lang="en-US" sz="3200" dirty="0">
              <a:solidFill>
                <a:srgbClr val="00B0F0"/>
              </a:solidFill>
            </a:endParaRPr>
          </a:p>
          <a:p>
            <a:r>
              <a:rPr lang="en-US" sz="3200" dirty="0" smtClean="0">
                <a:solidFill>
                  <a:srgbClr val="FF0000"/>
                </a:solidFill>
              </a:rPr>
              <a:t>Moreover: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1) Gravity should decouple from questions </a:t>
            </a:r>
          </a:p>
          <a:p>
            <a:r>
              <a:rPr lang="en-US" sz="3200" dirty="0">
                <a:solidFill>
                  <a:srgbClr val="00B0F0"/>
                </a:solidFill>
              </a:rPr>
              <a:t>o</a:t>
            </a:r>
            <a:r>
              <a:rPr lang="en-US" sz="3200" dirty="0" smtClean="0">
                <a:solidFill>
                  <a:srgbClr val="00B0F0"/>
                </a:solidFill>
              </a:rPr>
              <a:t>f particle physics.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2) Local description of extra dimensions.</a:t>
            </a:r>
          </a:p>
          <a:p>
            <a:endParaRPr lang="en-US" sz="3200" dirty="0">
              <a:solidFill>
                <a:srgbClr val="00B0F0"/>
              </a:solidFill>
            </a:endParaRPr>
          </a:p>
          <a:p>
            <a:r>
              <a:rPr lang="en-US" sz="3200" dirty="0" smtClean="0">
                <a:solidFill>
                  <a:srgbClr val="00B0F0"/>
                </a:solidFill>
              </a:rPr>
              <a:t>The phenomenological restrictions lead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to a corner of string landscape: F-Theory.</a:t>
            </a:r>
          </a:p>
        </p:txBody>
      </p:sp>
    </p:spTree>
    <p:extLst>
      <p:ext uri="{BB962C8B-B14F-4D97-AF65-F5344CB8AC3E}">
        <p14:creationId xmlns:p14="http://schemas.microsoft.com/office/powerpoint/2010/main" val="343628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TextBox 1"/>
          <p:cNvSpPr txBox="1">
            <a:spLocks noChangeArrowheads="1"/>
          </p:cNvSpPr>
          <p:nvPr/>
        </p:nvSpPr>
        <p:spPr bwMode="auto">
          <a:xfrm>
            <a:off x="304800" y="457200"/>
            <a:ext cx="85344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2400" dirty="0">
              <a:solidFill>
                <a:srgbClr val="00B0F0"/>
              </a:solidFill>
            </a:endParaRPr>
          </a:p>
          <a:p>
            <a:pPr>
              <a:defRPr/>
            </a:pPr>
            <a:endParaRPr lang="en-US" sz="2400" dirty="0">
              <a:solidFill>
                <a:srgbClr val="00B0F0"/>
              </a:solidFill>
            </a:endParaRPr>
          </a:p>
          <a:p>
            <a:pPr marL="457200" indent="-457200">
              <a:defRPr/>
            </a:pPr>
            <a:r>
              <a:rPr lang="en-US" sz="2400" dirty="0" smtClean="0">
                <a:solidFill>
                  <a:srgbClr val="00B0F0"/>
                </a:solidFill>
              </a:rPr>
              <a:t>Gauge interactions </a:t>
            </a:r>
            <a:r>
              <a:rPr lang="en-US" sz="2400" dirty="0">
                <a:solidFill>
                  <a:srgbClr val="00B0F0"/>
                </a:solidFill>
              </a:rPr>
              <a:t>are localized on </a:t>
            </a:r>
            <a:r>
              <a:rPr lang="en-US" sz="2400" dirty="0">
                <a:solidFill>
                  <a:srgbClr val="FFFF00"/>
                </a:solidFill>
              </a:rPr>
              <a:t>small</a:t>
            </a:r>
            <a:r>
              <a:rPr lang="en-US" sz="2400" dirty="0">
                <a:solidFill>
                  <a:srgbClr val="00B0F0"/>
                </a:solidFill>
              </a:rPr>
              <a:t> </a:t>
            </a:r>
            <a:r>
              <a:rPr lang="en-US" sz="2400" dirty="0">
                <a:solidFill>
                  <a:srgbClr val="FFFF00"/>
                </a:solidFill>
              </a:rPr>
              <a:t>7-branes</a:t>
            </a:r>
            <a:r>
              <a:rPr lang="en-US" sz="2400" dirty="0">
                <a:solidFill>
                  <a:srgbClr val="00B0F0"/>
                </a:solidFill>
              </a:rPr>
              <a:t> of type IIB, or more precisely its strong coupling limit, F-theory. </a:t>
            </a:r>
            <a:endParaRPr lang="en-US" dirty="0">
              <a:solidFill>
                <a:srgbClr val="00B0F0"/>
              </a:solidFill>
            </a:endParaRPr>
          </a:p>
          <a:p>
            <a:pPr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pPr>
              <a:defRPr/>
            </a:pP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47490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083050" y="4743450"/>
              <a:ext cx="446088" cy="285750"/>
            </p14:xfrm>
          </p:contentPart>
        </mc:Choice>
        <mc:Fallback xmlns="">
          <p:pic>
            <p:nvPicPr>
              <p:cNvPr id="447490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76569" y="4736972"/>
                <a:ext cx="459049" cy="29870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47491" name="Ink 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114800" y="4346575"/>
              <a:ext cx="971550" cy="893763"/>
            </p14:xfrm>
          </p:contentPart>
        </mc:Choice>
        <mc:Fallback xmlns="">
          <p:pic>
            <p:nvPicPr>
              <p:cNvPr id="447491" name="Ink 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95743" y="4327497"/>
                <a:ext cx="1009664" cy="9319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47492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21250" y="4700588"/>
              <a:ext cx="90488" cy="28575"/>
            </p14:xfrm>
          </p:contentPart>
        </mc:Choice>
        <mc:Fallback xmlns="">
          <p:pic>
            <p:nvPicPr>
              <p:cNvPr id="447492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902143" y="4681417"/>
                <a:ext cx="128702" cy="669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47493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198938" y="4675188"/>
              <a:ext cx="912812" cy="319087"/>
            </p14:xfrm>
          </p:contentPart>
        </mc:Choice>
        <mc:Fallback xmlns="">
          <p:pic>
            <p:nvPicPr>
              <p:cNvPr id="447493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179854" y="4656100"/>
                <a:ext cx="950981" cy="35726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47494" name="Ink 2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772275" y="4059238"/>
              <a:ext cx="2200275" cy="487362"/>
            </p14:xfrm>
          </p:contentPart>
        </mc:Choice>
        <mc:Fallback xmlns="">
          <p:pic>
            <p:nvPicPr>
              <p:cNvPr id="447494" name="Ink 2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753192" y="4040147"/>
                <a:ext cx="2238440" cy="52554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47495" name="Ink 3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32188" y="4718050"/>
              <a:ext cx="393700" cy="750888"/>
            </p14:xfrm>
          </p:contentPart>
        </mc:Choice>
        <mc:Fallback xmlns="">
          <p:pic>
            <p:nvPicPr>
              <p:cNvPr id="447495" name="Ink 3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513115" y="4698963"/>
                <a:ext cx="431846" cy="78906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47503" name="Ink 2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19200" y="3886200"/>
              <a:ext cx="4549775" cy="2716213"/>
            </p14:xfrm>
          </p:contentPart>
        </mc:Choice>
        <mc:Fallback xmlns="">
          <p:pic>
            <p:nvPicPr>
              <p:cNvPr id="447503" name="Ink 2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181039" y="3848040"/>
                <a:ext cx="4626097" cy="27925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447504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18138" y="4421188"/>
              <a:ext cx="1350962" cy="438150"/>
            </p14:xfrm>
          </p:contentPart>
        </mc:Choice>
        <mc:Fallback xmlns="">
          <p:pic>
            <p:nvPicPr>
              <p:cNvPr id="447504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379981" y="4383025"/>
                <a:ext cx="1427275" cy="5144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447508" name="Ink 2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817813" y="3182938"/>
              <a:ext cx="828675" cy="1112837"/>
            </p14:xfrm>
          </p:contentPart>
        </mc:Choice>
        <mc:Fallback xmlns="">
          <p:pic>
            <p:nvPicPr>
              <p:cNvPr id="447508" name="Ink 2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798734" y="3163857"/>
                <a:ext cx="866833" cy="115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447538" name="Ink 5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51138" y="2301875"/>
              <a:ext cx="3441700" cy="1044575"/>
            </p14:xfrm>
          </p:contentPart>
        </mc:Choice>
        <mc:Fallback xmlns="">
          <p:pic>
            <p:nvPicPr>
              <p:cNvPr id="447538" name="Ink 5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2732057" y="2282798"/>
                <a:ext cx="3479861" cy="10827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447547" name="Ink 5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008563" y="2049463"/>
              <a:ext cx="714375" cy="506412"/>
            </p14:xfrm>
          </p:contentPart>
        </mc:Choice>
        <mc:Fallback xmlns="">
          <p:pic>
            <p:nvPicPr>
              <p:cNvPr id="447547" name="Ink 5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989479" y="2030387"/>
                <a:ext cx="752542" cy="5445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447551" name="Ink 6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99088" y="2482850"/>
              <a:ext cx="204787" cy="158750"/>
            </p14:xfrm>
          </p:contentPart>
        </mc:Choice>
        <mc:Fallback xmlns="">
          <p:pic>
            <p:nvPicPr>
              <p:cNvPr id="447551" name="Ink 6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5380013" y="2463771"/>
                <a:ext cx="242937" cy="19690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1650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838200"/>
            <a:ext cx="82203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B0F0"/>
                </a:solidFill>
              </a:rPr>
              <a:t>Branes</a:t>
            </a:r>
            <a:r>
              <a:rPr lang="en-US" sz="2400" dirty="0" smtClean="0">
                <a:solidFill>
                  <a:srgbClr val="00B0F0"/>
                </a:solidFill>
              </a:rPr>
              <a:t> come in different types, labeled by A-D-E group,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carrying the corresponding gauge group.</a:t>
            </a:r>
          </a:p>
          <a:p>
            <a:endParaRPr lang="en-US" sz="2400" dirty="0" smtClean="0">
              <a:solidFill>
                <a:srgbClr val="00B0F0"/>
              </a:solidFill>
            </a:endParaRPr>
          </a:p>
          <a:p>
            <a:r>
              <a:rPr lang="en-US" sz="2400" dirty="0" smtClean="0">
                <a:solidFill>
                  <a:srgbClr val="00B0F0"/>
                </a:solidFill>
              </a:rPr>
              <a:t>On the intersection of </a:t>
            </a:r>
            <a:r>
              <a:rPr lang="en-US" sz="2400" dirty="0" err="1" smtClean="0">
                <a:solidFill>
                  <a:srgbClr val="00B0F0"/>
                </a:solidFill>
              </a:rPr>
              <a:t>branes</a:t>
            </a:r>
            <a:r>
              <a:rPr lang="en-US" sz="2400" dirty="0" smtClean="0">
                <a:solidFill>
                  <a:srgbClr val="00B0F0"/>
                </a:solidFill>
              </a:rPr>
              <a:t>, which is a 2-dimensional Riemann</a:t>
            </a:r>
          </a:p>
          <a:p>
            <a:r>
              <a:rPr lang="en-US" sz="2400" dirty="0">
                <a:solidFill>
                  <a:srgbClr val="00B0F0"/>
                </a:solidFill>
              </a:rPr>
              <a:t>s</a:t>
            </a:r>
            <a:r>
              <a:rPr lang="en-US" sz="2400" dirty="0" smtClean="0">
                <a:solidFill>
                  <a:srgbClr val="00B0F0"/>
                </a:solidFill>
              </a:rPr>
              <a:t>urface, lives matter charged under the gauge symmetry</a:t>
            </a:r>
          </a:p>
          <a:p>
            <a:r>
              <a:rPr lang="en-US" sz="2400" dirty="0">
                <a:solidFill>
                  <a:srgbClr val="00B0F0"/>
                </a:solidFill>
              </a:rPr>
              <a:t>o</a:t>
            </a:r>
            <a:r>
              <a:rPr lang="en-US" sz="2400" dirty="0" smtClean="0">
                <a:solidFill>
                  <a:srgbClr val="00B0F0"/>
                </a:solidFill>
              </a:rPr>
              <a:t>f the pair of </a:t>
            </a:r>
            <a:r>
              <a:rPr lang="en-US" sz="2400" dirty="0" err="1" smtClean="0">
                <a:solidFill>
                  <a:srgbClr val="00B0F0"/>
                </a:solidFill>
              </a:rPr>
              <a:t>branes</a:t>
            </a:r>
            <a:r>
              <a:rPr lang="en-US" sz="2400" dirty="0" smtClean="0">
                <a:solidFill>
                  <a:srgbClr val="00B0F0"/>
                </a:solidFill>
              </a:rPr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7400" y="228600"/>
            <a:ext cx="5576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Branes</a:t>
            </a:r>
            <a:r>
              <a:rPr lang="en-US" sz="2400" dirty="0" smtClean="0">
                <a:solidFill>
                  <a:srgbClr val="FF0000"/>
                </a:solidFill>
              </a:rPr>
              <a:t>, Matter and Interactions in F-theory</a:t>
            </a:r>
            <a:endParaRPr lang="en-US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78211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178800" y="3201988"/>
              <a:ext cx="669925" cy="987425"/>
            </p14:xfrm>
          </p:contentPart>
        </mc:Choice>
        <mc:Fallback xmlns="">
          <p:pic>
            <p:nvPicPr>
              <p:cNvPr id="478211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59721" y="3182909"/>
                <a:ext cx="708083" cy="102558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78212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09850" y="3346450"/>
              <a:ext cx="5446713" cy="2795588"/>
            </p14:xfrm>
          </p:contentPart>
        </mc:Choice>
        <mc:Fallback xmlns="">
          <p:pic>
            <p:nvPicPr>
              <p:cNvPr id="478212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90770" y="3327371"/>
                <a:ext cx="5484872" cy="28337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78214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065588" y="3694113"/>
              <a:ext cx="292100" cy="388937"/>
            </p14:xfrm>
          </p:contentPart>
        </mc:Choice>
        <mc:Fallback xmlns="">
          <p:pic>
            <p:nvPicPr>
              <p:cNvPr id="478214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46499" y="3675026"/>
                <a:ext cx="330278" cy="4271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78216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810000" y="3835400"/>
              <a:ext cx="1935163" cy="1720850"/>
            </p14:xfrm>
          </p:contentPart>
        </mc:Choice>
        <mc:Fallback xmlns="">
          <p:pic>
            <p:nvPicPr>
              <p:cNvPr id="478216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790918" y="3816319"/>
                <a:ext cx="1973326" cy="17590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78221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689725" y="3659188"/>
              <a:ext cx="477838" cy="455612"/>
            </p14:xfrm>
          </p:contentPart>
        </mc:Choice>
        <mc:Fallback xmlns="">
          <p:pic>
            <p:nvPicPr>
              <p:cNvPr id="478221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70640" y="3640114"/>
                <a:ext cx="516007" cy="49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78222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49775" y="3832225"/>
              <a:ext cx="1976438" cy="1893888"/>
            </p14:xfrm>
          </p:contentPart>
        </mc:Choice>
        <mc:Fallback xmlns="">
          <p:pic>
            <p:nvPicPr>
              <p:cNvPr id="478222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530688" y="3813149"/>
                <a:ext cx="2014613" cy="19320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478224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222500" y="4348163"/>
              <a:ext cx="3357563" cy="1747837"/>
            </p14:xfrm>
          </p:contentPart>
        </mc:Choice>
        <mc:Fallback xmlns="">
          <p:pic>
            <p:nvPicPr>
              <p:cNvPr id="478224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203419" y="4329083"/>
                <a:ext cx="3395725" cy="17859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478225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65200" y="6176963"/>
              <a:ext cx="474663" cy="204787"/>
            </p14:xfrm>
          </p:contentPart>
        </mc:Choice>
        <mc:Fallback xmlns="">
          <p:pic>
            <p:nvPicPr>
              <p:cNvPr id="478225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46127" y="6157888"/>
                <a:ext cx="512809" cy="24293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478226" name="Ink 1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8775" y="5967413"/>
              <a:ext cx="1301750" cy="434975"/>
            </p14:xfrm>
          </p:contentPart>
        </mc:Choice>
        <mc:Fallback xmlns="">
          <p:pic>
            <p:nvPicPr>
              <p:cNvPr id="478226" name="Ink 1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609690" y="5948329"/>
                <a:ext cx="1339920" cy="47314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959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3" name="Text Box 2"/>
          <p:cNvSpPr txBox="1">
            <a:spLocks noChangeArrowheads="1"/>
          </p:cNvSpPr>
          <p:nvPr/>
        </p:nvSpPr>
        <p:spPr bwMode="auto">
          <a:xfrm>
            <a:off x="517525" y="293688"/>
            <a:ext cx="820372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99FF"/>
                </a:solidFill>
              </a:rPr>
              <a:t>This leads to 6d matter living on space-time times a</a:t>
            </a:r>
          </a:p>
          <a:p>
            <a:r>
              <a:rPr lang="en-US" sz="2800" dirty="0" smtClean="0">
                <a:solidFill>
                  <a:srgbClr val="0099FF"/>
                </a:solidFill>
              </a:rPr>
              <a:t>Riemann surface.  For </a:t>
            </a:r>
            <a:r>
              <a:rPr lang="en-US" sz="2800" dirty="0">
                <a:solidFill>
                  <a:srgbClr val="0099FF"/>
                </a:solidFill>
              </a:rPr>
              <a:t>the </a:t>
            </a:r>
            <a:r>
              <a:rPr lang="en-US" sz="2800" dirty="0" smtClean="0">
                <a:solidFill>
                  <a:srgbClr val="0099FF"/>
                </a:solidFill>
              </a:rPr>
              <a:t>4d matter </a:t>
            </a:r>
            <a:r>
              <a:rPr lang="en-US" sz="2800" dirty="0">
                <a:solidFill>
                  <a:srgbClr val="0099FF"/>
                </a:solidFill>
              </a:rPr>
              <a:t>spectrum all we </a:t>
            </a:r>
            <a:endParaRPr lang="en-US" sz="2800" dirty="0" smtClean="0">
              <a:solidFill>
                <a:srgbClr val="0099FF"/>
              </a:solidFill>
            </a:endParaRPr>
          </a:p>
          <a:p>
            <a:r>
              <a:rPr lang="en-US" sz="2800" dirty="0" smtClean="0">
                <a:solidFill>
                  <a:srgbClr val="0099FF"/>
                </a:solidFill>
              </a:rPr>
              <a:t>have </a:t>
            </a:r>
            <a:r>
              <a:rPr lang="en-US" sz="2800" dirty="0">
                <a:solidFill>
                  <a:srgbClr val="0099FF"/>
                </a:solidFill>
              </a:rPr>
              <a:t>to do is </a:t>
            </a:r>
            <a:r>
              <a:rPr lang="en-US" sz="2800" dirty="0" smtClean="0">
                <a:solidFill>
                  <a:srgbClr val="0099FF"/>
                </a:solidFill>
              </a:rPr>
              <a:t>find the zero modes of the Dirac operator,</a:t>
            </a:r>
          </a:p>
          <a:p>
            <a:r>
              <a:rPr lang="en-US" sz="2800" dirty="0" smtClean="0">
                <a:solidFill>
                  <a:srgbClr val="0099FF"/>
                </a:solidFill>
              </a:rPr>
              <a:t>taking into account flux </a:t>
            </a:r>
            <a:r>
              <a:rPr lang="en-US" sz="2800" dirty="0">
                <a:solidFill>
                  <a:srgbClr val="0099FF"/>
                </a:solidFill>
              </a:rPr>
              <a:t>on the </a:t>
            </a:r>
            <a:r>
              <a:rPr lang="en-US" sz="2800" dirty="0" smtClean="0">
                <a:solidFill>
                  <a:srgbClr val="0099FF"/>
                </a:solidFill>
              </a:rPr>
              <a:t>7-branes:</a:t>
            </a:r>
            <a:endParaRPr lang="en-US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53634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995988" y="3313113"/>
              <a:ext cx="295275" cy="536575"/>
            </p14:xfrm>
          </p:contentPart>
        </mc:Choice>
        <mc:Fallback xmlns="">
          <p:pic>
            <p:nvPicPr>
              <p:cNvPr id="453634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76903" y="3294027"/>
                <a:ext cx="333445" cy="5747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53635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138488" y="3705225"/>
              <a:ext cx="3840162" cy="2732088"/>
            </p14:xfrm>
          </p:contentPart>
        </mc:Choice>
        <mc:Fallback xmlns="">
          <p:pic>
            <p:nvPicPr>
              <p:cNvPr id="453635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19406" y="3686127"/>
                <a:ext cx="3878326" cy="27702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53636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520950" y="3830638"/>
              <a:ext cx="2244725" cy="2895600"/>
            </p14:xfrm>
          </p:contentPart>
        </mc:Choice>
        <mc:Fallback xmlns="">
          <p:pic>
            <p:nvPicPr>
              <p:cNvPr id="453636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01869" y="3811557"/>
                <a:ext cx="2282887" cy="293376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53637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35150" y="3976688"/>
              <a:ext cx="573088" cy="769937"/>
            </p14:xfrm>
          </p:contentPart>
        </mc:Choice>
        <mc:Fallback xmlns="">
          <p:pic>
            <p:nvPicPr>
              <p:cNvPr id="453637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16071" y="3957611"/>
                <a:ext cx="611246" cy="8080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53638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829050" y="5046663"/>
              <a:ext cx="373063" cy="781050"/>
            </p14:xfrm>
          </p:contentPart>
        </mc:Choice>
        <mc:Fallback xmlns="">
          <p:pic>
            <p:nvPicPr>
              <p:cNvPr id="453638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809965" y="5027587"/>
                <a:ext cx="411234" cy="81920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3639" name="Ink 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00438" y="4686300"/>
              <a:ext cx="1036637" cy="1593850"/>
            </p14:xfrm>
          </p:contentPart>
        </mc:Choice>
        <mc:Fallback xmlns="">
          <p:pic>
            <p:nvPicPr>
              <p:cNvPr id="453639" name="Ink 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481361" y="4667223"/>
                <a:ext cx="1074791" cy="16320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53640" name="Ink 3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403475" y="5276850"/>
              <a:ext cx="341313" cy="177800"/>
            </p14:xfrm>
          </p:contentPart>
        </mc:Choice>
        <mc:Fallback xmlns="">
          <p:pic>
            <p:nvPicPr>
              <p:cNvPr id="453640" name="Ink 3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384393" y="5257774"/>
                <a:ext cx="379477" cy="2159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453641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565400" y="4687888"/>
              <a:ext cx="374650" cy="228600"/>
            </p14:xfrm>
          </p:contentPart>
        </mc:Choice>
        <mc:Fallback xmlns="">
          <p:pic>
            <p:nvPicPr>
              <p:cNvPr id="453641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546307" y="4668838"/>
                <a:ext cx="412835" cy="2667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453642" name="Ink 2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928938" y="4276725"/>
              <a:ext cx="377825" cy="244475"/>
            </p14:xfrm>
          </p:contentPart>
        </mc:Choice>
        <mc:Fallback xmlns="">
          <p:pic>
            <p:nvPicPr>
              <p:cNvPr id="453642" name="Ink 2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909867" y="4257642"/>
                <a:ext cx="415967" cy="28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453643" name="Ink 2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60863" y="4232275"/>
              <a:ext cx="1355725" cy="912813"/>
            </p14:xfrm>
          </p:contentPart>
        </mc:Choice>
        <mc:Fallback xmlns="">
          <p:pic>
            <p:nvPicPr>
              <p:cNvPr id="453643" name="Ink 2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341783" y="4213198"/>
                <a:ext cx="1393884" cy="95096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453644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486275" y="5999163"/>
              <a:ext cx="2473325" cy="914400"/>
            </p14:xfrm>
          </p:contentPart>
        </mc:Choice>
        <mc:Fallback xmlns="">
          <p:pic>
            <p:nvPicPr>
              <p:cNvPr id="453644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467194" y="5980083"/>
                <a:ext cx="2511487" cy="95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453645" name="Ink 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58000" y="5822950"/>
              <a:ext cx="644525" cy="731838"/>
            </p14:xfrm>
          </p:contentPart>
        </mc:Choice>
        <mc:Fallback xmlns="">
          <p:pic>
            <p:nvPicPr>
              <p:cNvPr id="453645" name="Ink 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838927" y="5803871"/>
                <a:ext cx="682671" cy="7699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453646" name="Ink 3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96200" y="5838825"/>
              <a:ext cx="242888" cy="434975"/>
            </p14:xfrm>
          </p:contentPart>
        </mc:Choice>
        <mc:Fallback xmlns="">
          <p:pic>
            <p:nvPicPr>
              <p:cNvPr id="453646" name="Ink 3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677129" y="5819757"/>
                <a:ext cx="281030" cy="4731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453647" name="Ink 3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62113" y="5707063"/>
              <a:ext cx="439737" cy="422275"/>
            </p14:xfrm>
          </p:contentPart>
        </mc:Choice>
        <mc:Fallback xmlns="">
          <p:pic>
            <p:nvPicPr>
              <p:cNvPr id="453647" name="Ink 3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643025" y="5687967"/>
                <a:ext cx="477912" cy="46046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453648" name="Ink 3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67000" y="5722938"/>
              <a:ext cx="271463" cy="233362"/>
            </p14:xfrm>
          </p:contentPart>
        </mc:Choice>
        <mc:Fallback xmlns="">
          <p:pic>
            <p:nvPicPr>
              <p:cNvPr id="453648" name="Ink 3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647918" y="5703851"/>
                <a:ext cx="309626" cy="27153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950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6600" y="609600"/>
            <a:ext cx="2732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Flavors and F-theory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676400"/>
            <a:ext cx="3925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For each matter curve, 10, 5*:</a:t>
            </a:r>
            <a:endParaRPr lang="en-US" sz="2400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8742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176588" y="3270250"/>
              <a:ext cx="1468437" cy="866775"/>
            </p14:xfrm>
          </p:contentPart>
        </mc:Choice>
        <mc:Fallback xmlns="">
          <p:pic>
            <p:nvPicPr>
              <p:cNvPr id="48742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57503" y="3251156"/>
                <a:ext cx="1506606" cy="90496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87427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751513" y="3433763"/>
              <a:ext cx="1420812" cy="630237"/>
            </p14:xfrm>
          </p:contentPart>
        </mc:Choice>
        <mc:Fallback xmlns="">
          <p:pic>
            <p:nvPicPr>
              <p:cNvPr id="487427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32434" y="3414687"/>
                <a:ext cx="1458969" cy="6683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87428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467475" y="4986338"/>
              <a:ext cx="593725" cy="939800"/>
            </p14:xfrm>
          </p:contentPart>
        </mc:Choice>
        <mc:Fallback xmlns="">
          <p:pic>
            <p:nvPicPr>
              <p:cNvPr id="487428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48392" y="4967261"/>
                <a:ext cx="631890" cy="9779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87429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580188" y="5613400"/>
              <a:ext cx="1828800" cy="950913"/>
            </p14:xfrm>
          </p:contentPart>
        </mc:Choice>
        <mc:Fallback xmlns="">
          <p:pic>
            <p:nvPicPr>
              <p:cNvPr id="487429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561108" y="5594317"/>
                <a:ext cx="1866960" cy="98907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87430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956550" y="6086475"/>
              <a:ext cx="1085850" cy="541338"/>
            </p14:xfrm>
          </p:contentPart>
        </mc:Choice>
        <mc:Fallback xmlns="">
          <p:pic>
            <p:nvPicPr>
              <p:cNvPr id="487430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937468" y="6067399"/>
                <a:ext cx="1124013" cy="57949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87431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92338" y="1984375"/>
              <a:ext cx="6248400" cy="3249613"/>
            </p14:xfrm>
          </p:contentPart>
        </mc:Choice>
        <mc:Fallback xmlns="">
          <p:pic>
            <p:nvPicPr>
              <p:cNvPr id="487431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173258" y="1965296"/>
                <a:ext cx="6286559" cy="32877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487433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852988" y="2538413"/>
              <a:ext cx="2393950" cy="1362075"/>
            </p14:xfrm>
          </p:contentPart>
        </mc:Choice>
        <mc:Fallback xmlns="">
          <p:pic>
            <p:nvPicPr>
              <p:cNvPr id="487433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833906" y="2519335"/>
                <a:ext cx="2432115" cy="14002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487434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38625" y="5003800"/>
              <a:ext cx="209550" cy="595313"/>
            </p14:xfrm>
          </p:contentPart>
        </mc:Choice>
        <mc:Fallback xmlns="">
          <p:pic>
            <p:nvPicPr>
              <p:cNvPr id="487434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219542" y="4984713"/>
                <a:ext cx="247715" cy="63348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487435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83113" y="5068888"/>
              <a:ext cx="441325" cy="506412"/>
            </p14:xfrm>
          </p:contentPart>
        </mc:Choice>
        <mc:Fallback xmlns="">
          <p:pic>
            <p:nvPicPr>
              <p:cNvPr id="487435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564035" y="5049812"/>
                <a:ext cx="479482" cy="5445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487436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091113" y="5037138"/>
              <a:ext cx="254000" cy="501650"/>
            </p14:xfrm>
          </p:contentPart>
        </mc:Choice>
        <mc:Fallback xmlns="">
          <p:pic>
            <p:nvPicPr>
              <p:cNvPr id="487436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072045" y="5018052"/>
                <a:ext cx="292136" cy="53982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487437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13375" y="4972050"/>
              <a:ext cx="168275" cy="381000"/>
            </p14:xfrm>
          </p:contentPart>
        </mc:Choice>
        <mc:Fallback xmlns="">
          <p:pic>
            <p:nvPicPr>
              <p:cNvPr id="487437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394318" y="4952964"/>
                <a:ext cx="206389" cy="4191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487438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85838" y="5981700"/>
              <a:ext cx="212725" cy="504825"/>
            </p14:xfrm>
          </p:contentPart>
        </mc:Choice>
        <mc:Fallback xmlns="">
          <p:pic>
            <p:nvPicPr>
              <p:cNvPr id="487438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966761" y="5962616"/>
                <a:ext cx="250879" cy="5429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487439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438275" y="5792788"/>
              <a:ext cx="2303463" cy="847725"/>
            </p14:xfrm>
          </p:contentPart>
        </mc:Choice>
        <mc:Fallback xmlns="">
          <p:pic>
            <p:nvPicPr>
              <p:cNvPr id="487439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419196" y="5773710"/>
                <a:ext cx="2341620" cy="88588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945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074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70250" y="947738"/>
              <a:ext cx="1725613" cy="2674937"/>
            </p14:xfrm>
          </p:contentPart>
        </mc:Choice>
        <mc:Fallback xmlns="">
          <p:pic>
            <p:nvPicPr>
              <p:cNvPr id="3074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4693" y="929377"/>
                <a:ext cx="1777806" cy="27188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075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49413" y="4873625"/>
              <a:ext cx="466725" cy="407988"/>
            </p14:xfrm>
          </p:contentPart>
        </mc:Choice>
        <mc:Fallback xmlns="">
          <p:pic>
            <p:nvPicPr>
              <p:cNvPr id="3075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36088" y="4865343"/>
                <a:ext cx="488693" cy="43823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076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78125" y="4262438"/>
              <a:ext cx="584200" cy="561975"/>
            </p14:xfrm>
          </p:contentPart>
        </mc:Choice>
        <mc:Fallback xmlns="">
          <p:pic>
            <p:nvPicPr>
              <p:cNvPr id="3076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70926" y="4243729"/>
                <a:ext cx="606157" cy="60119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077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90925" y="3521075"/>
              <a:ext cx="160338" cy="157163"/>
            </p14:xfrm>
          </p:contentPart>
        </mc:Choice>
        <mc:Fallback xmlns="">
          <p:pic>
            <p:nvPicPr>
              <p:cNvPr id="3077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69762" y="3495842"/>
                <a:ext cx="206610" cy="2087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078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11263" y="3511550"/>
              <a:ext cx="2865437" cy="2327275"/>
            </p14:xfrm>
          </p:contentPart>
        </mc:Choice>
        <mc:Fallback xmlns="">
          <p:pic>
            <p:nvPicPr>
              <p:cNvPr id="3078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186064" y="3488871"/>
                <a:ext cx="2917994" cy="237515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079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43300" y="3463925"/>
              <a:ext cx="230188" cy="239713"/>
            </p14:xfrm>
          </p:contentPart>
        </mc:Choice>
        <mc:Fallback xmlns="">
          <p:pic>
            <p:nvPicPr>
              <p:cNvPr id="3079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517044" y="3436930"/>
                <a:ext cx="283419" cy="2933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080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454525" y="3825875"/>
              <a:ext cx="446088" cy="254000"/>
            </p14:xfrm>
          </p:contentPart>
        </mc:Choice>
        <mc:Fallback xmlns="">
          <p:pic>
            <p:nvPicPr>
              <p:cNvPr id="3080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444804" y="3817240"/>
                <a:ext cx="472371" cy="2842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3081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633788" y="3243263"/>
              <a:ext cx="2541587" cy="1797050"/>
            </p14:xfrm>
          </p:contentPart>
        </mc:Choice>
        <mc:Fallback xmlns="">
          <p:pic>
            <p:nvPicPr>
              <p:cNvPr id="3081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626588" y="3216259"/>
                <a:ext cx="2575067" cy="18492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3082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7213" y="1939925"/>
              <a:ext cx="1473200" cy="660400"/>
            </p14:xfrm>
          </p:contentPart>
        </mc:Choice>
        <mc:Fallback xmlns="">
          <p:pic>
            <p:nvPicPr>
              <p:cNvPr id="3082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31292" y="1924441"/>
                <a:ext cx="1505602" cy="7028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3083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98450" y="2835275"/>
              <a:ext cx="87313" cy="360363"/>
            </p14:xfrm>
          </p:contentPart>
        </mc:Choice>
        <mc:Fallback xmlns="">
          <p:pic>
            <p:nvPicPr>
              <p:cNvPr id="3083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76891" y="2814755"/>
                <a:ext cx="132946" cy="39348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3084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4988" y="2468563"/>
              <a:ext cx="2278062" cy="700087"/>
            </p14:xfrm>
          </p:contentPart>
        </mc:Choice>
        <mc:Fallback xmlns="">
          <p:pic>
            <p:nvPicPr>
              <p:cNvPr id="3084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12308" y="2449846"/>
                <a:ext cx="2324862" cy="7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3085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49238" y="3314700"/>
              <a:ext cx="1952625" cy="982663"/>
            </p14:xfrm>
          </p:contentPart>
        </mc:Choice>
        <mc:Fallback xmlns="">
          <p:pic>
            <p:nvPicPr>
              <p:cNvPr id="3085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24398" y="3290223"/>
                <a:ext cx="1992585" cy="10179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3086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343150" y="2763838"/>
              <a:ext cx="873125" cy="555625"/>
            </p14:xfrm>
          </p:contentPart>
        </mc:Choice>
        <mc:Fallback xmlns="">
          <p:pic>
            <p:nvPicPr>
              <p:cNvPr id="3086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323707" y="2743313"/>
                <a:ext cx="919572" cy="6035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3106" name="Ink 3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29100" y="5516563"/>
              <a:ext cx="2654300" cy="1019175"/>
            </p14:xfrm>
          </p:contentPart>
        </mc:Choice>
        <mc:Fallback xmlns="">
          <p:pic>
            <p:nvPicPr>
              <p:cNvPr id="3106" name="Ink 3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2260" y="5494603"/>
                <a:ext cx="2689220" cy="10670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3088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38500" y="3735388"/>
              <a:ext cx="244475" cy="420687"/>
            </p14:xfrm>
          </p:contentPart>
        </mc:Choice>
        <mc:Fallback xmlns="">
          <p:pic>
            <p:nvPicPr>
              <p:cNvPr id="3088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228779" y="3715235"/>
                <a:ext cx="270759" cy="46135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3094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816350" y="2130425"/>
              <a:ext cx="515938" cy="606425"/>
            </p14:xfrm>
          </p:contentPart>
        </mc:Choice>
        <mc:Fallback xmlns="">
          <p:pic>
            <p:nvPicPr>
              <p:cNvPr id="3094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797268" y="2111351"/>
                <a:ext cx="554102" cy="64457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3096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3125" y="4545013"/>
              <a:ext cx="641350" cy="641350"/>
            </p14:xfrm>
          </p:contentPart>
        </mc:Choice>
        <mc:Fallback xmlns="">
          <p:pic>
            <p:nvPicPr>
              <p:cNvPr id="3096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2124050" y="4525938"/>
                <a:ext cx="679500" cy="679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3098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37175" y="3881438"/>
              <a:ext cx="311150" cy="587375"/>
            </p14:xfrm>
          </p:contentPart>
        </mc:Choice>
        <mc:Fallback xmlns="">
          <p:pic>
            <p:nvPicPr>
              <p:cNvPr id="3098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5318088" y="3862363"/>
                <a:ext cx="349323" cy="6255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3100" name="Ink 2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230438" y="5286375"/>
              <a:ext cx="1508125" cy="1341438"/>
            </p14:xfrm>
          </p:contentPart>
        </mc:Choice>
        <mc:Fallback xmlns="">
          <p:pic>
            <p:nvPicPr>
              <p:cNvPr id="3100" name="Ink 2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2211357" y="5267294"/>
                <a:ext cx="1546287" cy="137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3101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97163" y="6269038"/>
              <a:ext cx="11112" cy="3175"/>
            </p14:xfrm>
          </p:contentPart>
        </mc:Choice>
        <mc:Fallback xmlns="">
          <p:pic>
            <p:nvPicPr>
              <p:cNvPr id="3101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2678165" y="6250341"/>
                <a:ext cx="49108" cy="405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3104" name="Ink 3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794250" y="6405563"/>
              <a:ext cx="596900" cy="409575"/>
            </p14:xfrm>
          </p:contentPart>
        </mc:Choice>
        <mc:Fallback xmlns="">
          <p:pic>
            <p:nvPicPr>
              <p:cNvPr id="3104" name="Ink 3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775169" y="6386471"/>
                <a:ext cx="635061" cy="4477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3105" name="Ink 3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87988" y="6759575"/>
              <a:ext cx="28575" cy="33338"/>
            </p14:xfrm>
          </p:contentPart>
        </mc:Choice>
        <mc:Fallback xmlns="">
          <p:pic>
            <p:nvPicPr>
              <p:cNvPr id="3105" name="Ink 3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5468817" y="6740576"/>
                <a:ext cx="66916" cy="7133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3108" name="Ink 3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823200" y="5522913"/>
              <a:ext cx="485775" cy="639762"/>
            </p14:xfrm>
          </p:contentPart>
        </mc:Choice>
        <mc:Fallback xmlns="">
          <p:pic>
            <p:nvPicPr>
              <p:cNvPr id="3108" name="Ink 3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7804115" y="5503832"/>
                <a:ext cx="523946" cy="6779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3109" name="Ink 3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170738" y="5394325"/>
              <a:ext cx="642937" cy="1290638"/>
            </p14:xfrm>
          </p:contentPart>
        </mc:Choice>
        <mc:Fallback xmlns="">
          <p:pic>
            <p:nvPicPr>
              <p:cNvPr id="3109" name="Ink 3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7151648" y="5375244"/>
                <a:ext cx="681117" cy="13287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3113" name="Ink 4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393113" y="5556250"/>
              <a:ext cx="261937" cy="692150"/>
            </p14:xfrm>
          </p:contentPart>
        </mc:Choice>
        <mc:Fallback xmlns="">
          <p:pic>
            <p:nvPicPr>
              <p:cNvPr id="3113" name="Ink 4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8374043" y="5537174"/>
                <a:ext cx="300076" cy="73030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3116" name="Ink 4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745538" y="5800725"/>
              <a:ext cx="360362" cy="569913"/>
            </p14:xfrm>
          </p:contentPart>
        </mc:Choice>
        <mc:Fallback xmlns="">
          <p:pic>
            <p:nvPicPr>
              <p:cNvPr id="3116" name="Ink 4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8726458" y="5781644"/>
                <a:ext cx="398522" cy="6080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3123" name="Ink 5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67200" y="1874838"/>
              <a:ext cx="84138" cy="287337"/>
            </p14:xfrm>
          </p:contentPart>
        </mc:Choice>
        <mc:Fallback xmlns="">
          <p:pic>
            <p:nvPicPr>
              <p:cNvPr id="3123" name="Ink 5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4248143" y="1855754"/>
                <a:ext cx="122252" cy="3255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3124" name="Ink 5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102350" y="5414963"/>
              <a:ext cx="107950" cy="171450"/>
            </p14:xfrm>
          </p:contentPart>
        </mc:Choice>
        <mc:Fallback xmlns="">
          <p:pic>
            <p:nvPicPr>
              <p:cNvPr id="3124" name="Ink 5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6083279" y="5395873"/>
                <a:ext cx="146092" cy="2096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3125" name="Ink 5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86475" y="5219700"/>
              <a:ext cx="12700" cy="28575"/>
            </p14:xfrm>
          </p:contentPart>
        </mc:Choice>
        <mc:Fallback xmlns="">
          <p:pic>
            <p:nvPicPr>
              <p:cNvPr id="3125" name="Ink 5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6067778" y="5200529"/>
                <a:ext cx="50094" cy="669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3126" name="Ink 5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470400" y="5476875"/>
              <a:ext cx="157163" cy="346075"/>
            </p14:xfrm>
          </p:contentPart>
        </mc:Choice>
        <mc:Fallback xmlns="">
          <p:pic>
            <p:nvPicPr>
              <p:cNvPr id="3126" name="Ink 5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4451339" y="5457789"/>
                <a:ext cx="195285" cy="3842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3128" name="Ink 5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81913" y="4999038"/>
              <a:ext cx="155575" cy="525462"/>
            </p14:xfrm>
          </p:contentPart>
        </mc:Choice>
        <mc:Fallback xmlns="">
          <p:pic>
            <p:nvPicPr>
              <p:cNvPr id="3128" name="Ink 5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7662826" y="4979963"/>
                <a:ext cx="193748" cy="5636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3129" name="Ink 5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543175" y="4205288"/>
              <a:ext cx="103188" cy="411162"/>
            </p14:xfrm>
          </p:contentPart>
        </mc:Choice>
        <mc:Fallback xmlns="">
          <p:pic>
            <p:nvPicPr>
              <p:cNvPr id="3129" name="Ink 5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2524119" y="4186206"/>
                <a:ext cx="141299" cy="4493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3130" name="Ink 5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719638" y="5502275"/>
              <a:ext cx="155575" cy="533400"/>
            </p14:xfrm>
          </p:contentPart>
        </mc:Choice>
        <mc:Fallback xmlns="">
          <p:pic>
            <p:nvPicPr>
              <p:cNvPr id="3130" name="Ink 5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4700551" y="5483199"/>
                <a:ext cx="193748" cy="5715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3131" name="Ink 5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65700" y="5949950"/>
              <a:ext cx="355600" cy="209550"/>
            </p14:xfrm>
          </p:contentPart>
        </mc:Choice>
        <mc:Fallback xmlns="">
          <p:pic>
            <p:nvPicPr>
              <p:cNvPr id="3131" name="Ink 5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4946624" y="5930867"/>
                <a:ext cx="393751" cy="2477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3133" name="Ink 6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19163" y="3335338"/>
              <a:ext cx="44450" cy="174625"/>
            </p14:xfrm>
          </p:contentPart>
        </mc:Choice>
        <mc:Fallback xmlns="">
          <p:pic>
            <p:nvPicPr>
              <p:cNvPr id="3133" name="Ink 6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900010" y="3316255"/>
                <a:ext cx="82757" cy="2127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3134" name="Ink 6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09725" y="3241675"/>
              <a:ext cx="163513" cy="384175"/>
            </p14:xfrm>
          </p:contentPart>
        </mc:Choice>
        <mc:Fallback xmlns="">
          <p:pic>
            <p:nvPicPr>
              <p:cNvPr id="3134" name="Ink 6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1590636" y="3222610"/>
                <a:ext cx="201690" cy="4223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3135" name="Ink 6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46150" y="3167063"/>
              <a:ext cx="795338" cy="55562"/>
            </p14:xfrm>
          </p:contentPart>
        </mc:Choice>
        <mc:Fallback xmlns="">
          <p:pic>
            <p:nvPicPr>
              <p:cNvPr id="3135" name="Ink 6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927076" y="3147941"/>
                <a:ext cx="833485" cy="93806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17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44780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066800"/>
            <a:ext cx="767075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The material I will present here is based on work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I have done with </a:t>
            </a:r>
            <a:r>
              <a:rPr lang="en-US" sz="2400" dirty="0" smtClean="0">
                <a:solidFill>
                  <a:srgbClr val="FFFF00"/>
                </a:solidFill>
              </a:rPr>
              <a:t>Jonathan Heckman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Some of them include additional colleagues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smtClean="0">
                <a:solidFill>
                  <a:srgbClr val="00B0F0"/>
                </a:solidFill>
              </a:rPr>
              <a:t>Chris Beasley, Vincent Bouchard, Sergio </a:t>
            </a:r>
            <a:r>
              <a:rPr lang="en-US" sz="2400" dirty="0" err="1" smtClean="0">
                <a:solidFill>
                  <a:srgbClr val="00B0F0"/>
                </a:solidFill>
              </a:rPr>
              <a:t>Cecotti</a:t>
            </a:r>
            <a:r>
              <a:rPr lang="en-US" sz="2400" dirty="0" smtClean="0">
                <a:solidFill>
                  <a:srgbClr val="00B0F0"/>
                </a:solidFill>
              </a:rPr>
              <a:t>,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 Miranda Cheng, Clay Cordova , Gordon Kane, </a:t>
            </a:r>
            <a:r>
              <a:rPr lang="en-US" sz="2400" dirty="0" err="1" smtClean="0">
                <a:solidFill>
                  <a:srgbClr val="00B0F0"/>
                </a:solidFill>
              </a:rPr>
              <a:t>Piyush</a:t>
            </a:r>
            <a:r>
              <a:rPr lang="en-US" sz="2400" dirty="0" smtClean="0">
                <a:solidFill>
                  <a:srgbClr val="00B0F0"/>
                </a:solidFill>
              </a:rPr>
              <a:t> Kumar,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Joseph </a:t>
            </a:r>
            <a:r>
              <a:rPr lang="en-US" sz="2400" dirty="0" err="1" smtClean="0">
                <a:solidFill>
                  <a:srgbClr val="00B0F0"/>
                </a:solidFill>
              </a:rPr>
              <a:t>Marsano</a:t>
            </a:r>
            <a:r>
              <a:rPr lang="en-US" sz="2400" dirty="0" smtClean="0">
                <a:solidFill>
                  <a:srgbClr val="00B0F0"/>
                </a:solidFill>
              </a:rPr>
              <a:t>, Natalia </a:t>
            </a:r>
            <a:r>
              <a:rPr lang="en-US" sz="2400" dirty="0" err="1" smtClean="0">
                <a:solidFill>
                  <a:srgbClr val="00B0F0"/>
                </a:solidFill>
              </a:rPr>
              <a:t>Saulina</a:t>
            </a:r>
            <a:r>
              <a:rPr lang="en-US" sz="2400" dirty="0" smtClean="0">
                <a:solidFill>
                  <a:srgbClr val="00B0F0"/>
                </a:solidFill>
              </a:rPr>
              <a:t>, </a:t>
            </a:r>
            <a:r>
              <a:rPr lang="en-US" sz="2400" dirty="0" err="1" smtClean="0">
                <a:solidFill>
                  <a:srgbClr val="00B0F0"/>
                </a:solidFill>
              </a:rPr>
              <a:t>Jihye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>
                <a:solidFill>
                  <a:srgbClr val="00B0F0"/>
                </a:solidFill>
              </a:rPr>
              <a:t>Seo</a:t>
            </a:r>
            <a:r>
              <a:rPr lang="en-US" sz="2400" dirty="0" smtClean="0">
                <a:solidFill>
                  <a:srgbClr val="00B0F0"/>
                </a:solidFill>
              </a:rPr>
              <a:t>, 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Sakura Schafer-</a:t>
            </a:r>
            <a:r>
              <a:rPr lang="en-US" sz="2400" dirty="0" err="1" smtClean="0">
                <a:solidFill>
                  <a:srgbClr val="00B0F0"/>
                </a:solidFill>
              </a:rPr>
              <a:t>Nameki</a:t>
            </a:r>
            <a:r>
              <a:rPr lang="en-US" sz="2400" dirty="0" smtClean="0">
                <a:solidFill>
                  <a:srgbClr val="00B0F0"/>
                </a:solidFill>
              </a:rPr>
              <a:t>, Jing Shao, Yuji </a:t>
            </a:r>
            <a:r>
              <a:rPr lang="en-US" sz="2400" dirty="0" err="1" smtClean="0">
                <a:solidFill>
                  <a:srgbClr val="00B0F0"/>
                </a:solidFill>
              </a:rPr>
              <a:t>Tachikawa</a:t>
            </a:r>
            <a:r>
              <a:rPr lang="en-US" sz="2400" dirty="0" smtClean="0">
                <a:solidFill>
                  <a:srgbClr val="00B0F0"/>
                </a:solidFill>
              </a:rPr>
              <a:t> , </a:t>
            </a:r>
          </a:p>
          <a:p>
            <a:r>
              <a:rPr lang="en-US" sz="2400" dirty="0" err="1" smtClean="0">
                <a:solidFill>
                  <a:srgbClr val="00B0F0"/>
                </a:solidFill>
              </a:rPr>
              <a:t>Alireza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>
                <a:solidFill>
                  <a:srgbClr val="00B0F0"/>
                </a:solidFill>
              </a:rPr>
              <a:t>Tavanfar</a:t>
            </a:r>
            <a:r>
              <a:rPr lang="en-US" sz="2400" dirty="0" smtClean="0">
                <a:solidFill>
                  <a:srgbClr val="00B0F0"/>
                </a:solidFill>
              </a:rPr>
              <a:t> and Brian </a:t>
            </a:r>
            <a:r>
              <a:rPr lang="en-US" sz="2400" dirty="0" err="1" smtClean="0">
                <a:solidFill>
                  <a:srgbClr val="00B0F0"/>
                </a:solidFill>
              </a:rPr>
              <a:t>Wecht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5562600"/>
            <a:ext cx="76722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To understand mass hierarchy we need to know why              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is hierarchic.   </a:t>
            </a:r>
            <a:endParaRPr lang="en-US" sz="2400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96967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373313" y="512763"/>
              <a:ext cx="2890837" cy="2051050"/>
            </p14:xfrm>
          </p:contentPart>
        </mc:Choice>
        <mc:Fallback xmlns="">
          <p:pic>
            <p:nvPicPr>
              <p:cNvPr id="296967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54233" y="493682"/>
                <a:ext cx="2928997" cy="20892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96971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462088" y="1190625"/>
              <a:ext cx="627062" cy="1177925"/>
            </p14:xfrm>
          </p:contentPart>
        </mc:Choice>
        <mc:Fallback xmlns="">
          <p:pic>
            <p:nvPicPr>
              <p:cNvPr id="296971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43010" y="1171545"/>
                <a:ext cx="665218" cy="12160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96973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711825" y="1146175"/>
              <a:ext cx="652463" cy="1185863"/>
            </p14:xfrm>
          </p:contentPart>
        </mc:Choice>
        <mc:Fallback xmlns="">
          <p:pic>
            <p:nvPicPr>
              <p:cNvPr id="296973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692741" y="1127095"/>
                <a:ext cx="690631" cy="12240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96974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71700" y="2135188"/>
              <a:ext cx="404813" cy="531812"/>
            </p14:xfrm>
          </p:contentPart>
        </mc:Choice>
        <mc:Fallback xmlns="">
          <p:pic>
            <p:nvPicPr>
              <p:cNvPr id="296974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52612" y="2116105"/>
                <a:ext cx="442989" cy="56997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96975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249488" y="2047875"/>
              <a:ext cx="20637" cy="53975"/>
            </p14:xfrm>
          </p:contentPart>
        </mc:Choice>
        <mc:Fallback xmlns="">
          <p:pic>
            <p:nvPicPr>
              <p:cNvPr id="296975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230630" y="2028804"/>
                <a:ext cx="58353" cy="921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96978" name="Ink 1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094038" y="4170363"/>
              <a:ext cx="22225" cy="19050"/>
            </p14:xfrm>
          </p:contentPart>
        </mc:Choice>
        <mc:Fallback xmlns="">
          <p:pic>
            <p:nvPicPr>
              <p:cNvPr id="296978" name="Ink 1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075039" y="4151313"/>
                <a:ext cx="60223" cy="571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96979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58963" y="3540125"/>
              <a:ext cx="2459037" cy="1389063"/>
            </p14:xfrm>
          </p:contentPart>
        </mc:Choice>
        <mc:Fallback xmlns="">
          <p:pic>
            <p:nvPicPr>
              <p:cNvPr id="296979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839884" y="3521047"/>
                <a:ext cx="2497195" cy="14272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96980" name="Ink 2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00650" y="3422650"/>
              <a:ext cx="1244600" cy="1300163"/>
            </p14:xfrm>
          </p:contentPart>
        </mc:Choice>
        <mc:Fallback xmlns="">
          <p:pic>
            <p:nvPicPr>
              <p:cNvPr id="296980" name="Ink 2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181569" y="3403572"/>
                <a:ext cx="1282762" cy="13383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96982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19900" y="3578225"/>
              <a:ext cx="1484313" cy="935038"/>
            </p14:xfrm>
          </p:contentPart>
        </mc:Choice>
        <mc:Fallback xmlns="">
          <p:pic>
            <p:nvPicPr>
              <p:cNvPr id="296982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800820" y="3559143"/>
                <a:ext cx="1522474" cy="97320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96987" name="Ink 2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999413" y="5489575"/>
              <a:ext cx="381000" cy="455613"/>
            </p14:xfrm>
          </p:contentPart>
        </mc:Choice>
        <mc:Fallback xmlns="">
          <p:pic>
            <p:nvPicPr>
              <p:cNvPr id="296987" name="Ink 2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980327" y="5470486"/>
                <a:ext cx="419172" cy="49379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96988" name="Ink 2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110538" y="5768975"/>
              <a:ext cx="184150" cy="234950"/>
            </p14:xfrm>
          </p:contentPart>
        </mc:Choice>
        <mc:Fallback xmlns="">
          <p:pic>
            <p:nvPicPr>
              <p:cNvPr id="296988" name="Ink 2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8091476" y="5749906"/>
                <a:ext cx="222275" cy="2730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96995" name="Ink 3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561388" y="5816600"/>
              <a:ext cx="330200" cy="563563"/>
            </p14:xfrm>
          </p:contentPart>
        </mc:Choice>
        <mc:Fallback xmlns="">
          <p:pic>
            <p:nvPicPr>
              <p:cNvPr id="296995" name="Ink 3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542303" y="5797514"/>
                <a:ext cx="368369" cy="6017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96997" name="Ink 3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855075" y="5719763"/>
              <a:ext cx="160338" cy="14287"/>
            </p14:xfrm>
          </p:contentPart>
        </mc:Choice>
        <mc:Fallback xmlns="">
          <p:pic>
            <p:nvPicPr>
              <p:cNvPr id="296997" name="Ink 3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8835979" y="5700833"/>
                <a:ext cx="198531" cy="5214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930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219200"/>
            <a:ext cx="7891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To leading order approximation for overlap of wave-functions</a:t>
            </a:r>
            <a:endParaRPr lang="en-US" sz="2400" dirty="0">
              <a:solidFill>
                <a:srgbClr val="00B0F0"/>
              </a:solidFill>
            </a:endParaRPr>
          </a:p>
        </p:txBody>
      </p:sp>
      <p:pic>
        <p:nvPicPr>
          <p:cNvPr id="4" name="Picture 3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0" y="3124200"/>
            <a:ext cx="883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8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6275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This rank one matrix can be organized as follows:</a:t>
            </a:r>
            <a:endParaRPr lang="en-US" sz="2400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19139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65650" y="3743325"/>
              <a:ext cx="187325" cy="209550"/>
            </p14:xfrm>
          </p:contentPart>
        </mc:Choice>
        <mc:Fallback xmlns="">
          <p:pic>
            <p:nvPicPr>
              <p:cNvPr id="219139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46557" y="3724275"/>
                <a:ext cx="225510" cy="2476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19140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48150" y="1557338"/>
              <a:ext cx="2379663" cy="3602037"/>
            </p14:xfrm>
          </p:contentPart>
        </mc:Choice>
        <mc:Fallback xmlns="">
          <p:pic>
            <p:nvPicPr>
              <p:cNvPr id="219140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29069" y="1538259"/>
                <a:ext cx="2417824" cy="36401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19142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60888" y="3836988"/>
              <a:ext cx="128587" cy="203200"/>
            </p14:xfrm>
          </p:contentPart>
        </mc:Choice>
        <mc:Fallback xmlns="">
          <p:pic>
            <p:nvPicPr>
              <p:cNvPr id="219142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41851" y="3817825"/>
                <a:ext cx="166660" cy="2415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19143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944688" y="4494213"/>
              <a:ext cx="569912" cy="531812"/>
            </p14:xfrm>
          </p:contentPart>
        </mc:Choice>
        <mc:Fallback xmlns="">
          <p:pic>
            <p:nvPicPr>
              <p:cNvPr id="219143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925607" y="4475130"/>
                <a:ext cx="608074" cy="56997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19144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941763" y="4124325"/>
              <a:ext cx="587375" cy="576263"/>
            </p14:xfrm>
          </p:contentPart>
        </mc:Choice>
        <mc:Fallback xmlns="">
          <p:pic>
            <p:nvPicPr>
              <p:cNvPr id="219144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922688" y="4105248"/>
                <a:ext cx="625526" cy="6144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19145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744663" y="3662363"/>
              <a:ext cx="3490912" cy="2841625"/>
            </p14:xfrm>
          </p:contentPart>
        </mc:Choice>
        <mc:Fallback xmlns="">
          <p:pic>
            <p:nvPicPr>
              <p:cNvPr id="219145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725583" y="3643282"/>
                <a:ext cx="3529072" cy="287978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19147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40300" y="1852613"/>
              <a:ext cx="677863" cy="544512"/>
            </p14:xfrm>
          </p:contentPart>
        </mc:Choice>
        <mc:Fallback xmlns="">
          <p:pic>
            <p:nvPicPr>
              <p:cNvPr id="219147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921220" y="1833539"/>
                <a:ext cx="716022" cy="5826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19148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45063" y="3092450"/>
              <a:ext cx="542925" cy="833438"/>
            </p14:xfrm>
          </p:contentPart>
        </mc:Choice>
        <mc:Fallback xmlns="">
          <p:pic>
            <p:nvPicPr>
              <p:cNvPr id="219148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925981" y="3073369"/>
                <a:ext cx="581088" cy="87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19150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925888" y="5299075"/>
              <a:ext cx="1160462" cy="808038"/>
            </p14:xfrm>
          </p:contentPart>
        </mc:Choice>
        <mc:Fallback xmlns="">
          <p:pic>
            <p:nvPicPr>
              <p:cNvPr id="219150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906811" y="5279999"/>
                <a:ext cx="1198616" cy="8461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19152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739063" y="4098925"/>
              <a:ext cx="198437" cy="207963"/>
            </p14:xfrm>
          </p:contentPart>
        </mc:Choice>
        <mc:Fallback xmlns="">
          <p:pic>
            <p:nvPicPr>
              <p:cNvPr id="219152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719976" y="4079856"/>
                <a:ext cx="236612" cy="2461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19153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370638" y="4124325"/>
              <a:ext cx="1555750" cy="722313"/>
            </p14:xfrm>
          </p:contentPart>
        </mc:Choice>
        <mc:Fallback xmlns="">
          <p:pic>
            <p:nvPicPr>
              <p:cNvPr id="219153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351560" y="4105241"/>
                <a:ext cx="1593906" cy="7604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19162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689600" y="3052763"/>
              <a:ext cx="228600" cy="419100"/>
            </p14:xfrm>
          </p:contentPart>
        </mc:Choice>
        <mc:Fallback xmlns="">
          <p:pic>
            <p:nvPicPr>
              <p:cNvPr id="219162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670520" y="3033697"/>
                <a:ext cx="266760" cy="4572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19163" name="Ink 2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48375" y="3059113"/>
              <a:ext cx="231775" cy="393700"/>
            </p14:xfrm>
          </p:contentPart>
        </mc:Choice>
        <mc:Fallback xmlns="">
          <p:pic>
            <p:nvPicPr>
              <p:cNvPr id="219163" name="Ink 2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29300" y="3040040"/>
                <a:ext cx="269924" cy="4318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19164" name="Ink 2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373813" y="3095625"/>
              <a:ext cx="98425" cy="539750"/>
            </p14:xfrm>
          </p:contentPart>
        </mc:Choice>
        <mc:Fallback xmlns="">
          <p:pic>
            <p:nvPicPr>
              <p:cNvPr id="219164" name="Ink 2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354705" y="3076541"/>
                <a:ext cx="136641" cy="5779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19166" name="Ink 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416300" y="4606925"/>
              <a:ext cx="769938" cy="565150"/>
            </p14:xfrm>
          </p:contentPart>
        </mc:Choice>
        <mc:Fallback xmlns="">
          <p:pic>
            <p:nvPicPr>
              <p:cNvPr id="219166" name="Ink 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3397223" y="4587847"/>
                <a:ext cx="808093" cy="6033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19170" name="Ink 3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41288" y="2209800"/>
              <a:ext cx="666750" cy="560388"/>
            </p14:xfrm>
          </p:contentPart>
        </mc:Choice>
        <mc:Fallback xmlns="">
          <p:pic>
            <p:nvPicPr>
              <p:cNvPr id="219170" name="Ink 3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122207" y="2190724"/>
                <a:ext cx="704912" cy="5985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19198" name="Ink 6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141413" y="1687513"/>
              <a:ext cx="733425" cy="1485900"/>
            </p14:xfrm>
          </p:contentPart>
        </mc:Choice>
        <mc:Fallback xmlns="">
          <p:pic>
            <p:nvPicPr>
              <p:cNvPr id="219198" name="Ink 6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1122330" y="1668431"/>
                <a:ext cx="771590" cy="15240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19172" name="Ink 3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217738" y="1704975"/>
              <a:ext cx="287337" cy="1533525"/>
            </p14:xfrm>
          </p:contentPart>
        </mc:Choice>
        <mc:Fallback xmlns="">
          <p:pic>
            <p:nvPicPr>
              <p:cNvPr id="219172" name="Ink 3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2198654" y="1685896"/>
                <a:ext cx="325505" cy="157168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19204" name="Ink 6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868613" y="1670050"/>
              <a:ext cx="327025" cy="920750"/>
            </p14:xfrm>
          </p:contentPart>
        </mc:Choice>
        <mc:Fallback xmlns="">
          <p:pic>
            <p:nvPicPr>
              <p:cNvPr id="219204" name="Ink 6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2849525" y="1650973"/>
                <a:ext cx="365202" cy="9589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9203" name="Ink 6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78188" y="1484313"/>
              <a:ext cx="363537" cy="1511300"/>
            </p14:xfrm>
          </p:contentPart>
        </mc:Choice>
        <mc:Fallback xmlns="">
          <p:pic>
            <p:nvPicPr>
              <p:cNvPr id="219203" name="Ink 6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259111" y="1465233"/>
                <a:ext cx="401690" cy="154946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19202" name="Ink 6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550988" y="1793875"/>
              <a:ext cx="277812" cy="349250"/>
            </p14:xfrm>
          </p:contentPart>
        </mc:Choice>
        <mc:Fallback xmlns="">
          <p:pic>
            <p:nvPicPr>
              <p:cNvPr id="219202" name="Ink 6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1531891" y="1774773"/>
                <a:ext cx="316007" cy="3874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19206" name="Ink 7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094038" y="2921000"/>
              <a:ext cx="23812" cy="342900"/>
            </p14:xfrm>
          </p:contentPart>
        </mc:Choice>
        <mc:Fallback xmlns="">
          <p:pic>
            <p:nvPicPr>
              <p:cNvPr id="219206" name="Ink 7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3074916" y="2901930"/>
                <a:ext cx="62056" cy="38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19208" name="Ink 7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90575" y="1624013"/>
              <a:ext cx="276225" cy="547687"/>
            </p14:xfrm>
          </p:contentPart>
        </mc:Choice>
        <mc:Fallback xmlns="">
          <p:pic>
            <p:nvPicPr>
              <p:cNvPr id="219208" name="Ink 7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771488" y="1604929"/>
                <a:ext cx="314400" cy="5858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219209" name="Ink 7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44563" y="2384425"/>
              <a:ext cx="225425" cy="374650"/>
            </p14:xfrm>
          </p:contentPart>
        </mc:Choice>
        <mc:Fallback xmlns="">
          <p:pic>
            <p:nvPicPr>
              <p:cNvPr id="219209" name="Ink 7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925477" y="2365351"/>
                <a:ext cx="263596" cy="4127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219210" name="Ink 7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174750" y="3025775"/>
              <a:ext cx="14288" cy="284163"/>
            </p14:xfrm>
          </p:contentPart>
        </mc:Choice>
        <mc:Fallback xmlns="">
          <p:pic>
            <p:nvPicPr>
              <p:cNvPr id="219210" name="Ink 7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1155333" y="3006687"/>
                <a:ext cx="53122" cy="3223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219212" name="Ink 7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998788" y="1208088"/>
              <a:ext cx="26987" cy="206375"/>
            </p14:xfrm>
          </p:contentPart>
        </mc:Choice>
        <mc:Fallback xmlns="">
          <p:pic>
            <p:nvPicPr>
              <p:cNvPr id="219212" name="Ink 7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2979717" y="1188999"/>
                <a:ext cx="65129" cy="2445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219213" name="Ink 7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6300" y="1273175"/>
              <a:ext cx="441325" cy="312738"/>
            </p14:xfrm>
          </p:contentPart>
        </mc:Choice>
        <mc:Fallback xmlns="">
          <p:pic>
            <p:nvPicPr>
              <p:cNvPr id="219213" name="Ink 7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2127222" y="1254101"/>
                <a:ext cx="479482" cy="3508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219214" name="Ink 7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460500" y="1235075"/>
              <a:ext cx="495300" cy="461963"/>
            </p14:xfrm>
          </p:contentPart>
        </mc:Choice>
        <mc:Fallback xmlns="">
          <p:pic>
            <p:nvPicPr>
              <p:cNvPr id="219214" name="Ink 7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1441422" y="1215992"/>
                <a:ext cx="533455" cy="5001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219216" name="Ink 8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73775" y="2886075"/>
              <a:ext cx="73025" cy="61913"/>
            </p14:xfrm>
          </p:contentPart>
        </mc:Choice>
        <mc:Fallback xmlns="">
          <p:pic>
            <p:nvPicPr>
              <p:cNvPr id="219216" name="Ink 8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6054709" y="2866997"/>
                <a:ext cx="111156" cy="1000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219222" name="Ink 8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339013" y="465138"/>
              <a:ext cx="1444625" cy="630237"/>
            </p14:xfrm>
          </p:contentPart>
        </mc:Choice>
        <mc:Fallback xmlns="">
          <p:pic>
            <p:nvPicPr>
              <p:cNvPr id="219222" name="Ink 8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7319934" y="446062"/>
                <a:ext cx="1482784" cy="6683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219219" name="Ink 8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310563" y="1571625"/>
              <a:ext cx="12700" cy="30163"/>
            </p14:xfrm>
          </p:contentPart>
        </mc:Choice>
        <mc:Fallback xmlns="">
          <p:pic>
            <p:nvPicPr>
              <p:cNvPr id="219219" name="Ink 8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8291332" y="1552594"/>
                <a:ext cx="51163" cy="682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219220" name="Ink 8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92938" y="1120775"/>
              <a:ext cx="312737" cy="611188"/>
            </p14:xfrm>
          </p:contentPart>
        </mc:Choice>
        <mc:Fallback xmlns="">
          <p:pic>
            <p:nvPicPr>
              <p:cNvPr id="219220" name="Ink 8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6973864" y="1101698"/>
                <a:ext cx="350884" cy="6493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219221" name="Ink 8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19975" y="1285875"/>
              <a:ext cx="765175" cy="365125"/>
            </p14:xfrm>
          </p:contentPart>
        </mc:Choice>
        <mc:Fallback xmlns="">
          <p:pic>
            <p:nvPicPr>
              <p:cNvPr id="219221" name="Ink 8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7400891" y="1266791"/>
                <a:ext cx="803344" cy="40329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219224" name="Ink 8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220075" y="436563"/>
              <a:ext cx="60325" cy="127000"/>
            </p14:xfrm>
          </p:contentPart>
        </mc:Choice>
        <mc:Fallback xmlns="">
          <p:pic>
            <p:nvPicPr>
              <p:cNvPr id="219224" name="Ink 8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8201044" y="417495"/>
                <a:ext cx="98387" cy="16513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219225" name="Ink 8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18388" y="1236663"/>
              <a:ext cx="53975" cy="109537"/>
            </p14:xfrm>
          </p:contentPart>
        </mc:Choice>
        <mc:Fallback xmlns="">
          <p:pic>
            <p:nvPicPr>
              <p:cNvPr id="219225" name="Ink 8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7399317" y="1217566"/>
                <a:ext cx="92117" cy="1477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219226" name="Ink 9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66013" y="265113"/>
              <a:ext cx="793750" cy="900112"/>
            </p14:xfrm>
          </p:contentPart>
        </mc:Choice>
        <mc:Fallback xmlns="">
          <p:pic>
            <p:nvPicPr>
              <p:cNvPr id="219226" name="Ink 9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7446934" y="246031"/>
                <a:ext cx="831908" cy="93827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92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914400"/>
            <a:ext cx="73809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However, the U(1) symmetries are approximate rotational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symmetries:  Curvatures and fluxes break the U(1)’s.</a:t>
            </a:r>
          </a:p>
          <a:p>
            <a:endParaRPr lang="en-US" sz="2400" dirty="0" smtClean="0">
              <a:solidFill>
                <a:srgbClr val="00B0F0"/>
              </a:solidFill>
            </a:endParaRPr>
          </a:p>
          <a:p>
            <a:r>
              <a:rPr lang="en-US" sz="2400" dirty="0" smtClean="0">
                <a:solidFill>
                  <a:srgbClr val="00B0F0"/>
                </a:solidFill>
              </a:rPr>
              <a:t>The relevant breaking turns out to be a 3-form flux: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3000" y="6027003"/>
            <a:ext cx="72942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The wave functions get modified and the overlap of wave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functions become non-zero:</a:t>
            </a:r>
            <a:endParaRPr lang="en-US" sz="2400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68325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543175" y="2970213"/>
              <a:ext cx="1358900" cy="866775"/>
            </p14:xfrm>
          </p:contentPart>
        </mc:Choice>
        <mc:Fallback xmlns="">
          <p:pic>
            <p:nvPicPr>
              <p:cNvPr id="568325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24096" y="2951127"/>
                <a:ext cx="1397057" cy="9049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68353" name="Ink 3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85788" y="3006725"/>
              <a:ext cx="1670050" cy="968375"/>
            </p14:xfrm>
          </p:contentPart>
        </mc:Choice>
        <mc:Fallback xmlns="">
          <p:pic>
            <p:nvPicPr>
              <p:cNvPr id="568353" name="Ink 3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6708" y="2987645"/>
                <a:ext cx="1708210" cy="10065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68363" name="Ink 4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90638" y="4265613"/>
              <a:ext cx="19050" cy="39687"/>
            </p14:xfrm>
          </p:contentPart>
        </mc:Choice>
        <mc:Fallback xmlns="">
          <p:pic>
            <p:nvPicPr>
              <p:cNvPr id="568363" name="Ink 4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71588" y="4246491"/>
                <a:ext cx="57150" cy="779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68367" name="Ink 4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06788" y="4135438"/>
              <a:ext cx="1092200" cy="1047750"/>
            </p14:xfrm>
          </p:contentPart>
        </mc:Choice>
        <mc:Fallback xmlns="">
          <p:pic>
            <p:nvPicPr>
              <p:cNvPr id="568367" name="Ink 4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487709" y="4116355"/>
                <a:ext cx="1130359" cy="10859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68368" name="Ink 4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13313" y="4894263"/>
              <a:ext cx="368300" cy="169862"/>
            </p14:xfrm>
          </p:contentPart>
        </mc:Choice>
        <mc:Fallback xmlns="">
          <p:pic>
            <p:nvPicPr>
              <p:cNvPr id="568368" name="Ink 4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894232" y="4875190"/>
                <a:ext cx="406462" cy="2080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68369" name="Ink 4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734050" y="4281488"/>
              <a:ext cx="349250" cy="642937"/>
            </p14:xfrm>
          </p:contentPart>
        </mc:Choice>
        <mc:Fallback xmlns="">
          <p:pic>
            <p:nvPicPr>
              <p:cNvPr id="568369" name="Ink 4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714967" y="4262409"/>
                <a:ext cx="387415" cy="6810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568370" name="Ink 5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624638" y="4075113"/>
              <a:ext cx="811212" cy="1093787"/>
            </p14:xfrm>
          </p:contentPart>
        </mc:Choice>
        <mc:Fallback xmlns="">
          <p:pic>
            <p:nvPicPr>
              <p:cNvPr id="568370" name="Ink 5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605555" y="4056031"/>
                <a:ext cx="849378" cy="11319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568371" name="Ink 5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759700" y="4545013"/>
              <a:ext cx="1204913" cy="703262"/>
            </p14:xfrm>
          </p:contentPart>
        </mc:Choice>
        <mc:Fallback xmlns="">
          <p:pic>
            <p:nvPicPr>
              <p:cNvPr id="568371" name="Ink 5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740620" y="4525938"/>
                <a:ext cx="1243073" cy="7414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68372" name="Ink 5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62588" y="4367213"/>
              <a:ext cx="1512887" cy="1435100"/>
            </p14:xfrm>
          </p:contentPart>
        </mc:Choice>
        <mc:Fallback xmlns="">
          <p:pic>
            <p:nvPicPr>
              <p:cNvPr id="568372" name="Ink 5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443506" y="4348131"/>
                <a:ext cx="1551051" cy="14732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568374" name="Ink 5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983038" y="3146425"/>
              <a:ext cx="946150" cy="533400"/>
            </p14:xfrm>
          </p:contentPart>
        </mc:Choice>
        <mc:Fallback xmlns="">
          <p:pic>
            <p:nvPicPr>
              <p:cNvPr id="568374" name="Ink 5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963957" y="3127349"/>
                <a:ext cx="984313" cy="57155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5668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82659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424613" y="1204913"/>
              <a:ext cx="201612" cy="354012"/>
            </p14:xfrm>
          </p:contentPart>
        </mc:Choice>
        <mc:Fallback xmlns="">
          <p:pic>
            <p:nvPicPr>
              <p:cNvPr id="582659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05532" y="1185826"/>
                <a:ext cx="239774" cy="3921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82660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769100" y="863600"/>
              <a:ext cx="123825" cy="325438"/>
            </p14:xfrm>
          </p:contentPart>
        </mc:Choice>
        <mc:Fallback xmlns="">
          <p:pic>
            <p:nvPicPr>
              <p:cNvPr id="582660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50022" y="844520"/>
                <a:ext cx="161980" cy="3635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82661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504113" y="1139825"/>
              <a:ext cx="112712" cy="300038"/>
            </p14:xfrm>
          </p:contentPart>
        </mc:Choice>
        <mc:Fallback xmlns="">
          <p:pic>
            <p:nvPicPr>
              <p:cNvPr id="582661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85028" y="1120735"/>
                <a:ext cx="150883" cy="3382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82662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812088" y="904875"/>
              <a:ext cx="179387" cy="280988"/>
            </p14:xfrm>
          </p:contentPart>
        </mc:Choice>
        <mc:Fallback xmlns="">
          <p:pic>
            <p:nvPicPr>
              <p:cNvPr id="582662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792997" y="885807"/>
                <a:ext cx="217570" cy="3191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82663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908425" y="1058863"/>
              <a:ext cx="1689100" cy="2876550"/>
            </p14:xfrm>
          </p:contentPart>
        </mc:Choice>
        <mc:Fallback xmlns="">
          <p:pic>
            <p:nvPicPr>
              <p:cNvPr id="582663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889345" y="1039782"/>
                <a:ext cx="1727260" cy="29147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82664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240463" y="2308225"/>
              <a:ext cx="611187" cy="654050"/>
            </p14:xfrm>
          </p:contentPart>
        </mc:Choice>
        <mc:Fallback xmlns="">
          <p:pic>
            <p:nvPicPr>
              <p:cNvPr id="582664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221386" y="2289147"/>
                <a:ext cx="649341" cy="69220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582665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89825" y="3414713"/>
              <a:ext cx="52388" cy="482600"/>
            </p14:xfrm>
          </p:contentPart>
        </mc:Choice>
        <mc:Fallback xmlns="">
          <p:pic>
            <p:nvPicPr>
              <p:cNvPr id="582665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470807" y="3395639"/>
                <a:ext cx="90423" cy="5207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582666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407150" y="3298825"/>
              <a:ext cx="447675" cy="625475"/>
            </p14:xfrm>
          </p:contentPart>
        </mc:Choice>
        <mc:Fallback xmlns="">
          <p:pic>
            <p:nvPicPr>
              <p:cNvPr id="582666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388077" y="3279751"/>
                <a:ext cx="485821" cy="6636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82667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380288" y="2386013"/>
              <a:ext cx="473075" cy="481012"/>
            </p14:xfrm>
          </p:contentPart>
        </mc:Choice>
        <mc:Fallback xmlns="">
          <p:pic>
            <p:nvPicPr>
              <p:cNvPr id="582667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361207" y="2366931"/>
                <a:ext cx="511238" cy="51917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582668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05450" y="2116138"/>
              <a:ext cx="115888" cy="338137"/>
            </p14:xfrm>
          </p:contentPart>
        </mc:Choice>
        <mc:Fallback xmlns="">
          <p:pic>
            <p:nvPicPr>
              <p:cNvPr id="582668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486375" y="2097053"/>
                <a:ext cx="154037" cy="3763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582669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48313" y="3287713"/>
              <a:ext cx="185737" cy="296862"/>
            </p14:xfrm>
          </p:contentPart>
        </mc:Choice>
        <mc:Fallback xmlns="">
          <p:pic>
            <p:nvPicPr>
              <p:cNvPr id="582669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529235" y="3268642"/>
                <a:ext cx="223892" cy="3350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582670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95363" y="2471738"/>
              <a:ext cx="2335212" cy="1597025"/>
            </p14:xfrm>
          </p:contentPart>
        </mc:Choice>
        <mc:Fallback xmlns="">
          <p:pic>
            <p:nvPicPr>
              <p:cNvPr id="582670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976284" y="2452657"/>
                <a:ext cx="2373370" cy="163518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582671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29225" y="3522663"/>
              <a:ext cx="236538" cy="392112"/>
            </p14:xfrm>
          </p:contentPart>
        </mc:Choice>
        <mc:Fallback xmlns="">
          <p:pic>
            <p:nvPicPr>
              <p:cNvPr id="582671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210144" y="3503579"/>
                <a:ext cx="274701" cy="43027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582674" name="Ink 1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18075" y="5195888"/>
              <a:ext cx="257175" cy="515937"/>
            </p14:xfrm>
          </p:contentPart>
        </mc:Choice>
        <mc:Fallback xmlns="">
          <p:pic>
            <p:nvPicPr>
              <p:cNvPr id="582674" name="Ink 1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898985" y="5176806"/>
                <a:ext cx="295355" cy="5541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582675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838825" y="5375275"/>
              <a:ext cx="455613" cy="201613"/>
            </p14:xfrm>
          </p:contentPart>
        </mc:Choice>
        <mc:Fallback xmlns="">
          <p:pic>
            <p:nvPicPr>
              <p:cNvPr id="582675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819751" y="5356228"/>
                <a:ext cx="493761" cy="2397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582678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034213" y="5272088"/>
              <a:ext cx="1081087" cy="538162"/>
            </p14:xfrm>
          </p:contentPart>
        </mc:Choice>
        <mc:Fallback xmlns="">
          <p:pic>
            <p:nvPicPr>
              <p:cNvPr id="582678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7015133" y="5253009"/>
                <a:ext cx="1119247" cy="5763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82677" name="Ink 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250238" y="1112838"/>
              <a:ext cx="357187" cy="2657475"/>
            </p14:xfrm>
          </p:contentPart>
        </mc:Choice>
        <mc:Fallback xmlns="">
          <p:pic>
            <p:nvPicPr>
              <p:cNvPr id="582677" name="Ink 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8231154" y="1093758"/>
                <a:ext cx="395354" cy="26956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582680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548438" y="4884738"/>
              <a:ext cx="1514475" cy="1163637"/>
            </p14:xfrm>
          </p:contentPart>
        </mc:Choice>
        <mc:Fallback xmlns="">
          <p:pic>
            <p:nvPicPr>
              <p:cNvPr id="582680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6529359" y="4865656"/>
                <a:ext cx="1552634" cy="120180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288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69348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181100" y="1431925"/>
              <a:ext cx="750888" cy="338138"/>
            </p14:xfrm>
          </p:contentPart>
        </mc:Choice>
        <mc:Fallback xmlns="">
          <p:pic>
            <p:nvPicPr>
              <p:cNvPr id="569348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62022" y="1412839"/>
                <a:ext cx="789044" cy="3763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69349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35188" y="1484313"/>
              <a:ext cx="307975" cy="504825"/>
            </p14:xfrm>
          </p:contentPart>
        </mc:Choice>
        <mc:Fallback xmlns="">
          <p:pic>
            <p:nvPicPr>
              <p:cNvPr id="569349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16097" y="1465229"/>
                <a:ext cx="346157" cy="5429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69350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05100" y="1455738"/>
              <a:ext cx="674688" cy="414337"/>
            </p14:xfrm>
          </p:contentPart>
        </mc:Choice>
        <mc:Fallback xmlns="">
          <p:pic>
            <p:nvPicPr>
              <p:cNvPr id="569350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86019" y="1436659"/>
                <a:ext cx="712851" cy="45249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69351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700463" y="1490663"/>
              <a:ext cx="50800" cy="320675"/>
            </p14:xfrm>
          </p:contentPart>
        </mc:Choice>
        <mc:Fallback xmlns="">
          <p:pic>
            <p:nvPicPr>
              <p:cNvPr id="569351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81368" y="1471588"/>
                <a:ext cx="88990" cy="3588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69352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084638" y="1466850"/>
              <a:ext cx="654050" cy="496888"/>
            </p14:xfrm>
          </p:contentPart>
        </mc:Choice>
        <mc:Fallback xmlns="">
          <p:pic>
            <p:nvPicPr>
              <p:cNvPr id="569352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065560" y="1447767"/>
                <a:ext cx="692206" cy="5350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69353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106988" y="1528763"/>
              <a:ext cx="417512" cy="261937"/>
            </p14:xfrm>
          </p:contentPart>
        </mc:Choice>
        <mc:Fallback xmlns="">
          <p:pic>
            <p:nvPicPr>
              <p:cNvPr id="569353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087912" y="1509667"/>
                <a:ext cx="455664" cy="3001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569355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439150" y="3278188"/>
              <a:ext cx="28575" cy="25400"/>
            </p14:xfrm>
          </p:contentPart>
        </mc:Choice>
        <mc:Fallback xmlns="">
          <p:pic>
            <p:nvPicPr>
              <p:cNvPr id="569355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419979" y="3258957"/>
                <a:ext cx="66916" cy="6386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569356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281738" y="2535238"/>
              <a:ext cx="620712" cy="860425"/>
            </p14:xfrm>
          </p:contentPart>
        </mc:Choice>
        <mc:Fallback xmlns="">
          <p:pic>
            <p:nvPicPr>
              <p:cNvPr id="569356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262656" y="2516157"/>
                <a:ext cx="658876" cy="8985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69357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265988" y="3084513"/>
              <a:ext cx="33337" cy="312737"/>
            </p14:xfrm>
          </p:contentPart>
        </mc:Choice>
        <mc:Fallback xmlns="">
          <p:pic>
            <p:nvPicPr>
              <p:cNvPr id="569357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246783" y="3065439"/>
                <a:ext cx="71747" cy="3508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569358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716838" y="2601913"/>
              <a:ext cx="436562" cy="687387"/>
            </p14:xfrm>
          </p:contentPart>
        </mc:Choice>
        <mc:Fallback xmlns="">
          <p:pic>
            <p:nvPicPr>
              <p:cNvPr id="569358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697763" y="2582829"/>
                <a:ext cx="474712" cy="7255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569359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464550" y="2879725"/>
              <a:ext cx="287338" cy="479425"/>
            </p14:xfrm>
          </p:contentPart>
        </mc:Choice>
        <mc:Fallback xmlns="">
          <p:pic>
            <p:nvPicPr>
              <p:cNvPr id="569359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8445466" y="2860649"/>
                <a:ext cx="325506" cy="5175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569360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699500" y="1187450"/>
              <a:ext cx="47625" cy="415925"/>
            </p14:xfrm>
          </p:contentPart>
        </mc:Choice>
        <mc:Fallback xmlns="">
          <p:pic>
            <p:nvPicPr>
              <p:cNvPr id="569360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680378" y="1168364"/>
                <a:ext cx="85869" cy="4540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569361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32700" y="919163"/>
              <a:ext cx="723900" cy="823912"/>
            </p14:xfrm>
          </p:contentPart>
        </mc:Choice>
        <mc:Fallback xmlns="">
          <p:pic>
            <p:nvPicPr>
              <p:cNvPr id="569361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7613622" y="900086"/>
                <a:ext cx="762057" cy="86206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569362" name="Ink 1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056438" y="1463675"/>
              <a:ext cx="88900" cy="315913"/>
            </p14:xfrm>
          </p:contentPart>
        </mc:Choice>
        <mc:Fallback xmlns="">
          <p:pic>
            <p:nvPicPr>
              <p:cNvPr id="569362" name="Ink 1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7037362" y="1444605"/>
                <a:ext cx="127051" cy="3540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569363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272213" y="908050"/>
              <a:ext cx="546100" cy="928688"/>
            </p14:xfrm>
          </p:contentPart>
        </mc:Choice>
        <mc:Fallback xmlns="">
          <p:pic>
            <p:nvPicPr>
              <p:cNvPr id="569363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6253134" y="888972"/>
                <a:ext cx="584259" cy="96684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569364" name="Ink 2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8013" y="219075"/>
              <a:ext cx="411162" cy="698500"/>
            </p14:xfrm>
          </p:contentPart>
        </mc:Choice>
        <mc:Fallback xmlns="">
          <p:pic>
            <p:nvPicPr>
              <p:cNvPr id="569364" name="Ink 2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88931" y="200041"/>
                <a:ext cx="449326" cy="73656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69365" name="Ink 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370013" y="796925"/>
              <a:ext cx="131762" cy="250825"/>
            </p14:xfrm>
          </p:contentPart>
        </mc:Choice>
        <mc:Fallback xmlns="">
          <p:pic>
            <p:nvPicPr>
              <p:cNvPr id="569365" name="Ink 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1350933" y="777852"/>
                <a:ext cx="169923" cy="28897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569366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022475" y="569913"/>
              <a:ext cx="481013" cy="368300"/>
            </p14:xfrm>
          </p:contentPart>
        </mc:Choice>
        <mc:Fallback xmlns="">
          <p:pic>
            <p:nvPicPr>
              <p:cNvPr id="569366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2003407" y="550832"/>
                <a:ext cx="519149" cy="40646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569367" name="Ink 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09588" y="2422525"/>
              <a:ext cx="671512" cy="650875"/>
            </p14:xfrm>
          </p:contentPart>
        </mc:Choice>
        <mc:Fallback xmlns="">
          <p:pic>
            <p:nvPicPr>
              <p:cNvPr id="569367" name="Ink 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90505" y="2403435"/>
                <a:ext cx="709678" cy="6890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569368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185863" y="2676525"/>
              <a:ext cx="7937" cy="7938"/>
            </p14:xfrm>
          </p:contentPart>
        </mc:Choice>
        <mc:Fallback xmlns="">
          <p:pic>
            <p:nvPicPr>
              <p:cNvPr id="569368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1166742" y="2657402"/>
                <a:ext cx="46179" cy="461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569369" name="Ink 2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889250" y="838200"/>
              <a:ext cx="20638" cy="41275"/>
            </p14:xfrm>
          </p:contentPart>
        </mc:Choice>
        <mc:Fallback xmlns="">
          <p:pic>
            <p:nvPicPr>
              <p:cNvPr id="569369" name="Ink 2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2870060" y="819178"/>
                <a:ext cx="59017" cy="7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569370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921000" y="701675"/>
              <a:ext cx="14288" cy="14288"/>
            </p14:xfrm>
          </p:contentPart>
        </mc:Choice>
        <mc:Fallback xmlns="">
          <p:pic>
            <p:nvPicPr>
              <p:cNvPr id="569370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2902068" y="682258"/>
                <a:ext cx="52151" cy="531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569372" name="Ink 2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7188" y="3197225"/>
              <a:ext cx="523875" cy="269875"/>
            </p14:xfrm>
          </p:contentPart>
        </mc:Choice>
        <mc:Fallback xmlns="">
          <p:pic>
            <p:nvPicPr>
              <p:cNvPr id="569372" name="Ink 2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1608105" y="3178154"/>
                <a:ext cx="562040" cy="3080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569373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289175" y="3422650"/>
              <a:ext cx="22225" cy="163513"/>
            </p14:xfrm>
          </p:contentPart>
        </mc:Choice>
        <mc:Fallback xmlns="">
          <p:pic>
            <p:nvPicPr>
              <p:cNvPr id="569373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2270176" y="3403561"/>
                <a:ext cx="60223" cy="2016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569374" name="Ink 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503488" y="3138488"/>
              <a:ext cx="63500" cy="255587"/>
            </p14:xfrm>
          </p:contentPart>
        </mc:Choice>
        <mc:Fallback xmlns="">
          <p:pic>
            <p:nvPicPr>
              <p:cNvPr id="569374" name="Ink 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2484366" y="3119409"/>
                <a:ext cx="101744" cy="2937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569375" name="Ink 3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035300" y="3181350"/>
              <a:ext cx="514350" cy="274638"/>
            </p14:xfrm>
          </p:contentPart>
        </mc:Choice>
        <mc:Fallback xmlns="">
          <p:pic>
            <p:nvPicPr>
              <p:cNvPr id="569375" name="Ink 3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3016223" y="3162422"/>
                <a:ext cx="552503" cy="31249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569376" name="Ink 3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973513" y="3122613"/>
              <a:ext cx="41275" cy="241300"/>
            </p14:xfrm>
          </p:contentPart>
        </mc:Choice>
        <mc:Fallback xmlns="">
          <p:pic>
            <p:nvPicPr>
              <p:cNvPr id="569376" name="Ink 3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3954324" y="3103525"/>
                <a:ext cx="79654" cy="27947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569377" name="Ink 3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406900" y="3141663"/>
              <a:ext cx="596900" cy="341312"/>
            </p14:xfrm>
          </p:contentPart>
        </mc:Choice>
        <mc:Fallback xmlns="">
          <p:pic>
            <p:nvPicPr>
              <p:cNvPr id="569377" name="Ink 3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4387819" y="3122601"/>
                <a:ext cx="635061" cy="3794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569378" name="Ink 3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59400" y="3105150"/>
              <a:ext cx="528638" cy="211138"/>
            </p14:xfrm>
          </p:contentPart>
        </mc:Choice>
        <mc:Fallback xmlns="">
          <p:pic>
            <p:nvPicPr>
              <p:cNvPr id="569378" name="Ink 3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5340314" y="3086054"/>
                <a:ext cx="566809" cy="2493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569380" name="Ink 3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60725" y="4633913"/>
              <a:ext cx="319088" cy="573087"/>
            </p14:xfrm>
          </p:contentPart>
        </mc:Choice>
        <mc:Fallback xmlns="">
          <p:pic>
            <p:nvPicPr>
              <p:cNvPr id="569380" name="Ink 3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3241637" y="4614834"/>
                <a:ext cx="357263" cy="6112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569381" name="Ink 3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17988" y="4789488"/>
              <a:ext cx="579437" cy="388937"/>
            </p14:xfrm>
          </p:contentPart>
        </mc:Choice>
        <mc:Fallback xmlns="">
          <p:pic>
            <p:nvPicPr>
              <p:cNvPr id="569381" name="Ink 3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4198913" y="4770401"/>
                <a:ext cx="617586" cy="4271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569384" name="Ink 4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645150" y="4737100"/>
              <a:ext cx="1282700" cy="593725"/>
            </p14:xfrm>
          </p:contentPart>
        </mc:Choice>
        <mc:Fallback xmlns="">
          <p:pic>
            <p:nvPicPr>
              <p:cNvPr id="569384" name="Ink 4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5626070" y="4718017"/>
                <a:ext cx="1320861" cy="6318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569383" name="Ink 3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219950" y="4603750"/>
              <a:ext cx="1581150" cy="441325"/>
            </p14:xfrm>
          </p:contentPart>
        </mc:Choice>
        <mc:Fallback xmlns="">
          <p:pic>
            <p:nvPicPr>
              <p:cNvPr id="569383" name="Ink 3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7200870" y="4584593"/>
                <a:ext cx="1619311" cy="4796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569388" name="Ink 4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137150" y="4327525"/>
              <a:ext cx="2008188" cy="1233488"/>
            </p14:xfrm>
          </p:contentPart>
        </mc:Choice>
        <mc:Fallback xmlns="">
          <p:pic>
            <p:nvPicPr>
              <p:cNvPr id="569388" name="Ink 4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5118069" y="4308443"/>
                <a:ext cx="2046350" cy="127165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569392" name="Ink 4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600450" y="6296025"/>
              <a:ext cx="6350" cy="12700"/>
            </p14:xfrm>
          </p:contentPart>
        </mc:Choice>
        <mc:Fallback xmlns="">
          <p:pic>
            <p:nvPicPr>
              <p:cNvPr id="569392" name="Ink 4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3581753" y="6276794"/>
                <a:ext cx="43744" cy="5116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569393" name="Ink 4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11338" y="5773738"/>
              <a:ext cx="701675" cy="941387"/>
            </p14:xfrm>
          </p:contentPart>
        </mc:Choice>
        <mc:Fallback xmlns="">
          <p:pic>
            <p:nvPicPr>
              <p:cNvPr id="569393" name="Ink 4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1792257" y="5754658"/>
                <a:ext cx="739837" cy="9795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569394" name="Ink 5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62250" y="5978525"/>
              <a:ext cx="647700" cy="325438"/>
            </p14:xfrm>
          </p:contentPart>
        </mc:Choice>
        <mc:Fallback xmlns="">
          <p:pic>
            <p:nvPicPr>
              <p:cNvPr id="569394" name="Ink 5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2743168" y="5959445"/>
                <a:ext cx="685864" cy="3635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569395" name="Ink 5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668713" y="5889625"/>
              <a:ext cx="455612" cy="433388"/>
            </p14:xfrm>
          </p:contentPart>
        </mc:Choice>
        <mc:Fallback xmlns="">
          <p:pic>
            <p:nvPicPr>
              <p:cNvPr id="569395" name="Ink 5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3649639" y="5870531"/>
                <a:ext cx="493760" cy="4715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569396" name="Ink 5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467225" y="6086475"/>
              <a:ext cx="98425" cy="398463"/>
            </p14:xfrm>
          </p:contentPart>
        </mc:Choice>
        <mc:Fallback xmlns="">
          <p:pic>
            <p:nvPicPr>
              <p:cNvPr id="569396" name="Ink 5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4448117" y="6067398"/>
                <a:ext cx="136641" cy="4366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569397" name="Ink 5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67288" y="5915025"/>
              <a:ext cx="225425" cy="336550"/>
            </p14:xfrm>
          </p:contentPart>
        </mc:Choice>
        <mc:Fallback xmlns="">
          <p:pic>
            <p:nvPicPr>
              <p:cNvPr id="569397" name="Ink 5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4948202" y="5895948"/>
                <a:ext cx="263596" cy="3747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569398" name="Ink 5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40363" y="5880100"/>
              <a:ext cx="1622425" cy="587375"/>
            </p14:xfrm>
          </p:contentPart>
        </mc:Choice>
        <mc:Fallback xmlns="">
          <p:pic>
            <p:nvPicPr>
              <p:cNvPr id="569398" name="Ink 5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5421284" y="5861025"/>
                <a:ext cx="1660583" cy="6255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569399" name="Ink 5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73975" y="5900738"/>
              <a:ext cx="1381125" cy="587375"/>
            </p14:xfrm>
          </p:contentPart>
        </mc:Choice>
        <mc:Fallback xmlns="">
          <p:pic>
            <p:nvPicPr>
              <p:cNvPr id="569399" name="Ink 5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7654893" y="5881663"/>
                <a:ext cx="1419290" cy="625526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2140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096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                                       F-theory and CKM Hierarchy</a:t>
            </a:r>
          </a:p>
          <a:p>
            <a:endParaRPr lang="en-US" sz="2400" dirty="0" smtClean="0">
              <a:solidFill>
                <a:srgbClr val="00B0F0"/>
              </a:solidFill>
            </a:endParaRPr>
          </a:p>
          <a:p>
            <a:r>
              <a:rPr lang="en-US" sz="2400" dirty="0" smtClean="0">
                <a:solidFill>
                  <a:srgbClr val="00B0F0"/>
                </a:solidFill>
              </a:rPr>
              <a:t>The hierarchy of CKM matrix, also receives a natural interpretation: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14379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11725" y="2216150"/>
              <a:ext cx="1128713" cy="2584450"/>
            </p14:xfrm>
          </p:contentPart>
        </mc:Choice>
        <mc:Fallback xmlns="">
          <p:pic>
            <p:nvPicPr>
              <p:cNvPr id="314379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92643" y="2197070"/>
                <a:ext cx="1166877" cy="26226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14433" name="Ink 6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020888" y="1830388"/>
              <a:ext cx="1562100" cy="1389062"/>
            </p14:xfrm>
          </p:contentPart>
        </mc:Choice>
        <mc:Fallback xmlns="">
          <p:pic>
            <p:nvPicPr>
              <p:cNvPr id="314433" name="Ink 6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01807" y="1811310"/>
                <a:ext cx="1600261" cy="14272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14434" name="Ink 6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57763" y="3532188"/>
              <a:ext cx="77787" cy="12700"/>
            </p14:xfrm>
          </p:contentPart>
        </mc:Choice>
        <mc:Fallback xmlns="">
          <p:pic>
            <p:nvPicPr>
              <p:cNvPr id="314434" name="Ink 6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38676" y="3512957"/>
                <a:ext cx="115960" cy="5116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14401" name="Ink 3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821238" y="3617913"/>
              <a:ext cx="30162" cy="20637"/>
            </p14:xfrm>
          </p:contentPart>
        </mc:Choice>
        <mc:Fallback xmlns="">
          <p:pic>
            <p:nvPicPr>
              <p:cNvPr id="314401" name="Ink 3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802207" y="3599055"/>
                <a:ext cx="68224" cy="583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14436" name="Ink 6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4467800" y="62015688"/>
              <a:ext cx="0" cy="0"/>
            </p14:xfrm>
          </p:contentPart>
        </mc:Choice>
        <mc:Fallback xmlns="">
          <p:pic>
            <p:nvPicPr>
              <p:cNvPr id="314436" name="Ink 6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4467800" y="62015688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14413" name="Ink 4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00538" y="3513138"/>
              <a:ext cx="34925" cy="15875"/>
            </p14:xfrm>
          </p:contentPart>
        </mc:Choice>
        <mc:Fallback xmlns="">
          <p:pic>
            <p:nvPicPr>
              <p:cNvPr id="314413" name="Ink 4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281455" y="3494016"/>
                <a:ext cx="73090" cy="541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14417" name="Ink 4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797300" y="3468688"/>
              <a:ext cx="992188" cy="723900"/>
            </p14:xfrm>
          </p:contentPart>
        </mc:Choice>
        <mc:Fallback xmlns="">
          <p:pic>
            <p:nvPicPr>
              <p:cNvPr id="314417" name="Ink 4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778219" y="3449610"/>
                <a:ext cx="1030349" cy="7620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14416" name="Ink 4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912938" y="3419475"/>
              <a:ext cx="1020762" cy="825500"/>
            </p14:xfrm>
          </p:contentPart>
        </mc:Choice>
        <mc:Fallback xmlns="">
          <p:pic>
            <p:nvPicPr>
              <p:cNvPr id="314416" name="Ink 4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893855" y="3400395"/>
                <a:ext cx="1058928" cy="86366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14420" name="Ink 5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92300" y="5908675"/>
              <a:ext cx="363538" cy="300038"/>
            </p14:xfrm>
          </p:contentPart>
        </mc:Choice>
        <mc:Fallback xmlns="">
          <p:pic>
            <p:nvPicPr>
              <p:cNvPr id="314420" name="Ink 5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873223" y="5889585"/>
                <a:ext cx="401691" cy="3382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14422" name="Ink 5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11550" y="5654675"/>
              <a:ext cx="1285875" cy="704850"/>
            </p14:xfrm>
          </p:contentPart>
        </mc:Choice>
        <mc:Fallback xmlns="">
          <p:pic>
            <p:nvPicPr>
              <p:cNvPr id="314422" name="Ink 5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492471" y="5635596"/>
                <a:ext cx="1324034" cy="7430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14423" name="Ink 5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61000" y="5221288"/>
              <a:ext cx="3349625" cy="1201737"/>
            </p14:xfrm>
          </p:contentPart>
        </mc:Choice>
        <mc:Fallback xmlns="">
          <p:pic>
            <p:nvPicPr>
              <p:cNvPr id="314423" name="Ink 5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441921" y="5202207"/>
                <a:ext cx="3387783" cy="12398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314424" name="Ink 5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142038" y="6383338"/>
              <a:ext cx="1524000" cy="409575"/>
            </p14:xfrm>
          </p:contentPart>
        </mc:Choice>
        <mc:Fallback xmlns="">
          <p:pic>
            <p:nvPicPr>
              <p:cNvPr id="314424" name="Ink 5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122956" y="6364296"/>
                <a:ext cx="1562163" cy="4476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14425" name="Ink 5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859713" y="6257925"/>
              <a:ext cx="1230312" cy="558800"/>
            </p14:xfrm>
          </p:contentPart>
        </mc:Choice>
        <mc:Fallback xmlns="">
          <p:pic>
            <p:nvPicPr>
              <p:cNvPr id="314425" name="Ink 5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7840636" y="6238842"/>
                <a:ext cx="1268467" cy="5969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14429" name="Ink 6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73063" y="4554538"/>
              <a:ext cx="1946275" cy="876300"/>
            </p14:xfrm>
          </p:contentPart>
        </mc:Choice>
        <mc:Fallback xmlns="">
          <p:pic>
            <p:nvPicPr>
              <p:cNvPr id="314429" name="Ink 6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53982" y="4535457"/>
                <a:ext cx="1984437" cy="91446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14430" name="Ink 6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90588" y="5106988"/>
              <a:ext cx="1309687" cy="328612"/>
            </p14:xfrm>
          </p:contentPart>
        </mc:Choice>
        <mc:Fallback xmlns="">
          <p:pic>
            <p:nvPicPr>
              <p:cNvPr id="314430" name="Ink 6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871508" y="5087912"/>
                <a:ext cx="1347847" cy="3667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314431" name="Ink 6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381250" y="5065713"/>
              <a:ext cx="1155700" cy="300037"/>
            </p14:xfrm>
          </p:contentPart>
        </mc:Choice>
        <mc:Fallback xmlns="">
          <p:pic>
            <p:nvPicPr>
              <p:cNvPr id="314431" name="Ink 6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362168" y="5046623"/>
                <a:ext cx="1193863" cy="3382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314438" name="Ink 7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881563" y="3502025"/>
              <a:ext cx="185737" cy="144463"/>
            </p14:xfrm>
          </p:contentPart>
        </mc:Choice>
        <mc:Fallback xmlns="">
          <p:pic>
            <p:nvPicPr>
              <p:cNvPr id="314438" name="Ink 7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862448" y="3482931"/>
                <a:ext cx="223966" cy="1826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314439" name="Ink 7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102350" y="3717925"/>
              <a:ext cx="1125538" cy="693738"/>
            </p14:xfrm>
          </p:contentPart>
        </mc:Choice>
        <mc:Fallback xmlns="">
          <p:pic>
            <p:nvPicPr>
              <p:cNvPr id="314439" name="Ink 7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6083267" y="3698845"/>
                <a:ext cx="1163704" cy="7318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314440" name="Ink 7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82650" y="2795588"/>
              <a:ext cx="6599238" cy="1909762"/>
            </p14:xfrm>
          </p:contentPart>
        </mc:Choice>
        <mc:Fallback xmlns="">
          <p:pic>
            <p:nvPicPr>
              <p:cNvPr id="314440" name="Ink 7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863570" y="2776508"/>
                <a:ext cx="6637398" cy="19479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314441" name="Ink 7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68600" y="3160713"/>
              <a:ext cx="109538" cy="125412"/>
            </p14:xfrm>
          </p:contentPart>
        </mc:Choice>
        <mc:Fallback xmlns="">
          <p:pic>
            <p:nvPicPr>
              <p:cNvPr id="314441" name="Ink 7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2749503" y="3141613"/>
                <a:ext cx="147732" cy="1636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314443" name="Ink 7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811463" y="2270125"/>
              <a:ext cx="442912" cy="434975"/>
            </p14:xfrm>
          </p:contentPart>
        </mc:Choice>
        <mc:Fallback xmlns="">
          <p:pic>
            <p:nvPicPr>
              <p:cNvPr id="314443" name="Ink 7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2792378" y="2251041"/>
                <a:ext cx="481082" cy="47314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314444" name="Ink 7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051425" y="2049463"/>
              <a:ext cx="565150" cy="409575"/>
            </p14:xfrm>
          </p:contentPart>
        </mc:Choice>
        <mc:Fallback xmlns="">
          <p:pic>
            <p:nvPicPr>
              <p:cNvPr id="314444" name="Ink 7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5032335" y="2030371"/>
                <a:ext cx="603331" cy="4477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314448" name="Ink 8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127125" y="5797550"/>
              <a:ext cx="271463" cy="661988"/>
            </p14:xfrm>
          </p:contentPart>
        </mc:Choice>
        <mc:Fallback xmlns="">
          <p:pic>
            <p:nvPicPr>
              <p:cNvPr id="314448" name="Ink 8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1108043" y="5778471"/>
                <a:ext cx="309626" cy="7001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14449" name="Ink 8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459038" y="5770563"/>
              <a:ext cx="344487" cy="715962"/>
            </p14:xfrm>
          </p:contentPart>
        </mc:Choice>
        <mc:Fallback xmlns="">
          <p:pic>
            <p:nvPicPr>
              <p:cNvPr id="314449" name="Ink 8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2439940" y="5751485"/>
                <a:ext cx="382683" cy="7541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314450" name="Ink 8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138488" y="3140075"/>
              <a:ext cx="177800" cy="387350"/>
            </p14:xfrm>
          </p:contentPart>
        </mc:Choice>
        <mc:Fallback xmlns="">
          <p:pic>
            <p:nvPicPr>
              <p:cNvPr id="314450" name="Ink 8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3119412" y="3120995"/>
                <a:ext cx="215951" cy="4255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314451" name="Ink 8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183188" y="3430588"/>
              <a:ext cx="196850" cy="433387"/>
            </p14:xfrm>
          </p:contentPart>
        </mc:Choice>
        <mc:Fallback xmlns="">
          <p:pic>
            <p:nvPicPr>
              <p:cNvPr id="314451" name="Ink 8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5164150" y="3411494"/>
                <a:ext cx="234927" cy="471574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515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7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84042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171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276600"/>
            <a:ext cx="72151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1715" name="TextBox 3"/>
          <p:cNvSpPr txBox="1">
            <a:spLocks noChangeArrowheads="1"/>
          </p:cNvSpPr>
          <p:nvPr/>
        </p:nvSpPr>
        <p:spPr bwMode="auto">
          <a:xfrm>
            <a:off x="990600" y="5434745"/>
            <a:ext cx="78708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>
                <a:solidFill>
                  <a:srgbClr val="FF0000"/>
                </a:solidFill>
                <a:latin typeface="Book Antiqua" pitchFamily="18" charset="0"/>
                <a:ea typeface="+mn-ea"/>
                <a:cs typeface="+mn-cs"/>
              </a:rPr>
              <a:t>Very close indeed</a:t>
            </a:r>
            <a:r>
              <a:rPr lang="en-US" sz="2400" kern="1200" dirty="0" smtClean="0">
                <a:solidFill>
                  <a:srgbClr val="FF0000"/>
                </a:solidFill>
                <a:latin typeface="Book Antiqua" pitchFamily="18" charset="0"/>
                <a:ea typeface="+mn-ea"/>
                <a:cs typeface="+mn-cs"/>
              </a:rPr>
              <a:t>!  It also predicts </a:t>
            </a:r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no fourth generation.</a:t>
            </a:r>
            <a:endParaRPr lang="en-US" sz="2400" kern="1200" dirty="0">
              <a:solidFill>
                <a:srgbClr val="FF0000"/>
              </a:solidFill>
              <a:latin typeface="Book Antiqua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903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838200"/>
            <a:ext cx="6022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Neutrino Masses and Lepton Mixing Matrix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752600"/>
            <a:ext cx="70166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Both </a:t>
            </a:r>
            <a:r>
              <a:rPr lang="en-US" sz="2400" dirty="0" err="1" smtClean="0">
                <a:solidFill>
                  <a:srgbClr val="00B0F0"/>
                </a:solidFill>
              </a:rPr>
              <a:t>Majorana</a:t>
            </a:r>
            <a:r>
              <a:rPr lang="en-US" sz="2400" dirty="0" smtClean="0">
                <a:solidFill>
                  <a:srgbClr val="00B0F0"/>
                </a:solidFill>
              </a:rPr>
              <a:t> and Dirac Scenarios can be easily 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implemented:</a:t>
            </a:r>
            <a:endParaRPr lang="en-US" sz="2400" dirty="0">
              <a:solidFill>
                <a:srgbClr val="00B0F0"/>
              </a:solidFill>
            </a:endParaRPr>
          </a:p>
        </p:txBody>
      </p:sp>
      <p:pic>
        <p:nvPicPr>
          <p:cNvPr id="7" name="Picture 6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90473" y="3175000"/>
            <a:ext cx="8763051" cy="3352819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422199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066800"/>
            <a:ext cx="75071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Due to the fact that in either scenario KK modes get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involved, and the </a:t>
            </a:r>
            <a:r>
              <a:rPr lang="en-US" sz="2400" dirty="0" smtClean="0">
                <a:solidFill>
                  <a:srgbClr val="FF0000"/>
                </a:solidFill>
              </a:rPr>
              <a:t>KK modes are not zero modes</a:t>
            </a:r>
            <a:r>
              <a:rPr lang="en-US" sz="2400" dirty="0" smtClean="0">
                <a:solidFill>
                  <a:srgbClr val="00B0F0"/>
                </a:solidFill>
              </a:rPr>
              <a:t>, it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means that they are </a:t>
            </a:r>
            <a:r>
              <a:rPr lang="en-US" sz="2400" dirty="0" smtClean="0">
                <a:solidFill>
                  <a:srgbClr val="FF0000"/>
                </a:solidFill>
              </a:rPr>
              <a:t>not </a:t>
            </a:r>
            <a:r>
              <a:rPr lang="en-US" sz="2400" dirty="0" err="1" smtClean="0">
                <a:solidFill>
                  <a:srgbClr val="FF0000"/>
                </a:solidFill>
              </a:rPr>
              <a:t>holomorphic</a:t>
            </a:r>
            <a:r>
              <a:rPr lang="en-US" sz="2400" dirty="0" smtClean="0">
                <a:solidFill>
                  <a:srgbClr val="00B0F0"/>
                </a:solidFill>
              </a:rPr>
              <a:t>, i.e. they do not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respect the U(1) FN symmetries.  Leads to dilution of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mass and mixing hierarchy.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00069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011238" y="4051300"/>
              <a:ext cx="600075" cy="842963"/>
            </p14:xfrm>
          </p:contentPart>
        </mc:Choice>
        <mc:Fallback xmlns="">
          <p:pic>
            <p:nvPicPr>
              <p:cNvPr id="600069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2159" y="4032183"/>
                <a:ext cx="638232" cy="8811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00071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435350" y="3511550"/>
              <a:ext cx="401638" cy="1839913"/>
            </p14:xfrm>
          </p:contentPart>
        </mc:Choice>
        <mc:Fallback xmlns="">
          <p:pic>
            <p:nvPicPr>
              <p:cNvPr id="600071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16259" y="3492470"/>
                <a:ext cx="439821" cy="18780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00074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12925" y="4906963"/>
              <a:ext cx="225425" cy="300037"/>
            </p14:xfrm>
          </p:contentPart>
        </mc:Choice>
        <mc:Fallback xmlns="">
          <p:pic>
            <p:nvPicPr>
              <p:cNvPr id="600074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93839" y="4887873"/>
                <a:ext cx="263596" cy="3382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00075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498725" y="4243388"/>
              <a:ext cx="628650" cy="563562"/>
            </p14:xfrm>
          </p:contentPart>
        </mc:Choice>
        <mc:Fallback xmlns="">
          <p:pic>
            <p:nvPicPr>
              <p:cNvPr id="600075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479653" y="4224315"/>
                <a:ext cx="666794" cy="6017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00102" name="Ink 3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91150" y="4389438"/>
              <a:ext cx="161925" cy="307975"/>
            </p14:xfrm>
          </p:contentPart>
        </mc:Choice>
        <mc:Fallback xmlns="">
          <p:pic>
            <p:nvPicPr>
              <p:cNvPr id="600102" name="Ink 3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372036" y="4370347"/>
                <a:ext cx="200152" cy="3461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600104" name="Ink 4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505700" y="3030538"/>
              <a:ext cx="450850" cy="2576512"/>
            </p14:xfrm>
          </p:contentPart>
        </mc:Choice>
        <mc:Fallback xmlns="">
          <p:pic>
            <p:nvPicPr>
              <p:cNvPr id="600104" name="Ink 4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486630" y="3011458"/>
                <a:ext cx="488991" cy="26146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600103" name="Ink 3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664325" y="3670300"/>
              <a:ext cx="187325" cy="347663"/>
            </p14:xfrm>
          </p:contentPart>
        </mc:Choice>
        <mc:Fallback xmlns="">
          <p:pic>
            <p:nvPicPr>
              <p:cNvPr id="600103" name="Ink 3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645232" y="3651225"/>
                <a:ext cx="225510" cy="3858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600079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38750" y="3598863"/>
              <a:ext cx="222250" cy="323850"/>
            </p14:xfrm>
          </p:contentPart>
        </mc:Choice>
        <mc:Fallback xmlns="">
          <p:pic>
            <p:nvPicPr>
              <p:cNvPr id="600079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219721" y="3579897"/>
                <a:ext cx="260309" cy="3617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600105" name="Ink 4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56100" y="5230813"/>
              <a:ext cx="173038" cy="280987"/>
            </p14:xfrm>
          </p:contentPart>
        </mc:Choice>
        <mc:Fallback xmlns="">
          <p:pic>
            <p:nvPicPr>
              <p:cNvPr id="600105" name="Ink 4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337033" y="5211745"/>
                <a:ext cx="211171" cy="3191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600106" name="Ink 4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64188" y="5267325"/>
              <a:ext cx="203200" cy="306388"/>
            </p14:xfrm>
          </p:contentPart>
        </mc:Choice>
        <mc:Fallback xmlns="">
          <p:pic>
            <p:nvPicPr>
              <p:cNvPr id="600106" name="Ink 4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545093" y="5248243"/>
                <a:ext cx="241390" cy="3445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00107" name="Ink 4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773863" y="4392613"/>
              <a:ext cx="146050" cy="342900"/>
            </p14:xfrm>
          </p:contentPart>
        </mc:Choice>
        <mc:Fallback xmlns="">
          <p:pic>
            <p:nvPicPr>
              <p:cNvPr id="600107" name="Ink 4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754797" y="4373543"/>
                <a:ext cx="184181" cy="38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600129" name="Ink 6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07025" y="6189663"/>
              <a:ext cx="20638" cy="14287"/>
            </p14:xfrm>
          </p:contentPart>
        </mc:Choice>
        <mc:Fallback xmlns="">
          <p:pic>
            <p:nvPicPr>
              <p:cNvPr id="600129" name="Ink 6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387835" y="6170733"/>
                <a:ext cx="59017" cy="521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600109" name="Ink 4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46888" y="5329238"/>
              <a:ext cx="34925" cy="277812"/>
            </p14:xfrm>
          </p:contentPart>
        </mc:Choice>
        <mc:Fallback xmlns="">
          <p:pic>
            <p:nvPicPr>
              <p:cNvPr id="600109" name="Ink 4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827805" y="5310165"/>
                <a:ext cx="73090" cy="3159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600110" name="Ink 4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95938" y="3379788"/>
              <a:ext cx="131762" cy="223837"/>
            </p14:xfrm>
          </p:contentPart>
        </mc:Choice>
        <mc:Fallback xmlns="">
          <p:pic>
            <p:nvPicPr>
              <p:cNvPr id="600110" name="Ink 4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576858" y="3360715"/>
                <a:ext cx="169923" cy="26198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600111" name="Ink 4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643563" y="4322763"/>
              <a:ext cx="206375" cy="141287"/>
            </p14:xfrm>
          </p:contentPart>
        </mc:Choice>
        <mc:Fallback xmlns="">
          <p:pic>
            <p:nvPicPr>
              <p:cNvPr id="600111" name="Ink 4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624474" y="4303709"/>
                <a:ext cx="244553" cy="17939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600112" name="Ink 4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35488" y="5094288"/>
              <a:ext cx="185737" cy="104775"/>
            </p14:xfrm>
          </p:contentPart>
        </mc:Choice>
        <mc:Fallback xmlns="">
          <p:pic>
            <p:nvPicPr>
              <p:cNvPr id="600112" name="Ink 4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516410" y="5075205"/>
                <a:ext cx="223892" cy="1429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600114" name="Ink 5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48150" y="3568700"/>
              <a:ext cx="350838" cy="444500"/>
            </p14:xfrm>
          </p:contentPart>
        </mc:Choice>
        <mc:Fallback xmlns="">
          <p:pic>
            <p:nvPicPr>
              <p:cNvPr id="600114" name="Ink 5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229059" y="3549578"/>
                <a:ext cx="389020" cy="48274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600115" name="Ink 5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035800" y="3552825"/>
              <a:ext cx="171450" cy="115888"/>
            </p14:xfrm>
          </p:contentPart>
        </mc:Choice>
        <mc:Fallback xmlns="">
          <p:pic>
            <p:nvPicPr>
              <p:cNvPr id="600115" name="Ink 5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7016710" y="3533631"/>
                <a:ext cx="209630" cy="15427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600131" name="Ink 6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64113" y="6256338"/>
              <a:ext cx="34925" cy="17462"/>
            </p14:xfrm>
          </p:contentPart>
        </mc:Choice>
        <mc:Fallback xmlns="">
          <p:pic>
            <p:nvPicPr>
              <p:cNvPr id="600131" name="Ink 6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945030" y="6237451"/>
                <a:ext cx="73090" cy="5523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600132" name="Ink 6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87363" y="5341938"/>
              <a:ext cx="1989137" cy="1035050"/>
            </p14:xfrm>
          </p:contentPart>
        </mc:Choice>
        <mc:Fallback xmlns="">
          <p:pic>
            <p:nvPicPr>
              <p:cNvPr id="600132" name="Ink 6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468282" y="5322857"/>
                <a:ext cx="2027300" cy="10732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600133" name="Ink 6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882900" y="6040438"/>
              <a:ext cx="1870075" cy="446087"/>
            </p14:xfrm>
          </p:contentPart>
        </mc:Choice>
        <mc:Fallback xmlns="">
          <p:pic>
            <p:nvPicPr>
              <p:cNvPr id="600133" name="Ink 6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2863821" y="6021356"/>
                <a:ext cx="1908232" cy="4842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600134" name="Ink 7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005388" y="5699125"/>
              <a:ext cx="3535362" cy="819150"/>
            </p14:xfrm>
          </p:contentPart>
        </mc:Choice>
        <mc:Fallback xmlns="">
          <p:pic>
            <p:nvPicPr>
              <p:cNvPr id="600134" name="Ink 7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4986307" y="5680042"/>
                <a:ext cx="3573524" cy="8573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600135" name="Ink 7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734425" y="6197600"/>
              <a:ext cx="220663" cy="207963"/>
            </p14:xfrm>
          </p:contentPart>
        </mc:Choice>
        <mc:Fallback xmlns="">
          <p:pic>
            <p:nvPicPr>
              <p:cNvPr id="600135" name="Ink 7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8715346" y="6178531"/>
                <a:ext cx="258820" cy="2461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600138" name="Ink 7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81488" y="4262438"/>
              <a:ext cx="323850" cy="492125"/>
            </p14:xfrm>
          </p:contentPart>
        </mc:Choice>
        <mc:Fallback xmlns="">
          <p:pic>
            <p:nvPicPr>
              <p:cNvPr id="600138" name="Ink 7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4262417" y="4243358"/>
                <a:ext cx="361992" cy="53028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498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838200"/>
            <a:ext cx="746730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String theory has a vast landscape of potential </a:t>
            </a:r>
            <a:r>
              <a:rPr lang="en-US" sz="2400" dirty="0" err="1" smtClean="0">
                <a:solidFill>
                  <a:srgbClr val="FFFF00"/>
                </a:solidFill>
              </a:rPr>
              <a:t>vacua</a:t>
            </a:r>
            <a:endParaRPr lang="en-US" sz="2400" dirty="0" smtClean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Which one is ours?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How can string theory make a prediction for particle</a:t>
            </a:r>
          </a:p>
          <a:p>
            <a:r>
              <a:rPr lang="en-US" sz="2400" dirty="0">
                <a:solidFill>
                  <a:srgbClr val="FFFF00"/>
                </a:solidFill>
              </a:rPr>
              <a:t>p</a:t>
            </a:r>
            <a:r>
              <a:rPr lang="en-US" sz="2400" dirty="0" smtClean="0">
                <a:solidFill>
                  <a:srgbClr val="FFFF00"/>
                </a:solidFill>
              </a:rPr>
              <a:t>hysics without resolving this question?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I will not resolve this issue.  Yet I indicate how one can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nevertheless make some qualitative and semi-quantitative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predictions about particle physics from reasonable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assumptions.</a:t>
            </a:r>
          </a:p>
        </p:txBody>
      </p:sp>
    </p:spTree>
    <p:extLst>
      <p:ext uri="{BB962C8B-B14F-4D97-AF65-F5344CB8AC3E}">
        <p14:creationId xmlns:p14="http://schemas.microsoft.com/office/powerpoint/2010/main" val="398662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01091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30313" y="354013"/>
              <a:ext cx="1674812" cy="671512"/>
            </p14:xfrm>
          </p:contentPart>
        </mc:Choice>
        <mc:Fallback xmlns="">
          <p:pic>
            <p:nvPicPr>
              <p:cNvPr id="601091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11232" y="334930"/>
                <a:ext cx="1712974" cy="7096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01092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463925" y="1008063"/>
              <a:ext cx="346075" cy="158750"/>
            </p14:xfrm>
          </p:contentPart>
        </mc:Choice>
        <mc:Fallback xmlns="">
          <p:pic>
            <p:nvPicPr>
              <p:cNvPr id="601092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44839" y="988984"/>
                <a:ext cx="384248" cy="1969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01093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46575" y="768350"/>
              <a:ext cx="334963" cy="307975"/>
            </p14:xfrm>
          </p:contentPart>
        </mc:Choice>
        <mc:Fallback xmlns="">
          <p:pic>
            <p:nvPicPr>
              <p:cNvPr id="601093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327506" y="749259"/>
                <a:ext cx="373101" cy="3461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01094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96988" y="1157288"/>
              <a:ext cx="1562100" cy="100012"/>
            </p14:xfrm>
          </p:contentPart>
        </mc:Choice>
        <mc:Fallback xmlns="">
          <p:pic>
            <p:nvPicPr>
              <p:cNvPr id="601094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277907" y="1138221"/>
                <a:ext cx="1600261" cy="1381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01095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493838" y="1466850"/>
              <a:ext cx="395287" cy="403225"/>
            </p14:xfrm>
          </p:contentPart>
        </mc:Choice>
        <mc:Fallback xmlns="">
          <p:pic>
            <p:nvPicPr>
              <p:cNvPr id="601095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474758" y="1447769"/>
                <a:ext cx="433448" cy="44138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601096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98688" y="1331913"/>
              <a:ext cx="746125" cy="596900"/>
            </p14:xfrm>
          </p:contentPart>
        </mc:Choice>
        <mc:Fallback xmlns="">
          <p:pic>
            <p:nvPicPr>
              <p:cNvPr id="601096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179612" y="1312832"/>
                <a:ext cx="784277" cy="63506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601099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26013" y="979488"/>
              <a:ext cx="1035050" cy="407987"/>
            </p14:xfrm>
          </p:contentPart>
        </mc:Choice>
        <mc:Fallback xmlns="">
          <p:pic>
            <p:nvPicPr>
              <p:cNvPr id="601099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906932" y="960403"/>
                <a:ext cx="1073212" cy="4461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601100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462713" y="1000125"/>
              <a:ext cx="417512" cy="242888"/>
            </p14:xfrm>
          </p:contentPart>
        </mc:Choice>
        <mc:Fallback xmlns="">
          <p:pic>
            <p:nvPicPr>
              <p:cNvPr id="601100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443637" y="981054"/>
                <a:ext cx="455664" cy="2810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601118" name="Ink 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331075" y="831850"/>
              <a:ext cx="379413" cy="334963"/>
            </p14:xfrm>
          </p:contentPart>
        </mc:Choice>
        <mc:Fallback xmlns="">
          <p:pic>
            <p:nvPicPr>
              <p:cNvPr id="601118" name="Ink 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311996" y="812761"/>
                <a:ext cx="417570" cy="3731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601110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344613" y="3627438"/>
              <a:ext cx="2128837" cy="584200"/>
            </p14:xfrm>
          </p:contentPart>
        </mc:Choice>
        <mc:Fallback xmlns="">
          <p:pic>
            <p:nvPicPr>
              <p:cNvPr id="601110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325532" y="3608361"/>
                <a:ext cx="2167000" cy="6223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01109" name="Ink 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35025" y="3336925"/>
              <a:ext cx="341313" cy="611188"/>
            </p14:xfrm>
          </p:contentPart>
        </mc:Choice>
        <mc:Fallback xmlns="">
          <p:pic>
            <p:nvPicPr>
              <p:cNvPr id="601109" name="Ink 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815943" y="3317837"/>
                <a:ext cx="379477" cy="6493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601112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17900" y="3376613"/>
              <a:ext cx="1220788" cy="627062"/>
            </p14:xfrm>
          </p:contentPart>
        </mc:Choice>
        <mc:Fallback xmlns="">
          <p:pic>
            <p:nvPicPr>
              <p:cNvPr id="601112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498820" y="3357535"/>
                <a:ext cx="1258949" cy="6652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601113" name="Ink 2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35613" y="3673475"/>
              <a:ext cx="554037" cy="204788"/>
            </p14:xfrm>
          </p:contentPart>
        </mc:Choice>
        <mc:Fallback xmlns="">
          <p:pic>
            <p:nvPicPr>
              <p:cNvPr id="601113" name="Ink 2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516533" y="3654366"/>
                <a:ext cx="592197" cy="2430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601114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265863" y="3370263"/>
              <a:ext cx="839787" cy="469900"/>
            </p14:xfrm>
          </p:contentPart>
        </mc:Choice>
        <mc:Fallback xmlns="">
          <p:pic>
            <p:nvPicPr>
              <p:cNvPr id="601114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246785" y="3351194"/>
                <a:ext cx="877943" cy="5080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601124" name="Ink 3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827338" y="4822825"/>
              <a:ext cx="693737" cy="606425"/>
            </p14:xfrm>
          </p:contentPart>
        </mc:Choice>
        <mc:Fallback xmlns="">
          <p:pic>
            <p:nvPicPr>
              <p:cNvPr id="601124" name="Ink 3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808258" y="4803751"/>
                <a:ext cx="731898" cy="64457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601123" name="Ink 3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4713" y="4870450"/>
              <a:ext cx="460375" cy="468313"/>
            </p14:xfrm>
          </p:contentPart>
        </mc:Choice>
        <mc:Fallback xmlns="">
          <p:pic>
            <p:nvPicPr>
              <p:cNvPr id="601123" name="Ink 3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125621" y="4851298"/>
                <a:ext cx="498559" cy="5066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601116" name="Ink 2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17725" y="5622925"/>
              <a:ext cx="1617663" cy="754063"/>
            </p14:xfrm>
          </p:contentPart>
        </mc:Choice>
        <mc:Fallback xmlns="">
          <p:pic>
            <p:nvPicPr>
              <p:cNvPr id="601116" name="Ink 2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098647" y="5603848"/>
                <a:ext cx="1655819" cy="7922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601126" name="Ink 3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43550" y="5551488"/>
              <a:ext cx="22225" cy="68262"/>
            </p14:xfrm>
          </p:contentPart>
        </mc:Choice>
        <mc:Fallback xmlns="">
          <p:pic>
            <p:nvPicPr>
              <p:cNvPr id="601126" name="Ink 3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5524551" y="5532446"/>
                <a:ext cx="60223" cy="1063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601125" name="Ink 3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71963" y="5510213"/>
              <a:ext cx="425450" cy="168275"/>
            </p14:xfrm>
          </p:contentPart>
        </mc:Choice>
        <mc:Fallback xmlns="">
          <p:pic>
            <p:nvPicPr>
              <p:cNvPr id="601125" name="Ink 3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252886" y="5491115"/>
                <a:ext cx="463604" cy="20647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601122" name="Ink 3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983538" y="771525"/>
              <a:ext cx="658812" cy="595313"/>
            </p14:xfrm>
          </p:contentPart>
        </mc:Choice>
        <mc:Fallback xmlns="">
          <p:pic>
            <p:nvPicPr>
              <p:cNvPr id="601122" name="Ink 3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7964458" y="752449"/>
                <a:ext cx="696973" cy="6334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601128" name="Ink 4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67325" y="5283200"/>
              <a:ext cx="182563" cy="400050"/>
            </p14:xfrm>
          </p:contentPart>
        </mc:Choice>
        <mc:Fallback xmlns="">
          <p:pic>
            <p:nvPicPr>
              <p:cNvPr id="601128" name="Ink 4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248241" y="5264150"/>
                <a:ext cx="220732" cy="4381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601129" name="Ink 4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781675" y="5364163"/>
              <a:ext cx="1166813" cy="415925"/>
            </p14:xfrm>
          </p:contentPart>
        </mc:Choice>
        <mc:Fallback xmlns="">
          <p:pic>
            <p:nvPicPr>
              <p:cNvPr id="601129" name="Ink 4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5762594" y="5345077"/>
                <a:ext cx="1204975" cy="4540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601130" name="Ink 4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289800" y="5180013"/>
              <a:ext cx="955675" cy="550862"/>
            </p14:xfrm>
          </p:contentPart>
        </mc:Choice>
        <mc:Fallback xmlns="">
          <p:pic>
            <p:nvPicPr>
              <p:cNvPr id="601130" name="Ink 4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7270722" y="5160931"/>
                <a:ext cx="993830" cy="5890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601131" name="Ink 4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71975" y="6262688"/>
              <a:ext cx="869950" cy="650875"/>
            </p14:xfrm>
          </p:contentPart>
        </mc:Choice>
        <mc:Fallback xmlns="">
          <p:pic>
            <p:nvPicPr>
              <p:cNvPr id="601131" name="Ink 4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4352899" y="6243608"/>
                <a:ext cx="908103" cy="6890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601132" name="Ink 4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87975" y="6629400"/>
              <a:ext cx="26988" cy="46038"/>
            </p14:xfrm>
          </p:contentPart>
        </mc:Choice>
        <mc:Fallback xmlns="">
          <p:pic>
            <p:nvPicPr>
              <p:cNvPr id="601132" name="Ink 4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368903" y="6610187"/>
                <a:ext cx="65131" cy="8446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601133" name="Ink 4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31975" y="4791075"/>
              <a:ext cx="396875" cy="1876425"/>
            </p14:xfrm>
          </p:contentPart>
        </mc:Choice>
        <mc:Fallback xmlns="">
          <p:pic>
            <p:nvPicPr>
              <p:cNvPr id="601133" name="Ink 4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1812888" y="4771994"/>
                <a:ext cx="435050" cy="191458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601134" name="Ink 4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770313" y="4787900"/>
              <a:ext cx="315912" cy="1895475"/>
            </p14:xfrm>
          </p:contentPart>
        </mc:Choice>
        <mc:Fallback xmlns="">
          <p:pic>
            <p:nvPicPr>
              <p:cNvPr id="601134" name="Ink 4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3751243" y="4768819"/>
                <a:ext cx="354052" cy="193363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322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348695" y="834604"/>
              <a:ext cx="8839440" cy="38566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2135" y="809764"/>
                <a:ext cx="8860680" cy="389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1" name="Ink 60"/>
              <p14:cNvContentPartPr/>
              <p14:nvPr/>
            </p14:nvContentPartPr>
            <p14:xfrm>
              <a:off x="6834095" y="4907644"/>
              <a:ext cx="3083040" cy="2263680"/>
            </p14:xfrm>
          </p:contentPart>
        </mc:Choice>
        <mc:Fallback>
          <p:pic>
            <p:nvPicPr>
              <p:cNvPr id="61" name="Ink 60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11775" y="4893244"/>
                <a:ext cx="3110040" cy="228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36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03139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76313" y="1439863"/>
              <a:ext cx="542925" cy="963612"/>
            </p14:xfrm>
          </p:contentPart>
        </mc:Choice>
        <mc:Fallback xmlns="">
          <p:pic>
            <p:nvPicPr>
              <p:cNvPr id="603139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57193" y="1420778"/>
                <a:ext cx="581164" cy="10017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03140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43063" y="2187575"/>
              <a:ext cx="1533525" cy="722313"/>
            </p14:xfrm>
          </p:contentPart>
        </mc:Choice>
        <mc:Fallback xmlns="">
          <p:pic>
            <p:nvPicPr>
              <p:cNvPr id="603140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23979" y="2168491"/>
                <a:ext cx="1571692" cy="7604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03145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903663" y="342900"/>
              <a:ext cx="487362" cy="2389188"/>
            </p14:xfrm>
          </p:contentPart>
        </mc:Choice>
        <mc:Fallback xmlns="">
          <p:pic>
            <p:nvPicPr>
              <p:cNvPr id="603145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84586" y="323821"/>
                <a:ext cx="525516" cy="24273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03144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81363" y="1776413"/>
              <a:ext cx="430212" cy="220662"/>
            </p14:xfrm>
          </p:contentPart>
        </mc:Choice>
        <mc:Fallback xmlns="">
          <p:pic>
            <p:nvPicPr>
              <p:cNvPr id="603144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262282" y="1757335"/>
                <a:ext cx="468373" cy="2588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03152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34088" y="109538"/>
              <a:ext cx="369887" cy="471487"/>
            </p14:xfrm>
          </p:contentPart>
        </mc:Choice>
        <mc:Fallback xmlns="">
          <p:pic>
            <p:nvPicPr>
              <p:cNvPr id="603152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014999" y="90463"/>
                <a:ext cx="408064" cy="5096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603153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38775" y="519113"/>
              <a:ext cx="1073150" cy="530225"/>
            </p14:xfrm>
          </p:contentPart>
        </mc:Choice>
        <mc:Fallback xmlns="">
          <p:pic>
            <p:nvPicPr>
              <p:cNvPr id="603153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419689" y="500035"/>
                <a:ext cx="1111322" cy="5683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603155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77150" y="679450"/>
              <a:ext cx="1047750" cy="414338"/>
            </p14:xfrm>
          </p:contentPart>
        </mc:Choice>
        <mc:Fallback xmlns="">
          <p:pic>
            <p:nvPicPr>
              <p:cNvPr id="603155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658080" y="660371"/>
                <a:ext cx="1085889" cy="4524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603157" name="Ink 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221663" y="207963"/>
              <a:ext cx="322262" cy="463550"/>
            </p14:xfrm>
          </p:contentPart>
        </mc:Choice>
        <mc:Fallback xmlns="">
          <p:pic>
            <p:nvPicPr>
              <p:cNvPr id="603157" name="Ink 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8202579" y="188888"/>
                <a:ext cx="360429" cy="5016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603158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40638" y="1330325"/>
              <a:ext cx="1066800" cy="822325"/>
            </p14:xfrm>
          </p:contentPart>
        </mc:Choice>
        <mc:Fallback xmlns="">
          <p:pic>
            <p:nvPicPr>
              <p:cNvPr id="603158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21556" y="1311251"/>
                <a:ext cx="1104964" cy="8604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603159" name="Ink 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79913" y="1196975"/>
              <a:ext cx="1182687" cy="1778000"/>
            </p14:xfrm>
          </p:contentPart>
        </mc:Choice>
        <mc:Fallback xmlns="">
          <p:pic>
            <p:nvPicPr>
              <p:cNvPr id="603159" name="Ink 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360832" y="1177895"/>
                <a:ext cx="1220850" cy="18161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03160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91238" y="2530475"/>
              <a:ext cx="923925" cy="415925"/>
            </p14:xfrm>
          </p:contentPart>
        </mc:Choice>
        <mc:Fallback xmlns="">
          <p:pic>
            <p:nvPicPr>
              <p:cNvPr id="603160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072162" y="2511389"/>
                <a:ext cx="962077" cy="4540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603161" name="Ink 2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464300" y="2000250"/>
              <a:ext cx="361950" cy="515938"/>
            </p14:xfrm>
          </p:contentPart>
        </mc:Choice>
        <mc:Fallback xmlns="">
          <p:pic>
            <p:nvPicPr>
              <p:cNvPr id="603161" name="Ink 2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445212" y="1981168"/>
                <a:ext cx="400126" cy="5541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603166" name="Ink 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756650" y="503238"/>
              <a:ext cx="293688" cy="2339975"/>
            </p14:xfrm>
          </p:contentPart>
        </mc:Choice>
        <mc:Fallback xmlns="">
          <p:pic>
            <p:nvPicPr>
              <p:cNvPr id="603166" name="Ink 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8737575" y="484158"/>
                <a:ext cx="331839" cy="23781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603169" name="Ink 3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001000" y="2566988"/>
              <a:ext cx="368300" cy="269875"/>
            </p14:xfrm>
          </p:contentPart>
        </mc:Choice>
        <mc:Fallback xmlns="">
          <p:pic>
            <p:nvPicPr>
              <p:cNvPr id="603169" name="Ink 3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981919" y="2547917"/>
                <a:ext cx="406462" cy="3080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603179" name="Ink 4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397625" y="1443038"/>
              <a:ext cx="352425" cy="325437"/>
            </p14:xfrm>
          </p:contentPart>
        </mc:Choice>
        <mc:Fallback xmlns="">
          <p:pic>
            <p:nvPicPr>
              <p:cNvPr id="603179" name="Ink 4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6378546" y="1423958"/>
                <a:ext cx="390583" cy="3635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603180" name="Ink 4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600575" y="574675"/>
              <a:ext cx="339725" cy="293688"/>
            </p14:xfrm>
          </p:contentPart>
        </mc:Choice>
        <mc:Fallback xmlns="">
          <p:pic>
            <p:nvPicPr>
              <p:cNvPr id="603180" name="Ink 4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4581501" y="555600"/>
                <a:ext cx="377872" cy="3318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603219" name="Ink 8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01813" y="1096963"/>
              <a:ext cx="641350" cy="369887"/>
            </p14:xfrm>
          </p:contentPart>
        </mc:Choice>
        <mc:Fallback xmlns="">
          <p:pic>
            <p:nvPicPr>
              <p:cNvPr id="603219" name="Ink 8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1"/>
              <a:stretch>
                <a:fillRect/>
              </a:stretch>
            </p:blipFill>
            <p:spPr>
              <a:xfrm>
                <a:off x="1782738" y="1077874"/>
                <a:ext cx="679500" cy="408064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/>
          <p:cNvSpPr txBox="1"/>
          <p:nvPr/>
        </p:nvSpPr>
        <p:spPr>
          <a:xfrm>
            <a:off x="685800" y="5029200"/>
            <a:ext cx="7379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F0"/>
                </a:solidFill>
              </a:rPr>
              <a:t>This is close to current estimates for PMNS.</a:t>
            </a:r>
            <a:endParaRPr lang="en-US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40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03139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76313" y="1439863"/>
              <a:ext cx="542925" cy="963612"/>
            </p14:xfrm>
          </p:contentPart>
        </mc:Choice>
        <mc:Fallback xmlns="">
          <p:pic>
            <p:nvPicPr>
              <p:cNvPr id="603139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57193" y="1420778"/>
                <a:ext cx="581164" cy="10017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03140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43063" y="2187575"/>
              <a:ext cx="1533525" cy="722313"/>
            </p14:xfrm>
          </p:contentPart>
        </mc:Choice>
        <mc:Fallback xmlns="">
          <p:pic>
            <p:nvPicPr>
              <p:cNvPr id="603140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23979" y="2168491"/>
                <a:ext cx="1571692" cy="7604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03145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903663" y="342900"/>
              <a:ext cx="487362" cy="2389188"/>
            </p14:xfrm>
          </p:contentPart>
        </mc:Choice>
        <mc:Fallback xmlns="">
          <p:pic>
            <p:nvPicPr>
              <p:cNvPr id="603145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84586" y="323821"/>
                <a:ext cx="525516" cy="24273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03144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81363" y="1776413"/>
              <a:ext cx="430212" cy="220662"/>
            </p14:xfrm>
          </p:contentPart>
        </mc:Choice>
        <mc:Fallback xmlns="">
          <p:pic>
            <p:nvPicPr>
              <p:cNvPr id="603144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262282" y="1757335"/>
                <a:ext cx="468373" cy="2588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03152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34088" y="109538"/>
              <a:ext cx="369887" cy="471487"/>
            </p14:xfrm>
          </p:contentPart>
        </mc:Choice>
        <mc:Fallback xmlns="">
          <p:pic>
            <p:nvPicPr>
              <p:cNvPr id="603152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014999" y="90463"/>
                <a:ext cx="408064" cy="5096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603153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38775" y="519113"/>
              <a:ext cx="1073150" cy="530225"/>
            </p14:xfrm>
          </p:contentPart>
        </mc:Choice>
        <mc:Fallback xmlns="">
          <p:pic>
            <p:nvPicPr>
              <p:cNvPr id="603153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419689" y="500035"/>
                <a:ext cx="1111322" cy="5683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603158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010358" y="1882565"/>
              <a:ext cx="697080" cy="270085"/>
            </p14:xfrm>
          </p:contentPart>
        </mc:Choice>
        <mc:Fallback xmlns="">
          <p:pic>
            <p:nvPicPr>
              <p:cNvPr id="603158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21556" y="1311251"/>
                <a:ext cx="1104964" cy="8604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603159" name="Ink 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79913" y="1196975"/>
              <a:ext cx="1182687" cy="1778000"/>
            </p14:xfrm>
          </p:contentPart>
        </mc:Choice>
        <mc:Fallback xmlns="">
          <p:pic>
            <p:nvPicPr>
              <p:cNvPr id="603159" name="Ink 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360832" y="1177895"/>
                <a:ext cx="1220850" cy="18161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03160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91238" y="2530475"/>
              <a:ext cx="923925" cy="415925"/>
            </p14:xfrm>
          </p:contentPart>
        </mc:Choice>
        <mc:Fallback xmlns="">
          <p:pic>
            <p:nvPicPr>
              <p:cNvPr id="603160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072162" y="2511389"/>
                <a:ext cx="962077" cy="4540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603161" name="Ink 2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464300" y="2000250"/>
              <a:ext cx="361950" cy="515938"/>
            </p14:xfrm>
          </p:contentPart>
        </mc:Choice>
        <mc:Fallback xmlns="">
          <p:pic>
            <p:nvPicPr>
              <p:cNvPr id="603161" name="Ink 2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445212" y="1981168"/>
                <a:ext cx="400126" cy="5541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603166" name="Ink 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756650" y="503238"/>
              <a:ext cx="293688" cy="2339975"/>
            </p14:xfrm>
          </p:contentPart>
        </mc:Choice>
        <mc:Fallback xmlns="">
          <p:pic>
            <p:nvPicPr>
              <p:cNvPr id="603166" name="Ink 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8737575" y="484158"/>
                <a:ext cx="331839" cy="23781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603169" name="Ink 3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001000" y="2566988"/>
              <a:ext cx="368300" cy="269875"/>
            </p14:xfrm>
          </p:contentPart>
        </mc:Choice>
        <mc:Fallback xmlns="">
          <p:pic>
            <p:nvPicPr>
              <p:cNvPr id="603169" name="Ink 3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981919" y="2547917"/>
                <a:ext cx="406462" cy="3080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603179" name="Ink 4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397625" y="1443038"/>
              <a:ext cx="352425" cy="325437"/>
            </p14:xfrm>
          </p:contentPart>
        </mc:Choice>
        <mc:Fallback xmlns="">
          <p:pic>
            <p:nvPicPr>
              <p:cNvPr id="603179" name="Ink 4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6378546" y="1423958"/>
                <a:ext cx="390583" cy="3635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603180" name="Ink 4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600575" y="574675"/>
              <a:ext cx="339725" cy="293688"/>
            </p14:xfrm>
          </p:contentPart>
        </mc:Choice>
        <mc:Fallback xmlns="">
          <p:pic>
            <p:nvPicPr>
              <p:cNvPr id="603180" name="Ink 4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4581501" y="555600"/>
                <a:ext cx="377872" cy="3318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603219" name="Ink 8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01813" y="1096963"/>
              <a:ext cx="641350" cy="369887"/>
            </p14:xfrm>
          </p:contentPart>
        </mc:Choice>
        <mc:Fallback xmlns="">
          <p:pic>
            <p:nvPicPr>
              <p:cNvPr id="603219" name="Ink 8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1"/>
              <a:stretch>
                <a:fillRect/>
              </a:stretch>
            </p:blipFill>
            <p:spPr>
              <a:xfrm>
                <a:off x="1782738" y="1077874"/>
                <a:ext cx="679500" cy="408064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/>
          <p:cNvSpPr txBox="1"/>
          <p:nvPr/>
        </p:nvSpPr>
        <p:spPr>
          <a:xfrm>
            <a:off x="685800" y="5029200"/>
            <a:ext cx="7379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F0"/>
                </a:solidFill>
              </a:rPr>
              <a:t>This is close to current estimates for PMNS.</a:t>
            </a:r>
            <a:endParaRPr lang="en-US" sz="3200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2">
            <p14:nvContentPartPr>
              <p14:cNvPr id="4" name="Ink 3"/>
              <p14:cNvContentPartPr/>
              <p14:nvPr/>
            </p14:nvContentPartPr>
            <p14:xfrm>
              <a:off x="7640638" y="207963"/>
              <a:ext cx="1084262" cy="1704927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103"/>
              <a:stretch>
                <a:fillRect/>
              </a:stretch>
            </p:blipFill>
            <p:spPr>
              <a:xfrm>
                <a:off x="7621559" y="188883"/>
                <a:ext cx="1122420" cy="17430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4">
            <p14:nvContentPartPr>
              <p14:cNvPr id="5" name="Ink 4"/>
              <p14:cNvContentPartPr/>
              <p14:nvPr/>
            </p14:nvContentPartPr>
            <p14:xfrm>
              <a:off x="7498468" y="52477"/>
              <a:ext cx="1452600" cy="12592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5"/>
              <a:stretch>
                <a:fillRect/>
              </a:stretch>
            </p:blipFill>
            <p:spPr>
              <a:xfrm>
                <a:off x="7473988" y="24757"/>
                <a:ext cx="1505520" cy="130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079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V\Downloads\0904.1419_Page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0465"/>
            <a:ext cx="7924800" cy="830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45068" y="5864317"/>
              <a:ext cx="1682640" cy="114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88548" y="5775757"/>
                <a:ext cx="179748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537415" y="6679859"/>
              <a:ext cx="921960" cy="835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97095" y="6567539"/>
                <a:ext cx="1018800" cy="30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891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V\Downloads\0904.1419_Page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0465"/>
            <a:ext cx="7924800" cy="830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45068" y="5864317"/>
              <a:ext cx="1682640" cy="114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88548" y="5775757"/>
                <a:ext cx="179748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298228" y="957877"/>
              <a:ext cx="1336320" cy="109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56828" y="864637"/>
                <a:ext cx="1431720" cy="31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Ink 9"/>
              <p14:cNvContentPartPr/>
              <p14:nvPr/>
            </p14:nvContentPartPr>
            <p14:xfrm>
              <a:off x="4449268" y="6082477"/>
              <a:ext cx="4012920" cy="674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43868" y="6070597"/>
                <a:ext cx="4023360" cy="70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907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1" name="TextBox 1"/>
          <p:cNvSpPr txBox="1">
            <a:spLocks noChangeArrowheads="1"/>
          </p:cNvSpPr>
          <p:nvPr/>
        </p:nvSpPr>
        <p:spPr bwMode="auto">
          <a:xfrm>
            <a:off x="1066800" y="838200"/>
            <a:ext cx="80570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 smtClean="0">
                <a:solidFill>
                  <a:srgbClr val="00B0F0"/>
                </a:solidFill>
                <a:latin typeface="Arial" charset="0"/>
                <a:ea typeface="+mn-ea"/>
                <a:cs typeface="Arial" charset="0"/>
              </a:rPr>
              <a:t>For the </a:t>
            </a:r>
            <a:r>
              <a:rPr lang="en-US" sz="24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U(1) </a:t>
            </a:r>
            <a:r>
              <a:rPr lang="en-US" sz="2400" dirty="0" err="1" smtClean="0">
                <a:solidFill>
                  <a:srgbClr val="00B0F0"/>
                </a:solidFill>
                <a:latin typeface="Arial" charset="0"/>
                <a:cs typeface="Arial" charset="0"/>
              </a:rPr>
              <a:t>Froggatt</a:t>
            </a:r>
            <a:r>
              <a:rPr lang="en-US" sz="24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-Nielsen symmetry to </a:t>
            </a:r>
            <a:r>
              <a:rPr lang="en-US" sz="2400" dirty="0" err="1" smtClean="0">
                <a:solidFill>
                  <a:srgbClr val="00B0F0"/>
                </a:solidFill>
                <a:latin typeface="Arial" charset="0"/>
                <a:cs typeface="Arial" charset="0"/>
              </a:rPr>
              <a:t>exaplain</a:t>
            </a:r>
            <a:r>
              <a:rPr lang="en-US" sz="24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 both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 smtClean="0">
                <a:solidFill>
                  <a:srgbClr val="00B0F0"/>
                </a:solidFill>
                <a:latin typeface="Arial" charset="0"/>
                <a:ea typeface="+mn-ea"/>
                <a:cs typeface="Arial" charset="0"/>
              </a:rPr>
              <a:t>Flavor and CKM hierarchy we need that </a:t>
            </a:r>
            <a:r>
              <a:rPr lang="en-US" sz="24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there is a point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 smtClean="0">
                <a:solidFill>
                  <a:srgbClr val="00B0F0"/>
                </a:solidFill>
                <a:latin typeface="Arial" charset="0"/>
                <a:ea typeface="+mn-ea"/>
                <a:cs typeface="Arial" charset="0"/>
              </a:rPr>
              <a:t>In the internal geometry where all matter curves meet and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That point should enjoy an E8 symmetry.</a:t>
            </a:r>
            <a:r>
              <a:rPr lang="en-US" sz="2400" kern="1200" dirty="0" smtClean="0">
                <a:solidFill>
                  <a:srgbClr val="00B0F0"/>
                </a:solidFill>
                <a:latin typeface="Arial" charset="0"/>
                <a:ea typeface="+mn-ea"/>
                <a:cs typeface="Arial" charset="0"/>
              </a:rPr>
              <a:t>       </a:t>
            </a:r>
            <a:endParaRPr lang="en-US" sz="2400" kern="1200" dirty="0">
              <a:solidFill>
                <a:srgbClr val="00B0F0"/>
              </a:solidFill>
              <a:latin typeface="Arial" charset="0"/>
              <a:ea typeface="+mn-ea"/>
              <a:cs typeface="Arial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50914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443663" y="3160713"/>
              <a:ext cx="1181100" cy="923925"/>
            </p14:xfrm>
          </p:contentPart>
        </mc:Choice>
        <mc:Fallback xmlns="">
          <p:pic>
            <p:nvPicPr>
              <p:cNvPr id="550914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24584" y="3141637"/>
                <a:ext cx="1219258" cy="9620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50915" name="Ink 1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925638" y="3097213"/>
              <a:ext cx="4067175" cy="735012"/>
            </p14:xfrm>
          </p:contentPart>
        </mc:Choice>
        <mc:Fallback xmlns="">
          <p:pic>
            <p:nvPicPr>
              <p:cNvPr id="550915" name="Ink 1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06558" y="3078126"/>
                <a:ext cx="4105334" cy="7731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50916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024813" y="3275013"/>
              <a:ext cx="704850" cy="742950"/>
            </p14:xfrm>
          </p:contentPart>
        </mc:Choice>
        <mc:Fallback xmlns="">
          <p:pic>
            <p:nvPicPr>
              <p:cNvPr id="550916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005734" y="3255926"/>
                <a:ext cx="743008" cy="7811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50917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7188" y="3914775"/>
              <a:ext cx="2185987" cy="644525"/>
            </p14:xfrm>
          </p:contentPart>
        </mc:Choice>
        <mc:Fallback xmlns="">
          <p:pic>
            <p:nvPicPr>
              <p:cNvPr id="550917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08107" y="3895691"/>
                <a:ext cx="2224148" cy="6826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50918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390775" y="4645025"/>
              <a:ext cx="1449388" cy="728663"/>
            </p14:xfrm>
          </p:contentPart>
        </mc:Choice>
        <mc:Fallback xmlns="">
          <p:pic>
            <p:nvPicPr>
              <p:cNvPr id="550918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371695" y="4625944"/>
                <a:ext cx="1487549" cy="7668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50919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938588" y="4468813"/>
              <a:ext cx="858837" cy="460375"/>
            </p14:xfrm>
          </p:contentPart>
        </mc:Choice>
        <mc:Fallback xmlns="">
          <p:pic>
            <p:nvPicPr>
              <p:cNvPr id="550919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919511" y="4449736"/>
                <a:ext cx="896992" cy="4985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550920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784850" y="4041775"/>
              <a:ext cx="493713" cy="665163"/>
            </p14:xfrm>
          </p:contentPart>
        </mc:Choice>
        <mc:Fallback xmlns="">
          <p:pic>
            <p:nvPicPr>
              <p:cNvPr id="550920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765764" y="4022698"/>
                <a:ext cx="531885" cy="7033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550930" name="Ink 1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121400" y="3286125"/>
              <a:ext cx="274638" cy="376238"/>
            </p14:xfrm>
          </p:contentPart>
        </mc:Choice>
        <mc:Fallback xmlns="">
          <p:pic>
            <p:nvPicPr>
              <p:cNvPr id="550930" name="Ink 1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102323" y="3267080"/>
                <a:ext cx="312792" cy="4143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550932" name="Ink 2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59425" y="4935538"/>
              <a:ext cx="249238" cy="355600"/>
            </p14:xfrm>
          </p:contentPart>
        </mc:Choice>
        <mc:Fallback xmlns="">
          <p:pic>
            <p:nvPicPr>
              <p:cNvPr id="550932" name="Ink 2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540336" y="4916462"/>
                <a:ext cx="287416" cy="3937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550933" name="Ink 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224588" y="4919663"/>
              <a:ext cx="1482725" cy="417512"/>
            </p14:xfrm>
          </p:contentPart>
        </mc:Choice>
        <mc:Fallback xmlns="">
          <p:pic>
            <p:nvPicPr>
              <p:cNvPr id="550933" name="Ink 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205509" y="4900571"/>
                <a:ext cx="1520882" cy="4556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550934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094663" y="4851400"/>
              <a:ext cx="381000" cy="733425"/>
            </p14:xfrm>
          </p:contentPart>
        </mc:Choice>
        <mc:Fallback xmlns="">
          <p:pic>
            <p:nvPicPr>
              <p:cNvPr id="550934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075577" y="4832317"/>
                <a:ext cx="419172" cy="7715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550938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87975" y="5567363"/>
              <a:ext cx="23813" cy="44450"/>
            </p14:xfrm>
          </p:contentPart>
        </mc:Choice>
        <mc:Fallback xmlns="">
          <p:pic>
            <p:nvPicPr>
              <p:cNvPr id="550938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369138" y="5548210"/>
                <a:ext cx="61487" cy="827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550939" name="Ink 2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95913" y="5534025"/>
              <a:ext cx="1406525" cy="406400"/>
            </p14:xfrm>
          </p:contentPart>
        </mc:Choice>
        <mc:Fallback xmlns="">
          <p:pic>
            <p:nvPicPr>
              <p:cNvPr id="550939" name="Ink 2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376833" y="5514947"/>
                <a:ext cx="1444685" cy="4445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550940" name="Ink 2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215188" y="5651500"/>
              <a:ext cx="1487487" cy="530225"/>
            </p14:xfrm>
          </p:contentPart>
        </mc:Choice>
        <mc:Fallback xmlns="">
          <p:pic>
            <p:nvPicPr>
              <p:cNvPr id="550940" name="Ink 2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196108" y="5632422"/>
                <a:ext cx="1525646" cy="5683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550941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73713" y="6151563"/>
              <a:ext cx="392112" cy="427037"/>
            </p14:xfrm>
          </p:contentPart>
        </mc:Choice>
        <mc:Fallback xmlns="">
          <p:pic>
            <p:nvPicPr>
              <p:cNvPr id="550941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554629" y="6132480"/>
                <a:ext cx="430279" cy="4652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50942" name="Ink 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626225" y="6140450"/>
              <a:ext cx="1230313" cy="388938"/>
            </p14:xfrm>
          </p:contentPart>
        </mc:Choice>
        <mc:Fallback xmlns="">
          <p:pic>
            <p:nvPicPr>
              <p:cNvPr id="550942" name="Ink 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6607148" y="6121363"/>
                <a:ext cx="1268468" cy="4271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550943" name="Ink 3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683625" y="4986338"/>
              <a:ext cx="498475" cy="325437"/>
            </p14:xfrm>
          </p:contentPart>
        </mc:Choice>
        <mc:Fallback xmlns="">
          <p:pic>
            <p:nvPicPr>
              <p:cNvPr id="550943" name="Ink 3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8664550" y="4967258"/>
                <a:ext cx="536625" cy="36359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729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609600"/>
            <a:ext cx="7397153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What if SUSY persists all the way</a:t>
            </a:r>
          </a:p>
          <a:p>
            <a:r>
              <a:rPr lang="en-US" sz="3200" dirty="0">
                <a:solidFill>
                  <a:srgbClr val="FF0000"/>
                </a:solidFill>
              </a:rPr>
              <a:t>d</a:t>
            </a:r>
            <a:r>
              <a:rPr lang="en-US" sz="3200" dirty="0" smtClean="0">
                <a:solidFill>
                  <a:srgbClr val="FF0000"/>
                </a:solidFill>
              </a:rPr>
              <a:t>own to the weak scale?</a:t>
            </a:r>
          </a:p>
          <a:p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00B0F0"/>
                </a:solidFill>
              </a:rPr>
              <a:t>(slightly modified) GMSB</a:t>
            </a:r>
          </a:p>
          <a:p>
            <a:endParaRPr lang="en-US" sz="3200" dirty="0" smtClean="0">
              <a:solidFill>
                <a:srgbClr val="00B0F0"/>
              </a:solidFill>
            </a:endParaRPr>
          </a:p>
          <a:p>
            <a:r>
              <a:rPr lang="en-US" sz="3200" dirty="0" smtClean="0">
                <a:solidFill>
                  <a:srgbClr val="00B0F0"/>
                </a:solidFill>
              </a:rPr>
              <a:t>GM-mechanism  generates mu-term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PQ symmetry important</a:t>
            </a:r>
          </a:p>
          <a:p>
            <a:endParaRPr lang="en-US" sz="3200" dirty="0">
              <a:solidFill>
                <a:srgbClr val="00B0F0"/>
              </a:solidFill>
            </a:endParaRPr>
          </a:p>
          <a:p>
            <a:r>
              <a:rPr lang="en-US" sz="3200" dirty="0" smtClean="0">
                <a:solidFill>
                  <a:srgbClr val="00B0F0"/>
                </a:solidFill>
              </a:rPr>
              <a:t>Leads to:  </a:t>
            </a:r>
            <a:r>
              <a:rPr lang="en-US" sz="3200" dirty="0" err="1" smtClean="0">
                <a:solidFill>
                  <a:srgbClr val="00B0F0"/>
                </a:solidFill>
              </a:rPr>
              <a:t>Gravitino</a:t>
            </a:r>
            <a:r>
              <a:rPr lang="en-US" sz="3200" dirty="0" smtClean="0">
                <a:solidFill>
                  <a:srgbClr val="00B0F0"/>
                </a:solidFill>
              </a:rPr>
              <a:t> LSP, 10-100 MeV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NLSP  </a:t>
            </a:r>
            <a:r>
              <a:rPr lang="en-US" sz="3200" dirty="0" err="1" smtClean="0">
                <a:solidFill>
                  <a:srgbClr val="00B0F0"/>
                </a:solidFill>
              </a:rPr>
              <a:t>stau</a:t>
            </a:r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sz="3200" dirty="0" smtClean="0">
                <a:solidFill>
                  <a:srgbClr val="00B0F0"/>
                </a:solidFill>
              </a:rPr>
              <a:t>(or possibly </a:t>
            </a:r>
            <a:r>
              <a:rPr lang="en-US" sz="3200" dirty="0" err="1" smtClean="0">
                <a:solidFill>
                  <a:srgbClr val="00B0F0"/>
                </a:solidFill>
              </a:rPr>
              <a:t>Bino</a:t>
            </a:r>
            <a:r>
              <a:rPr lang="en-US" sz="3200" dirty="0" smtClean="0">
                <a:solidFill>
                  <a:srgbClr val="00B0F0"/>
                </a:solidFill>
              </a:rPr>
              <a:t>)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Mass depends on details of the model.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NLSP relatively long lived   </a:t>
            </a:r>
            <a:r>
              <a:rPr lang="en-US" sz="3200" dirty="0" smtClean="0">
                <a:solidFill>
                  <a:srgbClr val="00B050"/>
                </a:solidFill>
              </a:rPr>
              <a:t>(sec-hour)</a:t>
            </a:r>
          </a:p>
          <a:p>
            <a:endParaRPr lang="en-US" sz="3200" dirty="0">
              <a:solidFill>
                <a:srgbClr val="FF0000"/>
              </a:solidFill>
            </a:endParaRPr>
          </a:p>
          <a:p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50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49890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314575" y="2352675"/>
              <a:ext cx="4819650" cy="484188"/>
            </p14:xfrm>
          </p:contentPart>
        </mc:Choice>
        <mc:Fallback xmlns="">
          <p:pic>
            <p:nvPicPr>
              <p:cNvPr id="549890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95495" y="2333595"/>
                <a:ext cx="4857810" cy="5223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49891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29225" y="1323975"/>
              <a:ext cx="639763" cy="3444875"/>
            </p14:xfrm>
          </p:contentPart>
        </mc:Choice>
        <mc:Fallback xmlns="">
          <p:pic>
            <p:nvPicPr>
              <p:cNvPr id="549891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10144" y="1304895"/>
                <a:ext cx="677926" cy="34830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49892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878388" y="1346200"/>
              <a:ext cx="1835150" cy="2270125"/>
            </p14:xfrm>
          </p:contentPart>
        </mc:Choice>
        <mc:Fallback xmlns="">
          <p:pic>
            <p:nvPicPr>
              <p:cNvPr id="549892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59309" y="1327120"/>
                <a:ext cx="1873307" cy="23082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49893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21500" y="3567113"/>
              <a:ext cx="430213" cy="455612"/>
            </p14:xfrm>
          </p:contentPart>
        </mc:Choice>
        <mc:Fallback xmlns="">
          <p:pic>
            <p:nvPicPr>
              <p:cNvPr id="549893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02419" y="3548039"/>
                <a:ext cx="468374" cy="49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49894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219325" y="2154238"/>
              <a:ext cx="631825" cy="374650"/>
            </p14:xfrm>
          </p:contentPart>
        </mc:Choice>
        <mc:Fallback xmlns="">
          <p:pic>
            <p:nvPicPr>
              <p:cNvPr id="549894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200255" y="2135164"/>
                <a:ext cx="669965" cy="4127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49895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889625" y="1131888"/>
              <a:ext cx="460375" cy="685800"/>
            </p14:xfrm>
          </p:contentPart>
        </mc:Choice>
        <mc:Fallback xmlns="">
          <p:pic>
            <p:nvPicPr>
              <p:cNvPr id="549895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870548" y="1112808"/>
                <a:ext cx="498530" cy="72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549896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70375" y="1636713"/>
              <a:ext cx="3035300" cy="2063750"/>
            </p14:xfrm>
          </p:contentPart>
        </mc:Choice>
        <mc:Fallback xmlns="">
          <p:pic>
            <p:nvPicPr>
              <p:cNvPr id="549896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251294" y="1617634"/>
                <a:ext cx="3073462" cy="21019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549897" name="Ink 5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79488" y="441325"/>
              <a:ext cx="7877175" cy="6108700"/>
            </p14:xfrm>
          </p:contentPart>
        </mc:Choice>
        <mc:Fallback xmlns="">
          <p:pic>
            <p:nvPicPr>
              <p:cNvPr id="549897" name="Ink 5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60444" y="422245"/>
                <a:ext cx="7915264" cy="61468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49904" name="Ink 5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822950" y="2359025"/>
              <a:ext cx="157163" cy="147638"/>
            </p14:xfrm>
          </p:contentPart>
        </mc:Choice>
        <mc:Fallback xmlns="">
          <p:pic>
            <p:nvPicPr>
              <p:cNvPr id="549904" name="Ink 5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803889" y="2339987"/>
                <a:ext cx="195285" cy="1857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549905" name="Ink 6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340475" y="2184400"/>
              <a:ext cx="1138238" cy="527050"/>
            </p14:xfrm>
          </p:contentPart>
        </mc:Choice>
        <mc:Fallback xmlns="">
          <p:pic>
            <p:nvPicPr>
              <p:cNvPr id="549905" name="Ink 6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6321396" y="2165346"/>
                <a:ext cx="1176395" cy="5651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49906" name="Ink 6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29013" y="3624263"/>
              <a:ext cx="557212" cy="781050"/>
            </p14:xfrm>
          </p:contentPart>
        </mc:Choice>
        <mc:Fallback xmlns="">
          <p:pic>
            <p:nvPicPr>
              <p:cNvPr id="549906" name="Ink 6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509935" y="3605187"/>
                <a:ext cx="595367" cy="81920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561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762000"/>
            <a:ext cx="824033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F0"/>
                </a:solidFill>
              </a:rPr>
              <a:t>Furthermore, the fact that there is a point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of </a:t>
            </a:r>
            <a:r>
              <a:rPr lang="en-US" sz="3200" dirty="0" smtClean="0">
                <a:solidFill>
                  <a:srgbClr val="FF0000"/>
                </a:solidFill>
              </a:rPr>
              <a:t>E8 symmetry</a:t>
            </a:r>
            <a:r>
              <a:rPr lang="en-US" sz="3200" dirty="0" smtClean="0">
                <a:solidFill>
                  <a:srgbClr val="00B0F0"/>
                </a:solidFill>
              </a:rPr>
              <a:t>, suggests a novel approach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to Higgs field (related to an additional </a:t>
            </a:r>
          </a:p>
          <a:p>
            <a:r>
              <a:rPr lang="en-US" sz="3200" dirty="0">
                <a:solidFill>
                  <a:srgbClr val="00B0F0"/>
                </a:solidFill>
              </a:rPr>
              <a:t>c</a:t>
            </a:r>
            <a:r>
              <a:rPr lang="en-US" sz="3200" dirty="0" smtClean="0">
                <a:solidFill>
                  <a:srgbClr val="00B0F0"/>
                </a:solidFill>
              </a:rPr>
              <a:t>onformal sector one can introduce through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D3 </a:t>
            </a:r>
            <a:r>
              <a:rPr lang="en-US" sz="3200" dirty="0" err="1" smtClean="0">
                <a:solidFill>
                  <a:srgbClr val="00B0F0"/>
                </a:solidFill>
              </a:rPr>
              <a:t>branes</a:t>
            </a:r>
            <a:r>
              <a:rPr lang="en-US" sz="3200" dirty="0" smtClean="0">
                <a:solidFill>
                  <a:srgbClr val="00B0F0"/>
                </a:solidFill>
              </a:rPr>
              <a:t> probing this point). </a:t>
            </a:r>
          </a:p>
          <a:p>
            <a:endParaRPr lang="en-US" sz="3200" dirty="0">
              <a:solidFill>
                <a:srgbClr val="00B0F0"/>
              </a:solidFill>
            </a:endParaRPr>
          </a:p>
          <a:p>
            <a:r>
              <a:rPr lang="en-US" sz="3200" dirty="0" smtClean="0">
                <a:solidFill>
                  <a:srgbClr val="00B0F0"/>
                </a:solidFill>
              </a:rPr>
              <a:t>This has led to a new model for modifying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MSSM </a:t>
            </a:r>
            <a:r>
              <a:rPr lang="en-US" sz="3200" dirty="0" smtClean="0">
                <a:solidFill>
                  <a:srgbClr val="FFFF00"/>
                </a:solidFill>
              </a:rPr>
              <a:t>(DSSM) </a:t>
            </a:r>
            <a:r>
              <a:rPr lang="en-US" sz="3200" dirty="0" smtClean="0">
                <a:solidFill>
                  <a:srgbClr val="00B0F0"/>
                </a:solidFill>
              </a:rPr>
              <a:t>which naturally leads to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more massive Higgs, and alleviates</a:t>
            </a:r>
          </a:p>
          <a:p>
            <a:r>
              <a:rPr lang="en-US" sz="3200" dirty="0">
                <a:solidFill>
                  <a:srgbClr val="00B0F0"/>
                </a:solidFill>
              </a:rPr>
              <a:t>t</a:t>
            </a:r>
            <a:r>
              <a:rPr lang="en-US" sz="3200" dirty="0" smtClean="0">
                <a:solidFill>
                  <a:srgbClr val="00B0F0"/>
                </a:solidFill>
              </a:rPr>
              <a:t>he mini-hierarchy problem in SUSY models.</a:t>
            </a:r>
            <a:endParaRPr lang="en-US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28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762000"/>
            <a:ext cx="664316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Supersymmetry</a:t>
            </a:r>
            <a:r>
              <a:rPr lang="en-US" sz="3200" dirty="0" smtClean="0">
                <a:solidFill>
                  <a:srgbClr val="FF0000"/>
                </a:solidFill>
              </a:rPr>
              <a:t>:</a:t>
            </a:r>
          </a:p>
          <a:p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A basic principle of string theory at the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Planck or GUT scale</a:t>
            </a:r>
          </a:p>
          <a:p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What scale is it broken?</a:t>
            </a:r>
          </a:p>
          <a:p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00B050"/>
                </a:solidFill>
              </a:rPr>
              <a:t>1-Much higher scale than weak scale</a:t>
            </a:r>
          </a:p>
          <a:p>
            <a:endParaRPr lang="en-US" sz="3200" dirty="0" smtClean="0">
              <a:solidFill>
                <a:srgbClr val="00B050"/>
              </a:solidFill>
            </a:endParaRPr>
          </a:p>
          <a:p>
            <a:r>
              <a:rPr lang="en-US" sz="3200" dirty="0" smtClean="0">
                <a:solidFill>
                  <a:srgbClr val="00B050"/>
                </a:solidFill>
              </a:rPr>
              <a:t>2-Near the weak scale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9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49890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314575" y="2352675"/>
              <a:ext cx="4819650" cy="484188"/>
            </p14:xfrm>
          </p:contentPart>
        </mc:Choice>
        <mc:Fallback xmlns="">
          <p:pic>
            <p:nvPicPr>
              <p:cNvPr id="549890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495" y="2333595"/>
                <a:ext cx="4857810" cy="5223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49891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29225" y="1323975"/>
              <a:ext cx="639763" cy="3444875"/>
            </p14:xfrm>
          </p:contentPart>
        </mc:Choice>
        <mc:Fallback xmlns="">
          <p:pic>
            <p:nvPicPr>
              <p:cNvPr id="549891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10144" y="1304895"/>
                <a:ext cx="677926" cy="34830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49892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878388" y="1346200"/>
              <a:ext cx="1835150" cy="2270125"/>
            </p14:xfrm>
          </p:contentPart>
        </mc:Choice>
        <mc:Fallback xmlns="">
          <p:pic>
            <p:nvPicPr>
              <p:cNvPr id="549892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859309" y="1327120"/>
                <a:ext cx="1873307" cy="23082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49894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219325" y="2154238"/>
              <a:ext cx="631825" cy="374650"/>
            </p14:xfrm>
          </p:contentPart>
        </mc:Choice>
        <mc:Fallback xmlns="">
          <p:pic>
            <p:nvPicPr>
              <p:cNvPr id="549894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200255" y="2135164"/>
                <a:ext cx="669965" cy="4127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49896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70375" y="1636713"/>
              <a:ext cx="3035300" cy="2063750"/>
            </p14:xfrm>
          </p:contentPart>
        </mc:Choice>
        <mc:Fallback xmlns="">
          <p:pic>
            <p:nvPicPr>
              <p:cNvPr id="549896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251294" y="1617634"/>
                <a:ext cx="3073462" cy="21019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549897" name="Ink 5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79488" y="441325"/>
              <a:ext cx="7877175" cy="6108700"/>
            </p14:xfrm>
          </p:contentPart>
        </mc:Choice>
        <mc:Fallback xmlns="">
          <p:pic>
            <p:nvPicPr>
              <p:cNvPr id="549897" name="Ink 5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60444" y="422245"/>
                <a:ext cx="7915264" cy="61468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4" name="Ink 3"/>
              <p14:cNvContentPartPr/>
              <p14:nvPr/>
            </p14:nvContentPartPr>
            <p14:xfrm>
              <a:off x="5822950" y="1131888"/>
              <a:ext cx="1655763" cy="1579562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803873" y="1112809"/>
                <a:ext cx="1693918" cy="16177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5" name="Ink 4"/>
              <p14:cNvContentPartPr/>
              <p14:nvPr/>
            </p14:nvContentPartPr>
            <p14:xfrm>
              <a:off x="6921388" y="3567113"/>
              <a:ext cx="430325" cy="455612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902302" y="3548039"/>
                <a:ext cx="468496" cy="49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5" name="Ink 14"/>
              <p14:cNvContentPartPr/>
              <p14:nvPr/>
            </p14:nvContentPartPr>
            <p14:xfrm>
              <a:off x="9911188" y="6762157"/>
              <a:ext cx="360" cy="3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9906508" y="6757477"/>
                <a:ext cx="9720" cy="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8" name="Ink 17"/>
              <p14:cNvContentPartPr/>
              <p14:nvPr/>
            </p14:nvContentPartPr>
            <p14:xfrm>
              <a:off x="2324085" y="2161798"/>
              <a:ext cx="184705" cy="31165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305040" y="2142725"/>
                <a:ext cx="222796" cy="3497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9" name="Ink 18"/>
              <p14:cNvContentPartPr/>
              <p14:nvPr/>
            </p14:nvContentPartPr>
            <p14:xfrm>
              <a:off x="4620268" y="4165477"/>
              <a:ext cx="1824120" cy="231552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613788" y="4138837"/>
                <a:ext cx="1857240" cy="236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0" name="Ink 19"/>
              <p14:cNvContentPartPr/>
              <p14:nvPr/>
            </p14:nvContentPartPr>
            <p14:xfrm>
              <a:off x="4629988" y="4581997"/>
              <a:ext cx="1625400" cy="20840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604068" y="4562557"/>
                <a:ext cx="1679400" cy="21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3" name="Ink 22"/>
              <p14:cNvContentPartPr/>
              <p14:nvPr/>
            </p14:nvContentPartPr>
            <p14:xfrm>
              <a:off x="6048028" y="2956237"/>
              <a:ext cx="189000" cy="11606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6020308" y="2928517"/>
                <a:ext cx="243720" cy="120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6" name="Ink 25"/>
              <p14:cNvContentPartPr/>
              <p14:nvPr/>
            </p14:nvContentPartPr>
            <p14:xfrm>
              <a:off x="4823308" y="5266717"/>
              <a:ext cx="809280" cy="73836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806388" y="5239357"/>
                <a:ext cx="853920" cy="79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49931" name="Ink 549930"/>
              <p14:cNvContentPartPr/>
              <p14:nvPr/>
            </p14:nvContentPartPr>
            <p14:xfrm>
              <a:off x="1906588" y="3624263"/>
              <a:ext cx="2668680" cy="2039534"/>
            </p14:xfrm>
          </p:contentPart>
        </mc:Choice>
        <mc:Fallback xmlns="">
          <p:pic>
            <p:nvPicPr>
              <p:cNvPr id="549931" name="Ink 549930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1890748" y="3605182"/>
                <a:ext cx="2690280" cy="20780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6" name="Ink 5"/>
              <p14:cNvContentPartPr/>
              <p14:nvPr/>
            </p14:nvContentPartPr>
            <p14:xfrm>
              <a:off x="213508" y="4647877"/>
              <a:ext cx="3040920" cy="7797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95148" y="4626997"/>
                <a:ext cx="3065040" cy="82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80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2667000"/>
            <a:ext cx="69392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We will wait to see if </a:t>
            </a:r>
            <a:r>
              <a:rPr lang="en-US" sz="3200" dirty="0" smtClean="0">
                <a:solidFill>
                  <a:srgbClr val="FF0000"/>
                </a:solidFill>
              </a:rPr>
              <a:t>SUSY</a:t>
            </a:r>
            <a:r>
              <a:rPr lang="en-US" sz="3200" dirty="0" smtClean="0">
                <a:solidFill>
                  <a:srgbClr val="FFFF00"/>
                </a:solidFill>
              </a:rPr>
              <a:t> plays any</a:t>
            </a:r>
          </a:p>
          <a:p>
            <a:r>
              <a:rPr lang="en-US" sz="3200" dirty="0">
                <a:solidFill>
                  <a:srgbClr val="FFFF00"/>
                </a:solidFill>
              </a:rPr>
              <a:t>r</a:t>
            </a:r>
            <a:r>
              <a:rPr lang="en-US" sz="3200" dirty="0" smtClean="0">
                <a:solidFill>
                  <a:srgbClr val="FFFF00"/>
                </a:solidFill>
              </a:rPr>
              <a:t>ole at the weak scale!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6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762000"/>
            <a:ext cx="6643165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Supersymmetry</a:t>
            </a:r>
            <a:r>
              <a:rPr lang="en-US" sz="3200" dirty="0" smtClean="0">
                <a:solidFill>
                  <a:srgbClr val="FF0000"/>
                </a:solidFill>
              </a:rPr>
              <a:t>:</a:t>
            </a:r>
          </a:p>
          <a:p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A basic principle of string theory at the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Planck or GUT scale</a:t>
            </a:r>
          </a:p>
          <a:p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What scale is it broken?</a:t>
            </a:r>
          </a:p>
          <a:p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00B050"/>
                </a:solidFill>
              </a:rPr>
              <a:t>1-Much higher scale than weak scale</a:t>
            </a:r>
          </a:p>
          <a:p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sz="3200" dirty="0" smtClean="0">
                <a:solidFill>
                  <a:srgbClr val="00B0F0"/>
                </a:solidFill>
              </a:rPr>
              <a:t> predictions for flavor physics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2-Near the weak scale</a:t>
            </a:r>
          </a:p>
          <a:p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smtClean="0">
                <a:solidFill>
                  <a:srgbClr val="00B050"/>
                </a:solidFill>
              </a:rPr>
              <a:t> </a:t>
            </a:r>
            <a:r>
              <a:rPr lang="en-US" sz="3200" dirty="0" smtClean="0">
                <a:solidFill>
                  <a:srgbClr val="00B0F0"/>
                </a:solidFill>
              </a:rPr>
              <a:t>predictions for LHC physics </a:t>
            </a:r>
            <a:endParaRPr lang="en-US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066800"/>
            <a:ext cx="1574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                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6600" y="381000"/>
            <a:ext cx="2457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The Flavor Puzzles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752600"/>
            <a:ext cx="862127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Why three flavors?  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Why </a:t>
            </a:r>
            <a:r>
              <a:rPr lang="en-US" sz="2400" dirty="0" smtClean="0">
                <a:solidFill>
                  <a:srgbClr val="00B0F0"/>
                </a:solidFill>
              </a:rPr>
              <a:t>masses are so hierarchic </a:t>
            </a:r>
            <a:r>
              <a:rPr lang="en-US" sz="2400" dirty="0" smtClean="0">
                <a:solidFill>
                  <a:srgbClr val="FFFF00"/>
                </a:solidFill>
              </a:rPr>
              <a:t>for quarks and charged leptons? 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 Why </a:t>
            </a:r>
            <a:r>
              <a:rPr lang="en-US" sz="2400" dirty="0" smtClean="0">
                <a:solidFill>
                  <a:srgbClr val="00B0F0"/>
                </a:solidFill>
              </a:rPr>
              <a:t>less hierarchy </a:t>
            </a:r>
            <a:r>
              <a:rPr lang="en-US" sz="2400" dirty="0" smtClean="0">
                <a:solidFill>
                  <a:srgbClr val="FFFF00"/>
                </a:solidFill>
              </a:rPr>
              <a:t>for neutrinos? 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Why the quark </a:t>
            </a:r>
            <a:r>
              <a:rPr lang="en-US" sz="2400" dirty="0" smtClean="0">
                <a:solidFill>
                  <a:srgbClr val="00B0F0"/>
                </a:solidFill>
              </a:rPr>
              <a:t>mixing matrix (CKM) so hierarchic</a:t>
            </a:r>
            <a:r>
              <a:rPr lang="en-US" sz="2400" dirty="0" smtClean="0">
                <a:solidFill>
                  <a:srgbClr val="FFFF00"/>
                </a:solidFill>
              </a:rPr>
              <a:t>? 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What explains the </a:t>
            </a:r>
            <a:r>
              <a:rPr lang="en-US" sz="2400" dirty="0" smtClean="0">
                <a:solidFill>
                  <a:srgbClr val="00B0F0"/>
                </a:solidFill>
              </a:rPr>
              <a:t>less hierarchic </a:t>
            </a:r>
            <a:r>
              <a:rPr lang="en-US" sz="2400" dirty="0" smtClean="0">
                <a:solidFill>
                  <a:srgbClr val="FFFF00"/>
                </a:solidFill>
              </a:rPr>
              <a:t>mixing matrix for leptons </a:t>
            </a:r>
            <a:r>
              <a:rPr lang="en-US" sz="2400" dirty="0" smtClean="0">
                <a:solidFill>
                  <a:srgbClr val="00B0F0"/>
                </a:solidFill>
              </a:rPr>
              <a:t>(PMNS)</a:t>
            </a:r>
            <a:r>
              <a:rPr lang="en-US" sz="2400" dirty="0" smtClean="0">
                <a:solidFill>
                  <a:srgbClr val="FFFF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438400"/>
            <a:ext cx="771048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0" name="TextBox 5"/>
          <p:cNvSpPr txBox="1">
            <a:spLocks noChangeArrowheads="1"/>
          </p:cNvSpPr>
          <p:nvPr/>
        </p:nvSpPr>
        <p:spPr bwMode="auto">
          <a:xfrm>
            <a:off x="2286000" y="685800"/>
            <a:ext cx="4473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C000"/>
                </a:solidFill>
                <a:latin typeface="Book Antiqua" pitchFamily="18" charset="0"/>
              </a:rPr>
              <a:t>An unexpected mass hierarchy: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15042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71638" y="2549525"/>
              <a:ext cx="39687" cy="393700"/>
            </p14:xfrm>
          </p:contentPart>
        </mc:Choice>
        <mc:Fallback xmlns="">
          <p:pic>
            <p:nvPicPr>
              <p:cNvPr id="215042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52516" y="2530452"/>
                <a:ext cx="77931" cy="4318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15043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309813" y="2498725"/>
              <a:ext cx="941387" cy="514350"/>
            </p14:xfrm>
          </p:contentPart>
        </mc:Choice>
        <mc:Fallback xmlns="">
          <p:pic>
            <p:nvPicPr>
              <p:cNvPr id="215043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90697" y="2479648"/>
                <a:ext cx="979620" cy="55250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15045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162050" y="6034088"/>
              <a:ext cx="261938" cy="354012"/>
            </p14:xfrm>
          </p:contentPart>
        </mc:Choice>
        <mc:Fallback xmlns="">
          <p:pic>
            <p:nvPicPr>
              <p:cNvPr id="215045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42980" y="6015001"/>
                <a:ext cx="300077" cy="3921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15050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92100" y="3430588"/>
              <a:ext cx="1020763" cy="2776537"/>
            </p14:xfrm>
          </p:contentPart>
        </mc:Choice>
        <mc:Fallback xmlns="">
          <p:pic>
            <p:nvPicPr>
              <p:cNvPr id="215050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73017" y="3411509"/>
                <a:ext cx="1058929" cy="281469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15052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55900" y="5948363"/>
              <a:ext cx="161925" cy="646112"/>
            </p14:xfrm>
          </p:contentPart>
        </mc:Choice>
        <mc:Fallback xmlns="">
          <p:pic>
            <p:nvPicPr>
              <p:cNvPr id="215052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736786" y="5929275"/>
                <a:ext cx="200152" cy="68428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15055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771650" y="6134100"/>
              <a:ext cx="990600" cy="673100"/>
            </p14:xfrm>
          </p:contentPart>
        </mc:Choice>
        <mc:Fallback xmlns="">
          <p:pic>
            <p:nvPicPr>
              <p:cNvPr id="215055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752565" y="6115023"/>
                <a:ext cx="1028769" cy="7112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15056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171825" y="5988050"/>
              <a:ext cx="1666875" cy="617538"/>
            </p14:xfrm>
          </p:contentPart>
        </mc:Choice>
        <mc:Fallback xmlns="">
          <p:pic>
            <p:nvPicPr>
              <p:cNvPr id="215056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152744" y="5968966"/>
                <a:ext cx="1705037" cy="6557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15063" name="Ink 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951538" y="6073775"/>
              <a:ext cx="271462" cy="390525"/>
            </p14:xfrm>
          </p:contentPart>
        </mc:Choice>
        <mc:Fallback xmlns="">
          <p:pic>
            <p:nvPicPr>
              <p:cNvPr id="215063" name="Ink 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932456" y="6054699"/>
                <a:ext cx="309625" cy="4286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15062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622925" y="6048375"/>
              <a:ext cx="200025" cy="381000"/>
            </p14:xfrm>
          </p:contentPart>
        </mc:Choice>
        <mc:Fallback xmlns="">
          <p:pic>
            <p:nvPicPr>
              <p:cNvPr id="215062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603858" y="6029289"/>
                <a:ext cx="238159" cy="4191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15060" name="Ink 2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454775" y="6415088"/>
              <a:ext cx="163513" cy="246062"/>
            </p14:xfrm>
          </p:contentPart>
        </mc:Choice>
        <mc:Fallback xmlns="">
          <p:pic>
            <p:nvPicPr>
              <p:cNvPr id="215060" name="Ink 2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435686" y="6396022"/>
                <a:ext cx="201690" cy="28419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15061" name="Ink 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085013" y="5886450"/>
              <a:ext cx="849312" cy="688975"/>
            </p14:xfrm>
          </p:contentPart>
        </mc:Choice>
        <mc:Fallback xmlns="">
          <p:pic>
            <p:nvPicPr>
              <p:cNvPr id="215061" name="Ink 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065931" y="5867372"/>
                <a:ext cx="887475" cy="7271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15065" name="Ink 2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51475" y="6402388"/>
              <a:ext cx="20638" cy="19050"/>
            </p14:xfrm>
          </p:contentPart>
        </mc:Choice>
        <mc:Fallback xmlns="">
          <p:pic>
            <p:nvPicPr>
              <p:cNvPr id="215065" name="Ink 2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432285" y="6383338"/>
                <a:ext cx="59017" cy="5715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33400"/>
            <a:ext cx="7696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                             Ideas From Particle Physics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00B0F0"/>
                </a:solidFill>
              </a:rPr>
              <a:t>1-Why more than 1 flavor?</a:t>
            </a:r>
            <a:r>
              <a:rPr lang="en-US" sz="2400" dirty="0" smtClean="0">
                <a:solidFill>
                  <a:srgbClr val="FFC000"/>
                </a:solidFill>
              </a:rPr>
              <a:t> There is no good explanation of this from the viewpoint of particle theory</a:t>
            </a:r>
          </a:p>
          <a:p>
            <a:endParaRPr lang="en-US" sz="2400" dirty="0">
              <a:solidFill>
                <a:srgbClr val="FFC000"/>
              </a:solidFill>
            </a:endParaRPr>
          </a:p>
          <a:p>
            <a:endParaRPr lang="en-US" sz="2400" dirty="0" smtClean="0">
              <a:solidFill>
                <a:srgbClr val="FFC000"/>
              </a:solidFill>
            </a:endParaRPr>
          </a:p>
          <a:p>
            <a:r>
              <a:rPr lang="en-US" sz="2400" dirty="0" smtClean="0">
                <a:solidFill>
                  <a:srgbClr val="00B0F0"/>
                </a:solidFill>
              </a:rPr>
              <a:t>2-Why hierarchic structure in masses?  </a:t>
            </a:r>
            <a:r>
              <a:rPr lang="en-US" sz="2400" dirty="0" smtClean="0">
                <a:solidFill>
                  <a:srgbClr val="FFC000"/>
                </a:solidFill>
              </a:rPr>
              <a:t>The best idea from particle theory to explain this comes from the work of </a:t>
            </a:r>
          </a:p>
          <a:p>
            <a:r>
              <a:rPr lang="en-US" sz="2400" dirty="0" err="1" smtClean="0">
                <a:solidFill>
                  <a:srgbClr val="FF0000"/>
                </a:solidFill>
              </a:rPr>
              <a:t>Froggatt</a:t>
            </a:r>
            <a:r>
              <a:rPr lang="en-US" sz="2400" dirty="0" smtClean="0">
                <a:solidFill>
                  <a:srgbClr val="FF0000"/>
                </a:solidFill>
              </a:rPr>
              <a:t>-Nielsen</a:t>
            </a:r>
            <a:r>
              <a:rPr lang="en-US" sz="2400" dirty="0" smtClean="0">
                <a:solidFill>
                  <a:srgbClr val="FFC000"/>
                </a:solidFill>
              </a:rPr>
              <a:t>:  One postulates the existence of additional</a:t>
            </a:r>
          </a:p>
          <a:p>
            <a:r>
              <a:rPr lang="en-US" sz="2400" dirty="0" smtClean="0">
                <a:solidFill>
                  <a:srgbClr val="FFC000"/>
                </a:solidFill>
              </a:rPr>
              <a:t>U(1) symmetries which are broken only very weakly: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51962" name="Ink 5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846638" y="190500"/>
              <a:ext cx="407987" cy="46038"/>
            </p14:xfrm>
          </p:contentPart>
        </mc:Choice>
        <mc:Fallback xmlns="">
          <p:pic>
            <p:nvPicPr>
              <p:cNvPr id="251962" name="Ink 5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27553" y="171287"/>
                <a:ext cx="446157" cy="8446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51961" name="Ink 5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660775" y="241300"/>
              <a:ext cx="547688" cy="603250"/>
            </p14:xfrm>
          </p:contentPart>
        </mc:Choice>
        <mc:Fallback xmlns="">
          <p:pic>
            <p:nvPicPr>
              <p:cNvPr id="251961" name="Ink 5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41691" y="222223"/>
                <a:ext cx="585857" cy="64140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51960" name="Ink 5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498725" y="211138"/>
              <a:ext cx="427038" cy="534987"/>
            </p14:xfrm>
          </p:contentPart>
        </mc:Choice>
        <mc:Fallback xmlns="">
          <p:pic>
            <p:nvPicPr>
              <p:cNvPr id="251960" name="Ink 5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79642" y="191993"/>
                <a:ext cx="465205" cy="5732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51959" name="Ink 5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401763" y="1008063"/>
              <a:ext cx="763587" cy="3057525"/>
            </p14:xfrm>
          </p:contentPart>
        </mc:Choice>
        <mc:Fallback xmlns="">
          <p:pic>
            <p:nvPicPr>
              <p:cNvPr id="251959" name="Ink 5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382682" y="988985"/>
                <a:ext cx="801748" cy="30956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51911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02200" y="403225"/>
              <a:ext cx="230188" cy="449263"/>
            </p14:xfrm>
          </p:contentPart>
        </mc:Choice>
        <mc:Fallback xmlns="">
          <p:pic>
            <p:nvPicPr>
              <p:cNvPr id="251911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883108" y="384130"/>
                <a:ext cx="268373" cy="48745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51912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501775" y="3482975"/>
              <a:ext cx="196850" cy="452438"/>
            </p14:xfrm>
          </p:contentPart>
        </mc:Choice>
        <mc:Fallback xmlns="">
          <p:pic>
            <p:nvPicPr>
              <p:cNvPr id="251912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482667" y="3463883"/>
                <a:ext cx="235066" cy="4906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51914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756275" y="1028700"/>
              <a:ext cx="514350" cy="3113088"/>
            </p14:xfrm>
          </p:contentPart>
        </mc:Choice>
        <mc:Fallback xmlns="">
          <p:pic>
            <p:nvPicPr>
              <p:cNvPr id="251914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737198" y="1009619"/>
                <a:ext cx="552503" cy="3151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51916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786563" y="265113"/>
              <a:ext cx="1474787" cy="2090737"/>
            </p14:xfrm>
          </p:contentPart>
        </mc:Choice>
        <mc:Fallback xmlns="">
          <p:pic>
            <p:nvPicPr>
              <p:cNvPr id="251916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767485" y="246034"/>
                <a:ext cx="1512944" cy="212889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51919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95900" y="3517900"/>
              <a:ext cx="376238" cy="550863"/>
            </p14:xfrm>
          </p:contentPart>
        </mc:Choice>
        <mc:Fallback xmlns="">
          <p:pic>
            <p:nvPicPr>
              <p:cNvPr id="251919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276818" y="3498830"/>
                <a:ext cx="414402" cy="5890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51920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62063" y="4832350"/>
              <a:ext cx="711200" cy="755650"/>
            </p14:xfrm>
          </p:contentPart>
        </mc:Choice>
        <mc:Fallback xmlns="">
          <p:pic>
            <p:nvPicPr>
              <p:cNvPr id="251920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242987" y="4813270"/>
                <a:ext cx="749351" cy="7938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51942" name="Ink 3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165475" y="4840288"/>
              <a:ext cx="1258888" cy="750887"/>
            </p14:xfrm>
          </p:contentPart>
        </mc:Choice>
        <mc:Fallback xmlns="">
          <p:pic>
            <p:nvPicPr>
              <p:cNvPr id="251942" name="Ink 3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146395" y="4821210"/>
                <a:ext cx="1297047" cy="78904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51941" name="Ink 3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316163" y="4794250"/>
              <a:ext cx="608012" cy="857250"/>
            </p14:xfrm>
          </p:contentPart>
        </mc:Choice>
        <mc:Fallback xmlns="">
          <p:pic>
            <p:nvPicPr>
              <p:cNvPr id="251941" name="Ink 3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297084" y="4775168"/>
                <a:ext cx="646170" cy="89541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51953" name="Ink 4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78650" y="4792663"/>
              <a:ext cx="396875" cy="460375"/>
            </p14:xfrm>
          </p:contentPart>
        </mc:Choice>
        <mc:Fallback xmlns="">
          <p:pic>
            <p:nvPicPr>
              <p:cNvPr id="251953" name="Ink 4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959580" y="4773571"/>
                <a:ext cx="435015" cy="4985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51923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358900" y="5862638"/>
              <a:ext cx="682625" cy="731837"/>
            </p14:xfrm>
          </p:contentPart>
        </mc:Choice>
        <mc:Fallback xmlns="">
          <p:pic>
            <p:nvPicPr>
              <p:cNvPr id="251923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339788" y="5843606"/>
                <a:ext cx="720849" cy="7699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51924" name="Ink 2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347913" y="5945188"/>
              <a:ext cx="150812" cy="609600"/>
            </p14:xfrm>
          </p:contentPart>
        </mc:Choice>
        <mc:Fallback xmlns="">
          <p:pic>
            <p:nvPicPr>
              <p:cNvPr id="251924" name="Ink 2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328837" y="5926104"/>
                <a:ext cx="188965" cy="6477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51925" name="Ink 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862263" y="5848350"/>
              <a:ext cx="1531937" cy="720725"/>
            </p14:xfrm>
          </p:contentPart>
        </mc:Choice>
        <mc:Fallback xmlns="">
          <p:pic>
            <p:nvPicPr>
              <p:cNvPr id="251925" name="Ink 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843181" y="5829270"/>
                <a:ext cx="1570100" cy="7588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51927" name="Ink 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65950" y="5956300"/>
              <a:ext cx="249238" cy="460375"/>
            </p14:xfrm>
          </p:contentPart>
        </mc:Choice>
        <mc:Fallback xmlns="">
          <p:pic>
            <p:nvPicPr>
              <p:cNvPr id="251927" name="Ink 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6946861" y="5937223"/>
                <a:ext cx="287416" cy="4985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51928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84475" y="5865813"/>
              <a:ext cx="482600" cy="50800"/>
            </p14:xfrm>
          </p:contentPart>
        </mc:Choice>
        <mc:Fallback xmlns="">
          <p:pic>
            <p:nvPicPr>
              <p:cNvPr id="251928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2765401" y="5846718"/>
                <a:ext cx="520747" cy="889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51929" name="Ink 2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86163" y="5846763"/>
              <a:ext cx="171450" cy="17462"/>
            </p14:xfrm>
          </p:contentPart>
        </mc:Choice>
        <mc:Fallback xmlns="">
          <p:pic>
            <p:nvPicPr>
              <p:cNvPr id="251929" name="Ink 2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567073" y="5827876"/>
                <a:ext cx="209630" cy="5523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51948" name="Ink 4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860925" y="4938713"/>
              <a:ext cx="323850" cy="303212"/>
            </p14:xfrm>
          </p:contentPart>
        </mc:Choice>
        <mc:Fallback xmlns="">
          <p:pic>
            <p:nvPicPr>
              <p:cNvPr id="251948" name="Ink 4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4841854" y="4919627"/>
                <a:ext cx="361992" cy="3413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51949" name="Ink 4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00750" y="4645025"/>
              <a:ext cx="193675" cy="650875"/>
            </p14:xfrm>
          </p:contentPart>
        </mc:Choice>
        <mc:Fallback xmlns="">
          <p:pic>
            <p:nvPicPr>
              <p:cNvPr id="251949" name="Ink 4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981635" y="4625945"/>
                <a:ext cx="231905" cy="6890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51950" name="Ink 4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886325" y="6130925"/>
              <a:ext cx="266700" cy="250825"/>
            </p14:xfrm>
          </p:contentPart>
        </mc:Choice>
        <mc:Fallback xmlns="">
          <p:pic>
            <p:nvPicPr>
              <p:cNvPr id="251950" name="Ink 4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4867249" y="6111852"/>
                <a:ext cx="304851" cy="28897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51951" name="Ink 4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86375" y="5894388"/>
              <a:ext cx="46038" cy="160337"/>
            </p14:xfrm>
          </p:contentPart>
        </mc:Choice>
        <mc:Fallback xmlns="">
          <p:pic>
            <p:nvPicPr>
              <p:cNvPr id="251951" name="Ink 4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5267312" y="5875292"/>
                <a:ext cx="84163" cy="1985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251952" name="Ink 4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961063" y="5664200"/>
              <a:ext cx="331787" cy="784225"/>
            </p14:xfrm>
          </p:contentPart>
        </mc:Choice>
        <mc:Fallback xmlns="">
          <p:pic>
            <p:nvPicPr>
              <p:cNvPr id="251952" name="Ink 4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5941991" y="5645116"/>
                <a:ext cx="369932" cy="8223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251955" name="Ink 5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34013" y="4830763"/>
              <a:ext cx="328612" cy="603250"/>
            </p14:xfrm>
          </p:contentPart>
        </mc:Choice>
        <mc:Fallback xmlns="">
          <p:pic>
            <p:nvPicPr>
              <p:cNvPr id="251955" name="Ink 5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414937" y="4811686"/>
                <a:ext cx="366764" cy="64140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251956" name="Ink 5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427788" y="4740275"/>
              <a:ext cx="344487" cy="701675"/>
            </p14:xfrm>
          </p:contentPart>
        </mc:Choice>
        <mc:Fallback xmlns="">
          <p:pic>
            <p:nvPicPr>
              <p:cNvPr id="251956" name="Ink 5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6408710" y="4721194"/>
                <a:ext cx="382643" cy="73983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251957" name="Ink 5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81638" y="6108700"/>
              <a:ext cx="252412" cy="488950"/>
            </p14:xfrm>
          </p:contentPart>
        </mc:Choice>
        <mc:Fallback xmlns="">
          <p:pic>
            <p:nvPicPr>
              <p:cNvPr id="251957" name="Ink 5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5462554" y="6089617"/>
                <a:ext cx="290580" cy="5271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251958" name="Ink 5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345238" y="6097588"/>
              <a:ext cx="282575" cy="515937"/>
            </p14:xfrm>
          </p:contentPart>
        </mc:Choice>
        <mc:Fallback xmlns="">
          <p:pic>
            <p:nvPicPr>
              <p:cNvPr id="251958" name="Ink 5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6326160" y="6078506"/>
                <a:ext cx="320732" cy="5541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251964" name="Ink 6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1438" y="2532063"/>
              <a:ext cx="368300" cy="617537"/>
            </p14:xfrm>
          </p:contentPart>
        </mc:Choice>
        <mc:Fallback xmlns="">
          <p:pic>
            <p:nvPicPr>
              <p:cNvPr id="251964" name="Ink 6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52357" y="2512979"/>
                <a:ext cx="406462" cy="6557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251966" name="Ink 6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12763" y="2587625"/>
              <a:ext cx="766762" cy="577850"/>
            </p14:xfrm>
          </p:contentPart>
        </mc:Choice>
        <mc:Fallback xmlns="">
          <p:pic>
            <p:nvPicPr>
              <p:cNvPr id="251966" name="Ink 6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493684" y="2568543"/>
                <a:ext cx="804920" cy="6160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251969" name="Ink 6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289175" y="1314450"/>
              <a:ext cx="242888" cy="222250"/>
            </p14:xfrm>
          </p:contentPart>
        </mc:Choice>
        <mc:Fallback xmlns="">
          <p:pic>
            <p:nvPicPr>
              <p:cNvPr id="251969" name="Ink 6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2270104" y="1295359"/>
                <a:ext cx="281030" cy="26043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251970" name="Ink 6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63825" y="1344613"/>
              <a:ext cx="142875" cy="219075"/>
            </p14:xfrm>
          </p:contentPart>
        </mc:Choice>
        <mc:Fallback xmlns="">
          <p:pic>
            <p:nvPicPr>
              <p:cNvPr id="251970" name="Ink 6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2644751" y="1325547"/>
                <a:ext cx="181023" cy="25720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251971" name="Ink 6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036888" y="1046163"/>
              <a:ext cx="315912" cy="444500"/>
            </p14:xfrm>
          </p:contentPart>
        </mc:Choice>
        <mc:Fallback xmlns="">
          <p:pic>
            <p:nvPicPr>
              <p:cNvPr id="251971" name="Ink 6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3017818" y="1027087"/>
                <a:ext cx="354052" cy="4826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251972" name="Ink 6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279650" y="2124075"/>
              <a:ext cx="182563" cy="379413"/>
            </p14:xfrm>
          </p:contentPart>
        </mc:Choice>
        <mc:Fallback xmlns="">
          <p:pic>
            <p:nvPicPr>
              <p:cNvPr id="251972" name="Ink 6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2260566" y="2104996"/>
                <a:ext cx="220732" cy="41757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251973" name="Ink 6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24138" y="2322513"/>
              <a:ext cx="192087" cy="192087"/>
            </p14:xfrm>
          </p:contentPart>
        </mc:Choice>
        <mc:Fallback xmlns="">
          <p:pic>
            <p:nvPicPr>
              <p:cNvPr id="251973" name="Ink 6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2605073" y="2303448"/>
                <a:ext cx="230217" cy="2302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251974" name="Ink 7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036888" y="2105025"/>
              <a:ext cx="271462" cy="479425"/>
            </p14:xfrm>
          </p:contentPart>
        </mc:Choice>
        <mc:Fallback xmlns="">
          <p:pic>
            <p:nvPicPr>
              <p:cNvPr id="251974" name="Ink 7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3017806" y="2085949"/>
                <a:ext cx="309625" cy="5175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251975" name="Ink 7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54300" y="3544888"/>
              <a:ext cx="200025" cy="228600"/>
            </p14:xfrm>
          </p:contentPart>
        </mc:Choice>
        <mc:Fallback xmlns="">
          <p:pic>
            <p:nvPicPr>
              <p:cNvPr id="251975" name="Ink 7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2635233" y="3525808"/>
                <a:ext cx="238159" cy="2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251976" name="Ink 7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971800" y="3311525"/>
              <a:ext cx="25400" cy="152400"/>
            </p14:xfrm>
          </p:contentPart>
        </mc:Choice>
        <mc:Fallback xmlns="">
          <p:pic>
            <p:nvPicPr>
              <p:cNvPr id="251976" name="Ink 7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2952839" y="3292430"/>
                <a:ext cx="63321" cy="1905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251977" name="Ink 7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870325" y="1268413"/>
              <a:ext cx="155575" cy="201612"/>
            </p14:xfrm>
          </p:contentPart>
        </mc:Choice>
        <mc:Fallback xmlns="">
          <p:pic>
            <p:nvPicPr>
              <p:cNvPr id="251977" name="Ink 7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3851238" y="1249332"/>
                <a:ext cx="193748" cy="23977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251978" name="Ink 7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178300" y="1296988"/>
              <a:ext cx="114300" cy="176212"/>
            </p14:xfrm>
          </p:contentPart>
        </mc:Choice>
        <mc:Fallback xmlns="">
          <p:pic>
            <p:nvPicPr>
              <p:cNvPr id="251978" name="Ink 7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4159250" y="1277889"/>
                <a:ext cx="152400" cy="2144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251979" name="Ink 7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78325" y="1055688"/>
              <a:ext cx="255588" cy="409575"/>
            </p14:xfrm>
          </p:contentPart>
        </mc:Choice>
        <mc:Fallback xmlns="">
          <p:pic>
            <p:nvPicPr>
              <p:cNvPr id="251979" name="Ink 7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4359246" y="1036613"/>
                <a:ext cx="293746" cy="4477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251980" name="Ink 7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80025" y="1236663"/>
              <a:ext cx="293688" cy="222250"/>
            </p14:xfrm>
          </p:contentPart>
        </mc:Choice>
        <mc:Fallback xmlns="">
          <p:pic>
            <p:nvPicPr>
              <p:cNvPr id="251980" name="Ink 7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5260950" y="1217572"/>
                <a:ext cx="331839" cy="26043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251981" name="Ink 7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48300" y="2166938"/>
              <a:ext cx="174625" cy="442912"/>
            </p14:xfrm>
          </p:contentPart>
        </mc:Choice>
        <mc:Fallback xmlns="">
          <p:pic>
            <p:nvPicPr>
              <p:cNvPr id="251981" name="Ink 7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5429217" y="2147853"/>
                <a:ext cx="212790" cy="4810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8">
            <p14:nvContentPartPr>
              <p14:cNvPr id="251982" name="Ink 7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135438" y="3335338"/>
              <a:ext cx="247650" cy="541337"/>
            </p14:xfrm>
          </p:contentPart>
        </mc:Choice>
        <mc:Fallback xmlns="">
          <p:pic>
            <p:nvPicPr>
              <p:cNvPr id="251982" name="Ink 7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4116360" y="3316262"/>
                <a:ext cx="285805" cy="5794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251983" name="Ink 7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002088" y="2030413"/>
              <a:ext cx="728662" cy="612775"/>
            </p14:xfrm>
          </p:contentPart>
        </mc:Choice>
        <mc:Fallback xmlns="">
          <p:pic>
            <p:nvPicPr>
              <p:cNvPr id="251983" name="Ink 7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3983007" y="2011331"/>
                <a:ext cx="766823" cy="650938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lambda_{i{\overline j}}=\psi_i(P) \psi_{\overline j}(P) H(P)$$&#10;which manifestly has rank 1, as it is given by outer product of two vectors!&#10;\end{document}&#10;"/>
  <p:tag name="FILENAME" val="TP_tmp"/>
  <p:tag name="FORMAT" val="bmp16m"/>
  <p:tag name="RES" val="2400"/>
  <p:tag name="BLEND" val="1"/>
  <p:tag name="TRANSPARENT" val="0"/>
  <p:tag name="TBUG" val="0"/>
  <p:tag name="ALLOWFS" val="0"/>
  <p:tag name="ORIGWIDTH" val="328"/>
  <p:tag name="PICTUREFILESIZE" val="3060245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For Dirac scenario:&#10;&#10;$$\qquad {1\over M_{GUT}}\int d^4\theta  H_d^\dagger L N_R$$&#10;&#10;arises by integrating massive KK modes on the Higgs curve.&#10;For Majorana scenario:&#10;&#10;$$\qquad \int d^2\theta {({H_u L})^2\over M_{GUT}}$$&#10;&#10;is generated by integrating out massive right-handed neutrinos which&#10;are KK modes.&#10;&#10;\end{document}&#10;"/>
  <p:tag name="FILENAME" val="TP_tmp"/>
  <p:tag name="FORMAT" val="bmp16m"/>
  <p:tag name="RES" val="1200"/>
  <p:tag name="BLEND" val="0"/>
  <p:tag name="TRANSPARENT" val="0"/>
  <p:tag name="TBUG" val="0"/>
  <p:tag name="ALLOWFS" val="0"/>
  <p:tag name="ORIGWIDTH" val="345"/>
  <p:tag name="PICTUREFILESIZE" val="37954454"/>
</p:tagLst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3344</TotalTime>
  <Words>1046</Words>
  <Application>Microsoft Office PowerPoint</Application>
  <PresentationFormat>On-screen Show (4:3)</PresentationFormat>
  <Paragraphs>183</Paragraphs>
  <Slides>41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Office Theme</vt:lpstr>
      <vt:lpstr>1_Default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Cumrun</dc:creator>
  <cp:lastModifiedBy>CV</cp:lastModifiedBy>
  <cp:revision>411</cp:revision>
  <dcterms:created xsi:type="dcterms:W3CDTF">2009-04-11T21:30:20Z</dcterms:created>
  <dcterms:modified xsi:type="dcterms:W3CDTF">2012-05-07T23:03:29Z</dcterms:modified>
</cp:coreProperties>
</file>