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Masters/slideMaster8.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Default Extension="png" ContentType="image/png"/>
  <Override PartName="/ppt/diagrams/drawing3.xml" ContentType="application/vnd.ms-office.drawingml.diagramDrawing+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notesSlides/notesSlide57.xml" ContentType="application/vnd.openxmlformats-officedocument.presentationml.notesSlide+xml"/>
  <Override PartName="/ppt/diagrams/quickStyle3.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49.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slides/slide38.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diagrams/colors1.xml" ContentType="application/vnd.openxmlformats-officedocument.drawingml.diagramColors+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notesSlides/notesSlide18.xml" ContentType="application/vnd.openxmlformats-officedocument.presentationml.notesSlide+xml"/>
  <Override PartName="/ppt/tags/tag2.xml" ContentType="application/vnd.openxmlformats-officedocument.presentationml.tags+xml"/>
  <Override PartName="/ppt/slides/slide41.xml" ContentType="application/vnd.openxmlformats-officedocument.presentationml.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30.xml" ContentType="application/vnd.openxmlformats-officedocument.presentationml.slide+xml"/>
  <Override PartName="/ppt/slideLayouts/slideLayout40.xml" ContentType="application/vnd.openxmlformats-officedocument.presentationml.slideLayout+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slideLayouts/slideLayout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diagrams/quickStyle1.xml" ContentType="application/vnd.openxmlformats-officedocument.drawingml.diagramStyle+xml"/>
  <Override PartName="/ppt/notesSlides/notesSlide37.xml" ContentType="application/vnd.openxmlformats-officedocument.presentationml.notesSlide+xml"/>
  <Override PartName="/ppt/tags/tag3.xml" ContentType="application/vnd.openxmlformats-officedocument.presentationml.tags+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s/slide48.xml" ContentType="application/vnd.openxmlformats-officedocument.presentationml.slide+xml"/>
  <Override PartName="/ppt/slideLayouts/slideLayout58.xml" ContentType="application/vnd.openxmlformats-officedocument.presentationml.slideLayout+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tags/tag1.xml" ContentType="application/vnd.openxmlformats-officedocument.presentationml.tags+xml"/>
  <Override PartName="/ppt/notesSlides/notesSlide53.xml" ContentType="application/vnd.openxmlformats-officedocument.presentationml.notesSlide+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Override PartName="/ppt/slideMasters/slideMaster9.xml" ContentType="application/vnd.openxmlformats-officedocument.presentationml.slideMaster+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diagrams/layout2.xml" ContentType="application/vnd.openxmlformats-officedocument.drawingml.diagramLayout+xml"/>
  <Override PartName="/ppt/slideLayouts/slideLayout99.xml" ContentType="application/vnd.openxmlformats-officedocument.presentationml.slideLayout+xml"/>
  <Override PartName="/ppt/diagrams/data3.xml" ContentType="application/vnd.openxmlformats-officedocument.drawingml.diagramData+xml"/>
  <Override PartName="/ppt/handoutMasters/handoutMaster1.xml" ContentType="application/vnd.openxmlformats-officedocument.presentationml.handoutMaster+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34.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notesSlides/notesSlide36.xml" ContentType="application/vnd.openxmlformats-officedocument.presentationml.notesSlide+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Override PartName="/ppt/slideLayouts/slideLayout100.xml" ContentType="application/vnd.openxmlformats-officedocument.presentationml.slideLayout+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700" r:id="rId2"/>
    <p:sldMasterId id="2147483826" r:id="rId3"/>
    <p:sldMasterId id="2147484236" r:id="rId4"/>
    <p:sldMasterId id="2147484264" r:id="rId5"/>
    <p:sldMasterId id="2147484277" r:id="rId6"/>
    <p:sldMasterId id="2147484290" r:id="rId7"/>
    <p:sldMasterId id="2147484297" r:id="rId8"/>
    <p:sldMasterId id="2147484315" r:id="rId9"/>
  </p:sldMasterIdLst>
  <p:notesMasterIdLst>
    <p:notesMasterId r:id="rId86"/>
  </p:notesMasterIdLst>
  <p:handoutMasterIdLst>
    <p:handoutMasterId r:id="rId87"/>
  </p:handoutMasterIdLst>
  <p:sldIdLst>
    <p:sldId id="1033" r:id="rId10"/>
    <p:sldId id="663" r:id="rId11"/>
    <p:sldId id="566" r:id="rId12"/>
    <p:sldId id="660" r:id="rId13"/>
    <p:sldId id="661" r:id="rId14"/>
    <p:sldId id="665" r:id="rId15"/>
    <p:sldId id="685" r:id="rId16"/>
    <p:sldId id="687" r:id="rId17"/>
    <p:sldId id="1011" r:id="rId18"/>
    <p:sldId id="914" r:id="rId19"/>
    <p:sldId id="915" r:id="rId20"/>
    <p:sldId id="930" r:id="rId21"/>
    <p:sldId id="688" r:id="rId22"/>
    <p:sldId id="689" r:id="rId23"/>
    <p:sldId id="690" r:id="rId24"/>
    <p:sldId id="691" r:id="rId25"/>
    <p:sldId id="693" r:id="rId26"/>
    <p:sldId id="708" r:id="rId27"/>
    <p:sldId id="1004" r:id="rId28"/>
    <p:sldId id="973" r:id="rId29"/>
    <p:sldId id="974" r:id="rId30"/>
    <p:sldId id="975" r:id="rId31"/>
    <p:sldId id="977" r:id="rId32"/>
    <p:sldId id="978" r:id="rId33"/>
    <p:sldId id="979" r:id="rId34"/>
    <p:sldId id="980" r:id="rId35"/>
    <p:sldId id="981" r:id="rId36"/>
    <p:sldId id="982" r:id="rId37"/>
    <p:sldId id="983" r:id="rId38"/>
    <p:sldId id="986" r:id="rId39"/>
    <p:sldId id="987" r:id="rId40"/>
    <p:sldId id="988" r:id="rId41"/>
    <p:sldId id="1026" r:id="rId42"/>
    <p:sldId id="1027" r:id="rId43"/>
    <p:sldId id="1003" r:id="rId44"/>
    <p:sldId id="998" r:id="rId45"/>
    <p:sldId id="1000" r:id="rId46"/>
    <p:sldId id="1001" r:id="rId47"/>
    <p:sldId id="970" r:id="rId48"/>
    <p:sldId id="1037" r:id="rId49"/>
    <p:sldId id="1005" r:id="rId50"/>
    <p:sldId id="1006" r:id="rId51"/>
    <p:sldId id="1028" r:id="rId52"/>
    <p:sldId id="1029" r:id="rId53"/>
    <p:sldId id="1030" r:id="rId54"/>
    <p:sldId id="1031" r:id="rId55"/>
    <p:sldId id="1032" r:id="rId56"/>
    <p:sldId id="1007" r:id="rId57"/>
    <p:sldId id="1008" r:id="rId58"/>
    <p:sldId id="1009" r:id="rId59"/>
    <p:sldId id="1010" r:id="rId60"/>
    <p:sldId id="971" r:id="rId61"/>
    <p:sldId id="1034" r:id="rId62"/>
    <p:sldId id="1035" r:id="rId63"/>
    <p:sldId id="1036" r:id="rId64"/>
    <p:sldId id="963" r:id="rId65"/>
    <p:sldId id="964" r:id="rId66"/>
    <p:sldId id="965" r:id="rId67"/>
    <p:sldId id="966" r:id="rId68"/>
    <p:sldId id="967" r:id="rId69"/>
    <p:sldId id="1012" r:id="rId70"/>
    <p:sldId id="1013" r:id="rId71"/>
    <p:sldId id="1014" r:id="rId72"/>
    <p:sldId id="1015" r:id="rId73"/>
    <p:sldId id="1016" r:id="rId74"/>
    <p:sldId id="1017" r:id="rId75"/>
    <p:sldId id="1018" r:id="rId76"/>
    <p:sldId id="1019" r:id="rId77"/>
    <p:sldId id="1020" r:id="rId78"/>
    <p:sldId id="1021" r:id="rId79"/>
    <p:sldId id="1022" r:id="rId80"/>
    <p:sldId id="1023" r:id="rId81"/>
    <p:sldId id="1024" r:id="rId82"/>
    <p:sldId id="1025" r:id="rId83"/>
    <p:sldId id="968" r:id="rId84"/>
    <p:sldId id="969" r:id="rId85"/>
  </p:sldIdLst>
  <p:sldSz cx="9144000" cy="6858000" type="screen4x3"/>
  <p:notesSz cx="9144000" cy="6858000"/>
  <p:defaultTextStyle>
    <a:defPPr>
      <a:defRPr lang="en-US"/>
    </a:defPPr>
    <a:lvl1pPr algn="ctr" rtl="0" fontAlgn="base">
      <a:lnSpc>
        <a:spcPct val="90000"/>
      </a:lnSpc>
      <a:spcBef>
        <a:spcPct val="50000"/>
      </a:spcBef>
      <a:spcAft>
        <a:spcPct val="0"/>
      </a:spcAft>
      <a:buClr>
        <a:schemeClr val="accent1"/>
      </a:buClr>
      <a:defRPr sz="2000" b="1" kern="1200">
        <a:solidFill>
          <a:schemeClr val="tx1"/>
        </a:solidFill>
        <a:latin typeface="Arial" pitchFamily="34" charset="0"/>
        <a:ea typeface="+mn-ea"/>
        <a:cs typeface="+mn-cs"/>
      </a:defRPr>
    </a:lvl1pPr>
    <a:lvl2pPr marL="457161" algn="ctr" rtl="0" fontAlgn="base">
      <a:lnSpc>
        <a:spcPct val="90000"/>
      </a:lnSpc>
      <a:spcBef>
        <a:spcPct val="50000"/>
      </a:spcBef>
      <a:spcAft>
        <a:spcPct val="0"/>
      </a:spcAft>
      <a:buClr>
        <a:schemeClr val="accent1"/>
      </a:buClr>
      <a:defRPr sz="2000" b="1" kern="1200">
        <a:solidFill>
          <a:schemeClr val="tx1"/>
        </a:solidFill>
        <a:latin typeface="Arial" pitchFamily="34" charset="0"/>
        <a:ea typeface="+mn-ea"/>
        <a:cs typeface="+mn-cs"/>
      </a:defRPr>
    </a:lvl2pPr>
    <a:lvl3pPr marL="914320" algn="ctr" rtl="0" fontAlgn="base">
      <a:lnSpc>
        <a:spcPct val="90000"/>
      </a:lnSpc>
      <a:spcBef>
        <a:spcPct val="50000"/>
      </a:spcBef>
      <a:spcAft>
        <a:spcPct val="0"/>
      </a:spcAft>
      <a:buClr>
        <a:schemeClr val="accent1"/>
      </a:buClr>
      <a:defRPr sz="2000" b="1" kern="1200">
        <a:solidFill>
          <a:schemeClr val="tx1"/>
        </a:solidFill>
        <a:latin typeface="Arial" pitchFamily="34" charset="0"/>
        <a:ea typeface="+mn-ea"/>
        <a:cs typeface="+mn-cs"/>
      </a:defRPr>
    </a:lvl3pPr>
    <a:lvl4pPr marL="1371481" algn="ctr" rtl="0" fontAlgn="base">
      <a:lnSpc>
        <a:spcPct val="90000"/>
      </a:lnSpc>
      <a:spcBef>
        <a:spcPct val="50000"/>
      </a:spcBef>
      <a:spcAft>
        <a:spcPct val="0"/>
      </a:spcAft>
      <a:buClr>
        <a:schemeClr val="accent1"/>
      </a:buClr>
      <a:defRPr sz="2000" b="1" kern="1200">
        <a:solidFill>
          <a:schemeClr val="tx1"/>
        </a:solidFill>
        <a:latin typeface="Arial" pitchFamily="34" charset="0"/>
        <a:ea typeface="+mn-ea"/>
        <a:cs typeface="+mn-cs"/>
      </a:defRPr>
    </a:lvl4pPr>
    <a:lvl5pPr marL="1828642" algn="ctr" rtl="0" fontAlgn="base">
      <a:lnSpc>
        <a:spcPct val="90000"/>
      </a:lnSpc>
      <a:spcBef>
        <a:spcPct val="50000"/>
      </a:spcBef>
      <a:spcAft>
        <a:spcPct val="0"/>
      </a:spcAft>
      <a:buClr>
        <a:schemeClr val="accent1"/>
      </a:buClr>
      <a:defRPr sz="2000" b="1" kern="1200">
        <a:solidFill>
          <a:schemeClr val="tx1"/>
        </a:solidFill>
        <a:latin typeface="Arial" pitchFamily="34" charset="0"/>
        <a:ea typeface="+mn-ea"/>
        <a:cs typeface="+mn-cs"/>
      </a:defRPr>
    </a:lvl5pPr>
    <a:lvl6pPr marL="2285804" algn="l" defTabSz="914320" rtl="0" eaLnBrk="1" latinLnBrk="0" hangingPunct="1">
      <a:defRPr sz="2000" b="1" kern="1200">
        <a:solidFill>
          <a:schemeClr val="tx1"/>
        </a:solidFill>
        <a:latin typeface="Arial" pitchFamily="34" charset="0"/>
        <a:ea typeface="+mn-ea"/>
        <a:cs typeface="+mn-cs"/>
      </a:defRPr>
    </a:lvl6pPr>
    <a:lvl7pPr marL="2742963" algn="l" defTabSz="914320" rtl="0" eaLnBrk="1" latinLnBrk="0" hangingPunct="1">
      <a:defRPr sz="2000" b="1" kern="1200">
        <a:solidFill>
          <a:schemeClr val="tx1"/>
        </a:solidFill>
        <a:latin typeface="Arial" pitchFamily="34" charset="0"/>
        <a:ea typeface="+mn-ea"/>
        <a:cs typeface="+mn-cs"/>
      </a:defRPr>
    </a:lvl7pPr>
    <a:lvl8pPr marL="3200124" algn="l" defTabSz="914320" rtl="0" eaLnBrk="1" latinLnBrk="0" hangingPunct="1">
      <a:defRPr sz="2000" b="1" kern="1200">
        <a:solidFill>
          <a:schemeClr val="tx1"/>
        </a:solidFill>
        <a:latin typeface="Arial" pitchFamily="34" charset="0"/>
        <a:ea typeface="+mn-ea"/>
        <a:cs typeface="+mn-cs"/>
      </a:defRPr>
    </a:lvl8pPr>
    <a:lvl9pPr marL="3657284" algn="l" defTabSz="914320" rtl="0" eaLnBrk="1" latinLnBrk="0" hangingPunct="1">
      <a:defRPr sz="2000"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4958B"/>
    <a:srgbClr val="000000"/>
    <a:srgbClr val="545F75"/>
    <a:srgbClr val="B8B8B8"/>
    <a:srgbClr val="663300"/>
    <a:srgbClr val="660066"/>
    <a:srgbClr val="A6B0A4"/>
    <a:srgbClr val="FF8080"/>
    <a:srgbClr val="7F7F7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437" autoAdjust="0"/>
    <p:restoredTop sz="78541" autoAdjust="0"/>
  </p:normalViewPr>
  <p:slideViewPr>
    <p:cSldViewPr snapToGrid="0">
      <p:cViewPr varScale="1">
        <p:scale>
          <a:sx n="72" d="100"/>
          <a:sy n="72" d="100"/>
        </p:scale>
        <p:origin x="-1692" y="-90"/>
      </p:cViewPr>
      <p:guideLst>
        <p:guide orient="horz" pos="3884"/>
        <p:guide orient="horz" pos="2733"/>
        <p:guide orient="horz" pos="420"/>
        <p:guide orient="horz" pos="1491"/>
        <p:guide orient="horz" pos="3519"/>
        <p:guide orient="horz" pos="769"/>
        <p:guide orient="horz" pos="3356"/>
        <p:guide pos="5504"/>
        <p:guide pos="4940"/>
        <p:guide pos="568"/>
        <p:guide pos="3696"/>
        <p:guide pos="962"/>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300" d="100"/>
          <a:sy n="300" d="100"/>
        </p:scale>
        <p:origin x="-2704" y="-96"/>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63" Type="http://schemas.openxmlformats.org/officeDocument/2006/relationships/slide" Target="slides/slide54.xml"/><Relationship Id="rId68" Type="http://schemas.openxmlformats.org/officeDocument/2006/relationships/slide" Target="slides/slide59.xml"/><Relationship Id="rId76" Type="http://schemas.openxmlformats.org/officeDocument/2006/relationships/slide" Target="slides/slide67.xml"/><Relationship Id="rId84" Type="http://schemas.openxmlformats.org/officeDocument/2006/relationships/slide" Target="slides/slide75.xml"/><Relationship Id="rId89"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2.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slide" Target="slides/slide65.xml"/><Relationship Id="rId79" Type="http://schemas.openxmlformats.org/officeDocument/2006/relationships/slide" Target="slides/slide70.xml"/><Relationship Id="rId87" Type="http://schemas.openxmlformats.org/officeDocument/2006/relationships/handoutMaster" Target="handoutMasters/handoutMaster1.xml"/><Relationship Id="rId5" Type="http://schemas.openxmlformats.org/officeDocument/2006/relationships/slideMaster" Target="slideMasters/slideMaster5.xml"/><Relationship Id="rId61" Type="http://schemas.openxmlformats.org/officeDocument/2006/relationships/slide" Target="slides/slide52.xml"/><Relationship Id="rId82" Type="http://schemas.openxmlformats.org/officeDocument/2006/relationships/slide" Target="slides/slide73.xml"/><Relationship Id="rId90" Type="http://schemas.openxmlformats.org/officeDocument/2006/relationships/theme" Target="theme/theme1.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slide" Target="slides/slide68.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80" Type="http://schemas.openxmlformats.org/officeDocument/2006/relationships/slide" Target="slides/slide71.xml"/><Relationship Id="rId85" Type="http://schemas.openxmlformats.org/officeDocument/2006/relationships/slide" Target="slides/slide76.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83" Type="http://schemas.openxmlformats.org/officeDocument/2006/relationships/slide" Target="slides/slide74.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slide" Target="slides/slide69.xml"/><Relationship Id="rId81" Type="http://schemas.openxmlformats.org/officeDocument/2006/relationships/slide" Target="slides/slide72.xml"/><Relationship Id="rId86"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_rels/viewProps.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slide" Target="slides/slide4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9560E2-45A2-490F-89C8-824162DE21B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AD4BC543-4092-4B0C-AC85-D8CB6C05CFDA}">
      <dgm:prSet phldrT="[Text]" custT="1"/>
      <dgm:spPr>
        <a:solidFill>
          <a:schemeClr val="tx2"/>
        </a:solidFill>
      </dgm:spPr>
      <dgm:t>
        <a:bodyPr/>
        <a:lstStyle/>
        <a:p>
          <a:r>
            <a:rPr lang="en-US" sz="1800" dirty="0" smtClean="0"/>
            <a:t>Reduced Overhead and TCO</a:t>
          </a:r>
          <a:endParaRPr lang="en-US" sz="1800" dirty="0"/>
        </a:p>
      </dgm:t>
    </dgm:pt>
    <dgm:pt modelId="{29CBB0F9-E23D-48BA-8BF7-9C14A6439360}" type="parTrans" cxnId="{475B16FE-B45D-4BAF-94EA-5F1BC6EF8C6A}">
      <dgm:prSet/>
      <dgm:spPr/>
      <dgm:t>
        <a:bodyPr/>
        <a:lstStyle/>
        <a:p>
          <a:endParaRPr lang="en-US"/>
        </a:p>
      </dgm:t>
    </dgm:pt>
    <dgm:pt modelId="{665D5F55-1B73-4C22-B3E9-BAA0B4B8EEFA}" type="sibTrans" cxnId="{475B16FE-B45D-4BAF-94EA-5F1BC6EF8C6A}">
      <dgm:prSet/>
      <dgm:spPr/>
      <dgm:t>
        <a:bodyPr/>
        <a:lstStyle/>
        <a:p>
          <a:endParaRPr lang="en-US"/>
        </a:p>
      </dgm:t>
    </dgm:pt>
    <dgm:pt modelId="{509E150A-E8BD-4104-B62A-B9AB4C5E3C3C}">
      <dgm:prSet phldrT="[Text]" custT="1"/>
      <dgm:spPr/>
      <dgm:t>
        <a:bodyPr/>
        <a:lstStyle/>
        <a:p>
          <a:r>
            <a:rPr lang="en-US" sz="1600" dirty="0" smtClean="0"/>
            <a:t>Captures once, delivers to many targets for different uses</a:t>
          </a:r>
          <a:endParaRPr lang="en-US" sz="800" dirty="0"/>
        </a:p>
      </dgm:t>
    </dgm:pt>
    <dgm:pt modelId="{E0F00AF7-29F8-4296-BAB1-F7750F780ED5}" type="parTrans" cxnId="{6E4E8C70-CF90-4151-9E89-A124694137FD}">
      <dgm:prSet/>
      <dgm:spPr/>
      <dgm:t>
        <a:bodyPr/>
        <a:lstStyle/>
        <a:p>
          <a:endParaRPr lang="en-US"/>
        </a:p>
      </dgm:t>
    </dgm:pt>
    <dgm:pt modelId="{CB283959-02BE-4C2A-B807-497FD480105C}" type="sibTrans" cxnId="{6E4E8C70-CF90-4151-9E89-A124694137FD}">
      <dgm:prSet/>
      <dgm:spPr/>
      <dgm:t>
        <a:bodyPr/>
        <a:lstStyle/>
        <a:p>
          <a:endParaRPr lang="en-US"/>
        </a:p>
      </dgm:t>
    </dgm:pt>
    <dgm:pt modelId="{BC154448-0CEA-4442-8809-99E37CC42140}">
      <dgm:prSet phldrT="[Text]" custT="1"/>
      <dgm:spPr>
        <a:solidFill>
          <a:schemeClr val="tx2"/>
        </a:solidFill>
      </dgm:spPr>
      <dgm:t>
        <a:bodyPr/>
        <a:lstStyle/>
        <a:p>
          <a:r>
            <a:rPr lang="en-US" sz="1800" dirty="0" smtClean="0"/>
            <a:t>High Performance with Reliability</a:t>
          </a:r>
          <a:endParaRPr lang="en-US" sz="1800" dirty="0"/>
        </a:p>
      </dgm:t>
    </dgm:pt>
    <dgm:pt modelId="{04874842-8F49-405E-8ADE-4AD3F94B6767}" type="parTrans" cxnId="{F0184E29-8D98-4CAD-AD08-7E5C9432B006}">
      <dgm:prSet/>
      <dgm:spPr/>
      <dgm:t>
        <a:bodyPr/>
        <a:lstStyle/>
        <a:p>
          <a:endParaRPr lang="en-US"/>
        </a:p>
      </dgm:t>
    </dgm:pt>
    <dgm:pt modelId="{85BF481B-1DAE-4DC7-A662-50253BD0160D}" type="sibTrans" cxnId="{F0184E29-8D98-4CAD-AD08-7E5C9432B006}">
      <dgm:prSet/>
      <dgm:spPr/>
      <dgm:t>
        <a:bodyPr/>
        <a:lstStyle/>
        <a:p>
          <a:endParaRPr lang="en-US"/>
        </a:p>
      </dgm:t>
    </dgm:pt>
    <dgm:pt modelId="{F49499BD-C90B-49DB-AA83-436417C0A2AD}">
      <dgm:prSet phldrT="[Text]" custT="1"/>
      <dgm:spPr/>
      <dgm:t>
        <a:bodyPr/>
        <a:lstStyle/>
        <a:p>
          <a:r>
            <a:rPr lang="en-US" sz="1600" dirty="0" err="1" smtClean="0"/>
            <a:t>Subsecond</a:t>
          </a:r>
          <a:r>
            <a:rPr lang="en-US" sz="1600" dirty="0" smtClean="0"/>
            <a:t> latency even with high data volumes</a:t>
          </a:r>
          <a:endParaRPr lang="en-US" sz="1600" dirty="0"/>
        </a:p>
      </dgm:t>
    </dgm:pt>
    <dgm:pt modelId="{6DA70ABF-EF93-42B6-AE7C-511F76D30CB0}" type="parTrans" cxnId="{431B7A50-C600-49B6-8596-DDA6FF235A1F}">
      <dgm:prSet/>
      <dgm:spPr/>
      <dgm:t>
        <a:bodyPr/>
        <a:lstStyle/>
        <a:p>
          <a:endParaRPr lang="en-US"/>
        </a:p>
      </dgm:t>
    </dgm:pt>
    <dgm:pt modelId="{124FC099-F55B-4526-B782-18056E969C8E}" type="sibTrans" cxnId="{431B7A50-C600-49B6-8596-DDA6FF235A1F}">
      <dgm:prSet/>
      <dgm:spPr/>
      <dgm:t>
        <a:bodyPr/>
        <a:lstStyle/>
        <a:p>
          <a:endParaRPr lang="en-US"/>
        </a:p>
      </dgm:t>
    </dgm:pt>
    <dgm:pt modelId="{859C81C8-CA71-41E0-BDCB-CDF7EDA6AC3D}">
      <dgm:prSet phldrT="[Text]" custT="1"/>
      <dgm:spPr/>
      <dgm:t>
        <a:bodyPr/>
        <a:lstStyle/>
        <a:p>
          <a:r>
            <a:rPr lang="en-US" sz="1600" dirty="0" smtClean="0"/>
            <a:t> Non-invasive, log-based capture</a:t>
          </a:r>
          <a:endParaRPr lang="en-US" sz="1600" dirty="0"/>
        </a:p>
      </dgm:t>
    </dgm:pt>
    <dgm:pt modelId="{0232AA19-7B6A-470F-B2D9-FE50905FC058}" type="parTrans" cxnId="{243F119D-8507-480D-9578-073507BD1A9A}">
      <dgm:prSet/>
      <dgm:spPr/>
      <dgm:t>
        <a:bodyPr/>
        <a:lstStyle/>
        <a:p>
          <a:endParaRPr lang="en-US"/>
        </a:p>
      </dgm:t>
    </dgm:pt>
    <dgm:pt modelId="{C089970B-FF14-47FD-A52A-B64146A25E53}" type="sibTrans" cxnId="{243F119D-8507-480D-9578-073507BD1A9A}">
      <dgm:prSet/>
      <dgm:spPr/>
      <dgm:t>
        <a:bodyPr/>
        <a:lstStyle/>
        <a:p>
          <a:endParaRPr lang="en-US"/>
        </a:p>
      </dgm:t>
    </dgm:pt>
    <dgm:pt modelId="{974077BB-EAD5-4E65-8911-68E413CC1CA0}">
      <dgm:prSet phldrT="[Text]" custT="1"/>
      <dgm:spPr/>
      <dgm:t>
        <a:bodyPr/>
        <a:lstStyle/>
        <a:p>
          <a:r>
            <a:rPr lang="en-US" sz="1600" dirty="0" smtClean="0"/>
            <a:t> Moves only committed data, reduces bandwidth needs</a:t>
          </a:r>
          <a:endParaRPr lang="en-US" sz="1600" dirty="0"/>
        </a:p>
      </dgm:t>
    </dgm:pt>
    <dgm:pt modelId="{AB4100ED-EEC3-40C4-B207-44353142416A}" type="parTrans" cxnId="{F5A25A92-21B1-446F-B4EA-3CC5223C9E20}">
      <dgm:prSet/>
      <dgm:spPr/>
      <dgm:t>
        <a:bodyPr/>
        <a:lstStyle/>
        <a:p>
          <a:endParaRPr lang="en-US"/>
        </a:p>
      </dgm:t>
    </dgm:pt>
    <dgm:pt modelId="{16CDC169-A3B4-4C37-908D-23A7EDFEB3DD}" type="sibTrans" cxnId="{F5A25A92-21B1-446F-B4EA-3CC5223C9E20}">
      <dgm:prSet/>
      <dgm:spPr/>
      <dgm:t>
        <a:bodyPr/>
        <a:lstStyle/>
        <a:p>
          <a:endParaRPr lang="en-US"/>
        </a:p>
      </dgm:t>
    </dgm:pt>
    <dgm:pt modelId="{C52C2D4F-2791-4CE1-8BDB-72E831E3EAEA}">
      <dgm:prSet phldrT="[Text]" custT="1"/>
      <dgm:spPr/>
      <dgm:t>
        <a:bodyPr/>
        <a:lstStyle/>
        <a:p>
          <a:r>
            <a:rPr lang="en-US" sz="1600" dirty="0" smtClean="0"/>
            <a:t>Preserves transaction integrity</a:t>
          </a:r>
          <a:endParaRPr lang="en-US" sz="1600" dirty="0"/>
        </a:p>
      </dgm:t>
    </dgm:pt>
    <dgm:pt modelId="{7818EF81-54C8-4EFE-BF55-7335AFC6CF54}" type="parTrans" cxnId="{644E1570-64C9-45BB-AA89-719E36EBFCAC}">
      <dgm:prSet/>
      <dgm:spPr/>
      <dgm:t>
        <a:bodyPr/>
        <a:lstStyle/>
        <a:p>
          <a:endParaRPr lang="en-US"/>
        </a:p>
      </dgm:t>
    </dgm:pt>
    <dgm:pt modelId="{8D0018A7-31AE-472F-B6AA-7CDD93BBDA9B}" type="sibTrans" cxnId="{644E1570-64C9-45BB-AA89-719E36EBFCAC}">
      <dgm:prSet/>
      <dgm:spPr/>
      <dgm:t>
        <a:bodyPr/>
        <a:lstStyle/>
        <a:p>
          <a:endParaRPr lang="en-US"/>
        </a:p>
      </dgm:t>
    </dgm:pt>
    <dgm:pt modelId="{D922E47F-1552-4D5B-8E64-30F427DEA797}">
      <dgm:prSet phldrT="[Text]" custT="1"/>
      <dgm:spPr>
        <a:solidFill>
          <a:schemeClr val="tx2"/>
        </a:solidFill>
      </dgm:spPr>
      <dgm:t>
        <a:bodyPr/>
        <a:lstStyle/>
        <a:p>
          <a:r>
            <a:rPr lang="en-US" sz="1800" dirty="0" smtClean="0"/>
            <a:t>Flexibility and Ease of Use</a:t>
          </a:r>
          <a:endParaRPr lang="en-US" sz="1800" dirty="0"/>
        </a:p>
      </dgm:t>
    </dgm:pt>
    <dgm:pt modelId="{D0CA66EA-BEC5-4D38-9607-6FF9810B6037}" type="parTrans" cxnId="{391A2A18-BEE6-4A8D-A766-89CCC318C49E}">
      <dgm:prSet/>
      <dgm:spPr/>
      <dgm:t>
        <a:bodyPr/>
        <a:lstStyle/>
        <a:p>
          <a:endParaRPr lang="en-US"/>
        </a:p>
      </dgm:t>
    </dgm:pt>
    <dgm:pt modelId="{BF9E7D42-0AFC-4FBB-94EE-49A512DC8539}" type="sibTrans" cxnId="{391A2A18-BEE6-4A8D-A766-89CCC318C49E}">
      <dgm:prSet/>
      <dgm:spPr/>
      <dgm:t>
        <a:bodyPr/>
        <a:lstStyle/>
        <a:p>
          <a:endParaRPr lang="en-US"/>
        </a:p>
      </dgm:t>
    </dgm:pt>
    <dgm:pt modelId="{1E9D4BCE-9D11-4FA1-B519-9D916A491804}">
      <dgm:prSet phldrT="[Text]" custT="1"/>
      <dgm:spPr>
        <a:solidFill>
          <a:schemeClr val="bg1"/>
        </a:solidFill>
      </dgm:spPr>
      <dgm:t>
        <a:bodyPr/>
        <a:lstStyle/>
        <a:p>
          <a:r>
            <a:rPr lang="en-US" sz="1600" dirty="0" smtClean="0"/>
            <a:t>Provides decoupled, modular architecture</a:t>
          </a:r>
          <a:endParaRPr lang="en-US" sz="1600" dirty="0"/>
        </a:p>
      </dgm:t>
    </dgm:pt>
    <dgm:pt modelId="{FC486E7C-294C-45B9-A25A-51EEC21D2D8A}" type="parTrans" cxnId="{C82EF692-369E-4B42-86C1-BC90C23376D4}">
      <dgm:prSet/>
      <dgm:spPr/>
      <dgm:t>
        <a:bodyPr/>
        <a:lstStyle/>
        <a:p>
          <a:endParaRPr lang="en-US"/>
        </a:p>
      </dgm:t>
    </dgm:pt>
    <dgm:pt modelId="{639FE638-BB0C-42E4-81F4-99E88FEA97AC}" type="sibTrans" cxnId="{C82EF692-369E-4B42-86C1-BC90C23376D4}">
      <dgm:prSet/>
      <dgm:spPr/>
      <dgm:t>
        <a:bodyPr/>
        <a:lstStyle/>
        <a:p>
          <a:endParaRPr lang="en-US"/>
        </a:p>
      </dgm:t>
    </dgm:pt>
    <dgm:pt modelId="{CAA9DFBE-E87D-4183-8CD9-D8D6ADC2A425}">
      <dgm:prSet phldrT="[Text]" custT="1"/>
      <dgm:spPr>
        <a:solidFill>
          <a:schemeClr val="bg1"/>
        </a:solidFill>
      </dgm:spPr>
      <dgm:t>
        <a:bodyPr/>
        <a:lstStyle/>
        <a:p>
          <a:r>
            <a:rPr lang="en-US" sz="1600" dirty="0" smtClean="0"/>
            <a:t>Supports heterogeneous sources and targets, and different latency needs </a:t>
          </a:r>
          <a:endParaRPr lang="en-US" sz="1600" dirty="0"/>
        </a:p>
      </dgm:t>
    </dgm:pt>
    <dgm:pt modelId="{0B08A066-C9E4-47B8-9DF0-6B8079DF1E31}" type="parTrans" cxnId="{C18CC523-CF2E-4F35-8D7D-966BF35C5E94}">
      <dgm:prSet/>
      <dgm:spPr/>
      <dgm:t>
        <a:bodyPr/>
        <a:lstStyle/>
        <a:p>
          <a:endParaRPr lang="en-US"/>
        </a:p>
      </dgm:t>
    </dgm:pt>
    <dgm:pt modelId="{D83DFC45-5D6A-450B-9414-FA74AF792912}" type="sibTrans" cxnId="{C18CC523-CF2E-4F35-8D7D-966BF35C5E94}">
      <dgm:prSet/>
      <dgm:spPr/>
      <dgm:t>
        <a:bodyPr/>
        <a:lstStyle/>
        <a:p>
          <a:endParaRPr lang="en-US"/>
        </a:p>
      </dgm:t>
    </dgm:pt>
    <dgm:pt modelId="{522C198D-FB05-4D35-AB17-72B11B3AC3BA}">
      <dgm:prSet phldrT="[Text]" custT="1"/>
      <dgm:spPr>
        <a:solidFill>
          <a:schemeClr val="bg1"/>
        </a:solidFill>
      </dgm:spPr>
      <dgm:t>
        <a:bodyPr/>
        <a:lstStyle/>
        <a:p>
          <a:r>
            <a:rPr lang="en-US" sz="1600" dirty="0" smtClean="0"/>
            <a:t>Coexists and integrates with ELT/ETL and messaging solutions</a:t>
          </a:r>
          <a:endParaRPr lang="en-US" sz="1600" dirty="0"/>
        </a:p>
      </dgm:t>
    </dgm:pt>
    <dgm:pt modelId="{FB2AAD53-72CC-4BBC-B212-D3A87341E6D9}" type="parTrans" cxnId="{C15F7A13-0378-456F-91C7-8803D9A9516B}">
      <dgm:prSet/>
      <dgm:spPr/>
      <dgm:t>
        <a:bodyPr/>
        <a:lstStyle/>
        <a:p>
          <a:endParaRPr lang="en-US"/>
        </a:p>
      </dgm:t>
    </dgm:pt>
    <dgm:pt modelId="{92A89917-B538-412B-BFBD-434D11BEA13C}" type="sibTrans" cxnId="{C15F7A13-0378-456F-91C7-8803D9A9516B}">
      <dgm:prSet/>
      <dgm:spPr/>
      <dgm:t>
        <a:bodyPr/>
        <a:lstStyle/>
        <a:p>
          <a:endParaRPr lang="en-US"/>
        </a:p>
      </dgm:t>
    </dgm:pt>
    <dgm:pt modelId="{F30426BD-E634-45FC-968A-52C1CACB9F93}">
      <dgm:prSet phldrT="[Text]" custT="1"/>
      <dgm:spPr/>
      <dgm:t>
        <a:bodyPr/>
        <a:lstStyle/>
        <a:p>
          <a:r>
            <a:rPr lang="en-US" sz="1600" dirty="0" smtClean="0"/>
            <a:t>Ensures data recoverability</a:t>
          </a:r>
          <a:endParaRPr lang="en-US" sz="1600" dirty="0"/>
        </a:p>
      </dgm:t>
    </dgm:pt>
    <dgm:pt modelId="{9CFEB08E-E0A2-46A1-B151-96CDBC4C89F8}" type="parTrans" cxnId="{D0BC7061-BB56-4DDF-AC5D-522F143E4730}">
      <dgm:prSet/>
      <dgm:spPr/>
      <dgm:t>
        <a:bodyPr/>
        <a:lstStyle/>
        <a:p>
          <a:endParaRPr lang="en-US"/>
        </a:p>
      </dgm:t>
    </dgm:pt>
    <dgm:pt modelId="{5BF9FACD-9C48-49DE-9CE5-34BD5D4DEAD5}" type="sibTrans" cxnId="{D0BC7061-BB56-4DDF-AC5D-522F143E4730}">
      <dgm:prSet/>
      <dgm:spPr/>
      <dgm:t>
        <a:bodyPr/>
        <a:lstStyle/>
        <a:p>
          <a:endParaRPr lang="en-US"/>
        </a:p>
      </dgm:t>
    </dgm:pt>
    <dgm:pt modelId="{582DCF9B-AA17-4D13-93CC-64FEBE030CA8}" type="pres">
      <dgm:prSet presAssocID="{DA9560E2-45A2-490F-89C8-824162DE21B9}" presName="linear" presStyleCnt="0">
        <dgm:presLayoutVars>
          <dgm:dir/>
          <dgm:animLvl val="lvl"/>
          <dgm:resizeHandles val="exact"/>
        </dgm:presLayoutVars>
      </dgm:prSet>
      <dgm:spPr/>
      <dgm:t>
        <a:bodyPr/>
        <a:lstStyle/>
        <a:p>
          <a:endParaRPr lang="en-US"/>
        </a:p>
      </dgm:t>
    </dgm:pt>
    <dgm:pt modelId="{445BFDFA-EA32-414D-B384-3CD068E2307D}" type="pres">
      <dgm:prSet presAssocID="{AD4BC543-4092-4B0C-AC85-D8CB6C05CFDA}" presName="parentLin" presStyleCnt="0"/>
      <dgm:spPr/>
    </dgm:pt>
    <dgm:pt modelId="{C658708B-0BD1-48A6-9D70-F688DDE78BC7}" type="pres">
      <dgm:prSet presAssocID="{AD4BC543-4092-4B0C-AC85-D8CB6C05CFDA}" presName="parentLeftMargin" presStyleLbl="node1" presStyleIdx="0" presStyleCnt="3"/>
      <dgm:spPr/>
      <dgm:t>
        <a:bodyPr/>
        <a:lstStyle/>
        <a:p>
          <a:endParaRPr lang="en-US"/>
        </a:p>
      </dgm:t>
    </dgm:pt>
    <dgm:pt modelId="{87B1CCC4-B6C0-46B0-A9C0-8D0E7FA894F4}" type="pres">
      <dgm:prSet presAssocID="{AD4BC543-4092-4B0C-AC85-D8CB6C05CFDA}" presName="parentText" presStyleLbl="node1" presStyleIdx="0" presStyleCnt="3">
        <dgm:presLayoutVars>
          <dgm:chMax val="0"/>
          <dgm:bulletEnabled val="1"/>
        </dgm:presLayoutVars>
      </dgm:prSet>
      <dgm:spPr/>
      <dgm:t>
        <a:bodyPr/>
        <a:lstStyle/>
        <a:p>
          <a:endParaRPr lang="en-US"/>
        </a:p>
      </dgm:t>
    </dgm:pt>
    <dgm:pt modelId="{8050778D-3CF7-4B69-AAE9-13E03CE17F4A}" type="pres">
      <dgm:prSet presAssocID="{AD4BC543-4092-4B0C-AC85-D8CB6C05CFDA}" presName="negativeSpace" presStyleCnt="0"/>
      <dgm:spPr/>
    </dgm:pt>
    <dgm:pt modelId="{EDB327BA-F218-48B6-B40A-85C9688DFE34}" type="pres">
      <dgm:prSet presAssocID="{AD4BC543-4092-4B0C-AC85-D8CB6C05CFDA}" presName="childText" presStyleLbl="conFgAcc1" presStyleIdx="0" presStyleCnt="3">
        <dgm:presLayoutVars>
          <dgm:bulletEnabled val="1"/>
        </dgm:presLayoutVars>
      </dgm:prSet>
      <dgm:spPr/>
      <dgm:t>
        <a:bodyPr/>
        <a:lstStyle/>
        <a:p>
          <a:endParaRPr lang="en-US"/>
        </a:p>
      </dgm:t>
    </dgm:pt>
    <dgm:pt modelId="{BC7F60CD-DC20-4F47-926C-4149BEF9FB45}" type="pres">
      <dgm:prSet presAssocID="{665D5F55-1B73-4C22-B3E9-BAA0B4B8EEFA}" presName="spaceBetweenRectangles" presStyleCnt="0"/>
      <dgm:spPr/>
    </dgm:pt>
    <dgm:pt modelId="{A863464E-9AAC-41E5-86BB-081BEAAE3B9E}" type="pres">
      <dgm:prSet presAssocID="{BC154448-0CEA-4442-8809-99E37CC42140}" presName="parentLin" presStyleCnt="0"/>
      <dgm:spPr/>
    </dgm:pt>
    <dgm:pt modelId="{FABFADC5-2D37-4DE4-8C99-41271556048A}" type="pres">
      <dgm:prSet presAssocID="{BC154448-0CEA-4442-8809-99E37CC42140}" presName="parentLeftMargin" presStyleLbl="node1" presStyleIdx="0" presStyleCnt="3"/>
      <dgm:spPr/>
      <dgm:t>
        <a:bodyPr/>
        <a:lstStyle/>
        <a:p>
          <a:endParaRPr lang="en-US"/>
        </a:p>
      </dgm:t>
    </dgm:pt>
    <dgm:pt modelId="{55DDE0E4-A372-4A2C-A6C8-B8E01380159A}" type="pres">
      <dgm:prSet presAssocID="{BC154448-0CEA-4442-8809-99E37CC42140}" presName="parentText" presStyleLbl="node1" presStyleIdx="1" presStyleCnt="3">
        <dgm:presLayoutVars>
          <dgm:chMax val="0"/>
          <dgm:bulletEnabled val="1"/>
        </dgm:presLayoutVars>
      </dgm:prSet>
      <dgm:spPr/>
      <dgm:t>
        <a:bodyPr/>
        <a:lstStyle/>
        <a:p>
          <a:endParaRPr lang="en-US"/>
        </a:p>
      </dgm:t>
    </dgm:pt>
    <dgm:pt modelId="{11BB18A7-77D3-45C4-A4B5-5036E6D958A2}" type="pres">
      <dgm:prSet presAssocID="{BC154448-0CEA-4442-8809-99E37CC42140}" presName="negativeSpace" presStyleCnt="0"/>
      <dgm:spPr/>
    </dgm:pt>
    <dgm:pt modelId="{4D77E982-55B7-433A-86AE-9C03A6FE1FFA}" type="pres">
      <dgm:prSet presAssocID="{BC154448-0CEA-4442-8809-99E37CC42140}" presName="childText" presStyleLbl="conFgAcc1" presStyleIdx="1" presStyleCnt="3">
        <dgm:presLayoutVars>
          <dgm:bulletEnabled val="1"/>
        </dgm:presLayoutVars>
      </dgm:prSet>
      <dgm:spPr/>
      <dgm:t>
        <a:bodyPr/>
        <a:lstStyle/>
        <a:p>
          <a:endParaRPr lang="en-US"/>
        </a:p>
      </dgm:t>
    </dgm:pt>
    <dgm:pt modelId="{844AFB9E-DB8A-4595-BEC7-B42591A6F4A1}" type="pres">
      <dgm:prSet presAssocID="{85BF481B-1DAE-4DC7-A662-50253BD0160D}" presName="spaceBetweenRectangles" presStyleCnt="0"/>
      <dgm:spPr/>
    </dgm:pt>
    <dgm:pt modelId="{3564D760-C996-4613-8083-BFE2238048CD}" type="pres">
      <dgm:prSet presAssocID="{D922E47F-1552-4D5B-8E64-30F427DEA797}" presName="parentLin" presStyleCnt="0"/>
      <dgm:spPr/>
    </dgm:pt>
    <dgm:pt modelId="{FEA19956-FEAA-43FE-8AC9-09C3664EA068}" type="pres">
      <dgm:prSet presAssocID="{D922E47F-1552-4D5B-8E64-30F427DEA797}" presName="parentLeftMargin" presStyleLbl="node1" presStyleIdx="1" presStyleCnt="3"/>
      <dgm:spPr/>
      <dgm:t>
        <a:bodyPr/>
        <a:lstStyle/>
        <a:p>
          <a:endParaRPr lang="en-US"/>
        </a:p>
      </dgm:t>
    </dgm:pt>
    <dgm:pt modelId="{C4999C6D-EC74-46CD-BA57-0A64AFFF7F02}" type="pres">
      <dgm:prSet presAssocID="{D922E47F-1552-4D5B-8E64-30F427DEA797}" presName="parentText" presStyleLbl="node1" presStyleIdx="2" presStyleCnt="3">
        <dgm:presLayoutVars>
          <dgm:chMax val="0"/>
          <dgm:bulletEnabled val="1"/>
        </dgm:presLayoutVars>
      </dgm:prSet>
      <dgm:spPr/>
      <dgm:t>
        <a:bodyPr/>
        <a:lstStyle/>
        <a:p>
          <a:endParaRPr lang="en-US"/>
        </a:p>
      </dgm:t>
    </dgm:pt>
    <dgm:pt modelId="{D3922344-6DFC-46E8-85D6-1532A95D1CD7}" type="pres">
      <dgm:prSet presAssocID="{D922E47F-1552-4D5B-8E64-30F427DEA797}" presName="negativeSpace" presStyleCnt="0"/>
      <dgm:spPr/>
    </dgm:pt>
    <dgm:pt modelId="{346ABC6E-1CF5-4B2E-A5F9-9E6CA9D1464B}" type="pres">
      <dgm:prSet presAssocID="{D922E47F-1552-4D5B-8E64-30F427DEA797}" presName="childText" presStyleLbl="conFgAcc1" presStyleIdx="2" presStyleCnt="3">
        <dgm:presLayoutVars>
          <dgm:bulletEnabled val="1"/>
        </dgm:presLayoutVars>
      </dgm:prSet>
      <dgm:spPr/>
      <dgm:t>
        <a:bodyPr/>
        <a:lstStyle/>
        <a:p>
          <a:endParaRPr lang="en-US"/>
        </a:p>
      </dgm:t>
    </dgm:pt>
  </dgm:ptLst>
  <dgm:cxnLst>
    <dgm:cxn modelId="{255C2954-2FAE-4860-A1B2-657A986E2EF5}" type="presOf" srcId="{DA9560E2-45A2-490F-89C8-824162DE21B9}" destId="{582DCF9B-AA17-4D13-93CC-64FEBE030CA8}" srcOrd="0" destOrd="0" presId="urn:microsoft.com/office/officeart/2005/8/layout/list1"/>
    <dgm:cxn modelId="{C18CC523-CF2E-4F35-8D7D-966BF35C5E94}" srcId="{D922E47F-1552-4D5B-8E64-30F427DEA797}" destId="{CAA9DFBE-E87D-4183-8CD9-D8D6ADC2A425}" srcOrd="1" destOrd="0" parTransId="{0B08A066-C9E4-47B8-9DF0-6B8079DF1E31}" sibTransId="{D83DFC45-5D6A-450B-9414-FA74AF792912}"/>
    <dgm:cxn modelId="{E2E21825-D175-4F9E-BDD4-E1CA0384FE13}" type="presOf" srcId="{F49499BD-C90B-49DB-AA83-436417C0A2AD}" destId="{4D77E982-55B7-433A-86AE-9C03A6FE1FFA}" srcOrd="0" destOrd="0" presId="urn:microsoft.com/office/officeart/2005/8/layout/list1"/>
    <dgm:cxn modelId="{FB948B28-DD10-4871-827C-8DF4F201FED7}" type="presOf" srcId="{BC154448-0CEA-4442-8809-99E37CC42140}" destId="{55DDE0E4-A372-4A2C-A6C8-B8E01380159A}" srcOrd="1" destOrd="0" presId="urn:microsoft.com/office/officeart/2005/8/layout/list1"/>
    <dgm:cxn modelId="{2AE12499-E65F-48AD-BA08-E9AB7904D151}" type="presOf" srcId="{859C81C8-CA71-41E0-BDCB-CDF7EDA6AC3D}" destId="{EDB327BA-F218-48B6-B40A-85C9688DFE34}" srcOrd="0" destOrd="1" presId="urn:microsoft.com/office/officeart/2005/8/layout/list1"/>
    <dgm:cxn modelId="{644E1570-64C9-45BB-AA89-719E36EBFCAC}" srcId="{BC154448-0CEA-4442-8809-99E37CC42140}" destId="{C52C2D4F-2791-4CE1-8BDB-72E831E3EAEA}" srcOrd="1" destOrd="0" parTransId="{7818EF81-54C8-4EFE-BF55-7335AFC6CF54}" sibTransId="{8D0018A7-31AE-472F-B6AA-7CDD93BBDA9B}"/>
    <dgm:cxn modelId="{AACDA982-E497-4B75-9400-F5066F7E9BFB}" type="presOf" srcId="{522C198D-FB05-4D35-AB17-72B11B3AC3BA}" destId="{346ABC6E-1CF5-4B2E-A5F9-9E6CA9D1464B}" srcOrd="0" destOrd="2" presId="urn:microsoft.com/office/officeart/2005/8/layout/list1"/>
    <dgm:cxn modelId="{2FD63AA6-BF32-4DE3-BC98-D1286E225EA7}" type="presOf" srcId="{974077BB-EAD5-4E65-8911-68E413CC1CA0}" destId="{EDB327BA-F218-48B6-B40A-85C9688DFE34}" srcOrd="0" destOrd="2" presId="urn:microsoft.com/office/officeart/2005/8/layout/list1"/>
    <dgm:cxn modelId="{F0184E29-8D98-4CAD-AD08-7E5C9432B006}" srcId="{DA9560E2-45A2-490F-89C8-824162DE21B9}" destId="{BC154448-0CEA-4442-8809-99E37CC42140}" srcOrd="1" destOrd="0" parTransId="{04874842-8F49-405E-8ADE-4AD3F94B6767}" sibTransId="{85BF481B-1DAE-4DC7-A662-50253BD0160D}"/>
    <dgm:cxn modelId="{8AB04867-CA2A-49A9-9236-9DF292862FA2}" type="presOf" srcId="{D922E47F-1552-4D5B-8E64-30F427DEA797}" destId="{FEA19956-FEAA-43FE-8AC9-09C3664EA068}" srcOrd="0" destOrd="0" presId="urn:microsoft.com/office/officeart/2005/8/layout/list1"/>
    <dgm:cxn modelId="{49FADD06-026D-4EA8-9847-F3007D0D9F00}" type="presOf" srcId="{BC154448-0CEA-4442-8809-99E37CC42140}" destId="{FABFADC5-2D37-4DE4-8C99-41271556048A}" srcOrd="0" destOrd="0" presId="urn:microsoft.com/office/officeart/2005/8/layout/list1"/>
    <dgm:cxn modelId="{C15F7A13-0378-456F-91C7-8803D9A9516B}" srcId="{D922E47F-1552-4D5B-8E64-30F427DEA797}" destId="{522C198D-FB05-4D35-AB17-72B11B3AC3BA}" srcOrd="2" destOrd="0" parTransId="{FB2AAD53-72CC-4BBC-B212-D3A87341E6D9}" sibTransId="{92A89917-B538-412B-BFBD-434D11BEA13C}"/>
    <dgm:cxn modelId="{66890037-2FA8-4077-8EF9-F3CDD74A2F1A}" type="presOf" srcId="{CAA9DFBE-E87D-4183-8CD9-D8D6ADC2A425}" destId="{346ABC6E-1CF5-4B2E-A5F9-9E6CA9D1464B}" srcOrd="0" destOrd="1" presId="urn:microsoft.com/office/officeart/2005/8/layout/list1"/>
    <dgm:cxn modelId="{F1F012B9-A8BC-4E4C-A222-136B8E90583B}" type="presOf" srcId="{509E150A-E8BD-4104-B62A-B9AB4C5E3C3C}" destId="{EDB327BA-F218-48B6-B40A-85C9688DFE34}" srcOrd="0" destOrd="0" presId="urn:microsoft.com/office/officeart/2005/8/layout/list1"/>
    <dgm:cxn modelId="{C82EF692-369E-4B42-86C1-BC90C23376D4}" srcId="{D922E47F-1552-4D5B-8E64-30F427DEA797}" destId="{1E9D4BCE-9D11-4FA1-B519-9D916A491804}" srcOrd="0" destOrd="0" parTransId="{FC486E7C-294C-45B9-A25A-51EEC21D2D8A}" sibTransId="{639FE638-BB0C-42E4-81F4-99E88FEA97AC}"/>
    <dgm:cxn modelId="{6E4E8C70-CF90-4151-9E89-A124694137FD}" srcId="{AD4BC543-4092-4B0C-AC85-D8CB6C05CFDA}" destId="{509E150A-E8BD-4104-B62A-B9AB4C5E3C3C}" srcOrd="0" destOrd="0" parTransId="{E0F00AF7-29F8-4296-BAB1-F7750F780ED5}" sibTransId="{CB283959-02BE-4C2A-B807-497FD480105C}"/>
    <dgm:cxn modelId="{25D6E6D9-4105-4F37-89EA-4404407CE73C}" type="presOf" srcId="{AD4BC543-4092-4B0C-AC85-D8CB6C05CFDA}" destId="{C658708B-0BD1-48A6-9D70-F688DDE78BC7}" srcOrd="0" destOrd="0" presId="urn:microsoft.com/office/officeart/2005/8/layout/list1"/>
    <dgm:cxn modelId="{431B7A50-C600-49B6-8596-DDA6FF235A1F}" srcId="{BC154448-0CEA-4442-8809-99E37CC42140}" destId="{F49499BD-C90B-49DB-AA83-436417C0A2AD}" srcOrd="0" destOrd="0" parTransId="{6DA70ABF-EF93-42B6-AE7C-511F76D30CB0}" sibTransId="{124FC099-F55B-4526-B782-18056E969C8E}"/>
    <dgm:cxn modelId="{BD602576-A46F-472A-83AF-F80DDC904A07}" type="presOf" srcId="{F30426BD-E634-45FC-968A-52C1CACB9F93}" destId="{4D77E982-55B7-433A-86AE-9C03A6FE1FFA}" srcOrd="0" destOrd="2" presId="urn:microsoft.com/office/officeart/2005/8/layout/list1"/>
    <dgm:cxn modelId="{42720A41-E909-4497-81A5-BC018FD6AB19}" type="presOf" srcId="{C52C2D4F-2791-4CE1-8BDB-72E831E3EAEA}" destId="{4D77E982-55B7-433A-86AE-9C03A6FE1FFA}" srcOrd="0" destOrd="1" presId="urn:microsoft.com/office/officeart/2005/8/layout/list1"/>
    <dgm:cxn modelId="{D0BC7061-BB56-4DDF-AC5D-522F143E4730}" srcId="{BC154448-0CEA-4442-8809-99E37CC42140}" destId="{F30426BD-E634-45FC-968A-52C1CACB9F93}" srcOrd="2" destOrd="0" parTransId="{9CFEB08E-E0A2-46A1-B151-96CDBC4C89F8}" sibTransId="{5BF9FACD-9C48-49DE-9CE5-34BD5D4DEAD5}"/>
    <dgm:cxn modelId="{9C8D6ABD-4E4B-44AA-AB65-E8531F616C95}" type="presOf" srcId="{AD4BC543-4092-4B0C-AC85-D8CB6C05CFDA}" destId="{87B1CCC4-B6C0-46B0-A9C0-8D0E7FA894F4}" srcOrd="1" destOrd="0" presId="urn:microsoft.com/office/officeart/2005/8/layout/list1"/>
    <dgm:cxn modelId="{F5A25A92-21B1-446F-B4EA-3CC5223C9E20}" srcId="{AD4BC543-4092-4B0C-AC85-D8CB6C05CFDA}" destId="{974077BB-EAD5-4E65-8911-68E413CC1CA0}" srcOrd="2" destOrd="0" parTransId="{AB4100ED-EEC3-40C4-B207-44353142416A}" sibTransId="{16CDC169-A3B4-4C37-908D-23A7EDFEB3DD}"/>
    <dgm:cxn modelId="{6C23499B-9E0A-4CD3-92DF-EF7F95A31301}" type="presOf" srcId="{1E9D4BCE-9D11-4FA1-B519-9D916A491804}" destId="{346ABC6E-1CF5-4B2E-A5F9-9E6CA9D1464B}" srcOrd="0" destOrd="0" presId="urn:microsoft.com/office/officeart/2005/8/layout/list1"/>
    <dgm:cxn modelId="{391A2A18-BEE6-4A8D-A766-89CCC318C49E}" srcId="{DA9560E2-45A2-490F-89C8-824162DE21B9}" destId="{D922E47F-1552-4D5B-8E64-30F427DEA797}" srcOrd="2" destOrd="0" parTransId="{D0CA66EA-BEC5-4D38-9607-6FF9810B6037}" sibTransId="{BF9E7D42-0AFC-4FBB-94EE-49A512DC8539}"/>
    <dgm:cxn modelId="{CE30665C-8B15-4A90-8342-AE9756AE8006}" type="presOf" srcId="{D922E47F-1552-4D5B-8E64-30F427DEA797}" destId="{C4999C6D-EC74-46CD-BA57-0A64AFFF7F02}" srcOrd="1" destOrd="0" presId="urn:microsoft.com/office/officeart/2005/8/layout/list1"/>
    <dgm:cxn modelId="{475B16FE-B45D-4BAF-94EA-5F1BC6EF8C6A}" srcId="{DA9560E2-45A2-490F-89C8-824162DE21B9}" destId="{AD4BC543-4092-4B0C-AC85-D8CB6C05CFDA}" srcOrd="0" destOrd="0" parTransId="{29CBB0F9-E23D-48BA-8BF7-9C14A6439360}" sibTransId="{665D5F55-1B73-4C22-B3E9-BAA0B4B8EEFA}"/>
    <dgm:cxn modelId="{243F119D-8507-480D-9578-073507BD1A9A}" srcId="{AD4BC543-4092-4B0C-AC85-D8CB6C05CFDA}" destId="{859C81C8-CA71-41E0-BDCB-CDF7EDA6AC3D}" srcOrd="1" destOrd="0" parTransId="{0232AA19-7B6A-470F-B2D9-FE50905FC058}" sibTransId="{C089970B-FF14-47FD-A52A-B64146A25E53}"/>
    <dgm:cxn modelId="{D0E825B0-F224-4403-B407-0657AFDDBFBB}" type="presParOf" srcId="{582DCF9B-AA17-4D13-93CC-64FEBE030CA8}" destId="{445BFDFA-EA32-414D-B384-3CD068E2307D}" srcOrd="0" destOrd="0" presId="urn:microsoft.com/office/officeart/2005/8/layout/list1"/>
    <dgm:cxn modelId="{239ECDDD-EC15-48D0-A977-5FA148C50BC5}" type="presParOf" srcId="{445BFDFA-EA32-414D-B384-3CD068E2307D}" destId="{C658708B-0BD1-48A6-9D70-F688DDE78BC7}" srcOrd="0" destOrd="0" presId="urn:microsoft.com/office/officeart/2005/8/layout/list1"/>
    <dgm:cxn modelId="{92AB4284-160F-4B8F-8F61-79200D529133}" type="presParOf" srcId="{445BFDFA-EA32-414D-B384-3CD068E2307D}" destId="{87B1CCC4-B6C0-46B0-A9C0-8D0E7FA894F4}" srcOrd="1" destOrd="0" presId="urn:microsoft.com/office/officeart/2005/8/layout/list1"/>
    <dgm:cxn modelId="{140F6D13-9C48-4657-BC6F-E5ACD0412AAC}" type="presParOf" srcId="{582DCF9B-AA17-4D13-93CC-64FEBE030CA8}" destId="{8050778D-3CF7-4B69-AAE9-13E03CE17F4A}" srcOrd="1" destOrd="0" presId="urn:microsoft.com/office/officeart/2005/8/layout/list1"/>
    <dgm:cxn modelId="{1917E7D9-4F33-4566-8EC0-186164C46132}" type="presParOf" srcId="{582DCF9B-AA17-4D13-93CC-64FEBE030CA8}" destId="{EDB327BA-F218-48B6-B40A-85C9688DFE34}" srcOrd="2" destOrd="0" presId="urn:microsoft.com/office/officeart/2005/8/layout/list1"/>
    <dgm:cxn modelId="{C70B99D0-0D6F-4106-8C05-BB90F88D462C}" type="presParOf" srcId="{582DCF9B-AA17-4D13-93CC-64FEBE030CA8}" destId="{BC7F60CD-DC20-4F47-926C-4149BEF9FB45}" srcOrd="3" destOrd="0" presId="urn:microsoft.com/office/officeart/2005/8/layout/list1"/>
    <dgm:cxn modelId="{F6ADE56E-612F-4ECE-B728-F05FA89ADC60}" type="presParOf" srcId="{582DCF9B-AA17-4D13-93CC-64FEBE030CA8}" destId="{A863464E-9AAC-41E5-86BB-081BEAAE3B9E}" srcOrd="4" destOrd="0" presId="urn:microsoft.com/office/officeart/2005/8/layout/list1"/>
    <dgm:cxn modelId="{483A32C5-CAEB-4B46-A1B1-F7B4C0F932D2}" type="presParOf" srcId="{A863464E-9AAC-41E5-86BB-081BEAAE3B9E}" destId="{FABFADC5-2D37-4DE4-8C99-41271556048A}" srcOrd="0" destOrd="0" presId="urn:microsoft.com/office/officeart/2005/8/layout/list1"/>
    <dgm:cxn modelId="{B7B2094B-EB10-4193-B289-863A766713A4}" type="presParOf" srcId="{A863464E-9AAC-41E5-86BB-081BEAAE3B9E}" destId="{55DDE0E4-A372-4A2C-A6C8-B8E01380159A}" srcOrd="1" destOrd="0" presId="urn:microsoft.com/office/officeart/2005/8/layout/list1"/>
    <dgm:cxn modelId="{3EC9CE0B-45F3-4908-ACED-D9E1C7F930CC}" type="presParOf" srcId="{582DCF9B-AA17-4D13-93CC-64FEBE030CA8}" destId="{11BB18A7-77D3-45C4-A4B5-5036E6D958A2}" srcOrd="5" destOrd="0" presId="urn:microsoft.com/office/officeart/2005/8/layout/list1"/>
    <dgm:cxn modelId="{A5DBE3ED-1948-408B-9E98-0C0AF2F3B413}" type="presParOf" srcId="{582DCF9B-AA17-4D13-93CC-64FEBE030CA8}" destId="{4D77E982-55B7-433A-86AE-9C03A6FE1FFA}" srcOrd="6" destOrd="0" presId="urn:microsoft.com/office/officeart/2005/8/layout/list1"/>
    <dgm:cxn modelId="{59F2E56C-9FFE-4234-9F10-3D8A6D226817}" type="presParOf" srcId="{582DCF9B-AA17-4D13-93CC-64FEBE030CA8}" destId="{844AFB9E-DB8A-4595-BEC7-B42591A6F4A1}" srcOrd="7" destOrd="0" presId="urn:microsoft.com/office/officeart/2005/8/layout/list1"/>
    <dgm:cxn modelId="{B42574A6-B3FE-4049-A01C-7758F5E0E453}" type="presParOf" srcId="{582DCF9B-AA17-4D13-93CC-64FEBE030CA8}" destId="{3564D760-C996-4613-8083-BFE2238048CD}" srcOrd="8" destOrd="0" presId="urn:microsoft.com/office/officeart/2005/8/layout/list1"/>
    <dgm:cxn modelId="{6B85BE6B-444E-42FD-A637-CCCBC7A13F45}" type="presParOf" srcId="{3564D760-C996-4613-8083-BFE2238048CD}" destId="{FEA19956-FEAA-43FE-8AC9-09C3664EA068}" srcOrd="0" destOrd="0" presId="urn:microsoft.com/office/officeart/2005/8/layout/list1"/>
    <dgm:cxn modelId="{A204A841-5E1C-46FE-98B7-F71EDA3AFD6C}" type="presParOf" srcId="{3564D760-C996-4613-8083-BFE2238048CD}" destId="{C4999C6D-EC74-46CD-BA57-0A64AFFF7F02}" srcOrd="1" destOrd="0" presId="urn:microsoft.com/office/officeart/2005/8/layout/list1"/>
    <dgm:cxn modelId="{1502E9B1-AEC1-4C87-A70F-ECC9EA5A16F3}" type="presParOf" srcId="{582DCF9B-AA17-4D13-93CC-64FEBE030CA8}" destId="{D3922344-6DFC-46E8-85D6-1532A95D1CD7}" srcOrd="9" destOrd="0" presId="urn:microsoft.com/office/officeart/2005/8/layout/list1"/>
    <dgm:cxn modelId="{D2DD94F0-FD7B-463B-85D1-FD0BBD4790A6}" type="presParOf" srcId="{582DCF9B-AA17-4D13-93CC-64FEBE030CA8}" destId="{346ABC6E-1CF5-4B2E-A5F9-9E6CA9D1464B}"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B210F9-0195-456D-9DD1-FF62E26178EB}" type="doc">
      <dgm:prSet loTypeId="urn:microsoft.com/office/officeart/2005/8/layout/chevron2" loCatId="process" qsTypeId="urn:microsoft.com/office/officeart/2005/8/quickstyle/3d1" qsCatId="3D" csTypeId="urn:microsoft.com/office/officeart/2005/8/colors/accent1_2" csCatId="accent1" phldr="1"/>
      <dgm:spPr/>
      <dgm:t>
        <a:bodyPr/>
        <a:lstStyle/>
        <a:p>
          <a:endParaRPr lang="en-US"/>
        </a:p>
      </dgm:t>
    </dgm:pt>
    <dgm:pt modelId="{A18F4EBD-B520-47A9-BE2B-49BB1FF66FE2}">
      <dgm:prSet phldrT="[Text]"/>
      <dgm:spPr/>
      <dgm:t>
        <a:bodyPr/>
        <a:lstStyle/>
        <a:p>
          <a:r>
            <a:rPr lang="en-US" dirty="0" smtClean="0"/>
            <a:t>Profiling</a:t>
          </a:r>
          <a:endParaRPr lang="en-US" dirty="0"/>
        </a:p>
      </dgm:t>
    </dgm:pt>
    <dgm:pt modelId="{A7AE86C2-F106-4DAA-B1BF-ACC28B5B3B48}" type="parTrans" cxnId="{6FBCEB4D-C5A4-4C14-96DB-1F265B5A07B1}">
      <dgm:prSet/>
      <dgm:spPr/>
      <dgm:t>
        <a:bodyPr/>
        <a:lstStyle/>
        <a:p>
          <a:endParaRPr lang="en-US"/>
        </a:p>
      </dgm:t>
    </dgm:pt>
    <dgm:pt modelId="{5A79E9A7-E7A7-4063-BD5B-123D77704D3D}" type="sibTrans" cxnId="{6FBCEB4D-C5A4-4C14-96DB-1F265B5A07B1}">
      <dgm:prSet/>
      <dgm:spPr/>
      <dgm:t>
        <a:bodyPr/>
        <a:lstStyle/>
        <a:p>
          <a:endParaRPr lang="en-US"/>
        </a:p>
      </dgm:t>
    </dgm:pt>
    <dgm:pt modelId="{D9E29750-9606-4A3B-BE62-D117EB8E2DFC}">
      <dgm:prSet phldrT="[Text]"/>
      <dgm:spPr/>
      <dgm:t>
        <a:bodyPr/>
        <a:lstStyle/>
        <a:p>
          <a:r>
            <a:rPr lang="en-US" b="1" dirty="0" smtClean="0"/>
            <a:t>Investigate</a:t>
          </a:r>
          <a:endParaRPr lang="en-US" b="1" dirty="0"/>
        </a:p>
      </dgm:t>
    </dgm:pt>
    <dgm:pt modelId="{6F360A7E-C2BC-4AAE-B7AD-9B421328FEC2}" type="parTrans" cxnId="{ADAE7FB3-0DCF-4849-A209-99E5D101DD9F}">
      <dgm:prSet/>
      <dgm:spPr/>
      <dgm:t>
        <a:bodyPr/>
        <a:lstStyle/>
        <a:p>
          <a:endParaRPr lang="en-US"/>
        </a:p>
      </dgm:t>
    </dgm:pt>
    <dgm:pt modelId="{B6AD7B82-B9A6-4986-A3EA-EDA138579B29}" type="sibTrans" cxnId="{ADAE7FB3-0DCF-4849-A209-99E5D101DD9F}">
      <dgm:prSet/>
      <dgm:spPr/>
      <dgm:t>
        <a:bodyPr/>
        <a:lstStyle/>
        <a:p>
          <a:endParaRPr lang="en-US"/>
        </a:p>
      </dgm:t>
    </dgm:pt>
    <dgm:pt modelId="{AF16AE41-7ABA-4593-B722-2C9CF8E1C7DB}">
      <dgm:prSet phldrT="[Text]"/>
      <dgm:spPr/>
      <dgm:t>
        <a:bodyPr/>
        <a:lstStyle/>
        <a:p>
          <a:r>
            <a:rPr lang="en-US" dirty="0" smtClean="0"/>
            <a:t>Cleansing</a:t>
          </a:r>
          <a:endParaRPr lang="en-US" dirty="0"/>
        </a:p>
      </dgm:t>
    </dgm:pt>
    <dgm:pt modelId="{31309A09-E204-4004-AC5C-B44DA6700A17}" type="parTrans" cxnId="{321D735B-8053-4B4A-BD66-5421CA3407CF}">
      <dgm:prSet/>
      <dgm:spPr/>
      <dgm:t>
        <a:bodyPr/>
        <a:lstStyle/>
        <a:p>
          <a:endParaRPr lang="en-US"/>
        </a:p>
      </dgm:t>
    </dgm:pt>
    <dgm:pt modelId="{5B198660-D7BF-476E-B313-BB916F93245E}" type="sibTrans" cxnId="{321D735B-8053-4B4A-BD66-5421CA3407CF}">
      <dgm:prSet/>
      <dgm:spPr/>
      <dgm:t>
        <a:bodyPr/>
        <a:lstStyle/>
        <a:p>
          <a:endParaRPr lang="en-US"/>
        </a:p>
      </dgm:t>
    </dgm:pt>
    <dgm:pt modelId="{B95C5B9C-2B4A-4395-8D99-13C4C311209D}">
      <dgm:prSet phldrT="[Text]"/>
      <dgm:spPr/>
      <dgm:t>
        <a:bodyPr/>
        <a:lstStyle/>
        <a:p>
          <a:r>
            <a:rPr lang="en-US" b="1" dirty="0" smtClean="0"/>
            <a:t>Standardize, Enrich, Match</a:t>
          </a:r>
          <a:endParaRPr lang="en-US" b="1" dirty="0"/>
        </a:p>
      </dgm:t>
    </dgm:pt>
    <dgm:pt modelId="{A3B89BB5-25F7-4FA7-BE95-AD2CE268EF9B}" type="parTrans" cxnId="{29AE80D5-D5E9-4D2A-BAA8-2856C8B5C2E9}">
      <dgm:prSet/>
      <dgm:spPr/>
      <dgm:t>
        <a:bodyPr/>
        <a:lstStyle/>
        <a:p>
          <a:endParaRPr lang="en-US"/>
        </a:p>
      </dgm:t>
    </dgm:pt>
    <dgm:pt modelId="{49FB06EE-3BF7-464D-A612-190B79C4858E}" type="sibTrans" cxnId="{29AE80D5-D5E9-4D2A-BAA8-2856C8B5C2E9}">
      <dgm:prSet/>
      <dgm:spPr/>
      <dgm:t>
        <a:bodyPr/>
        <a:lstStyle/>
        <a:p>
          <a:endParaRPr lang="en-US"/>
        </a:p>
      </dgm:t>
    </dgm:pt>
    <dgm:pt modelId="{B26A4A0A-F0DD-4BF6-A9B3-A682CF9F8AF2}">
      <dgm:prSet phldrT="[Text]"/>
      <dgm:spPr/>
      <dgm:t>
        <a:bodyPr/>
        <a:lstStyle/>
        <a:p>
          <a:r>
            <a:rPr lang="en-US" dirty="0" smtClean="0"/>
            <a:t>Control</a:t>
          </a:r>
          <a:endParaRPr lang="en-US" dirty="0"/>
        </a:p>
      </dgm:t>
    </dgm:pt>
    <dgm:pt modelId="{23D4CC57-20F2-4162-9B3E-0BD57906E1D3}" type="parTrans" cxnId="{117F8CF1-8E35-4CD4-8452-FB1FD0D8F277}">
      <dgm:prSet/>
      <dgm:spPr/>
      <dgm:t>
        <a:bodyPr/>
        <a:lstStyle/>
        <a:p>
          <a:endParaRPr lang="en-US"/>
        </a:p>
      </dgm:t>
    </dgm:pt>
    <dgm:pt modelId="{42595535-1917-480D-A77D-5AE321ECF53C}" type="sibTrans" cxnId="{117F8CF1-8E35-4CD4-8452-FB1FD0D8F277}">
      <dgm:prSet/>
      <dgm:spPr/>
      <dgm:t>
        <a:bodyPr/>
        <a:lstStyle/>
        <a:p>
          <a:endParaRPr lang="en-US"/>
        </a:p>
      </dgm:t>
    </dgm:pt>
    <dgm:pt modelId="{1A9370F2-2C94-4BE5-AF51-C629CDD8C5CA}">
      <dgm:prSet phldrT="[Text]"/>
      <dgm:spPr/>
      <dgm:t>
        <a:bodyPr/>
        <a:lstStyle/>
        <a:p>
          <a:r>
            <a:rPr lang="en-US" b="1" dirty="0" smtClean="0"/>
            <a:t>Govern over time</a:t>
          </a:r>
          <a:endParaRPr lang="en-US" b="1" dirty="0"/>
        </a:p>
      </dgm:t>
    </dgm:pt>
    <dgm:pt modelId="{A8FBE14C-3381-473A-B871-A5495D8EC4A8}" type="parTrans" cxnId="{C285B4E4-B2D9-4997-A81D-B1577FB2C6D7}">
      <dgm:prSet/>
      <dgm:spPr/>
      <dgm:t>
        <a:bodyPr/>
        <a:lstStyle/>
        <a:p>
          <a:endParaRPr lang="en-US"/>
        </a:p>
      </dgm:t>
    </dgm:pt>
    <dgm:pt modelId="{74E39925-4F90-44BF-9469-6A36FFA2EA54}" type="sibTrans" cxnId="{C285B4E4-B2D9-4997-A81D-B1577FB2C6D7}">
      <dgm:prSet/>
      <dgm:spPr/>
      <dgm:t>
        <a:bodyPr/>
        <a:lstStyle/>
        <a:p>
          <a:endParaRPr lang="en-US"/>
        </a:p>
      </dgm:t>
    </dgm:pt>
    <dgm:pt modelId="{6193170C-E9A7-43D9-A44B-AD22CE3B2372}" type="pres">
      <dgm:prSet presAssocID="{EEB210F9-0195-456D-9DD1-FF62E26178EB}" presName="linearFlow" presStyleCnt="0">
        <dgm:presLayoutVars>
          <dgm:dir/>
          <dgm:animLvl val="lvl"/>
          <dgm:resizeHandles val="exact"/>
        </dgm:presLayoutVars>
      </dgm:prSet>
      <dgm:spPr/>
      <dgm:t>
        <a:bodyPr/>
        <a:lstStyle/>
        <a:p>
          <a:endParaRPr lang="en-US"/>
        </a:p>
      </dgm:t>
    </dgm:pt>
    <dgm:pt modelId="{B3D75E0C-E1F2-4764-9296-474988469B51}" type="pres">
      <dgm:prSet presAssocID="{A18F4EBD-B520-47A9-BE2B-49BB1FF66FE2}" presName="composite" presStyleCnt="0"/>
      <dgm:spPr/>
    </dgm:pt>
    <dgm:pt modelId="{CD97D0FE-B40F-4658-A8AD-B90639A2CF45}" type="pres">
      <dgm:prSet presAssocID="{A18F4EBD-B520-47A9-BE2B-49BB1FF66FE2}" presName="parentText" presStyleLbl="alignNode1" presStyleIdx="0" presStyleCnt="3">
        <dgm:presLayoutVars>
          <dgm:chMax val="1"/>
          <dgm:bulletEnabled val="1"/>
        </dgm:presLayoutVars>
      </dgm:prSet>
      <dgm:spPr/>
      <dgm:t>
        <a:bodyPr/>
        <a:lstStyle/>
        <a:p>
          <a:endParaRPr lang="en-US"/>
        </a:p>
      </dgm:t>
    </dgm:pt>
    <dgm:pt modelId="{66364F05-03F5-4DDC-9E52-9F40913B7833}" type="pres">
      <dgm:prSet presAssocID="{A18F4EBD-B520-47A9-BE2B-49BB1FF66FE2}" presName="descendantText" presStyleLbl="alignAcc1" presStyleIdx="0" presStyleCnt="3">
        <dgm:presLayoutVars>
          <dgm:bulletEnabled val="1"/>
        </dgm:presLayoutVars>
      </dgm:prSet>
      <dgm:spPr/>
      <dgm:t>
        <a:bodyPr/>
        <a:lstStyle/>
        <a:p>
          <a:endParaRPr lang="en-US"/>
        </a:p>
      </dgm:t>
    </dgm:pt>
    <dgm:pt modelId="{B58B99B0-5122-4173-9A3C-1270F2D54A95}" type="pres">
      <dgm:prSet presAssocID="{5A79E9A7-E7A7-4063-BD5B-123D77704D3D}" presName="sp" presStyleCnt="0"/>
      <dgm:spPr/>
    </dgm:pt>
    <dgm:pt modelId="{1A521369-F44E-4B27-BA48-BEF482D6534A}" type="pres">
      <dgm:prSet presAssocID="{AF16AE41-7ABA-4593-B722-2C9CF8E1C7DB}" presName="composite" presStyleCnt="0"/>
      <dgm:spPr/>
    </dgm:pt>
    <dgm:pt modelId="{5C4E8DE3-2A9E-4DBF-9B50-3DE482B61F1B}" type="pres">
      <dgm:prSet presAssocID="{AF16AE41-7ABA-4593-B722-2C9CF8E1C7DB}" presName="parentText" presStyleLbl="alignNode1" presStyleIdx="1" presStyleCnt="3">
        <dgm:presLayoutVars>
          <dgm:chMax val="1"/>
          <dgm:bulletEnabled val="1"/>
        </dgm:presLayoutVars>
      </dgm:prSet>
      <dgm:spPr/>
      <dgm:t>
        <a:bodyPr/>
        <a:lstStyle/>
        <a:p>
          <a:endParaRPr lang="en-US"/>
        </a:p>
      </dgm:t>
    </dgm:pt>
    <dgm:pt modelId="{249379BF-BD4B-41A5-A4F7-29ACD6A0FAA4}" type="pres">
      <dgm:prSet presAssocID="{AF16AE41-7ABA-4593-B722-2C9CF8E1C7DB}" presName="descendantText" presStyleLbl="alignAcc1" presStyleIdx="1" presStyleCnt="3">
        <dgm:presLayoutVars>
          <dgm:bulletEnabled val="1"/>
        </dgm:presLayoutVars>
      </dgm:prSet>
      <dgm:spPr/>
      <dgm:t>
        <a:bodyPr/>
        <a:lstStyle/>
        <a:p>
          <a:endParaRPr lang="en-US"/>
        </a:p>
      </dgm:t>
    </dgm:pt>
    <dgm:pt modelId="{225F3322-A62C-46C9-AFC2-82C98AAAC60E}" type="pres">
      <dgm:prSet presAssocID="{5B198660-D7BF-476E-B313-BB916F93245E}" presName="sp" presStyleCnt="0"/>
      <dgm:spPr/>
    </dgm:pt>
    <dgm:pt modelId="{02AC8F55-91AF-4364-AB92-B1AD7D589437}" type="pres">
      <dgm:prSet presAssocID="{B26A4A0A-F0DD-4BF6-A9B3-A682CF9F8AF2}" presName="composite" presStyleCnt="0"/>
      <dgm:spPr/>
    </dgm:pt>
    <dgm:pt modelId="{7A8B4E79-36F9-4E07-A0D6-A3E114A0649E}" type="pres">
      <dgm:prSet presAssocID="{B26A4A0A-F0DD-4BF6-A9B3-A682CF9F8AF2}" presName="parentText" presStyleLbl="alignNode1" presStyleIdx="2" presStyleCnt="3">
        <dgm:presLayoutVars>
          <dgm:chMax val="1"/>
          <dgm:bulletEnabled val="1"/>
        </dgm:presLayoutVars>
      </dgm:prSet>
      <dgm:spPr/>
      <dgm:t>
        <a:bodyPr/>
        <a:lstStyle/>
        <a:p>
          <a:endParaRPr lang="en-US"/>
        </a:p>
      </dgm:t>
    </dgm:pt>
    <dgm:pt modelId="{DCE756D0-7CD3-427D-B425-C07827AAD0BF}" type="pres">
      <dgm:prSet presAssocID="{B26A4A0A-F0DD-4BF6-A9B3-A682CF9F8AF2}" presName="descendantText" presStyleLbl="alignAcc1" presStyleIdx="2" presStyleCnt="3">
        <dgm:presLayoutVars>
          <dgm:bulletEnabled val="1"/>
        </dgm:presLayoutVars>
      </dgm:prSet>
      <dgm:spPr/>
      <dgm:t>
        <a:bodyPr/>
        <a:lstStyle/>
        <a:p>
          <a:endParaRPr lang="en-US"/>
        </a:p>
      </dgm:t>
    </dgm:pt>
  </dgm:ptLst>
  <dgm:cxnLst>
    <dgm:cxn modelId="{321D735B-8053-4B4A-BD66-5421CA3407CF}" srcId="{EEB210F9-0195-456D-9DD1-FF62E26178EB}" destId="{AF16AE41-7ABA-4593-B722-2C9CF8E1C7DB}" srcOrd="1" destOrd="0" parTransId="{31309A09-E204-4004-AC5C-B44DA6700A17}" sibTransId="{5B198660-D7BF-476E-B313-BB916F93245E}"/>
    <dgm:cxn modelId="{C285B4E4-B2D9-4997-A81D-B1577FB2C6D7}" srcId="{B26A4A0A-F0DD-4BF6-A9B3-A682CF9F8AF2}" destId="{1A9370F2-2C94-4BE5-AF51-C629CDD8C5CA}" srcOrd="0" destOrd="0" parTransId="{A8FBE14C-3381-473A-B871-A5495D8EC4A8}" sibTransId="{74E39925-4F90-44BF-9469-6A36FFA2EA54}"/>
    <dgm:cxn modelId="{412AE078-F3DC-4776-9BD0-D3F141648DE0}" type="presOf" srcId="{EEB210F9-0195-456D-9DD1-FF62E26178EB}" destId="{6193170C-E9A7-43D9-A44B-AD22CE3B2372}" srcOrd="0" destOrd="0" presId="urn:microsoft.com/office/officeart/2005/8/layout/chevron2"/>
    <dgm:cxn modelId="{29AE80D5-D5E9-4D2A-BAA8-2856C8B5C2E9}" srcId="{AF16AE41-7ABA-4593-B722-2C9CF8E1C7DB}" destId="{B95C5B9C-2B4A-4395-8D99-13C4C311209D}" srcOrd="0" destOrd="0" parTransId="{A3B89BB5-25F7-4FA7-BE95-AD2CE268EF9B}" sibTransId="{49FB06EE-3BF7-464D-A612-190B79C4858E}"/>
    <dgm:cxn modelId="{D866369A-2FCE-4711-830A-518663A941CE}" type="presOf" srcId="{B95C5B9C-2B4A-4395-8D99-13C4C311209D}" destId="{249379BF-BD4B-41A5-A4F7-29ACD6A0FAA4}" srcOrd="0" destOrd="0" presId="urn:microsoft.com/office/officeart/2005/8/layout/chevron2"/>
    <dgm:cxn modelId="{0CC0773B-8D95-4AC4-B9BA-07E19A1113CE}" type="presOf" srcId="{AF16AE41-7ABA-4593-B722-2C9CF8E1C7DB}" destId="{5C4E8DE3-2A9E-4DBF-9B50-3DE482B61F1B}" srcOrd="0" destOrd="0" presId="urn:microsoft.com/office/officeart/2005/8/layout/chevron2"/>
    <dgm:cxn modelId="{117F8CF1-8E35-4CD4-8452-FB1FD0D8F277}" srcId="{EEB210F9-0195-456D-9DD1-FF62E26178EB}" destId="{B26A4A0A-F0DD-4BF6-A9B3-A682CF9F8AF2}" srcOrd="2" destOrd="0" parTransId="{23D4CC57-20F2-4162-9B3E-0BD57906E1D3}" sibTransId="{42595535-1917-480D-A77D-5AE321ECF53C}"/>
    <dgm:cxn modelId="{E9E125FF-AD8F-4828-87CF-9E80077F4602}" type="presOf" srcId="{B26A4A0A-F0DD-4BF6-A9B3-A682CF9F8AF2}" destId="{7A8B4E79-36F9-4E07-A0D6-A3E114A0649E}" srcOrd="0" destOrd="0" presId="urn:microsoft.com/office/officeart/2005/8/layout/chevron2"/>
    <dgm:cxn modelId="{ADAE7FB3-0DCF-4849-A209-99E5D101DD9F}" srcId="{A18F4EBD-B520-47A9-BE2B-49BB1FF66FE2}" destId="{D9E29750-9606-4A3B-BE62-D117EB8E2DFC}" srcOrd="0" destOrd="0" parTransId="{6F360A7E-C2BC-4AAE-B7AD-9B421328FEC2}" sibTransId="{B6AD7B82-B9A6-4986-A3EA-EDA138579B29}"/>
    <dgm:cxn modelId="{C7BBDDCE-8D6F-434E-8F1B-5367623EFAC6}" type="presOf" srcId="{A18F4EBD-B520-47A9-BE2B-49BB1FF66FE2}" destId="{CD97D0FE-B40F-4658-A8AD-B90639A2CF45}" srcOrd="0" destOrd="0" presId="urn:microsoft.com/office/officeart/2005/8/layout/chevron2"/>
    <dgm:cxn modelId="{90E8460F-1B7A-4024-821C-AC716AD25446}" type="presOf" srcId="{1A9370F2-2C94-4BE5-AF51-C629CDD8C5CA}" destId="{DCE756D0-7CD3-427D-B425-C07827AAD0BF}" srcOrd="0" destOrd="0" presId="urn:microsoft.com/office/officeart/2005/8/layout/chevron2"/>
    <dgm:cxn modelId="{C4A897D5-292A-4150-8552-7132B4A4BAC7}" type="presOf" srcId="{D9E29750-9606-4A3B-BE62-D117EB8E2DFC}" destId="{66364F05-03F5-4DDC-9E52-9F40913B7833}" srcOrd="0" destOrd="0" presId="urn:microsoft.com/office/officeart/2005/8/layout/chevron2"/>
    <dgm:cxn modelId="{6FBCEB4D-C5A4-4C14-96DB-1F265B5A07B1}" srcId="{EEB210F9-0195-456D-9DD1-FF62E26178EB}" destId="{A18F4EBD-B520-47A9-BE2B-49BB1FF66FE2}" srcOrd="0" destOrd="0" parTransId="{A7AE86C2-F106-4DAA-B1BF-ACC28B5B3B48}" sibTransId="{5A79E9A7-E7A7-4063-BD5B-123D77704D3D}"/>
    <dgm:cxn modelId="{9B9698BB-84EF-4D6F-9BCD-2EF68141761A}" type="presParOf" srcId="{6193170C-E9A7-43D9-A44B-AD22CE3B2372}" destId="{B3D75E0C-E1F2-4764-9296-474988469B51}" srcOrd="0" destOrd="0" presId="urn:microsoft.com/office/officeart/2005/8/layout/chevron2"/>
    <dgm:cxn modelId="{A0281251-1108-4E06-BCA2-0910627B7556}" type="presParOf" srcId="{B3D75E0C-E1F2-4764-9296-474988469B51}" destId="{CD97D0FE-B40F-4658-A8AD-B90639A2CF45}" srcOrd="0" destOrd="0" presId="urn:microsoft.com/office/officeart/2005/8/layout/chevron2"/>
    <dgm:cxn modelId="{A93A28BE-37BB-435E-AB45-8C1AA5EE297A}" type="presParOf" srcId="{B3D75E0C-E1F2-4764-9296-474988469B51}" destId="{66364F05-03F5-4DDC-9E52-9F40913B7833}" srcOrd="1" destOrd="0" presId="urn:microsoft.com/office/officeart/2005/8/layout/chevron2"/>
    <dgm:cxn modelId="{7FA7D263-A635-4E7D-B87E-F8D5AC3C9301}" type="presParOf" srcId="{6193170C-E9A7-43D9-A44B-AD22CE3B2372}" destId="{B58B99B0-5122-4173-9A3C-1270F2D54A95}" srcOrd="1" destOrd="0" presId="urn:microsoft.com/office/officeart/2005/8/layout/chevron2"/>
    <dgm:cxn modelId="{C83E7871-2E7F-4CE8-A5D1-A2ABA27E59C5}" type="presParOf" srcId="{6193170C-E9A7-43D9-A44B-AD22CE3B2372}" destId="{1A521369-F44E-4B27-BA48-BEF482D6534A}" srcOrd="2" destOrd="0" presId="urn:microsoft.com/office/officeart/2005/8/layout/chevron2"/>
    <dgm:cxn modelId="{8075B663-D1C1-4738-8766-D744B256030D}" type="presParOf" srcId="{1A521369-F44E-4B27-BA48-BEF482D6534A}" destId="{5C4E8DE3-2A9E-4DBF-9B50-3DE482B61F1B}" srcOrd="0" destOrd="0" presId="urn:microsoft.com/office/officeart/2005/8/layout/chevron2"/>
    <dgm:cxn modelId="{12AF472F-91BC-41D4-86E6-13A885CF4A4C}" type="presParOf" srcId="{1A521369-F44E-4B27-BA48-BEF482D6534A}" destId="{249379BF-BD4B-41A5-A4F7-29ACD6A0FAA4}" srcOrd="1" destOrd="0" presId="urn:microsoft.com/office/officeart/2005/8/layout/chevron2"/>
    <dgm:cxn modelId="{140A65CF-CB8A-46FA-92CF-5B64581C9845}" type="presParOf" srcId="{6193170C-E9A7-43D9-A44B-AD22CE3B2372}" destId="{225F3322-A62C-46C9-AFC2-82C98AAAC60E}" srcOrd="3" destOrd="0" presId="urn:microsoft.com/office/officeart/2005/8/layout/chevron2"/>
    <dgm:cxn modelId="{5EC6715B-33A4-4B75-BD45-8A5892D920D3}" type="presParOf" srcId="{6193170C-E9A7-43D9-A44B-AD22CE3B2372}" destId="{02AC8F55-91AF-4364-AB92-B1AD7D589437}" srcOrd="4" destOrd="0" presId="urn:microsoft.com/office/officeart/2005/8/layout/chevron2"/>
    <dgm:cxn modelId="{EAFEA63C-B803-4E49-B97A-92652F89511D}" type="presParOf" srcId="{02AC8F55-91AF-4364-AB92-B1AD7D589437}" destId="{7A8B4E79-36F9-4E07-A0D6-A3E114A0649E}" srcOrd="0" destOrd="0" presId="urn:microsoft.com/office/officeart/2005/8/layout/chevron2"/>
    <dgm:cxn modelId="{DBAF59B8-B0E7-47E5-820B-BB83FF340FEE}" type="presParOf" srcId="{02AC8F55-91AF-4364-AB92-B1AD7D589437}" destId="{DCE756D0-7CD3-427D-B425-C07827AAD0BF}" srcOrd="1" destOrd="0" presId="urn:microsoft.com/office/officeart/2005/8/layout/chevron2"/>
  </dgm:cxnLst>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652090-D716-4048-A37F-A2749AAAF5A9}" type="doc">
      <dgm:prSet loTypeId="urn:microsoft.com/office/officeart/2005/8/layout/vList5" loCatId="list" qsTypeId="urn:microsoft.com/office/officeart/2005/8/quickstyle/3d1" qsCatId="3D" csTypeId="urn:microsoft.com/office/officeart/2005/8/colors/accent0_3" csCatId="mainScheme" phldr="1"/>
      <dgm:spPr/>
      <dgm:t>
        <a:bodyPr/>
        <a:lstStyle/>
        <a:p>
          <a:endParaRPr lang="en-US"/>
        </a:p>
      </dgm:t>
    </dgm:pt>
    <dgm:pt modelId="{103A6EBC-C73B-4567-977F-BF53A9066E22}">
      <dgm:prSet/>
      <dgm:spPr/>
      <dgm:t>
        <a:bodyPr/>
        <a:lstStyle/>
        <a:p>
          <a:pPr rtl="0"/>
          <a:r>
            <a:rPr lang="en-US" dirty="0" smtClean="0"/>
            <a:t>Completeness</a:t>
          </a:r>
          <a:endParaRPr lang="en-US" dirty="0"/>
        </a:p>
      </dgm:t>
    </dgm:pt>
    <dgm:pt modelId="{D70C67A0-E60E-46E5-8CC4-420585F47228}" type="parTrans" cxnId="{381244D7-4BBA-44AC-A46D-279BACE8660C}">
      <dgm:prSet/>
      <dgm:spPr/>
      <dgm:t>
        <a:bodyPr/>
        <a:lstStyle/>
        <a:p>
          <a:endParaRPr lang="en-US"/>
        </a:p>
      </dgm:t>
    </dgm:pt>
    <dgm:pt modelId="{C87825F3-DFDE-4836-A919-20C3090CCE1F}" type="sibTrans" cxnId="{381244D7-4BBA-44AC-A46D-279BACE8660C}">
      <dgm:prSet/>
      <dgm:spPr/>
      <dgm:t>
        <a:bodyPr/>
        <a:lstStyle/>
        <a:p>
          <a:endParaRPr lang="en-US"/>
        </a:p>
      </dgm:t>
    </dgm:pt>
    <dgm:pt modelId="{574D393B-BB4F-48AB-BABD-EF35F4274D5F}">
      <dgm:prSet/>
      <dgm:spPr/>
      <dgm:t>
        <a:bodyPr/>
        <a:lstStyle/>
        <a:p>
          <a:pPr rtl="0"/>
          <a:r>
            <a:rPr lang="en-US" dirty="0" smtClean="0"/>
            <a:t>Conformity</a:t>
          </a:r>
          <a:endParaRPr lang="en-US" dirty="0"/>
        </a:p>
      </dgm:t>
    </dgm:pt>
    <dgm:pt modelId="{D78ED9CB-DDE5-49BB-B9CF-7351B2316A77}" type="parTrans" cxnId="{A3772E77-6482-43FD-8243-E8B40DD3D5BF}">
      <dgm:prSet/>
      <dgm:spPr/>
      <dgm:t>
        <a:bodyPr/>
        <a:lstStyle/>
        <a:p>
          <a:endParaRPr lang="en-US"/>
        </a:p>
      </dgm:t>
    </dgm:pt>
    <dgm:pt modelId="{44F914FE-C91D-4D24-BEF4-BA3D508331EC}" type="sibTrans" cxnId="{A3772E77-6482-43FD-8243-E8B40DD3D5BF}">
      <dgm:prSet/>
      <dgm:spPr/>
      <dgm:t>
        <a:bodyPr/>
        <a:lstStyle/>
        <a:p>
          <a:endParaRPr lang="en-US"/>
        </a:p>
      </dgm:t>
    </dgm:pt>
    <dgm:pt modelId="{215C0C7C-9B09-4FEB-8B20-EB41C423A628}">
      <dgm:prSet/>
      <dgm:spPr/>
      <dgm:t>
        <a:bodyPr/>
        <a:lstStyle/>
        <a:p>
          <a:pPr rtl="0"/>
          <a:r>
            <a:rPr lang="en-US" dirty="0" smtClean="0"/>
            <a:t>Consistency</a:t>
          </a:r>
          <a:endParaRPr lang="en-US" dirty="0"/>
        </a:p>
      </dgm:t>
    </dgm:pt>
    <dgm:pt modelId="{C70F9EA6-A6F4-45EE-A664-AB82CFEFA1C9}" type="parTrans" cxnId="{083F4F2E-F97F-49D7-B731-952AEF4225B7}">
      <dgm:prSet/>
      <dgm:spPr/>
      <dgm:t>
        <a:bodyPr/>
        <a:lstStyle/>
        <a:p>
          <a:endParaRPr lang="en-US"/>
        </a:p>
      </dgm:t>
    </dgm:pt>
    <dgm:pt modelId="{5CC0FBBF-7230-4ECD-9C20-28F220CB6633}" type="sibTrans" cxnId="{083F4F2E-F97F-49D7-B731-952AEF4225B7}">
      <dgm:prSet/>
      <dgm:spPr/>
      <dgm:t>
        <a:bodyPr/>
        <a:lstStyle/>
        <a:p>
          <a:endParaRPr lang="en-US"/>
        </a:p>
      </dgm:t>
    </dgm:pt>
    <dgm:pt modelId="{78F768EF-D61D-4E83-8C39-B30F376043A0}">
      <dgm:prSet/>
      <dgm:spPr/>
      <dgm:t>
        <a:bodyPr/>
        <a:lstStyle/>
        <a:p>
          <a:pPr rtl="0"/>
          <a:r>
            <a:rPr lang="en-US" dirty="0" smtClean="0"/>
            <a:t>Accuracy</a:t>
          </a:r>
          <a:endParaRPr lang="en-US" dirty="0"/>
        </a:p>
      </dgm:t>
    </dgm:pt>
    <dgm:pt modelId="{0035B421-088F-460C-867D-9AF7AEC8F305}" type="parTrans" cxnId="{07665838-A1AC-4BC1-8096-91E7B087C390}">
      <dgm:prSet/>
      <dgm:spPr/>
      <dgm:t>
        <a:bodyPr/>
        <a:lstStyle/>
        <a:p>
          <a:endParaRPr lang="en-US"/>
        </a:p>
      </dgm:t>
    </dgm:pt>
    <dgm:pt modelId="{04E3444B-31DF-4F44-A60C-8670099389DA}" type="sibTrans" cxnId="{07665838-A1AC-4BC1-8096-91E7B087C390}">
      <dgm:prSet/>
      <dgm:spPr/>
      <dgm:t>
        <a:bodyPr/>
        <a:lstStyle/>
        <a:p>
          <a:endParaRPr lang="en-US"/>
        </a:p>
      </dgm:t>
    </dgm:pt>
    <dgm:pt modelId="{68B35351-32F5-4E72-A724-DC7029B2DA92}">
      <dgm:prSet/>
      <dgm:spPr/>
      <dgm:t>
        <a:bodyPr/>
        <a:lstStyle/>
        <a:p>
          <a:pPr rtl="0"/>
          <a:r>
            <a:rPr lang="en-US" dirty="0" smtClean="0"/>
            <a:t>Duplicates</a:t>
          </a:r>
          <a:endParaRPr lang="en-US" dirty="0"/>
        </a:p>
      </dgm:t>
    </dgm:pt>
    <dgm:pt modelId="{033FDD08-50C9-4F5B-94FA-EEF1DC2B1551}" type="parTrans" cxnId="{1F4809CC-BCDE-40F5-99F3-FB7DA8D2AD59}">
      <dgm:prSet/>
      <dgm:spPr/>
      <dgm:t>
        <a:bodyPr/>
        <a:lstStyle/>
        <a:p>
          <a:endParaRPr lang="en-US"/>
        </a:p>
      </dgm:t>
    </dgm:pt>
    <dgm:pt modelId="{2CB6E862-7411-460A-BD87-DD14496E6058}" type="sibTrans" cxnId="{1F4809CC-BCDE-40F5-99F3-FB7DA8D2AD59}">
      <dgm:prSet/>
      <dgm:spPr/>
      <dgm:t>
        <a:bodyPr/>
        <a:lstStyle/>
        <a:p>
          <a:endParaRPr lang="en-US"/>
        </a:p>
      </dgm:t>
    </dgm:pt>
    <dgm:pt modelId="{64107BC9-2D9F-424D-AE80-DEF125FCD6F9}">
      <dgm:prSet/>
      <dgm:spPr/>
      <dgm:t>
        <a:bodyPr/>
        <a:lstStyle/>
        <a:p>
          <a:pPr rtl="0"/>
          <a:r>
            <a:rPr lang="en-US" dirty="0" smtClean="0"/>
            <a:t>Integrity</a:t>
          </a:r>
          <a:endParaRPr lang="en-US" dirty="0"/>
        </a:p>
      </dgm:t>
    </dgm:pt>
    <dgm:pt modelId="{BC3B0B6F-48CA-48CA-B764-D71E6E7BF8F3}" type="parTrans" cxnId="{879578BF-C145-48CD-9B67-5B5C34C1E740}">
      <dgm:prSet/>
      <dgm:spPr/>
      <dgm:t>
        <a:bodyPr/>
        <a:lstStyle/>
        <a:p>
          <a:endParaRPr lang="en-US"/>
        </a:p>
      </dgm:t>
    </dgm:pt>
    <dgm:pt modelId="{2937D260-036D-40F9-B167-E41A567D31D5}" type="sibTrans" cxnId="{879578BF-C145-48CD-9B67-5B5C34C1E740}">
      <dgm:prSet/>
      <dgm:spPr/>
      <dgm:t>
        <a:bodyPr/>
        <a:lstStyle/>
        <a:p>
          <a:endParaRPr lang="en-US"/>
        </a:p>
      </dgm:t>
    </dgm:pt>
    <dgm:pt modelId="{51EFDC6B-C96F-4077-ABD3-BA5291DA1976}">
      <dgm:prSet/>
      <dgm:spPr/>
      <dgm:t>
        <a:bodyPr/>
        <a:lstStyle/>
        <a:p>
          <a:pPr rtl="0"/>
          <a:r>
            <a:rPr lang="en-US" dirty="0" smtClean="0"/>
            <a:t>What data is missing or unusable?</a:t>
          </a:r>
          <a:endParaRPr lang="en-US" dirty="0"/>
        </a:p>
      </dgm:t>
    </dgm:pt>
    <dgm:pt modelId="{C2C5D132-3CEA-42AE-B4FA-4A17F02FA6B7}" type="parTrans" cxnId="{BF0905A3-BC73-41A5-9BE2-3C943D3D0325}">
      <dgm:prSet/>
      <dgm:spPr/>
      <dgm:t>
        <a:bodyPr/>
        <a:lstStyle/>
        <a:p>
          <a:endParaRPr lang="en-US"/>
        </a:p>
      </dgm:t>
    </dgm:pt>
    <dgm:pt modelId="{176DD964-2FE9-472E-AF3E-DAA613EE8029}" type="sibTrans" cxnId="{BF0905A3-BC73-41A5-9BE2-3C943D3D0325}">
      <dgm:prSet/>
      <dgm:spPr/>
      <dgm:t>
        <a:bodyPr/>
        <a:lstStyle/>
        <a:p>
          <a:endParaRPr lang="en-US"/>
        </a:p>
      </dgm:t>
    </dgm:pt>
    <dgm:pt modelId="{012592C5-F66F-4795-864E-15401D0E6FE6}">
      <dgm:prSet/>
      <dgm:spPr/>
      <dgm:t>
        <a:bodyPr/>
        <a:lstStyle/>
        <a:p>
          <a:pPr rtl="0"/>
          <a:r>
            <a:rPr lang="en-US" dirty="0" smtClean="0"/>
            <a:t>What data is stored in a non-standard format?</a:t>
          </a:r>
          <a:endParaRPr lang="en-US" dirty="0"/>
        </a:p>
      </dgm:t>
    </dgm:pt>
    <dgm:pt modelId="{96E9915C-5728-4B63-B084-AB4CB0A522F7}" type="parTrans" cxnId="{E9432875-2211-45BC-9DB1-05C1815CB41F}">
      <dgm:prSet/>
      <dgm:spPr/>
      <dgm:t>
        <a:bodyPr/>
        <a:lstStyle/>
        <a:p>
          <a:endParaRPr lang="en-US"/>
        </a:p>
      </dgm:t>
    </dgm:pt>
    <dgm:pt modelId="{C082AD8F-1D3F-49A2-A3BD-6C57767F1B28}" type="sibTrans" cxnId="{E9432875-2211-45BC-9DB1-05C1815CB41F}">
      <dgm:prSet/>
      <dgm:spPr/>
      <dgm:t>
        <a:bodyPr/>
        <a:lstStyle/>
        <a:p>
          <a:endParaRPr lang="en-US"/>
        </a:p>
      </dgm:t>
    </dgm:pt>
    <dgm:pt modelId="{29EC9126-B0B1-4E25-A3C7-B8A13FDB0434}">
      <dgm:prSet/>
      <dgm:spPr/>
      <dgm:t>
        <a:bodyPr/>
        <a:lstStyle/>
        <a:p>
          <a:pPr rtl="0"/>
          <a:r>
            <a:rPr lang="en-US" dirty="0" smtClean="0"/>
            <a:t>What data values give conflicting information?</a:t>
          </a:r>
          <a:endParaRPr lang="en-US" dirty="0"/>
        </a:p>
      </dgm:t>
    </dgm:pt>
    <dgm:pt modelId="{194D8647-A00B-4F0F-8036-C1C5070EEE7A}" type="parTrans" cxnId="{1A526CA8-9A75-4768-8F52-AE2A15B9D794}">
      <dgm:prSet/>
      <dgm:spPr/>
      <dgm:t>
        <a:bodyPr/>
        <a:lstStyle/>
        <a:p>
          <a:endParaRPr lang="en-US"/>
        </a:p>
      </dgm:t>
    </dgm:pt>
    <dgm:pt modelId="{FD0AED4A-C22B-4798-A537-A03DDEE26941}" type="sibTrans" cxnId="{1A526CA8-9A75-4768-8F52-AE2A15B9D794}">
      <dgm:prSet/>
      <dgm:spPr/>
      <dgm:t>
        <a:bodyPr/>
        <a:lstStyle/>
        <a:p>
          <a:endParaRPr lang="en-US"/>
        </a:p>
      </dgm:t>
    </dgm:pt>
    <dgm:pt modelId="{E80E2C08-DEF4-4B9A-B669-FE485F07F3C3}">
      <dgm:prSet/>
      <dgm:spPr/>
      <dgm:t>
        <a:bodyPr/>
        <a:lstStyle/>
        <a:p>
          <a:pPr rtl="0"/>
          <a:r>
            <a:rPr lang="en-US" dirty="0" smtClean="0"/>
            <a:t>What data is incorrect or out of date?</a:t>
          </a:r>
          <a:endParaRPr lang="en-US" dirty="0"/>
        </a:p>
      </dgm:t>
    </dgm:pt>
    <dgm:pt modelId="{5B6C5A34-5AFF-4C08-88C1-834215EE88C5}" type="parTrans" cxnId="{72A2FF55-0200-43A6-A0EB-EBA891457AEB}">
      <dgm:prSet/>
      <dgm:spPr/>
      <dgm:t>
        <a:bodyPr/>
        <a:lstStyle/>
        <a:p>
          <a:endParaRPr lang="en-US"/>
        </a:p>
      </dgm:t>
    </dgm:pt>
    <dgm:pt modelId="{F6549F7D-D061-4E29-A516-F33272E4FA19}" type="sibTrans" cxnId="{72A2FF55-0200-43A6-A0EB-EBA891457AEB}">
      <dgm:prSet/>
      <dgm:spPr/>
      <dgm:t>
        <a:bodyPr/>
        <a:lstStyle/>
        <a:p>
          <a:endParaRPr lang="en-US"/>
        </a:p>
      </dgm:t>
    </dgm:pt>
    <dgm:pt modelId="{A790F884-75EE-46F0-AF03-BC0EA7EAF64E}">
      <dgm:prSet/>
      <dgm:spPr/>
      <dgm:t>
        <a:bodyPr/>
        <a:lstStyle/>
        <a:p>
          <a:pPr rtl="0"/>
          <a:r>
            <a:rPr lang="en-US" dirty="0" smtClean="0"/>
            <a:t>What data records or attributes are repeated?</a:t>
          </a:r>
          <a:endParaRPr lang="en-US" dirty="0"/>
        </a:p>
      </dgm:t>
    </dgm:pt>
    <dgm:pt modelId="{09B9F627-E097-4A9E-BF56-00149A8A559B}" type="parTrans" cxnId="{463D2675-DFF3-4DCF-A0B0-3FE7DD72C197}">
      <dgm:prSet/>
      <dgm:spPr/>
      <dgm:t>
        <a:bodyPr/>
        <a:lstStyle/>
        <a:p>
          <a:endParaRPr lang="en-US"/>
        </a:p>
      </dgm:t>
    </dgm:pt>
    <dgm:pt modelId="{4417D823-C156-498B-B873-0453D8D8E528}" type="sibTrans" cxnId="{463D2675-DFF3-4DCF-A0B0-3FE7DD72C197}">
      <dgm:prSet/>
      <dgm:spPr/>
      <dgm:t>
        <a:bodyPr/>
        <a:lstStyle/>
        <a:p>
          <a:endParaRPr lang="en-US"/>
        </a:p>
      </dgm:t>
    </dgm:pt>
    <dgm:pt modelId="{99FE12D8-9931-42E8-B037-B35F31CD6B37}">
      <dgm:prSet/>
      <dgm:spPr/>
      <dgm:t>
        <a:bodyPr/>
        <a:lstStyle/>
        <a:p>
          <a:pPr rtl="0"/>
          <a:r>
            <a:rPr lang="en-US" dirty="0" smtClean="0"/>
            <a:t>What data is missing or not referenced?</a:t>
          </a:r>
          <a:endParaRPr lang="en-US" dirty="0"/>
        </a:p>
      </dgm:t>
    </dgm:pt>
    <dgm:pt modelId="{1BC11B4A-28F5-4870-BCAA-1FCB486A9981}" type="parTrans" cxnId="{AEFB1275-AB28-4452-9C2D-89CFB4E53DF9}">
      <dgm:prSet/>
      <dgm:spPr/>
      <dgm:t>
        <a:bodyPr/>
        <a:lstStyle/>
        <a:p>
          <a:endParaRPr lang="en-US"/>
        </a:p>
      </dgm:t>
    </dgm:pt>
    <dgm:pt modelId="{1CC9DE3B-774F-411D-B140-AC3B59410F4C}" type="sibTrans" cxnId="{AEFB1275-AB28-4452-9C2D-89CFB4E53DF9}">
      <dgm:prSet/>
      <dgm:spPr/>
      <dgm:t>
        <a:bodyPr/>
        <a:lstStyle/>
        <a:p>
          <a:endParaRPr lang="en-US"/>
        </a:p>
      </dgm:t>
    </dgm:pt>
    <dgm:pt modelId="{6DDB9465-EC97-44F1-990C-6167BA2C735E}" type="pres">
      <dgm:prSet presAssocID="{D2652090-D716-4048-A37F-A2749AAAF5A9}" presName="Name0" presStyleCnt="0">
        <dgm:presLayoutVars>
          <dgm:dir/>
          <dgm:animLvl val="lvl"/>
          <dgm:resizeHandles val="exact"/>
        </dgm:presLayoutVars>
      </dgm:prSet>
      <dgm:spPr/>
      <dgm:t>
        <a:bodyPr/>
        <a:lstStyle/>
        <a:p>
          <a:endParaRPr lang="en-US"/>
        </a:p>
      </dgm:t>
    </dgm:pt>
    <dgm:pt modelId="{64E29BC1-5AC5-456E-90F4-02284CA2D07F}" type="pres">
      <dgm:prSet presAssocID="{103A6EBC-C73B-4567-977F-BF53A9066E22}" presName="linNode" presStyleCnt="0"/>
      <dgm:spPr/>
      <dgm:t>
        <a:bodyPr/>
        <a:lstStyle/>
        <a:p>
          <a:endParaRPr lang="en-US"/>
        </a:p>
      </dgm:t>
    </dgm:pt>
    <dgm:pt modelId="{8C739D77-EB65-49EE-AD77-EB0DC6973451}" type="pres">
      <dgm:prSet presAssocID="{103A6EBC-C73B-4567-977F-BF53A9066E22}" presName="parentText" presStyleLbl="node1" presStyleIdx="0" presStyleCnt="6">
        <dgm:presLayoutVars>
          <dgm:chMax val="1"/>
          <dgm:bulletEnabled val="1"/>
        </dgm:presLayoutVars>
      </dgm:prSet>
      <dgm:spPr/>
      <dgm:t>
        <a:bodyPr/>
        <a:lstStyle/>
        <a:p>
          <a:endParaRPr lang="en-US"/>
        </a:p>
      </dgm:t>
    </dgm:pt>
    <dgm:pt modelId="{DBFD6527-2873-4749-A84E-D6C97C7E8662}" type="pres">
      <dgm:prSet presAssocID="{103A6EBC-C73B-4567-977F-BF53A9066E22}" presName="descendantText" presStyleLbl="alignAccFollowNode1" presStyleIdx="0" presStyleCnt="6">
        <dgm:presLayoutVars>
          <dgm:bulletEnabled val="1"/>
        </dgm:presLayoutVars>
      </dgm:prSet>
      <dgm:spPr/>
      <dgm:t>
        <a:bodyPr/>
        <a:lstStyle/>
        <a:p>
          <a:endParaRPr lang="en-US"/>
        </a:p>
      </dgm:t>
    </dgm:pt>
    <dgm:pt modelId="{3DF0029B-C14C-4770-8E98-4502AEF3795A}" type="pres">
      <dgm:prSet presAssocID="{C87825F3-DFDE-4836-A919-20C3090CCE1F}" presName="sp" presStyleCnt="0"/>
      <dgm:spPr/>
      <dgm:t>
        <a:bodyPr/>
        <a:lstStyle/>
        <a:p>
          <a:endParaRPr lang="en-US"/>
        </a:p>
      </dgm:t>
    </dgm:pt>
    <dgm:pt modelId="{98412466-568D-46C4-A8FC-AB6A53A0D4D1}" type="pres">
      <dgm:prSet presAssocID="{574D393B-BB4F-48AB-BABD-EF35F4274D5F}" presName="linNode" presStyleCnt="0"/>
      <dgm:spPr/>
      <dgm:t>
        <a:bodyPr/>
        <a:lstStyle/>
        <a:p>
          <a:endParaRPr lang="en-US"/>
        </a:p>
      </dgm:t>
    </dgm:pt>
    <dgm:pt modelId="{1930F1E8-63DC-4688-BD7C-3EDC3D1A0338}" type="pres">
      <dgm:prSet presAssocID="{574D393B-BB4F-48AB-BABD-EF35F4274D5F}" presName="parentText" presStyleLbl="node1" presStyleIdx="1" presStyleCnt="6">
        <dgm:presLayoutVars>
          <dgm:chMax val="1"/>
          <dgm:bulletEnabled val="1"/>
        </dgm:presLayoutVars>
      </dgm:prSet>
      <dgm:spPr/>
      <dgm:t>
        <a:bodyPr/>
        <a:lstStyle/>
        <a:p>
          <a:endParaRPr lang="en-US"/>
        </a:p>
      </dgm:t>
    </dgm:pt>
    <dgm:pt modelId="{91D4AB97-E3C6-4D00-A0BC-3664DA7FED0E}" type="pres">
      <dgm:prSet presAssocID="{574D393B-BB4F-48AB-BABD-EF35F4274D5F}" presName="descendantText" presStyleLbl="alignAccFollowNode1" presStyleIdx="1" presStyleCnt="6">
        <dgm:presLayoutVars>
          <dgm:bulletEnabled val="1"/>
        </dgm:presLayoutVars>
      </dgm:prSet>
      <dgm:spPr/>
      <dgm:t>
        <a:bodyPr/>
        <a:lstStyle/>
        <a:p>
          <a:endParaRPr lang="en-US"/>
        </a:p>
      </dgm:t>
    </dgm:pt>
    <dgm:pt modelId="{077FBBE1-D603-4CAC-B314-ED259A17D410}" type="pres">
      <dgm:prSet presAssocID="{44F914FE-C91D-4D24-BEF4-BA3D508331EC}" presName="sp" presStyleCnt="0"/>
      <dgm:spPr/>
      <dgm:t>
        <a:bodyPr/>
        <a:lstStyle/>
        <a:p>
          <a:endParaRPr lang="en-US"/>
        </a:p>
      </dgm:t>
    </dgm:pt>
    <dgm:pt modelId="{8C0CAF91-C196-4954-A24C-9866C1A65E5A}" type="pres">
      <dgm:prSet presAssocID="{215C0C7C-9B09-4FEB-8B20-EB41C423A628}" presName="linNode" presStyleCnt="0"/>
      <dgm:spPr/>
      <dgm:t>
        <a:bodyPr/>
        <a:lstStyle/>
        <a:p>
          <a:endParaRPr lang="en-US"/>
        </a:p>
      </dgm:t>
    </dgm:pt>
    <dgm:pt modelId="{C7736162-A369-49D9-B220-4057EC0C3381}" type="pres">
      <dgm:prSet presAssocID="{215C0C7C-9B09-4FEB-8B20-EB41C423A628}" presName="parentText" presStyleLbl="node1" presStyleIdx="2" presStyleCnt="6">
        <dgm:presLayoutVars>
          <dgm:chMax val="1"/>
          <dgm:bulletEnabled val="1"/>
        </dgm:presLayoutVars>
      </dgm:prSet>
      <dgm:spPr/>
      <dgm:t>
        <a:bodyPr/>
        <a:lstStyle/>
        <a:p>
          <a:endParaRPr lang="en-US"/>
        </a:p>
      </dgm:t>
    </dgm:pt>
    <dgm:pt modelId="{25BA471F-1990-49A8-8593-6BF088A56CE5}" type="pres">
      <dgm:prSet presAssocID="{215C0C7C-9B09-4FEB-8B20-EB41C423A628}" presName="descendantText" presStyleLbl="alignAccFollowNode1" presStyleIdx="2" presStyleCnt="6">
        <dgm:presLayoutVars>
          <dgm:bulletEnabled val="1"/>
        </dgm:presLayoutVars>
      </dgm:prSet>
      <dgm:spPr/>
      <dgm:t>
        <a:bodyPr/>
        <a:lstStyle/>
        <a:p>
          <a:endParaRPr lang="en-US"/>
        </a:p>
      </dgm:t>
    </dgm:pt>
    <dgm:pt modelId="{22E45E78-F201-4338-A620-A87E40068448}" type="pres">
      <dgm:prSet presAssocID="{5CC0FBBF-7230-4ECD-9C20-28F220CB6633}" presName="sp" presStyleCnt="0"/>
      <dgm:spPr/>
      <dgm:t>
        <a:bodyPr/>
        <a:lstStyle/>
        <a:p>
          <a:endParaRPr lang="en-US"/>
        </a:p>
      </dgm:t>
    </dgm:pt>
    <dgm:pt modelId="{D3E9C705-9D30-4887-BBEF-B36DEB6B9E19}" type="pres">
      <dgm:prSet presAssocID="{78F768EF-D61D-4E83-8C39-B30F376043A0}" presName="linNode" presStyleCnt="0"/>
      <dgm:spPr/>
      <dgm:t>
        <a:bodyPr/>
        <a:lstStyle/>
        <a:p>
          <a:endParaRPr lang="en-US"/>
        </a:p>
      </dgm:t>
    </dgm:pt>
    <dgm:pt modelId="{F4FF99B4-FA37-4955-956D-4EAD17A6EA8B}" type="pres">
      <dgm:prSet presAssocID="{78F768EF-D61D-4E83-8C39-B30F376043A0}" presName="parentText" presStyleLbl="node1" presStyleIdx="3" presStyleCnt="6">
        <dgm:presLayoutVars>
          <dgm:chMax val="1"/>
          <dgm:bulletEnabled val="1"/>
        </dgm:presLayoutVars>
      </dgm:prSet>
      <dgm:spPr/>
      <dgm:t>
        <a:bodyPr/>
        <a:lstStyle/>
        <a:p>
          <a:endParaRPr lang="en-US"/>
        </a:p>
      </dgm:t>
    </dgm:pt>
    <dgm:pt modelId="{C85340C1-439C-4FDB-BE77-DC6CC03A3E09}" type="pres">
      <dgm:prSet presAssocID="{78F768EF-D61D-4E83-8C39-B30F376043A0}" presName="descendantText" presStyleLbl="alignAccFollowNode1" presStyleIdx="3" presStyleCnt="6">
        <dgm:presLayoutVars>
          <dgm:bulletEnabled val="1"/>
        </dgm:presLayoutVars>
      </dgm:prSet>
      <dgm:spPr/>
      <dgm:t>
        <a:bodyPr/>
        <a:lstStyle/>
        <a:p>
          <a:endParaRPr lang="en-US"/>
        </a:p>
      </dgm:t>
    </dgm:pt>
    <dgm:pt modelId="{E8DDFA06-6460-463B-A42E-27616B5AFE9C}" type="pres">
      <dgm:prSet presAssocID="{04E3444B-31DF-4F44-A60C-8670099389DA}" presName="sp" presStyleCnt="0"/>
      <dgm:spPr/>
      <dgm:t>
        <a:bodyPr/>
        <a:lstStyle/>
        <a:p>
          <a:endParaRPr lang="en-US"/>
        </a:p>
      </dgm:t>
    </dgm:pt>
    <dgm:pt modelId="{16B6BC4C-A413-4CFF-8F6A-28EFB164BAD3}" type="pres">
      <dgm:prSet presAssocID="{68B35351-32F5-4E72-A724-DC7029B2DA92}" presName="linNode" presStyleCnt="0"/>
      <dgm:spPr/>
      <dgm:t>
        <a:bodyPr/>
        <a:lstStyle/>
        <a:p>
          <a:endParaRPr lang="en-US"/>
        </a:p>
      </dgm:t>
    </dgm:pt>
    <dgm:pt modelId="{2E3510DF-844D-491F-88CD-E706E4E1D9A6}" type="pres">
      <dgm:prSet presAssocID="{68B35351-32F5-4E72-A724-DC7029B2DA92}" presName="parentText" presStyleLbl="node1" presStyleIdx="4" presStyleCnt="6">
        <dgm:presLayoutVars>
          <dgm:chMax val="1"/>
          <dgm:bulletEnabled val="1"/>
        </dgm:presLayoutVars>
      </dgm:prSet>
      <dgm:spPr/>
      <dgm:t>
        <a:bodyPr/>
        <a:lstStyle/>
        <a:p>
          <a:endParaRPr lang="en-US"/>
        </a:p>
      </dgm:t>
    </dgm:pt>
    <dgm:pt modelId="{D7398BDB-812E-4276-988D-93CF037AC9C8}" type="pres">
      <dgm:prSet presAssocID="{68B35351-32F5-4E72-A724-DC7029B2DA92}" presName="descendantText" presStyleLbl="alignAccFollowNode1" presStyleIdx="4" presStyleCnt="6">
        <dgm:presLayoutVars>
          <dgm:bulletEnabled val="1"/>
        </dgm:presLayoutVars>
      </dgm:prSet>
      <dgm:spPr/>
      <dgm:t>
        <a:bodyPr/>
        <a:lstStyle/>
        <a:p>
          <a:endParaRPr lang="en-US"/>
        </a:p>
      </dgm:t>
    </dgm:pt>
    <dgm:pt modelId="{BDD50341-5D37-4543-BCDA-45C80991DA34}" type="pres">
      <dgm:prSet presAssocID="{2CB6E862-7411-460A-BD87-DD14496E6058}" presName="sp" presStyleCnt="0"/>
      <dgm:spPr/>
      <dgm:t>
        <a:bodyPr/>
        <a:lstStyle/>
        <a:p>
          <a:endParaRPr lang="en-US"/>
        </a:p>
      </dgm:t>
    </dgm:pt>
    <dgm:pt modelId="{5C1DBCC9-FEAB-44C1-88A6-A8B5E0EE98AA}" type="pres">
      <dgm:prSet presAssocID="{64107BC9-2D9F-424D-AE80-DEF125FCD6F9}" presName="linNode" presStyleCnt="0"/>
      <dgm:spPr/>
      <dgm:t>
        <a:bodyPr/>
        <a:lstStyle/>
        <a:p>
          <a:endParaRPr lang="en-US"/>
        </a:p>
      </dgm:t>
    </dgm:pt>
    <dgm:pt modelId="{F5A837DA-D828-453B-AB55-41E60C4EDEB8}" type="pres">
      <dgm:prSet presAssocID="{64107BC9-2D9F-424D-AE80-DEF125FCD6F9}" presName="parentText" presStyleLbl="node1" presStyleIdx="5" presStyleCnt="6">
        <dgm:presLayoutVars>
          <dgm:chMax val="1"/>
          <dgm:bulletEnabled val="1"/>
        </dgm:presLayoutVars>
      </dgm:prSet>
      <dgm:spPr/>
      <dgm:t>
        <a:bodyPr/>
        <a:lstStyle/>
        <a:p>
          <a:endParaRPr lang="en-US"/>
        </a:p>
      </dgm:t>
    </dgm:pt>
    <dgm:pt modelId="{6135FE6D-FE9F-4318-9C79-B6F047AED35F}" type="pres">
      <dgm:prSet presAssocID="{64107BC9-2D9F-424D-AE80-DEF125FCD6F9}" presName="descendantText" presStyleLbl="alignAccFollowNode1" presStyleIdx="5" presStyleCnt="6">
        <dgm:presLayoutVars>
          <dgm:bulletEnabled val="1"/>
        </dgm:presLayoutVars>
      </dgm:prSet>
      <dgm:spPr/>
      <dgm:t>
        <a:bodyPr/>
        <a:lstStyle/>
        <a:p>
          <a:endParaRPr lang="en-US"/>
        </a:p>
      </dgm:t>
    </dgm:pt>
  </dgm:ptLst>
  <dgm:cxnLst>
    <dgm:cxn modelId="{AEFB1275-AB28-4452-9C2D-89CFB4E53DF9}" srcId="{64107BC9-2D9F-424D-AE80-DEF125FCD6F9}" destId="{99FE12D8-9931-42E8-B037-B35F31CD6B37}" srcOrd="0" destOrd="0" parTransId="{1BC11B4A-28F5-4870-BCAA-1FCB486A9981}" sibTransId="{1CC9DE3B-774F-411D-B140-AC3B59410F4C}"/>
    <dgm:cxn modelId="{E9432875-2211-45BC-9DB1-05C1815CB41F}" srcId="{574D393B-BB4F-48AB-BABD-EF35F4274D5F}" destId="{012592C5-F66F-4795-864E-15401D0E6FE6}" srcOrd="0" destOrd="0" parTransId="{96E9915C-5728-4B63-B084-AB4CB0A522F7}" sibTransId="{C082AD8F-1D3F-49A2-A3BD-6C57767F1B28}"/>
    <dgm:cxn modelId="{1F4809CC-BCDE-40F5-99F3-FB7DA8D2AD59}" srcId="{D2652090-D716-4048-A37F-A2749AAAF5A9}" destId="{68B35351-32F5-4E72-A724-DC7029B2DA92}" srcOrd="4" destOrd="0" parTransId="{033FDD08-50C9-4F5B-94FA-EEF1DC2B1551}" sibTransId="{2CB6E862-7411-460A-BD87-DD14496E6058}"/>
    <dgm:cxn modelId="{6C507624-D348-4797-8044-DDA8B3578B32}" type="presOf" srcId="{215C0C7C-9B09-4FEB-8B20-EB41C423A628}" destId="{C7736162-A369-49D9-B220-4057EC0C3381}" srcOrd="0" destOrd="0" presId="urn:microsoft.com/office/officeart/2005/8/layout/vList5"/>
    <dgm:cxn modelId="{A3772E77-6482-43FD-8243-E8B40DD3D5BF}" srcId="{D2652090-D716-4048-A37F-A2749AAAF5A9}" destId="{574D393B-BB4F-48AB-BABD-EF35F4274D5F}" srcOrd="1" destOrd="0" parTransId="{D78ED9CB-DDE5-49BB-B9CF-7351B2316A77}" sibTransId="{44F914FE-C91D-4D24-BEF4-BA3D508331EC}"/>
    <dgm:cxn modelId="{879578BF-C145-48CD-9B67-5B5C34C1E740}" srcId="{D2652090-D716-4048-A37F-A2749AAAF5A9}" destId="{64107BC9-2D9F-424D-AE80-DEF125FCD6F9}" srcOrd="5" destOrd="0" parTransId="{BC3B0B6F-48CA-48CA-B764-D71E6E7BF8F3}" sibTransId="{2937D260-036D-40F9-B167-E41A567D31D5}"/>
    <dgm:cxn modelId="{961B80AA-ED50-40BC-9B59-17D659D8D062}" type="presOf" srcId="{51EFDC6B-C96F-4077-ABD3-BA5291DA1976}" destId="{DBFD6527-2873-4749-A84E-D6C97C7E8662}" srcOrd="0" destOrd="0" presId="urn:microsoft.com/office/officeart/2005/8/layout/vList5"/>
    <dgm:cxn modelId="{083F4F2E-F97F-49D7-B731-952AEF4225B7}" srcId="{D2652090-D716-4048-A37F-A2749AAAF5A9}" destId="{215C0C7C-9B09-4FEB-8B20-EB41C423A628}" srcOrd="2" destOrd="0" parTransId="{C70F9EA6-A6F4-45EE-A664-AB82CFEFA1C9}" sibTransId="{5CC0FBBF-7230-4ECD-9C20-28F220CB6633}"/>
    <dgm:cxn modelId="{BA402B25-1908-49CC-90E3-4F369ADF09B5}" type="presOf" srcId="{D2652090-D716-4048-A37F-A2749AAAF5A9}" destId="{6DDB9465-EC97-44F1-990C-6167BA2C735E}" srcOrd="0" destOrd="0" presId="urn:microsoft.com/office/officeart/2005/8/layout/vList5"/>
    <dgm:cxn modelId="{07665838-A1AC-4BC1-8096-91E7B087C390}" srcId="{D2652090-D716-4048-A37F-A2749AAAF5A9}" destId="{78F768EF-D61D-4E83-8C39-B30F376043A0}" srcOrd="3" destOrd="0" parTransId="{0035B421-088F-460C-867D-9AF7AEC8F305}" sibTransId="{04E3444B-31DF-4F44-A60C-8670099389DA}"/>
    <dgm:cxn modelId="{19365D03-5A7D-4A12-A095-8B73B2339DB1}" type="presOf" srcId="{103A6EBC-C73B-4567-977F-BF53A9066E22}" destId="{8C739D77-EB65-49EE-AD77-EB0DC6973451}" srcOrd="0" destOrd="0" presId="urn:microsoft.com/office/officeart/2005/8/layout/vList5"/>
    <dgm:cxn modelId="{E0099E3F-AA26-4E11-85A9-C0819CC76859}" type="presOf" srcId="{E80E2C08-DEF4-4B9A-B669-FE485F07F3C3}" destId="{C85340C1-439C-4FDB-BE77-DC6CC03A3E09}" srcOrd="0" destOrd="0" presId="urn:microsoft.com/office/officeart/2005/8/layout/vList5"/>
    <dgm:cxn modelId="{A0B208F4-02F2-4834-A95B-0DE9A855F24A}" type="presOf" srcId="{68B35351-32F5-4E72-A724-DC7029B2DA92}" destId="{2E3510DF-844D-491F-88CD-E706E4E1D9A6}" srcOrd="0" destOrd="0" presId="urn:microsoft.com/office/officeart/2005/8/layout/vList5"/>
    <dgm:cxn modelId="{B1462892-4D58-4F1A-9B94-CB1DFBF50451}" type="presOf" srcId="{64107BC9-2D9F-424D-AE80-DEF125FCD6F9}" destId="{F5A837DA-D828-453B-AB55-41E60C4EDEB8}" srcOrd="0" destOrd="0" presId="urn:microsoft.com/office/officeart/2005/8/layout/vList5"/>
    <dgm:cxn modelId="{DF9F9B6D-C3ED-43CB-8E0D-4F34BC4AB61B}" type="presOf" srcId="{99FE12D8-9931-42E8-B037-B35F31CD6B37}" destId="{6135FE6D-FE9F-4318-9C79-B6F047AED35F}" srcOrd="0" destOrd="0" presId="urn:microsoft.com/office/officeart/2005/8/layout/vList5"/>
    <dgm:cxn modelId="{A7373D3D-0EAA-4B48-A199-5EB6FB15FE16}" type="presOf" srcId="{574D393B-BB4F-48AB-BABD-EF35F4274D5F}" destId="{1930F1E8-63DC-4688-BD7C-3EDC3D1A0338}" srcOrd="0" destOrd="0" presId="urn:microsoft.com/office/officeart/2005/8/layout/vList5"/>
    <dgm:cxn modelId="{BF0905A3-BC73-41A5-9BE2-3C943D3D0325}" srcId="{103A6EBC-C73B-4567-977F-BF53A9066E22}" destId="{51EFDC6B-C96F-4077-ABD3-BA5291DA1976}" srcOrd="0" destOrd="0" parTransId="{C2C5D132-3CEA-42AE-B4FA-4A17F02FA6B7}" sibTransId="{176DD964-2FE9-472E-AF3E-DAA613EE8029}"/>
    <dgm:cxn modelId="{72A2FF55-0200-43A6-A0EB-EBA891457AEB}" srcId="{78F768EF-D61D-4E83-8C39-B30F376043A0}" destId="{E80E2C08-DEF4-4B9A-B669-FE485F07F3C3}" srcOrd="0" destOrd="0" parTransId="{5B6C5A34-5AFF-4C08-88C1-834215EE88C5}" sibTransId="{F6549F7D-D061-4E29-A516-F33272E4FA19}"/>
    <dgm:cxn modelId="{1A526CA8-9A75-4768-8F52-AE2A15B9D794}" srcId="{215C0C7C-9B09-4FEB-8B20-EB41C423A628}" destId="{29EC9126-B0B1-4E25-A3C7-B8A13FDB0434}" srcOrd="0" destOrd="0" parTransId="{194D8647-A00B-4F0F-8036-C1C5070EEE7A}" sibTransId="{FD0AED4A-C22B-4798-A537-A03DDEE26941}"/>
    <dgm:cxn modelId="{4FC6F946-2006-4FD0-A43F-9A0D71B2CA6E}" type="presOf" srcId="{012592C5-F66F-4795-864E-15401D0E6FE6}" destId="{91D4AB97-E3C6-4D00-A0BC-3664DA7FED0E}" srcOrd="0" destOrd="0" presId="urn:microsoft.com/office/officeart/2005/8/layout/vList5"/>
    <dgm:cxn modelId="{FE88C516-7511-4F1D-A7F3-5AAD9359B01A}" type="presOf" srcId="{29EC9126-B0B1-4E25-A3C7-B8A13FDB0434}" destId="{25BA471F-1990-49A8-8593-6BF088A56CE5}" srcOrd="0" destOrd="0" presId="urn:microsoft.com/office/officeart/2005/8/layout/vList5"/>
    <dgm:cxn modelId="{6F4D56E2-71E9-4E9C-8C99-179F64E41195}" type="presOf" srcId="{A790F884-75EE-46F0-AF03-BC0EA7EAF64E}" destId="{D7398BDB-812E-4276-988D-93CF037AC9C8}" srcOrd="0" destOrd="0" presId="urn:microsoft.com/office/officeart/2005/8/layout/vList5"/>
    <dgm:cxn modelId="{6DF5FE43-E1B2-44ED-9BDF-A9EC3E287326}" type="presOf" srcId="{78F768EF-D61D-4E83-8C39-B30F376043A0}" destId="{F4FF99B4-FA37-4955-956D-4EAD17A6EA8B}" srcOrd="0" destOrd="0" presId="urn:microsoft.com/office/officeart/2005/8/layout/vList5"/>
    <dgm:cxn modelId="{463D2675-DFF3-4DCF-A0B0-3FE7DD72C197}" srcId="{68B35351-32F5-4E72-A724-DC7029B2DA92}" destId="{A790F884-75EE-46F0-AF03-BC0EA7EAF64E}" srcOrd="0" destOrd="0" parTransId="{09B9F627-E097-4A9E-BF56-00149A8A559B}" sibTransId="{4417D823-C156-498B-B873-0453D8D8E528}"/>
    <dgm:cxn modelId="{381244D7-4BBA-44AC-A46D-279BACE8660C}" srcId="{D2652090-D716-4048-A37F-A2749AAAF5A9}" destId="{103A6EBC-C73B-4567-977F-BF53A9066E22}" srcOrd="0" destOrd="0" parTransId="{D70C67A0-E60E-46E5-8CC4-420585F47228}" sibTransId="{C87825F3-DFDE-4836-A919-20C3090CCE1F}"/>
    <dgm:cxn modelId="{3B2809A5-0924-4BCA-ABC9-22B74B9D63BC}" type="presParOf" srcId="{6DDB9465-EC97-44F1-990C-6167BA2C735E}" destId="{64E29BC1-5AC5-456E-90F4-02284CA2D07F}" srcOrd="0" destOrd="0" presId="urn:microsoft.com/office/officeart/2005/8/layout/vList5"/>
    <dgm:cxn modelId="{DBB8DE76-7A71-4426-8BAC-1E7DF5ABE731}" type="presParOf" srcId="{64E29BC1-5AC5-456E-90F4-02284CA2D07F}" destId="{8C739D77-EB65-49EE-AD77-EB0DC6973451}" srcOrd="0" destOrd="0" presId="urn:microsoft.com/office/officeart/2005/8/layout/vList5"/>
    <dgm:cxn modelId="{BEA404EF-7AA0-4869-BB8C-E79398BD9A07}" type="presParOf" srcId="{64E29BC1-5AC5-456E-90F4-02284CA2D07F}" destId="{DBFD6527-2873-4749-A84E-D6C97C7E8662}" srcOrd="1" destOrd="0" presId="urn:microsoft.com/office/officeart/2005/8/layout/vList5"/>
    <dgm:cxn modelId="{8DEBE4FE-15F2-4D7E-A73E-4594D17EC490}" type="presParOf" srcId="{6DDB9465-EC97-44F1-990C-6167BA2C735E}" destId="{3DF0029B-C14C-4770-8E98-4502AEF3795A}" srcOrd="1" destOrd="0" presId="urn:microsoft.com/office/officeart/2005/8/layout/vList5"/>
    <dgm:cxn modelId="{B84D7F18-6E43-4B6C-9AAB-9D719A6127FC}" type="presParOf" srcId="{6DDB9465-EC97-44F1-990C-6167BA2C735E}" destId="{98412466-568D-46C4-A8FC-AB6A53A0D4D1}" srcOrd="2" destOrd="0" presId="urn:microsoft.com/office/officeart/2005/8/layout/vList5"/>
    <dgm:cxn modelId="{142B5D12-8158-4F68-91F5-2929F8A0BFBB}" type="presParOf" srcId="{98412466-568D-46C4-A8FC-AB6A53A0D4D1}" destId="{1930F1E8-63DC-4688-BD7C-3EDC3D1A0338}" srcOrd="0" destOrd="0" presId="urn:microsoft.com/office/officeart/2005/8/layout/vList5"/>
    <dgm:cxn modelId="{993C3E94-30FC-4803-AD3A-3101F368F980}" type="presParOf" srcId="{98412466-568D-46C4-A8FC-AB6A53A0D4D1}" destId="{91D4AB97-E3C6-4D00-A0BC-3664DA7FED0E}" srcOrd="1" destOrd="0" presId="urn:microsoft.com/office/officeart/2005/8/layout/vList5"/>
    <dgm:cxn modelId="{7F65F017-513A-4FC7-964E-2E4CD91A26AB}" type="presParOf" srcId="{6DDB9465-EC97-44F1-990C-6167BA2C735E}" destId="{077FBBE1-D603-4CAC-B314-ED259A17D410}" srcOrd="3" destOrd="0" presId="urn:microsoft.com/office/officeart/2005/8/layout/vList5"/>
    <dgm:cxn modelId="{44D2052E-B07B-4F0A-913E-7CBD75F5424F}" type="presParOf" srcId="{6DDB9465-EC97-44F1-990C-6167BA2C735E}" destId="{8C0CAF91-C196-4954-A24C-9866C1A65E5A}" srcOrd="4" destOrd="0" presId="urn:microsoft.com/office/officeart/2005/8/layout/vList5"/>
    <dgm:cxn modelId="{ADAFE018-1D06-4515-BCC4-19A474215448}" type="presParOf" srcId="{8C0CAF91-C196-4954-A24C-9866C1A65E5A}" destId="{C7736162-A369-49D9-B220-4057EC0C3381}" srcOrd="0" destOrd="0" presId="urn:microsoft.com/office/officeart/2005/8/layout/vList5"/>
    <dgm:cxn modelId="{2EE5EC5B-945A-4610-8F2F-EDBCD4866588}" type="presParOf" srcId="{8C0CAF91-C196-4954-A24C-9866C1A65E5A}" destId="{25BA471F-1990-49A8-8593-6BF088A56CE5}" srcOrd="1" destOrd="0" presId="urn:microsoft.com/office/officeart/2005/8/layout/vList5"/>
    <dgm:cxn modelId="{B87EE867-6258-4EDE-B841-E5B079E6DBE3}" type="presParOf" srcId="{6DDB9465-EC97-44F1-990C-6167BA2C735E}" destId="{22E45E78-F201-4338-A620-A87E40068448}" srcOrd="5" destOrd="0" presId="urn:microsoft.com/office/officeart/2005/8/layout/vList5"/>
    <dgm:cxn modelId="{840CD74B-186A-4AAF-BA71-3532F6D973C0}" type="presParOf" srcId="{6DDB9465-EC97-44F1-990C-6167BA2C735E}" destId="{D3E9C705-9D30-4887-BBEF-B36DEB6B9E19}" srcOrd="6" destOrd="0" presId="urn:microsoft.com/office/officeart/2005/8/layout/vList5"/>
    <dgm:cxn modelId="{E343ED63-6DBC-4A8E-BF19-C00252B345B2}" type="presParOf" srcId="{D3E9C705-9D30-4887-BBEF-B36DEB6B9E19}" destId="{F4FF99B4-FA37-4955-956D-4EAD17A6EA8B}" srcOrd="0" destOrd="0" presId="urn:microsoft.com/office/officeart/2005/8/layout/vList5"/>
    <dgm:cxn modelId="{65A10EEA-DD1A-4AD4-9DFA-5C880770C771}" type="presParOf" srcId="{D3E9C705-9D30-4887-BBEF-B36DEB6B9E19}" destId="{C85340C1-439C-4FDB-BE77-DC6CC03A3E09}" srcOrd="1" destOrd="0" presId="urn:microsoft.com/office/officeart/2005/8/layout/vList5"/>
    <dgm:cxn modelId="{C216881B-2CD0-4DB0-84E8-E39F6A96CF11}" type="presParOf" srcId="{6DDB9465-EC97-44F1-990C-6167BA2C735E}" destId="{E8DDFA06-6460-463B-A42E-27616B5AFE9C}" srcOrd="7" destOrd="0" presId="urn:microsoft.com/office/officeart/2005/8/layout/vList5"/>
    <dgm:cxn modelId="{CC6078A3-2402-4F96-92DB-A16F46A24125}" type="presParOf" srcId="{6DDB9465-EC97-44F1-990C-6167BA2C735E}" destId="{16B6BC4C-A413-4CFF-8F6A-28EFB164BAD3}" srcOrd="8" destOrd="0" presId="urn:microsoft.com/office/officeart/2005/8/layout/vList5"/>
    <dgm:cxn modelId="{9516DB68-20A1-4B3A-80D9-7FC2D5B60C72}" type="presParOf" srcId="{16B6BC4C-A413-4CFF-8F6A-28EFB164BAD3}" destId="{2E3510DF-844D-491F-88CD-E706E4E1D9A6}" srcOrd="0" destOrd="0" presId="urn:microsoft.com/office/officeart/2005/8/layout/vList5"/>
    <dgm:cxn modelId="{E6268061-8A03-4D7C-B49D-B69FF1A799BC}" type="presParOf" srcId="{16B6BC4C-A413-4CFF-8F6A-28EFB164BAD3}" destId="{D7398BDB-812E-4276-988D-93CF037AC9C8}" srcOrd="1" destOrd="0" presId="urn:microsoft.com/office/officeart/2005/8/layout/vList5"/>
    <dgm:cxn modelId="{9FDAF353-35A4-4311-B75D-401F9E707602}" type="presParOf" srcId="{6DDB9465-EC97-44F1-990C-6167BA2C735E}" destId="{BDD50341-5D37-4543-BCDA-45C80991DA34}" srcOrd="9" destOrd="0" presId="urn:microsoft.com/office/officeart/2005/8/layout/vList5"/>
    <dgm:cxn modelId="{A6304245-5ECE-434B-8E21-AF58A4FB5FB4}" type="presParOf" srcId="{6DDB9465-EC97-44F1-990C-6167BA2C735E}" destId="{5C1DBCC9-FEAB-44C1-88A6-A8B5E0EE98AA}" srcOrd="10" destOrd="0" presId="urn:microsoft.com/office/officeart/2005/8/layout/vList5"/>
    <dgm:cxn modelId="{022329A3-1113-4E25-8F46-3E1B54D87AB7}" type="presParOf" srcId="{5C1DBCC9-FEAB-44C1-88A6-A8B5E0EE98AA}" destId="{F5A837DA-D828-453B-AB55-41E60C4EDEB8}" srcOrd="0" destOrd="0" presId="urn:microsoft.com/office/officeart/2005/8/layout/vList5"/>
    <dgm:cxn modelId="{2BB936D3-06F7-4E3C-8CC7-76509AC14D3B}" type="presParOf" srcId="{5C1DBCC9-FEAB-44C1-88A6-A8B5E0EE98AA}" destId="{6135FE6D-FE9F-4318-9C79-B6F047AED35F}"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DB327BA-F218-48B6-B40A-85C9688DFE34}">
      <dsp:nvSpPr>
        <dsp:cNvPr id="0" name=""/>
        <dsp:cNvSpPr/>
      </dsp:nvSpPr>
      <dsp:spPr>
        <a:xfrm>
          <a:off x="0" y="220789"/>
          <a:ext cx="6096000" cy="12852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3117" tIns="249936" rIns="473117"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Captures once, delivers to many targets for different uses</a:t>
          </a:r>
          <a:endParaRPr lang="en-US" sz="800" kern="1200" dirty="0"/>
        </a:p>
        <a:p>
          <a:pPr marL="171450" lvl="1" indent="-171450" algn="l" defTabSz="711200">
            <a:lnSpc>
              <a:spcPct val="90000"/>
            </a:lnSpc>
            <a:spcBef>
              <a:spcPct val="0"/>
            </a:spcBef>
            <a:spcAft>
              <a:spcPct val="15000"/>
            </a:spcAft>
            <a:buChar char="••"/>
          </a:pPr>
          <a:r>
            <a:rPr lang="en-US" sz="1600" kern="1200" dirty="0" smtClean="0"/>
            <a:t> Non-invasive, log-based capture</a:t>
          </a:r>
          <a:endParaRPr lang="en-US" sz="1600" kern="1200" dirty="0"/>
        </a:p>
        <a:p>
          <a:pPr marL="171450" lvl="1" indent="-171450" algn="l" defTabSz="711200">
            <a:lnSpc>
              <a:spcPct val="90000"/>
            </a:lnSpc>
            <a:spcBef>
              <a:spcPct val="0"/>
            </a:spcBef>
            <a:spcAft>
              <a:spcPct val="15000"/>
            </a:spcAft>
            <a:buChar char="••"/>
          </a:pPr>
          <a:r>
            <a:rPr lang="en-US" sz="1600" kern="1200" dirty="0" smtClean="0"/>
            <a:t> Moves only committed data, reduces bandwidth needs</a:t>
          </a:r>
          <a:endParaRPr lang="en-US" sz="1600" kern="1200" dirty="0"/>
        </a:p>
      </dsp:txBody>
      <dsp:txXfrm>
        <a:off x="0" y="220789"/>
        <a:ext cx="6096000" cy="1285200"/>
      </dsp:txXfrm>
    </dsp:sp>
    <dsp:sp modelId="{87B1CCC4-B6C0-46B0-A9C0-8D0E7FA894F4}">
      <dsp:nvSpPr>
        <dsp:cNvPr id="0" name=""/>
        <dsp:cNvSpPr/>
      </dsp:nvSpPr>
      <dsp:spPr>
        <a:xfrm>
          <a:off x="304800" y="43669"/>
          <a:ext cx="4267200" cy="35424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t>Reduced Overhead and TCO</a:t>
          </a:r>
          <a:endParaRPr lang="en-US" sz="1800" kern="1200" dirty="0"/>
        </a:p>
      </dsp:txBody>
      <dsp:txXfrm>
        <a:off x="304800" y="43669"/>
        <a:ext cx="4267200" cy="354240"/>
      </dsp:txXfrm>
    </dsp:sp>
    <dsp:sp modelId="{4D77E982-55B7-433A-86AE-9C03A6FE1FFA}">
      <dsp:nvSpPr>
        <dsp:cNvPr id="0" name=""/>
        <dsp:cNvSpPr/>
      </dsp:nvSpPr>
      <dsp:spPr>
        <a:xfrm>
          <a:off x="0" y="1747909"/>
          <a:ext cx="6096000" cy="10773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3117" tIns="249936" rIns="473117"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err="1" smtClean="0"/>
            <a:t>Subsecond</a:t>
          </a:r>
          <a:r>
            <a:rPr lang="en-US" sz="1600" kern="1200" dirty="0" smtClean="0"/>
            <a:t> latency even with high data volumes</a:t>
          </a:r>
          <a:endParaRPr lang="en-US" sz="1600" kern="1200" dirty="0"/>
        </a:p>
        <a:p>
          <a:pPr marL="171450" lvl="1" indent="-171450" algn="l" defTabSz="711200">
            <a:lnSpc>
              <a:spcPct val="90000"/>
            </a:lnSpc>
            <a:spcBef>
              <a:spcPct val="0"/>
            </a:spcBef>
            <a:spcAft>
              <a:spcPct val="15000"/>
            </a:spcAft>
            <a:buChar char="••"/>
          </a:pPr>
          <a:r>
            <a:rPr lang="en-US" sz="1600" kern="1200" dirty="0" smtClean="0"/>
            <a:t>Preserves transaction integrity</a:t>
          </a:r>
          <a:endParaRPr lang="en-US" sz="1600" kern="1200" dirty="0"/>
        </a:p>
        <a:p>
          <a:pPr marL="171450" lvl="1" indent="-171450" algn="l" defTabSz="711200">
            <a:lnSpc>
              <a:spcPct val="90000"/>
            </a:lnSpc>
            <a:spcBef>
              <a:spcPct val="0"/>
            </a:spcBef>
            <a:spcAft>
              <a:spcPct val="15000"/>
            </a:spcAft>
            <a:buChar char="••"/>
          </a:pPr>
          <a:r>
            <a:rPr lang="en-US" sz="1600" kern="1200" dirty="0" smtClean="0"/>
            <a:t>Ensures data recoverability</a:t>
          </a:r>
          <a:endParaRPr lang="en-US" sz="1600" kern="1200" dirty="0"/>
        </a:p>
      </dsp:txBody>
      <dsp:txXfrm>
        <a:off x="0" y="1747909"/>
        <a:ext cx="6096000" cy="1077300"/>
      </dsp:txXfrm>
    </dsp:sp>
    <dsp:sp modelId="{55DDE0E4-A372-4A2C-A6C8-B8E01380159A}">
      <dsp:nvSpPr>
        <dsp:cNvPr id="0" name=""/>
        <dsp:cNvSpPr/>
      </dsp:nvSpPr>
      <dsp:spPr>
        <a:xfrm>
          <a:off x="304800" y="1570789"/>
          <a:ext cx="4267200" cy="35424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t>High Performance with Reliability</a:t>
          </a:r>
          <a:endParaRPr lang="en-US" sz="1800" kern="1200" dirty="0"/>
        </a:p>
      </dsp:txBody>
      <dsp:txXfrm>
        <a:off x="304800" y="1570789"/>
        <a:ext cx="4267200" cy="354240"/>
      </dsp:txXfrm>
    </dsp:sp>
    <dsp:sp modelId="{346ABC6E-1CF5-4B2E-A5F9-9E6CA9D1464B}">
      <dsp:nvSpPr>
        <dsp:cNvPr id="0" name=""/>
        <dsp:cNvSpPr/>
      </dsp:nvSpPr>
      <dsp:spPr>
        <a:xfrm>
          <a:off x="0" y="3067130"/>
          <a:ext cx="6096000" cy="1512000"/>
        </a:xfrm>
        <a:prstGeom prst="rect">
          <a:avLst/>
        </a:prstGeom>
        <a:solidFill>
          <a:schemeClr val="bg1"/>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3117" tIns="249936" rIns="473117"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Provides decoupled, modular architecture</a:t>
          </a:r>
          <a:endParaRPr lang="en-US" sz="1600" kern="1200" dirty="0"/>
        </a:p>
        <a:p>
          <a:pPr marL="171450" lvl="1" indent="-171450" algn="l" defTabSz="711200">
            <a:lnSpc>
              <a:spcPct val="90000"/>
            </a:lnSpc>
            <a:spcBef>
              <a:spcPct val="0"/>
            </a:spcBef>
            <a:spcAft>
              <a:spcPct val="15000"/>
            </a:spcAft>
            <a:buChar char="••"/>
          </a:pPr>
          <a:r>
            <a:rPr lang="en-US" sz="1600" kern="1200" dirty="0" smtClean="0"/>
            <a:t>Supports heterogeneous sources and targets, and different latency needs </a:t>
          </a:r>
          <a:endParaRPr lang="en-US" sz="1600" kern="1200" dirty="0"/>
        </a:p>
        <a:p>
          <a:pPr marL="171450" lvl="1" indent="-171450" algn="l" defTabSz="711200">
            <a:lnSpc>
              <a:spcPct val="90000"/>
            </a:lnSpc>
            <a:spcBef>
              <a:spcPct val="0"/>
            </a:spcBef>
            <a:spcAft>
              <a:spcPct val="15000"/>
            </a:spcAft>
            <a:buChar char="••"/>
          </a:pPr>
          <a:r>
            <a:rPr lang="en-US" sz="1600" kern="1200" dirty="0" smtClean="0"/>
            <a:t>Coexists and integrates with ELT/ETL and messaging solutions</a:t>
          </a:r>
          <a:endParaRPr lang="en-US" sz="1600" kern="1200" dirty="0"/>
        </a:p>
      </dsp:txBody>
      <dsp:txXfrm>
        <a:off x="0" y="3067130"/>
        <a:ext cx="6096000" cy="1512000"/>
      </dsp:txXfrm>
    </dsp:sp>
    <dsp:sp modelId="{C4999C6D-EC74-46CD-BA57-0A64AFFF7F02}">
      <dsp:nvSpPr>
        <dsp:cNvPr id="0" name=""/>
        <dsp:cNvSpPr/>
      </dsp:nvSpPr>
      <dsp:spPr>
        <a:xfrm>
          <a:off x="304800" y="2890010"/>
          <a:ext cx="4267200" cy="354240"/>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en-US" sz="1800" kern="1200" dirty="0" smtClean="0"/>
            <a:t>Flexibility and Ease of Use</a:t>
          </a:r>
          <a:endParaRPr lang="en-US" sz="1800" kern="1200" dirty="0"/>
        </a:p>
      </dsp:txBody>
      <dsp:txXfrm>
        <a:off x="304800" y="2890010"/>
        <a:ext cx="4267200" cy="3542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D97D0FE-B40F-4658-A8AD-B90639A2CF45}">
      <dsp:nvSpPr>
        <dsp:cNvPr id="0" name=""/>
        <dsp:cNvSpPr/>
      </dsp:nvSpPr>
      <dsp:spPr>
        <a:xfrm rot="5400000">
          <a:off x="-67187" y="67769"/>
          <a:ext cx="447917" cy="313542"/>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n-US" sz="500" kern="1200" dirty="0" smtClean="0"/>
            <a:t>Profiling</a:t>
          </a:r>
          <a:endParaRPr lang="en-US" sz="500" kern="1200" dirty="0"/>
        </a:p>
      </dsp:txBody>
      <dsp:txXfrm rot="5400000">
        <a:off x="-67187" y="67769"/>
        <a:ext cx="447917" cy="313542"/>
      </dsp:txXfrm>
    </dsp:sp>
    <dsp:sp modelId="{66364F05-03F5-4DDC-9E52-9F40913B7833}">
      <dsp:nvSpPr>
        <dsp:cNvPr id="0" name=""/>
        <dsp:cNvSpPr/>
      </dsp:nvSpPr>
      <dsp:spPr>
        <a:xfrm rot="5400000">
          <a:off x="1202130" y="-888006"/>
          <a:ext cx="291146" cy="206832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b="1" kern="1200" dirty="0" smtClean="0"/>
            <a:t>Investigate</a:t>
          </a:r>
          <a:endParaRPr lang="en-US" sz="1100" b="1" kern="1200" dirty="0"/>
        </a:p>
      </dsp:txBody>
      <dsp:txXfrm rot="5400000">
        <a:off x="1202130" y="-888006"/>
        <a:ext cx="291146" cy="2068322"/>
      </dsp:txXfrm>
    </dsp:sp>
    <dsp:sp modelId="{5C4E8DE3-2A9E-4DBF-9B50-3DE482B61F1B}">
      <dsp:nvSpPr>
        <dsp:cNvPr id="0" name=""/>
        <dsp:cNvSpPr/>
      </dsp:nvSpPr>
      <dsp:spPr>
        <a:xfrm rot="5400000">
          <a:off x="-67187" y="421624"/>
          <a:ext cx="447917" cy="313542"/>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n-US" sz="500" kern="1200" dirty="0" smtClean="0"/>
            <a:t>Cleansing</a:t>
          </a:r>
          <a:endParaRPr lang="en-US" sz="500" kern="1200" dirty="0"/>
        </a:p>
      </dsp:txBody>
      <dsp:txXfrm rot="5400000">
        <a:off x="-67187" y="421624"/>
        <a:ext cx="447917" cy="313542"/>
      </dsp:txXfrm>
    </dsp:sp>
    <dsp:sp modelId="{249379BF-BD4B-41A5-A4F7-29ACD6A0FAA4}">
      <dsp:nvSpPr>
        <dsp:cNvPr id="0" name=""/>
        <dsp:cNvSpPr/>
      </dsp:nvSpPr>
      <dsp:spPr>
        <a:xfrm rot="5400000">
          <a:off x="1202130" y="-534150"/>
          <a:ext cx="291146" cy="206832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b="1" kern="1200" dirty="0" smtClean="0"/>
            <a:t>Standardize, Enrich, Match</a:t>
          </a:r>
          <a:endParaRPr lang="en-US" sz="1100" b="1" kern="1200" dirty="0"/>
        </a:p>
      </dsp:txBody>
      <dsp:txXfrm rot="5400000">
        <a:off x="1202130" y="-534150"/>
        <a:ext cx="291146" cy="2068322"/>
      </dsp:txXfrm>
    </dsp:sp>
    <dsp:sp modelId="{7A8B4E79-36F9-4E07-A0D6-A3E114A0649E}">
      <dsp:nvSpPr>
        <dsp:cNvPr id="0" name=""/>
        <dsp:cNvSpPr/>
      </dsp:nvSpPr>
      <dsp:spPr>
        <a:xfrm rot="5400000">
          <a:off x="-67187" y="775479"/>
          <a:ext cx="447917" cy="313542"/>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3175" tIns="3175" rIns="3175" bIns="3175" numCol="1" spcCol="1270" anchor="ctr" anchorCtr="0">
          <a:noAutofit/>
        </a:bodyPr>
        <a:lstStyle/>
        <a:p>
          <a:pPr lvl="0" algn="ctr" defTabSz="222250">
            <a:lnSpc>
              <a:spcPct val="90000"/>
            </a:lnSpc>
            <a:spcBef>
              <a:spcPct val="0"/>
            </a:spcBef>
            <a:spcAft>
              <a:spcPct val="35000"/>
            </a:spcAft>
          </a:pPr>
          <a:r>
            <a:rPr lang="en-US" sz="500" kern="1200" dirty="0" smtClean="0"/>
            <a:t>Control</a:t>
          </a:r>
          <a:endParaRPr lang="en-US" sz="500" kern="1200" dirty="0"/>
        </a:p>
      </dsp:txBody>
      <dsp:txXfrm rot="5400000">
        <a:off x="-67187" y="775479"/>
        <a:ext cx="447917" cy="313542"/>
      </dsp:txXfrm>
    </dsp:sp>
    <dsp:sp modelId="{DCE756D0-7CD3-427D-B425-C07827AAD0BF}">
      <dsp:nvSpPr>
        <dsp:cNvPr id="0" name=""/>
        <dsp:cNvSpPr/>
      </dsp:nvSpPr>
      <dsp:spPr>
        <a:xfrm rot="5400000">
          <a:off x="1202130" y="-180295"/>
          <a:ext cx="291146" cy="206832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b="1" kern="1200" dirty="0" smtClean="0"/>
            <a:t>Govern over time</a:t>
          </a:r>
          <a:endParaRPr lang="en-US" sz="1100" b="1" kern="1200" dirty="0"/>
        </a:p>
      </dsp:txBody>
      <dsp:txXfrm rot="5400000">
        <a:off x="1202130" y="-180295"/>
        <a:ext cx="291146" cy="206832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FD6527-2873-4749-A84E-D6C97C7E8662}">
      <dsp:nvSpPr>
        <dsp:cNvPr id="0" name=""/>
        <dsp:cNvSpPr/>
      </dsp:nvSpPr>
      <dsp:spPr>
        <a:xfrm rot="5400000">
          <a:off x="4840554" y="-2051237"/>
          <a:ext cx="578458" cy="4828032"/>
        </a:xfrm>
        <a:prstGeom prst="round2Same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smtClean="0"/>
            <a:t>What data is missing or unusable?</a:t>
          </a:r>
          <a:endParaRPr lang="en-US" sz="1700" kern="1200" dirty="0"/>
        </a:p>
      </dsp:txBody>
      <dsp:txXfrm rot="5400000">
        <a:off x="4840554" y="-2051237"/>
        <a:ext cx="578458" cy="4828032"/>
      </dsp:txXfrm>
    </dsp:sp>
    <dsp:sp modelId="{8C739D77-EB65-49EE-AD77-EB0DC6973451}">
      <dsp:nvSpPr>
        <dsp:cNvPr id="0" name=""/>
        <dsp:cNvSpPr/>
      </dsp:nvSpPr>
      <dsp:spPr>
        <a:xfrm>
          <a:off x="0" y="1241"/>
          <a:ext cx="2715768" cy="723073"/>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en-US" sz="2700" kern="1200" dirty="0" smtClean="0"/>
            <a:t>Completeness</a:t>
          </a:r>
          <a:endParaRPr lang="en-US" sz="2700" kern="1200" dirty="0"/>
        </a:p>
      </dsp:txBody>
      <dsp:txXfrm>
        <a:off x="0" y="1241"/>
        <a:ext cx="2715768" cy="723073"/>
      </dsp:txXfrm>
    </dsp:sp>
    <dsp:sp modelId="{91D4AB97-E3C6-4D00-A0BC-3664DA7FED0E}">
      <dsp:nvSpPr>
        <dsp:cNvPr id="0" name=""/>
        <dsp:cNvSpPr/>
      </dsp:nvSpPr>
      <dsp:spPr>
        <a:xfrm rot="5400000">
          <a:off x="4840554" y="-1292010"/>
          <a:ext cx="578458" cy="4828032"/>
        </a:xfrm>
        <a:prstGeom prst="round2Same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smtClean="0"/>
            <a:t>What data is stored in a non-standard format?</a:t>
          </a:r>
          <a:endParaRPr lang="en-US" sz="1700" kern="1200" dirty="0"/>
        </a:p>
      </dsp:txBody>
      <dsp:txXfrm rot="5400000">
        <a:off x="4840554" y="-1292010"/>
        <a:ext cx="578458" cy="4828032"/>
      </dsp:txXfrm>
    </dsp:sp>
    <dsp:sp modelId="{1930F1E8-63DC-4688-BD7C-3EDC3D1A0338}">
      <dsp:nvSpPr>
        <dsp:cNvPr id="0" name=""/>
        <dsp:cNvSpPr/>
      </dsp:nvSpPr>
      <dsp:spPr>
        <a:xfrm>
          <a:off x="0" y="760469"/>
          <a:ext cx="2715768" cy="723073"/>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en-US" sz="2700" kern="1200" dirty="0" smtClean="0"/>
            <a:t>Conformity</a:t>
          </a:r>
          <a:endParaRPr lang="en-US" sz="2700" kern="1200" dirty="0"/>
        </a:p>
      </dsp:txBody>
      <dsp:txXfrm>
        <a:off x="0" y="760469"/>
        <a:ext cx="2715768" cy="723073"/>
      </dsp:txXfrm>
    </dsp:sp>
    <dsp:sp modelId="{25BA471F-1990-49A8-8593-6BF088A56CE5}">
      <dsp:nvSpPr>
        <dsp:cNvPr id="0" name=""/>
        <dsp:cNvSpPr/>
      </dsp:nvSpPr>
      <dsp:spPr>
        <a:xfrm rot="5400000">
          <a:off x="4840554" y="-532783"/>
          <a:ext cx="578458" cy="4828032"/>
        </a:xfrm>
        <a:prstGeom prst="round2Same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smtClean="0"/>
            <a:t>What data values give conflicting information?</a:t>
          </a:r>
          <a:endParaRPr lang="en-US" sz="1700" kern="1200" dirty="0"/>
        </a:p>
      </dsp:txBody>
      <dsp:txXfrm rot="5400000">
        <a:off x="4840554" y="-532783"/>
        <a:ext cx="578458" cy="4828032"/>
      </dsp:txXfrm>
    </dsp:sp>
    <dsp:sp modelId="{C7736162-A369-49D9-B220-4057EC0C3381}">
      <dsp:nvSpPr>
        <dsp:cNvPr id="0" name=""/>
        <dsp:cNvSpPr/>
      </dsp:nvSpPr>
      <dsp:spPr>
        <a:xfrm>
          <a:off x="0" y="1519696"/>
          <a:ext cx="2715768" cy="723073"/>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en-US" sz="2700" kern="1200" dirty="0" smtClean="0"/>
            <a:t>Consistency</a:t>
          </a:r>
          <a:endParaRPr lang="en-US" sz="2700" kern="1200" dirty="0"/>
        </a:p>
      </dsp:txBody>
      <dsp:txXfrm>
        <a:off x="0" y="1519696"/>
        <a:ext cx="2715768" cy="723073"/>
      </dsp:txXfrm>
    </dsp:sp>
    <dsp:sp modelId="{C85340C1-439C-4FDB-BE77-DC6CC03A3E09}">
      <dsp:nvSpPr>
        <dsp:cNvPr id="0" name=""/>
        <dsp:cNvSpPr/>
      </dsp:nvSpPr>
      <dsp:spPr>
        <a:xfrm rot="5400000">
          <a:off x="4840554" y="226444"/>
          <a:ext cx="578458" cy="4828032"/>
        </a:xfrm>
        <a:prstGeom prst="round2Same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smtClean="0"/>
            <a:t>What data is incorrect or out of date?</a:t>
          </a:r>
          <a:endParaRPr lang="en-US" sz="1700" kern="1200" dirty="0"/>
        </a:p>
      </dsp:txBody>
      <dsp:txXfrm rot="5400000">
        <a:off x="4840554" y="226444"/>
        <a:ext cx="578458" cy="4828032"/>
      </dsp:txXfrm>
    </dsp:sp>
    <dsp:sp modelId="{F4FF99B4-FA37-4955-956D-4EAD17A6EA8B}">
      <dsp:nvSpPr>
        <dsp:cNvPr id="0" name=""/>
        <dsp:cNvSpPr/>
      </dsp:nvSpPr>
      <dsp:spPr>
        <a:xfrm>
          <a:off x="0" y="2278923"/>
          <a:ext cx="2715768" cy="723073"/>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en-US" sz="2700" kern="1200" dirty="0" smtClean="0"/>
            <a:t>Accuracy</a:t>
          </a:r>
          <a:endParaRPr lang="en-US" sz="2700" kern="1200" dirty="0"/>
        </a:p>
      </dsp:txBody>
      <dsp:txXfrm>
        <a:off x="0" y="2278923"/>
        <a:ext cx="2715768" cy="723073"/>
      </dsp:txXfrm>
    </dsp:sp>
    <dsp:sp modelId="{D7398BDB-812E-4276-988D-93CF037AC9C8}">
      <dsp:nvSpPr>
        <dsp:cNvPr id="0" name=""/>
        <dsp:cNvSpPr/>
      </dsp:nvSpPr>
      <dsp:spPr>
        <a:xfrm rot="5400000">
          <a:off x="4840554" y="985671"/>
          <a:ext cx="578458" cy="4828032"/>
        </a:xfrm>
        <a:prstGeom prst="round2Same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smtClean="0"/>
            <a:t>What data records or attributes are repeated?</a:t>
          </a:r>
          <a:endParaRPr lang="en-US" sz="1700" kern="1200" dirty="0"/>
        </a:p>
      </dsp:txBody>
      <dsp:txXfrm rot="5400000">
        <a:off x="4840554" y="985671"/>
        <a:ext cx="578458" cy="4828032"/>
      </dsp:txXfrm>
    </dsp:sp>
    <dsp:sp modelId="{2E3510DF-844D-491F-88CD-E706E4E1D9A6}">
      <dsp:nvSpPr>
        <dsp:cNvPr id="0" name=""/>
        <dsp:cNvSpPr/>
      </dsp:nvSpPr>
      <dsp:spPr>
        <a:xfrm>
          <a:off x="0" y="3038150"/>
          <a:ext cx="2715768" cy="723073"/>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en-US" sz="2700" kern="1200" dirty="0" smtClean="0"/>
            <a:t>Duplicates</a:t>
          </a:r>
          <a:endParaRPr lang="en-US" sz="2700" kern="1200" dirty="0"/>
        </a:p>
      </dsp:txBody>
      <dsp:txXfrm>
        <a:off x="0" y="3038150"/>
        <a:ext cx="2715768" cy="723073"/>
      </dsp:txXfrm>
    </dsp:sp>
    <dsp:sp modelId="{6135FE6D-FE9F-4318-9C79-B6F047AED35F}">
      <dsp:nvSpPr>
        <dsp:cNvPr id="0" name=""/>
        <dsp:cNvSpPr/>
      </dsp:nvSpPr>
      <dsp:spPr>
        <a:xfrm rot="5400000">
          <a:off x="4840554" y="1744898"/>
          <a:ext cx="578458" cy="4828032"/>
        </a:xfrm>
        <a:prstGeom prst="round2SameRect">
          <a:avLst/>
        </a:prstGeom>
        <a:solidFill>
          <a:schemeClr val="dk2">
            <a:alpha val="90000"/>
            <a:tint val="40000"/>
            <a:hueOff val="0"/>
            <a:satOff val="0"/>
            <a:lumOff val="0"/>
            <a:alphaOff val="0"/>
          </a:schemeClr>
        </a:solidFill>
        <a:ln w="9525" cap="flat" cmpd="sng" algn="ctr">
          <a:solidFill>
            <a:schemeClr val="dk2">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en-US" sz="1700" kern="1200" dirty="0" smtClean="0"/>
            <a:t>What data is missing or not referenced?</a:t>
          </a:r>
          <a:endParaRPr lang="en-US" sz="1700" kern="1200" dirty="0"/>
        </a:p>
      </dsp:txBody>
      <dsp:txXfrm rot="5400000">
        <a:off x="4840554" y="1744898"/>
        <a:ext cx="578458" cy="4828032"/>
      </dsp:txXfrm>
    </dsp:sp>
    <dsp:sp modelId="{F5A837DA-D828-453B-AB55-41E60C4EDEB8}">
      <dsp:nvSpPr>
        <dsp:cNvPr id="0" name=""/>
        <dsp:cNvSpPr/>
      </dsp:nvSpPr>
      <dsp:spPr>
        <a:xfrm>
          <a:off x="0" y="3797377"/>
          <a:ext cx="2715768" cy="723073"/>
        </a:xfrm>
        <a:prstGeom prst="round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en-US" sz="2700" kern="1200" dirty="0" smtClean="0"/>
            <a:t>Integrity</a:t>
          </a:r>
          <a:endParaRPr lang="en-US" sz="2700" kern="1200" dirty="0"/>
        </a:p>
      </dsp:txBody>
      <dsp:txXfrm>
        <a:off x="0" y="3797377"/>
        <a:ext cx="2715768" cy="72307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lnSpc>
                <a:spcPct val="100000"/>
              </a:lnSpc>
              <a:spcBef>
                <a:spcPct val="0"/>
              </a:spcBef>
              <a:buClrTx/>
              <a:defRPr sz="1200" b="0">
                <a:latin typeface="Times" charset="0"/>
              </a:defRPr>
            </a:lvl1pPr>
          </a:lstStyle>
          <a:p>
            <a:pPr>
              <a:defRPr/>
            </a:pPr>
            <a:endParaRPr lang="en-US"/>
          </a:p>
        </p:txBody>
      </p:sp>
      <p:sp>
        <p:nvSpPr>
          <p:cNvPr id="25805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ClrTx/>
              <a:defRPr sz="1200" b="0">
                <a:latin typeface="Times" charset="0"/>
              </a:defRPr>
            </a:lvl1pPr>
          </a:lstStyle>
          <a:p>
            <a:pPr>
              <a:defRPr/>
            </a:pPr>
            <a:endParaRPr lang="en-US"/>
          </a:p>
        </p:txBody>
      </p:sp>
      <p:sp>
        <p:nvSpPr>
          <p:cNvPr id="25805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spcBef>
                <a:spcPct val="0"/>
              </a:spcBef>
              <a:buClrTx/>
              <a:defRPr sz="1200" b="0">
                <a:latin typeface="Times" charset="0"/>
              </a:defRPr>
            </a:lvl1pPr>
          </a:lstStyle>
          <a:p>
            <a:pPr>
              <a:defRPr/>
            </a:pPr>
            <a:endParaRPr lang="en-US"/>
          </a:p>
        </p:txBody>
      </p:sp>
      <p:sp>
        <p:nvSpPr>
          <p:cNvPr id="25805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lnSpc>
                <a:spcPct val="100000"/>
              </a:lnSpc>
              <a:spcBef>
                <a:spcPct val="0"/>
              </a:spcBef>
              <a:buClrTx/>
              <a:defRPr sz="1200" b="0">
                <a:latin typeface="Times" charset="0"/>
              </a:defRPr>
            </a:lvl1pPr>
          </a:lstStyle>
          <a:p>
            <a:pPr>
              <a:defRPr/>
            </a:pPr>
            <a:fld id="{62FB6345-7C4D-4973-9894-6DCAB03AA06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lnSpc>
                <a:spcPct val="100000"/>
              </a:lnSpc>
              <a:spcBef>
                <a:spcPct val="0"/>
              </a:spcBef>
              <a:buClrTx/>
              <a:defRPr sz="1200" b="0">
                <a:latin typeface="Times" charset="0"/>
              </a:defRPr>
            </a:lvl1pPr>
          </a:lstStyle>
          <a:p>
            <a:pPr>
              <a:defRPr/>
            </a:pPr>
            <a:endParaRPr lang="en-US"/>
          </a:p>
        </p:txBody>
      </p:sp>
      <p:sp>
        <p:nvSpPr>
          <p:cNvPr id="4099"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ClrTx/>
              <a:defRPr sz="1200" b="0">
                <a:latin typeface="Times" charset="0"/>
              </a:defRPr>
            </a:lvl1pPr>
          </a:lstStyle>
          <a:p>
            <a:pPr>
              <a:defRPr/>
            </a:pPr>
            <a:endParaRPr lang="en-US"/>
          </a:p>
        </p:txBody>
      </p:sp>
      <p:sp>
        <p:nvSpPr>
          <p:cNvPr id="44036"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spcBef>
                <a:spcPct val="0"/>
              </a:spcBef>
              <a:buClrTx/>
              <a:defRPr sz="1200" b="0">
                <a:latin typeface="Times" charset="0"/>
              </a:defRPr>
            </a:lvl1pPr>
          </a:lstStyle>
          <a:p>
            <a:pPr>
              <a:defRPr/>
            </a:pPr>
            <a:endParaRPr lang="en-US"/>
          </a:p>
        </p:txBody>
      </p:sp>
      <p:sp>
        <p:nvSpPr>
          <p:cNvPr id="4103"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lnSpc>
                <a:spcPct val="100000"/>
              </a:lnSpc>
              <a:spcBef>
                <a:spcPct val="0"/>
              </a:spcBef>
              <a:buClrTx/>
              <a:defRPr sz="1200" b="0">
                <a:latin typeface="Times" charset="0"/>
              </a:defRPr>
            </a:lvl1pPr>
          </a:lstStyle>
          <a:p>
            <a:pPr>
              <a:defRPr/>
            </a:pPr>
            <a:fld id="{7A5E218A-06FF-4232-9A56-BD97827F1F8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b="1" kern="1200">
        <a:solidFill>
          <a:schemeClr val="tx1"/>
        </a:solidFill>
        <a:latin typeface="Arial" charset="0"/>
        <a:ea typeface="+mn-ea"/>
        <a:cs typeface="+mn-cs"/>
      </a:defRPr>
    </a:lvl1pPr>
    <a:lvl2pPr marL="114290" algn="l" rtl="0" eaLnBrk="0" fontAlgn="base" hangingPunct="0">
      <a:spcBef>
        <a:spcPct val="30000"/>
      </a:spcBef>
      <a:spcAft>
        <a:spcPct val="0"/>
      </a:spcAft>
      <a:defRPr sz="1200" kern="1200">
        <a:solidFill>
          <a:schemeClr val="tx1"/>
        </a:solidFill>
        <a:latin typeface="Arial" charset="0"/>
        <a:ea typeface="+mn-ea"/>
        <a:cs typeface="+mn-cs"/>
      </a:defRPr>
    </a:lvl2pPr>
    <a:lvl3pPr marL="338108" indent="-109528" algn="l" rtl="0" eaLnBrk="0" fontAlgn="base" hangingPunct="0">
      <a:spcBef>
        <a:spcPct val="30000"/>
      </a:spcBef>
      <a:spcAft>
        <a:spcPct val="0"/>
      </a:spcAft>
      <a:buSzPct val="100000"/>
      <a:buFont typeface="Times" charset="0"/>
      <a:buChar char="•"/>
      <a:defRPr sz="1000" kern="1200">
        <a:solidFill>
          <a:schemeClr val="tx1"/>
        </a:solidFill>
        <a:latin typeface="Arial" charset="0"/>
        <a:ea typeface="+mn-ea"/>
        <a:cs typeface="+mn-cs"/>
      </a:defRPr>
    </a:lvl3pPr>
    <a:lvl4pPr marL="579388" indent="-120639" algn="l" rtl="0" eaLnBrk="0" fontAlgn="base" hangingPunct="0">
      <a:spcBef>
        <a:spcPct val="30000"/>
      </a:spcBef>
      <a:spcAft>
        <a:spcPct val="0"/>
      </a:spcAft>
      <a:buChar char="–"/>
      <a:defRPr sz="1000" kern="1200">
        <a:solidFill>
          <a:schemeClr val="tx1"/>
        </a:solidFill>
        <a:latin typeface="Arial" charset="0"/>
        <a:ea typeface="+mn-ea"/>
        <a:cs typeface="+mn-cs"/>
      </a:defRPr>
    </a:lvl4pPr>
    <a:lvl5pPr marL="693678" algn="l" rtl="0" eaLnBrk="0" fontAlgn="base" hangingPunct="0">
      <a:spcBef>
        <a:spcPct val="30000"/>
      </a:spcBef>
      <a:spcAft>
        <a:spcPct val="0"/>
      </a:spcAft>
      <a:defRPr sz="900" kern="1200">
        <a:solidFill>
          <a:schemeClr val="tx1"/>
        </a:solidFill>
        <a:latin typeface="Arial" charset="0"/>
        <a:ea typeface="+mn-ea"/>
        <a:cs typeface="+mn-cs"/>
      </a:defRPr>
    </a:lvl5pPr>
    <a:lvl6pPr marL="2285804" algn="l" defTabSz="914320" rtl="0" eaLnBrk="1" latinLnBrk="0" hangingPunct="1">
      <a:defRPr sz="1200" kern="1200">
        <a:solidFill>
          <a:schemeClr val="tx1"/>
        </a:solidFill>
        <a:latin typeface="+mn-lt"/>
        <a:ea typeface="+mn-ea"/>
        <a:cs typeface="+mn-cs"/>
      </a:defRPr>
    </a:lvl6pPr>
    <a:lvl7pPr marL="2742963" algn="l" defTabSz="914320" rtl="0" eaLnBrk="1" latinLnBrk="0" hangingPunct="1">
      <a:defRPr sz="1200" kern="1200">
        <a:solidFill>
          <a:schemeClr val="tx1"/>
        </a:solidFill>
        <a:latin typeface="+mn-lt"/>
        <a:ea typeface="+mn-ea"/>
        <a:cs typeface="+mn-cs"/>
      </a:defRPr>
    </a:lvl7pPr>
    <a:lvl8pPr marL="3200124" algn="l" defTabSz="914320" rtl="0" eaLnBrk="1" latinLnBrk="0" hangingPunct="1">
      <a:defRPr sz="1200" kern="1200">
        <a:solidFill>
          <a:schemeClr val="tx1"/>
        </a:solidFill>
        <a:latin typeface="+mn-lt"/>
        <a:ea typeface="+mn-ea"/>
        <a:cs typeface="+mn-cs"/>
      </a:defRPr>
    </a:lvl8pPr>
    <a:lvl9pPr marL="3657284" algn="l" defTabSz="91432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txBox="1">
            <a:spLocks noGrp="1" noChangeArrowheads="1"/>
          </p:cNvSpPr>
          <p:nvPr/>
        </p:nvSpPr>
        <p:spPr bwMode="auto">
          <a:xfrm>
            <a:off x="5180276" y="6515100"/>
            <a:ext cx="3963725" cy="342900"/>
          </a:xfrm>
          <a:prstGeom prst="rect">
            <a:avLst/>
          </a:prstGeom>
          <a:noFill/>
          <a:ln w="9525">
            <a:noFill/>
            <a:miter lim="800000"/>
            <a:headEnd/>
            <a:tailEnd/>
          </a:ln>
        </p:spPr>
        <p:txBody>
          <a:bodyPr lIns="99263" tIns="49632" rIns="99263" bIns="49632" anchor="b"/>
          <a:lstStyle/>
          <a:p>
            <a:pPr algn="r" defTabSz="989013" eaLnBrk="0" hangingPunct="0">
              <a:lnSpc>
                <a:spcPct val="100000"/>
              </a:lnSpc>
              <a:spcBef>
                <a:spcPct val="0"/>
              </a:spcBef>
              <a:buClrTx/>
            </a:pPr>
            <a:fld id="{323A19CD-EA26-45BF-B446-0D57F5F1961A}" type="slidenum">
              <a:rPr lang="en-US" sz="1300" b="0">
                <a:solidFill>
                  <a:srgbClr val="000000"/>
                </a:solidFill>
                <a:latin typeface="Times" pitchFamily="18" charset="0"/>
              </a:rPr>
              <a:pPr algn="r" defTabSz="989013" eaLnBrk="0" hangingPunct="0">
                <a:lnSpc>
                  <a:spcPct val="100000"/>
                </a:lnSpc>
                <a:spcBef>
                  <a:spcPct val="0"/>
                </a:spcBef>
                <a:buClrTx/>
              </a:pPr>
              <a:t>2</a:t>
            </a:fld>
            <a:endParaRPr lang="en-US" sz="1300" b="0">
              <a:solidFill>
                <a:srgbClr val="000000"/>
              </a:solidFill>
              <a:latin typeface="Times" pitchFamily="18" charset="0"/>
            </a:endParaRPr>
          </a:p>
        </p:txBody>
      </p:sp>
      <p:sp>
        <p:nvSpPr>
          <p:cNvPr id="181251" name="Rectangle 7"/>
          <p:cNvSpPr txBox="1">
            <a:spLocks noGrp="1" noChangeArrowheads="1"/>
          </p:cNvSpPr>
          <p:nvPr/>
        </p:nvSpPr>
        <p:spPr bwMode="auto">
          <a:xfrm>
            <a:off x="5180276" y="6515100"/>
            <a:ext cx="3963725" cy="342900"/>
          </a:xfrm>
          <a:prstGeom prst="rect">
            <a:avLst/>
          </a:prstGeom>
          <a:noFill/>
          <a:ln w="9525">
            <a:noFill/>
            <a:miter lim="800000"/>
            <a:headEnd/>
            <a:tailEnd/>
          </a:ln>
        </p:spPr>
        <p:txBody>
          <a:bodyPr lIns="99254" tIns="49628" rIns="99254" bIns="49628" anchor="b"/>
          <a:lstStyle/>
          <a:p>
            <a:pPr algn="r" eaLnBrk="0" hangingPunct="0">
              <a:buClr>
                <a:srgbClr val="4F81BD"/>
              </a:buClr>
            </a:pPr>
            <a:fld id="{CA66CAE4-2C05-4047-B555-1909781DCCC1}" type="slidenum">
              <a:rPr lang="en-US" sz="1300" b="0">
                <a:solidFill>
                  <a:srgbClr val="000000"/>
                </a:solidFill>
                <a:latin typeface="Times" pitchFamily="18" charset="0"/>
              </a:rPr>
              <a:pPr algn="r" eaLnBrk="0" hangingPunct="0">
                <a:buClr>
                  <a:srgbClr val="4F81BD"/>
                </a:buClr>
              </a:pPr>
              <a:t>2</a:t>
            </a:fld>
            <a:endParaRPr lang="en-US" sz="1300" b="0">
              <a:solidFill>
                <a:srgbClr val="000000"/>
              </a:solidFill>
              <a:latin typeface="Times" pitchFamily="18" charset="0"/>
            </a:endParaRPr>
          </a:p>
        </p:txBody>
      </p:sp>
      <p:sp>
        <p:nvSpPr>
          <p:cNvPr id="181252" name="Rectangle 7"/>
          <p:cNvSpPr txBox="1">
            <a:spLocks noGrp="1" noChangeArrowheads="1"/>
          </p:cNvSpPr>
          <p:nvPr/>
        </p:nvSpPr>
        <p:spPr bwMode="auto">
          <a:xfrm>
            <a:off x="5180276" y="6516236"/>
            <a:ext cx="3963725" cy="341764"/>
          </a:xfrm>
          <a:prstGeom prst="rect">
            <a:avLst/>
          </a:prstGeom>
          <a:noFill/>
          <a:ln w="9525">
            <a:noFill/>
            <a:miter lim="800000"/>
            <a:headEnd/>
            <a:tailEnd/>
          </a:ln>
        </p:spPr>
        <p:txBody>
          <a:bodyPr lIns="101136" tIns="50568" rIns="101136" bIns="50568" anchor="b"/>
          <a:lstStyle/>
          <a:p>
            <a:pPr algn="r" defTabSz="1006475" eaLnBrk="0" hangingPunct="0">
              <a:buClr>
                <a:srgbClr val="4F81BD"/>
              </a:buClr>
            </a:pPr>
            <a:fld id="{5667E622-6FD6-4DDA-8879-23E80DA6AE30}" type="slidenum">
              <a:rPr lang="en-US" sz="1300" b="0">
                <a:solidFill>
                  <a:srgbClr val="000000"/>
                </a:solidFill>
                <a:latin typeface="Times" pitchFamily="18" charset="0"/>
              </a:rPr>
              <a:pPr algn="r" defTabSz="1006475" eaLnBrk="0" hangingPunct="0">
                <a:buClr>
                  <a:srgbClr val="4F81BD"/>
                </a:buClr>
              </a:pPr>
              <a:t>2</a:t>
            </a:fld>
            <a:endParaRPr lang="en-US" sz="1300" b="0">
              <a:solidFill>
                <a:srgbClr val="000000"/>
              </a:solidFill>
              <a:latin typeface="Times" pitchFamily="18" charset="0"/>
            </a:endParaRPr>
          </a:p>
        </p:txBody>
      </p:sp>
      <p:sp>
        <p:nvSpPr>
          <p:cNvPr id="181253" name="Rectangle 2"/>
          <p:cNvSpPr>
            <a:spLocks noGrp="1" noRot="1" noChangeAspect="1" noChangeArrowheads="1" noTextEdit="1"/>
          </p:cNvSpPr>
          <p:nvPr>
            <p:ph type="sldImg"/>
          </p:nvPr>
        </p:nvSpPr>
        <p:spPr>
          <a:xfrm>
            <a:off x="2857500" y="514350"/>
            <a:ext cx="3429000" cy="2571750"/>
          </a:xfrm>
          <a:ln/>
        </p:spPr>
      </p:sp>
      <p:sp>
        <p:nvSpPr>
          <p:cNvPr id="181254" name="Rectangle 3"/>
          <p:cNvSpPr>
            <a:spLocks noGrp="1" noChangeArrowheads="1"/>
          </p:cNvSpPr>
          <p:nvPr>
            <p:ph type="body" idx="1"/>
          </p:nvPr>
        </p:nvSpPr>
        <p:spPr>
          <a:xfrm>
            <a:off x="1218538" y="3257551"/>
            <a:ext cx="6708912" cy="3084964"/>
          </a:xfrm>
          <a:noFill/>
          <a:ln/>
        </p:spPr>
        <p:txBody>
          <a:bodyPr lIns="101136" tIns="50568" rIns="101136" bIns="50568"/>
          <a:lstStyle/>
          <a:p>
            <a:pPr eaLnBrk="1" hangingPunct="1"/>
            <a:r>
              <a:rPr lang="en-US" sz="800" smtClean="0">
                <a:latin typeface="Arial" pitchFamily="34" charset="0"/>
              </a:rPr>
              <a:t>The challenge many companies face today is that they expect their SOA or their BI or their Data Warehousing to solve many of their integration issues automatically. Worse yet, they simply sweep a lot of these issues under the rug and leverage custom code, scripts or even SQL. They overlook their architecture requirements for how data spans heterogeneous sources, and they need to not only be integrated, but considerations about keeping data in sync, timely, and with the right quality are of key importance. Instead they are left with an architecture like this one where the approach to solve the problem was admirable, but ultimately the fragmented approach leads to little tangible benefit. Here’s why:</a:t>
            </a:r>
          </a:p>
          <a:p>
            <a:pPr eaLnBrk="1" hangingPunct="1"/>
            <a:endParaRPr lang="en-US" sz="800" smtClean="0">
              <a:latin typeface="Arial" pitchFamily="34" charset="0"/>
            </a:endParaRPr>
          </a:p>
          <a:p>
            <a:pPr eaLnBrk="1" hangingPunct="1"/>
            <a:r>
              <a:rPr lang="en-US" sz="800" smtClean="0">
                <a:latin typeface="Arial" pitchFamily="34" charset="0"/>
              </a:rPr>
              <a:t>Fragmented approaches - lead to a lack of control, inconsistent data, no common visibility of how information is being used</a:t>
            </a:r>
          </a:p>
          <a:p>
            <a:pPr eaLnBrk="1" hangingPunct="1"/>
            <a:r>
              <a:rPr lang="en-US" sz="800" smtClean="0">
                <a:latin typeface="Arial" pitchFamily="34" charset="0"/>
              </a:rPr>
              <a:t>Doesn’t perform – inefficient in how it operates and doesn’t help you achieve the benefits of your business.</a:t>
            </a:r>
          </a:p>
          <a:p>
            <a:pPr eaLnBrk="1" hangingPunct="1"/>
            <a:r>
              <a:rPr lang="en-US" sz="800" smtClean="0">
                <a:latin typeface="Arial" pitchFamily="34" charset="0"/>
              </a:rPr>
              <a:t>Out of sync- Integration is complex, costly, requires custom code, development or silo’d, impacts performance and speed of implementation</a:t>
            </a:r>
          </a:p>
          <a:p>
            <a:pPr eaLnBrk="1" hangingPunct="1"/>
            <a:r>
              <a:rPr lang="en-US" sz="800" smtClean="0">
                <a:latin typeface="Arial" pitchFamily="34" charset="0"/>
              </a:rPr>
              <a:t>Lack of Trusted Data - Ambiguous sources of data and multiple sources of truth which aren’t matching, lack of integrations, inability to consolidate </a:t>
            </a:r>
          </a:p>
          <a:p>
            <a:pPr eaLnBrk="1" hangingPunct="1"/>
            <a:r>
              <a:rPr lang="en-US" sz="800" smtClean="0">
                <a:latin typeface="Arial" pitchFamily="34" charset="0"/>
              </a:rPr>
              <a:t>Finally what’s the cost of this approach? It’s possible to solve some of these challenges by hand using custom coding and custom approaches – typically this is what many organizations are forced to do.</a:t>
            </a:r>
          </a:p>
          <a:p>
            <a:pPr eaLnBrk="1" hangingPunct="1"/>
            <a:endParaRPr lang="en-US" sz="800"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defTabSz="910571"/>
            <a:r>
              <a:rPr lang="en-US" dirty="0" smtClean="0"/>
              <a:t>Oracle data integration products are designed and engineered</a:t>
            </a:r>
            <a:r>
              <a:rPr lang="en-US" baseline="0" dirty="0" smtClean="0"/>
              <a:t> to work with </a:t>
            </a:r>
            <a:r>
              <a:rPr lang="en-US" baseline="0" dirty="0" err="1" smtClean="0"/>
              <a:t>Exadata</a:t>
            </a:r>
            <a:r>
              <a:rPr lang="en-US" baseline="0" dirty="0" smtClean="0"/>
              <a:t>.  Only Oracle supplies best-of-breed data integration tools that install on </a:t>
            </a:r>
            <a:r>
              <a:rPr lang="en-US" baseline="0" dirty="0" err="1" smtClean="0"/>
              <a:t>exadata</a:t>
            </a:r>
            <a:r>
              <a:rPr lang="en-US" baseline="0" dirty="0" smtClean="0"/>
              <a:t>, are certified and benchmarked with </a:t>
            </a:r>
            <a:r>
              <a:rPr lang="en-US" baseline="0" dirty="0" err="1" smtClean="0"/>
              <a:t>exadata</a:t>
            </a:r>
            <a:r>
              <a:rPr lang="en-US" baseline="0" dirty="0" smtClean="0"/>
              <a:t>, and are engineered to take advantage of the powerful innovations that </a:t>
            </a:r>
            <a:r>
              <a:rPr lang="en-US" baseline="0" dirty="0" err="1" smtClean="0"/>
              <a:t>Exadata</a:t>
            </a:r>
            <a:r>
              <a:rPr lang="en-US" baseline="0" dirty="0" smtClean="0"/>
              <a:t> brings to bear.</a:t>
            </a:r>
          </a:p>
          <a:p>
            <a:pPr defTabSz="910571"/>
            <a:endParaRPr lang="en-US" baseline="0" dirty="0" smtClean="0">
              <a:ea typeface="MS PGothic" pitchFamily="34" charset="-128"/>
            </a:endParaRPr>
          </a:p>
          <a:p>
            <a:pPr defTabSz="910571"/>
            <a:r>
              <a:rPr lang="en-US" baseline="0" dirty="0" smtClean="0">
                <a:ea typeface="MS PGothic" pitchFamily="34" charset="-128"/>
              </a:rPr>
              <a:t>For the full data integration solution, Oracle Data Integrator and Oracle </a:t>
            </a:r>
            <a:r>
              <a:rPr lang="en-US" baseline="0" dirty="0" err="1" smtClean="0">
                <a:ea typeface="MS PGothic" pitchFamily="34" charset="-128"/>
              </a:rPr>
              <a:t>GoldenGate</a:t>
            </a:r>
            <a:r>
              <a:rPr lang="en-US" baseline="0" dirty="0" smtClean="0">
                <a:ea typeface="MS PGothic" pitchFamily="34" charset="-128"/>
              </a:rPr>
              <a:t> can be combined with Oracle Data Quality, Oracle Data Profiling, and Oracle Active Data Guard to ensure that the </a:t>
            </a:r>
            <a:r>
              <a:rPr lang="en-US" baseline="0" dirty="0" err="1" smtClean="0">
                <a:ea typeface="MS PGothic" pitchFamily="34" charset="-128"/>
              </a:rPr>
              <a:t>Exadata</a:t>
            </a:r>
            <a:r>
              <a:rPr lang="en-US" baseline="0" dirty="0" smtClean="0">
                <a:ea typeface="MS PGothic" pitchFamily="34" charset="-128"/>
              </a:rPr>
              <a:t> solution is fully future-proof, optimized for the best performance, and simplified for the most cost-efficient operations.</a:t>
            </a:r>
            <a:endParaRPr lang="en-US" dirty="0" smtClean="0">
              <a:ea typeface="MS PGothic" pitchFamily="34" charset="-128"/>
            </a:endParaRPr>
          </a:p>
          <a:p>
            <a:pPr defTabSz="910571"/>
            <a:endParaRPr lang="en-US" dirty="0" smtClean="0"/>
          </a:p>
          <a:p>
            <a:pPr defTabSz="910571"/>
            <a:endParaRPr lang="en-GB" dirty="0" smtClean="0"/>
          </a:p>
        </p:txBody>
      </p:sp>
      <p:sp>
        <p:nvSpPr>
          <p:cNvPr id="4" name="Slide Number Placeholder 3"/>
          <p:cNvSpPr>
            <a:spLocks noGrp="1"/>
          </p:cNvSpPr>
          <p:nvPr>
            <p:ph type="sldNum" sz="quarter" idx="5"/>
          </p:nvPr>
        </p:nvSpPr>
        <p:spPr>
          <a:xfrm>
            <a:off x="5179484" y="6513910"/>
            <a:ext cx="3962400" cy="342900"/>
          </a:xfrm>
          <a:prstGeom prst="rect">
            <a:avLst/>
          </a:prstGeom>
        </p:spPr>
        <p:txBody>
          <a:bodyPr lIns="92830" tIns="46415" rIns="92830" bIns="46415"/>
          <a:lstStyle/>
          <a:p>
            <a:pPr>
              <a:buClr>
                <a:srgbClr val="4F81BD"/>
              </a:buClr>
              <a:defRPr/>
            </a:pPr>
            <a:fld id="{924E49BE-9734-4002-9BD8-2C4F3CCA0844}" type="slidenum">
              <a:rPr lang="en-US" smtClean="0">
                <a:solidFill>
                  <a:prstClr val="black"/>
                </a:solidFill>
              </a:rPr>
              <a:pPr>
                <a:buClr>
                  <a:srgbClr val="4F81BD"/>
                </a:buClr>
                <a:defRPr/>
              </a:pPr>
              <a:t>12</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2103438" y="198438"/>
            <a:ext cx="4937125" cy="3703637"/>
          </a:xfrm>
          <a:ln/>
        </p:spPr>
      </p:sp>
      <p:sp>
        <p:nvSpPr>
          <p:cNvPr id="40963" name="Notes Placeholder 2"/>
          <p:cNvSpPr>
            <a:spLocks noGrp="1"/>
          </p:cNvSpPr>
          <p:nvPr>
            <p:ph type="body" idx="1"/>
          </p:nvPr>
        </p:nvSpPr>
        <p:spPr>
          <a:noFill/>
          <a:ln/>
        </p:spPr>
        <p:txBody>
          <a:bodyPr/>
          <a:lstStyle/>
          <a:p>
            <a:r>
              <a:rPr lang="en-US" dirty="0" smtClean="0">
                <a:latin typeface="Arial" pitchFamily="34" charset="0"/>
              </a:rPr>
              <a:t>We believe ODI is the easiest to use ETL tool on the planet.</a:t>
            </a:r>
          </a:p>
          <a:p>
            <a:endParaRPr lang="en-US" dirty="0" smtClean="0">
              <a:latin typeface="Arial" pitchFamily="34" charset="0"/>
            </a:endParaRPr>
          </a:p>
          <a:p>
            <a:r>
              <a:rPr lang="en-US" dirty="0" smtClean="0">
                <a:latin typeface="Arial" pitchFamily="34" charset="0"/>
              </a:rPr>
              <a:t>ODI enables ETL developers to be much more efficient in their  ETL projects. Because ODI uses set-based SQL (for the performance benefits), the mapping and transformation design can be defined more declaratively than conventional ETL tools that use procedural transformation logic – after all, SQL itself is the quintessential declarative programming language. </a:t>
            </a:r>
          </a:p>
          <a:p>
            <a:endParaRPr lang="en-US" dirty="0" smtClean="0">
              <a:latin typeface="Arial" pitchFamily="34" charset="0"/>
            </a:endParaRPr>
          </a:p>
          <a:p>
            <a:r>
              <a:rPr lang="en-US" dirty="0" smtClean="0">
                <a:latin typeface="Arial" pitchFamily="34" charset="0"/>
              </a:rPr>
              <a:t>But beyond the theory for why it works, ODI is just easier to do development with.  Oracle customers, industry analysts and independent reviews of ODI all confirm that it is very easy to get started with even the most complicated data warehouse ETL jobs.</a:t>
            </a:r>
          </a:p>
          <a:p>
            <a:endParaRPr lang="en-US" dirty="0" smtClean="0">
              <a:latin typeface="Arial" pitchFamily="34" charset="0"/>
            </a:endParaRPr>
          </a:p>
          <a:p>
            <a:r>
              <a:rPr lang="en-US" dirty="0" smtClean="0">
                <a:latin typeface="Arial" pitchFamily="34" charset="0"/>
              </a:rPr>
              <a:t>Likewise, ODI gives the simplest production deployment architecture of any ETL tool.</a:t>
            </a:r>
          </a:p>
          <a:p>
            <a:endParaRPr lang="en-US" dirty="0" smtClean="0">
              <a:latin typeface="Arial" pitchFamily="34" charset="0"/>
            </a:endParaRPr>
          </a:p>
          <a:p>
            <a:r>
              <a:rPr lang="en-US" dirty="0" smtClean="0">
                <a:latin typeface="Arial" pitchFamily="34" charset="0"/>
              </a:rPr>
              <a:t>Since ODI doesn’t require dedicated servers or complex architectures for scaling out, ODI can give the highest performance with the smallest footprint in the datacenter.  In Oracle’s own replacement of </a:t>
            </a:r>
            <a:r>
              <a:rPr lang="en-US" dirty="0" err="1" smtClean="0">
                <a:latin typeface="Arial" pitchFamily="34" charset="0"/>
              </a:rPr>
              <a:t>Informatica</a:t>
            </a:r>
            <a:r>
              <a:rPr lang="en-US" dirty="0" smtClean="0">
                <a:latin typeface="Arial" pitchFamily="34" charset="0"/>
              </a:rPr>
              <a:t> in the Oracle Business Intelligence Analytic Applications,  we have reduced the setup steps and deployment complexity by 50%  These savings are passed directly to Oracle customers, and any ODI customer can experience the same results compared to conventional ETL tools like </a:t>
            </a:r>
            <a:r>
              <a:rPr lang="en-US" dirty="0" err="1" smtClean="0">
                <a:latin typeface="Arial" pitchFamily="34" charset="0"/>
              </a:rPr>
              <a:t>Informatica</a:t>
            </a:r>
            <a:r>
              <a:rPr lang="en-US" dirty="0" smtClean="0">
                <a:latin typeface="Arial" pitchFamily="34" charset="0"/>
              </a:rPr>
              <a:t> or IBM </a:t>
            </a:r>
            <a:r>
              <a:rPr lang="en-US" dirty="0" err="1" smtClean="0">
                <a:latin typeface="Arial" pitchFamily="34" charset="0"/>
              </a:rPr>
              <a:t>DataStage</a:t>
            </a:r>
            <a:r>
              <a:rPr lang="en-US" dirty="0" smtClean="0">
                <a:latin typeface="Arial" pitchFamily="34" charset="0"/>
              </a:rPr>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xfrm>
            <a:off x="2859088" y="515938"/>
            <a:ext cx="3429000" cy="2571750"/>
          </a:xfrm>
          <a:ln/>
        </p:spPr>
      </p:sp>
      <p:sp>
        <p:nvSpPr>
          <p:cNvPr id="130051" name="Rectangle 3"/>
          <p:cNvSpPr>
            <a:spLocks noGrp="1" noChangeArrowheads="1"/>
          </p:cNvSpPr>
          <p:nvPr>
            <p:ph type="body" idx="1"/>
          </p:nvPr>
        </p:nvSpPr>
        <p:spPr>
          <a:xfrm>
            <a:off x="1219200" y="3257550"/>
            <a:ext cx="6708775" cy="3084513"/>
          </a:xfrm>
          <a:noFill/>
          <a:ln/>
        </p:spPr>
        <p:txBody>
          <a:bodyPr lIns="101182" tIns="50591" rIns="101182" bIns="50591"/>
          <a:lstStyle/>
          <a:p>
            <a:pPr algn="ctr"/>
            <a:endParaRPr lang="it-IT" sz="800" smtClean="0">
              <a:latin typeface="Arial" pitchFamily="34" charset="0"/>
              <a:ea typeface="Osaka"/>
              <a:cs typeface="Osak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2859088" y="515938"/>
            <a:ext cx="3429000" cy="2571750"/>
          </a:xfrm>
          <a:ln/>
        </p:spPr>
      </p:sp>
      <p:sp>
        <p:nvSpPr>
          <p:cNvPr id="131075" name="Rectangle 3"/>
          <p:cNvSpPr>
            <a:spLocks noGrp="1" noChangeArrowheads="1"/>
          </p:cNvSpPr>
          <p:nvPr>
            <p:ph type="body" idx="1"/>
          </p:nvPr>
        </p:nvSpPr>
        <p:spPr>
          <a:xfrm>
            <a:off x="1219200" y="3257550"/>
            <a:ext cx="6708775" cy="3084513"/>
          </a:xfrm>
          <a:noFill/>
          <a:ln/>
        </p:spPr>
        <p:txBody>
          <a:bodyPr lIns="101182" tIns="50591" rIns="101182" bIns="50591"/>
          <a:lstStyle/>
          <a:p>
            <a:pPr algn="ctr"/>
            <a:endParaRPr lang="it-IT" sz="800" smtClean="0">
              <a:latin typeface="Arial" pitchFamily="34" charset="0"/>
              <a:ea typeface="Osaka"/>
              <a:cs typeface="Osak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p:txBody>
          <a:bodyPr/>
          <a:lstStyle/>
          <a:p>
            <a:pPr>
              <a:defRPr/>
            </a:pPr>
            <a:fld id="{C60F9F5C-E7E6-4DC5-8665-E6F0B94F611E}" type="slidenum">
              <a:rPr lang="en-US" smtClean="0">
                <a:latin typeface="Times" pitchFamily="18" charset="0"/>
                <a:ea typeface="MS PGothic" pitchFamily="34" charset="-128"/>
              </a:rPr>
              <a:pPr>
                <a:defRPr/>
              </a:pPr>
              <a:t>17</a:t>
            </a:fld>
            <a:endParaRPr lang="en-US" smtClean="0">
              <a:latin typeface="Times" pitchFamily="18" charset="0"/>
              <a:ea typeface="MS PGothic" pitchFamily="34" charset="-128"/>
            </a:endParaRPr>
          </a:p>
        </p:txBody>
      </p:sp>
      <p:sp>
        <p:nvSpPr>
          <p:cNvPr id="133123" name="Rectangle 2"/>
          <p:cNvSpPr>
            <a:spLocks noGrp="1" noRot="1" noChangeAspect="1" noChangeArrowheads="1" noTextEdit="1"/>
          </p:cNvSpPr>
          <p:nvPr>
            <p:ph type="sldImg"/>
          </p:nvPr>
        </p:nvSpPr>
        <p:spPr>
          <a:xfrm>
            <a:off x="2857500" y="515938"/>
            <a:ext cx="3429000" cy="2571750"/>
          </a:xfrm>
          <a:ln/>
        </p:spPr>
      </p:sp>
      <p:sp>
        <p:nvSpPr>
          <p:cNvPr id="133124" name="Rectangle 3"/>
          <p:cNvSpPr>
            <a:spLocks noGrp="1" noChangeArrowheads="1"/>
          </p:cNvSpPr>
          <p:nvPr>
            <p:ph type="body" idx="1"/>
          </p:nvPr>
        </p:nvSpPr>
        <p:spPr>
          <a:xfrm>
            <a:off x="1216025" y="3257550"/>
            <a:ext cx="6711950" cy="3084513"/>
          </a:xfrm>
          <a:noFill/>
          <a:ln/>
        </p:spPr>
        <p:txBody>
          <a:bodyPr/>
          <a:lstStyle/>
          <a:p>
            <a:endParaRPr lang="it-IT"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a:xfrm>
            <a:off x="2859088" y="514350"/>
            <a:ext cx="3429000" cy="2571750"/>
          </a:xfrm>
          <a:ln/>
        </p:spPr>
      </p:sp>
      <p:sp>
        <p:nvSpPr>
          <p:cNvPr id="183299" name="Notes Placeholder 2"/>
          <p:cNvSpPr>
            <a:spLocks noGrp="1"/>
          </p:cNvSpPr>
          <p:nvPr>
            <p:ph type="body" idx="1"/>
          </p:nvPr>
        </p:nvSpPr>
        <p:spPr>
          <a:xfrm>
            <a:off x="916389" y="3257551"/>
            <a:ext cx="7311224" cy="3086100"/>
          </a:xfrm>
          <a:noFill/>
          <a:ln/>
        </p:spPr>
        <p:txBody>
          <a:bodyPr lIns="103538" tIns="51769" rIns="103538" bIns="51769"/>
          <a:lstStyle/>
          <a:p>
            <a:r>
              <a:rPr lang="en-US" smtClean="0">
                <a:latin typeface="Arial" pitchFamily="34" charset="0"/>
              </a:rPr>
              <a:t>At Oracle we have taken the three requirements for access, real-time and quality and made them a cornerstone of our data integration strategy. It’s important to be able to manage information across these multiple paradigms (databases, distributed systems, legacy, OLAP, and OLTP) and get them to where they need to go: the mission critical systems that rely on the data, the business intelligence and performance Management systems that need the data for insight and finally for customers, partners that need this information either for reporting or other purposes.</a:t>
            </a:r>
          </a:p>
          <a:p>
            <a:endParaRPr lang="en-US" smtClean="0">
              <a:latin typeface="Arial" pitchFamily="34" charset="0"/>
            </a:endParaRPr>
          </a:p>
          <a:p>
            <a:r>
              <a:rPr lang="en-US" smtClean="0">
                <a:latin typeface="Arial" pitchFamily="34" charset="0"/>
              </a:rPr>
              <a:t>By consolidating these three factors into an integrated solution we can dramatically improve the accessibility, reliability and quality of not just data, but the data you rely on for your business.</a:t>
            </a:r>
          </a:p>
        </p:txBody>
      </p:sp>
      <p:sp>
        <p:nvSpPr>
          <p:cNvPr id="183300" name="Slide Number Placeholder 3"/>
          <p:cNvSpPr txBox="1">
            <a:spLocks noGrp="1"/>
          </p:cNvSpPr>
          <p:nvPr/>
        </p:nvSpPr>
        <p:spPr bwMode="auto">
          <a:xfrm>
            <a:off x="5180275" y="6513965"/>
            <a:ext cx="3961738" cy="342900"/>
          </a:xfrm>
          <a:prstGeom prst="rect">
            <a:avLst/>
          </a:prstGeom>
          <a:noFill/>
          <a:ln w="9525">
            <a:noFill/>
            <a:miter lim="800000"/>
            <a:headEnd/>
            <a:tailEnd/>
          </a:ln>
        </p:spPr>
        <p:txBody>
          <a:bodyPr lIns="103538" tIns="51769" rIns="103538" bIns="51769" anchor="b"/>
          <a:lstStyle/>
          <a:p>
            <a:pPr algn="r" defTabSz="1030288">
              <a:buClr>
                <a:srgbClr val="4F81BD"/>
              </a:buClr>
            </a:pPr>
            <a:fld id="{059258C0-E589-4BC6-8FF6-6D77BECF5DDB}" type="slidenum">
              <a:rPr lang="en-US" sz="1500" b="0">
                <a:solidFill>
                  <a:srgbClr val="000000"/>
                </a:solidFill>
                <a:latin typeface="Calibri" pitchFamily="34" charset="0"/>
              </a:rPr>
              <a:pPr algn="r" defTabSz="1030288">
                <a:buClr>
                  <a:srgbClr val="4F81BD"/>
                </a:buClr>
              </a:pPr>
              <a:t>19</a:t>
            </a:fld>
            <a:endParaRPr lang="en-US" sz="1500" b="0">
              <a:solidFill>
                <a:srgbClr val="000000"/>
              </a:solidFill>
              <a:latin typeface="Calibri" pitchFamily="34" charset="0"/>
            </a:endParaRPr>
          </a:p>
        </p:txBody>
      </p:sp>
      <p:sp>
        <p:nvSpPr>
          <p:cNvPr id="183301" name="Date Placeholder 4"/>
          <p:cNvSpPr txBox="1">
            <a:spLocks noGrp="1"/>
          </p:cNvSpPr>
          <p:nvPr/>
        </p:nvSpPr>
        <p:spPr bwMode="auto">
          <a:xfrm>
            <a:off x="5182264" y="0"/>
            <a:ext cx="3961737" cy="342900"/>
          </a:xfrm>
          <a:prstGeom prst="rect">
            <a:avLst/>
          </a:prstGeom>
          <a:noFill/>
          <a:ln w="9525">
            <a:noFill/>
            <a:miter lim="800000"/>
            <a:headEnd/>
            <a:tailEnd/>
          </a:ln>
        </p:spPr>
        <p:txBody>
          <a:bodyPr lIns="103513" tIns="51759" rIns="103513" bIns="51759"/>
          <a:lstStyle/>
          <a:p>
            <a:pPr algn="r" defTabSz="1031875" eaLnBrk="0" hangingPunct="0">
              <a:lnSpc>
                <a:spcPct val="100000"/>
              </a:lnSpc>
              <a:spcBef>
                <a:spcPct val="0"/>
              </a:spcBef>
              <a:buClrTx/>
            </a:pPr>
            <a:fld id="{3811A873-6E68-4680-ACEE-26A18643829F}" type="datetime8">
              <a:rPr lang="en-US" sz="1500" b="0">
                <a:solidFill>
                  <a:srgbClr val="000000"/>
                </a:solidFill>
                <a:latin typeface="Times" pitchFamily="18" charset="0"/>
              </a:rPr>
              <a:pPr algn="r" defTabSz="1031875" eaLnBrk="0" hangingPunct="0">
                <a:lnSpc>
                  <a:spcPct val="100000"/>
                </a:lnSpc>
                <a:spcBef>
                  <a:spcPct val="0"/>
                </a:spcBef>
                <a:buClrTx/>
              </a:pPr>
              <a:t>11/15/2012 11:22 AM</a:t>
            </a:fld>
            <a:endParaRPr lang="en-US" sz="1500" b="0">
              <a:solidFill>
                <a:srgbClr val="000000"/>
              </a:solidFill>
              <a:latin typeface="Times" pitchFamily="18" charset="0"/>
            </a:endParaRPr>
          </a:p>
        </p:txBody>
      </p:sp>
      <p:sp>
        <p:nvSpPr>
          <p:cNvPr id="183302" name="Header Placeholder 5"/>
          <p:cNvSpPr txBox="1">
            <a:spLocks noGrp="1"/>
          </p:cNvSpPr>
          <p:nvPr/>
        </p:nvSpPr>
        <p:spPr bwMode="auto">
          <a:xfrm>
            <a:off x="0" y="0"/>
            <a:ext cx="3961738" cy="342900"/>
          </a:xfrm>
          <a:prstGeom prst="rect">
            <a:avLst/>
          </a:prstGeom>
          <a:noFill/>
          <a:ln w="9525">
            <a:noFill/>
            <a:miter lim="800000"/>
            <a:headEnd/>
            <a:tailEnd/>
          </a:ln>
        </p:spPr>
        <p:txBody>
          <a:bodyPr lIns="103513" tIns="51759" rIns="103513" bIns="51759"/>
          <a:lstStyle/>
          <a:p>
            <a:pPr algn="l" defTabSz="1031875" eaLnBrk="0" hangingPunct="0">
              <a:lnSpc>
                <a:spcPct val="100000"/>
              </a:lnSpc>
              <a:spcBef>
                <a:spcPct val="0"/>
              </a:spcBef>
              <a:buClrTx/>
            </a:pPr>
            <a:r>
              <a:rPr lang="en-US" sz="1500" b="0">
                <a:solidFill>
                  <a:srgbClr val="000000"/>
                </a:solidFill>
                <a:latin typeface="Times" pitchFamily="18" charset="0"/>
              </a:rPr>
              <a:t>Hasan Rizvi</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txBox="1">
            <a:spLocks noGrp="1" noChangeArrowheads="1"/>
          </p:cNvSpPr>
          <p:nvPr/>
        </p:nvSpPr>
        <p:spPr bwMode="auto">
          <a:xfrm>
            <a:off x="5180013" y="6515100"/>
            <a:ext cx="3963987" cy="342900"/>
          </a:xfrm>
          <a:prstGeom prst="rect">
            <a:avLst/>
          </a:prstGeom>
          <a:noFill/>
          <a:ln w="9525">
            <a:noFill/>
            <a:miter lim="800000"/>
            <a:headEnd/>
            <a:tailEnd/>
          </a:ln>
        </p:spPr>
        <p:txBody>
          <a:bodyPr lIns="94185" tIns="47092" rIns="94185" bIns="47092" anchor="b"/>
          <a:lstStyle/>
          <a:p>
            <a:pPr algn="r" defTabSz="939800" eaLnBrk="0" hangingPunct="0">
              <a:buClr>
                <a:srgbClr val="4F81BD"/>
              </a:buClr>
            </a:pPr>
            <a:fld id="{FC3C0EBC-27D1-43C9-9F98-CF1220E01191}" type="slidenum">
              <a:rPr lang="en-US" sz="1200" b="0">
                <a:solidFill>
                  <a:prstClr val="black"/>
                </a:solidFill>
                <a:latin typeface="Times" pitchFamily="18" charset="0"/>
                <a:ea typeface="Osaka" pitchFamily="-50" charset="-128"/>
              </a:rPr>
              <a:pPr algn="r" defTabSz="939800" eaLnBrk="0" hangingPunct="0">
                <a:buClr>
                  <a:srgbClr val="4F81BD"/>
                </a:buClr>
              </a:pPr>
              <a:t>20</a:t>
            </a:fld>
            <a:endParaRPr lang="en-US" sz="1200" b="0">
              <a:solidFill>
                <a:prstClr val="black"/>
              </a:solidFill>
              <a:latin typeface="Times" pitchFamily="18" charset="0"/>
              <a:ea typeface="Osaka" pitchFamily="-50" charset="-128"/>
            </a:endParaRPr>
          </a:p>
        </p:txBody>
      </p:sp>
      <p:sp>
        <p:nvSpPr>
          <p:cNvPr id="74755" name="Rectangle 2"/>
          <p:cNvSpPr>
            <a:spLocks noGrp="1" noRot="1" noChangeAspect="1" noChangeArrowheads="1" noTextEdit="1"/>
          </p:cNvSpPr>
          <p:nvPr>
            <p:ph type="sldImg"/>
          </p:nvPr>
        </p:nvSpPr>
        <p:spPr>
          <a:xfrm>
            <a:off x="2859088" y="514350"/>
            <a:ext cx="3430587" cy="2571750"/>
          </a:xfrm>
          <a:ln/>
        </p:spPr>
      </p:sp>
      <p:sp>
        <p:nvSpPr>
          <p:cNvPr id="74756" name="Rectangle 3"/>
          <p:cNvSpPr>
            <a:spLocks noGrp="1" noChangeArrowheads="1"/>
          </p:cNvSpPr>
          <p:nvPr>
            <p:ph type="body" idx="1"/>
          </p:nvPr>
        </p:nvSpPr>
        <p:spPr>
          <a:xfrm>
            <a:off x="608013" y="3257550"/>
            <a:ext cx="8129587" cy="3257550"/>
          </a:xfrm>
          <a:noFill/>
          <a:ln/>
        </p:spPr>
        <p:txBody>
          <a:bodyPr lIns="94185" tIns="47092" rIns="94185" bIns="47092"/>
          <a:lstStyle/>
          <a:p>
            <a:pPr>
              <a:spcBef>
                <a:spcPct val="0"/>
              </a:spcBef>
            </a:pPr>
            <a:r>
              <a:rPr lang="en-US" smtClean="0"/>
              <a:t>We discussed Oracle GoldenGate in previous sessions. Oracle GoldenGate offers a heterogeneous data replication solution that is transaction aware. It moves committed transactions from redo logs and maintains transaction integrity.  Just as a reminder GoldenGate is built for moving data non-intrusively between heterogeneous systems in sub-seconds.  Its reliability is especially critical for enabling continuous availability solutions. As we mentioned earlier this software is used to keep mission critical systems of leading Fortune 500 companies and it is designed for reliable data delivery.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xfrm>
            <a:off x="915988" y="3257550"/>
            <a:ext cx="7312025" cy="3086100"/>
          </a:xfrm>
          <a:noFill/>
          <a:ln/>
        </p:spPr>
        <p:txBody>
          <a:bodyPr lIns="93175" tIns="46588" rIns="93175" bIns="46588"/>
          <a:lstStyle/>
          <a:p>
            <a:r>
              <a:rPr lang="en-US" smtClean="0"/>
              <a:t>Oracle GoldenGate is a very multipurpose technology as you can see here.  It can be deployed for feeding analytical systems with real time change data but also offer continuous data availability by synchronizing standby systems or new hardware/db/os environments companies want to migrate to. It can synchronize data across distributed systems in different continents for real-time data sharing and has the ability to publish changed data to JMS based messaging systems with its non invasive log based change data capture . With version 11g it can also capture real time data from messaging systems.</a:t>
            </a:r>
          </a:p>
          <a:p>
            <a:endParaRPr lang="en-US" smtClean="0"/>
          </a:p>
          <a:p>
            <a:r>
              <a:rPr lang="en-US" smtClean="0"/>
              <a:t>You can capture once from the source system and move to multiple targets for different needs without impacting the performance of the source system. </a:t>
            </a:r>
          </a:p>
          <a:p>
            <a:endParaRPr lang="en-US" smtClean="0"/>
          </a:p>
          <a:p>
            <a:r>
              <a:rPr lang="en-US" smtClean="0"/>
              <a:t>Companies can standardize on Oracle GoldenGate for any real-time data movement needs. With its fast and easy deployment and low impact on the IT infrastrcuture it certainly brings savings in cost of ownership</a:t>
            </a:r>
          </a:p>
        </p:txBody>
      </p:sp>
      <p:sp>
        <p:nvSpPr>
          <p:cNvPr id="75780" name="Slide Number Placeholder 3"/>
          <p:cNvSpPr txBox="1">
            <a:spLocks noGrp="1"/>
          </p:cNvSpPr>
          <p:nvPr/>
        </p:nvSpPr>
        <p:spPr bwMode="auto">
          <a:xfrm>
            <a:off x="5178425" y="6513513"/>
            <a:ext cx="3963988" cy="342900"/>
          </a:xfrm>
          <a:prstGeom prst="rect">
            <a:avLst/>
          </a:prstGeom>
          <a:noFill/>
          <a:ln w="9525">
            <a:noFill/>
            <a:miter lim="800000"/>
            <a:headEnd/>
            <a:tailEnd/>
          </a:ln>
        </p:spPr>
        <p:txBody>
          <a:bodyPr lIns="93175" tIns="46588" rIns="93175" bIns="46588" anchor="b"/>
          <a:lstStyle/>
          <a:p>
            <a:pPr algn="r" defTabSz="930275">
              <a:buClr>
                <a:srgbClr val="4F81BD"/>
              </a:buClr>
            </a:pPr>
            <a:fld id="{9AB75F3C-7F5C-4843-B7C0-F796A7183F6E}" type="slidenum">
              <a:rPr lang="en-US" sz="1200" b="0">
                <a:solidFill>
                  <a:prstClr val="black"/>
                </a:solidFill>
                <a:latin typeface="Calibri" pitchFamily="34" charset="0"/>
              </a:rPr>
              <a:pPr algn="r" defTabSz="930275">
                <a:buClr>
                  <a:srgbClr val="4F81BD"/>
                </a:buClr>
              </a:pPr>
              <a:t>21</a:t>
            </a:fld>
            <a:endParaRPr lang="en-US" sz="1200" b="0">
              <a:solidFill>
                <a:prstClr val="black"/>
              </a:solidFill>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txBox="1">
            <a:spLocks noGrp="1" noChangeArrowheads="1"/>
          </p:cNvSpPr>
          <p:nvPr/>
        </p:nvSpPr>
        <p:spPr bwMode="auto">
          <a:xfrm>
            <a:off x="5180013" y="6515100"/>
            <a:ext cx="3963987" cy="342900"/>
          </a:xfrm>
          <a:prstGeom prst="rect">
            <a:avLst/>
          </a:prstGeom>
          <a:noFill/>
          <a:ln w="9525">
            <a:noFill/>
            <a:miter lim="800000"/>
            <a:headEnd/>
            <a:tailEnd/>
          </a:ln>
        </p:spPr>
        <p:txBody>
          <a:bodyPr lIns="93177" tIns="46589" rIns="93177" bIns="46589" anchor="b"/>
          <a:lstStyle/>
          <a:p>
            <a:pPr algn="r" defTabSz="930275" eaLnBrk="0" hangingPunct="0">
              <a:buClr>
                <a:srgbClr val="4F81BD"/>
              </a:buClr>
            </a:pPr>
            <a:fld id="{ACAA0BBA-AE24-4859-9744-5812CA19DFDA}" type="slidenum">
              <a:rPr lang="en-US" sz="1200" b="0">
                <a:solidFill>
                  <a:prstClr val="black"/>
                </a:solidFill>
                <a:latin typeface="Times" pitchFamily="18" charset="0"/>
              </a:rPr>
              <a:pPr algn="r" defTabSz="930275" eaLnBrk="0" hangingPunct="0">
                <a:buClr>
                  <a:srgbClr val="4F81BD"/>
                </a:buClr>
              </a:pPr>
              <a:t>22</a:t>
            </a:fld>
            <a:endParaRPr lang="en-US" sz="1200" b="0">
              <a:solidFill>
                <a:prstClr val="black"/>
              </a:solidFill>
              <a:latin typeface="Times" pitchFamily="18" charset="0"/>
            </a:endParaRPr>
          </a:p>
        </p:txBody>
      </p:sp>
      <p:sp>
        <p:nvSpPr>
          <p:cNvPr id="76803" name="Rectangle 7"/>
          <p:cNvSpPr txBox="1">
            <a:spLocks noGrp="1" noChangeArrowheads="1"/>
          </p:cNvSpPr>
          <p:nvPr/>
        </p:nvSpPr>
        <p:spPr bwMode="auto">
          <a:xfrm>
            <a:off x="5180013" y="6515100"/>
            <a:ext cx="3963987" cy="342900"/>
          </a:xfrm>
          <a:prstGeom prst="rect">
            <a:avLst/>
          </a:prstGeom>
          <a:noFill/>
          <a:ln w="9525">
            <a:noFill/>
            <a:miter lim="800000"/>
            <a:headEnd/>
            <a:tailEnd/>
          </a:ln>
        </p:spPr>
        <p:txBody>
          <a:bodyPr lIns="93163" tIns="46583" rIns="93163" bIns="46583" anchor="b"/>
          <a:lstStyle/>
          <a:p>
            <a:pPr algn="r" defTabSz="931863" eaLnBrk="0" hangingPunct="0">
              <a:buClr>
                <a:srgbClr val="4F81BD"/>
              </a:buClr>
            </a:pPr>
            <a:fld id="{5A9C6C95-50AC-4699-9916-8789335E403A}" type="slidenum">
              <a:rPr lang="en-US" sz="1200" b="0">
                <a:solidFill>
                  <a:prstClr val="black"/>
                </a:solidFill>
                <a:latin typeface="Times" pitchFamily="18" charset="0"/>
              </a:rPr>
              <a:pPr algn="r" defTabSz="931863" eaLnBrk="0" hangingPunct="0">
                <a:buClr>
                  <a:srgbClr val="4F81BD"/>
                </a:buClr>
              </a:pPr>
              <a:t>22</a:t>
            </a:fld>
            <a:endParaRPr lang="en-US" sz="1200" b="0">
              <a:solidFill>
                <a:prstClr val="black"/>
              </a:solidFill>
              <a:latin typeface="Times" pitchFamily="18" charset="0"/>
            </a:endParaRPr>
          </a:p>
        </p:txBody>
      </p:sp>
      <p:sp>
        <p:nvSpPr>
          <p:cNvPr id="76804" name="Rectangle 7"/>
          <p:cNvSpPr txBox="1">
            <a:spLocks noGrp="1" noChangeArrowheads="1"/>
          </p:cNvSpPr>
          <p:nvPr/>
        </p:nvSpPr>
        <p:spPr bwMode="auto">
          <a:xfrm>
            <a:off x="5180013" y="6516688"/>
            <a:ext cx="3963987" cy="341312"/>
          </a:xfrm>
          <a:prstGeom prst="rect">
            <a:avLst/>
          </a:prstGeom>
          <a:noFill/>
          <a:ln w="9525">
            <a:noFill/>
            <a:miter lim="800000"/>
            <a:headEnd/>
            <a:tailEnd/>
          </a:ln>
        </p:spPr>
        <p:txBody>
          <a:bodyPr lIns="94928" tIns="47464" rIns="94928" bIns="47464" anchor="b"/>
          <a:lstStyle/>
          <a:p>
            <a:pPr algn="r" defTabSz="946150" eaLnBrk="0" hangingPunct="0">
              <a:buClr>
                <a:srgbClr val="4F81BD"/>
              </a:buClr>
            </a:pPr>
            <a:fld id="{A5FF441F-1524-4716-8C87-91D285D0EF53}" type="slidenum">
              <a:rPr lang="en-US" sz="1200" b="0">
                <a:solidFill>
                  <a:prstClr val="black"/>
                </a:solidFill>
                <a:latin typeface="Times" pitchFamily="18" charset="0"/>
              </a:rPr>
              <a:pPr algn="r" defTabSz="946150" eaLnBrk="0" hangingPunct="0">
                <a:buClr>
                  <a:srgbClr val="4F81BD"/>
                </a:buClr>
              </a:pPr>
              <a:t>22</a:t>
            </a:fld>
            <a:endParaRPr lang="en-US" sz="1200" b="0">
              <a:solidFill>
                <a:prstClr val="black"/>
              </a:solidFill>
              <a:latin typeface="Times" pitchFamily="18" charset="0"/>
            </a:endParaRPr>
          </a:p>
        </p:txBody>
      </p:sp>
      <p:sp>
        <p:nvSpPr>
          <p:cNvPr id="76805" name="Rectangle 2"/>
          <p:cNvSpPr>
            <a:spLocks noGrp="1" noRot="1" noChangeAspect="1" noChangeArrowheads="1" noTextEdit="1"/>
          </p:cNvSpPr>
          <p:nvPr>
            <p:ph type="sldImg"/>
          </p:nvPr>
        </p:nvSpPr>
        <p:spPr>
          <a:ln/>
        </p:spPr>
      </p:sp>
      <p:sp>
        <p:nvSpPr>
          <p:cNvPr id="76806" name="Rectangle 3"/>
          <p:cNvSpPr>
            <a:spLocks noGrp="1" noChangeArrowheads="1"/>
          </p:cNvSpPr>
          <p:nvPr>
            <p:ph type="body" idx="1"/>
          </p:nvPr>
        </p:nvSpPr>
        <p:spPr>
          <a:noFill/>
          <a:ln/>
        </p:spPr>
        <p:txBody>
          <a:bodyPr lIns="94928" tIns="47464" rIns="94928" bIns="47464"/>
          <a:lstStyle/>
          <a:p>
            <a:pPr eaLnBrk="1" hangingPunct="1"/>
            <a:r>
              <a:rPr lang="en-US" b="0" smtClean="0"/>
              <a:t> We covered various benefits of RTBI with Oracle. Let me summarize them here</a:t>
            </a:r>
          </a:p>
          <a:p>
            <a:pPr eaLnBrk="1" hangingPunct="1"/>
            <a:r>
              <a:rPr lang="en-US" b="0" smtClean="0"/>
              <a:t>One major and popular benefit we see from our customers is cost reduction. By moving only change data without burdening the source systems it frees up  CPU resources and reduces network overhead</a:t>
            </a:r>
          </a:p>
          <a:p>
            <a:pPr eaLnBrk="1" hangingPunct="1"/>
            <a:r>
              <a:rPr lang="en-US" b="0" smtClean="0"/>
              <a:t>GoldenGate's ease of use and ODI EE packaged integration to wellknown applications helps shorten implementation times</a:t>
            </a:r>
          </a:p>
          <a:p>
            <a:pPr eaLnBrk="1" hangingPunct="1"/>
            <a:r>
              <a:rPr lang="en-US" b="0" smtClean="0"/>
              <a:t>Eliminating performance impact, improving data recoverability and integrating data quality helps with reducing risks and ensuring optimal performance and business continuity.</a:t>
            </a:r>
          </a:p>
          <a:p>
            <a:pPr eaLnBrk="1" hangingPunct="1"/>
            <a:r>
              <a:rPr lang="en-US" b="0" smtClean="0"/>
              <a:t>And as mentioned with several examples before, realtime BI enables near real time decision making, Oracle also allows to combine real-time data with historical information for better business insights and decision making.</a:t>
            </a:r>
          </a:p>
          <a:p>
            <a:pPr eaLnBrk="1" hangingPunct="1"/>
            <a:endParaRPr lang="en-US" b="0" smtClean="0"/>
          </a:p>
          <a:p>
            <a:r>
              <a:rPr lang="en-US" b="0" smtClean="0"/>
              <a:t>Move only the changed data from redo logs and reduce source and network overhead</a:t>
            </a:r>
          </a:p>
          <a:p>
            <a:r>
              <a:rPr lang="en-US" b="0" smtClean="0"/>
              <a:t>Shorten implementation times from months to weeks using pre-packaged integrations to well-known applications, sources and targets.</a:t>
            </a:r>
          </a:p>
          <a:p>
            <a:endParaRPr lang="en-US" b="0" smtClean="0"/>
          </a:p>
          <a:p>
            <a:r>
              <a:rPr lang="en-US" b="0" smtClean="0"/>
              <a:t>Eliminate performance impact on source systems</a:t>
            </a:r>
          </a:p>
          <a:p>
            <a:r>
              <a:rPr lang="en-US" b="0" smtClean="0"/>
              <a:t>Reduce the risk of missed orders, poor customer interactions, missed opportunities through improved recoverability, data quality</a:t>
            </a:r>
          </a:p>
          <a:p>
            <a:endParaRPr lang="en-US" b="0" smtClean="0"/>
          </a:p>
          <a:p>
            <a:pPr eaLnBrk="1" hangingPunct="1"/>
            <a:endParaRPr lang="en-US" b="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5180013" y="6515100"/>
            <a:ext cx="3963987" cy="342900"/>
          </a:xfrm>
          <a:prstGeom prst="rect">
            <a:avLst/>
          </a:prstGeom>
          <a:noFill/>
          <a:ln w="9525">
            <a:noFill/>
            <a:round/>
            <a:headEnd/>
            <a:tailEnd/>
          </a:ln>
        </p:spPr>
        <p:txBody>
          <a:bodyPr lIns="91710" tIns="47689" rIns="91710" bIns="47689" anchor="b"/>
          <a:lstStyle/>
          <a:p>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fld id="{62B13F24-C39F-4C19-861F-95559BD8C0D0}" type="slidenum">
              <a:rPr lang="en-US" sz="1200">
                <a:solidFill>
                  <a:srgbClr val="000000"/>
                </a:solidFill>
                <a:latin typeface="Times New Roman" pitchFamily="18" charset="0"/>
              </a:rPr>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t>23</a:t>
            </a:fld>
            <a:endParaRPr lang="en-US" sz="1200">
              <a:solidFill>
                <a:srgbClr val="000000"/>
              </a:solidFill>
              <a:latin typeface="Times New Roman" pitchFamily="18" charset="0"/>
            </a:endParaRPr>
          </a:p>
        </p:txBody>
      </p:sp>
      <p:sp>
        <p:nvSpPr>
          <p:cNvPr id="77827" name="Text Box 3"/>
          <p:cNvSpPr txBox="1">
            <a:spLocks noChangeArrowheads="1"/>
          </p:cNvSpPr>
          <p:nvPr/>
        </p:nvSpPr>
        <p:spPr bwMode="auto">
          <a:xfrm>
            <a:off x="1524000" y="514350"/>
            <a:ext cx="6096000" cy="2571750"/>
          </a:xfrm>
          <a:prstGeom prst="rect">
            <a:avLst/>
          </a:prstGeom>
          <a:solidFill>
            <a:srgbClr val="FFFFFF"/>
          </a:solidFill>
          <a:ln w="9360">
            <a:solidFill>
              <a:srgbClr val="000000"/>
            </a:solidFill>
            <a:miter lim="800000"/>
            <a:headEnd/>
            <a:tailEnd/>
          </a:ln>
        </p:spPr>
        <p:txBody>
          <a:bodyPr wrap="none" lIns="93177" tIns="46589" rIns="93177" bIns="46589" anchor="ctr"/>
          <a:lstStyle/>
          <a:p>
            <a:pPr defTabSz="931863">
              <a:buClr>
                <a:srgbClr val="4F81BD"/>
              </a:buClr>
            </a:pPr>
            <a:endParaRPr lang="it-IT">
              <a:solidFill>
                <a:prstClr val="black"/>
              </a:solidFill>
              <a:latin typeface="Arial" charset="0"/>
            </a:endParaRPr>
          </a:p>
        </p:txBody>
      </p:sp>
      <p:sp>
        <p:nvSpPr>
          <p:cNvPr id="77828" name="Rectangle 4"/>
          <p:cNvSpPr>
            <a:spLocks noGrp="1" noChangeArrowheads="1"/>
          </p:cNvSpPr>
          <p:nvPr>
            <p:ph type="body"/>
          </p:nvPr>
        </p:nvSpPr>
        <p:spPr>
          <a:xfrm>
            <a:off x="1219200" y="3257550"/>
            <a:ext cx="6700838" cy="3154363"/>
          </a:xfrm>
          <a:noFill/>
          <a:ln/>
        </p:spPr>
        <p:txBody>
          <a:bodyPr wrap="none" lIns="93177" tIns="46589" rIns="93177" bIns="46589" anchor="ctr"/>
          <a:lstStyle/>
          <a:p>
            <a:r>
              <a:rPr lang="en-US" smtClean="0"/>
              <a:t>Let’s take a deeper look how GG works. As I mentioned, GG moves data between heterogeneous databases, as shown here. It does not have to Oracle. The software operates at the database level and the capture component is typically installed on the source database server outside of the DBMS. GoldenGate’s CAPTURE reads native transaction logs and captures transactions as soon as they commit and takes outside of the database system to be queued.  It only moves changed, committed transactional data– therefore operates with extremely high performance and very low impact . </a:t>
            </a:r>
          </a:p>
          <a:p>
            <a:r>
              <a:rPr lang="en-US" smtClean="0"/>
              <a:t> It allows filtering at table, column and/or row level and  row-level  transformations can be applied at this capture stage or later when delivering.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noTextEdit="1"/>
          </p:cNvSpPr>
          <p:nvPr>
            <p:ph type="sldImg"/>
          </p:nvPr>
        </p:nvSpPr>
        <p:spPr>
          <a:xfrm>
            <a:off x="2859088" y="514350"/>
            <a:ext cx="3429000" cy="2571750"/>
          </a:xfrm>
          <a:ln/>
        </p:spPr>
      </p:sp>
      <p:sp>
        <p:nvSpPr>
          <p:cNvPr id="182275" name="Notes Placeholder 2"/>
          <p:cNvSpPr>
            <a:spLocks noGrp="1"/>
          </p:cNvSpPr>
          <p:nvPr>
            <p:ph type="body" idx="1"/>
          </p:nvPr>
        </p:nvSpPr>
        <p:spPr>
          <a:xfrm>
            <a:off x="916389" y="3257551"/>
            <a:ext cx="7311224" cy="3086100"/>
          </a:xfrm>
          <a:noFill/>
          <a:ln/>
        </p:spPr>
        <p:txBody>
          <a:bodyPr lIns="103538" tIns="51769" rIns="103538" bIns="51769"/>
          <a:lstStyle/>
          <a:p>
            <a:r>
              <a:rPr lang="en-US" smtClean="0">
                <a:latin typeface="Arial" pitchFamily="34" charset="0"/>
              </a:rPr>
              <a:t>At Oracle we have taken the three requirements for access, real-time and quality and made them a cornerstone of our data integration strategy. It’s important to be able to manage information across these multiple paradigms (databases, distributed systems, legacy, OLAP, and OLTP) and get them to where they need to go: the mission critical systems that rely on the data, the business intelligence and performance Management systems that need the data for insight and finally for customers, partners that need this information either for reporting or other purposes.</a:t>
            </a:r>
          </a:p>
          <a:p>
            <a:endParaRPr lang="en-US" smtClean="0">
              <a:latin typeface="Arial" pitchFamily="34" charset="0"/>
            </a:endParaRPr>
          </a:p>
          <a:p>
            <a:r>
              <a:rPr lang="en-US" smtClean="0">
                <a:latin typeface="Arial" pitchFamily="34" charset="0"/>
              </a:rPr>
              <a:t>By consolidating these three factors into an integrated solution we can dramatically improve the accessibility, reliability and quality of not just data, but the data you rely on for your business.</a:t>
            </a:r>
          </a:p>
        </p:txBody>
      </p:sp>
      <p:sp>
        <p:nvSpPr>
          <p:cNvPr id="182276" name="Slide Number Placeholder 3"/>
          <p:cNvSpPr txBox="1">
            <a:spLocks noGrp="1"/>
          </p:cNvSpPr>
          <p:nvPr/>
        </p:nvSpPr>
        <p:spPr bwMode="auto">
          <a:xfrm>
            <a:off x="5180275" y="6513965"/>
            <a:ext cx="3961738" cy="342900"/>
          </a:xfrm>
          <a:prstGeom prst="rect">
            <a:avLst/>
          </a:prstGeom>
          <a:noFill/>
          <a:ln w="9525">
            <a:noFill/>
            <a:miter lim="800000"/>
            <a:headEnd/>
            <a:tailEnd/>
          </a:ln>
        </p:spPr>
        <p:txBody>
          <a:bodyPr lIns="103538" tIns="51769" rIns="103538" bIns="51769" anchor="b"/>
          <a:lstStyle/>
          <a:p>
            <a:pPr algn="r" defTabSz="1030288">
              <a:buClr>
                <a:srgbClr val="4F81BD"/>
              </a:buClr>
            </a:pPr>
            <a:fld id="{0CE88B56-3890-45B0-AB28-2747BDA5638F}" type="slidenum">
              <a:rPr lang="en-US" sz="1500" b="0">
                <a:solidFill>
                  <a:srgbClr val="000000"/>
                </a:solidFill>
                <a:latin typeface="Calibri" pitchFamily="34" charset="0"/>
              </a:rPr>
              <a:pPr algn="r" defTabSz="1030288">
                <a:buClr>
                  <a:srgbClr val="4F81BD"/>
                </a:buClr>
              </a:pPr>
              <a:t>4</a:t>
            </a:fld>
            <a:endParaRPr lang="en-US" sz="1500" b="0">
              <a:solidFill>
                <a:srgbClr val="000000"/>
              </a:solidFill>
              <a:latin typeface="Calibri" pitchFamily="34" charset="0"/>
            </a:endParaRPr>
          </a:p>
        </p:txBody>
      </p:sp>
      <p:sp>
        <p:nvSpPr>
          <p:cNvPr id="182277" name="Date Placeholder 4"/>
          <p:cNvSpPr txBox="1">
            <a:spLocks noGrp="1"/>
          </p:cNvSpPr>
          <p:nvPr/>
        </p:nvSpPr>
        <p:spPr bwMode="auto">
          <a:xfrm>
            <a:off x="5182264" y="0"/>
            <a:ext cx="3961737" cy="342900"/>
          </a:xfrm>
          <a:prstGeom prst="rect">
            <a:avLst/>
          </a:prstGeom>
          <a:noFill/>
          <a:ln w="9525">
            <a:noFill/>
            <a:miter lim="800000"/>
            <a:headEnd/>
            <a:tailEnd/>
          </a:ln>
        </p:spPr>
        <p:txBody>
          <a:bodyPr lIns="103513" tIns="51759" rIns="103513" bIns="51759"/>
          <a:lstStyle/>
          <a:p>
            <a:pPr algn="r" defTabSz="1031875" eaLnBrk="0" hangingPunct="0">
              <a:lnSpc>
                <a:spcPct val="100000"/>
              </a:lnSpc>
              <a:spcBef>
                <a:spcPct val="0"/>
              </a:spcBef>
              <a:buClrTx/>
            </a:pPr>
            <a:fld id="{9445C623-5930-473C-A731-F17FB95C05F2}" type="datetime8">
              <a:rPr lang="en-US" sz="1500" b="0">
                <a:solidFill>
                  <a:srgbClr val="000000"/>
                </a:solidFill>
                <a:latin typeface="Times" pitchFamily="18" charset="0"/>
              </a:rPr>
              <a:pPr algn="r" defTabSz="1031875" eaLnBrk="0" hangingPunct="0">
                <a:lnSpc>
                  <a:spcPct val="100000"/>
                </a:lnSpc>
                <a:spcBef>
                  <a:spcPct val="0"/>
                </a:spcBef>
                <a:buClrTx/>
              </a:pPr>
              <a:t>11/15/2012 11:22 AM</a:t>
            </a:fld>
            <a:endParaRPr lang="en-US" sz="1500" b="0">
              <a:solidFill>
                <a:srgbClr val="000000"/>
              </a:solidFill>
              <a:latin typeface="Times" pitchFamily="18" charset="0"/>
            </a:endParaRPr>
          </a:p>
        </p:txBody>
      </p:sp>
      <p:sp>
        <p:nvSpPr>
          <p:cNvPr id="182278" name="Header Placeholder 5"/>
          <p:cNvSpPr txBox="1">
            <a:spLocks noGrp="1"/>
          </p:cNvSpPr>
          <p:nvPr/>
        </p:nvSpPr>
        <p:spPr bwMode="auto">
          <a:xfrm>
            <a:off x="0" y="0"/>
            <a:ext cx="3961738" cy="342900"/>
          </a:xfrm>
          <a:prstGeom prst="rect">
            <a:avLst/>
          </a:prstGeom>
          <a:noFill/>
          <a:ln w="9525">
            <a:noFill/>
            <a:miter lim="800000"/>
            <a:headEnd/>
            <a:tailEnd/>
          </a:ln>
        </p:spPr>
        <p:txBody>
          <a:bodyPr lIns="103513" tIns="51759" rIns="103513" bIns="51759"/>
          <a:lstStyle/>
          <a:p>
            <a:pPr algn="l" defTabSz="1031875" eaLnBrk="0" hangingPunct="0">
              <a:lnSpc>
                <a:spcPct val="100000"/>
              </a:lnSpc>
              <a:spcBef>
                <a:spcPct val="0"/>
              </a:spcBef>
              <a:buClrTx/>
            </a:pPr>
            <a:r>
              <a:rPr lang="en-US" sz="1500" b="0">
                <a:solidFill>
                  <a:srgbClr val="000000"/>
                </a:solidFill>
                <a:latin typeface="Times" pitchFamily="18" charset="0"/>
              </a:rPr>
              <a:t>Hasan Rizvi</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5180013" y="6515100"/>
            <a:ext cx="3963987" cy="342900"/>
          </a:xfrm>
          <a:prstGeom prst="rect">
            <a:avLst/>
          </a:prstGeom>
          <a:noFill/>
          <a:ln w="9525">
            <a:noFill/>
            <a:round/>
            <a:headEnd/>
            <a:tailEnd/>
          </a:ln>
        </p:spPr>
        <p:txBody>
          <a:bodyPr lIns="91710" tIns="47689" rIns="91710" bIns="47689" anchor="b"/>
          <a:lstStyle/>
          <a:p>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fld id="{6CABDEF6-E3D3-4108-A746-C86DEFB641F2}" type="slidenum">
              <a:rPr lang="en-US" sz="1200">
                <a:solidFill>
                  <a:srgbClr val="000000"/>
                </a:solidFill>
                <a:latin typeface="Times New Roman" pitchFamily="18" charset="0"/>
              </a:rPr>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t>24</a:t>
            </a:fld>
            <a:endParaRPr lang="en-US" sz="1200">
              <a:solidFill>
                <a:srgbClr val="000000"/>
              </a:solidFill>
              <a:latin typeface="Times New Roman" pitchFamily="18" charset="0"/>
            </a:endParaRPr>
          </a:p>
        </p:txBody>
      </p:sp>
      <p:sp>
        <p:nvSpPr>
          <p:cNvPr id="78851" name="Text Box 3"/>
          <p:cNvSpPr txBox="1">
            <a:spLocks noChangeArrowheads="1"/>
          </p:cNvSpPr>
          <p:nvPr/>
        </p:nvSpPr>
        <p:spPr bwMode="auto">
          <a:xfrm>
            <a:off x="1524000" y="514350"/>
            <a:ext cx="6096000" cy="2571750"/>
          </a:xfrm>
          <a:prstGeom prst="rect">
            <a:avLst/>
          </a:prstGeom>
          <a:solidFill>
            <a:srgbClr val="FFFFFF"/>
          </a:solidFill>
          <a:ln w="9360">
            <a:solidFill>
              <a:srgbClr val="000000"/>
            </a:solidFill>
            <a:miter lim="800000"/>
            <a:headEnd/>
            <a:tailEnd/>
          </a:ln>
        </p:spPr>
        <p:txBody>
          <a:bodyPr wrap="none" lIns="93177" tIns="46589" rIns="93177" bIns="46589" anchor="ctr"/>
          <a:lstStyle/>
          <a:p>
            <a:pPr defTabSz="931863">
              <a:buClr>
                <a:srgbClr val="4F81BD"/>
              </a:buClr>
            </a:pPr>
            <a:endParaRPr lang="it-IT">
              <a:solidFill>
                <a:prstClr val="black"/>
              </a:solidFill>
              <a:latin typeface="Arial" charset="0"/>
            </a:endParaRPr>
          </a:p>
        </p:txBody>
      </p:sp>
      <p:sp>
        <p:nvSpPr>
          <p:cNvPr id="78852" name="Rectangle 4"/>
          <p:cNvSpPr>
            <a:spLocks noGrp="1" noChangeArrowheads="1"/>
          </p:cNvSpPr>
          <p:nvPr>
            <p:ph type="body"/>
          </p:nvPr>
        </p:nvSpPr>
        <p:spPr>
          <a:xfrm>
            <a:off x="1219200" y="3257550"/>
            <a:ext cx="6700838" cy="3154363"/>
          </a:xfrm>
          <a:noFill/>
          <a:ln/>
        </p:spPr>
        <p:txBody>
          <a:bodyPr wrap="none" lIns="93177" tIns="46589" rIns="93177" bIns="46589" anchor="ctr"/>
          <a:lstStyle/>
          <a:p>
            <a:r>
              <a:rPr lang="en-US" smtClean="0"/>
              <a:t>After the capture GoldenGate converts the committed transactions into a universal data format in  “trail” files. Using source and target trail files, it eliminates any single point of failure and ensures data integrity is maintained – even in the event of a system error or outage.</a:t>
            </a:r>
          </a:p>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5180013" y="6515100"/>
            <a:ext cx="3963987" cy="342900"/>
          </a:xfrm>
          <a:prstGeom prst="rect">
            <a:avLst/>
          </a:prstGeom>
          <a:noFill/>
          <a:ln w="9525">
            <a:noFill/>
            <a:round/>
            <a:headEnd/>
            <a:tailEnd/>
          </a:ln>
        </p:spPr>
        <p:txBody>
          <a:bodyPr lIns="91710" tIns="47689" rIns="91710" bIns="47689" anchor="b"/>
          <a:lstStyle/>
          <a:p>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fld id="{8C608832-8C54-4FDC-B450-9128D66444BB}" type="slidenum">
              <a:rPr lang="en-US" sz="1200">
                <a:solidFill>
                  <a:srgbClr val="000000"/>
                </a:solidFill>
                <a:latin typeface="Times New Roman" pitchFamily="18" charset="0"/>
              </a:rPr>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t>25</a:t>
            </a:fld>
            <a:endParaRPr lang="en-US" sz="1200">
              <a:solidFill>
                <a:srgbClr val="000000"/>
              </a:solidFill>
              <a:latin typeface="Times New Roman" pitchFamily="18" charset="0"/>
            </a:endParaRPr>
          </a:p>
        </p:txBody>
      </p:sp>
      <p:sp>
        <p:nvSpPr>
          <p:cNvPr id="79875" name="Text Box 3"/>
          <p:cNvSpPr txBox="1">
            <a:spLocks noChangeArrowheads="1"/>
          </p:cNvSpPr>
          <p:nvPr/>
        </p:nvSpPr>
        <p:spPr bwMode="auto">
          <a:xfrm>
            <a:off x="1524000" y="514350"/>
            <a:ext cx="6096000" cy="2571750"/>
          </a:xfrm>
          <a:prstGeom prst="rect">
            <a:avLst/>
          </a:prstGeom>
          <a:solidFill>
            <a:srgbClr val="FFFFFF"/>
          </a:solidFill>
          <a:ln w="9360">
            <a:solidFill>
              <a:srgbClr val="000000"/>
            </a:solidFill>
            <a:miter lim="800000"/>
            <a:headEnd/>
            <a:tailEnd/>
          </a:ln>
        </p:spPr>
        <p:txBody>
          <a:bodyPr wrap="none" lIns="93177" tIns="46589" rIns="93177" bIns="46589" anchor="ctr"/>
          <a:lstStyle/>
          <a:p>
            <a:pPr defTabSz="931863">
              <a:buClr>
                <a:srgbClr val="4F81BD"/>
              </a:buClr>
            </a:pPr>
            <a:endParaRPr lang="it-IT">
              <a:solidFill>
                <a:prstClr val="black"/>
              </a:solidFill>
              <a:latin typeface="Arial" charset="0"/>
            </a:endParaRPr>
          </a:p>
        </p:txBody>
      </p:sp>
      <p:sp>
        <p:nvSpPr>
          <p:cNvPr id="79876" name="Rectangle 4"/>
          <p:cNvSpPr>
            <a:spLocks noGrp="1" noChangeArrowheads="1"/>
          </p:cNvSpPr>
          <p:nvPr>
            <p:ph type="body"/>
          </p:nvPr>
        </p:nvSpPr>
        <p:spPr>
          <a:xfrm>
            <a:off x="1219200" y="3257550"/>
            <a:ext cx="6700838" cy="3154363"/>
          </a:xfrm>
          <a:noFill/>
          <a:ln/>
        </p:spPr>
        <p:txBody>
          <a:bodyPr wrap="none" lIns="93177" tIns="46589" rIns="93177" bIns="46589" anchor="ctr"/>
          <a:lstStyle/>
          <a:p>
            <a:r>
              <a:rPr lang="en-US" smtClean="0"/>
              <a:t>Another Capture component can be use to pump the data to multiple targets and for better recoverability. </a:t>
            </a:r>
            <a:r>
              <a:rPr lang="en-US" b="0" smtClean="0"/>
              <a:t>This configuration enhances the fault tolerance and reliability of the overall GoldenGate environment. In the event of a network failure (between the source and the target systems), the GoldenGate Capture component can continue to capture transactions since the data can be queued up locally in the Trail Files on the source, enhancing the recoverability in case of database failures.</a:t>
            </a:r>
          </a:p>
          <a:p>
            <a:r>
              <a:rPr lang="en-US" smtClean="0"/>
              <a:t> This is NOT the database feature called Data Pump.</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5180013" y="6515100"/>
            <a:ext cx="3963987" cy="342900"/>
          </a:xfrm>
          <a:prstGeom prst="rect">
            <a:avLst/>
          </a:prstGeom>
          <a:noFill/>
          <a:ln w="9525">
            <a:noFill/>
            <a:round/>
            <a:headEnd/>
            <a:tailEnd/>
          </a:ln>
        </p:spPr>
        <p:txBody>
          <a:bodyPr lIns="91710" tIns="47689" rIns="91710" bIns="47689" anchor="b"/>
          <a:lstStyle/>
          <a:p>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fld id="{9FD6567F-EC67-4B97-8BCB-2164F0AA968D}" type="slidenum">
              <a:rPr lang="en-US" sz="1200">
                <a:solidFill>
                  <a:srgbClr val="000000"/>
                </a:solidFill>
                <a:latin typeface="Times New Roman" pitchFamily="18" charset="0"/>
              </a:rPr>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t>26</a:t>
            </a:fld>
            <a:endParaRPr lang="en-US" sz="1200">
              <a:solidFill>
                <a:srgbClr val="000000"/>
              </a:solidFill>
              <a:latin typeface="Times New Roman" pitchFamily="18" charset="0"/>
            </a:endParaRPr>
          </a:p>
        </p:txBody>
      </p:sp>
      <p:sp>
        <p:nvSpPr>
          <p:cNvPr id="80899" name="Text Box 3"/>
          <p:cNvSpPr txBox="1">
            <a:spLocks noChangeArrowheads="1"/>
          </p:cNvSpPr>
          <p:nvPr/>
        </p:nvSpPr>
        <p:spPr bwMode="auto">
          <a:xfrm>
            <a:off x="1524000" y="514350"/>
            <a:ext cx="6096000" cy="2571750"/>
          </a:xfrm>
          <a:prstGeom prst="rect">
            <a:avLst/>
          </a:prstGeom>
          <a:solidFill>
            <a:srgbClr val="FFFFFF"/>
          </a:solidFill>
          <a:ln w="9360">
            <a:solidFill>
              <a:srgbClr val="000000"/>
            </a:solidFill>
            <a:miter lim="800000"/>
            <a:headEnd/>
            <a:tailEnd/>
          </a:ln>
        </p:spPr>
        <p:txBody>
          <a:bodyPr wrap="none" lIns="93177" tIns="46589" rIns="93177" bIns="46589" anchor="ctr"/>
          <a:lstStyle/>
          <a:p>
            <a:pPr defTabSz="931863">
              <a:buClr>
                <a:srgbClr val="4F81BD"/>
              </a:buClr>
            </a:pPr>
            <a:endParaRPr lang="it-IT">
              <a:solidFill>
                <a:prstClr val="black"/>
              </a:solidFill>
              <a:latin typeface="Arial" charset="0"/>
            </a:endParaRPr>
          </a:p>
        </p:txBody>
      </p:sp>
      <p:sp>
        <p:nvSpPr>
          <p:cNvPr id="80900" name="Rectangle 4"/>
          <p:cNvSpPr>
            <a:spLocks noGrp="1" noChangeArrowheads="1"/>
          </p:cNvSpPr>
          <p:nvPr>
            <p:ph type="body"/>
          </p:nvPr>
        </p:nvSpPr>
        <p:spPr>
          <a:xfrm>
            <a:off x="1219200" y="3257550"/>
            <a:ext cx="6700838" cy="3154363"/>
          </a:xfrm>
          <a:noFill/>
          <a:ln/>
        </p:spPr>
        <p:txBody>
          <a:bodyPr wrap="none" lIns="93177" tIns="46589" rIns="93177" bIns="46589" anchor="ctr"/>
          <a:lstStyle/>
          <a:p>
            <a:r>
              <a:rPr lang="en-US" smtClean="0"/>
              <a:t>From the trail files the data is routed via TCP/IP to the target systems. During routing Data compression and encryption can be applied and thousands of transactions can be moved per second, without any distance limitations.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5180013" y="6515100"/>
            <a:ext cx="3963987" cy="342900"/>
          </a:xfrm>
          <a:prstGeom prst="rect">
            <a:avLst/>
          </a:prstGeom>
          <a:noFill/>
          <a:ln w="9525">
            <a:noFill/>
            <a:round/>
            <a:headEnd/>
            <a:tailEnd/>
          </a:ln>
        </p:spPr>
        <p:txBody>
          <a:bodyPr lIns="91710" tIns="47689" rIns="91710" bIns="47689" anchor="b"/>
          <a:lstStyle/>
          <a:p>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fld id="{DD69327E-C969-45C3-9B7E-A8E69ABB80FB}" type="slidenum">
              <a:rPr lang="en-US" sz="1200">
                <a:solidFill>
                  <a:srgbClr val="000000"/>
                </a:solidFill>
                <a:latin typeface="Times New Roman" pitchFamily="18" charset="0"/>
              </a:rPr>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t>27</a:t>
            </a:fld>
            <a:endParaRPr lang="en-US" sz="1200">
              <a:solidFill>
                <a:srgbClr val="000000"/>
              </a:solidFill>
              <a:latin typeface="Times New Roman" pitchFamily="18" charset="0"/>
            </a:endParaRPr>
          </a:p>
        </p:txBody>
      </p:sp>
      <p:sp>
        <p:nvSpPr>
          <p:cNvPr id="81923" name="Text Box 3"/>
          <p:cNvSpPr txBox="1">
            <a:spLocks noChangeArrowheads="1"/>
          </p:cNvSpPr>
          <p:nvPr/>
        </p:nvSpPr>
        <p:spPr bwMode="auto">
          <a:xfrm>
            <a:off x="1524000" y="514350"/>
            <a:ext cx="6096000" cy="2571750"/>
          </a:xfrm>
          <a:prstGeom prst="rect">
            <a:avLst/>
          </a:prstGeom>
          <a:solidFill>
            <a:srgbClr val="FFFFFF"/>
          </a:solidFill>
          <a:ln w="9360">
            <a:solidFill>
              <a:srgbClr val="000000"/>
            </a:solidFill>
            <a:miter lim="800000"/>
            <a:headEnd/>
            <a:tailEnd/>
          </a:ln>
        </p:spPr>
        <p:txBody>
          <a:bodyPr wrap="none" lIns="93177" tIns="46589" rIns="93177" bIns="46589" anchor="ctr"/>
          <a:lstStyle/>
          <a:p>
            <a:pPr defTabSz="931863">
              <a:buClr>
                <a:srgbClr val="4F81BD"/>
              </a:buClr>
            </a:pPr>
            <a:endParaRPr lang="it-IT">
              <a:solidFill>
                <a:prstClr val="black"/>
              </a:solidFill>
              <a:latin typeface="Arial" charset="0"/>
            </a:endParaRPr>
          </a:p>
        </p:txBody>
      </p:sp>
      <p:sp>
        <p:nvSpPr>
          <p:cNvPr id="81924" name="Rectangle 4"/>
          <p:cNvSpPr>
            <a:spLocks noGrp="1" noChangeArrowheads="1"/>
          </p:cNvSpPr>
          <p:nvPr>
            <p:ph type="body"/>
          </p:nvPr>
        </p:nvSpPr>
        <p:spPr>
          <a:xfrm>
            <a:off x="1219200" y="3257550"/>
            <a:ext cx="6700838" cy="3154363"/>
          </a:xfrm>
          <a:noFill/>
          <a:ln/>
        </p:spPr>
        <p:txBody>
          <a:bodyPr wrap="none" lIns="93177" tIns="46589" rIns="93177" bIns="46589" anchor="ctr"/>
          <a:lstStyle/>
          <a:p>
            <a:r>
              <a:rPr lang="en-US" smtClean="0"/>
              <a:t>The other key component of GoldenGate is the Delivery module that is installed on the target database server. Qeued Transactions that are stored in the trail files are applied to target using native SQL c</a:t>
            </a:r>
            <a:r>
              <a:rPr lang="en-US" u="sng" smtClean="0"/>
              <a:t>alls</a:t>
            </a:r>
          </a:p>
          <a:p>
            <a:r>
              <a:rPr lang="en-US" u="sng" smtClean="0"/>
              <a:t>Basic transformations at the row level can be applied if desired at delivery or capture.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5180013" y="6515100"/>
            <a:ext cx="3963987" cy="342900"/>
          </a:xfrm>
          <a:prstGeom prst="rect">
            <a:avLst/>
          </a:prstGeom>
          <a:noFill/>
          <a:ln w="9525">
            <a:noFill/>
            <a:round/>
            <a:headEnd/>
            <a:tailEnd/>
          </a:ln>
        </p:spPr>
        <p:txBody>
          <a:bodyPr lIns="91710" tIns="47689" rIns="91710" bIns="47689" anchor="b"/>
          <a:lstStyle/>
          <a:p>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fld id="{E8860D8F-960C-490B-A73E-E67B65064D34}" type="slidenum">
              <a:rPr lang="en-US" sz="1200">
                <a:solidFill>
                  <a:srgbClr val="000000"/>
                </a:solidFill>
                <a:latin typeface="Times New Roman" pitchFamily="18" charset="0"/>
              </a:rPr>
              <a:pPr algn="r" defTabSz="465138">
                <a:buClr>
                  <a:srgbClr val="000000"/>
                </a:buClr>
                <a:buSzPct val="100000"/>
                <a:buFont typeface="Times New Roman" pitchFamily="18" charset="0"/>
                <a:buNone/>
                <a:tabLst>
                  <a:tab pos="0" algn="l"/>
                  <a:tab pos="465138" algn="l"/>
                  <a:tab pos="931863" algn="l"/>
                  <a:tab pos="1397000" algn="l"/>
                  <a:tab pos="1863725" algn="l"/>
                  <a:tab pos="2328863" algn="l"/>
                  <a:tab pos="2795588" algn="l"/>
                  <a:tab pos="3260725" algn="l"/>
                  <a:tab pos="3727450" algn="l"/>
                  <a:tab pos="4192588" algn="l"/>
                  <a:tab pos="4659313" algn="l"/>
                  <a:tab pos="5124450" algn="l"/>
                  <a:tab pos="5591175" algn="l"/>
                  <a:tab pos="6056313" algn="l"/>
                  <a:tab pos="6523038" algn="l"/>
                  <a:tab pos="6988175" algn="l"/>
                  <a:tab pos="7454900" algn="l"/>
                  <a:tab pos="7920038" algn="l"/>
                  <a:tab pos="8385175" algn="l"/>
                  <a:tab pos="8851900" algn="l"/>
                  <a:tab pos="9317038" algn="l"/>
                </a:tabLst>
              </a:pPr>
              <a:t>28</a:t>
            </a:fld>
            <a:endParaRPr lang="en-US" sz="1200">
              <a:solidFill>
                <a:srgbClr val="000000"/>
              </a:solidFill>
              <a:latin typeface="Times New Roman" pitchFamily="18" charset="0"/>
            </a:endParaRPr>
          </a:p>
        </p:txBody>
      </p:sp>
      <p:sp>
        <p:nvSpPr>
          <p:cNvPr id="82947" name="Text Box 3"/>
          <p:cNvSpPr txBox="1">
            <a:spLocks noChangeArrowheads="1"/>
          </p:cNvSpPr>
          <p:nvPr/>
        </p:nvSpPr>
        <p:spPr bwMode="auto">
          <a:xfrm>
            <a:off x="1524000" y="514350"/>
            <a:ext cx="6096000" cy="2571750"/>
          </a:xfrm>
          <a:prstGeom prst="rect">
            <a:avLst/>
          </a:prstGeom>
          <a:solidFill>
            <a:srgbClr val="FFFFFF"/>
          </a:solidFill>
          <a:ln w="9360">
            <a:solidFill>
              <a:srgbClr val="000000"/>
            </a:solidFill>
            <a:miter lim="800000"/>
            <a:headEnd/>
            <a:tailEnd/>
          </a:ln>
        </p:spPr>
        <p:txBody>
          <a:bodyPr wrap="none" lIns="93177" tIns="46589" rIns="93177" bIns="46589" anchor="ctr"/>
          <a:lstStyle/>
          <a:p>
            <a:pPr defTabSz="931863">
              <a:buClr>
                <a:srgbClr val="4F81BD"/>
              </a:buClr>
            </a:pPr>
            <a:endParaRPr lang="it-IT">
              <a:solidFill>
                <a:prstClr val="black"/>
              </a:solidFill>
              <a:latin typeface="Arial" charset="0"/>
            </a:endParaRPr>
          </a:p>
        </p:txBody>
      </p:sp>
      <p:sp>
        <p:nvSpPr>
          <p:cNvPr id="82948" name="Rectangle 4"/>
          <p:cNvSpPr>
            <a:spLocks noGrp="1" noChangeArrowheads="1"/>
          </p:cNvSpPr>
          <p:nvPr>
            <p:ph type="body"/>
          </p:nvPr>
        </p:nvSpPr>
        <p:spPr>
          <a:xfrm>
            <a:off x="1219200" y="3257550"/>
            <a:ext cx="6700838" cy="3154363"/>
          </a:xfrm>
          <a:noFill/>
          <a:ln/>
        </p:spPr>
        <p:txBody>
          <a:bodyPr wrap="none" lIns="93177" tIns="46589" rIns="93177" bIns="46589" anchor="ctr"/>
          <a:lstStyle/>
          <a:p>
            <a:r>
              <a:rPr lang="en-US" smtClean="0"/>
              <a:t>The other key component of GoldenGate is the Delivery module that is installed on the target database server. Qeued Transactions that are stored in the trail files are applied to target using native SQL c</a:t>
            </a:r>
            <a:r>
              <a:rPr lang="en-US" u="sng" smtClean="0"/>
              <a:t>alls</a:t>
            </a:r>
          </a:p>
          <a:p>
            <a:r>
              <a:rPr lang="en-US" u="sng" smtClean="0"/>
              <a:t>Basic transformations at the row level can be applied if desired at delivery or capture.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xfrm>
            <a:off x="1220788" y="3257550"/>
            <a:ext cx="6702425" cy="3086100"/>
          </a:xfrm>
          <a:noFill/>
          <a:ln/>
        </p:spPr>
        <p:txBody>
          <a:bodyPr lIns="96513" tIns="48257" rIns="96513" bIns="48257"/>
          <a:lstStyle/>
          <a:p>
            <a:pPr algn="ctr" eaLnBrk="1" hangingPunct="1">
              <a:lnSpc>
                <a:spcPct val="90000"/>
              </a:lnSpc>
              <a:spcBef>
                <a:spcPct val="50000"/>
              </a:spcBef>
              <a:buClr>
                <a:schemeClr val="accent1"/>
              </a:buClr>
            </a:pPr>
            <a:r>
              <a:rPr lang="en-US" sz="2100" i="1" smtClean="0"/>
              <a:t>Checkpoints </a:t>
            </a:r>
            <a:r>
              <a:rPr lang="en-US" sz="2100" smtClean="0"/>
              <a:t>are used during online change synchronization to store the current read and write position of a process. Checkpoints ensure that data changes marked for synchronization are extracted, and they prevent redundant extractions. They provide fault tolerance by preventing the loss of data should the system, the network, or a GoldenGate process need to be restarted.</a:t>
            </a:r>
          </a:p>
          <a:p>
            <a:pPr algn="ctr" eaLnBrk="1" hangingPunct="1">
              <a:lnSpc>
                <a:spcPct val="90000"/>
              </a:lnSpc>
              <a:spcBef>
                <a:spcPct val="50000"/>
              </a:spcBef>
              <a:buClr>
                <a:schemeClr val="accent1"/>
              </a:buClr>
            </a:pPr>
            <a:endParaRPr lang="en-US" sz="2100" smtClean="0"/>
          </a:p>
        </p:txBody>
      </p:sp>
      <p:sp>
        <p:nvSpPr>
          <p:cNvPr id="83972" name="Slide Number Placeholder 3"/>
          <p:cNvSpPr txBox="1">
            <a:spLocks noGrp="1"/>
          </p:cNvSpPr>
          <p:nvPr/>
        </p:nvSpPr>
        <p:spPr bwMode="auto">
          <a:xfrm>
            <a:off x="5180013" y="6515100"/>
            <a:ext cx="3963987" cy="342900"/>
          </a:xfrm>
          <a:prstGeom prst="rect">
            <a:avLst/>
          </a:prstGeom>
          <a:noFill/>
          <a:ln w="9525">
            <a:noFill/>
            <a:miter lim="800000"/>
            <a:headEnd/>
            <a:tailEnd/>
          </a:ln>
        </p:spPr>
        <p:txBody>
          <a:bodyPr lIns="96513" tIns="48257" rIns="96513" bIns="48257" anchor="b"/>
          <a:lstStyle/>
          <a:p>
            <a:pPr algn="r" defTabSz="965200">
              <a:buClr>
                <a:srgbClr val="4F81BD"/>
              </a:buClr>
            </a:pPr>
            <a:fld id="{2A164BBD-585D-4543-A386-834292236CB9}" type="slidenum">
              <a:rPr lang="en-US" sz="1200">
                <a:solidFill>
                  <a:srgbClr val="000000"/>
                </a:solidFill>
                <a:latin typeface="Arial" charset="0"/>
                <a:ea typeface="ＭＳ Ｐゴシック" pitchFamily="34" charset="-128"/>
              </a:rPr>
              <a:pPr algn="r" defTabSz="965200">
                <a:buClr>
                  <a:srgbClr val="4F81BD"/>
                </a:buClr>
              </a:pPr>
              <a:t>29</a:t>
            </a:fld>
            <a:endParaRPr lang="en-US" sz="1200">
              <a:solidFill>
                <a:srgbClr val="000000"/>
              </a:solidFill>
              <a:latin typeface="Arial" charset="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TextEdit="1"/>
          </p:cNvSpPr>
          <p:nvPr>
            <p:ph type="sldImg"/>
          </p:nvPr>
        </p:nvSpPr>
        <p:spPr>
          <a:xfrm>
            <a:off x="2860675" y="514350"/>
            <a:ext cx="3430588" cy="2571750"/>
          </a:xfrm>
          <a:ln/>
        </p:spPr>
      </p:sp>
      <p:sp>
        <p:nvSpPr>
          <p:cNvPr id="87043" name="Rectangle 3"/>
          <p:cNvSpPr>
            <a:spLocks noGrp="1"/>
          </p:cNvSpPr>
          <p:nvPr>
            <p:ph type="body" idx="1"/>
          </p:nvPr>
        </p:nvSpPr>
        <p:spPr>
          <a:xfrm>
            <a:off x="914400" y="3257550"/>
            <a:ext cx="7315200" cy="3406775"/>
          </a:xfrm>
          <a:noFill/>
          <a:ln/>
        </p:spPr>
        <p:txBody>
          <a:bodyPr/>
          <a:lstStyle/>
          <a:p>
            <a:pPr>
              <a:lnSpc>
                <a:spcPct val="95000"/>
              </a:lnSpc>
            </a:pPr>
            <a:endParaRPr lang="de-DE" sz="11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xfrm>
            <a:off x="914400" y="3257550"/>
            <a:ext cx="7315200" cy="3086100"/>
          </a:xfrm>
          <a:noFill/>
          <a:ln/>
        </p:spPr>
        <p:txBody>
          <a:bodyPr lIns="91435" tIns="45718" rIns="91435" bIns="45718"/>
          <a:lstStyle/>
          <a:p>
            <a:r>
              <a:rPr lang="en-US" smtClean="0"/>
              <a:t>GoldenGate is ideal for heterogeneous environments – not just supporting different versions of the same database or operation system/hardware, but replicating and integrating data across vendor systems.</a:t>
            </a:r>
          </a:p>
          <a:p>
            <a:endParaRPr lang="en-US" smtClean="0"/>
          </a:p>
          <a:p>
            <a:r>
              <a:rPr lang="en-US" smtClean="0"/>
              <a:t>We support log-based Capture of changed data from nearly all major database vendors.</a:t>
            </a:r>
          </a:p>
          <a:p>
            <a:endParaRPr lang="en-US" smtClean="0"/>
          </a:p>
          <a:p>
            <a:r>
              <a:rPr lang="en-US" smtClean="0"/>
              <a:t>We can Deliver that data to an even wider range of targets – including open source databases, several data warehouse appliances, ETL servers, and JMS message queues to support Service Oriented Architectures (SOA) and Event-Driven Architectures (EDA).</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145" name="Rectangle 7"/>
          <p:cNvSpPr txBox="1">
            <a:spLocks noGrp="1" noChangeArrowheads="1"/>
          </p:cNvSpPr>
          <p:nvPr/>
        </p:nvSpPr>
        <p:spPr bwMode="auto">
          <a:xfrm>
            <a:off x="5179671" y="6515334"/>
            <a:ext cx="3962263" cy="341497"/>
          </a:xfrm>
          <a:prstGeom prst="rect">
            <a:avLst/>
          </a:prstGeom>
          <a:noFill/>
          <a:ln w="9525">
            <a:noFill/>
            <a:miter lim="800000"/>
            <a:headEnd/>
            <a:tailEnd/>
          </a:ln>
        </p:spPr>
        <p:txBody>
          <a:bodyPr lIns="89009" tIns="44504" rIns="89009" bIns="44504" anchor="b"/>
          <a:lstStyle/>
          <a:p>
            <a:pPr algn="r" defTabSz="890588">
              <a:buClr>
                <a:srgbClr val="4F81BD"/>
              </a:buClr>
            </a:pPr>
            <a:fld id="{DB7605B8-1857-44CB-90AD-A0608894EBF8}" type="slidenum">
              <a:rPr lang="en-US" sz="1200" b="0">
                <a:solidFill>
                  <a:prstClr val="black"/>
                </a:solidFill>
                <a:latin typeface="Times New Roman" pitchFamily="18" charset="0"/>
                <a:ea typeface="MS PGothic" pitchFamily="34" charset="-128"/>
                <a:cs typeface="Times New Roman" pitchFamily="18" charset="0"/>
              </a:rPr>
              <a:pPr algn="r" defTabSz="890588">
                <a:buClr>
                  <a:srgbClr val="4F81BD"/>
                </a:buClr>
              </a:pPr>
              <a:t>33</a:t>
            </a:fld>
            <a:endParaRPr lang="en-US" sz="1200" b="0">
              <a:solidFill>
                <a:prstClr val="black"/>
              </a:solidFill>
              <a:latin typeface="Times New Roman" pitchFamily="18" charset="0"/>
              <a:ea typeface="MS PGothic" pitchFamily="34" charset="-128"/>
              <a:cs typeface="Times New Roman" pitchFamily="18" charset="0"/>
            </a:endParaRPr>
          </a:p>
        </p:txBody>
      </p:sp>
      <p:sp>
        <p:nvSpPr>
          <p:cNvPr id="1030146" name="Rectangle 2"/>
          <p:cNvSpPr>
            <a:spLocks noGrp="1" noRot="1" noChangeAspect="1" noChangeArrowheads="1" noTextEdit="1"/>
          </p:cNvSpPr>
          <p:nvPr>
            <p:ph type="sldImg"/>
          </p:nvPr>
        </p:nvSpPr>
        <p:spPr>
          <a:xfrm>
            <a:off x="2289175" y="514350"/>
            <a:ext cx="4570413" cy="2571750"/>
          </a:xfrm>
          <a:ln/>
        </p:spPr>
      </p:sp>
      <p:sp>
        <p:nvSpPr>
          <p:cNvPr id="1030147" name="Rectangle 3"/>
          <p:cNvSpPr>
            <a:spLocks noGrp="1" noChangeArrowheads="1"/>
          </p:cNvSpPr>
          <p:nvPr>
            <p:ph type="body" idx="1"/>
          </p:nvPr>
        </p:nvSpPr>
        <p:spPr>
          <a:xfrm>
            <a:off x="913573" y="3257083"/>
            <a:ext cx="7316854" cy="3083995"/>
          </a:xfrm>
          <a:noFill/>
          <a:ln/>
        </p:spPr>
        <p:txBody>
          <a:bodyPr lIns="89009" tIns="44504" rIns="89009" bIns="44504"/>
          <a:lstStyle/>
          <a:p>
            <a:pPr marL="227013" indent="-227013" eaLnBrk="1" hangingPunct="1"/>
            <a:r>
              <a:rPr lang="en-US" sz="1600" smtClean="0">
                <a:latin typeface="Times New Roman" pitchFamily="18" charset="0"/>
              </a:rPr>
              <a:t>I want to give couple of customer examples to illustrate how Oracle Data Integration products support migration to Exadata and private database clouds.</a:t>
            </a:r>
          </a:p>
          <a:p>
            <a:pPr marL="227013" indent="-227013" eaLnBrk="1" hangingPunct="1"/>
            <a:r>
              <a:rPr lang="en-US" sz="1600" smtClean="0">
                <a:latin typeface="Times New Roman" pitchFamily="18" charset="0"/>
              </a:rPr>
              <a:t>eDialog is an software as a service providers for advanced email and multichannel marketing solutions. They decided to migrate to Exadata as the foundation for their new data infrastructure to scale better and cost efficiently. For migration to Exadata they selected Oracle GoldenGate as their SaaS platform could not tolerate any downtime . Oracle GoldenGate provided a phased migration option where it synchronized the old databases with Exadata for 6 months and was able to test the new environment during this time very thoroughly. </a:t>
            </a:r>
          </a:p>
          <a:p>
            <a:pPr marL="227013" indent="-227013" eaLnBrk="1" hangingPunct="1"/>
            <a:r>
              <a:rPr lang="en-US" sz="1600" smtClean="0">
                <a:latin typeface="Times New Roman" pitchFamily="18" charset="0"/>
              </a:rPr>
              <a:t>By leveraging Exadata as their new platform the were able to improve their performance by 50% and cut report generation time for customers in half.</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txBox="1">
            <a:spLocks noGrp="1" noChangeArrowheads="1"/>
          </p:cNvSpPr>
          <p:nvPr/>
        </p:nvSpPr>
        <p:spPr bwMode="auto">
          <a:xfrm>
            <a:off x="5178703" y="6514866"/>
            <a:ext cx="3963228" cy="341963"/>
          </a:xfrm>
          <a:prstGeom prst="rect">
            <a:avLst/>
          </a:prstGeom>
          <a:noFill/>
          <a:ln w="9525">
            <a:noFill/>
            <a:miter lim="800000"/>
            <a:headEnd/>
            <a:tailEnd/>
          </a:ln>
        </p:spPr>
        <p:txBody>
          <a:bodyPr lIns="88874" tIns="44437" rIns="88874" bIns="44437" anchor="b"/>
          <a:lstStyle/>
          <a:p>
            <a:pPr algn="r" defTabSz="890588">
              <a:buClr>
                <a:srgbClr val="4F81BD"/>
              </a:buClr>
            </a:pPr>
            <a:fld id="{6ADD64C9-7B71-49FE-8C40-E7668193436F}" type="slidenum">
              <a:rPr lang="en-US" sz="1200" b="0">
                <a:solidFill>
                  <a:prstClr val="black"/>
                </a:solidFill>
                <a:latin typeface="Times New Roman" pitchFamily="18" charset="0"/>
                <a:ea typeface="MS PGothic" pitchFamily="34" charset="-128"/>
                <a:cs typeface="Times New Roman" pitchFamily="18" charset="0"/>
              </a:rPr>
              <a:pPr algn="r" defTabSz="890588">
                <a:buClr>
                  <a:srgbClr val="4F81BD"/>
                </a:buClr>
              </a:pPr>
              <a:t>34</a:t>
            </a:fld>
            <a:endParaRPr lang="en-US" sz="1200" b="0">
              <a:solidFill>
                <a:prstClr val="black"/>
              </a:solidFill>
              <a:latin typeface="Times New Roman" pitchFamily="18" charset="0"/>
              <a:ea typeface="MS PGothic" pitchFamily="34" charset="-128"/>
              <a:cs typeface="Times New Roman" pitchFamily="18" charset="0"/>
            </a:endParaRPr>
          </a:p>
        </p:txBody>
      </p:sp>
      <p:sp>
        <p:nvSpPr>
          <p:cNvPr id="6147" name="Rectangle 2"/>
          <p:cNvSpPr>
            <a:spLocks noGrp="1" noRot="1" noChangeAspect="1" noChangeArrowheads="1" noTextEdit="1"/>
          </p:cNvSpPr>
          <p:nvPr>
            <p:ph type="sldImg"/>
          </p:nvPr>
        </p:nvSpPr>
        <p:spPr>
          <a:xfrm>
            <a:off x="2289175" y="514350"/>
            <a:ext cx="4570413" cy="2571750"/>
          </a:xfrm>
          <a:ln/>
        </p:spPr>
      </p:sp>
      <p:sp>
        <p:nvSpPr>
          <p:cNvPr id="59396" name="Rectangle 3"/>
          <p:cNvSpPr>
            <a:spLocks noGrp="1" noChangeArrowheads="1"/>
          </p:cNvSpPr>
          <p:nvPr>
            <p:ph type="body" idx="1"/>
          </p:nvPr>
        </p:nvSpPr>
        <p:spPr>
          <a:xfrm>
            <a:off x="915229" y="3258018"/>
            <a:ext cx="7313543" cy="3083524"/>
          </a:xfrm>
          <a:ln/>
        </p:spPr>
        <p:txBody>
          <a:bodyPr lIns="88874" tIns="44437" rIns="88874" bIns="44437"/>
          <a:lstStyle/>
          <a:p>
            <a:pPr>
              <a:buClr>
                <a:schemeClr val="tx1"/>
              </a:buClr>
              <a:defRPr/>
            </a:pPr>
            <a:r>
              <a:rPr lang="en-US" sz="1600" dirty="0" smtClean="0">
                <a:solidFill>
                  <a:schemeClr val="tx2"/>
                </a:solidFill>
                <a:latin typeface="Arial" pitchFamily="34" charset="0"/>
              </a:rPr>
              <a:t>At RIM, Manufacturing is a multi-step process that can take place in different geographic locations</a:t>
            </a:r>
          </a:p>
          <a:p>
            <a:pPr>
              <a:buClr>
                <a:schemeClr val="tx1"/>
              </a:buClr>
              <a:defRPr/>
            </a:pPr>
            <a:r>
              <a:rPr lang="en-US" sz="1600" dirty="0" smtClean="0">
                <a:solidFill>
                  <a:schemeClr val="tx2"/>
                </a:solidFill>
                <a:latin typeface="Arial" pitchFamily="34" charset="0"/>
              </a:rPr>
              <a:t>Each plant needs to accommodate new device production and capacity depending on the overall load of all manufacturing plants</a:t>
            </a:r>
          </a:p>
          <a:p>
            <a:pPr>
              <a:buClr>
                <a:schemeClr val="tx1"/>
              </a:buClr>
              <a:defRPr/>
            </a:pPr>
            <a:r>
              <a:rPr lang="en-US" sz="1600" dirty="0" smtClean="0">
                <a:solidFill>
                  <a:schemeClr val="tx2"/>
                </a:solidFill>
                <a:latin typeface="Arial" pitchFamily="34" charset="0"/>
              </a:rPr>
              <a:t>Each region requires full access to all information recorded at each stage in the manufacturing process</a:t>
            </a:r>
          </a:p>
          <a:p>
            <a:pPr>
              <a:buClr>
                <a:schemeClr val="tx1"/>
              </a:buClr>
              <a:defRPr/>
            </a:pPr>
            <a:r>
              <a:rPr lang="en-US" sz="1600" dirty="0" smtClean="0">
                <a:solidFill>
                  <a:schemeClr val="tx2"/>
                </a:solidFill>
                <a:latin typeface="Arial" pitchFamily="34" charset="0"/>
              </a:rPr>
              <a:t>New product testing information should be shared with different regions to support global manufacturing</a:t>
            </a:r>
          </a:p>
          <a:p>
            <a:pPr>
              <a:buClr>
                <a:schemeClr val="tx1"/>
              </a:buClr>
              <a:defRPr/>
            </a:pPr>
            <a:r>
              <a:rPr lang="en-US" sz="1600" dirty="0" smtClean="0">
                <a:solidFill>
                  <a:schemeClr val="tx2"/>
                </a:solidFill>
                <a:latin typeface="Arial" pitchFamily="34" charset="0"/>
              </a:rPr>
              <a:t>Manufacturing systems need 24x7 availability to support global operations</a:t>
            </a:r>
          </a:p>
          <a:p>
            <a:pPr>
              <a:buClr>
                <a:schemeClr val="tx1"/>
              </a:buClr>
              <a:defRPr/>
            </a:pPr>
            <a:r>
              <a:rPr lang="en-US" sz="1600" dirty="0" smtClean="0">
                <a:solidFill>
                  <a:schemeClr val="tx2"/>
                </a:solidFill>
                <a:latin typeface="Arial" pitchFamily="34" charset="0"/>
              </a:rPr>
              <a:t>They also rely on partners for high % of MFG</a:t>
            </a:r>
          </a:p>
          <a:p>
            <a:pPr eaLnBrk="1" hangingPunct="1">
              <a:defRPr/>
            </a:pPr>
            <a:r>
              <a:rPr lang="en-US" sz="1600" dirty="0" smtClean="0">
                <a:latin typeface="Arial" pitchFamily="34" charset="0"/>
              </a:rPr>
              <a:t>RIM decided to rely on Oracle </a:t>
            </a:r>
            <a:r>
              <a:rPr lang="en-US" sz="1600" dirty="0" err="1" smtClean="0">
                <a:latin typeface="Arial" pitchFamily="34" charset="0"/>
              </a:rPr>
              <a:t>GoldenGate</a:t>
            </a:r>
            <a:r>
              <a:rPr lang="en-US" sz="1600" dirty="0" smtClean="0">
                <a:latin typeface="Arial" pitchFamily="34" charset="0"/>
              </a:rPr>
              <a:t> for meeting its data distribution and availability challenges. And chose Oracle </a:t>
            </a:r>
            <a:r>
              <a:rPr lang="en-US" sz="1600" dirty="0" err="1" smtClean="0">
                <a:latin typeface="Arial" pitchFamily="34" charset="0"/>
              </a:rPr>
              <a:t>GoldenGate</a:t>
            </a:r>
            <a:r>
              <a:rPr lang="en-US" sz="1600" dirty="0" smtClean="0">
                <a:latin typeface="Arial" pitchFamily="34" charset="0"/>
              </a:rPr>
              <a:t> for its  real-time data integration solution and its ability to build active </a:t>
            </a:r>
            <a:r>
              <a:rPr lang="en-US" sz="1600" dirty="0" err="1" smtClean="0">
                <a:latin typeface="Arial" pitchFamily="34" charset="0"/>
              </a:rPr>
              <a:t>active</a:t>
            </a:r>
            <a:r>
              <a:rPr lang="en-US" sz="1600" dirty="0" smtClean="0">
                <a:latin typeface="Arial" pitchFamily="34" charset="0"/>
              </a:rPr>
              <a:t> database configurations which in turn allows to distribute transactions across multiple </a:t>
            </a:r>
            <a:r>
              <a:rPr lang="en-US" sz="1600" dirty="0" err="1" smtClean="0">
                <a:latin typeface="Arial" pitchFamily="34" charset="0"/>
              </a:rPr>
              <a:t>dbs</a:t>
            </a:r>
            <a:r>
              <a:rPr lang="en-US" sz="1600" dirty="0" smtClean="0">
                <a:latin typeface="Arial" pitchFamily="34" charset="0"/>
              </a:rPr>
              <a:t>  around the world.. Oracle </a:t>
            </a:r>
            <a:r>
              <a:rPr lang="en-US" sz="1600" dirty="0" err="1" smtClean="0">
                <a:latin typeface="Arial" pitchFamily="34" charset="0"/>
              </a:rPr>
              <a:t>GoldenGate</a:t>
            </a:r>
            <a:r>
              <a:rPr lang="en-US" sz="1600" dirty="0" smtClean="0">
                <a:latin typeface="Arial" pitchFamily="34" charset="0"/>
              </a:rPr>
              <a:t> was chosen for its great performance even with high volumes and preserves data integrity once the tables are loaded. Its heterogeneity was a major reason because they have different db and hardware vendors in their environment like many other major companies.</a:t>
            </a:r>
          </a:p>
          <a:p>
            <a:pPr marL="228600" indent="-228600">
              <a:buFont typeface="Times New Roman" pitchFamily="18" charset="0"/>
              <a:buNone/>
              <a:defRPr/>
            </a:pPr>
            <a:r>
              <a:rPr lang="en-US" sz="1600" dirty="0" smtClean="0">
                <a:latin typeface="Arial" pitchFamily="34" charset="0"/>
              </a:rPr>
              <a:t>RIM implemented 4 different solutions with Oracle </a:t>
            </a:r>
            <a:r>
              <a:rPr lang="en-US" sz="1600" dirty="0" err="1" smtClean="0">
                <a:latin typeface="Arial" pitchFamily="34" charset="0"/>
              </a:rPr>
              <a:t>GoldenGate</a:t>
            </a:r>
            <a:r>
              <a:rPr lang="en-US" sz="1600" dirty="0" smtClean="0">
                <a:latin typeface="Arial" pitchFamily="34" charset="0"/>
              </a:rPr>
              <a:t>, which I will describe shortly.</a:t>
            </a:r>
          </a:p>
          <a:p>
            <a:pPr marL="228600" indent="-228600">
              <a:buFont typeface="Times New Roman" pitchFamily="18" charset="0"/>
              <a:buAutoNum type="arabicPeriod"/>
              <a:defRPr/>
            </a:pPr>
            <a:r>
              <a:rPr lang="en-US" sz="1600" dirty="0" smtClean="0">
                <a:latin typeface="Arial" pitchFamily="34" charset="0"/>
              </a:rPr>
              <a:t> 5 – Way multi-master replication for availability and data access between data hubs across the globe to support manufacturing process</a:t>
            </a:r>
          </a:p>
          <a:p>
            <a:pPr marL="228600" indent="-228600">
              <a:buFont typeface="Times New Roman" pitchFamily="18" charset="0"/>
              <a:buAutoNum type="arabicPeriod"/>
              <a:defRPr/>
            </a:pPr>
            <a:r>
              <a:rPr lang="en-US" sz="1600" dirty="0" smtClean="0">
                <a:latin typeface="Arial" pitchFamily="34" charset="0"/>
              </a:rPr>
              <a:t>QA Reporting for Statistical / Analytical reporting offloaded from production servers by accessing the archive logs on the standby systems (instead of the online logs on the primary systems) </a:t>
            </a:r>
          </a:p>
          <a:p>
            <a:pPr marL="228600" indent="-228600">
              <a:buFont typeface="Times New Roman" pitchFamily="18" charset="0"/>
              <a:buAutoNum type="arabicPeriod"/>
              <a:defRPr/>
            </a:pPr>
            <a:r>
              <a:rPr lang="en-US" sz="1600" dirty="0" smtClean="0">
                <a:latin typeface="Arial" pitchFamily="34" charset="0"/>
              </a:rPr>
              <a:t>Streaming from Production databases to </a:t>
            </a:r>
            <a:r>
              <a:rPr lang="en-US" sz="1600" dirty="0" err="1" smtClean="0">
                <a:latin typeface="Arial" pitchFamily="34" charset="0"/>
              </a:rPr>
              <a:t>Exadata</a:t>
            </a:r>
            <a:r>
              <a:rPr lang="en-US" sz="1600" dirty="0" smtClean="0">
                <a:latin typeface="Arial" pitchFamily="34" charset="0"/>
              </a:rPr>
              <a:t> for reporting of quality assurance QA processes</a:t>
            </a:r>
          </a:p>
          <a:p>
            <a:pPr marL="228600" indent="-228600">
              <a:buFont typeface="Times New Roman" pitchFamily="18" charset="0"/>
              <a:buAutoNum type="arabicPeriod"/>
              <a:defRPr/>
            </a:pPr>
            <a:r>
              <a:rPr lang="en-US" sz="1600" dirty="0" smtClean="0">
                <a:latin typeface="Arial" pitchFamily="34" charset="0"/>
              </a:rPr>
              <a:t>Migration from single to 2 Node RAC was also a major project for RIM </a:t>
            </a:r>
          </a:p>
          <a:p>
            <a:pPr eaLnBrk="1" hangingPunct="1">
              <a:defRPr/>
            </a:pPr>
            <a:endParaRPr lang="en-US" sz="1600"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a:xfrm>
            <a:off x="2859088" y="514350"/>
            <a:ext cx="3429000" cy="2571750"/>
          </a:xfrm>
          <a:ln/>
        </p:spPr>
      </p:sp>
      <p:sp>
        <p:nvSpPr>
          <p:cNvPr id="183299" name="Notes Placeholder 2"/>
          <p:cNvSpPr>
            <a:spLocks noGrp="1"/>
          </p:cNvSpPr>
          <p:nvPr>
            <p:ph type="body" idx="1"/>
          </p:nvPr>
        </p:nvSpPr>
        <p:spPr>
          <a:xfrm>
            <a:off x="916389" y="3257551"/>
            <a:ext cx="7311224" cy="3086100"/>
          </a:xfrm>
          <a:noFill/>
          <a:ln/>
        </p:spPr>
        <p:txBody>
          <a:bodyPr lIns="103538" tIns="51769" rIns="103538" bIns="51769"/>
          <a:lstStyle/>
          <a:p>
            <a:r>
              <a:rPr lang="en-US" smtClean="0">
                <a:latin typeface="Arial" pitchFamily="34" charset="0"/>
              </a:rPr>
              <a:t>At Oracle we have taken the three requirements for access, real-time and quality and made them a cornerstone of our data integration strategy. It’s important to be able to manage information across these multiple paradigms (databases, distributed systems, legacy, OLAP, and OLTP) and get them to where they need to go: the mission critical systems that rely on the data, the business intelligence and performance Management systems that need the data for insight and finally for customers, partners that need this information either for reporting or other purposes.</a:t>
            </a:r>
          </a:p>
          <a:p>
            <a:endParaRPr lang="en-US" smtClean="0">
              <a:latin typeface="Arial" pitchFamily="34" charset="0"/>
            </a:endParaRPr>
          </a:p>
          <a:p>
            <a:r>
              <a:rPr lang="en-US" smtClean="0">
                <a:latin typeface="Arial" pitchFamily="34" charset="0"/>
              </a:rPr>
              <a:t>By consolidating these three factors into an integrated solution we can dramatically improve the accessibility, reliability and quality of not just data, but the data you rely on for your business.</a:t>
            </a:r>
          </a:p>
        </p:txBody>
      </p:sp>
      <p:sp>
        <p:nvSpPr>
          <p:cNvPr id="183300" name="Slide Number Placeholder 3"/>
          <p:cNvSpPr txBox="1">
            <a:spLocks noGrp="1"/>
          </p:cNvSpPr>
          <p:nvPr/>
        </p:nvSpPr>
        <p:spPr bwMode="auto">
          <a:xfrm>
            <a:off x="5180275" y="6513965"/>
            <a:ext cx="3961738" cy="342900"/>
          </a:xfrm>
          <a:prstGeom prst="rect">
            <a:avLst/>
          </a:prstGeom>
          <a:noFill/>
          <a:ln w="9525">
            <a:noFill/>
            <a:miter lim="800000"/>
            <a:headEnd/>
            <a:tailEnd/>
          </a:ln>
        </p:spPr>
        <p:txBody>
          <a:bodyPr lIns="103538" tIns="51769" rIns="103538" bIns="51769" anchor="b"/>
          <a:lstStyle/>
          <a:p>
            <a:pPr algn="r" defTabSz="1030288">
              <a:buClr>
                <a:srgbClr val="4F81BD"/>
              </a:buClr>
            </a:pPr>
            <a:fld id="{059258C0-E589-4BC6-8FF6-6D77BECF5DDB}" type="slidenum">
              <a:rPr lang="en-US" sz="1500" b="0">
                <a:solidFill>
                  <a:srgbClr val="000000"/>
                </a:solidFill>
                <a:latin typeface="Calibri" pitchFamily="34" charset="0"/>
              </a:rPr>
              <a:pPr algn="r" defTabSz="1030288">
                <a:buClr>
                  <a:srgbClr val="4F81BD"/>
                </a:buClr>
              </a:pPr>
              <a:t>5</a:t>
            </a:fld>
            <a:endParaRPr lang="en-US" sz="1500" b="0">
              <a:solidFill>
                <a:srgbClr val="000000"/>
              </a:solidFill>
              <a:latin typeface="Calibri" pitchFamily="34" charset="0"/>
            </a:endParaRPr>
          </a:p>
        </p:txBody>
      </p:sp>
      <p:sp>
        <p:nvSpPr>
          <p:cNvPr id="183301" name="Date Placeholder 4"/>
          <p:cNvSpPr txBox="1">
            <a:spLocks noGrp="1"/>
          </p:cNvSpPr>
          <p:nvPr/>
        </p:nvSpPr>
        <p:spPr bwMode="auto">
          <a:xfrm>
            <a:off x="5182264" y="0"/>
            <a:ext cx="3961737" cy="342900"/>
          </a:xfrm>
          <a:prstGeom prst="rect">
            <a:avLst/>
          </a:prstGeom>
          <a:noFill/>
          <a:ln w="9525">
            <a:noFill/>
            <a:miter lim="800000"/>
            <a:headEnd/>
            <a:tailEnd/>
          </a:ln>
        </p:spPr>
        <p:txBody>
          <a:bodyPr lIns="103513" tIns="51759" rIns="103513" bIns="51759"/>
          <a:lstStyle/>
          <a:p>
            <a:pPr algn="r" defTabSz="1031875" eaLnBrk="0" hangingPunct="0">
              <a:lnSpc>
                <a:spcPct val="100000"/>
              </a:lnSpc>
              <a:spcBef>
                <a:spcPct val="0"/>
              </a:spcBef>
              <a:buClrTx/>
            </a:pPr>
            <a:fld id="{3811A873-6E68-4680-ACEE-26A18643829F}" type="datetime8">
              <a:rPr lang="en-US" sz="1500" b="0">
                <a:solidFill>
                  <a:srgbClr val="000000"/>
                </a:solidFill>
                <a:latin typeface="Times" pitchFamily="18" charset="0"/>
              </a:rPr>
              <a:pPr algn="r" defTabSz="1031875" eaLnBrk="0" hangingPunct="0">
                <a:lnSpc>
                  <a:spcPct val="100000"/>
                </a:lnSpc>
                <a:spcBef>
                  <a:spcPct val="0"/>
                </a:spcBef>
                <a:buClrTx/>
              </a:pPr>
              <a:t>11/15/2012 11:22 AM</a:t>
            </a:fld>
            <a:endParaRPr lang="en-US" sz="1500" b="0">
              <a:solidFill>
                <a:srgbClr val="000000"/>
              </a:solidFill>
              <a:latin typeface="Times" pitchFamily="18" charset="0"/>
            </a:endParaRPr>
          </a:p>
        </p:txBody>
      </p:sp>
      <p:sp>
        <p:nvSpPr>
          <p:cNvPr id="183302" name="Header Placeholder 5"/>
          <p:cNvSpPr txBox="1">
            <a:spLocks noGrp="1"/>
          </p:cNvSpPr>
          <p:nvPr/>
        </p:nvSpPr>
        <p:spPr bwMode="auto">
          <a:xfrm>
            <a:off x="0" y="0"/>
            <a:ext cx="3961738" cy="342900"/>
          </a:xfrm>
          <a:prstGeom prst="rect">
            <a:avLst/>
          </a:prstGeom>
          <a:noFill/>
          <a:ln w="9525">
            <a:noFill/>
            <a:miter lim="800000"/>
            <a:headEnd/>
            <a:tailEnd/>
          </a:ln>
        </p:spPr>
        <p:txBody>
          <a:bodyPr lIns="103513" tIns="51759" rIns="103513" bIns="51759"/>
          <a:lstStyle/>
          <a:p>
            <a:pPr algn="l" defTabSz="1031875" eaLnBrk="0" hangingPunct="0">
              <a:lnSpc>
                <a:spcPct val="100000"/>
              </a:lnSpc>
              <a:spcBef>
                <a:spcPct val="0"/>
              </a:spcBef>
              <a:buClrTx/>
            </a:pPr>
            <a:r>
              <a:rPr lang="en-US" sz="1500" b="0">
                <a:solidFill>
                  <a:srgbClr val="000000"/>
                </a:solidFill>
                <a:latin typeface="Times" pitchFamily="18" charset="0"/>
              </a:rPr>
              <a:t>Hasan Rizvi</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a:ln/>
        </p:spPr>
        <p:txBody>
          <a:bodyPr/>
          <a:lstStyle/>
          <a:p>
            <a:endParaRPr lang="it-IT" smtClean="0"/>
          </a:p>
        </p:txBody>
      </p:sp>
      <p:sp>
        <p:nvSpPr>
          <p:cNvPr id="115716" name="Slide Number Placeholder 3"/>
          <p:cNvSpPr>
            <a:spLocks noGrp="1"/>
          </p:cNvSpPr>
          <p:nvPr>
            <p:ph type="sldNum" sz="quarter" idx="5"/>
          </p:nvPr>
        </p:nvSpPr>
        <p:spPr>
          <a:noFill/>
        </p:spPr>
        <p:txBody>
          <a:bodyPr/>
          <a:lstStyle/>
          <a:p>
            <a:pPr>
              <a:buClr>
                <a:srgbClr val="4F81BD"/>
              </a:buClr>
            </a:pPr>
            <a:fld id="{281872AA-CC32-4774-9806-B0FC23BEA1C5}" type="slidenum">
              <a:rPr lang="en-US" smtClean="0">
                <a:solidFill>
                  <a:prstClr val="black"/>
                </a:solidFill>
                <a:latin typeface="Times" pitchFamily="18" charset="0"/>
              </a:rPr>
              <a:pPr>
                <a:buClr>
                  <a:srgbClr val="4F81BD"/>
                </a:buClr>
              </a:pPr>
              <a:t>35</a:t>
            </a:fld>
            <a:endParaRPr lang="en-US" smtClean="0">
              <a:solidFill>
                <a:prstClr val="black"/>
              </a:solidFill>
              <a:latin typeface="Times"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pPr>
              <a:buClr>
                <a:srgbClr val="4F81BD"/>
              </a:buClr>
            </a:pPr>
            <a:fld id="{4DC90273-6EF2-49FB-BC9F-D018FEC1AEE8}" type="slidenum">
              <a:rPr lang="en-US" smtClean="0">
                <a:solidFill>
                  <a:prstClr val="black"/>
                </a:solidFill>
                <a:latin typeface="Times" pitchFamily="18" charset="0"/>
              </a:rPr>
              <a:pPr>
                <a:buClr>
                  <a:srgbClr val="4F81BD"/>
                </a:buClr>
              </a:pPr>
              <a:t>36</a:t>
            </a:fld>
            <a:endParaRPr lang="en-US" smtClean="0">
              <a:solidFill>
                <a:prstClr val="black"/>
              </a:solidFill>
              <a:latin typeface="Times" pitchFamily="18" charset="0"/>
            </a:endParaRPr>
          </a:p>
        </p:txBody>
      </p:sp>
      <p:sp>
        <p:nvSpPr>
          <p:cNvPr id="116739" name="Rectangle 2"/>
          <p:cNvSpPr>
            <a:spLocks noGrp="1" noRot="1" noChangeAspect="1" noChangeArrowheads="1" noTextEdit="1"/>
          </p:cNvSpPr>
          <p:nvPr>
            <p:ph type="sldImg"/>
          </p:nvPr>
        </p:nvSpPr>
        <p:spPr>
          <a:xfrm>
            <a:off x="2857500" y="514350"/>
            <a:ext cx="3427413" cy="2570163"/>
          </a:xfrm>
          <a:ln w="12700" cap="flat">
            <a:solidFill>
              <a:schemeClr val="tx1"/>
            </a:solidFill>
          </a:ln>
        </p:spPr>
      </p:sp>
      <p:sp>
        <p:nvSpPr>
          <p:cNvPr id="116740" name="Rectangle 4"/>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46E60599-031E-4C5C-B2D4-C93B10F6CAFD}" type="slidenum">
              <a:rPr lang="en-US" smtClean="0"/>
              <a:pPr/>
              <a:t>37</a:t>
            </a:fld>
            <a:endParaRPr lang="en-US" smtClean="0"/>
          </a:p>
        </p:txBody>
      </p:sp>
      <p:sp>
        <p:nvSpPr>
          <p:cNvPr id="70659" name="Rectangle 1026"/>
          <p:cNvSpPr>
            <a:spLocks noGrp="1" noRot="1" noChangeAspect="1" noChangeArrowheads="1" noTextEdit="1"/>
          </p:cNvSpPr>
          <p:nvPr>
            <p:ph type="sldImg"/>
          </p:nvPr>
        </p:nvSpPr>
        <p:spPr>
          <a:xfrm>
            <a:off x="2857500" y="514350"/>
            <a:ext cx="3427413" cy="2570163"/>
          </a:xfrm>
          <a:ln w="12700" cap="flat">
            <a:solidFill>
              <a:schemeClr val="tx1"/>
            </a:solidFill>
          </a:ln>
        </p:spPr>
      </p:sp>
      <p:sp>
        <p:nvSpPr>
          <p:cNvPr id="70660" name="Rectangle 1028"/>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pPr>
              <a:buClr>
                <a:srgbClr val="4F81BD"/>
              </a:buClr>
            </a:pPr>
            <a:fld id="{FC82FD19-09CC-4E35-B32A-5F1DC63494D9}" type="slidenum">
              <a:rPr lang="en-US" smtClean="0">
                <a:solidFill>
                  <a:prstClr val="black"/>
                </a:solidFill>
                <a:latin typeface="Times" pitchFamily="18" charset="0"/>
              </a:rPr>
              <a:pPr>
                <a:buClr>
                  <a:srgbClr val="4F81BD"/>
                </a:buClr>
              </a:pPr>
              <a:t>38</a:t>
            </a:fld>
            <a:endParaRPr lang="en-US" smtClean="0">
              <a:solidFill>
                <a:prstClr val="black"/>
              </a:solidFill>
              <a:latin typeface="Times" pitchFamily="18" charset="0"/>
            </a:endParaRPr>
          </a:p>
        </p:txBody>
      </p:sp>
      <p:sp>
        <p:nvSpPr>
          <p:cNvPr id="72707" name="Rectangle 2"/>
          <p:cNvSpPr>
            <a:spLocks noGrp="1" noRot="1" noChangeAspect="1" noChangeArrowheads="1" noTextEdit="1"/>
          </p:cNvSpPr>
          <p:nvPr>
            <p:ph type="sldImg"/>
          </p:nvPr>
        </p:nvSpPr>
        <p:spPr>
          <a:xfrm>
            <a:off x="2857500" y="514350"/>
            <a:ext cx="3427413" cy="2570163"/>
          </a:xfrm>
          <a:ln w="12700" cap="flat">
            <a:solidFill>
              <a:schemeClr val="tx1"/>
            </a:solidFill>
          </a:ln>
        </p:spPr>
      </p:sp>
      <p:sp>
        <p:nvSpPr>
          <p:cNvPr id="72708" name="Rectangle 4"/>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46E60599-031E-4C5C-B2D4-C93B10F6CAFD}" type="slidenum">
              <a:rPr lang="en-US" smtClean="0"/>
              <a:pPr/>
              <a:t>39</a:t>
            </a:fld>
            <a:endParaRPr lang="en-US" smtClean="0"/>
          </a:p>
        </p:txBody>
      </p:sp>
      <p:sp>
        <p:nvSpPr>
          <p:cNvPr id="70659" name="Rectangle 1026"/>
          <p:cNvSpPr>
            <a:spLocks noGrp="1" noRot="1" noChangeAspect="1" noChangeArrowheads="1" noTextEdit="1"/>
          </p:cNvSpPr>
          <p:nvPr>
            <p:ph type="sldImg"/>
          </p:nvPr>
        </p:nvSpPr>
        <p:spPr>
          <a:xfrm>
            <a:off x="2857500" y="514350"/>
            <a:ext cx="3427413" cy="2570163"/>
          </a:xfrm>
          <a:ln w="12700" cap="flat">
            <a:solidFill>
              <a:schemeClr val="tx1"/>
            </a:solidFill>
          </a:ln>
        </p:spPr>
      </p:sp>
      <p:sp>
        <p:nvSpPr>
          <p:cNvPr id="70660" name="Rectangle 1028"/>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bwMode="auto">
          <a:xfrm>
            <a:off x="1235964" y="514651"/>
            <a:ext cx="6672073" cy="2571065"/>
          </a:xfrm>
          <a:noFill/>
          <a:ln>
            <a:solidFill>
              <a:srgbClr val="000000"/>
            </a:solidFill>
            <a:miter lim="800000"/>
            <a:headEnd/>
            <a:tailEnd/>
          </a:ln>
        </p:spPr>
      </p:sp>
      <p:sp>
        <p:nvSpPr>
          <p:cNvPr id="67587" name="Rectangle 3"/>
          <p:cNvSpPr>
            <a:spLocks noGrp="1" noChangeArrowheads="1"/>
          </p:cNvSpPr>
          <p:nvPr>
            <p:ph type="body" idx="1"/>
          </p:nvPr>
        </p:nvSpPr>
        <p:spPr>
          <a:noFill/>
          <a:ln/>
        </p:spPr>
        <p:txBody>
          <a:bodyPr/>
          <a:lstStyle/>
          <a:p>
            <a:endParaRPr lang="de-DE" smtClean="0">
              <a:latin typeface="Times" pitchFamily="18" charset="0"/>
              <a:ea typeface="Osaka"/>
              <a:cs typeface="Osaka"/>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pPr>
              <a:buClr>
                <a:srgbClr val="4F81BD"/>
              </a:buClr>
            </a:pPr>
            <a:fld id="{BFEC88CF-F67A-409B-8D5F-4BB41491A430}" type="slidenum">
              <a:rPr lang="en-US">
                <a:solidFill>
                  <a:prstClr val="black"/>
                </a:solidFill>
                <a:latin typeface="Times" pitchFamily="18" charset="0"/>
                <a:ea typeface="Osaka" pitchFamily="-106" charset="-128"/>
              </a:rPr>
              <a:pPr>
                <a:buClr>
                  <a:srgbClr val="4F81BD"/>
                </a:buClr>
              </a:pPr>
              <a:t>41</a:t>
            </a:fld>
            <a:endParaRPr lang="en-US">
              <a:solidFill>
                <a:prstClr val="black"/>
              </a:solidFill>
              <a:latin typeface="Times" pitchFamily="18" charset="0"/>
              <a:ea typeface="Osaka" pitchFamily="-106" charset="-128"/>
            </a:endParaRPr>
          </a:p>
        </p:txBody>
      </p:sp>
      <p:sp>
        <p:nvSpPr>
          <p:cNvPr id="68611" name="Rectangle 2"/>
          <p:cNvSpPr>
            <a:spLocks noGrp="1" noRot="1" noChangeAspect="1" noChangeArrowheads="1" noTextEdit="1"/>
          </p:cNvSpPr>
          <p:nvPr>
            <p:ph type="sldImg"/>
          </p:nvPr>
        </p:nvSpPr>
        <p:spPr>
          <a:xfrm>
            <a:off x="2832100" y="552450"/>
            <a:ext cx="3765550" cy="2824163"/>
          </a:xfrm>
          <a:ln/>
        </p:spPr>
      </p:sp>
      <p:sp>
        <p:nvSpPr>
          <p:cNvPr id="68612" name="Rectangle 3"/>
          <p:cNvSpPr>
            <a:spLocks noGrp="1" noChangeArrowheads="1"/>
          </p:cNvSpPr>
          <p:nvPr>
            <p:ph type="body" idx="1"/>
          </p:nvPr>
        </p:nvSpPr>
        <p:spPr>
          <a:xfrm>
            <a:off x="1357315" y="3619500"/>
            <a:ext cx="6689725" cy="2870200"/>
          </a:xfrm>
          <a:noFill/>
          <a:ln/>
        </p:spPr>
        <p:txBody>
          <a:bodyPr lIns="89724" tIns="44861" rIns="89724" bIns="44861"/>
          <a:lstStyle/>
          <a:p>
            <a:pPr eaLnBrk="1" hangingPunct="1">
              <a:lnSpc>
                <a:spcPct val="90000"/>
              </a:lnSpc>
              <a:spcBef>
                <a:spcPct val="20000"/>
              </a:spcBef>
              <a:buFont typeface="Wingdings 2" pitchFamily="18" charset="2"/>
              <a:buNone/>
            </a:pPr>
            <a:endParaRPr lang="en-US" sz="1000"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txBox="1">
            <a:spLocks noGrp="1" noChangeArrowheads="1"/>
          </p:cNvSpPr>
          <p:nvPr/>
        </p:nvSpPr>
        <p:spPr bwMode="auto">
          <a:xfrm>
            <a:off x="5180013" y="6515100"/>
            <a:ext cx="3963987" cy="342900"/>
          </a:xfrm>
          <a:prstGeom prst="rect">
            <a:avLst/>
          </a:prstGeom>
          <a:noFill/>
          <a:ln w="9525">
            <a:noFill/>
            <a:miter lim="800000"/>
            <a:headEnd/>
            <a:tailEnd/>
          </a:ln>
        </p:spPr>
        <p:txBody>
          <a:bodyPr lIns="96496" tIns="48249" rIns="96496" bIns="48249" anchor="b"/>
          <a:lstStyle/>
          <a:p>
            <a:pPr algn="r" defTabSz="960438">
              <a:buClr>
                <a:srgbClr val="4F81BD"/>
              </a:buClr>
            </a:pPr>
            <a:fld id="{A119D3EB-863F-4040-B9A8-90104202309D}" type="slidenum">
              <a:rPr lang="en-US" sz="1200">
                <a:solidFill>
                  <a:srgbClr val="000000"/>
                </a:solidFill>
                <a:latin typeface="Trebuchet MS" pitchFamily="34" charset="0"/>
                <a:ea typeface="ＭＳ Ｐゴシック" pitchFamily="34" charset="-128"/>
              </a:rPr>
              <a:pPr algn="r" defTabSz="960438">
                <a:buClr>
                  <a:srgbClr val="4F81BD"/>
                </a:buClr>
              </a:pPr>
              <a:t>42</a:t>
            </a:fld>
            <a:endParaRPr lang="en-US" sz="1200">
              <a:solidFill>
                <a:srgbClr val="000000"/>
              </a:solidFill>
              <a:latin typeface="Trebuchet MS" pitchFamily="34" charset="0"/>
              <a:ea typeface="ＭＳ Ｐゴシック" pitchFamily="34" charset="-128"/>
            </a:endParaRPr>
          </a:p>
        </p:txBody>
      </p:sp>
      <p:sp>
        <p:nvSpPr>
          <p:cNvPr id="86019" name="Rectangle 2"/>
          <p:cNvSpPr>
            <a:spLocks noGrp="1" noRot="1" noChangeAspect="1" noChangeArrowheads="1" noTextEdit="1"/>
          </p:cNvSpPr>
          <p:nvPr>
            <p:ph type="sldImg"/>
          </p:nvPr>
        </p:nvSpPr>
        <p:spPr>
          <a:xfrm>
            <a:off x="2833688" y="554038"/>
            <a:ext cx="3762375" cy="2822575"/>
          </a:xfrm>
          <a:ln/>
        </p:spPr>
      </p:sp>
      <p:sp>
        <p:nvSpPr>
          <p:cNvPr id="86020" name="Rectangle 3"/>
          <p:cNvSpPr>
            <a:spLocks noGrp="1" noChangeArrowheads="1"/>
          </p:cNvSpPr>
          <p:nvPr>
            <p:ph type="body" idx="1"/>
          </p:nvPr>
        </p:nvSpPr>
        <p:spPr>
          <a:xfrm>
            <a:off x="1355725" y="3619500"/>
            <a:ext cx="6689725" cy="2870200"/>
          </a:xfrm>
          <a:noFill/>
          <a:ln/>
        </p:spPr>
        <p:txBody>
          <a:bodyPr lIns="96495" tIns="48257" rIns="96495" bIns="48257"/>
          <a:lstStyle/>
          <a:p>
            <a:pPr eaLnBrk="1" hangingPunct="1"/>
            <a:r>
              <a:rPr lang="en-US" smtClean="0"/>
              <a:t>INSERTALLRECORDS causes Replicat to insert every change operation made to a record as a new record in the database. The initial insert and subsequent updates and deletes are maintained as point-in-time snapshots.</a:t>
            </a:r>
          </a:p>
          <a:p>
            <a:pPr eaLnBrk="1" hangingPunct="1"/>
            <a:endParaRPr lang="en-US" smtClean="0"/>
          </a:p>
          <a:p>
            <a:pPr eaLnBrk="1" hangingPunct="1"/>
            <a:r>
              <a:rPr lang="en-US" smtClean="0"/>
              <a:t>COLMAP uses the @GETENV function to get historical data from the GoldenGate trail header – TRAN_TIME picks up the commit timestamp for the date of the transaction; OP_TYPE stores whether it is an insert, update, or delete operation; and BEFORE_AFTER_IND indicates whether it is storing a “before” or “after” image. </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p:spPr>
        <p:txBody>
          <a:bodyPr/>
          <a:lstStyle/>
          <a:p>
            <a:endParaRPr lang="de-DE" smtClean="0">
              <a:ea typeface="ＭＳ Ｐゴシック" pitchFamily="34" charset="-128"/>
            </a:endParaRPr>
          </a:p>
        </p:txBody>
      </p:sp>
      <p:sp>
        <p:nvSpPr>
          <p:cNvPr id="107524" name="Slide Number Placeholder 3"/>
          <p:cNvSpPr txBox="1">
            <a:spLocks noGrp="1"/>
          </p:cNvSpPr>
          <p:nvPr/>
        </p:nvSpPr>
        <p:spPr bwMode="auto">
          <a:xfrm>
            <a:off x="5176838" y="6513513"/>
            <a:ext cx="3965575" cy="342900"/>
          </a:xfrm>
          <a:prstGeom prst="rect">
            <a:avLst/>
          </a:prstGeom>
          <a:noFill/>
          <a:ln w="9525">
            <a:noFill/>
            <a:miter lim="800000"/>
            <a:headEnd/>
            <a:tailEnd/>
          </a:ln>
        </p:spPr>
        <p:txBody>
          <a:bodyPr lIns="89707" tIns="44853" rIns="89707" bIns="44853" anchor="b"/>
          <a:lstStyle/>
          <a:p>
            <a:pPr algn="r">
              <a:buClr>
                <a:srgbClr val="4F81BD"/>
              </a:buClr>
            </a:pPr>
            <a:fld id="{BCC3FD11-0790-4DED-8A42-A26251F3E4DC}" type="slidenum">
              <a:rPr lang="en-US" sz="1100">
                <a:solidFill>
                  <a:prstClr val="black"/>
                </a:solidFill>
                <a:latin typeface="Arial" charset="0"/>
              </a:rPr>
              <a:pPr algn="r">
                <a:buClr>
                  <a:srgbClr val="4F81BD"/>
                </a:buClr>
              </a:pPr>
              <a:t>43</a:t>
            </a:fld>
            <a:endParaRPr lang="en-US" sz="1100">
              <a:solidFill>
                <a:prstClr val="black"/>
              </a:solidFill>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a:ln/>
        </p:spPr>
      </p:sp>
      <p:sp>
        <p:nvSpPr>
          <p:cNvPr id="108547" name="Notes Placeholder 2"/>
          <p:cNvSpPr>
            <a:spLocks noGrp="1"/>
          </p:cNvSpPr>
          <p:nvPr>
            <p:ph type="body" idx="1"/>
          </p:nvPr>
        </p:nvSpPr>
        <p:spPr>
          <a:noFill/>
          <a:ln/>
        </p:spPr>
        <p:txBody>
          <a:bodyPr/>
          <a:lstStyle/>
          <a:p>
            <a:endParaRPr lang="en-GB" smtClean="0">
              <a:ea typeface="ＭＳ Ｐゴシック" pitchFamily="34" charset="-128"/>
            </a:endParaRPr>
          </a:p>
        </p:txBody>
      </p:sp>
      <p:sp>
        <p:nvSpPr>
          <p:cNvPr id="108548" name="Slide Number Placeholder 3"/>
          <p:cNvSpPr>
            <a:spLocks noGrp="1"/>
          </p:cNvSpPr>
          <p:nvPr>
            <p:ph type="sldNum" sz="quarter" idx="5"/>
          </p:nvPr>
        </p:nvSpPr>
        <p:spPr>
          <a:noFill/>
        </p:spPr>
        <p:txBody>
          <a:bodyPr/>
          <a:lstStyle/>
          <a:p>
            <a:pPr>
              <a:buClr>
                <a:srgbClr val="4F81BD"/>
              </a:buClr>
            </a:pPr>
            <a:fld id="{4C545A68-D6C0-491B-879A-9EE20847551D}" type="slidenum">
              <a:rPr lang="en-US" smtClean="0">
                <a:solidFill>
                  <a:prstClr val="black"/>
                </a:solidFill>
                <a:latin typeface="Times" pitchFamily="18" charset="0"/>
                <a:ea typeface="ＭＳ Ｐゴシック" pitchFamily="34" charset="-128"/>
              </a:rPr>
              <a:pPr>
                <a:buClr>
                  <a:srgbClr val="4F81BD"/>
                </a:buClr>
              </a:pPr>
              <a:t>44</a:t>
            </a:fld>
            <a:endParaRPr lang="en-US" smtClean="0">
              <a:solidFill>
                <a:prstClr val="black"/>
              </a:solidFill>
              <a:latin typeface="Times" pitchFamily="18"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a:xfrm>
            <a:off x="2859088" y="514350"/>
            <a:ext cx="3429000" cy="2571750"/>
          </a:xfrm>
          <a:ln/>
        </p:spPr>
      </p:sp>
      <p:sp>
        <p:nvSpPr>
          <p:cNvPr id="183299" name="Notes Placeholder 2"/>
          <p:cNvSpPr>
            <a:spLocks noGrp="1"/>
          </p:cNvSpPr>
          <p:nvPr>
            <p:ph type="body" idx="1"/>
          </p:nvPr>
        </p:nvSpPr>
        <p:spPr>
          <a:xfrm>
            <a:off x="916389" y="3257551"/>
            <a:ext cx="7311224" cy="3086100"/>
          </a:xfrm>
          <a:noFill/>
          <a:ln/>
        </p:spPr>
        <p:txBody>
          <a:bodyPr lIns="103538" tIns="51769" rIns="103538" bIns="51769"/>
          <a:lstStyle/>
          <a:p>
            <a:r>
              <a:rPr lang="en-US" smtClean="0">
                <a:latin typeface="Arial" pitchFamily="34" charset="0"/>
              </a:rPr>
              <a:t>At Oracle we have taken the three requirements for access, real-time and quality and made them a cornerstone of our data integration strategy. It’s important to be able to manage information across these multiple paradigms (databases, distributed systems, legacy, OLAP, and OLTP) and get them to where they need to go: the mission critical systems that rely on the data, the business intelligence and performance Management systems that need the data for insight and finally for customers, partners that need this information either for reporting or other purposes.</a:t>
            </a:r>
          </a:p>
          <a:p>
            <a:endParaRPr lang="en-US" smtClean="0">
              <a:latin typeface="Arial" pitchFamily="34" charset="0"/>
            </a:endParaRPr>
          </a:p>
          <a:p>
            <a:r>
              <a:rPr lang="en-US" smtClean="0">
                <a:latin typeface="Arial" pitchFamily="34" charset="0"/>
              </a:rPr>
              <a:t>By consolidating these three factors into an integrated solution we can dramatically improve the accessibility, reliability and quality of not just data, but the data you rely on for your business.</a:t>
            </a:r>
          </a:p>
        </p:txBody>
      </p:sp>
      <p:sp>
        <p:nvSpPr>
          <p:cNvPr id="183300" name="Slide Number Placeholder 3"/>
          <p:cNvSpPr txBox="1">
            <a:spLocks noGrp="1"/>
          </p:cNvSpPr>
          <p:nvPr/>
        </p:nvSpPr>
        <p:spPr bwMode="auto">
          <a:xfrm>
            <a:off x="5180275" y="6513965"/>
            <a:ext cx="3961738" cy="342900"/>
          </a:xfrm>
          <a:prstGeom prst="rect">
            <a:avLst/>
          </a:prstGeom>
          <a:noFill/>
          <a:ln w="9525">
            <a:noFill/>
            <a:miter lim="800000"/>
            <a:headEnd/>
            <a:tailEnd/>
          </a:ln>
        </p:spPr>
        <p:txBody>
          <a:bodyPr lIns="103538" tIns="51769" rIns="103538" bIns="51769" anchor="b"/>
          <a:lstStyle/>
          <a:p>
            <a:pPr algn="r" defTabSz="1030288">
              <a:buClr>
                <a:srgbClr val="4F81BD"/>
              </a:buClr>
            </a:pPr>
            <a:fld id="{059258C0-E589-4BC6-8FF6-6D77BECF5DDB}" type="slidenum">
              <a:rPr lang="en-US" sz="1500" b="0">
                <a:solidFill>
                  <a:srgbClr val="000000"/>
                </a:solidFill>
                <a:latin typeface="Calibri" pitchFamily="34" charset="0"/>
              </a:rPr>
              <a:pPr algn="r" defTabSz="1030288">
                <a:buClr>
                  <a:srgbClr val="4F81BD"/>
                </a:buClr>
              </a:pPr>
              <a:t>6</a:t>
            </a:fld>
            <a:endParaRPr lang="en-US" sz="1500" b="0">
              <a:solidFill>
                <a:srgbClr val="000000"/>
              </a:solidFill>
              <a:latin typeface="Calibri" pitchFamily="34" charset="0"/>
            </a:endParaRPr>
          </a:p>
        </p:txBody>
      </p:sp>
      <p:sp>
        <p:nvSpPr>
          <p:cNvPr id="183301" name="Date Placeholder 4"/>
          <p:cNvSpPr txBox="1">
            <a:spLocks noGrp="1"/>
          </p:cNvSpPr>
          <p:nvPr/>
        </p:nvSpPr>
        <p:spPr bwMode="auto">
          <a:xfrm>
            <a:off x="5182264" y="0"/>
            <a:ext cx="3961737" cy="342900"/>
          </a:xfrm>
          <a:prstGeom prst="rect">
            <a:avLst/>
          </a:prstGeom>
          <a:noFill/>
          <a:ln w="9525">
            <a:noFill/>
            <a:miter lim="800000"/>
            <a:headEnd/>
            <a:tailEnd/>
          </a:ln>
        </p:spPr>
        <p:txBody>
          <a:bodyPr lIns="103513" tIns="51759" rIns="103513" bIns="51759"/>
          <a:lstStyle/>
          <a:p>
            <a:pPr algn="r" defTabSz="1031875" eaLnBrk="0" hangingPunct="0">
              <a:lnSpc>
                <a:spcPct val="100000"/>
              </a:lnSpc>
              <a:spcBef>
                <a:spcPct val="0"/>
              </a:spcBef>
              <a:buClrTx/>
            </a:pPr>
            <a:fld id="{3811A873-6E68-4680-ACEE-26A18643829F}" type="datetime8">
              <a:rPr lang="en-US" sz="1500" b="0">
                <a:solidFill>
                  <a:srgbClr val="000000"/>
                </a:solidFill>
                <a:latin typeface="Times" pitchFamily="18" charset="0"/>
              </a:rPr>
              <a:pPr algn="r" defTabSz="1031875" eaLnBrk="0" hangingPunct="0">
                <a:lnSpc>
                  <a:spcPct val="100000"/>
                </a:lnSpc>
                <a:spcBef>
                  <a:spcPct val="0"/>
                </a:spcBef>
                <a:buClrTx/>
              </a:pPr>
              <a:t>11/15/2012 11:22 AM</a:t>
            </a:fld>
            <a:endParaRPr lang="en-US" sz="1500" b="0">
              <a:solidFill>
                <a:srgbClr val="000000"/>
              </a:solidFill>
              <a:latin typeface="Times" pitchFamily="18" charset="0"/>
            </a:endParaRPr>
          </a:p>
        </p:txBody>
      </p:sp>
      <p:sp>
        <p:nvSpPr>
          <p:cNvPr id="183302" name="Header Placeholder 5"/>
          <p:cNvSpPr txBox="1">
            <a:spLocks noGrp="1"/>
          </p:cNvSpPr>
          <p:nvPr/>
        </p:nvSpPr>
        <p:spPr bwMode="auto">
          <a:xfrm>
            <a:off x="0" y="0"/>
            <a:ext cx="3961738" cy="342900"/>
          </a:xfrm>
          <a:prstGeom prst="rect">
            <a:avLst/>
          </a:prstGeom>
          <a:noFill/>
          <a:ln w="9525">
            <a:noFill/>
            <a:miter lim="800000"/>
            <a:headEnd/>
            <a:tailEnd/>
          </a:ln>
        </p:spPr>
        <p:txBody>
          <a:bodyPr lIns="103513" tIns="51759" rIns="103513" bIns="51759"/>
          <a:lstStyle/>
          <a:p>
            <a:pPr algn="l" defTabSz="1031875" eaLnBrk="0" hangingPunct="0">
              <a:lnSpc>
                <a:spcPct val="100000"/>
              </a:lnSpc>
              <a:spcBef>
                <a:spcPct val="0"/>
              </a:spcBef>
              <a:buClrTx/>
            </a:pPr>
            <a:r>
              <a:rPr lang="en-US" sz="1500" b="0">
                <a:solidFill>
                  <a:srgbClr val="000000"/>
                </a:solidFill>
                <a:latin typeface="Times" pitchFamily="18" charset="0"/>
              </a:rPr>
              <a:t>Hasan Rizvi</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ln/>
        </p:spPr>
      </p:sp>
      <p:sp>
        <p:nvSpPr>
          <p:cNvPr id="109571" name="Notes Placeholder 2"/>
          <p:cNvSpPr>
            <a:spLocks noGrp="1"/>
          </p:cNvSpPr>
          <p:nvPr>
            <p:ph type="body" idx="1"/>
          </p:nvPr>
        </p:nvSpPr>
        <p:spPr>
          <a:noFill/>
          <a:ln/>
        </p:spPr>
        <p:txBody>
          <a:bodyPr/>
          <a:lstStyle/>
          <a:p>
            <a:endParaRPr lang="en-GB" smtClean="0">
              <a:ea typeface="ＭＳ Ｐゴシック" pitchFamily="34" charset="-128"/>
            </a:endParaRPr>
          </a:p>
        </p:txBody>
      </p:sp>
      <p:sp>
        <p:nvSpPr>
          <p:cNvPr id="109572" name="Slide Number Placeholder 3"/>
          <p:cNvSpPr>
            <a:spLocks noGrp="1"/>
          </p:cNvSpPr>
          <p:nvPr>
            <p:ph type="sldNum" sz="quarter" idx="5"/>
          </p:nvPr>
        </p:nvSpPr>
        <p:spPr>
          <a:noFill/>
        </p:spPr>
        <p:txBody>
          <a:bodyPr/>
          <a:lstStyle/>
          <a:p>
            <a:pPr>
              <a:buClr>
                <a:srgbClr val="4F81BD"/>
              </a:buClr>
            </a:pPr>
            <a:fld id="{03CDA925-9A77-4A85-87E8-B6476B201062}" type="slidenum">
              <a:rPr lang="en-US" smtClean="0">
                <a:solidFill>
                  <a:prstClr val="black"/>
                </a:solidFill>
                <a:latin typeface="Times" pitchFamily="18" charset="0"/>
                <a:ea typeface="ＭＳ Ｐゴシック" pitchFamily="34" charset="-128"/>
              </a:rPr>
              <a:pPr>
                <a:buClr>
                  <a:srgbClr val="4F81BD"/>
                </a:buClr>
              </a:pPr>
              <a:t>45</a:t>
            </a:fld>
            <a:endParaRPr lang="en-US" smtClean="0">
              <a:solidFill>
                <a:prstClr val="black"/>
              </a:solidFill>
              <a:latin typeface="Times" pitchFamily="18" charset="0"/>
              <a:ea typeface="ＭＳ Ｐゴシック" pitchFamily="34"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ln/>
        </p:spPr>
      </p:sp>
      <p:sp>
        <p:nvSpPr>
          <p:cNvPr id="110595" name="Notes Placeholder 2"/>
          <p:cNvSpPr>
            <a:spLocks noGrp="1"/>
          </p:cNvSpPr>
          <p:nvPr>
            <p:ph type="body" idx="1"/>
          </p:nvPr>
        </p:nvSpPr>
        <p:spPr>
          <a:noFill/>
          <a:ln/>
        </p:spPr>
        <p:txBody>
          <a:bodyPr/>
          <a:lstStyle/>
          <a:p>
            <a:endParaRPr lang="en-GB" smtClean="0">
              <a:ea typeface="ＭＳ Ｐゴシック" pitchFamily="34" charset="-128"/>
            </a:endParaRPr>
          </a:p>
        </p:txBody>
      </p:sp>
      <p:sp>
        <p:nvSpPr>
          <p:cNvPr id="110596" name="Slide Number Placeholder 3"/>
          <p:cNvSpPr>
            <a:spLocks noGrp="1"/>
          </p:cNvSpPr>
          <p:nvPr>
            <p:ph type="sldNum" sz="quarter" idx="5"/>
          </p:nvPr>
        </p:nvSpPr>
        <p:spPr>
          <a:noFill/>
        </p:spPr>
        <p:txBody>
          <a:bodyPr/>
          <a:lstStyle/>
          <a:p>
            <a:pPr>
              <a:buClr>
                <a:srgbClr val="4F81BD"/>
              </a:buClr>
            </a:pPr>
            <a:fld id="{9C917B95-CA93-4B5F-AD97-E4C11F7F3BCE}" type="slidenum">
              <a:rPr lang="en-US" smtClean="0">
                <a:solidFill>
                  <a:prstClr val="black"/>
                </a:solidFill>
                <a:latin typeface="Times" pitchFamily="18" charset="0"/>
                <a:ea typeface="ＭＳ Ｐゴシック" pitchFamily="34" charset="-128"/>
              </a:rPr>
              <a:pPr>
                <a:buClr>
                  <a:srgbClr val="4F81BD"/>
                </a:buClr>
              </a:pPr>
              <a:t>46</a:t>
            </a:fld>
            <a:endParaRPr lang="en-US" smtClean="0">
              <a:solidFill>
                <a:prstClr val="black"/>
              </a:solidFill>
              <a:latin typeface="Times" pitchFamily="18" charset="0"/>
              <a:ea typeface="ＭＳ Ｐゴシック" pitchFamily="34"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txBox="1">
            <a:spLocks noGrp="1" noChangeArrowheads="1"/>
          </p:cNvSpPr>
          <p:nvPr/>
        </p:nvSpPr>
        <p:spPr bwMode="auto">
          <a:xfrm>
            <a:off x="5181600" y="6515100"/>
            <a:ext cx="3962400" cy="342900"/>
          </a:xfrm>
          <a:prstGeom prst="rect">
            <a:avLst/>
          </a:prstGeom>
          <a:noFill/>
          <a:ln w="9525">
            <a:noFill/>
            <a:miter lim="800000"/>
            <a:headEnd/>
            <a:tailEnd/>
          </a:ln>
        </p:spPr>
        <p:txBody>
          <a:bodyPr lIns="87515" tIns="43758" rIns="87515" bIns="43758" anchor="b"/>
          <a:lstStyle/>
          <a:p>
            <a:pPr algn="r" defTabSz="868363">
              <a:buClr>
                <a:srgbClr val="4F81BD"/>
              </a:buClr>
            </a:pPr>
            <a:fld id="{325E563A-CC6C-4B81-B17C-3CDA9EDDAC24}" type="slidenum">
              <a:rPr lang="en-US" sz="1100">
                <a:solidFill>
                  <a:prstClr val="black"/>
                </a:solidFill>
                <a:latin typeface="Trebuchet MS" pitchFamily="34" charset="0"/>
              </a:rPr>
              <a:pPr algn="r" defTabSz="868363">
                <a:buClr>
                  <a:srgbClr val="4F81BD"/>
                </a:buClr>
              </a:pPr>
              <a:t>47</a:t>
            </a:fld>
            <a:endParaRPr lang="en-US" sz="1100">
              <a:solidFill>
                <a:prstClr val="black"/>
              </a:solidFill>
              <a:latin typeface="Trebuchet MS" pitchFamily="34" charset="0"/>
            </a:endParaRPr>
          </a:p>
        </p:txBody>
      </p:sp>
      <p:sp>
        <p:nvSpPr>
          <p:cNvPr id="111619" name="Rectangle 2"/>
          <p:cNvSpPr>
            <a:spLocks noGrp="1" noRot="1" noChangeAspect="1" noChangeArrowheads="1" noTextEdit="1"/>
          </p:cNvSpPr>
          <p:nvPr>
            <p:ph type="sldImg"/>
          </p:nvPr>
        </p:nvSpPr>
        <p:spPr>
          <a:xfrm>
            <a:off x="2833688" y="554038"/>
            <a:ext cx="3762375" cy="2820987"/>
          </a:xfrm>
          <a:ln/>
        </p:spPr>
      </p:sp>
      <p:sp>
        <p:nvSpPr>
          <p:cNvPr id="111620" name="Rectangle 3"/>
          <p:cNvSpPr>
            <a:spLocks noGrp="1" noChangeArrowheads="1"/>
          </p:cNvSpPr>
          <p:nvPr>
            <p:ph type="body" idx="1"/>
          </p:nvPr>
        </p:nvSpPr>
        <p:spPr>
          <a:xfrm>
            <a:off x="1358900" y="3619500"/>
            <a:ext cx="6684963" cy="2870200"/>
          </a:xfrm>
          <a:noFill/>
          <a:ln/>
        </p:spPr>
        <p:txBody>
          <a:bodyPr lIns="87514" rIns="87514"/>
          <a:lstStyle/>
          <a:p>
            <a:pPr eaLnBrk="1" hangingPunct="1">
              <a:tabLst>
                <a:tab pos="220663" algn="l"/>
              </a:tabLst>
            </a:pPr>
            <a:r>
              <a:rPr lang="en-US" smtClean="0">
                <a:ea typeface="ＭＳ Ｐゴシック" pitchFamily="34" charset="-128"/>
              </a:rPr>
              <a:t>The example uses @DATE to derive the TRANSACTION_DATE  by converting source date columns YEAR in the format YY, DAY in the format DD, and MONTH  in the format MM to a target date with the format YYYY-MM-DD. The syntax for the @DATE function is:</a:t>
            </a:r>
          </a:p>
          <a:p>
            <a:pPr eaLnBrk="1" hangingPunct="1">
              <a:tabLst>
                <a:tab pos="220663" algn="l"/>
              </a:tabLst>
            </a:pPr>
            <a:r>
              <a:rPr lang="en-US" smtClean="0">
                <a:latin typeface="Courier New" pitchFamily="49" charset="0"/>
                <a:ea typeface="ＭＳ Ｐゴシック" pitchFamily="34" charset="-128"/>
              </a:rPr>
              <a:t>	@DATE (“&lt;out descriptor&gt;”, “&lt;in descriptor&gt;”, &lt;source col&gt;</a:t>
            </a:r>
          </a:p>
          <a:p>
            <a:pPr eaLnBrk="1" hangingPunct="1">
              <a:tabLst>
                <a:tab pos="220663" algn="l"/>
              </a:tabLst>
            </a:pPr>
            <a:r>
              <a:rPr lang="en-US" smtClean="0">
                <a:latin typeface="Courier New" pitchFamily="49" charset="0"/>
                <a:ea typeface="ＭＳ Ｐゴシック" pitchFamily="34" charset="-128"/>
              </a:rPr>
              <a:t>	[, “&lt;in descriptor&gt;”, &lt;source col&gt;]</a:t>
            </a:r>
          </a:p>
          <a:p>
            <a:pPr eaLnBrk="1" hangingPunct="1">
              <a:tabLst>
                <a:tab pos="220663" algn="l"/>
              </a:tabLst>
            </a:pPr>
            <a:r>
              <a:rPr lang="en-US" smtClean="0">
                <a:latin typeface="Courier New" pitchFamily="49" charset="0"/>
                <a:ea typeface="ＭＳ Ｐゴシック" pitchFamily="34" charset="-128"/>
              </a:rPr>
              <a:t>	[, ...])</a:t>
            </a:r>
          </a:p>
          <a:p>
            <a:pPr eaLnBrk="1" hangingPunct="1">
              <a:tabLst>
                <a:tab pos="220663" algn="l"/>
              </a:tabLst>
            </a:pPr>
            <a:endParaRPr lang="en-US" smtClean="0">
              <a:ea typeface="ＭＳ Ｐゴシック" pitchFamily="34" charset="-128"/>
            </a:endParaRPr>
          </a:p>
          <a:p>
            <a:pPr eaLnBrk="1" hangingPunct="1">
              <a:tabLst>
                <a:tab pos="220663" algn="l"/>
              </a:tabLst>
            </a:pPr>
            <a:r>
              <a:rPr lang="en-US" sz="1300" smtClean="0">
                <a:solidFill>
                  <a:srgbClr val="000000"/>
                </a:solidFill>
                <a:ea typeface="ＭＳ Ｐゴシック" pitchFamily="34" charset="-128"/>
              </a:rPr>
              <a:t>The example uses @STREXT to extract portions of a string field into 3 different columns. </a:t>
            </a:r>
            <a:r>
              <a:rPr lang="en-US" smtClean="0">
                <a:ea typeface="ＭＳ Ｐゴシック" pitchFamily="34" charset="-128"/>
              </a:rPr>
              <a:t>It takes the first through the third characters from the source’s PHONE-NO to populate the target’s AREA_CODE, characters 4 through 6 for the PHONE_PREFIX, and 7 to 10 for the PHONE_NUMBER. </a:t>
            </a:r>
            <a:r>
              <a:rPr lang="en-US" sz="1300" smtClean="0">
                <a:solidFill>
                  <a:srgbClr val="000000"/>
                </a:solidFill>
                <a:ea typeface="ＭＳ Ｐゴシック" pitchFamily="34" charset="-128"/>
              </a:rPr>
              <a:t>The syntax for the @STREXT function is:</a:t>
            </a:r>
          </a:p>
          <a:p>
            <a:pPr eaLnBrk="1" hangingPunct="1">
              <a:tabLst>
                <a:tab pos="220663" algn="l"/>
              </a:tabLst>
            </a:pPr>
            <a:r>
              <a:rPr lang="en-US" smtClean="0">
                <a:solidFill>
                  <a:srgbClr val="000000"/>
                </a:solidFill>
                <a:latin typeface="Courier New" pitchFamily="49" charset="0"/>
                <a:ea typeface="ＭＳ Ｐゴシック" pitchFamily="34" charset="-128"/>
              </a:rPr>
              <a:t>@STREXT (&lt;column or literal string&gt;, &lt;begin position&gt;, &lt;end position&gt;)</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pPr>
              <a:buClr>
                <a:srgbClr val="4F81BD"/>
              </a:buClr>
            </a:pPr>
            <a:fld id="{1D59BAA1-E74C-4B1C-A10B-700D1157A2C7}" type="slidenum">
              <a:rPr lang="en-US" smtClean="0">
                <a:solidFill>
                  <a:prstClr val="black"/>
                </a:solidFill>
                <a:latin typeface="Times" pitchFamily="18" charset="0"/>
              </a:rPr>
              <a:pPr>
                <a:buClr>
                  <a:srgbClr val="4F81BD"/>
                </a:buClr>
              </a:pPr>
              <a:t>48</a:t>
            </a:fld>
            <a:endParaRPr lang="en-US" smtClean="0">
              <a:solidFill>
                <a:prstClr val="black"/>
              </a:solidFill>
              <a:latin typeface="Times" pitchFamily="18"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pPr>
              <a:buClr>
                <a:srgbClr val="4F81BD"/>
              </a:buClr>
            </a:pPr>
            <a:fld id="{E7898678-CBA8-4602-AAD9-9C13B1342869}" type="slidenum">
              <a:rPr lang="en-US" smtClean="0">
                <a:solidFill>
                  <a:prstClr val="black"/>
                </a:solidFill>
                <a:latin typeface="Times" pitchFamily="18" charset="0"/>
              </a:rPr>
              <a:pPr>
                <a:buClr>
                  <a:srgbClr val="4F81BD"/>
                </a:buClr>
              </a:pPr>
              <a:t>49</a:t>
            </a:fld>
            <a:endParaRPr lang="en-US" smtClean="0">
              <a:solidFill>
                <a:prstClr val="black"/>
              </a:solidFill>
              <a:latin typeface="Times" pitchFamily="18"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pPr>
              <a:buClr>
                <a:srgbClr val="4F81BD"/>
              </a:buClr>
            </a:pPr>
            <a:fld id="{94EFC908-1268-47B3-82D1-491F7B44847A}" type="slidenum">
              <a:rPr lang="en-US" smtClean="0">
                <a:solidFill>
                  <a:prstClr val="black"/>
                </a:solidFill>
                <a:latin typeface="Times" pitchFamily="18" charset="0"/>
              </a:rPr>
              <a:pPr>
                <a:buClr>
                  <a:srgbClr val="4F81BD"/>
                </a:buClr>
              </a:pPr>
              <a:t>50</a:t>
            </a:fld>
            <a:endParaRPr lang="en-US" smtClean="0">
              <a:solidFill>
                <a:prstClr val="black"/>
              </a:solidFill>
              <a:latin typeface="Times" pitchFamily="18"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pPr>
              <a:buClr>
                <a:srgbClr val="4F81BD"/>
              </a:buClr>
            </a:pPr>
            <a:fld id="{9AC82FCD-A9F7-4CA7-AAD3-AB39413D5C97}" type="slidenum">
              <a:rPr lang="en-US" smtClean="0">
                <a:solidFill>
                  <a:prstClr val="black"/>
                </a:solidFill>
                <a:latin typeface="Times" pitchFamily="18" charset="0"/>
              </a:rPr>
              <a:pPr>
                <a:buClr>
                  <a:srgbClr val="4F81BD"/>
                </a:buClr>
              </a:pPr>
              <a:t>51</a:t>
            </a:fld>
            <a:endParaRPr lang="en-US" smtClean="0">
              <a:solidFill>
                <a:prstClr val="black"/>
              </a:solidFill>
              <a:latin typeface="Times" pitchFamily="18"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46E60599-031E-4C5C-B2D4-C93B10F6CAFD}" type="slidenum">
              <a:rPr lang="en-US" smtClean="0"/>
              <a:pPr/>
              <a:t>52</a:t>
            </a:fld>
            <a:endParaRPr lang="en-US" smtClean="0"/>
          </a:p>
        </p:txBody>
      </p:sp>
      <p:sp>
        <p:nvSpPr>
          <p:cNvPr id="70659" name="Rectangle 1026"/>
          <p:cNvSpPr>
            <a:spLocks noGrp="1" noRot="1" noChangeAspect="1" noChangeArrowheads="1" noTextEdit="1"/>
          </p:cNvSpPr>
          <p:nvPr>
            <p:ph type="sldImg"/>
          </p:nvPr>
        </p:nvSpPr>
        <p:spPr>
          <a:xfrm>
            <a:off x="2857500" y="514350"/>
            <a:ext cx="3427413" cy="2570163"/>
          </a:xfrm>
          <a:ln w="12700" cap="flat">
            <a:solidFill>
              <a:schemeClr val="tx1"/>
            </a:solidFill>
          </a:ln>
        </p:spPr>
      </p:sp>
      <p:sp>
        <p:nvSpPr>
          <p:cNvPr id="70660" name="Rectangle 1028"/>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p:cNvSpPr>
            <a:spLocks noGrp="1" noRot="1" noChangeAspect="1" noTextEdit="1"/>
          </p:cNvSpPr>
          <p:nvPr>
            <p:ph type="sldImg"/>
          </p:nvPr>
        </p:nvSpPr>
        <p:spPr>
          <a:xfrm>
            <a:off x="2857500" y="514350"/>
            <a:ext cx="3429000" cy="2571750"/>
          </a:xfrm>
          <a:ln/>
        </p:spPr>
      </p:sp>
      <p:sp>
        <p:nvSpPr>
          <p:cNvPr id="155651" name="Notes Placeholder 2"/>
          <p:cNvSpPr>
            <a:spLocks noGrp="1"/>
          </p:cNvSpPr>
          <p:nvPr>
            <p:ph type="body" idx="1"/>
          </p:nvPr>
        </p:nvSpPr>
        <p:spPr>
          <a:noFill/>
          <a:ln/>
        </p:spPr>
        <p:txBody>
          <a:bodyPr/>
          <a:lstStyle/>
          <a:p>
            <a:endParaRPr lang="it-IT" smtClean="0">
              <a:latin typeface="Arial" pitchFamily="34" charset="0"/>
            </a:endParaRPr>
          </a:p>
        </p:txBody>
      </p:sp>
      <p:sp>
        <p:nvSpPr>
          <p:cNvPr id="206852" name="Slide Number Placeholder 3"/>
          <p:cNvSpPr>
            <a:spLocks noGrp="1"/>
          </p:cNvSpPr>
          <p:nvPr>
            <p:ph type="sldNum" sz="quarter" idx="5"/>
          </p:nvPr>
        </p:nvSpPr>
        <p:spPr/>
        <p:txBody>
          <a:bodyPr/>
          <a:lstStyle/>
          <a:p>
            <a:pPr defTabSz="963613">
              <a:buClr>
                <a:srgbClr val="4F81BD"/>
              </a:buClr>
              <a:defRPr/>
            </a:pPr>
            <a:fld id="{FABBB66A-2622-494C-87C6-66101275F462}" type="slidenum">
              <a:rPr lang="en-US">
                <a:solidFill>
                  <a:prstClr val="black"/>
                </a:solidFill>
                <a:latin typeface="Times" pitchFamily="18" charset="0"/>
              </a:rPr>
              <a:pPr defTabSz="963613">
                <a:buClr>
                  <a:srgbClr val="4F81BD"/>
                </a:buClr>
                <a:defRPr/>
              </a:pPr>
              <a:t>54</a:t>
            </a:fld>
            <a:endParaRPr lang="en-US">
              <a:solidFill>
                <a:prstClr val="black"/>
              </a:solidFill>
              <a:latin typeface="Times" pitchFamily="18"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a:xfrm>
            <a:off x="2857500" y="514350"/>
            <a:ext cx="3429000" cy="2571750"/>
          </a:xfrm>
          <a:ln/>
        </p:spPr>
      </p:sp>
      <p:sp>
        <p:nvSpPr>
          <p:cNvPr id="176131" name="Notes Placeholder 2"/>
          <p:cNvSpPr>
            <a:spLocks noGrp="1"/>
          </p:cNvSpPr>
          <p:nvPr>
            <p:ph type="body" idx="1"/>
          </p:nvPr>
        </p:nvSpPr>
        <p:spPr>
          <a:noFill/>
          <a:ln/>
        </p:spPr>
        <p:txBody>
          <a:bodyPr lIns="93248" tIns="46625" rIns="93248" bIns="46625"/>
          <a:lstStyle/>
          <a:p>
            <a:endParaRPr lang="fr-FR" dirty="0" smtClean="0">
              <a:ea typeface="MS PGothic" pitchFamily="34" charset="-128"/>
            </a:endParaRPr>
          </a:p>
        </p:txBody>
      </p:sp>
      <p:sp>
        <p:nvSpPr>
          <p:cNvPr id="176132" name="Slide Number Placeholder 3"/>
          <p:cNvSpPr txBox="1">
            <a:spLocks noGrp="1"/>
          </p:cNvSpPr>
          <p:nvPr/>
        </p:nvSpPr>
        <p:spPr bwMode="auto">
          <a:xfrm>
            <a:off x="5181205" y="6515554"/>
            <a:ext cx="3962796" cy="342446"/>
          </a:xfrm>
          <a:prstGeom prst="rect">
            <a:avLst/>
          </a:prstGeom>
          <a:noFill/>
          <a:ln w="9525">
            <a:noFill/>
            <a:miter lim="800000"/>
            <a:headEnd/>
            <a:tailEnd/>
          </a:ln>
        </p:spPr>
        <p:txBody>
          <a:bodyPr lIns="93248" tIns="46625" rIns="93248" bIns="46625" anchor="b"/>
          <a:lstStyle/>
          <a:p>
            <a:pPr algn="r" defTabSz="931863" eaLnBrk="0" hangingPunct="0">
              <a:lnSpc>
                <a:spcPct val="100000"/>
              </a:lnSpc>
              <a:spcBef>
                <a:spcPct val="0"/>
              </a:spcBef>
              <a:buClrTx/>
            </a:pPr>
            <a:fld id="{0427DDC0-BC0A-43CD-9AFD-B9A7A71D13C5}" type="slidenum">
              <a:rPr lang="en-US" sz="1300" b="0" smtClean="0">
                <a:solidFill>
                  <a:prstClr val="black"/>
                </a:solidFill>
                <a:latin typeface="Times" pitchFamily="18" charset="0"/>
                <a:ea typeface="MS PGothic" pitchFamily="34" charset="-128"/>
              </a:rPr>
              <a:pPr algn="r" defTabSz="931863" eaLnBrk="0" hangingPunct="0">
                <a:lnSpc>
                  <a:spcPct val="100000"/>
                </a:lnSpc>
                <a:spcBef>
                  <a:spcPct val="0"/>
                </a:spcBef>
                <a:buClrTx/>
              </a:pPr>
              <a:t>55</a:t>
            </a:fld>
            <a:endParaRPr lang="en-US" sz="1300" b="0" smtClean="0">
              <a:solidFill>
                <a:prstClr val="black"/>
              </a:solidFill>
              <a:latin typeface="Times" pitchFamily="18" charset="0"/>
              <a:ea typeface="MS PGothic"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p:txBody>
          <a:bodyPr>
            <a:normAutofit/>
          </a:bodyPr>
          <a:lstStyle/>
          <a:p>
            <a:r>
              <a:rPr lang="en-US" dirty="0" smtClean="0">
                <a:latin typeface="Arial" pitchFamily="34" charset="0"/>
                <a:cs typeface="Arial" pitchFamily="34" charset="0"/>
              </a:rPr>
              <a:t>Time and time again we work with customers that have prior investments in ETL tools or experience with manually scripting bulk data integration routines. For most customers, their awareness of ODI, and the key concepts of ODI, are brand new.  So, naturally, people want to know  how ODI is different than what they are familiar with.</a:t>
            </a:r>
          </a:p>
          <a:p>
            <a:endParaRPr lang="en-US" dirty="0" smtClean="0">
              <a:latin typeface="Arial" pitchFamily="34" charset="0"/>
              <a:cs typeface="Arial" pitchFamily="34" charset="0"/>
            </a:endParaRPr>
          </a:p>
          <a:p>
            <a:r>
              <a:rPr lang="en-US" dirty="0" smtClean="0">
                <a:latin typeface="Arial" pitchFamily="34" charset="0"/>
                <a:cs typeface="Arial" pitchFamily="34" charset="0"/>
              </a:rPr>
              <a:t>First of all, ODI is the fastest ETL tool on the planet. For most typical data warehouse use cases, with modern data warehouse infrastructure, the scale and performance of ODI cannot be matched.  ODI is the only data integration tool capable of a pure declarative, set-based data transformation technique – which yields the fastest results in the vast majority of use cases.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Secondly, ODI is the simplest product to get working with high performance straight out of the box.  There are no expensive and time consuming optimizations that must be made for complex parallel processing in the middle tier servers.  ODI doesn’t need a middle tier, and is vastly simpler because of that.</a:t>
            </a:r>
          </a:p>
          <a:p>
            <a:endParaRPr lang="en-US" dirty="0" smtClean="0">
              <a:latin typeface="Arial" pitchFamily="34" charset="0"/>
              <a:cs typeface="Arial" pitchFamily="34" charset="0"/>
            </a:endParaRPr>
          </a:p>
          <a:p>
            <a:r>
              <a:rPr lang="en-US" dirty="0" smtClean="0">
                <a:latin typeface="Arial" pitchFamily="34" charset="0"/>
                <a:cs typeface="Arial" pitchFamily="34" charset="0"/>
              </a:rPr>
              <a:t>Finally and most importantly, ODI saves money.  By getting warehouse projects done faster, customers get faster return on investment.  By eliminating unnecessary hardware, capital costs are reduced. By simplifying the administration and maintenance, cost of ownership is reduced.</a:t>
            </a:r>
          </a:p>
          <a:p>
            <a:endParaRPr lang="en-US" dirty="0" smtClean="0">
              <a:latin typeface="Arial" pitchFamily="34" charset="0"/>
              <a:cs typeface="Arial" pitchFamily="34" charset="0"/>
            </a:endParaRPr>
          </a:p>
          <a:p>
            <a:r>
              <a:rPr lang="en-US" dirty="0" smtClean="0">
                <a:latin typeface="Arial" pitchFamily="34" charset="0"/>
                <a:cs typeface="Arial" pitchFamily="34" charset="0"/>
              </a:rPr>
              <a:t>So why do customers choose ODI?  Because it is faster, simpler and saves more money than any  other alternatives…let’s see more.</a:t>
            </a:r>
          </a:p>
        </p:txBody>
      </p:sp>
      <p:sp>
        <p:nvSpPr>
          <p:cNvPr id="5" name="Slide Image Placeholder 4"/>
          <p:cNvSpPr>
            <a:spLocks noGrp="1" noRot="1" noChangeAspect="1"/>
          </p:cNvSpPr>
          <p:nvPr>
            <p:ph type="sldImg"/>
          </p:nvPr>
        </p:nvSpPr>
        <p:spPr>
          <a:xfrm>
            <a:off x="2106613" y="203200"/>
            <a:ext cx="4930775" cy="3698875"/>
          </a:xfr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a:xfrm>
            <a:off x="2857500" y="514350"/>
            <a:ext cx="3429000" cy="2571750"/>
          </a:xfrm>
          <a:ln/>
        </p:spPr>
      </p:sp>
      <p:sp>
        <p:nvSpPr>
          <p:cNvPr id="237571" name="Notes Placeholder 2"/>
          <p:cNvSpPr>
            <a:spLocks noGrp="1"/>
          </p:cNvSpPr>
          <p:nvPr>
            <p:ph type="body" idx="1"/>
          </p:nvPr>
        </p:nvSpPr>
        <p:spPr>
          <a:noFill/>
          <a:ln/>
        </p:spPr>
        <p:txBody>
          <a:bodyPr/>
          <a:lstStyle/>
          <a:p>
            <a:pPr eaLnBrk="1" hangingPunct="1"/>
            <a:endParaRPr lang="fr-FR" smtClean="0">
              <a:ea typeface="MS PGothic" pitchFamily="34" charset="-128"/>
            </a:endParaRPr>
          </a:p>
        </p:txBody>
      </p:sp>
      <p:sp>
        <p:nvSpPr>
          <p:cNvPr id="237572" name="Slide Number Placeholder 3"/>
          <p:cNvSpPr txBox="1">
            <a:spLocks noGrp="1"/>
          </p:cNvSpPr>
          <p:nvPr/>
        </p:nvSpPr>
        <p:spPr bwMode="auto">
          <a:xfrm>
            <a:off x="5181205" y="6515554"/>
            <a:ext cx="3962796" cy="342446"/>
          </a:xfrm>
          <a:prstGeom prst="rect">
            <a:avLst/>
          </a:prstGeom>
          <a:noFill/>
          <a:ln w="9525">
            <a:noFill/>
            <a:miter lim="800000"/>
            <a:headEnd/>
            <a:tailEnd/>
          </a:ln>
        </p:spPr>
        <p:txBody>
          <a:bodyPr lIns="93388" tIns="46694" rIns="93388" bIns="46694" anchor="b"/>
          <a:lstStyle/>
          <a:p>
            <a:pPr algn="r" defTabSz="930275" eaLnBrk="0" hangingPunct="0">
              <a:lnSpc>
                <a:spcPct val="100000"/>
              </a:lnSpc>
              <a:spcBef>
                <a:spcPct val="0"/>
              </a:spcBef>
              <a:buClr>
                <a:srgbClr val="4F81BD"/>
              </a:buClr>
            </a:pPr>
            <a:fld id="{ADE347DB-7A15-4DBB-923D-3FF15F058466}" type="slidenum">
              <a:rPr lang="en-US" sz="1200" b="0" smtClean="0">
                <a:solidFill>
                  <a:srgbClr val="000000"/>
                </a:solidFill>
                <a:latin typeface="Times" pitchFamily="18" charset="0"/>
                <a:ea typeface="MS PGothic" pitchFamily="34" charset="-128"/>
              </a:rPr>
              <a:pPr algn="r" defTabSz="930275" eaLnBrk="0" hangingPunct="0">
                <a:lnSpc>
                  <a:spcPct val="100000"/>
                </a:lnSpc>
                <a:spcBef>
                  <a:spcPct val="0"/>
                </a:spcBef>
                <a:buClr>
                  <a:srgbClr val="4F81BD"/>
                </a:buClr>
              </a:pPr>
              <a:t>56</a:t>
            </a:fld>
            <a:endParaRPr lang="en-US" sz="1200" b="0" smtClean="0">
              <a:solidFill>
                <a:srgbClr val="000000"/>
              </a:solidFill>
              <a:latin typeface="Times" pitchFamily="18" charset="0"/>
              <a:ea typeface="MS PGothic" pitchFamily="34"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Slide Image Placeholder 1"/>
          <p:cNvSpPr>
            <a:spLocks noGrp="1" noRot="1" noChangeAspect="1" noTextEdit="1"/>
          </p:cNvSpPr>
          <p:nvPr>
            <p:ph type="sldImg"/>
          </p:nvPr>
        </p:nvSpPr>
        <p:spPr>
          <a:xfrm>
            <a:off x="2857500" y="514350"/>
            <a:ext cx="3429000" cy="2571750"/>
          </a:xfrm>
          <a:ln/>
        </p:spPr>
      </p:sp>
      <p:sp>
        <p:nvSpPr>
          <p:cNvPr id="239619" name="Notes Placeholder 2"/>
          <p:cNvSpPr>
            <a:spLocks noGrp="1"/>
          </p:cNvSpPr>
          <p:nvPr>
            <p:ph type="body" idx="1"/>
          </p:nvPr>
        </p:nvSpPr>
        <p:spPr>
          <a:xfrm>
            <a:off x="914798" y="3257777"/>
            <a:ext cx="7314406" cy="3086554"/>
          </a:xfrm>
          <a:noFill/>
          <a:ln/>
        </p:spPr>
        <p:txBody>
          <a:bodyPr lIns="94651" tIns="47326" rIns="94651" bIns="47326"/>
          <a:lstStyle/>
          <a:p>
            <a:endParaRPr lang="fr-FR" smtClean="0">
              <a:ea typeface="MS PGothic" pitchFamily="34" charset="-128"/>
            </a:endParaRPr>
          </a:p>
        </p:txBody>
      </p:sp>
      <p:sp>
        <p:nvSpPr>
          <p:cNvPr id="239620" name="Slide Number Placeholder 3"/>
          <p:cNvSpPr txBox="1">
            <a:spLocks noGrp="1"/>
          </p:cNvSpPr>
          <p:nvPr/>
        </p:nvSpPr>
        <p:spPr bwMode="auto">
          <a:xfrm>
            <a:off x="5179219" y="6513286"/>
            <a:ext cx="3962798" cy="343581"/>
          </a:xfrm>
          <a:prstGeom prst="rect">
            <a:avLst/>
          </a:prstGeom>
          <a:noFill/>
          <a:ln w="9525">
            <a:noFill/>
            <a:miter lim="800000"/>
            <a:headEnd/>
            <a:tailEnd/>
          </a:ln>
        </p:spPr>
        <p:txBody>
          <a:bodyPr lIns="94651" tIns="47326" rIns="94651" bIns="47326" anchor="b"/>
          <a:lstStyle/>
          <a:p>
            <a:pPr algn="r" defTabSz="946150">
              <a:lnSpc>
                <a:spcPct val="100000"/>
              </a:lnSpc>
              <a:spcBef>
                <a:spcPct val="0"/>
              </a:spcBef>
              <a:buClrTx/>
            </a:pPr>
            <a:fld id="{EDFDE1DE-8782-4380-B5B1-D728E9D99DB4}" type="slidenum">
              <a:rPr lang="en-US" sz="1300" b="0" smtClean="0">
                <a:solidFill>
                  <a:prstClr val="black"/>
                </a:solidFill>
                <a:latin typeface="Arial" charset="0"/>
                <a:ea typeface="MS PGothic" pitchFamily="34" charset="-128"/>
              </a:rPr>
              <a:pPr algn="r" defTabSz="946150">
                <a:lnSpc>
                  <a:spcPct val="100000"/>
                </a:lnSpc>
                <a:spcBef>
                  <a:spcPct val="0"/>
                </a:spcBef>
                <a:buClrTx/>
              </a:pPr>
              <a:t>57</a:t>
            </a:fld>
            <a:endParaRPr lang="en-US" sz="1300" b="0" smtClean="0">
              <a:solidFill>
                <a:prstClr val="black"/>
              </a:solidFill>
              <a:latin typeface="Arial" charset="0"/>
              <a:ea typeface="MS PGothic" pitchFamily="34" charset="-128"/>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Slide Image Placeholder 1"/>
          <p:cNvSpPr>
            <a:spLocks noGrp="1" noRot="1" noChangeAspect="1" noTextEdit="1"/>
          </p:cNvSpPr>
          <p:nvPr>
            <p:ph type="sldImg"/>
          </p:nvPr>
        </p:nvSpPr>
        <p:spPr>
          <a:xfrm>
            <a:off x="2857500" y="514350"/>
            <a:ext cx="3430588" cy="2571750"/>
          </a:xfrm>
          <a:ln/>
        </p:spPr>
      </p:sp>
      <p:sp>
        <p:nvSpPr>
          <p:cNvPr id="281603" name="Notes Placeholder 2"/>
          <p:cNvSpPr>
            <a:spLocks noGrp="1"/>
          </p:cNvSpPr>
          <p:nvPr>
            <p:ph type="body" idx="1"/>
          </p:nvPr>
        </p:nvSpPr>
        <p:spPr>
          <a:xfrm>
            <a:off x="914798" y="3257778"/>
            <a:ext cx="7314406" cy="3085419"/>
          </a:xfrm>
          <a:noFill/>
          <a:ln/>
        </p:spPr>
        <p:txBody>
          <a:bodyPr lIns="91440" tIns="45720" rIns="91440" bIns="45720"/>
          <a:lstStyle/>
          <a:p>
            <a:endParaRPr lang="fr-FR" smtClean="0">
              <a:ea typeface="MS PGothic" pitchFamily="34" charset="-128"/>
            </a:endParaRPr>
          </a:p>
        </p:txBody>
      </p:sp>
      <p:sp>
        <p:nvSpPr>
          <p:cNvPr id="281604" name="Slide Number Placeholder 3"/>
          <p:cNvSpPr txBox="1">
            <a:spLocks noGrp="1"/>
          </p:cNvSpPr>
          <p:nvPr/>
        </p:nvSpPr>
        <p:spPr bwMode="auto">
          <a:xfrm>
            <a:off x="5179219" y="6513286"/>
            <a:ext cx="3962798" cy="343581"/>
          </a:xfrm>
          <a:prstGeom prst="rect">
            <a:avLst/>
          </a:prstGeom>
          <a:noFill/>
          <a:ln w="9525">
            <a:noFill/>
            <a:miter lim="800000"/>
            <a:headEnd/>
            <a:tailEnd/>
          </a:ln>
        </p:spPr>
        <p:txBody>
          <a:bodyPr anchor="b"/>
          <a:lstStyle/>
          <a:p>
            <a:pPr algn="r">
              <a:lnSpc>
                <a:spcPct val="100000"/>
              </a:lnSpc>
              <a:spcBef>
                <a:spcPct val="0"/>
              </a:spcBef>
              <a:buClrTx/>
            </a:pPr>
            <a:fld id="{9E8190BA-E450-4125-9FBB-9305D0F6BE25}" type="slidenum">
              <a:rPr lang="en-US" sz="1200" b="0" smtClean="0">
                <a:solidFill>
                  <a:prstClr val="black"/>
                </a:solidFill>
                <a:latin typeface="Arial" charset="0"/>
                <a:ea typeface="MS PGothic" pitchFamily="34" charset="-128"/>
              </a:rPr>
              <a:pPr algn="r">
                <a:lnSpc>
                  <a:spcPct val="100000"/>
                </a:lnSpc>
                <a:spcBef>
                  <a:spcPct val="0"/>
                </a:spcBef>
                <a:buClrTx/>
              </a:pPr>
              <a:t>58</a:t>
            </a:fld>
            <a:endParaRPr lang="en-US" sz="1200" b="0" smtClean="0">
              <a:solidFill>
                <a:prstClr val="black"/>
              </a:solidFill>
              <a:latin typeface="Arial" charset="0"/>
              <a:ea typeface="MS PGothic" pitchFamily="34" charset="-128"/>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p:txBody>
          <a:bodyPr/>
          <a:lstStyle/>
          <a:p>
            <a:pPr defTabSz="962025">
              <a:buClr>
                <a:srgbClr val="4F81BD"/>
              </a:buClr>
              <a:defRPr/>
            </a:pPr>
            <a:fld id="{6607D27B-AC1D-49BF-AF27-6777D2DE765E}" type="slidenum">
              <a:rPr lang="en-US" smtClean="0">
                <a:solidFill>
                  <a:srgbClr val="000000"/>
                </a:solidFill>
                <a:latin typeface="Times" pitchFamily="18" charset="0"/>
                <a:ea typeface="MS PGothic" pitchFamily="34" charset="-128"/>
              </a:rPr>
              <a:pPr defTabSz="962025">
                <a:buClr>
                  <a:srgbClr val="4F81BD"/>
                </a:buClr>
                <a:defRPr/>
              </a:pPr>
              <a:t>59</a:t>
            </a:fld>
            <a:endParaRPr lang="en-US" smtClean="0">
              <a:solidFill>
                <a:srgbClr val="000000"/>
              </a:solidFill>
              <a:latin typeface="Times" pitchFamily="18" charset="0"/>
              <a:ea typeface="MS PGothic" pitchFamily="34" charset="-128"/>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xfrm>
            <a:off x="1228725" y="3259138"/>
            <a:ext cx="6688138" cy="3082925"/>
          </a:xfrm>
          <a:solidFill>
            <a:srgbClr val="FFFFFF"/>
          </a:solidFill>
          <a:ln/>
        </p:spPr>
        <p:txBody>
          <a:bodyPr lIns="0" tIns="45586" rIns="91170" bIns="45586"/>
          <a:lstStyle/>
          <a:p>
            <a:pPr>
              <a:spcBef>
                <a:spcPct val="0"/>
              </a:spcBef>
            </a:pPr>
            <a:r>
              <a:rPr lang="en-US" sz="1300" smtClean="0">
                <a:latin typeface="Arial" pitchFamily="34" charset="0"/>
              </a:rPr>
              <a:t>Let’s now illustrate the meaning of a context graphically using our example infrastructure.</a:t>
            </a:r>
          </a:p>
          <a:p>
            <a:pPr>
              <a:spcBef>
                <a:spcPct val="0"/>
              </a:spcBef>
            </a:pPr>
            <a:r>
              <a:rPr lang="en-US" sz="1300" smtClean="0">
                <a:latin typeface="Arial" pitchFamily="34" charset="0"/>
              </a:rPr>
              <a:t>Recall that we have data warehouses situated in </a:t>
            </a:r>
            <a:r>
              <a:rPr lang="en-US" sz="1300" b="0" smtClean="0">
                <a:latin typeface="Arial" pitchFamily="34" charset="0"/>
              </a:rPr>
              <a:t>New York</a:t>
            </a:r>
            <a:r>
              <a:rPr lang="en-US" sz="1300" smtClean="0">
                <a:latin typeface="Arial" pitchFamily="34" charset="0"/>
              </a:rPr>
              <a:t>, </a:t>
            </a:r>
            <a:r>
              <a:rPr lang="en-US" sz="1300" b="0" smtClean="0">
                <a:latin typeface="Arial" pitchFamily="34" charset="0"/>
              </a:rPr>
              <a:t>Tokyo </a:t>
            </a:r>
            <a:r>
              <a:rPr lang="en-US" sz="1300" smtClean="0">
                <a:latin typeface="Arial" pitchFamily="34" charset="0"/>
              </a:rPr>
              <a:t>and </a:t>
            </a:r>
            <a:r>
              <a:rPr lang="en-US" sz="1300" b="0" smtClean="0">
                <a:latin typeface="Arial" pitchFamily="34" charset="0"/>
              </a:rPr>
              <a:t>Boston</a:t>
            </a:r>
            <a:r>
              <a:rPr lang="en-US" sz="1300" smtClean="0">
                <a:latin typeface="Arial" pitchFamily="34" charset="0"/>
              </a:rPr>
              <a:t>. They have different names but share similar data structures.</a:t>
            </a:r>
          </a:p>
          <a:p>
            <a:pPr>
              <a:spcBef>
                <a:spcPct val="0"/>
              </a:spcBef>
            </a:pPr>
            <a:r>
              <a:rPr lang="en-US" sz="1300" smtClean="0">
                <a:latin typeface="Arial" pitchFamily="34" charset="0"/>
              </a:rPr>
              <a:t>At the logical architecture level, we have a single </a:t>
            </a:r>
            <a:r>
              <a:rPr lang="en-US" sz="1300" b="0" smtClean="0">
                <a:latin typeface="Arial" pitchFamily="34" charset="0"/>
              </a:rPr>
              <a:t>logical schema</a:t>
            </a:r>
            <a:r>
              <a:rPr lang="en-US" sz="1300" smtClean="0">
                <a:latin typeface="Arial" pitchFamily="34" charset="0"/>
              </a:rPr>
              <a:t>: “Datawarehouse”.</a:t>
            </a:r>
          </a:p>
          <a:p>
            <a:pPr>
              <a:spcBef>
                <a:spcPct val="0"/>
              </a:spcBef>
            </a:pPr>
            <a:r>
              <a:rPr lang="en-US" sz="1300" smtClean="0">
                <a:latin typeface="Arial" pitchFamily="34" charset="0"/>
              </a:rPr>
              <a:t>We have three </a:t>
            </a:r>
            <a:r>
              <a:rPr lang="en-US" sz="1300" b="0" smtClean="0">
                <a:latin typeface="Arial" pitchFamily="34" charset="0"/>
              </a:rPr>
              <a:t>contexts</a:t>
            </a:r>
            <a:r>
              <a:rPr lang="en-US" sz="1300" smtClean="0">
                <a:latin typeface="Arial" pitchFamily="34" charset="0"/>
              </a:rPr>
              <a:t>, however.</a:t>
            </a:r>
          </a:p>
          <a:p>
            <a:pPr>
              <a:spcBef>
                <a:spcPct val="0"/>
              </a:spcBef>
            </a:pPr>
            <a:r>
              <a:rPr lang="en-US" sz="1300" smtClean="0">
                <a:latin typeface="Arial" pitchFamily="34" charset="0"/>
              </a:rPr>
              <a:t>In the “</a:t>
            </a:r>
            <a:r>
              <a:rPr lang="en-US" sz="1300" b="0" smtClean="0">
                <a:latin typeface="Arial" pitchFamily="34" charset="0"/>
              </a:rPr>
              <a:t>Development</a:t>
            </a:r>
            <a:r>
              <a:rPr lang="en-US" sz="1300" smtClean="0">
                <a:latin typeface="Arial" pitchFamily="34" charset="0"/>
              </a:rPr>
              <a:t>” context, this logical schema is </a:t>
            </a:r>
            <a:r>
              <a:rPr lang="en-US" sz="1300" b="0" smtClean="0">
                <a:latin typeface="Arial" pitchFamily="34" charset="0"/>
              </a:rPr>
              <a:t>mapped</a:t>
            </a:r>
            <a:r>
              <a:rPr lang="en-US" sz="1300" smtClean="0">
                <a:latin typeface="Arial" pitchFamily="34" charset="0"/>
              </a:rPr>
              <a:t> onto the physical schema db_dwh at the New York site.</a:t>
            </a:r>
          </a:p>
          <a:p>
            <a:pPr>
              <a:spcBef>
                <a:spcPct val="0"/>
              </a:spcBef>
            </a:pPr>
            <a:r>
              <a:rPr lang="en-US" sz="1300" smtClean="0">
                <a:latin typeface="Arial" pitchFamily="34" charset="0"/>
              </a:rPr>
              <a:t>In the “</a:t>
            </a:r>
            <a:r>
              <a:rPr lang="en-US" sz="1300" b="0" smtClean="0">
                <a:latin typeface="Arial" pitchFamily="34" charset="0"/>
              </a:rPr>
              <a:t>Tokyo</a:t>
            </a:r>
            <a:r>
              <a:rPr lang="en-US" sz="1300" smtClean="0">
                <a:latin typeface="Arial" pitchFamily="34" charset="0"/>
              </a:rPr>
              <a:t>” context, it is mapped onto the physical schema dwh at the Tokyo site.</a:t>
            </a:r>
          </a:p>
          <a:p>
            <a:pPr>
              <a:spcBef>
                <a:spcPct val="0"/>
              </a:spcBef>
            </a:pPr>
            <a:r>
              <a:rPr lang="en-US" sz="1300" smtClean="0">
                <a:latin typeface="Arial" pitchFamily="34" charset="0"/>
              </a:rPr>
              <a:t>And similarly for the </a:t>
            </a:r>
            <a:r>
              <a:rPr lang="en-US" sz="1300" b="0" smtClean="0">
                <a:latin typeface="Arial" pitchFamily="34" charset="0"/>
              </a:rPr>
              <a:t>Boston </a:t>
            </a:r>
            <a:r>
              <a:rPr lang="en-US" sz="1300" smtClean="0">
                <a:latin typeface="Arial" pitchFamily="34" charset="0"/>
              </a:rPr>
              <a:t>site.</a:t>
            </a:r>
          </a:p>
          <a:p>
            <a:pPr>
              <a:spcBef>
                <a:spcPct val="0"/>
              </a:spcBef>
            </a:pPr>
            <a:endParaRPr lang="en-US" sz="1300" smtClean="0">
              <a:latin typeface="Arial" pitchFamily="34" charset="0"/>
            </a:endParaRPr>
          </a:p>
          <a:p>
            <a:pPr>
              <a:spcBef>
                <a:spcPct val="0"/>
              </a:spcBef>
            </a:pPr>
            <a:endParaRPr lang="en-US" sz="1300" smtClean="0">
              <a:latin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p:cNvSpPr>
            <a:spLocks noGrp="1" noChangeArrowheads="1"/>
          </p:cNvSpPr>
          <p:nvPr>
            <p:ph type="sldNum" sz="quarter" idx="5"/>
          </p:nvPr>
        </p:nvSpPr>
        <p:spPr/>
        <p:txBody>
          <a:bodyPr/>
          <a:lstStyle/>
          <a:p>
            <a:pPr>
              <a:defRPr/>
            </a:pPr>
            <a:fld id="{703237CE-8748-4BAD-896C-1D0749601948}" type="slidenum">
              <a:rPr lang="en-US" smtClean="0">
                <a:latin typeface="Times" pitchFamily="18" charset="0"/>
                <a:ea typeface="MS PGothic" pitchFamily="34" charset="-128"/>
              </a:rPr>
              <a:pPr>
                <a:defRPr/>
              </a:pPr>
              <a:t>60</a:t>
            </a:fld>
            <a:endParaRPr lang="en-US" smtClean="0">
              <a:latin typeface="Times" pitchFamily="18" charset="0"/>
              <a:ea typeface="MS PGothic" pitchFamily="34" charset="-128"/>
            </a:endParaRPr>
          </a:p>
        </p:txBody>
      </p:sp>
      <p:sp>
        <p:nvSpPr>
          <p:cNvPr id="139267" name="Rectangle 2"/>
          <p:cNvSpPr>
            <a:spLocks noGrp="1" noRot="1" noChangeAspect="1" noChangeArrowheads="1" noTextEdit="1"/>
          </p:cNvSpPr>
          <p:nvPr>
            <p:ph type="sldImg"/>
          </p:nvPr>
        </p:nvSpPr>
        <p:spPr>
          <a:xfrm>
            <a:off x="2859088" y="515938"/>
            <a:ext cx="3427412" cy="2570162"/>
          </a:xfrm>
          <a:ln/>
        </p:spPr>
      </p:sp>
      <p:sp>
        <p:nvSpPr>
          <p:cNvPr id="139268" name="Rectangle 3"/>
          <p:cNvSpPr>
            <a:spLocks noGrp="1" noChangeArrowheads="1"/>
          </p:cNvSpPr>
          <p:nvPr>
            <p:ph type="body" idx="1"/>
          </p:nvPr>
        </p:nvSpPr>
        <p:spPr>
          <a:xfrm>
            <a:off x="1236663" y="3259138"/>
            <a:ext cx="6673850" cy="3082925"/>
          </a:xfrm>
          <a:noFill/>
          <a:ln/>
        </p:spPr>
        <p:txBody>
          <a:bodyPr lIns="0"/>
          <a:lstStyle/>
          <a:p>
            <a:pPr eaLnBrk="1" hangingPunct="1"/>
            <a:r>
              <a:rPr lang="en-US" sz="1300" smtClean="0">
                <a:latin typeface="Arial" pitchFamily="34" charset="0"/>
              </a:rPr>
              <a:t>This diagram </a:t>
            </a:r>
            <a:r>
              <a:rPr lang="en-GB" sz="1300" smtClean="0">
                <a:latin typeface="Arial" pitchFamily="34" charset="0"/>
              </a:rPr>
              <a:t>gives an overview of a typical repository architecture where </a:t>
            </a:r>
            <a:r>
              <a:rPr lang="en-GB" sz="1300" b="0" smtClean="0">
                <a:latin typeface="Arial" pitchFamily="34" charset="0"/>
              </a:rPr>
              <a:t>development</a:t>
            </a:r>
            <a:r>
              <a:rPr lang="en-GB" sz="1300" smtClean="0">
                <a:latin typeface="Arial" pitchFamily="34" charset="0"/>
              </a:rPr>
              <a:t>, </a:t>
            </a:r>
            <a:r>
              <a:rPr lang="en-GB" sz="1300" b="0" smtClean="0">
                <a:latin typeface="Arial" pitchFamily="34" charset="0"/>
              </a:rPr>
              <a:t>testing </a:t>
            </a:r>
            <a:r>
              <a:rPr lang="en-GB" sz="1300" smtClean="0">
                <a:latin typeface="Arial" pitchFamily="34" charset="0"/>
              </a:rPr>
              <a:t>and </a:t>
            </a:r>
            <a:r>
              <a:rPr lang="en-GB" sz="1300" b="0" smtClean="0">
                <a:latin typeface="Arial" pitchFamily="34" charset="0"/>
              </a:rPr>
              <a:t>production </a:t>
            </a:r>
            <a:r>
              <a:rPr lang="en-GB" sz="1300" smtClean="0">
                <a:latin typeface="Arial" pitchFamily="34" charset="0"/>
              </a:rPr>
              <a:t>are carried out in separate </a:t>
            </a:r>
            <a:r>
              <a:rPr lang="en-GB" sz="1300" b="0" smtClean="0">
                <a:latin typeface="Arial" pitchFamily="34" charset="0"/>
              </a:rPr>
              <a:t>work repositories</a:t>
            </a:r>
            <a:r>
              <a:rPr lang="en-GB" sz="1300" smtClean="0">
                <a:latin typeface="Arial" pitchFamily="34" charset="0"/>
              </a:rPr>
              <a:t>. When the </a:t>
            </a:r>
            <a:r>
              <a:rPr lang="en-GB" sz="1300" b="0" smtClean="0">
                <a:latin typeface="Arial" pitchFamily="34" charset="0"/>
              </a:rPr>
              <a:t>development </a:t>
            </a:r>
            <a:r>
              <a:rPr lang="en-GB" sz="1300" smtClean="0">
                <a:latin typeface="Arial" pitchFamily="34" charset="0"/>
              </a:rPr>
              <a:t>team finishes working on certain projects, it releases them into the </a:t>
            </a:r>
            <a:r>
              <a:rPr lang="en-GB" sz="1300" b="0" smtClean="0">
                <a:latin typeface="Arial" pitchFamily="34" charset="0"/>
              </a:rPr>
              <a:t>master repository</a:t>
            </a:r>
            <a:r>
              <a:rPr lang="en-GB" sz="1300" smtClean="0">
                <a:latin typeface="Arial" pitchFamily="34" charset="0"/>
              </a:rPr>
              <a:t>. The </a:t>
            </a:r>
            <a:r>
              <a:rPr lang="en-GB" sz="1300" b="0" smtClean="0">
                <a:latin typeface="Arial" pitchFamily="34" charset="0"/>
              </a:rPr>
              <a:t>testing </a:t>
            </a:r>
            <a:r>
              <a:rPr lang="en-GB" sz="1300" smtClean="0">
                <a:latin typeface="Arial" pitchFamily="34" charset="0"/>
              </a:rPr>
              <a:t>team imports these released versions for testing in a separate work repository, thus allowing the development team to continue working on the next versions. When the test team successfully validates the developed items, the </a:t>
            </a:r>
            <a:r>
              <a:rPr lang="en-GB" sz="1300" b="0" smtClean="0">
                <a:latin typeface="Arial" pitchFamily="34" charset="0"/>
              </a:rPr>
              <a:t>production </a:t>
            </a:r>
            <a:r>
              <a:rPr lang="en-GB" sz="1300" smtClean="0">
                <a:latin typeface="Arial" pitchFamily="34" charset="0"/>
              </a:rPr>
              <a:t>team then exports executable versions (called scenarios) into the final </a:t>
            </a:r>
            <a:r>
              <a:rPr lang="en-GB" sz="1300" b="0" smtClean="0">
                <a:latin typeface="Arial" pitchFamily="34" charset="0"/>
              </a:rPr>
              <a:t>production work repository</a:t>
            </a:r>
            <a:r>
              <a:rPr lang="en-US" sz="1300" smtClean="0">
                <a:latin typeface="Arial" pitchFamily="34" charset="0"/>
              </a:rPr>
              <a:t>.</a:t>
            </a:r>
          </a:p>
          <a:p>
            <a:pPr eaLnBrk="1" hangingPunct="1"/>
            <a:r>
              <a:rPr lang="en-US" sz="1300" smtClean="0">
                <a:latin typeface="Arial" pitchFamily="34" charset="0"/>
              </a:rPr>
              <a:t>This repository structure corresponds to a simple </a:t>
            </a:r>
            <a:r>
              <a:rPr lang="en-US" sz="1300" b="0" smtClean="0">
                <a:latin typeface="Arial" pitchFamily="34" charset="0"/>
              </a:rPr>
              <a:t>development-test-production </a:t>
            </a:r>
            <a:r>
              <a:rPr lang="en-US" sz="1300" smtClean="0">
                <a:latin typeface="Arial" pitchFamily="34" charset="0"/>
              </a:rPr>
              <a:t>cycle.</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a:xfrm>
            <a:off x="2859088" y="514350"/>
            <a:ext cx="3429000" cy="2571750"/>
          </a:xfrm>
          <a:ln/>
        </p:spPr>
      </p:sp>
      <p:sp>
        <p:nvSpPr>
          <p:cNvPr id="183299" name="Notes Placeholder 2"/>
          <p:cNvSpPr>
            <a:spLocks noGrp="1"/>
          </p:cNvSpPr>
          <p:nvPr>
            <p:ph type="body" idx="1"/>
          </p:nvPr>
        </p:nvSpPr>
        <p:spPr>
          <a:xfrm>
            <a:off x="916389" y="3257551"/>
            <a:ext cx="7311224" cy="3086100"/>
          </a:xfrm>
          <a:noFill/>
          <a:ln/>
        </p:spPr>
        <p:txBody>
          <a:bodyPr lIns="103538" tIns="51769" rIns="103538" bIns="51769"/>
          <a:lstStyle/>
          <a:p>
            <a:r>
              <a:rPr lang="en-US" smtClean="0">
                <a:latin typeface="Arial" pitchFamily="34" charset="0"/>
              </a:rPr>
              <a:t>At Oracle we have taken the three requirements for access, real-time and quality and made them a cornerstone of our data integration strategy. It’s important to be able to manage information across these multiple paradigms (databases, distributed systems, legacy, OLAP, and OLTP) and get them to where they need to go: the mission critical systems that rely on the data, the business intelligence and performance Management systems that need the data for insight and finally for customers, partners that need this information either for reporting or other purposes.</a:t>
            </a:r>
          </a:p>
          <a:p>
            <a:endParaRPr lang="en-US" smtClean="0">
              <a:latin typeface="Arial" pitchFamily="34" charset="0"/>
            </a:endParaRPr>
          </a:p>
          <a:p>
            <a:r>
              <a:rPr lang="en-US" smtClean="0">
                <a:latin typeface="Arial" pitchFamily="34" charset="0"/>
              </a:rPr>
              <a:t>By consolidating these three factors into an integrated solution we can dramatically improve the accessibility, reliability and quality of not just data, but the data you rely on for your business.</a:t>
            </a:r>
          </a:p>
        </p:txBody>
      </p:sp>
      <p:sp>
        <p:nvSpPr>
          <p:cNvPr id="183300" name="Slide Number Placeholder 3"/>
          <p:cNvSpPr txBox="1">
            <a:spLocks noGrp="1"/>
          </p:cNvSpPr>
          <p:nvPr/>
        </p:nvSpPr>
        <p:spPr bwMode="auto">
          <a:xfrm>
            <a:off x="5180275" y="6513965"/>
            <a:ext cx="3961738" cy="342900"/>
          </a:xfrm>
          <a:prstGeom prst="rect">
            <a:avLst/>
          </a:prstGeom>
          <a:noFill/>
          <a:ln w="9525">
            <a:noFill/>
            <a:miter lim="800000"/>
            <a:headEnd/>
            <a:tailEnd/>
          </a:ln>
        </p:spPr>
        <p:txBody>
          <a:bodyPr lIns="103538" tIns="51769" rIns="103538" bIns="51769" anchor="b"/>
          <a:lstStyle/>
          <a:p>
            <a:pPr algn="r" defTabSz="1030288">
              <a:buClr>
                <a:srgbClr val="4F81BD"/>
              </a:buClr>
            </a:pPr>
            <a:fld id="{059258C0-E589-4BC6-8FF6-6D77BECF5DDB}" type="slidenum">
              <a:rPr lang="en-US" sz="1500" b="0">
                <a:solidFill>
                  <a:srgbClr val="000000"/>
                </a:solidFill>
                <a:latin typeface="Calibri" pitchFamily="34" charset="0"/>
              </a:rPr>
              <a:pPr algn="r" defTabSz="1030288">
                <a:buClr>
                  <a:srgbClr val="4F81BD"/>
                </a:buClr>
              </a:pPr>
              <a:t>61</a:t>
            </a:fld>
            <a:endParaRPr lang="en-US" sz="1500" b="0">
              <a:solidFill>
                <a:srgbClr val="000000"/>
              </a:solidFill>
              <a:latin typeface="Calibri" pitchFamily="34" charset="0"/>
            </a:endParaRPr>
          </a:p>
        </p:txBody>
      </p:sp>
      <p:sp>
        <p:nvSpPr>
          <p:cNvPr id="183301" name="Date Placeholder 4"/>
          <p:cNvSpPr txBox="1">
            <a:spLocks noGrp="1"/>
          </p:cNvSpPr>
          <p:nvPr/>
        </p:nvSpPr>
        <p:spPr bwMode="auto">
          <a:xfrm>
            <a:off x="5182264" y="0"/>
            <a:ext cx="3961737" cy="342900"/>
          </a:xfrm>
          <a:prstGeom prst="rect">
            <a:avLst/>
          </a:prstGeom>
          <a:noFill/>
          <a:ln w="9525">
            <a:noFill/>
            <a:miter lim="800000"/>
            <a:headEnd/>
            <a:tailEnd/>
          </a:ln>
        </p:spPr>
        <p:txBody>
          <a:bodyPr lIns="103513" tIns="51759" rIns="103513" bIns="51759"/>
          <a:lstStyle/>
          <a:p>
            <a:pPr algn="r" defTabSz="1031875" eaLnBrk="0" hangingPunct="0">
              <a:lnSpc>
                <a:spcPct val="100000"/>
              </a:lnSpc>
              <a:spcBef>
                <a:spcPct val="0"/>
              </a:spcBef>
              <a:buClrTx/>
            </a:pPr>
            <a:fld id="{3811A873-6E68-4680-ACEE-26A18643829F}" type="datetime8">
              <a:rPr lang="en-US" sz="1500" b="0">
                <a:solidFill>
                  <a:srgbClr val="000000"/>
                </a:solidFill>
                <a:latin typeface="Times" pitchFamily="18" charset="0"/>
              </a:rPr>
              <a:pPr algn="r" defTabSz="1031875" eaLnBrk="0" hangingPunct="0">
                <a:lnSpc>
                  <a:spcPct val="100000"/>
                </a:lnSpc>
                <a:spcBef>
                  <a:spcPct val="0"/>
                </a:spcBef>
                <a:buClrTx/>
              </a:pPr>
              <a:t>11/15/2012 11:22 AM</a:t>
            </a:fld>
            <a:endParaRPr lang="en-US" sz="1500" b="0">
              <a:solidFill>
                <a:srgbClr val="000000"/>
              </a:solidFill>
              <a:latin typeface="Times" pitchFamily="18" charset="0"/>
            </a:endParaRPr>
          </a:p>
        </p:txBody>
      </p:sp>
      <p:sp>
        <p:nvSpPr>
          <p:cNvPr id="183302" name="Header Placeholder 5"/>
          <p:cNvSpPr txBox="1">
            <a:spLocks noGrp="1"/>
          </p:cNvSpPr>
          <p:nvPr/>
        </p:nvSpPr>
        <p:spPr bwMode="auto">
          <a:xfrm>
            <a:off x="0" y="0"/>
            <a:ext cx="3961738" cy="342900"/>
          </a:xfrm>
          <a:prstGeom prst="rect">
            <a:avLst/>
          </a:prstGeom>
          <a:noFill/>
          <a:ln w="9525">
            <a:noFill/>
            <a:miter lim="800000"/>
            <a:headEnd/>
            <a:tailEnd/>
          </a:ln>
        </p:spPr>
        <p:txBody>
          <a:bodyPr lIns="103513" tIns="51759" rIns="103513" bIns="51759"/>
          <a:lstStyle/>
          <a:p>
            <a:pPr algn="l" defTabSz="1031875" eaLnBrk="0" hangingPunct="0">
              <a:lnSpc>
                <a:spcPct val="100000"/>
              </a:lnSpc>
              <a:spcBef>
                <a:spcPct val="0"/>
              </a:spcBef>
              <a:buClrTx/>
            </a:pPr>
            <a:r>
              <a:rPr lang="en-US" sz="1500" b="0">
                <a:solidFill>
                  <a:srgbClr val="000000"/>
                </a:solidFill>
                <a:latin typeface="Times" pitchFamily="18" charset="0"/>
              </a:rPr>
              <a:t>Hasan Rizvi</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a:ln/>
        </p:spPr>
      </p:sp>
      <p:sp>
        <p:nvSpPr>
          <p:cNvPr id="173059" name="Notes Placeholder 2"/>
          <p:cNvSpPr>
            <a:spLocks noGrp="1"/>
          </p:cNvSpPr>
          <p:nvPr>
            <p:ph type="body" idx="1"/>
          </p:nvPr>
        </p:nvSpPr>
        <p:spPr>
          <a:noFill/>
          <a:ln/>
        </p:spPr>
        <p:txBody>
          <a:bodyPr/>
          <a:lstStyle/>
          <a:p>
            <a:pPr eaLnBrk="1" hangingPunct="1"/>
            <a:endParaRPr lang="it-IT" smtClean="0">
              <a:latin typeface="Arial" pitchFamily="34" charset="0"/>
            </a:endParaRPr>
          </a:p>
        </p:txBody>
      </p:sp>
      <p:sp>
        <p:nvSpPr>
          <p:cNvPr id="57348" name="Slide Number Placeholder 3"/>
          <p:cNvSpPr>
            <a:spLocks noGrp="1"/>
          </p:cNvSpPr>
          <p:nvPr>
            <p:ph type="sldNum" sz="quarter" idx="5"/>
          </p:nvPr>
        </p:nvSpPr>
        <p:spPr/>
        <p:txBody>
          <a:bodyPr/>
          <a:lstStyle/>
          <a:p>
            <a:pPr>
              <a:buClr>
                <a:srgbClr val="4F81BD"/>
              </a:buClr>
              <a:defRPr/>
            </a:pPr>
            <a:fld id="{2B0AF51D-1B41-41E3-9E1B-8FF0E5F2E8F7}" type="slidenum">
              <a:rPr lang="en-US" smtClean="0">
                <a:solidFill>
                  <a:prstClr val="black"/>
                </a:solidFill>
              </a:rPr>
              <a:pPr>
                <a:buClr>
                  <a:srgbClr val="4F81BD"/>
                </a:buClr>
                <a:defRPr/>
              </a:pPr>
              <a:t>62</a:t>
            </a:fld>
            <a:endParaRPr lang="en-US" smtClean="0">
              <a:solidFill>
                <a:prstClr val="black"/>
              </a:solidFil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a:ln/>
        </p:spPr>
      </p:sp>
      <p:sp>
        <p:nvSpPr>
          <p:cNvPr id="174083" name="Notes Placeholder 2"/>
          <p:cNvSpPr>
            <a:spLocks noGrp="1"/>
          </p:cNvSpPr>
          <p:nvPr>
            <p:ph type="body" idx="1"/>
          </p:nvPr>
        </p:nvSpPr>
        <p:spPr>
          <a:noFill/>
          <a:ln/>
        </p:spPr>
        <p:txBody>
          <a:bodyPr/>
          <a:lstStyle/>
          <a:p>
            <a:endParaRPr lang="it-IT" smtClean="0">
              <a:latin typeface="Arial" pitchFamily="34" charset="0"/>
            </a:endParaRPr>
          </a:p>
        </p:txBody>
      </p:sp>
      <p:sp>
        <p:nvSpPr>
          <p:cNvPr id="4" name="Slide Number Placeholder 3"/>
          <p:cNvSpPr>
            <a:spLocks noGrp="1"/>
          </p:cNvSpPr>
          <p:nvPr>
            <p:ph type="sldNum" sz="quarter" idx="5"/>
          </p:nvPr>
        </p:nvSpPr>
        <p:spPr/>
        <p:txBody>
          <a:bodyPr/>
          <a:lstStyle/>
          <a:p>
            <a:pPr>
              <a:buClr>
                <a:srgbClr val="4F81BD"/>
              </a:buClr>
              <a:defRPr/>
            </a:pPr>
            <a:fld id="{8F514464-0C1D-44AD-8DB6-958952B9AD37}" type="slidenum">
              <a:rPr lang="en-US" smtClean="0">
                <a:solidFill>
                  <a:prstClr val="black"/>
                </a:solidFill>
              </a:rPr>
              <a:pPr>
                <a:buClr>
                  <a:srgbClr val="4F81BD"/>
                </a:buClr>
                <a:defRPr/>
              </a:pPr>
              <a:t>63</a:t>
            </a:fld>
            <a:endParaRPr lang="en-US" dirty="0">
              <a:solidFill>
                <a:prstClr val="black"/>
              </a:solidFil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a:ln/>
        </p:spPr>
      </p:sp>
      <p:sp>
        <p:nvSpPr>
          <p:cNvPr id="177155" name="Notes Placeholder 2"/>
          <p:cNvSpPr>
            <a:spLocks noGrp="1"/>
          </p:cNvSpPr>
          <p:nvPr>
            <p:ph type="body" idx="1"/>
          </p:nvPr>
        </p:nvSpPr>
        <p:spPr>
          <a:noFill/>
          <a:ln/>
        </p:spPr>
        <p:txBody>
          <a:bodyPr/>
          <a:lstStyle/>
          <a:p>
            <a:endParaRPr lang="it-IT" smtClean="0">
              <a:latin typeface="Arial" pitchFamily="34" charset="0"/>
            </a:endParaRPr>
          </a:p>
        </p:txBody>
      </p:sp>
      <p:sp>
        <p:nvSpPr>
          <p:cNvPr id="4" name="Slide Number Placeholder 3"/>
          <p:cNvSpPr>
            <a:spLocks noGrp="1"/>
          </p:cNvSpPr>
          <p:nvPr>
            <p:ph type="sldNum" sz="quarter" idx="5"/>
          </p:nvPr>
        </p:nvSpPr>
        <p:spPr/>
        <p:txBody>
          <a:bodyPr/>
          <a:lstStyle/>
          <a:p>
            <a:pPr>
              <a:buClr>
                <a:srgbClr val="4F81BD"/>
              </a:buClr>
              <a:defRPr/>
            </a:pPr>
            <a:fld id="{5B8A482D-C47D-4C4D-AF4D-07EE894A27C4}" type="slidenum">
              <a:rPr lang="en-US" smtClean="0">
                <a:solidFill>
                  <a:prstClr val="black"/>
                </a:solidFill>
              </a:rPr>
              <a:pPr>
                <a:buClr>
                  <a:srgbClr val="4F81BD"/>
                </a:buClr>
                <a:defRPr/>
              </a:pPr>
              <a:t>68</a:t>
            </a:fld>
            <a:endParaRPr lang="en-US" dirty="0">
              <a:solidFill>
                <a:prstClr val="black"/>
              </a:solidFill>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Parsing is another</a:t>
            </a:r>
            <a:r>
              <a:rPr lang="en-US" b="0" baseline="0" dirty="0" smtClean="0"/>
              <a:t> great capability of OEDQ. It works by using a pattern recognition technique, where each single token within a pattern is classified.</a:t>
            </a:r>
          </a:p>
          <a:p>
            <a:r>
              <a:rPr lang="en-US" b="0" baseline="0" dirty="0" smtClean="0"/>
              <a:t>In this example you can notice how from a free text string (Vehicle), the parser is able to classify in the appropriate way each single token. Once the process is configured it is possible to route data in different flows like PASSED records and SUBJECT TO REVIEW records. Here records to be reviewed have the color a bit more detailed.</a:t>
            </a:r>
          </a:p>
          <a:p>
            <a:r>
              <a:rPr lang="en-US" b="0" baseline="0" dirty="0" smtClean="0"/>
              <a:t>By fine tuning the parser it is possible of course to increase the precision, by adding rules able to interpret more complex string structures.</a:t>
            </a:r>
          </a:p>
          <a:p>
            <a:endParaRPr lang="en-US" b="0" baseline="0" dirty="0" smtClean="0"/>
          </a:p>
          <a:p>
            <a:r>
              <a:rPr lang="en-US" b="0" baseline="0" dirty="0" smtClean="0"/>
              <a:t>This is just an example of what OEDQ can do in several use cases. These capabilities can be combined for instance in combination with BIG DATA approaches.</a:t>
            </a:r>
            <a:endParaRPr lang="en-US" b="0" dirty="0"/>
          </a:p>
        </p:txBody>
      </p:sp>
      <p:sp>
        <p:nvSpPr>
          <p:cNvPr id="4" name="Slide Number Placeholder 3"/>
          <p:cNvSpPr>
            <a:spLocks noGrp="1"/>
          </p:cNvSpPr>
          <p:nvPr>
            <p:ph type="sldNum" sz="quarter" idx="10"/>
          </p:nvPr>
        </p:nvSpPr>
        <p:spPr/>
        <p:txBody>
          <a:bodyPr/>
          <a:lstStyle/>
          <a:p>
            <a:pPr>
              <a:buClr>
                <a:srgbClr val="4F81BD"/>
              </a:buClr>
              <a:defRPr/>
            </a:pPr>
            <a:fld id="{F4AE0449-F11C-46BB-89E8-49F3768C1DCE}" type="slidenum">
              <a:rPr lang="en-US" smtClean="0">
                <a:solidFill>
                  <a:prstClr val="black"/>
                </a:solidFill>
              </a:rPr>
              <a:pPr>
                <a:buClr>
                  <a:srgbClr val="4F81BD"/>
                </a:buClr>
                <a:defRPr/>
              </a:pPr>
              <a:t>70</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xfrm>
            <a:off x="2103438" y="211138"/>
            <a:ext cx="4937125" cy="3703637"/>
          </a:xfrm>
          <a:ln/>
        </p:spPr>
      </p:sp>
      <p:sp>
        <p:nvSpPr>
          <p:cNvPr id="41987" name="Notes Placeholder 2"/>
          <p:cNvSpPr>
            <a:spLocks noGrp="1"/>
          </p:cNvSpPr>
          <p:nvPr>
            <p:ph type="body" idx="1"/>
          </p:nvPr>
        </p:nvSpPr>
        <p:spPr>
          <a:noFill/>
          <a:ln/>
        </p:spPr>
        <p:txBody>
          <a:bodyPr/>
          <a:lstStyle/>
          <a:p>
            <a:r>
              <a:rPr lang="en-US" dirty="0" smtClean="0">
                <a:latin typeface="Arial" pitchFamily="34" charset="0"/>
              </a:rPr>
              <a:t>We believe that ODI is the most cost-effective ETL tool on the planet.</a:t>
            </a:r>
          </a:p>
          <a:p>
            <a:endParaRPr lang="en-US" dirty="0" smtClean="0">
              <a:latin typeface="Arial" pitchFamily="34" charset="0"/>
            </a:endParaRPr>
          </a:p>
          <a:p>
            <a:r>
              <a:rPr lang="en-US" dirty="0" smtClean="0">
                <a:latin typeface="Arial" pitchFamily="34" charset="0"/>
              </a:rPr>
              <a:t>ODI can save hardware costs on ETL servers. For large data warehouses requiring mission critical service levels, ETL servers can sometimes cost millions to procure, lease and maintain.  Factor in additional incremental costs with systems administration and energy costs and the actual costs of ETL servers are even higher.</a:t>
            </a:r>
          </a:p>
          <a:p>
            <a:endParaRPr lang="en-US" dirty="0" smtClean="0">
              <a:latin typeface="Arial" pitchFamily="34" charset="0"/>
            </a:endParaRPr>
          </a:p>
          <a:p>
            <a:r>
              <a:rPr lang="en-US" dirty="0" smtClean="0">
                <a:latin typeface="Arial" pitchFamily="34" charset="0"/>
              </a:rPr>
              <a:t>ODI can save manpower costs on tuning and optimization. While entry-level developers for conventional ETL tools are very easy to find, that is not true for expert level resources that can define end-to-end parallelism for demanding ETL deployments.  Splitting source feeds, engine optimization, load optimization, push-down optimization etc can cost time and lots of money to get right with conventional ETL tools.</a:t>
            </a:r>
          </a:p>
          <a:p>
            <a:endParaRPr lang="en-US" dirty="0" smtClean="0">
              <a:latin typeface="Arial" pitchFamily="34" charset="0"/>
            </a:endParaRPr>
          </a:p>
          <a:p>
            <a:r>
              <a:rPr lang="en-US" dirty="0" smtClean="0">
                <a:latin typeface="Arial" pitchFamily="34" charset="0"/>
              </a:rPr>
              <a:t>From the time a project is started with ODI, our customers are saving money.  They get to production faster, using fewer resources, supplying better solution performance and lower long-term maintenance costs.  What isn’t to like about that equation?</a:t>
            </a:r>
          </a:p>
          <a:p>
            <a:endParaRPr lang="en-US" dirty="0" smtClean="0">
              <a:latin typeface="Arial" pitchFamily="34" charset="0"/>
            </a:endParaRPr>
          </a:p>
          <a:p>
            <a:endParaRPr lang="en-US" dirty="0" smtClean="0">
              <a:latin typeface="Arial" pitchFamily="34" charset="0"/>
            </a:endParaRPr>
          </a:p>
        </p:txBody>
      </p:sp>
      <p:sp>
        <p:nvSpPr>
          <p:cNvPr id="41988" name="Slide Number Placeholder 3"/>
          <p:cNvSpPr>
            <a:spLocks noGrp="1"/>
          </p:cNvSpPr>
          <p:nvPr>
            <p:ph type="sldNum" sz="quarter" idx="5"/>
          </p:nvPr>
        </p:nvSpPr>
        <p:spPr>
          <a:xfrm>
            <a:off x="5179219" y="6514421"/>
            <a:ext cx="3962798" cy="342447"/>
          </a:xfrm>
          <a:prstGeom prst="rect">
            <a:avLst/>
          </a:prstGeom>
          <a:noFill/>
        </p:spPr>
        <p:txBody>
          <a:bodyPr lIns="87810" tIns="43905" rIns="87810" bIns="43905"/>
          <a:lstStyle/>
          <a:p>
            <a:pPr defTabSz="926882"/>
            <a:fld id="{4E613416-2FC7-41EB-9F80-682ACD18D0FB}" type="slidenum">
              <a:rPr lang="en-US" smtClean="0">
                <a:latin typeface="Times" pitchFamily="18" charset="0"/>
                <a:ea typeface="ＭＳ Ｐゴシック" pitchFamily="34" charset="-128"/>
              </a:rPr>
              <a:pPr defTabSz="926882"/>
              <a:t>8</a:t>
            </a:fld>
            <a:endParaRPr lang="en-US" dirty="0" smtClean="0">
              <a:latin typeface="Times" pitchFamily="18" charset="0"/>
              <a:ea typeface="ＭＳ Ｐゴシック" pitchFamily="34"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a:ln/>
        </p:spPr>
      </p:sp>
      <p:sp>
        <p:nvSpPr>
          <p:cNvPr id="176131" name="Notes Placeholder 2"/>
          <p:cNvSpPr>
            <a:spLocks noGrp="1"/>
          </p:cNvSpPr>
          <p:nvPr>
            <p:ph type="body" idx="1"/>
          </p:nvPr>
        </p:nvSpPr>
        <p:spPr>
          <a:noFill/>
          <a:ln/>
        </p:spPr>
        <p:txBody>
          <a:bodyPr/>
          <a:lstStyle/>
          <a:p>
            <a:endParaRPr lang="it-IT" smtClean="0">
              <a:latin typeface="Arial" pitchFamily="34" charset="0"/>
            </a:endParaRPr>
          </a:p>
        </p:txBody>
      </p:sp>
      <p:sp>
        <p:nvSpPr>
          <p:cNvPr id="4" name="Slide Number Placeholder 3"/>
          <p:cNvSpPr>
            <a:spLocks noGrp="1"/>
          </p:cNvSpPr>
          <p:nvPr>
            <p:ph type="sldNum" sz="quarter" idx="5"/>
          </p:nvPr>
        </p:nvSpPr>
        <p:spPr/>
        <p:txBody>
          <a:bodyPr/>
          <a:lstStyle/>
          <a:p>
            <a:pPr>
              <a:buClr>
                <a:srgbClr val="4F81BD"/>
              </a:buClr>
              <a:defRPr/>
            </a:pPr>
            <a:fld id="{7A152AC4-DFAE-4BFC-A0EC-1628EC008643}" type="slidenum">
              <a:rPr lang="en-US" smtClean="0">
                <a:solidFill>
                  <a:prstClr val="black"/>
                </a:solidFill>
              </a:rPr>
              <a:pPr>
                <a:buClr>
                  <a:srgbClr val="4F81BD"/>
                </a:buClr>
                <a:defRPr/>
              </a:pPr>
              <a:t>71</a:t>
            </a:fld>
            <a:endParaRPr lang="en-US" dirty="0">
              <a:solidFill>
                <a:prstClr val="black"/>
              </a:solidFill>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buClr>
                <a:srgbClr val="4F81BD"/>
              </a:buClr>
              <a:defRPr/>
            </a:pPr>
            <a:fld id="{3FA4602C-A25A-438C-A269-5AA11A9D6572}" type="slidenum">
              <a:rPr lang="en-GB" altLang="en-GB">
                <a:solidFill>
                  <a:prstClr val="black"/>
                </a:solidFill>
              </a:rPr>
              <a:pPr>
                <a:buClr>
                  <a:srgbClr val="4F81BD"/>
                </a:buClr>
                <a:defRPr/>
              </a:pPr>
              <a:t>74</a:t>
            </a:fld>
            <a:endParaRPr lang="en-GB" altLang="en-GB" dirty="0">
              <a:solidFill>
                <a:prstClr val="black"/>
              </a:solidFill>
            </a:endParaRPr>
          </a:p>
        </p:txBody>
      </p:sp>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noFill/>
          <a:ln/>
        </p:spPr>
        <p:txBody>
          <a:bodyPr/>
          <a:lstStyle/>
          <a:p>
            <a:endParaRPr lang="it-IT" smtClean="0">
              <a:latin typeface="Arial" pitchFamily="34"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ChangeArrowheads="1" noTextEdit="1"/>
          </p:cNvSpPr>
          <p:nvPr>
            <p:ph type="sldImg"/>
          </p:nvPr>
        </p:nvSpPr>
        <p:spPr>
          <a:xfrm>
            <a:off x="2857500" y="514350"/>
            <a:ext cx="3429000" cy="2571750"/>
          </a:xfrm>
          <a:ln/>
        </p:spPr>
      </p:sp>
      <p:sp>
        <p:nvSpPr>
          <p:cNvPr id="137219" name="Rectangle 3"/>
          <p:cNvSpPr>
            <a:spLocks noGrp="1" noChangeArrowheads="1"/>
          </p:cNvSpPr>
          <p:nvPr>
            <p:ph type="body" idx="1"/>
          </p:nvPr>
        </p:nvSpPr>
        <p:spPr>
          <a:xfrm>
            <a:off x="914400" y="3257550"/>
            <a:ext cx="7315200" cy="3086100"/>
          </a:xfrm>
          <a:noFill/>
          <a:ln/>
        </p:spPr>
        <p:txBody>
          <a:bodyPr lIns="93164" tIns="46583" rIns="93164" bIns="46583"/>
          <a:lstStyle/>
          <a:p>
            <a:pPr algn="ctr">
              <a:lnSpc>
                <a:spcPct val="90000"/>
              </a:lnSpc>
              <a:spcBef>
                <a:spcPct val="50000"/>
              </a:spcBef>
              <a:buClr>
                <a:schemeClr val="accent1"/>
              </a:buClr>
            </a:pPr>
            <a:r>
              <a:rPr lang="en-US" sz="2000" smtClean="0">
                <a:latin typeface="Arial" pitchFamily="34" charset="0"/>
              </a:rPr>
              <a:t>GoldenGate’s modular architecture allows a number of data movement configurations to be supported. Here are popular examples.</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xfrm>
            <a:off x="2859088" y="512763"/>
            <a:ext cx="3432175" cy="2574925"/>
          </a:xfrm>
          <a:ln/>
        </p:spPr>
      </p:sp>
      <p:sp>
        <p:nvSpPr>
          <p:cNvPr id="7171" name="Rectangle 3"/>
          <p:cNvSpPr>
            <a:spLocks noGrp="1" noChangeArrowheads="1"/>
          </p:cNvSpPr>
          <p:nvPr>
            <p:ph type="body" idx="1"/>
          </p:nvPr>
        </p:nvSpPr>
        <p:spPr>
          <a:xfrm>
            <a:off x="1222251" y="3259598"/>
            <a:ext cx="6699498" cy="3084661"/>
          </a:xfrm>
          <a:noFill/>
          <a:ln/>
        </p:spPr>
        <p:txBody>
          <a:bodyPr lIns="94458" tIns="47229" rIns="94458" bIns="47229"/>
          <a:lstStyle/>
          <a:p>
            <a:endParaRPr lang="en-GB" b="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xfrm>
            <a:off x="2103438" y="198438"/>
            <a:ext cx="4937125" cy="3703637"/>
          </a:xfrm>
          <a:ln/>
        </p:spPr>
      </p:sp>
      <p:sp>
        <p:nvSpPr>
          <p:cNvPr id="39940" name="Rectangle 3"/>
          <p:cNvSpPr>
            <a:spLocks noGrp="1" noChangeArrowheads="1"/>
          </p:cNvSpPr>
          <p:nvPr>
            <p:ph type="body" idx="1"/>
          </p:nvPr>
        </p:nvSpPr>
        <p:spPr>
          <a:noFill/>
          <a:ln/>
        </p:spPr>
        <p:txBody>
          <a:bodyPr/>
          <a:lstStyle/>
          <a:p>
            <a:r>
              <a:rPr lang="en-US" dirty="0" smtClean="0">
                <a:latin typeface="Arial" pitchFamily="34" charset="0"/>
                <a:cs typeface="Arial" pitchFamily="34" charset="0"/>
              </a:rPr>
              <a:t>We believe ODI is the fastest ETL tool on the planet. </a:t>
            </a:r>
          </a:p>
          <a:p>
            <a:endParaRPr lang="en-US" dirty="0" smtClean="0">
              <a:latin typeface="Arial" pitchFamily="34" charset="0"/>
              <a:cs typeface="Arial" pitchFamily="34" charset="0"/>
            </a:endParaRPr>
          </a:p>
          <a:p>
            <a:r>
              <a:rPr lang="en-US" dirty="0" smtClean="0">
                <a:latin typeface="Arial" pitchFamily="34" charset="0"/>
                <a:cs typeface="Arial" pitchFamily="34" charset="0"/>
              </a:rPr>
              <a:t>For most typical data warehouse use cases, with modern data warehouse infrastructure, the scale and performance of ODI cannot be matched.  ODI is the only data integration tool capable of a pure declarative, set-based data transformation technique – which yields the fastest results in the vast majority of use cases.</a:t>
            </a:r>
          </a:p>
          <a:p>
            <a:endParaRPr lang="en-US" dirty="0" smtClean="0">
              <a:latin typeface="Arial" pitchFamily="34" charset="0"/>
              <a:cs typeface="Arial" pitchFamily="34" charset="0"/>
            </a:endParaRPr>
          </a:p>
          <a:p>
            <a:r>
              <a:rPr lang="en-US" dirty="0" smtClean="0">
                <a:latin typeface="Arial" pitchFamily="34" charset="0"/>
                <a:cs typeface="Arial" pitchFamily="34" charset="0"/>
              </a:rPr>
              <a:t>Oracle has benchmarked ODI running on </a:t>
            </a:r>
            <a:r>
              <a:rPr lang="en-US" dirty="0" err="1" smtClean="0">
                <a:latin typeface="Arial" pitchFamily="34" charset="0"/>
                <a:cs typeface="Arial" pitchFamily="34" charset="0"/>
              </a:rPr>
              <a:t>Exadata</a:t>
            </a:r>
            <a:r>
              <a:rPr lang="en-US" dirty="0" smtClean="0">
                <a:latin typeface="Arial" pitchFamily="34" charset="0"/>
                <a:cs typeface="Arial" pitchFamily="34" charset="0"/>
              </a:rPr>
              <a:t> systems, and we see up to 7 terabytes per hour using real-world TPC-H data and complex data transformations.  No other ETL tools can even come close.  For most conventional ETL tools to even scale into the 100’s of gigabytes range, they required massive hardware investments whereas ODI requires none.</a:t>
            </a:r>
          </a:p>
          <a:p>
            <a:endParaRPr lang="en-US" dirty="0" smtClean="0">
              <a:latin typeface="Arial" pitchFamily="34" charset="0"/>
            </a:endParaRPr>
          </a:p>
          <a:p>
            <a:r>
              <a:rPr lang="en-US" dirty="0" smtClean="0">
                <a:latin typeface="Arial" pitchFamily="34" charset="0"/>
              </a:rPr>
              <a:t>A recent benchmark from a conventional ETL vendor using the same TPC-H data sets yielded  only 750GB </a:t>
            </a:r>
            <a:r>
              <a:rPr lang="en-US" baseline="0" dirty="0" smtClean="0">
                <a:latin typeface="Arial" pitchFamily="34" charset="0"/>
              </a:rPr>
              <a:t>in an hour, this is an order of magnitude</a:t>
            </a:r>
            <a:r>
              <a:rPr lang="en-US" dirty="0" smtClean="0">
                <a:latin typeface="Arial" pitchFamily="34" charset="0"/>
              </a:rPr>
              <a:t> difference in favor of ODI.</a:t>
            </a:r>
          </a:p>
          <a:p>
            <a:endParaRPr lang="en-US" dirty="0" smtClean="0">
              <a:latin typeface="Arial" pitchFamily="34" charset="0"/>
            </a:endParaRPr>
          </a:p>
          <a:p>
            <a:r>
              <a:rPr lang="en-US" dirty="0" smtClean="0">
                <a:latin typeface="Arial" pitchFamily="34" charset="0"/>
              </a:rPr>
              <a:t>Clearly ODI is better at high performance, but ODI is also much easier to setup to achieve high performance. Conventional ETL tools require laborious tuning of Source extracts and parallel threaded processing to achieve their scalability.  ODI just works with the out-of-box knowledge modules and very little special tuning is required whether ODI is running on a 4 CPU Oracle Database or the high-end Oracle </a:t>
            </a:r>
            <a:r>
              <a:rPr lang="en-US" dirty="0" err="1" smtClean="0">
                <a:latin typeface="Arial" pitchFamily="34" charset="0"/>
              </a:rPr>
              <a:t>Exadata</a:t>
            </a:r>
            <a:r>
              <a:rPr lang="en-US" dirty="0" smtClean="0">
                <a:latin typeface="Arial" pitchFamily="34" charset="0"/>
              </a:rPr>
              <a:t> X2-8 system.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2857500" y="514350"/>
            <a:ext cx="3429000" cy="2571750"/>
          </a:xfrm>
          <a:ln/>
        </p:spPr>
      </p:sp>
      <p:sp>
        <p:nvSpPr>
          <p:cNvPr id="119811"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xfrm>
            <a:off x="2857500" y="514350"/>
            <a:ext cx="3429000" cy="2571750"/>
          </a:xfrm>
          <a:ln/>
        </p:spPr>
      </p:sp>
      <p:sp>
        <p:nvSpPr>
          <p:cNvPr id="120835" name="Rectangle 3"/>
          <p:cNvSpPr>
            <a:spLocks noGrp="1" noChangeArrowheads="1"/>
          </p:cNvSpPr>
          <p:nvPr>
            <p:ph type="body" idx="1"/>
          </p:nvPr>
        </p:nvSpPr>
        <p:spPr>
          <a:noFill/>
          <a:ln/>
        </p:spPr>
        <p:txBody>
          <a:bodyPr/>
          <a:lstStyle/>
          <a:p>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jpeg"/><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2.jpeg"/><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jpeg"/><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6.xml"/><Relationship Id="rId4" Type="http://schemas.openxmlformats.org/officeDocument/2006/relationships/image" Target="../media/image6.jpe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7.xml"/><Relationship Id="rId4" Type="http://schemas.openxmlformats.org/officeDocument/2006/relationships/image" Target="../media/image6.jpe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7.xml"/><Relationship Id="rId4" Type="http://schemas.openxmlformats.org/officeDocument/2006/relationships/image" Target="../media/image10.wmf"/></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7.xml"/><Relationship Id="rId4" Type="http://schemas.openxmlformats.org/officeDocument/2006/relationships/image" Target="../media/image10.wmf"/></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7.xml"/><Relationship Id="rId4" Type="http://schemas.openxmlformats.org/officeDocument/2006/relationships/image" Target="../media/image10.wmf"/></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Master" Target="../slideMasters/slideMaster8.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1"/>
          <p:cNvSpPr>
            <a:spLocks noChangeArrowheads="1"/>
          </p:cNvSpPr>
          <p:nvPr userDrawn="1"/>
        </p:nvSpPr>
        <p:spPr bwMode="auto">
          <a:xfrm>
            <a:off x="914405" y="914402"/>
            <a:ext cx="2824163" cy="2820988"/>
          </a:xfrm>
          <a:prstGeom prst="rect">
            <a:avLst/>
          </a:prstGeom>
          <a:solidFill>
            <a:srgbClr val="ADADAD"/>
          </a:solidFill>
          <a:ln w="12700">
            <a:noFill/>
            <a:miter lim="800000"/>
            <a:headEnd/>
            <a:tailEnd/>
          </a:ln>
          <a:effectLst/>
        </p:spPr>
        <p:txBody>
          <a:bodyPr wrap="none" lIns="91432" tIns="45716" rIns="91432" bIns="45716" anchor="ctr" anchorCtr="1"/>
          <a:lstStyle/>
          <a:p>
            <a:pPr eaLnBrk="0" hangingPunct="0">
              <a:lnSpc>
                <a:spcPct val="100000"/>
              </a:lnSpc>
              <a:spcBef>
                <a:spcPct val="0"/>
              </a:spcBef>
              <a:buClrTx/>
              <a:defRPr/>
            </a:pPr>
            <a:r>
              <a:rPr lang="en-US" sz="1400" dirty="0">
                <a:solidFill>
                  <a:srgbClr val="000000"/>
                </a:solidFill>
                <a:latin typeface="Arial" charset="0"/>
              </a:rPr>
              <a:t>&lt;Insert Picture Here&gt;</a:t>
            </a:r>
          </a:p>
        </p:txBody>
      </p:sp>
      <p:pic>
        <p:nvPicPr>
          <p:cNvPr id="5" name="Picture 74" descr="Tall Red"/>
          <p:cNvPicPr>
            <a:picLocks noChangeAspect="1" noChangeArrowheads="1"/>
          </p:cNvPicPr>
          <p:nvPr userDrawn="1"/>
        </p:nvPicPr>
        <p:blipFill>
          <a:blip r:embed="rId2" cstate="print"/>
          <a:srcRect/>
          <a:stretch>
            <a:fillRect/>
          </a:stretch>
        </p:blipFill>
        <p:spPr bwMode="auto">
          <a:xfrm>
            <a:off x="0" y="914400"/>
            <a:ext cx="914400" cy="2822576"/>
          </a:xfrm>
          <a:prstGeom prst="rect">
            <a:avLst/>
          </a:prstGeom>
          <a:noFill/>
          <a:ln w="9525">
            <a:noFill/>
            <a:miter lim="800000"/>
            <a:headEnd/>
            <a:tailEnd/>
          </a:ln>
        </p:spPr>
      </p:pic>
      <p:pic>
        <p:nvPicPr>
          <p:cNvPr id="6" name="Picture 75" descr="Wide Red"/>
          <p:cNvPicPr>
            <a:picLocks noChangeAspect="1" noChangeArrowheads="1"/>
          </p:cNvPicPr>
          <p:nvPr userDrawn="1"/>
        </p:nvPicPr>
        <p:blipFill>
          <a:blip r:embed="rId3" cstate="print"/>
          <a:srcRect/>
          <a:stretch>
            <a:fillRect/>
          </a:stretch>
        </p:blipFill>
        <p:spPr bwMode="auto">
          <a:xfrm>
            <a:off x="3736980" y="914400"/>
            <a:ext cx="5407025" cy="2822576"/>
          </a:xfrm>
          <a:prstGeom prst="rect">
            <a:avLst/>
          </a:prstGeom>
          <a:noFill/>
          <a:ln w="9525">
            <a:noFill/>
            <a:miter lim="800000"/>
            <a:headEnd/>
            <a:tailEnd/>
          </a:ln>
        </p:spPr>
      </p:pic>
      <p:pic>
        <p:nvPicPr>
          <p:cNvPr id="7" name="Picture 80"/>
          <p:cNvPicPr>
            <a:picLocks noChangeAspect="1" noChangeArrowheads="1"/>
          </p:cNvPicPr>
          <p:nvPr userDrawn="1"/>
        </p:nvPicPr>
        <p:blipFill>
          <a:blip r:embed="rId4" cstate="print"/>
          <a:srcRect/>
          <a:stretch>
            <a:fillRect/>
          </a:stretch>
        </p:blipFill>
        <p:spPr bwMode="auto">
          <a:xfrm>
            <a:off x="901704" y="4338639"/>
            <a:ext cx="2925763" cy="366712"/>
          </a:xfrm>
          <a:prstGeom prst="rect">
            <a:avLst/>
          </a:prstGeom>
          <a:noFill/>
          <a:ln w="9525">
            <a:noFill/>
            <a:miter lim="800000"/>
            <a:headEnd/>
            <a:tailEnd/>
          </a:ln>
        </p:spPr>
      </p:pic>
      <p:sp>
        <p:nvSpPr>
          <p:cNvPr id="262220" name="Rectangle 76"/>
          <p:cNvSpPr>
            <a:spLocks noGrp="1" noChangeArrowheads="1"/>
          </p:cNvSpPr>
          <p:nvPr>
            <p:ph type="ctrTitle" sz="quarter"/>
          </p:nvPr>
        </p:nvSpPr>
        <p:spPr>
          <a:xfrm>
            <a:off x="838200" y="4800610"/>
            <a:ext cx="7772400" cy="860425"/>
          </a:xfrm>
        </p:spPr>
        <p:txBody>
          <a:bodyPr lIns="91432" tIns="45716" rIns="91432" bIns="45716" anchor="b"/>
          <a:lstStyle>
            <a:lvl1pPr>
              <a:defRPr sz="1800"/>
            </a:lvl1pPr>
          </a:lstStyle>
          <a:p>
            <a:r>
              <a:rPr lang="en-US"/>
              <a:t>Click to edit Master title style</a:t>
            </a:r>
          </a:p>
        </p:txBody>
      </p:sp>
      <p:sp>
        <p:nvSpPr>
          <p:cNvPr id="262221" name="Rectangle 77"/>
          <p:cNvSpPr>
            <a:spLocks noGrp="1" noChangeArrowheads="1"/>
          </p:cNvSpPr>
          <p:nvPr>
            <p:ph type="subTitle" sz="quarter" idx="1"/>
          </p:nvPr>
        </p:nvSpPr>
        <p:spPr>
          <a:xfrm>
            <a:off x="838200" y="5715003"/>
            <a:ext cx="6400800" cy="762000"/>
          </a:xfrm>
        </p:spPr>
        <p:txBody>
          <a:bodyPr lIns="91432" tIns="45716" rIns="91432" bIns="45716"/>
          <a:lstStyle>
            <a:lvl1pPr marL="0" indent="0">
              <a:spcBef>
                <a:spcPct val="0"/>
              </a:spcBef>
              <a:buFont typeface="Times" charset="0"/>
              <a:buNone/>
              <a:defRPr sz="1600"/>
            </a:lvl1pPr>
          </a:lstStyle>
          <a:p>
            <a:r>
              <a:rPr lang="en-US"/>
              <a:t>Click to edit Master subtitle style</a:t>
            </a:r>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4" name="Picture 24" descr="Small Red Square"/>
          <p:cNvPicPr>
            <a:picLocks noChangeAspect="1" noChangeArrowheads="1"/>
          </p:cNvPicPr>
          <p:nvPr userDrawn="1"/>
        </p:nvPicPr>
        <p:blipFill>
          <a:blip r:embed="rId2" cstate="print"/>
          <a:srcRect/>
          <a:stretch>
            <a:fillRect/>
          </a:stretch>
        </p:blipFill>
        <p:spPr bwMode="auto">
          <a:xfrm>
            <a:off x="7535866" y="3"/>
            <a:ext cx="1608137" cy="734484"/>
          </a:xfrm>
          <a:prstGeom prst="rect">
            <a:avLst/>
          </a:prstGeom>
          <a:solidFill>
            <a:schemeClr val="tx2"/>
          </a:solidFill>
          <a:ln w="9525">
            <a:noFill/>
            <a:miter lim="800000"/>
            <a:headEnd/>
            <a:tailEnd/>
          </a:ln>
        </p:spPr>
      </p:pic>
      <p:sp>
        <p:nvSpPr>
          <p:cNvPr id="2" name="Title 1"/>
          <p:cNvSpPr>
            <a:spLocks noGrp="1"/>
          </p:cNvSpPr>
          <p:nvPr>
            <p:ph type="title"/>
          </p:nvPr>
        </p:nvSpPr>
        <p:spPr>
          <a:xfrm>
            <a:off x="808039" y="268101"/>
            <a:ext cx="6569039" cy="594784"/>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8038" y="1552221"/>
            <a:ext cx="8140700" cy="4433811"/>
          </a:xfrm>
        </p:spPr>
        <p:txBody>
          <a:bodyPr/>
          <a:lstStyle>
            <a:lvl1pPr>
              <a:defRPr>
                <a:solidFill>
                  <a:schemeClr val="tx1"/>
                </a:solidFill>
              </a:defRPr>
            </a:lvl1pPr>
            <a:lvl2pPr>
              <a:defRPr sz="2000">
                <a:solidFill>
                  <a:schemeClr val="tx1"/>
                </a:solidFill>
              </a:defRPr>
            </a:lvl2pPr>
            <a:lvl3pPr>
              <a:buClr>
                <a:schemeClr val="tx2"/>
              </a:buCl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hf sldNum="0" hdr="0" dt="0"/>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announcement">
    <p:spTree>
      <p:nvGrpSpPr>
        <p:cNvPr id="1" name=""/>
        <p:cNvGrpSpPr/>
        <p:nvPr/>
      </p:nvGrpSpPr>
      <p:grpSpPr>
        <a:xfrm>
          <a:off x="0" y="0"/>
          <a:ext cx="0" cy="0"/>
          <a:chOff x="0" y="0"/>
          <a:chExt cx="0" cy="0"/>
        </a:xfrm>
      </p:grpSpPr>
      <p:pic>
        <p:nvPicPr>
          <p:cNvPr id="4" name="Picture 24" descr="Small Red Square"/>
          <p:cNvPicPr>
            <a:picLocks noChangeAspect="1" noChangeArrowheads="1"/>
          </p:cNvPicPr>
          <p:nvPr userDrawn="1"/>
        </p:nvPicPr>
        <p:blipFill>
          <a:blip r:embed="rId2" cstate="print"/>
          <a:srcRect/>
          <a:stretch>
            <a:fillRect/>
          </a:stretch>
        </p:blipFill>
        <p:spPr bwMode="auto">
          <a:xfrm>
            <a:off x="0" y="1"/>
            <a:ext cx="9144000" cy="3651251"/>
          </a:xfrm>
          <a:prstGeom prst="rect">
            <a:avLst/>
          </a:prstGeom>
          <a:solidFill>
            <a:schemeClr val="tx2"/>
          </a:solidFill>
          <a:ln w="9525">
            <a:noFill/>
            <a:miter lim="800000"/>
            <a:headEnd/>
            <a:tailEnd/>
          </a:ln>
        </p:spPr>
      </p:pic>
      <p:sp>
        <p:nvSpPr>
          <p:cNvPr id="2" name="Title 1"/>
          <p:cNvSpPr>
            <a:spLocks noGrp="1"/>
          </p:cNvSpPr>
          <p:nvPr>
            <p:ph type="title"/>
          </p:nvPr>
        </p:nvSpPr>
        <p:spPr>
          <a:xfrm>
            <a:off x="808038" y="424085"/>
            <a:ext cx="7779072" cy="672559"/>
          </a:xfrm>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808038" y="1145016"/>
            <a:ext cx="7792822" cy="2490109"/>
          </a:xfrm>
        </p:spPr>
        <p:txBody>
          <a:bodyPr/>
          <a:lstStyle>
            <a:lvl1pPr marL="0" indent="0">
              <a:buClr>
                <a:schemeClr val="bg1"/>
              </a:buClr>
              <a:buNone/>
              <a:defRPr sz="2400">
                <a:solidFill>
                  <a:schemeClr val="bg1"/>
                </a:solidFill>
              </a:defRPr>
            </a:lvl1pPr>
            <a:lvl2pPr>
              <a:buClr>
                <a:schemeClr val="bg1"/>
              </a:buClr>
              <a:defRPr sz="2000">
                <a:solidFill>
                  <a:schemeClr val="bg1"/>
                </a:solidFill>
              </a:defRPr>
            </a:lvl2pPr>
            <a:lvl3pPr>
              <a:buClr>
                <a:schemeClr val="bg1"/>
              </a:buClr>
              <a:defRPr sz="1800">
                <a:solidFill>
                  <a:schemeClr val="bg1"/>
                </a:solidFill>
              </a:defRPr>
            </a:lvl3pPr>
            <a:lvl4pPr>
              <a:buClr>
                <a:schemeClr val="bg1"/>
              </a:buClr>
              <a:defRPr sz="1800">
                <a:solidFill>
                  <a:schemeClr val="bg1"/>
                </a:solidFill>
              </a:defRPr>
            </a:lvl4pPr>
            <a:lvl5pPr>
              <a:buClr>
                <a:schemeClr val="bg1"/>
              </a:buClr>
              <a:defRPr sz="18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Quote">
    <p:spTree>
      <p:nvGrpSpPr>
        <p:cNvPr id="1" name=""/>
        <p:cNvGrpSpPr/>
        <p:nvPr/>
      </p:nvGrpSpPr>
      <p:grpSpPr>
        <a:xfrm>
          <a:off x="0" y="0"/>
          <a:ext cx="0" cy="0"/>
          <a:chOff x="0" y="0"/>
          <a:chExt cx="0" cy="0"/>
        </a:xfrm>
      </p:grpSpPr>
      <p:pic>
        <p:nvPicPr>
          <p:cNvPr id="4" name="Picture 24" descr="Small Red Square"/>
          <p:cNvPicPr>
            <a:picLocks noChangeAspect="1" noChangeArrowheads="1"/>
          </p:cNvPicPr>
          <p:nvPr userDrawn="1"/>
        </p:nvPicPr>
        <p:blipFill>
          <a:blip r:embed="rId2" cstate="print"/>
          <a:srcRect/>
          <a:stretch>
            <a:fillRect/>
          </a:stretch>
        </p:blipFill>
        <p:spPr bwMode="auto">
          <a:xfrm>
            <a:off x="0" y="1"/>
            <a:ext cx="9144000" cy="3651251"/>
          </a:xfrm>
          <a:prstGeom prst="rect">
            <a:avLst/>
          </a:prstGeom>
          <a:solidFill>
            <a:schemeClr val="tx2"/>
          </a:solidFill>
          <a:ln w="9525">
            <a:noFill/>
            <a:miter lim="800000"/>
            <a:headEnd/>
            <a:tailEnd/>
          </a:ln>
        </p:spPr>
      </p:pic>
      <p:sp>
        <p:nvSpPr>
          <p:cNvPr id="2" name="Title 1"/>
          <p:cNvSpPr>
            <a:spLocks noGrp="1"/>
          </p:cNvSpPr>
          <p:nvPr>
            <p:ph type="title"/>
          </p:nvPr>
        </p:nvSpPr>
        <p:spPr>
          <a:xfrm>
            <a:off x="735468" y="476871"/>
            <a:ext cx="7779072" cy="1659025"/>
          </a:xfrm>
        </p:spPr>
        <p:txBody>
          <a:bodyPr/>
          <a:lstStyle>
            <a:lvl1pPr marL="91440" indent="-91440">
              <a:defRPr sz="2400" b="0">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808038" y="2423587"/>
            <a:ext cx="7792822" cy="1139516"/>
          </a:xfrm>
        </p:spPr>
        <p:txBody>
          <a:bodyPr/>
          <a:lstStyle>
            <a:lvl1pPr marL="0" indent="0">
              <a:buNone/>
              <a:defRPr sz="2000" b="1">
                <a:solidFill>
                  <a:schemeClr val="bg1"/>
                </a:solidFill>
              </a:defRPr>
            </a:lvl1pPr>
            <a:lvl2pPr marL="285750" indent="0">
              <a:buNone/>
              <a:defRPr sz="1600">
                <a:solidFill>
                  <a:schemeClr val="bg1"/>
                </a:solidFill>
              </a:defRPr>
            </a:lvl2pPr>
            <a:lvl3pPr>
              <a:buClr>
                <a:schemeClr val="tx2"/>
              </a:buClr>
              <a:defRPr sz="1800">
                <a:solidFill>
                  <a:schemeClr val="bg1"/>
                </a:solidFill>
              </a:defRPr>
            </a:lvl3pPr>
            <a:lvl4pPr>
              <a:defRPr sz="1800">
                <a:solidFill>
                  <a:schemeClr val="bg1"/>
                </a:solidFill>
              </a:defRPr>
            </a:lvl4pPr>
            <a:lvl5pPr>
              <a:defRPr sz="1800">
                <a:solidFill>
                  <a:schemeClr val="bg1"/>
                </a:solidFill>
              </a:defRPr>
            </a:lvl5pPr>
          </a:lstStyle>
          <a:p>
            <a:pPr lvl="0"/>
            <a:r>
              <a:rPr lang="en-US" smtClean="0"/>
              <a:t>Click to edit Master text styles</a:t>
            </a:r>
          </a:p>
          <a:p>
            <a:pPr lvl="1"/>
            <a:r>
              <a:rPr lang="en-US" smtClean="0"/>
              <a:t>Second level</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grpSp>
        <p:nvGrpSpPr>
          <p:cNvPr id="3" name="Group 13"/>
          <p:cNvGrpSpPr>
            <a:grpSpLocks/>
          </p:cNvGrpSpPr>
          <p:nvPr userDrawn="1"/>
        </p:nvGrpSpPr>
        <p:grpSpPr bwMode="auto">
          <a:xfrm>
            <a:off x="-1588" y="0"/>
            <a:ext cx="9145588" cy="4834467"/>
            <a:chOff x="-1587" y="0"/>
            <a:chExt cx="9145587" cy="3625850"/>
          </a:xfrm>
        </p:grpSpPr>
        <p:pic>
          <p:nvPicPr>
            <p:cNvPr id="4" name="Picture 10"/>
            <p:cNvPicPr>
              <a:picLocks noChangeAspect="1"/>
            </p:cNvPicPr>
            <p:nvPr userDrawn="1"/>
          </p:nvPicPr>
          <p:blipFill>
            <a:blip r:embed="rId2" cstate="print"/>
            <a:srcRect/>
            <a:stretch>
              <a:fillRect/>
            </a:stretch>
          </p:blipFill>
          <p:spPr bwMode="auto">
            <a:xfrm>
              <a:off x="0" y="0"/>
              <a:ext cx="9144000" cy="1041400"/>
            </a:xfrm>
            <a:prstGeom prst="rect">
              <a:avLst/>
            </a:prstGeom>
            <a:noFill/>
            <a:ln w="9525">
              <a:noFill/>
              <a:miter lim="800000"/>
              <a:headEnd/>
              <a:tailEnd/>
            </a:ln>
          </p:spPr>
        </p:pic>
        <p:pic>
          <p:nvPicPr>
            <p:cNvPr id="5" name="Picture 24" descr="Small Red Square"/>
            <p:cNvPicPr>
              <a:picLocks noChangeAspect="1" noChangeArrowheads="1"/>
            </p:cNvPicPr>
            <p:nvPr userDrawn="1"/>
          </p:nvPicPr>
          <p:blipFill>
            <a:blip r:embed="rId3" cstate="print"/>
            <a:srcRect/>
            <a:stretch>
              <a:fillRect/>
            </a:stretch>
          </p:blipFill>
          <p:spPr bwMode="auto">
            <a:xfrm>
              <a:off x="-1587" y="1041400"/>
              <a:ext cx="9144000" cy="2584450"/>
            </a:xfrm>
            <a:prstGeom prst="rect">
              <a:avLst/>
            </a:prstGeom>
            <a:solidFill>
              <a:schemeClr val="tx2"/>
            </a:solidFill>
            <a:ln w="9525">
              <a:noFill/>
              <a:miter lim="800000"/>
              <a:headEnd/>
              <a:tailEnd/>
            </a:ln>
          </p:spPr>
        </p:pic>
      </p:grpSp>
      <p:sp>
        <p:nvSpPr>
          <p:cNvPr id="2" name="Title 1"/>
          <p:cNvSpPr>
            <a:spLocks noGrp="1"/>
          </p:cNvSpPr>
          <p:nvPr>
            <p:ph type="title"/>
          </p:nvPr>
        </p:nvSpPr>
        <p:spPr>
          <a:xfrm>
            <a:off x="0" y="2429245"/>
            <a:ext cx="9142413" cy="1200865"/>
          </a:xfrm>
          <a:noFill/>
          <a:ln>
            <a:noFill/>
          </a:ln>
        </p:spPr>
        <p:txBody>
          <a:bodyPr/>
          <a:lstStyle>
            <a:lvl1pPr algn="ctr">
              <a:defRPr sz="6000" b="0">
                <a:solidFill>
                  <a:schemeClr val="bg1"/>
                </a:solidFill>
              </a:defRPr>
            </a:lvl1pPr>
          </a:lstStyle>
          <a:p>
            <a:r>
              <a:rPr lang="en-US" smtClean="0"/>
              <a:t>Click to edit Master title style</a:t>
            </a:r>
            <a:endParaRPr lang="en-US" dirty="0"/>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Opening/Closing slide">
    <p:spTree>
      <p:nvGrpSpPr>
        <p:cNvPr id="1" name=""/>
        <p:cNvGrpSpPr/>
        <p:nvPr/>
      </p:nvGrpSpPr>
      <p:grpSpPr>
        <a:xfrm>
          <a:off x="0" y="0"/>
          <a:ext cx="0" cy="0"/>
          <a:chOff x="0" y="0"/>
          <a:chExt cx="0" cy="0"/>
        </a:xfrm>
      </p:grpSpPr>
      <p:grpSp>
        <p:nvGrpSpPr>
          <p:cNvPr id="2" name="Group 10"/>
          <p:cNvGrpSpPr>
            <a:grpSpLocks/>
          </p:cNvGrpSpPr>
          <p:nvPr userDrawn="1"/>
        </p:nvGrpSpPr>
        <p:grpSpPr bwMode="auto">
          <a:xfrm>
            <a:off x="0" y="0"/>
            <a:ext cx="9144000" cy="6858000"/>
            <a:chOff x="0" y="0"/>
            <a:chExt cx="9144000" cy="5143500"/>
          </a:xfrm>
        </p:grpSpPr>
        <p:pic>
          <p:nvPicPr>
            <p:cNvPr id="3" name="Picture 11"/>
            <p:cNvPicPr>
              <a:picLocks noChangeAspect="1"/>
            </p:cNvPicPr>
            <p:nvPr/>
          </p:nvPicPr>
          <p:blipFill>
            <a:blip r:embed="rId2" cstate="print"/>
            <a:srcRect/>
            <a:stretch>
              <a:fillRect/>
            </a:stretch>
          </p:blipFill>
          <p:spPr bwMode="auto">
            <a:xfrm>
              <a:off x="0" y="0"/>
              <a:ext cx="9144000" cy="5143500"/>
            </a:xfrm>
            <a:prstGeom prst="rect">
              <a:avLst/>
            </a:prstGeom>
            <a:noFill/>
            <a:ln w="9525">
              <a:noFill/>
              <a:miter lim="800000"/>
              <a:headEnd/>
              <a:tailEnd/>
            </a:ln>
          </p:spPr>
        </p:pic>
        <p:pic>
          <p:nvPicPr>
            <p:cNvPr id="4" name="Picture 9"/>
            <p:cNvPicPr>
              <a:picLocks noChangeAspect="1" noChangeArrowheads="1"/>
            </p:cNvPicPr>
            <p:nvPr/>
          </p:nvPicPr>
          <p:blipFill>
            <a:blip r:embed="rId3" cstate="print"/>
            <a:srcRect/>
            <a:stretch>
              <a:fillRect/>
            </a:stretch>
          </p:blipFill>
          <p:spPr bwMode="auto">
            <a:xfrm>
              <a:off x="1628180" y="2094112"/>
              <a:ext cx="5998766" cy="750094"/>
            </a:xfrm>
            <a:prstGeom prst="rect">
              <a:avLst/>
            </a:prstGeom>
            <a:noFill/>
            <a:ln w="9525">
              <a:noFill/>
              <a:miter lim="800000"/>
              <a:headEnd/>
              <a:tailEnd/>
            </a:ln>
          </p:spPr>
        </p:pic>
      </p:gr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5" y="4406639"/>
            <a:ext cx="7772797" cy="1362604"/>
          </a:xfrm>
        </p:spPr>
        <p:txBody>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5" y="2906455"/>
            <a:ext cx="7772797" cy="1500188"/>
          </a:xfrm>
        </p:spPr>
        <p:txBody>
          <a:bodyPr anchor="b"/>
          <a:lstStyle>
            <a:lvl1pPr marL="0" indent="0">
              <a:buNone/>
              <a:defRPr sz="1200">
                <a:solidFill>
                  <a:schemeClr val="tx1">
                    <a:tint val="75000"/>
                  </a:schemeClr>
                </a:solidFill>
              </a:defRPr>
            </a:lvl1pPr>
            <a:lvl2pPr marL="285573" indent="0">
              <a:buNone/>
              <a:defRPr sz="1100">
                <a:solidFill>
                  <a:schemeClr val="tx1">
                    <a:tint val="75000"/>
                  </a:schemeClr>
                </a:solidFill>
              </a:defRPr>
            </a:lvl2pPr>
            <a:lvl3pPr marL="571145" indent="0">
              <a:buNone/>
              <a:defRPr sz="1000">
                <a:solidFill>
                  <a:schemeClr val="tx1">
                    <a:tint val="75000"/>
                  </a:schemeClr>
                </a:solidFill>
              </a:defRPr>
            </a:lvl3pPr>
            <a:lvl4pPr marL="856718" indent="0">
              <a:buNone/>
              <a:defRPr sz="900">
                <a:solidFill>
                  <a:schemeClr val="tx1">
                    <a:tint val="75000"/>
                  </a:schemeClr>
                </a:solidFill>
              </a:defRPr>
            </a:lvl4pPr>
            <a:lvl5pPr marL="1142291" indent="0">
              <a:buNone/>
              <a:defRPr sz="900">
                <a:solidFill>
                  <a:schemeClr val="tx1">
                    <a:tint val="75000"/>
                  </a:schemeClr>
                </a:solidFill>
              </a:defRPr>
            </a:lvl5pPr>
            <a:lvl6pPr marL="1427864" indent="0">
              <a:buNone/>
              <a:defRPr sz="900">
                <a:solidFill>
                  <a:schemeClr val="tx1">
                    <a:tint val="75000"/>
                  </a:schemeClr>
                </a:solidFill>
              </a:defRPr>
            </a:lvl6pPr>
            <a:lvl7pPr marL="1713437" indent="0">
              <a:buNone/>
              <a:defRPr sz="900">
                <a:solidFill>
                  <a:schemeClr val="tx1">
                    <a:tint val="75000"/>
                  </a:schemeClr>
                </a:solidFill>
              </a:defRPr>
            </a:lvl7pPr>
            <a:lvl8pPr marL="1999011" indent="0">
              <a:buNone/>
              <a:defRPr sz="900">
                <a:solidFill>
                  <a:schemeClr val="tx1">
                    <a:tint val="75000"/>
                  </a:schemeClr>
                </a:solidFill>
              </a:defRPr>
            </a:lvl8pPr>
            <a:lvl9pPr marL="2284583" indent="0">
              <a:buNone/>
              <a:defRPr sz="9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399" y="1600729"/>
            <a:ext cx="4066976" cy="4525699"/>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42" y="1600729"/>
            <a:ext cx="4066977" cy="4525699"/>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02" y="1534587"/>
            <a:ext cx="4040187" cy="640292"/>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4" name="Content Placeholder 3"/>
          <p:cNvSpPr>
            <a:spLocks noGrp="1"/>
          </p:cNvSpPr>
          <p:nvPr>
            <p:ph sz="half" idx="2"/>
          </p:nvPr>
        </p:nvSpPr>
        <p:spPr>
          <a:xfrm>
            <a:off x="457402" y="2174876"/>
            <a:ext cx="4040187" cy="3951552"/>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22" y="1534587"/>
            <a:ext cx="4041180" cy="640292"/>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6" name="Content Placeholder 5"/>
          <p:cNvSpPr>
            <a:spLocks noGrp="1"/>
          </p:cNvSpPr>
          <p:nvPr>
            <p:ph sz="quarter" idx="4"/>
          </p:nvPr>
        </p:nvSpPr>
        <p:spPr>
          <a:xfrm>
            <a:off x="4645422" y="2174876"/>
            <a:ext cx="4041180" cy="3951552"/>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2250" y="388943"/>
            <a:ext cx="1898650" cy="55546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76302" y="388943"/>
            <a:ext cx="5543550" cy="5554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399" y="272526"/>
            <a:ext cx="3008312" cy="1162844"/>
          </a:xfrm>
        </p:spPr>
        <p:txBody>
          <a:bodyPr/>
          <a:lstStyle>
            <a:lvl1pPr algn="l">
              <a:defRPr sz="1200" b="1"/>
            </a:lvl1pPr>
          </a:lstStyle>
          <a:p>
            <a:r>
              <a:rPr lang="en-US" smtClean="0"/>
              <a:t>Click to edit Master title style</a:t>
            </a:r>
            <a:endParaRPr lang="en-US"/>
          </a:p>
        </p:txBody>
      </p:sp>
      <p:sp>
        <p:nvSpPr>
          <p:cNvPr id="3" name="Content Placeholder 2"/>
          <p:cNvSpPr>
            <a:spLocks noGrp="1"/>
          </p:cNvSpPr>
          <p:nvPr>
            <p:ph idx="1"/>
          </p:nvPr>
        </p:nvSpPr>
        <p:spPr>
          <a:xfrm>
            <a:off x="3574852" y="272521"/>
            <a:ext cx="5111750" cy="5853907"/>
          </a:xfrm>
        </p:spPr>
        <p:txBody>
          <a:bodyPr/>
          <a:lstStyle>
            <a:lvl1pPr>
              <a:defRPr sz="2000"/>
            </a:lvl1pPr>
            <a:lvl2pPr>
              <a:defRPr sz="1800"/>
            </a:lvl2pPr>
            <a:lvl3pPr>
              <a:defRPr sz="15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399" y="1435368"/>
            <a:ext cx="3008312" cy="4691063"/>
          </a:xfrm>
        </p:spPr>
        <p:txBody>
          <a:bodyPr/>
          <a:lstStyle>
            <a:lvl1pPr marL="0" indent="0">
              <a:buNone/>
              <a:defRPr sz="900"/>
            </a:lvl1pPr>
            <a:lvl2pPr marL="285573" indent="0">
              <a:buNone/>
              <a:defRPr sz="700"/>
            </a:lvl2pPr>
            <a:lvl3pPr marL="571145" indent="0">
              <a:buNone/>
              <a:defRPr sz="600"/>
            </a:lvl3pPr>
            <a:lvl4pPr marL="856718" indent="0">
              <a:buNone/>
              <a:defRPr sz="600"/>
            </a:lvl4pPr>
            <a:lvl5pPr marL="1142291" indent="0">
              <a:buNone/>
              <a:defRPr sz="600"/>
            </a:lvl5pPr>
            <a:lvl6pPr marL="1427864" indent="0">
              <a:buNone/>
              <a:defRPr sz="600"/>
            </a:lvl6pPr>
            <a:lvl7pPr marL="1713437" indent="0">
              <a:buNone/>
              <a:defRPr sz="600"/>
            </a:lvl7pPr>
            <a:lvl8pPr marL="1999011" indent="0">
              <a:buNone/>
              <a:defRPr sz="600"/>
            </a:lvl8pPr>
            <a:lvl9pPr marL="2284583" indent="0">
              <a:buNone/>
              <a:defRPr sz="600"/>
            </a:lvl9pPr>
          </a:lstStyle>
          <a:p>
            <a:pPr lvl="0"/>
            <a:r>
              <a:rPr lang="en-US" smtClean="0"/>
              <a:t>Click to edit Master text styles</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811" y="275168"/>
            <a:ext cx="2056805" cy="58512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399" y="275168"/>
            <a:ext cx="6077148" cy="58512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sp>
        <p:nvSpPr>
          <p:cNvPr id="4" name="Text Box 14"/>
          <p:cNvSpPr txBox="1">
            <a:spLocks noChangeArrowheads="1"/>
          </p:cNvSpPr>
          <p:nvPr userDrawn="1"/>
        </p:nvSpPr>
        <p:spPr bwMode="auto">
          <a:xfrm>
            <a:off x="635005" y="6500287"/>
            <a:ext cx="157163" cy="292100"/>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lnSpc>
                <a:spcPct val="100000"/>
              </a:lnSpc>
              <a:spcBef>
                <a:spcPts val="0"/>
              </a:spcBef>
              <a:buClr>
                <a:srgbClr val="829E7E"/>
              </a:buClr>
              <a:buFont typeface="Arial"/>
              <a:buNone/>
              <a:defRPr/>
            </a:pPr>
            <a:fld id="{933750A7-7502-4D91-9786-C5BB6C5D1C2B}" type="slidenum">
              <a:rPr lang="en-US" sz="600" b="0" smtClean="0">
                <a:solidFill>
                  <a:srgbClr val="000000"/>
                </a:solidFill>
                <a:cs typeface="Arial" pitchFamily="34" charset="0"/>
              </a:rPr>
              <a:pPr algn="r" defTabSz="342851" eaLnBrk="1" hangingPunct="1">
                <a:lnSpc>
                  <a:spcPct val="100000"/>
                </a:lnSpc>
                <a:spcBef>
                  <a:spcPts val="0"/>
                </a:spcBef>
                <a:buClr>
                  <a:srgbClr val="829E7E"/>
                </a:buClr>
                <a:buFont typeface="Arial"/>
                <a:buNone/>
                <a:defRPr/>
              </a:pPr>
              <a:t>‹#›</a:t>
            </a:fld>
            <a:endParaRPr lang="en-US" sz="600" b="0" dirty="0" smtClean="0">
              <a:solidFill>
                <a:srgbClr val="292929"/>
              </a:solidFill>
              <a:cs typeface="Arial" pitchFamily="34" charset="0"/>
            </a:endParaRPr>
          </a:p>
        </p:txBody>
      </p:sp>
      <p:sp>
        <p:nvSpPr>
          <p:cNvPr id="5" name="Text Box 14"/>
          <p:cNvSpPr txBox="1">
            <a:spLocks noChangeArrowheads="1"/>
          </p:cNvSpPr>
          <p:nvPr userDrawn="1"/>
        </p:nvSpPr>
        <p:spPr bwMode="auto">
          <a:xfrm>
            <a:off x="858838" y="6500287"/>
            <a:ext cx="2228850" cy="292100"/>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829E7E"/>
              </a:buClr>
              <a:buFont typeface="Arial"/>
              <a:buNone/>
              <a:defRPr/>
            </a:pPr>
            <a:r>
              <a:rPr lang="en-US" sz="600" b="0" dirty="0" smtClean="0">
                <a:solidFill>
                  <a:srgbClr val="292929"/>
                </a:solidFill>
                <a:cs typeface="Arial" pitchFamily="34" charset="0"/>
              </a:rPr>
              <a:t>Copyright © 2011, Oracle and/or its affiliates. All rights reserved.</a:t>
            </a:r>
          </a:p>
        </p:txBody>
      </p:sp>
      <p:sp>
        <p:nvSpPr>
          <p:cNvPr id="6" name="Text Box 14"/>
          <p:cNvSpPr txBox="1">
            <a:spLocks noChangeArrowheads="1"/>
          </p:cNvSpPr>
          <p:nvPr userDrawn="1"/>
        </p:nvSpPr>
        <p:spPr bwMode="auto">
          <a:xfrm>
            <a:off x="3124204" y="6500287"/>
            <a:ext cx="2259013" cy="292100"/>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829E7E"/>
              </a:buClr>
              <a:buFont typeface="Arial"/>
              <a:buNone/>
              <a:defRPr/>
            </a:pPr>
            <a:r>
              <a:rPr lang="en-US" sz="600" b="0" dirty="0" smtClean="0">
                <a:solidFill>
                  <a:srgbClr val="292929"/>
                </a:solidFill>
                <a:cs typeface="Arial" pitchFamily="34" charset="0"/>
              </a:rPr>
              <a:t>Insert Information Protection Policy Classification from Slide 8</a:t>
            </a:r>
            <a:endParaRPr lang="en-US" sz="800" b="0" dirty="0" smtClean="0">
              <a:solidFill>
                <a:srgbClr val="292929"/>
              </a:solidFill>
              <a:cs typeface="Arial" pitchFamily="34" charset="0"/>
            </a:endParaRPr>
          </a:p>
        </p:txBody>
      </p:sp>
      <p:cxnSp>
        <p:nvCxnSpPr>
          <p:cNvPr id="7" name="Straight Connector 6"/>
          <p:cNvCxnSpPr/>
          <p:nvPr userDrawn="1"/>
        </p:nvCxnSpPr>
        <p:spPr>
          <a:xfrm flipH="1">
            <a:off x="823926" y="6529919"/>
            <a:ext cx="1587" cy="129116"/>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8" name="Straight Connector 7"/>
          <p:cNvCxnSpPr/>
          <p:nvPr userDrawn="1"/>
        </p:nvCxnSpPr>
        <p:spPr>
          <a:xfrm flipH="1">
            <a:off x="3094055" y="6529919"/>
            <a:ext cx="1587" cy="129116"/>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a:xfrm>
            <a:off x="808038" y="268108"/>
            <a:ext cx="7950200" cy="630767"/>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6451" y="1481667"/>
            <a:ext cx="7900974" cy="4864100"/>
          </a:xfrm>
        </p:spPr>
        <p:txBody>
          <a:bodyPr/>
          <a:lstStyle>
            <a:lvl1pPr marL="117475" indent="-117475">
              <a:spcBef>
                <a:spcPts val="400"/>
              </a:spcBef>
              <a:spcAft>
                <a:spcPts val="200"/>
              </a:spcAft>
              <a:buFont typeface="Arial" pitchFamily="34" charset="0"/>
              <a:buChar char="•"/>
              <a:defRPr sz="1200" b="0"/>
            </a:lvl1pPr>
            <a:lvl2pPr marL="344488" indent="-177800">
              <a:spcAft>
                <a:spcPts val="0"/>
              </a:spcAft>
              <a:buClr>
                <a:schemeClr val="tx1"/>
              </a:buClr>
              <a:buFont typeface="Arial" pitchFamily="34" charset="0"/>
              <a:buChar char="–"/>
              <a:defRPr sz="1100"/>
            </a:lvl2pPr>
            <a:lvl3pPr marL="574675" indent="-171450">
              <a:buClr>
                <a:schemeClr val="tx2"/>
              </a:buClr>
              <a:buFont typeface="Arial" pitchFamily="34" charset="0"/>
              <a:buChar char="•"/>
              <a:defRPr sz="1100">
                <a:solidFill>
                  <a:schemeClr val="tx1"/>
                </a:solidFill>
              </a:defRPr>
            </a:lvl3pPr>
            <a:lvl4pPr marL="855663" indent="-107950">
              <a:buClr>
                <a:schemeClr val="tx1"/>
              </a:buClr>
              <a:buFont typeface="Arial" pitchFamily="34" charset="0"/>
              <a:buChar char="–"/>
              <a:defRPr lang="en-US" sz="1100" kern="1200" dirty="0" smtClean="0">
                <a:solidFill>
                  <a:schemeClr val="tx1"/>
                </a:solidFill>
                <a:latin typeface="Arial" pitchFamily="34" charset="0"/>
                <a:ea typeface="ＭＳ Ｐゴシック" pitchFamily="127" charset="-128"/>
                <a:cs typeface="ＭＳ Ｐゴシック" pitchFamily="127" charset="-128"/>
              </a:defRPr>
            </a:lvl4pPr>
            <a:lvl5pPr marL="1200150" indent="-166688">
              <a:buClr>
                <a:schemeClr val="tx2"/>
              </a:buClr>
              <a:buFont typeface="Arial" pitchFamily="34" charset="0"/>
              <a:buChar cha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instructions blank">
    <p:spTree>
      <p:nvGrpSpPr>
        <p:cNvPr id="1" name=""/>
        <p:cNvGrpSpPr/>
        <p:nvPr/>
      </p:nvGrpSpPr>
      <p:grpSpPr>
        <a:xfrm>
          <a:off x="0" y="0"/>
          <a:ext cx="0" cy="0"/>
          <a:chOff x="0" y="0"/>
          <a:chExt cx="0" cy="0"/>
        </a:xfrm>
      </p:grpSpPr>
      <p:pic>
        <p:nvPicPr>
          <p:cNvPr id="3" name="Picture 10"/>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Text Box 14"/>
          <p:cNvSpPr txBox="1">
            <a:spLocks noChangeArrowheads="1"/>
          </p:cNvSpPr>
          <p:nvPr userDrawn="1"/>
        </p:nvSpPr>
        <p:spPr bwMode="auto">
          <a:xfrm>
            <a:off x="635005" y="6500287"/>
            <a:ext cx="157163" cy="292100"/>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lnSpc>
                <a:spcPct val="100000"/>
              </a:lnSpc>
              <a:spcBef>
                <a:spcPts val="0"/>
              </a:spcBef>
              <a:buClr>
                <a:srgbClr val="829E7E"/>
              </a:buClr>
              <a:buFont typeface="Arial"/>
              <a:buNone/>
              <a:defRPr/>
            </a:pPr>
            <a:fld id="{E28FB671-6BDF-46B7-9762-768A2E8B0F7E}" type="slidenum">
              <a:rPr lang="en-US" sz="600" b="0" smtClean="0">
                <a:solidFill>
                  <a:srgbClr val="000000"/>
                </a:solidFill>
                <a:cs typeface="Arial" pitchFamily="34" charset="0"/>
              </a:rPr>
              <a:pPr algn="r" defTabSz="342851" eaLnBrk="1" hangingPunct="1">
                <a:lnSpc>
                  <a:spcPct val="100000"/>
                </a:lnSpc>
                <a:spcBef>
                  <a:spcPts val="0"/>
                </a:spcBef>
                <a:buClr>
                  <a:srgbClr val="829E7E"/>
                </a:buClr>
                <a:buFont typeface="Arial"/>
                <a:buNone/>
                <a:defRPr/>
              </a:pPr>
              <a:t>‹#›</a:t>
            </a:fld>
            <a:endParaRPr lang="en-US" sz="600" b="0" dirty="0" smtClean="0">
              <a:solidFill>
                <a:srgbClr val="292929"/>
              </a:solidFill>
              <a:cs typeface="Arial" pitchFamily="34" charset="0"/>
            </a:endParaRPr>
          </a:p>
        </p:txBody>
      </p:sp>
      <p:sp>
        <p:nvSpPr>
          <p:cNvPr id="5" name="Text Box 14"/>
          <p:cNvSpPr txBox="1">
            <a:spLocks noChangeArrowheads="1"/>
          </p:cNvSpPr>
          <p:nvPr userDrawn="1"/>
        </p:nvSpPr>
        <p:spPr bwMode="auto">
          <a:xfrm>
            <a:off x="858838" y="6500287"/>
            <a:ext cx="2228850" cy="292100"/>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829E7E"/>
              </a:buClr>
              <a:buFont typeface="Arial"/>
              <a:buNone/>
              <a:defRPr/>
            </a:pPr>
            <a:r>
              <a:rPr lang="en-US" sz="600" b="0" dirty="0" smtClean="0">
                <a:solidFill>
                  <a:srgbClr val="292929"/>
                </a:solidFill>
                <a:cs typeface="Arial" pitchFamily="34" charset="0"/>
              </a:rPr>
              <a:t>Copyright © 2011, Oracle and/or its affiliates. All rights reserved.</a:t>
            </a:r>
          </a:p>
        </p:txBody>
      </p:sp>
      <p:sp>
        <p:nvSpPr>
          <p:cNvPr id="6" name="Text Box 14"/>
          <p:cNvSpPr txBox="1">
            <a:spLocks noChangeArrowheads="1"/>
          </p:cNvSpPr>
          <p:nvPr userDrawn="1"/>
        </p:nvSpPr>
        <p:spPr bwMode="auto">
          <a:xfrm>
            <a:off x="3124204" y="6500287"/>
            <a:ext cx="2259013" cy="292100"/>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829E7E"/>
              </a:buClr>
              <a:buFont typeface="Arial"/>
              <a:buNone/>
              <a:defRPr/>
            </a:pPr>
            <a:r>
              <a:rPr lang="en-US" sz="600" b="0" dirty="0" smtClean="0">
                <a:solidFill>
                  <a:srgbClr val="292929"/>
                </a:solidFill>
                <a:cs typeface="Arial" pitchFamily="34" charset="0"/>
              </a:rPr>
              <a:t>Insert Information Protection Policy Classification from Slide 8</a:t>
            </a:r>
            <a:endParaRPr lang="en-US" sz="800" b="0" dirty="0" smtClean="0">
              <a:solidFill>
                <a:srgbClr val="292929"/>
              </a:solidFill>
              <a:cs typeface="Arial" pitchFamily="34" charset="0"/>
            </a:endParaRPr>
          </a:p>
        </p:txBody>
      </p:sp>
      <p:cxnSp>
        <p:nvCxnSpPr>
          <p:cNvPr id="7" name="Straight Connector 6"/>
          <p:cNvCxnSpPr/>
          <p:nvPr userDrawn="1"/>
        </p:nvCxnSpPr>
        <p:spPr>
          <a:xfrm flipH="1">
            <a:off x="823926" y="6529919"/>
            <a:ext cx="1587" cy="129116"/>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8" name="Straight Connector 7"/>
          <p:cNvCxnSpPr/>
          <p:nvPr userDrawn="1"/>
        </p:nvCxnSpPr>
        <p:spPr>
          <a:xfrm flipH="1">
            <a:off x="3094055" y="6529919"/>
            <a:ext cx="1587" cy="129116"/>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a:xfrm>
            <a:off x="808038" y="268101"/>
            <a:ext cx="7950200" cy="706965"/>
          </a:xfrm>
        </p:spPr>
        <p:txBody>
          <a:bodyPr/>
          <a:lstStyle/>
          <a:p>
            <a:r>
              <a:rPr lang="en-US" dirty="0" smtClean="0"/>
              <a:t>Click to edit Master title style</a:t>
            </a:r>
            <a:endParaRPr lang="en-US" dirty="0"/>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New Template_Content 2 Line Title">
    <p:spTree>
      <p:nvGrpSpPr>
        <p:cNvPr id="1" name=""/>
        <p:cNvGrpSpPr/>
        <p:nvPr/>
      </p:nvGrpSpPr>
      <p:grpSpPr>
        <a:xfrm>
          <a:off x="0" y="0"/>
          <a:ext cx="0" cy="0"/>
          <a:chOff x="0" y="0"/>
          <a:chExt cx="0" cy="0"/>
        </a:xfrm>
      </p:grpSpPr>
      <p:sp>
        <p:nvSpPr>
          <p:cNvPr id="2" name="Title 1"/>
          <p:cNvSpPr>
            <a:spLocks noGrp="1"/>
          </p:cNvSpPr>
          <p:nvPr>
            <p:ph type="title"/>
          </p:nvPr>
        </p:nvSpPr>
        <p:spPr>
          <a:xfrm>
            <a:off x="804347" y="327385"/>
            <a:ext cx="8229586" cy="1025071"/>
          </a:xfrm>
        </p:spPr>
        <p:txBody>
          <a:bodyPr anchor="t" anchorCtr="0"/>
          <a:lstStyle/>
          <a:p>
            <a:r>
              <a:rPr lang="en-US" smtClean="0"/>
              <a:t>Click to edit Master title style</a:t>
            </a:r>
            <a:endParaRPr lang="en-US" dirty="0"/>
          </a:p>
        </p:txBody>
      </p:sp>
      <p:sp>
        <p:nvSpPr>
          <p:cNvPr id="6" name="Content Placeholder 5"/>
          <p:cNvSpPr>
            <a:spLocks noGrp="1"/>
          </p:cNvSpPr>
          <p:nvPr>
            <p:ph sz="quarter" idx="12"/>
          </p:nvPr>
        </p:nvSpPr>
        <p:spPr>
          <a:xfrm>
            <a:off x="804347" y="2029468"/>
            <a:ext cx="8229600" cy="4083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1372308"/>
            <a:ext cx="8229600" cy="406400"/>
          </a:xfrm>
        </p:spPr>
        <p:txBody>
          <a:bodyPr anchor="t" anchorCtr="0">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extLst>
      <p:ext uri="{BB962C8B-B14F-4D97-AF65-F5344CB8AC3E}">
        <p14:creationId xmlns="" xmlns:p14="http://schemas.microsoft.com/office/powerpoint/2010/main" val="7790599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New Template_Content 1 Line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04347" y="327385"/>
            <a:ext cx="8229586" cy="541860"/>
          </a:xfrm>
        </p:spPr>
        <p:txBody>
          <a:bodyPr anchor="t" anchorCtr="0"/>
          <a:lstStyle/>
          <a:p>
            <a:r>
              <a:rPr lang="en-US" dirty="0" smtClean="0"/>
              <a:t>Click to edit Master title style</a:t>
            </a:r>
            <a:br>
              <a:rPr lang="en-US" dirty="0" smtClean="0"/>
            </a:br>
            <a:endParaRPr lang="en-US" dirty="0"/>
          </a:p>
        </p:txBody>
      </p:sp>
      <p:sp>
        <p:nvSpPr>
          <p:cNvPr id="6" name="Content Placeholder 5"/>
          <p:cNvSpPr>
            <a:spLocks noGrp="1"/>
          </p:cNvSpPr>
          <p:nvPr>
            <p:ph sz="quarter" idx="12"/>
          </p:nvPr>
        </p:nvSpPr>
        <p:spPr>
          <a:xfrm>
            <a:off x="804347" y="2029468"/>
            <a:ext cx="8229600" cy="4083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864288"/>
            <a:ext cx="8229600" cy="406400"/>
          </a:xfrm>
        </p:spPr>
        <p:txBody>
          <a:bodyPr anchor="t" anchorCtr="0">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extLst>
      <p:ext uri="{BB962C8B-B14F-4D97-AF65-F5344CB8AC3E}">
        <p14:creationId xmlns="" xmlns:p14="http://schemas.microsoft.com/office/powerpoint/2010/main" val="277220428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p:cSld name="New Template_Title 1">
    <p:bg>
      <p:bgPr>
        <a:solidFill>
          <a:schemeClr val="bg1"/>
        </a:solidFill>
        <a:effectLst/>
      </p:bgPr>
    </p:bg>
    <p:spTree>
      <p:nvGrpSpPr>
        <p:cNvPr id="1" name=""/>
        <p:cNvGrpSpPr/>
        <p:nvPr/>
      </p:nvGrpSpPr>
      <p:grpSpPr>
        <a:xfrm>
          <a:off x="0" y="0"/>
          <a:ext cx="0" cy="0"/>
          <a:chOff x="0" y="0"/>
          <a:chExt cx="0" cy="0"/>
        </a:xfrm>
      </p:grpSpPr>
      <p:sp>
        <p:nvSpPr>
          <p:cNvPr id="6" name="Rectangle 5"/>
          <p:cNvSpPr/>
          <p:nvPr/>
        </p:nvSpPr>
        <p:spPr>
          <a:xfrm>
            <a:off x="0" y="1"/>
            <a:ext cx="9144000" cy="6857999"/>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sp>
        <p:nvSpPr>
          <p:cNvPr id="7" name="Rectangle 6"/>
          <p:cNvSpPr/>
          <p:nvPr/>
        </p:nvSpPr>
        <p:spPr>
          <a:xfrm>
            <a:off x="5943598" y="0"/>
            <a:ext cx="3200402" cy="6858000"/>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pic>
        <p:nvPicPr>
          <p:cNvPr id="8" name="Picture 7" descr="O_signature_wht_rgb.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61432" y="338661"/>
            <a:ext cx="2148840" cy="883412"/>
          </a:xfrm>
          <a:prstGeom prst="rect">
            <a:avLst/>
          </a:prstGeom>
        </p:spPr>
      </p:pic>
      <p:sp>
        <p:nvSpPr>
          <p:cNvPr id="17" name="Title 1"/>
          <p:cNvSpPr>
            <a:spLocks noGrp="1"/>
          </p:cNvSpPr>
          <p:nvPr>
            <p:ph type="title" hasCustomPrompt="1"/>
          </p:nvPr>
        </p:nvSpPr>
        <p:spPr bwMode="white">
          <a:xfrm>
            <a:off x="451485" y="2111023"/>
            <a:ext cx="5026449" cy="1640876"/>
          </a:xfrm>
        </p:spPr>
        <p:txBody>
          <a:bodyPr anchor="b" anchorCtr="0"/>
          <a:lstStyle>
            <a:lvl1pPr>
              <a:defRPr sz="2800">
                <a:solidFill>
                  <a:schemeClr val="bg1"/>
                </a:solidFill>
              </a:defRPr>
            </a:lvl1pPr>
          </a:lstStyle>
          <a:p>
            <a:r>
              <a:rPr lang="en-US" dirty="0" smtClean="0"/>
              <a:t>Click to edit title</a:t>
            </a:r>
            <a:endParaRPr lang="en-US" dirty="0"/>
          </a:p>
        </p:txBody>
      </p:sp>
      <p:sp>
        <p:nvSpPr>
          <p:cNvPr id="5" name="Text Placeholder 4"/>
          <p:cNvSpPr>
            <a:spLocks noGrp="1"/>
          </p:cNvSpPr>
          <p:nvPr>
            <p:ph type="body" sz="quarter" idx="13"/>
          </p:nvPr>
        </p:nvSpPr>
        <p:spPr bwMode="white">
          <a:xfrm>
            <a:off x="450850" y="3885701"/>
            <a:ext cx="5027083" cy="1397499"/>
          </a:xfrm>
        </p:spPr>
        <p:txBody>
          <a:bodyPr lIns="0" tIns="0"/>
          <a:lstStyle>
            <a:lvl1pPr marL="0" indent="0">
              <a:spcAft>
                <a:spcPts val="0"/>
              </a:spcAft>
              <a:buNone/>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hasCustomPrompt="1"/>
          </p:nvPr>
        </p:nvSpPr>
        <p:spPr>
          <a:xfrm>
            <a:off x="5943600" y="0"/>
            <a:ext cx="3200400" cy="6858000"/>
          </a:xfrm>
          <a:effectLst>
            <a:innerShdw blurRad="63500" dist="50800" dir="10800000">
              <a:prstClr val="black">
                <a:alpha val="50000"/>
              </a:prstClr>
            </a:innerShdw>
          </a:effectLst>
        </p:spPr>
        <p:txBody>
          <a:bodyPr anchor="ctr" anchorCtr="1"/>
          <a:lstStyle>
            <a:lvl1pPr marL="60325" indent="0">
              <a:buFontTx/>
              <a:buNone/>
              <a:defRPr baseline="0">
                <a:solidFill>
                  <a:schemeClr val="bg1"/>
                </a:solidFill>
              </a:defRPr>
            </a:lvl1pPr>
          </a:lstStyle>
          <a:p>
            <a:r>
              <a:rPr lang="en-US" dirty="0" smtClean="0"/>
              <a:t>Insert Picture Here</a:t>
            </a:r>
            <a:endParaRPr lang="en-US" dirty="0"/>
          </a:p>
        </p:txBody>
      </p:sp>
    </p:spTree>
    <p:extLst>
      <p:ext uri="{BB962C8B-B14F-4D97-AF65-F5344CB8AC3E}">
        <p14:creationId xmlns="" xmlns:p14="http://schemas.microsoft.com/office/powerpoint/2010/main" val="341113274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0" build="p">
        <p:tmplLst>
          <p:tmpl lvl="1">
            <p:tnLst>
              <p:par>
                <p:cTn presetID="10" presetClass="entr" presetSubtype="0" fill="hold" nodeType="withEffect">
                  <p:stCondLst>
                    <p:cond delay="10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New Template_Title 2">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0" y="-33285"/>
            <a:ext cx="9144000" cy="5542809"/>
          </a:xfrm>
          <a:prstGeom prst="rect">
            <a:avLst/>
          </a:prstGeom>
          <a:gradFill flip="none" rotWithShape="1">
            <a:gsLst>
              <a:gs pos="20000">
                <a:srgbClr val="AA0000"/>
              </a:gs>
              <a:gs pos="9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pic>
        <p:nvPicPr>
          <p:cNvPr id="10" name="Picture 9" descr="O_signature_wht_rgb.p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61432" y="338661"/>
            <a:ext cx="2148840" cy="883412"/>
          </a:xfrm>
          <a:prstGeom prst="rect">
            <a:avLst/>
          </a:prstGeom>
        </p:spPr>
      </p:pic>
      <p:sp>
        <p:nvSpPr>
          <p:cNvPr id="11" name="Rectangle 10"/>
          <p:cNvSpPr/>
          <p:nvPr/>
        </p:nvSpPr>
        <p:spPr>
          <a:xfrm>
            <a:off x="5943598" y="-33285"/>
            <a:ext cx="3200402" cy="5542809"/>
          </a:xfrm>
          <a:prstGeom prst="rect">
            <a:avLst/>
          </a:prstGeom>
          <a:gradFill flip="none" rotWithShape="1">
            <a:gsLst>
              <a:gs pos="20000">
                <a:srgbClr val="AA0000"/>
              </a:gs>
              <a:gs pos="90000">
                <a:srgbClr val="FF1414"/>
              </a:gs>
            </a:gsLst>
            <a:lin ang="16200000" scaled="0"/>
            <a:tileRect/>
          </a:gradFill>
          <a:ln>
            <a:noFill/>
          </a:ln>
          <a:effectLst>
            <a:outerShdw blurRad="635000" dir="10800000" algn="tl" rotWithShape="0">
              <a:srgbClr val="000000">
                <a:alpha val="5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sp>
        <p:nvSpPr>
          <p:cNvPr id="17" name="Title 1"/>
          <p:cNvSpPr>
            <a:spLocks noGrp="1"/>
          </p:cNvSpPr>
          <p:nvPr>
            <p:ph type="title" hasCustomPrompt="1"/>
          </p:nvPr>
        </p:nvSpPr>
        <p:spPr bwMode="white">
          <a:xfrm>
            <a:off x="451485" y="2111023"/>
            <a:ext cx="5026448" cy="1640876"/>
          </a:xfrm>
        </p:spPr>
        <p:txBody>
          <a:bodyPr anchor="b" anchorCtr="0"/>
          <a:lstStyle>
            <a:lvl1pPr>
              <a:defRPr sz="2800">
                <a:solidFill>
                  <a:schemeClr val="bg1"/>
                </a:solidFill>
              </a:defRPr>
            </a:lvl1pPr>
          </a:lstStyle>
          <a:p>
            <a:r>
              <a:rPr lang="en-US" dirty="0" smtClean="0"/>
              <a:t>Click to edit title</a:t>
            </a:r>
            <a:endParaRPr lang="en-US" dirty="0"/>
          </a:p>
        </p:txBody>
      </p:sp>
      <p:sp>
        <p:nvSpPr>
          <p:cNvPr id="5" name="Text Placeholder 4"/>
          <p:cNvSpPr>
            <a:spLocks noGrp="1"/>
          </p:cNvSpPr>
          <p:nvPr>
            <p:ph type="body" sz="quarter" idx="13"/>
          </p:nvPr>
        </p:nvSpPr>
        <p:spPr bwMode="white">
          <a:xfrm>
            <a:off x="450850" y="3885701"/>
            <a:ext cx="5027083" cy="1397499"/>
          </a:xfrm>
        </p:spPr>
        <p:txBody>
          <a:bodyPr lIns="0" tIns="0"/>
          <a:lstStyle>
            <a:lvl1pPr marL="0" marR="0" indent="0" algn="l" defTabSz="228600" rtl="0" eaLnBrk="1" fontAlgn="auto" latinLnBrk="0" hangingPunct="1">
              <a:lnSpc>
                <a:spcPct val="100000"/>
              </a:lnSpc>
              <a:spcBef>
                <a:spcPts val="0"/>
              </a:spcBef>
              <a:spcAft>
                <a:spcPts val="0"/>
              </a:spcAft>
              <a:buClr>
                <a:srgbClr val="FF0000"/>
              </a:buClr>
              <a:buSzPct val="85000"/>
              <a:buFont typeface="Wingdings" pitchFamily="2" charset="2"/>
              <a:buNone/>
              <a:tabLst/>
              <a:defRPr>
                <a:solidFill>
                  <a:schemeClr val="bg1"/>
                </a:solidFill>
              </a:defRPr>
            </a:lvl1pPr>
          </a:lstStyle>
          <a:p>
            <a:pPr lvl="0"/>
            <a:r>
              <a:rPr lang="en-US" smtClean="0"/>
              <a:t>Click to edit Master text styles</a:t>
            </a:r>
          </a:p>
        </p:txBody>
      </p:sp>
      <p:sp>
        <p:nvSpPr>
          <p:cNvPr id="3" name="Picture Placeholder 2"/>
          <p:cNvSpPr>
            <a:spLocks noGrp="1"/>
          </p:cNvSpPr>
          <p:nvPr>
            <p:ph type="pic" sz="quarter" idx="14" hasCustomPrompt="1"/>
          </p:nvPr>
        </p:nvSpPr>
        <p:spPr>
          <a:xfrm>
            <a:off x="5943600" y="-33866"/>
            <a:ext cx="3200400" cy="5543551"/>
          </a:xfrm>
          <a:effectLst>
            <a:innerShdw blurRad="63500" dist="50800" dir="10800000">
              <a:prstClr val="black">
                <a:alpha val="50000"/>
              </a:prstClr>
            </a:innerShdw>
          </a:effectLst>
        </p:spPr>
        <p:txBody>
          <a:bodyPr vert="horz" lIns="0" tIns="0" rIns="0" bIns="0" rtlCol="0" anchor="ctr" anchorCtr="1">
            <a:noAutofit/>
          </a:bodyPr>
          <a:lstStyle>
            <a:lvl1pPr>
              <a:buFontTx/>
              <a:buNone/>
              <a:defRPr lang="en-US" baseline="0">
                <a:solidFill>
                  <a:schemeClr val="bg1"/>
                </a:solidFill>
              </a:defRPr>
            </a:lvl1pPr>
          </a:lstStyle>
          <a:p>
            <a:pPr marL="60325" lvl="0" indent="0">
              <a:buFontTx/>
              <a:buNone/>
            </a:pPr>
            <a:r>
              <a:rPr lang="en-US" dirty="0" smtClean="0"/>
              <a:t>Insert Picture Here</a:t>
            </a:r>
            <a:endParaRPr lang="en-US" dirty="0"/>
          </a:p>
        </p:txBody>
      </p:sp>
    </p:spTree>
    <p:extLst>
      <p:ext uri="{BB962C8B-B14F-4D97-AF65-F5344CB8AC3E}">
        <p14:creationId xmlns="" xmlns:p14="http://schemas.microsoft.com/office/powerpoint/2010/main" val="213358831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0" build="p">
        <p:tmplLst>
          <p:tmpl lvl="1">
            <p:tnLst>
              <p:par>
                <p:cTn presetID="10" presetClass="entr" presetSubtype="0" fill="hold" nodeType="withEffect">
                  <p:stCondLst>
                    <p:cond delay="10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New Template_Program Agenda">
    <p:bg>
      <p:bgPr>
        <a:solidFill>
          <a:schemeClr val="bg1"/>
        </a:solidFill>
        <a:effectLst/>
      </p:bgPr>
    </p:bg>
    <p:spTree>
      <p:nvGrpSpPr>
        <p:cNvPr id="1" name=""/>
        <p:cNvGrpSpPr/>
        <p:nvPr/>
      </p:nvGrpSpPr>
      <p:grpSpPr>
        <a:xfrm>
          <a:off x="0" y="0"/>
          <a:ext cx="0" cy="0"/>
          <a:chOff x="0" y="0"/>
          <a:chExt cx="0" cy="0"/>
        </a:xfrm>
      </p:grpSpPr>
      <p:sp>
        <p:nvSpPr>
          <p:cNvPr id="9" name="Rectangle 8"/>
          <p:cNvSpPr/>
          <p:nvPr/>
        </p:nvSpPr>
        <p:spPr>
          <a:xfrm>
            <a:off x="1" y="1546584"/>
            <a:ext cx="9143998" cy="3973688"/>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sp>
        <p:nvSpPr>
          <p:cNvPr id="17" name="Title 1"/>
          <p:cNvSpPr>
            <a:spLocks noGrp="1"/>
          </p:cNvSpPr>
          <p:nvPr>
            <p:ph type="title"/>
          </p:nvPr>
        </p:nvSpPr>
        <p:spPr>
          <a:xfrm>
            <a:off x="804981" y="327385"/>
            <a:ext cx="7771752" cy="1015993"/>
          </a:xfrm>
        </p:spPr>
        <p:txBody>
          <a:bodyPr anchor="t" anchorCtr="0"/>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smtClean="0"/>
              <a:t>Click to edit Master title style</a:t>
            </a:r>
            <a:endParaRPr lang="en-US" dirty="0"/>
          </a:p>
        </p:txBody>
      </p:sp>
      <p:sp>
        <p:nvSpPr>
          <p:cNvPr id="5" name="Text Placeholder 4"/>
          <p:cNvSpPr>
            <a:spLocks noGrp="1"/>
          </p:cNvSpPr>
          <p:nvPr>
            <p:ph type="body" sz="quarter" idx="13"/>
          </p:nvPr>
        </p:nvSpPr>
        <p:spPr>
          <a:xfrm>
            <a:off x="804981" y="1817510"/>
            <a:ext cx="7771752" cy="3488268"/>
          </a:xfrm>
        </p:spPr>
        <p:txBody>
          <a:bodyPr lIns="0" tIns="0"/>
          <a:lstStyle>
            <a:lvl1pPr marL="342900" indent="-342900">
              <a:lnSpc>
                <a:spcPct val="120000"/>
              </a:lnSpc>
              <a:buSzPct val="90000"/>
              <a:buFont typeface="Wingdings" pitchFamily="2" charset="2"/>
              <a:buChar char="§"/>
              <a:defRPr sz="2400">
                <a:solidFill>
                  <a:schemeClr val="tx1"/>
                </a:solidFill>
              </a:defRPr>
            </a:lvl1pPr>
          </a:lstStyle>
          <a:p>
            <a:pPr lvl="0"/>
            <a:r>
              <a:rPr lang="en-US" smtClean="0"/>
              <a:t>Click to edit Master text styles</a:t>
            </a:r>
          </a:p>
        </p:txBody>
      </p:sp>
      <p:grpSp>
        <p:nvGrpSpPr>
          <p:cNvPr id="2" name="Group 9"/>
          <p:cNvGrpSpPr/>
          <p:nvPr/>
        </p:nvGrpSpPr>
        <p:grpSpPr>
          <a:xfrm>
            <a:off x="0" y="6172201"/>
            <a:ext cx="9144000" cy="224367"/>
            <a:chOff x="0" y="4629150"/>
            <a:chExt cx="9144000" cy="168275"/>
          </a:xfrm>
        </p:grpSpPr>
        <p:pic>
          <p:nvPicPr>
            <p:cNvPr id="11" name="Picture 25" descr="Red Ba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12"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 xmlns:p14="http://schemas.microsoft.com/office/powerpoint/2010/main" val="36821483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9000" y="388941"/>
            <a:ext cx="7581900" cy="857251"/>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876302" y="1600207"/>
            <a:ext cx="7537450" cy="4343401"/>
          </a:xfrm>
        </p:spPr>
        <p:txBody>
          <a:bodyPr/>
          <a:lstStyle/>
          <a:p>
            <a:pPr lvl="0"/>
            <a:endParaRPr lang="en-US" noProof="0" smtClean="0"/>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New Template_Graphic Section Divider">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802762" y="2095791"/>
            <a:ext cx="4709053" cy="1467631"/>
          </a:xfrm>
        </p:spPr>
        <p:txBody>
          <a:bodyPr anchor="t" anchorCtr="0"/>
          <a:lstStyle>
            <a:lvl1pPr>
              <a:defRPr sz="2800" b="1">
                <a:ln w="0">
                  <a:noFill/>
                </a:ln>
                <a:solidFill>
                  <a:schemeClr val="tx1"/>
                </a:solidFill>
                <a:effectLst/>
              </a:defRPr>
            </a:lvl1pPr>
          </a:lstStyle>
          <a:p>
            <a:r>
              <a:rPr lang="en-US" dirty="0" smtClean="0"/>
              <a:t>Click to edit text </a:t>
            </a:r>
            <a:endParaRPr lang="en-US" dirty="0"/>
          </a:p>
        </p:txBody>
      </p:sp>
      <p:sp>
        <p:nvSpPr>
          <p:cNvPr id="12" name="Rectangle 11"/>
          <p:cNvSpPr/>
          <p:nvPr/>
        </p:nvSpPr>
        <p:spPr>
          <a:xfrm>
            <a:off x="5715000" y="1"/>
            <a:ext cx="3429000" cy="6175023"/>
          </a:xfrm>
          <a:prstGeom prst="rect">
            <a:avLst/>
          </a:prstGeom>
          <a:gradFill flip="none" rotWithShape="1">
            <a:gsLst>
              <a:gs pos="100000">
                <a:srgbClr val="FF1414"/>
              </a:gs>
              <a:gs pos="0">
                <a:srgbClr val="AA0000"/>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grpSp>
        <p:nvGrpSpPr>
          <p:cNvPr id="2" name="Group 5"/>
          <p:cNvGrpSpPr/>
          <p:nvPr/>
        </p:nvGrpSpPr>
        <p:grpSpPr>
          <a:xfrm>
            <a:off x="0" y="6172201"/>
            <a:ext cx="9144000" cy="224367"/>
            <a:chOff x="0" y="4629150"/>
            <a:chExt cx="9144000" cy="168275"/>
          </a:xfrm>
        </p:grpSpPr>
        <p:pic>
          <p:nvPicPr>
            <p:cNvPr id="7" name="Picture 25" descr="Red Ba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 xmlns:p14="http://schemas.microsoft.com/office/powerpoint/2010/main" val="393455753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New Template_Image Section Divider">
    <p:spTree>
      <p:nvGrpSpPr>
        <p:cNvPr id="1" name=""/>
        <p:cNvGrpSpPr/>
        <p:nvPr/>
      </p:nvGrpSpPr>
      <p:grpSpPr>
        <a:xfrm>
          <a:off x="0" y="0"/>
          <a:ext cx="0" cy="0"/>
          <a:chOff x="0" y="0"/>
          <a:chExt cx="0" cy="0"/>
        </a:xfrm>
      </p:grpSpPr>
      <p:sp>
        <p:nvSpPr>
          <p:cNvPr id="16" name="Rectangle 15"/>
          <p:cNvSpPr/>
          <p:nvPr/>
        </p:nvSpPr>
        <p:spPr>
          <a:xfrm>
            <a:off x="5715000" y="1"/>
            <a:ext cx="3429000" cy="6175023"/>
          </a:xfrm>
          <a:prstGeom prst="rect">
            <a:avLst/>
          </a:prstGeom>
          <a:gradFill flip="none" rotWithShape="1">
            <a:gsLst>
              <a:gs pos="100000">
                <a:srgbClr val="F3F3F3"/>
              </a:gs>
              <a:gs pos="0">
                <a:srgbClr val="B3B3B3"/>
              </a:gs>
            </a:gsLst>
            <a:lin ang="16200000" scaled="0"/>
            <a:tileRect/>
          </a:gradFill>
          <a:ln>
            <a:noFill/>
          </a:ln>
          <a:effectLst>
            <a:outerShdw blurRad="152400" dist="63500" dir="105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sp>
        <p:nvSpPr>
          <p:cNvPr id="11" name="Title 1"/>
          <p:cNvSpPr>
            <a:spLocks noGrp="1"/>
          </p:cNvSpPr>
          <p:nvPr>
            <p:ph type="title" hasCustomPrompt="1"/>
          </p:nvPr>
        </p:nvSpPr>
        <p:spPr>
          <a:xfrm>
            <a:off x="802761" y="2095791"/>
            <a:ext cx="4709040" cy="1467631"/>
          </a:xfrm>
        </p:spPr>
        <p:txBody>
          <a:bodyPr anchor="t" anchorCtr="0"/>
          <a:lstStyle>
            <a:lvl1pPr algn="l" defTabSz="914400" rtl="0" eaLnBrk="1" latinLnBrk="0" hangingPunct="1">
              <a:lnSpc>
                <a:spcPct val="90000"/>
              </a:lnSpc>
              <a:spcBef>
                <a:spcPct val="0"/>
              </a:spcBef>
              <a:buNone/>
              <a:defRPr lang="en-US" sz="2800" b="1" kern="1200" dirty="0">
                <a:ln w="0">
                  <a:noFill/>
                </a:ln>
                <a:solidFill>
                  <a:schemeClr val="tx1"/>
                </a:solidFill>
                <a:effectLst/>
                <a:latin typeface="Arial" pitchFamily="34" charset="0"/>
                <a:ea typeface="+mj-ea"/>
                <a:cs typeface="Arial" pitchFamily="34" charset="0"/>
              </a:defRPr>
            </a:lvl1pPr>
          </a:lstStyle>
          <a:p>
            <a:r>
              <a:rPr lang="en-US" dirty="0" smtClean="0"/>
              <a:t>Click to edit text </a:t>
            </a:r>
            <a:endParaRPr lang="en-US" dirty="0"/>
          </a:p>
        </p:txBody>
      </p:sp>
      <p:sp>
        <p:nvSpPr>
          <p:cNvPr id="10" name="Picture Placeholder 11"/>
          <p:cNvSpPr>
            <a:spLocks noGrp="1"/>
          </p:cNvSpPr>
          <p:nvPr>
            <p:ph type="pic" sz="quarter" idx="12" hasCustomPrompt="1"/>
          </p:nvPr>
        </p:nvSpPr>
        <p:spPr>
          <a:xfrm>
            <a:off x="5715000" y="-2823"/>
            <a:ext cx="3429000" cy="6172200"/>
          </a:xfrm>
          <a:ln>
            <a:noFill/>
          </a:ln>
          <a:effectLst/>
        </p:spPr>
        <p:txBody>
          <a:bodyPr anchor="ctr" anchorCtr="0"/>
          <a:lstStyle>
            <a:lvl1pPr marL="0" indent="0" algn="ctr">
              <a:buNone/>
              <a:defRPr>
                <a:ln>
                  <a:noFill/>
                </a:ln>
                <a:solidFill>
                  <a:schemeClr val="tx2"/>
                </a:solidFill>
              </a:defRPr>
            </a:lvl1pPr>
          </a:lstStyle>
          <a:p>
            <a:r>
              <a:rPr lang="en-US" dirty="0" smtClean="0"/>
              <a:t>Insert Picture Here</a:t>
            </a:r>
            <a:endParaRPr lang="en-US" dirty="0"/>
          </a:p>
        </p:txBody>
      </p:sp>
      <p:grpSp>
        <p:nvGrpSpPr>
          <p:cNvPr id="2" name="Group 5"/>
          <p:cNvGrpSpPr/>
          <p:nvPr/>
        </p:nvGrpSpPr>
        <p:grpSpPr>
          <a:xfrm>
            <a:off x="0" y="6172201"/>
            <a:ext cx="9144000" cy="224367"/>
            <a:chOff x="0" y="4629150"/>
            <a:chExt cx="9144000" cy="168275"/>
          </a:xfrm>
        </p:grpSpPr>
        <p:pic>
          <p:nvPicPr>
            <p:cNvPr id="7" name="Picture 25" descr="Red Ba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8"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 xmlns:p14="http://schemas.microsoft.com/office/powerpoint/2010/main" val="423997719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New Template_Announcement">
    <p:spTree>
      <p:nvGrpSpPr>
        <p:cNvPr id="1" name=""/>
        <p:cNvGrpSpPr/>
        <p:nvPr/>
      </p:nvGrpSpPr>
      <p:grpSpPr>
        <a:xfrm>
          <a:off x="0" y="0"/>
          <a:ext cx="0" cy="0"/>
          <a:chOff x="0" y="0"/>
          <a:chExt cx="0" cy="0"/>
        </a:xfrm>
      </p:grpSpPr>
      <p:sp>
        <p:nvSpPr>
          <p:cNvPr id="15" name="Rectangle 14"/>
          <p:cNvSpPr/>
          <p:nvPr/>
        </p:nvSpPr>
        <p:spPr>
          <a:xfrm>
            <a:off x="-2" y="1546584"/>
            <a:ext cx="9144000" cy="3962400"/>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sp>
        <p:nvSpPr>
          <p:cNvPr id="10" name="Text Placeholder 9"/>
          <p:cNvSpPr>
            <a:spLocks noGrp="1"/>
          </p:cNvSpPr>
          <p:nvPr>
            <p:ph type="body" sz="quarter" idx="11" hasCustomPrompt="1"/>
          </p:nvPr>
        </p:nvSpPr>
        <p:spPr>
          <a:xfrm>
            <a:off x="804347" y="1945655"/>
            <a:ext cx="5029186" cy="3213359"/>
          </a:xfrm>
        </p:spPr>
        <p:txBody>
          <a:bodyPr anchor="t" anchorCtr="0">
            <a:noAutofit/>
          </a:bodyPr>
          <a:lstStyle>
            <a:lvl1pPr marL="0" marR="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sz="4400" b="1" cap="all" baseline="0">
                <a:solidFill>
                  <a:schemeClr val="tx1"/>
                </a:solidFill>
              </a:defRPr>
            </a:lvl1pPr>
          </a:lstStyle>
          <a:p>
            <a:pPr marL="0" marR="0" lvl="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a:pPr>
            <a:r>
              <a:rPr lang="en-US" dirty="0" smtClean="0"/>
              <a:t>CLICK TO EDIT </a:t>
            </a:r>
            <a:br>
              <a:rPr lang="en-US" dirty="0" smtClean="0"/>
            </a:br>
            <a:r>
              <a:rPr lang="en-US" dirty="0" smtClean="0"/>
              <a:t>MASTER TEXT</a:t>
            </a:r>
          </a:p>
          <a:p>
            <a:pPr marL="0" marR="0" lvl="0" indent="0" algn="l" defTabSz="228600" rtl="0" eaLnBrk="1" fontAlgn="auto" latinLnBrk="0" hangingPunct="1">
              <a:lnSpc>
                <a:spcPct val="80000"/>
              </a:lnSpc>
              <a:spcBef>
                <a:spcPts val="0"/>
              </a:spcBef>
              <a:spcAft>
                <a:spcPts val="0"/>
              </a:spcAft>
              <a:buClr>
                <a:srgbClr val="FF0000"/>
              </a:buClr>
              <a:buSzPct val="85000"/>
              <a:buFont typeface="Wingdings" pitchFamily="2" charset="2"/>
              <a:buNone/>
              <a:tabLst/>
              <a:defRPr/>
            </a:pPr>
            <a:endParaRPr lang="en-US" dirty="0" smtClean="0"/>
          </a:p>
        </p:txBody>
      </p:sp>
      <p:sp>
        <p:nvSpPr>
          <p:cNvPr id="12" name="Picture Placeholder 11"/>
          <p:cNvSpPr>
            <a:spLocks noGrp="1"/>
          </p:cNvSpPr>
          <p:nvPr>
            <p:ph type="pic" sz="quarter" idx="12" hasCustomPrompt="1"/>
          </p:nvPr>
        </p:nvSpPr>
        <p:spPr>
          <a:xfrm>
            <a:off x="5941223" y="0"/>
            <a:ext cx="3064933" cy="6172200"/>
          </a:xfrm>
          <a:ln>
            <a:noFill/>
          </a:ln>
          <a:effectLst/>
        </p:spPr>
        <p:txBody>
          <a:bodyPr anchor="ctr" anchorCtr="0"/>
          <a:lstStyle>
            <a:lvl1pPr marL="0" indent="0" algn="ctr">
              <a:buNone/>
              <a:defRPr>
                <a:ln>
                  <a:noFill/>
                </a:ln>
                <a:solidFill>
                  <a:schemeClr val="tx1"/>
                </a:solidFill>
              </a:defRPr>
            </a:lvl1pPr>
          </a:lstStyle>
          <a:p>
            <a:r>
              <a:rPr lang="en-US" dirty="0" smtClean="0"/>
              <a:t>Insert Picture Here</a:t>
            </a:r>
            <a:endParaRPr lang="en-US" dirty="0"/>
          </a:p>
        </p:txBody>
      </p:sp>
      <p:grpSp>
        <p:nvGrpSpPr>
          <p:cNvPr id="2" name="Group 8"/>
          <p:cNvGrpSpPr/>
          <p:nvPr/>
        </p:nvGrpSpPr>
        <p:grpSpPr>
          <a:xfrm>
            <a:off x="0" y="6172201"/>
            <a:ext cx="9144000" cy="224367"/>
            <a:chOff x="0" y="4629150"/>
            <a:chExt cx="9144000" cy="168275"/>
          </a:xfrm>
        </p:grpSpPr>
        <p:pic>
          <p:nvPicPr>
            <p:cNvPr id="11" name="Picture 25" descr="Red Ba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13" name="Picture 20" descr="Oracle WHITE"/>
            <p:cNvPicPr>
              <a:picLocks noChangeArrowheads="1"/>
            </p:cNvPicPr>
            <p:nvPr userDrawn="1"/>
          </p:nvPicPr>
          <p:blipFill>
            <a:blip r:embed="rId3" cstate="print"/>
            <a:srcRect/>
            <a:stretch>
              <a:fillRect/>
            </a:stretch>
          </p:blipFill>
          <p:spPr bwMode="auto">
            <a:xfrm>
              <a:off x="8015479" y="4668926"/>
              <a:ext cx="704056" cy="88722"/>
            </a:xfrm>
            <a:prstGeom prst="rect">
              <a:avLst/>
            </a:prstGeom>
            <a:noFill/>
            <a:ln w="9525">
              <a:noFill/>
              <a:miter lim="800000"/>
              <a:headEnd/>
              <a:tailEnd/>
            </a:ln>
          </p:spPr>
        </p:pic>
      </p:grpSp>
    </p:spTree>
    <p:extLst>
      <p:ext uri="{BB962C8B-B14F-4D97-AF65-F5344CB8AC3E}">
        <p14:creationId xmlns="" xmlns:p14="http://schemas.microsoft.com/office/powerpoint/2010/main" val="264119745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New Template_Announcement Key Features">
    <p:spTree>
      <p:nvGrpSpPr>
        <p:cNvPr id="1" name=""/>
        <p:cNvGrpSpPr/>
        <p:nvPr/>
      </p:nvGrpSpPr>
      <p:grpSpPr>
        <a:xfrm>
          <a:off x="0" y="0"/>
          <a:ext cx="0" cy="0"/>
          <a:chOff x="0" y="0"/>
          <a:chExt cx="0" cy="0"/>
        </a:xfrm>
      </p:grpSpPr>
      <p:sp>
        <p:nvSpPr>
          <p:cNvPr id="9" name="Rectangle 8"/>
          <p:cNvSpPr/>
          <p:nvPr/>
        </p:nvSpPr>
        <p:spPr>
          <a:xfrm>
            <a:off x="2990088" y="1546584"/>
            <a:ext cx="6153912" cy="3962400"/>
          </a:xfrm>
          <a:prstGeom prst="rect">
            <a:avLst/>
          </a:prstGeom>
          <a:gradFill flip="none" rotWithShape="1">
            <a:gsLst>
              <a:gs pos="0">
                <a:srgbClr val="B3B3B3"/>
              </a:gs>
              <a:gs pos="100000">
                <a:srgbClr val="F3F3F3"/>
              </a:gs>
            </a:gsLst>
            <a:lin ang="16200000" scaled="0"/>
            <a:tileRect/>
          </a:gradFill>
          <a:ln>
            <a:noFill/>
          </a:ln>
          <a:effectLst>
            <a:outerShdw blurRad="152400" dist="63500" dir="36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sp>
        <p:nvSpPr>
          <p:cNvPr id="10" name="Text Placeholder 9"/>
          <p:cNvSpPr>
            <a:spLocks noGrp="1"/>
          </p:cNvSpPr>
          <p:nvPr>
            <p:ph type="body" sz="quarter" idx="11"/>
          </p:nvPr>
        </p:nvSpPr>
        <p:spPr>
          <a:xfrm>
            <a:off x="3443822" y="1907042"/>
            <a:ext cx="5369979" cy="3364876"/>
          </a:xfrm>
        </p:spPr>
        <p:txBody>
          <a:bodyPr anchor="t" anchorCtr="0"/>
          <a:lstStyle>
            <a:lvl1pPr marL="0" indent="0">
              <a:buNone/>
              <a:defRPr sz="2400" b="0" cap="all" baseline="0">
                <a:solidFill>
                  <a:schemeClr val="tx1"/>
                </a:solidFill>
              </a:defRPr>
            </a:lvl1pPr>
          </a:lstStyle>
          <a:p>
            <a:pPr lvl="0"/>
            <a:r>
              <a:rPr lang="en-US" smtClean="0"/>
              <a:t>Click to edit Master text styles</a:t>
            </a:r>
          </a:p>
        </p:txBody>
      </p:sp>
      <p:sp>
        <p:nvSpPr>
          <p:cNvPr id="8" name="Title 1"/>
          <p:cNvSpPr>
            <a:spLocks noGrp="1"/>
          </p:cNvSpPr>
          <p:nvPr>
            <p:ph type="title"/>
          </p:nvPr>
        </p:nvSpPr>
        <p:spPr>
          <a:xfrm>
            <a:off x="804347" y="327384"/>
            <a:ext cx="8229586" cy="1027283"/>
          </a:xfrm>
        </p:spPr>
        <p:txBody>
          <a:bodyPr anchor="t" anchorCtr="0"/>
          <a:lstStyle>
            <a:lvl1pPr>
              <a:defRPr/>
            </a:lvl1pPr>
          </a:lstStyle>
          <a:p>
            <a:r>
              <a:rPr lang="en-US" smtClean="0"/>
              <a:t>Click to edit Master title style</a:t>
            </a:r>
            <a:endParaRPr lang="en-US" dirty="0"/>
          </a:p>
        </p:txBody>
      </p:sp>
      <p:sp>
        <p:nvSpPr>
          <p:cNvPr id="6" name="Picture Placeholder 11"/>
          <p:cNvSpPr>
            <a:spLocks noGrp="1"/>
          </p:cNvSpPr>
          <p:nvPr>
            <p:ph type="pic" sz="quarter" idx="13" hasCustomPrompt="1"/>
          </p:nvPr>
        </p:nvSpPr>
        <p:spPr>
          <a:xfrm>
            <a:off x="6351" y="1546581"/>
            <a:ext cx="2944368" cy="3962400"/>
          </a:xfrm>
          <a:ln>
            <a:noFill/>
          </a:ln>
          <a:effectLst>
            <a:reflection stA="30000" endPos="4000" dir="5400000" sy="-100000" algn="bl" rotWithShape="0"/>
          </a:effectLst>
        </p:spPr>
        <p:txBody>
          <a:bodyPr anchor="ctr" anchorCtr="0"/>
          <a:lstStyle>
            <a:lvl1pPr marL="0" indent="0" algn="ctr">
              <a:buNone/>
              <a:defRPr>
                <a:ln>
                  <a:noFill/>
                </a:ln>
                <a:solidFill>
                  <a:schemeClr val="tx1"/>
                </a:solidFill>
              </a:defRPr>
            </a:lvl1pPr>
          </a:lstStyle>
          <a:p>
            <a:r>
              <a:rPr lang="en-US" dirty="0" smtClean="0"/>
              <a:t>Insert Picture Here</a:t>
            </a:r>
            <a:endParaRPr lang="en-US" dirty="0"/>
          </a:p>
        </p:txBody>
      </p:sp>
    </p:spTree>
    <p:extLst>
      <p:ext uri="{BB962C8B-B14F-4D97-AF65-F5344CB8AC3E}">
        <p14:creationId xmlns="" xmlns:p14="http://schemas.microsoft.com/office/powerpoint/2010/main" val="37134359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New Template_Case Study">
    <p:spTree>
      <p:nvGrpSpPr>
        <p:cNvPr id="1" name=""/>
        <p:cNvGrpSpPr/>
        <p:nvPr/>
      </p:nvGrpSpPr>
      <p:grpSpPr>
        <a:xfrm>
          <a:off x="0" y="0"/>
          <a:ext cx="0" cy="0"/>
          <a:chOff x="0" y="0"/>
          <a:chExt cx="0" cy="0"/>
        </a:xfrm>
      </p:grpSpPr>
      <p:sp>
        <p:nvSpPr>
          <p:cNvPr id="7" name="Rectangle 6"/>
          <p:cNvSpPr/>
          <p:nvPr/>
        </p:nvSpPr>
        <p:spPr>
          <a:xfrm>
            <a:off x="-1" y="2288585"/>
            <a:ext cx="4284133" cy="3227303"/>
          </a:xfrm>
          <a:prstGeom prst="rect">
            <a:avLst/>
          </a:prstGeom>
          <a:gradFill flip="none" rotWithShape="1">
            <a:gsLst>
              <a:gs pos="0">
                <a:srgbClr val="B3B3B3"/>
              </a:gs>
              <a:gs pos="100000">
                <a:srgbClr val="F3F3F3"/>
              </a:gs>
            </a:gsLst>
            <a:lin ang="16200000" scaled="0"/>
            <a:tileRect/>
          </a:gradFill>
          <a:ln>
            <a:noFill/>
          </a:ln>
          <a:effectLst>
            <a:outerShdw blurRad="152400" dist="63500" dir="78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sp>
        <p:nvSpPr>
          <p:cNvPr id="8" name="Rectangle 7"/>
          <p:cNvSpPr/>
          <p:nvPr/>
        </p:nvSpPr>
        <p:spPr bwMode="auto">
          <a:xfrm>
            <a:off x="1524" y="1542198"/>
            <a:ext cx="4291076" cy="735097"/>
          </a:xfrm>
          <a:prstGeom prst="rect">
            <a:avLst/>
          </a:prstGeom>
          <a:gradFill>
            <a:gsLst>
              <a:gs pos="0">
                <a:schemeClr val="accent1"/>
              </a:gs>
              <a:gs pos="100000">
                <a:schemeClr val="accent1">
                  <a:lumMod val="75000"/>
                </a:schemeClr>
              </a:gs>
            </a:gsLst>
            <a:lin ang="5400000" scaled="1"/>
          </a:gradFill>
          <a:ln w="9525" cap="flat" cmpd="sng" algn="ctr">
            <a:noFill/>
            <a:prstDash val="solid"/>
            <a:round/>
            <a:headEnd type="none" w="med" len="med"/>
            <a:tailEnd type="none" w="med" len="med"/>
          </a:ln>
          <a:effectLst/>
        </p:spPr>
        <p:txBody>
          <a:bodyPr lIns="92075" tIns="46038" rIns="92075" bIns="46038" anchor="ctr"/>
          <a:lstStyle/>
          <a:p>
            <a:pPr marL="119063" indent="-119063">
              <a:lnSpc>
                <a:spcPct val="100000"/>
              </a:lnSpc>
              <a:spcBef>
                <a:spcPct val="0"/>
              </a:spcBef>
              <a:buClrTx/>
              <a:defRPr/>
            </a:pPr>
            <a:endParaRPr lang="en-US" sz="4000" dirty="0">
              <a:solidFill>
                <a:srgbClr val="FFFFFF"/>
              </a:solidFill>
              <a:latin typeface="Arial" pitchFamily="-106" charset="0"/>
              <a:ea typeface="ＭＳ Ｐゴシック" pitchFamily="34" charset="-128"/>
              <a:cs typeface="Arial" pitchFamily="34" charset="0"/>
            </a:endParaRPr>
          </a:p>
        </p:txBody>
      </p:sp>
      <p:sp>
        <p:nvSpPr>
          <p:cNvPr id="26" name="Picture Placeholder 25"/>
          <p:cNvSpPr>
            <a:spLocks noGrp="1"/>
          </p:cNvSpPr>
          <p:nvPr>
            <p:ph type="pic" sz="quarter" idx="15" hasCustomPrompt="1"/>
          </p:nvPr>
        </p:nvSpPr>
        <p:spPr>
          <a:xfrm>
            <a:off x="4318000" y="1542197"/>
            <a:ext cx="4825998" cy="3962400"/>
          </a:xfrm>
          <a:effectLst>
            <a:reflection blurRad="63500" stA="50000" endPos="7000" dir="5400000" sy="-100000" algn="bl" rotWithShape="0"/>
          </a:effectLst>
        </p:spPr>
        <p:txBody>
          <a:bodyPr anchor="ctr" anchorCtr="1"/>
          <a:lstStyle>
            <a:lvl1pPr marL="0" indent="0" algn="ctr">
              <a:buNone/>
              <a:defRPr/>
            </a:lvl1pPr>
          </a:lstStyle>
          <a:p>
            <a:r>
              <a:rPr lang="en-US" dirty="0" smtClean="0"/>
              <a:t>Insert Picture Here</a:t>
            </a:r>
            <a:endParaRPr lang="en-US" dirty="0"/>
          </a:p>
        </p:txBody>
      </p:sp>
      <p:sp>
        <p:nvSpPr>
          <p:cNvPr id="23" name="Text Placeholder 22"/>
          <p:cNvSpPr>
            <a:spLocks noGrp="1"/>
          </p:cNvSpPr>
          <p:nvPr>
            <p:ph type="body" sz="quarter" idx="13"/>
          </p:nvPr>
        </p:nvSpPr>
        <p:spPr>
          <a:xfrm>
            <a:off x="753544" y="2479525"/>
            <a:ext cx="3131820" cy="2849880"/>
          </a:xfrm>
        </p:spPr>
        <p:txBody>
          <a:bodyPr>
            <a:normAutofit/>
          </a:bodyPr>
          <a:lstStyle>
            <a:lvl1pPr>
              <a:defRPr sz="1600"/>
            </a:lvl1pPr>
          </a:lstStyle>
          <a:p>
            <a:pPr lvl="0"/>
            <a:r>
              <a:rPr lang="en-US" smtClean="0"/>
              <a:t>Click to edit Master text styles</a:t>
            </a:r>
          </a:p>
        </p:txBody>
      </p:sp>
      <p:sp>
        <p:nvSpPr>
          <p:cNvPr id="24" name="Text Placeholder 22"/>
          <p:cNvSpPr>
            <a:spLocks noGrp="1"/>
          </p:cNvSpPr>
          <p:nvPr>
            <p:ph type="body" sz="quarter" idx="14" hasCustomPrompt="1"/>
          </p:nvPr>
        </p:nvSpPr>
        <p:spPr bwMode="white">
          <a:xfrm>
            <a:off x="804346" y="1551494"/>
            <a:ext cx="3412068" cy="725801"/>
          </a:xfrm>
          <a:noFill/>
        </p:spPr>
        <p:txBody>
          <a:bodyPr lIns="0" tIns="0" rIns="0" bIns="0" anchor="ctr" anchorCtr="0">
            <a:noAutofit/>
          </a:bodyPr>
          <a:lstStyle>
            <a:lvl1pPr marL="0" indent="0">
              <a:buNone/>
              <a:defRPr sz="2000" b="1" cap="none" baseline="0">
                <a:solidFill>
                  <a:schemeClr val="bg1"/>
                </a:solidFill>
              </a:defRPr>
            </a:lvl1pPr>
          </a:lstStyle>
          <a:p>
            <a:pPr lvl="0"/>
            <a:r>
              <a:rPr lang="en-US" dirty="0" smtClean="0"/>
              <a:t>Master Text</a:t>
            </a:r>
          </a:p>
        </p:txBody>
      </p:sp>
      <p:sp>
        <p:nvSpPr>
          <p:cNvPr id="11" name="Title 1"/>
          <p:cNvSpPr>
            <a:spLocks noGrp="1"/>
          </p:cNvSpPr>
          <p:nvPr>
            <p:ph type="title"/>
          </p:nvPr>
        </p:nvSpPr>
        <p:spPr>
          <a:xfrm>
            <a:off x="804347" y="327384"/>
            <a:ext cx="8221121" cy="1027283"/>
          </a:xfrm>
        </p:spPr>
        <p:txBody>
          <a:bodyPr anchor="t" anchorCtr="0"/>
          <a:lstStyle>
            <a:lvl1pPr>
              <a:defRPr/>
            </a:lvl1pPr>
          </a:lstStyle>
          <a:p>
            <a:r>
              <a:rPr lang="en-US" smtClean="0"/>
              <a:t>Click to edit Master title style</a:t>
            </a:r>
            <a:endParaRPr lang="en-US" dirty="0"/>
          </a:p>
        </p:txBody>
      </p:sp>
    </p:spTree>
    <p:extLst>
      <p:ext uri="{BB962C8B-B14F-4D97-AF65-F5344CB8AC3E}">
        <p14:creationId xmlns="" xmlns:p14="http://schemas.microsoft.com/office/powerpoint/2010/main" val="12227172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New Template_Quote">
    <p:spTree>
      <p:nvGrpSpPr>
        <p:cNvPr id="1" name=""/>
        <p:cNvGrpSpPr/>
        <p:nvPr/>
      </p:nvGrpSpPr>
      <p:grpSpPr>
        <a:xfrm>
          <a:off x="0" y="0"/>
          <a:ext cx="0" cy="0"/>
          <a:chOff x="0" y="0"/>
          <a:chExt cx="0" cy="0"/>
        </a:xfrm>
      </p:grpSpPr>
      <p:sp>
        <p:nvSpPr>
          <p:cNvPr id="19" name="Rectangle 18"/>
          <p:cNvSpPr/>
          <p:nvPr/>
        </p:nvSpPr>
        <p:spPr>
          <a:xfrm>
            <a:off x="0" y="1546585"/>
            <a:ext cx="9144000" cy="3962399"/>
          </a:xfrm>
          <a:prstGeom prst="rect">
            <a:avLst/>
          </a:prstGeom>
          <a:gradFill flip="none" rotWithShape="1">
            <a:gsLst>
              <a:gs pos="0">
                <a:srgbClr val="AA0000"/>
              </a:gs>
              <a:gs pos="100000">
                <a:srgbClr val="FF1414"/>
              </a:gs>
            </a:gsLst>
            <a:lin ang="16200000" scaled="0"/>
            <a:tileRect/>
          </a:gradFill>
          <a:ln>
            <a:noFill/>
          </a:ln>
          <a:effectLst>
            <a:outerShdw blurRad="152400" dist="63500" dir="2700000" algn="tl"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sp>
        <p:nvSpPr>
          <p:cNvPr id="11" name="Text Placeholder 9"/>
          <p:cNvSpPr>
            <a:spLocks noGrp="1"/>
          </p:cNvSpPr>
          <p:nvPr>
            <p:ph type="body" sz="quarter" idx="11"/>
          </p:nvPr>
        </p:nvSpPr>
        <p:spPr bwMode="white">
          <a:xfrm>
            <a:off x="798000" y="1896539"/>
            <a:ext cx="7617881" cy="1806223"/>
          </a:xfrm>
        </p:spPr>
        <p:txBody>
          <a:bodyPr lIns="0" tIns="0" rIns="0" bIns="0" anchor="t" anchorCtr="0">
            <a:normAutofit/>
          </a:bodyPr>
          <a:lstStyle>
            <a:lvl1pPr marL="114300" indent="-114300">
              <a:lnSpc>
                <a:spcPct val="90000"/>
              </a:lnSpc>
              <a:spcBef>
                <a:spcPts val="0"/>
              </a:spcBef>
              <a:spcAft>
                <a:spcPts val="1800"/>
              </a:spcAft>
              <a:buNone/>
              <a:defRPr sz="2400" b="0" cap="none" baseline="0">
                <a:solidFill>
                  <a:schemeClr val="bg1"/>
                </a:solidFill>
              </a:defRPr>
            </a:lvl1pPr>
          </a:lstStyle>
          <a:p>
            <a:pPr lvl="0"/>
            <a:r>
              <a:rPr lang="en-US" smtClean="0"/>
              <a:t>Click to edit Master text styles</a:t>
            </a:r>
          </a:p>
        </p:txBody>
      </p:sp>
      <p:sp>
        <p:nvSpPr>
          <p:cNvPr id="17" name="Text Placeholder 22"/>
          <p:cNvSpPr>
            <a:spLocks noGrp="1"/>
          </p:cNvSpPr>
          <p:nvPr>
            <p:ph type="body" sz="quarter" idx="16" hasCustomPrompt="1"/>
          </p:nvPr>
        </p:nvSpPr>
        <p:spPr bwMode="white">
          <a:xfrm>
            <a:off x="899603" y="3793072"/>
            <a:ext cx="3994149" cy="591937"/>
          </a:xfrm>
          <a:noFill/>
        </p:spPr>
        <p:txBody>
          <a:bodyPr lIns="0" tIns="0" rIns="0" bIns="0" anchor="b" anchorCtr="0">
            <a:normAutofit/>
          </a:bodyPr>
          <a:lstStyle>
            <a:lvl1pPr marL="0" indent="0">
              <a:lnSpc>
                <a:spcPct val="90000"/>
              </a:lnSpc>
              <a:spcBef>
                <a:spcPts val="0"/>
              </a:spcBef>
              <a:spcAft>
                <a:spcPts val="1800"/>
              </a:spcAft>
              <a:buFont typeface="Arial" pitchFamily="34" charset="0"/>
              <a:buNone/>
              <a:defRPr lang="en-US" sz="2000" b="1" kern="1200" cap="none" baseline="0" dirty="0" smtClean="0">
                <a:solidFill>
                  <a:schemeClr val="bg1"/>
                </a:solidFill>
                <a:latin typeface="Arial" pitchFamily="34" charset="0"/>
                <a:ea typeface="+mn-ea"/>
                <a:cs typeface="Arial" pitchFamily="34" charset="0"/>
              </a:defRPr>
            </a:lvl1pPr>
          </a:lstStyle>
          <a:p>
            <a:pPr marL="0" lvl="0" indent="0" algn="l" defTabSz="914400" rtl="0" eaLnBrk="1" latinLnBrk="0" hangingPunct="1">
              <a:lnSpc>
                <a:spcPct val="75000"/>
              </a:lnSpc>
              <a:spcBef>
                <a:spcPts val="0"/>
              </a:spcBef>
              <a:spcAft>
                <a:spcPts val="0"/>
              </a:spcAft>
              <a:buClr>
                <a:srgbClr val="FF0000"/>
              </a:buClr>
              <a:buFont typeface="Wingdings" pitchFamily="2" charset="2"/>
              <a:buNone/>
            </a:pPr>
            <a:r>
              <a:rPr lang="en-US" dirty="0" smtClean="0"/>
              <a:t>Click to edit name</a:t>
            </a:r>
          </a:p>
        </p:txBody>
      </p:sp>
      <p:sp>
        <p:nvSpPr>
          <p:cNvPr id="8" name="Text Placeholder 22"/>
          <p:cNvSpPr>
            <a:spLocks noGrp="1"/>
          </p:cNvSpPr>
          <p:nvPr>
            <p:ph type="body" sz="quarter" idx="17" hasCustomPrompt="1"/>
          </p:nvPr>
        </p:nvSpPr>
        <p:spPr bwMode="white">
          <a:xfrm>
            <a:off x="899603" y="4458164"/>
            <a:ext cx="3994149" cy="937931"/>
          </a:xfrm>
          <a:noFill/>
        </p:spPr>
        <p:txBody>
          <a:bodyPr lIns="0" tIns="0" rIns="0" bIns="0" anchor="t" anchorCtr="0">
            <a:normAutofit/>
          </a:bodyPr>
          <a:lstStyle>
            <a:lvl1pPr marL="0" indent="0">
              <a:lnSpc>
                <a:spcPct val="90000"/>
              </a:lnSpc>
              <a:spcBef>
                <a:spcPts val="0"/>
              </a:spcBef>
              <a:spcAft>
                <a:spcPts val="1800"/>
              </a:spcAft>
              <a:buFont typeface="Arial" pitchFamily="34" charset="0"/>
              <a:buNone/>
              <a:defRPr lang="en-US" sz="1600" b="0" kern="1200" cap="none" baseline="0" dirty="0" smtClean="0">
                <a:solidFill>
                  <a:schemeClr val="bg1"/>
                </a:solidFill>
                <a:latin typeface="Arial" pitchFamily="34" charset="0"/>
                <a:ea typeface="+mn-ea"/>
                <a:cs typeface="Arial" pitchFamily="34" charset="0"/>
              </a:defRPr>
            </a:lvl1pPr>
          </a:lstStyle>
          <a:p>
            <a:pPr marL="0" lvl="0" indent="0" algn="l" defTabSz="914400" rtl="0" eaLnBrk="1" latinLnBrk="0" hangingPunct="1">
              <a:lnSpc>
                <a:spcPct val="75000"/>
              </a:lnSpc>
              <a:spcBef>
                <a:spcPts val="0"/>
              </a:spcBef>
              <a:spcAft>
                <a:spcPts val="0"/>
              </a:spcAft>
              <a:buClr>
                <a:srgbClr val="FF0000"/>
              </a:buClr>
              <a:buFont typeface="Wingdings" pitchFamily="2" charset="2"/>
              <a:buNone/>
            </a:pPr>
            <a:r>
              <a:rPr lang="en-US" dirty="0" smtClean="0"/>
              <a:t>Click to edit title</a:t>
            </a:r>
          </a:p>
        </p:txBody>
      </p:sp>
    </p:spTree>
    <p:extLst>
      <p:ext uri="{BB962C8B-B14F-4D97-AF65-F5344CB8AC3E}">
        <p14:creationId xmlns="" xmlns:p14="http://schemas.microsoft.com/office/powerpoint/2010/main" val="370829432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New Template_Chart">
    <p:spTree>
      <p:nvGrpSpPr>
        <p:cNvPr id="1" name=""/>
        <p:cNvGrpSpPr/>
        <p:nvPr/>
      </p:nvGrpSpPr>
      <p:grpSpPr>
        <a:xfrm>
          <a:off x="0" y="0"/>
          <a:ext cx="0" cy="0"/>
          <a:chOff x="0" y="0"/>
          <a:chExt cx="0" cy="0"/>
        </a:xfrm>
      </p:grpSpPr>
      <p:sp>
        <p:nvSpPr>
          <p:cNvPr id="12" name="Text Placeholder 22"/>
          <p:cNvSpPr>
            <a:spLocks noGrp="1"/>
          </p:cNvSpPr>
          <p:nvPr>
            <p:ph type="body" sz="quarter" idx="16" hasCustomPrompt="1"/>
          </p:nvPr>
        </p:nvSpPr>
        <p:spPr>
          <a:xfrm>
            <a:off x="457201" y="2023876"/>
            <a:ext cx="2607406" cy="3318248"/>
          </a:xfrm>
          <a:noFill/>
        </p:spPr>
        <p:txBody>
          <a:bodyPr lIns="0" tIns="0" rIns="0" bIns="0" anchor="ctr" anchorCtr="0">
            <a:noAutofit/>
          </a:bodyPr>
          <a:lstStyle>
            <a:lvl1pPr marL="0" indent="0">
              <a:lnSpc>
                <a:spcPct val="90000"/>
              </a:lnSpc>
              <a:spcBef>
                <a:spcPts val="0"/>
              </a:spcBef>
              <a:spcAft>
                <a:spcPts val="1800"/>
              </a:spcAft>
              <a:buFont typeface="Arial" pitchFamily="34" charset="0"/>
              <a:buNone/>
              <a:defRPr sz="1800" b="0" cap="none" baseline="0">
                <a:solidFill>
                  <a:schemeClr val="tx1"/>
                </a:solidFill>
              </a:defRPr>
            </a:lvl1pPr>
          </a:lstStyle>
          <a:p>
            <a:pPr lvl="0"/>
            <a:r>
              <a:rPr lang="en-US" dirty="0" smtClean="0"/>
              <a:t>Click to edit master text</a:t>
            </a:r>
          </a:p>
        </p:txBody>
      </p:sp>
      <p:sp>
        <p:nvSpPr>
          <p:cNvPr id="3" name="Chart Placeholder 2"/>
          <p:cNvSpPr>
            <a:spLocks noGrp="1"/>
          </p:cNvSpPr>
          <p:nvPr>
            <p:ph type="chart" sz="quarter" idx="17" hasCustomPrompt="1"/>
          </p:nvPr>
        </p:nvSpPr>
        <p:spPr>
          <a:xfrm>
            <a:off x="3482976" y="1498600"/>
            <a:ext cx="5236560" cy="4379384"/>
          </a:xfrm>
        </p:spPr>
        <p:txBody>
          <a:bodyPr anchor="ctr" anchorCtr="1"/>
          <a:lstStyle>
            <a:lvl1pPr marL="60325" indent="0" algn="ctr">
              <a:buNone/>
              <a:defRPr/>
            </a:lvl1pPr>
          </a:lstStyle>
          <a:p>
            <a:r>
              <a:rPr lang="en-US" dirty="0" smtClean="0"/>
              <a:t>Insert Chart Here</a:t>
            </a:r>
            <a:endParaRPr lang="en-US" dirty="0"/>
          </a:p>
        </p:txBody>
      </p:sp>
      <p:sp>
        <p:nvSpPr>
          <p:cNvPr id="9" name="Title 1"/>
          <p:cNvSpPr>
            <a:spLocks noGrp="1"/>
          </p:cNvSpPr>
          <p:nvPr>
            <p:ph type="title"/>
          </p:nvPr>
        </p:nvSpPr>
        <p:spPr>
          <a:xfrm>
            <a:off x="804347" y="327384"/>
            <a:ext cx="8229586" cy="1027283"/>
          </a:xfrm>
        </p:spPr>
        <p:txBody>
          <a:bodyPr anchor="t" anchorCtr="0"/>
          <a:lstStyle>
            <a:lvl1pPr>
              <a:defRPr/>
            </a:lvl1pPr>
          </a:lstStyle>
          <a:p>
            <a:r>
              <a:rPr lang="en-US" smtClean="0"/>
              <a:t>Click to edit Master title style</a:t>
            </a:r>
            <a:endParaRPr lang="en-US" dirty="0"/>
          </a:p>
        </p:txBody>
      </p:sp>
      <p:sp>
        <p:nvSpPr>
          <p:cNvPr id="8" name="Rectangle 26"/>
          <p:cNvSpPr>
            <a:spLocks noChangeArrowheads="1"/>
          </p:cNvSpPr>
          <p:nvPr/>
        </p:nvSpPr>
        <p:spPr bwMode="auto">
          <a:xfrm flipH="1">
            <a:off x="3171825" y="1491134"/>
            <a:ext cx="27432" cy="4206876"/>
          </a:xfrm>
          <a:prstGeom prst="rect">
            <a:avLst/>
          </a:prstGeom>
          <a:gradFill rotWithShape="1">
            <a:gsLst>
              <a:gs pos="0">
                <a:schemeClr val="accent1"/>
              </a:gs>
              <a:gs pos="100000">
                <a:schemeClr val="accent1">
                  <a:lumMod val="75000"/>
                </a:schemeClr>
              </a:gs>
            </a:gsLst>
            <a:lin ang="5400000" scaled="1"/>
          </a:gradFill>
          <a:ln>
            <a:noFill/>
          </a:ln>
          <a:effectLst/>
          <a:extLst/>
        </p:spPr>
        <p:txBody>
          <a:bodyPr wrap="none" lIns="34281" tIns="17140" rIns="34281" bIns="17140" anchor="ctr"/>
          <a:lstStyle/>
          <a:p>
            <a:pPr algn="l">
              <a:lnSpc>
                <a:spcPct val="100000"/>
              </a:lnSpc>
              <a:spcBef>
                <a:spcPct val="0"/>
              </a:spcBef>
              <a:buClrTx/>
            </a:pPr>
            <a:endParaRPr lang="en-US" sz="700" b="0" dirty="0">
              <a:solidFill>
                <a:srgbClr val="000000"/>
              </a:solidFill>
              <a:ea typeface="ＭＳ Ｐゴシック" pitchFamily="34" charset="-128"/>
              <a:cs typeface="Arial" pitchFamily="34" charset="0"/>
            </a:endParaRPr>
          </a:p>
        </p:txBody>
      </p:sp>
    </p:spTree>
    <p:extLst>
      <p:ext uri="{BB962C8B-B14F-4D97-AF65-F5344CB8AC3E}">
        <p14:creationId xmlns="" xmlns:p14="http://schemas.microsoft.com/office/powerpoint/2010/main" val="396455817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New Template_Corp Tagline">
    <p:spTree>
      <p:nvGrpSpPr>
        <p:cNvPr id="1" name=""/>
        <p:cNvGrpSpPr/>
        <p:nvPr/>
      </p:nvGrpSpPr>
      <p:grpSpPr>
        <a:xfrm>
          <a:off x="0" y="0"/>
          <a:ext cx="0" cy="0"/>
          <a:chOff x="0" y="0"/>
          <a:chExt cx="0" cy="0"/>
        </a:xfrm>
      </p:grpSpPr>
      <p:pic>
        <p:nvPicPr>
          <p:cNvPr id="4" name="Picture 10"/>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 name="Group 4"/>
          <p:cNvGrpSpPr/>
          <p:nvPr/>
        </p:nvGrpSpPr>
        <p:grpSpPr>
          <a:xfrm>
            <a:off x="2103807" y="2365638"/>
            <a:ext cx="4936386" cy="2126727"/>
            <a:chOff x="2113332" y="1464413"/>
            <a:chExt cx="4936386" cy="1595045"/>
          </a:xfrm>
        </p:grpSpPr>
        <p:pic>
          <p:nvPicPr>
            <p:cNvPr id="6" name="Picture 10"/>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13332" y="1464413"/>
              <a:ext cx="4936386" cy="15950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1034" descr="HSET_clr_rgb"/>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481263" y="1700213"/>
              <a:ext cx="4179887" cy="1198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 xmlns:p14="http://schemas.microsoft.com/office/powerpoint/2010/main" val="23456210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New Template_Closing Slide">
    <p:spTree>
      <p:nvGrpSpPr>
        <p:cNvPr id="1" name=""/>
        <p:cNvGrpSpPr/>
        <p:nvPr/>
      </p:nvGrpSpPr>
      <p:grpSpPr>
        <a:xfrm>
          <a:off x="0" y="0"/>
          <a:ext cx="0" cy="0"/>
          <a:chOff x="0" y="0"/>
          <a:chExt cx="0" cy="0"/>
        </a:xfrm>
      </p:grpSpPr>
      <p:pic>
        <p:nvPicPr>
          <p:cNvPr id="13" name="Picture 1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13" descr="O_signature_clr_rgb.jp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855133" y="1772129"/>
            <a:ext cx="7315200" cy="2999232"/>
          </a:xfrm>
          <a:prstGeom prst="rect">
            <a:avLst/>
          </a:prstGeom>
        </p:spPr>
      </p:pic>
    </p:spTree>
    <p:extLst>
      <p:ext uri="{BB962C8B-B14F-4D97-AF65-F5344CB8AC3E}">
        <p14:creationId xmlns="" xmlns:p14="http://schemas.microsoft.com/office/powerpoint/2010/main" val="7821037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DO NOT USE_Instructions 1">
    <p:spTree>
      <p:nvGrpSpPr>
        <p:cNvPr id="1" name=""/>
        <p:cNvGrpSpPr/>
        <p:nvPr/>
      </p:nvGrpSpPr>
      <p:grpSpPr>
        <a:xfrm>
          <a:off x="0" y="0"/>
          <a:ext cx="0" cy="0"/>
          <a:chOff x="0" y="0"/>
          <a:chExt cx="0" cy="0"/>
        </a:xfrm>
      </p:grpSpPr>
      <p:pic>
        <p:nvPicPr>
          <p:cNvPr id="5" name="Picture 1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4177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itle 1"/>
          <p:cNvSpPr>
            <a:spLocks noGrp="1"/>
          </p:cNvSpPr>
          <p:nvPr>
            <p:ph type="title" hasCustomPrompt="1"/>
          </p:nvPr>
        </p:nvSpPr>
        <p:spPr>
          <a:xfrm>
            <a:off x="802761" y="2095791"/>
            <a:ext cx="5030787" cy="1467631"/>
          </a:xfrm>
        </p:spPr>
        <p:txBody>
          <a:bodyPr anchor="t" anchorCtr="0"/>
          <a:lstStyle>
            <a:lvl1pPr marL="0" algn="l" defTabSz="914400" rtl="0" eaLnBrk="1" latinLnBrk="0" hangingPunct="1">
              <a:lnSpc>
                <a:spcPct val="90000"/>
              </a:lnSpc>
              <a:spcBef>
                <a:spcPct val="0"/>
              </a:spcBef>
              <a:buNone/>
              <a:defRPr lang="en-US" sz="2800" b="1" kern="1200" dirty="0">
                <a:solidFill>
                  <a:schemeClr val="tx1"/>
                </a:solidFill>
                <a:latin typeface="Arial" pitchFamily="34" charset="0"/>
                <a:ea typeface="+mj-ea"/>
                <a:cs typeface="Arial" pitchFamily="34" charset="0"/>
              </a:defRPr>
            </a:lvl1pPr>
          </a:lstStyle>
          <a:p>
            <a:r>
              <a:rPr lang="en-US" dirty="0" smtClean="0"/>
              <a:t>Click to edit text </a:t>
            </a:r>
            <a:endParaRPr lang="en-US" dirty="0"/>
          </a:p>
        </p:txBody>
      </p:sp>
    </p:spTree>
    <p:extLst>
      <p:ext uri="{BB962C8B-B14F-4D97-AF65-F5344CB8AC3E}">
        <p14:creationId xmlns="" xmlns:p14="http://schemas.microsoft.com/office/powerpoint/2010/main" val="275138521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4"/>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161" indent="0" algn="ctr">
              <a:buNone/>
              <a:defRPr/>
            </a:lvl2pPr>
            <a:lvl3pPr marL="914320" indent="0" algn="ctr">
              <a:buNone/>
              <a:defRPr/>
            </a:lvl3pPr>
            <a:lvl4pPr marL="1371481" indent="0" algn="ctr">
              <a:buNone/>
              <a:defRPr/>
            </a:lvl4pPr>
            <a:lvl5pPr marL="1828642" indent="0" algn="ctr">
              <a:buNone/>
              <a:defRPr/>
            </a:lvl5pPr>
            <a:lvl6pPr marL="2285804" indent="0" algn="ctr">
              <a:buNone/>
              <a:defRPr/>
            </a:lvl6pPr>
            <a:lvl7pPr marL="2742963" indent="0" algn="ctr">
              <a:buNone/>
              <a:defRPr/>
            </a:lvl7pPr>
            <a:lvl8pPr marL="3200124" indent="0" algn="ctr">
              <a:buNone/>
              <a:defRPr/>
            </a:lvl8pPr>
            <a:lvl9pPr marL="3657284" indent="0" algn="ctr">
              <a:buNone/>
              <a:defRPr/>
            </a:lvl9pPr>
          </a:lstStyle>
          <a:p>
            <a:r>
              <a:rPr lang="en-US" smtClean="0"/>
              <a:t>Click to edit Master subtitle style</a:t>
            </a:r>
            <a:endParaRPr lang="en-US"/>
          </a:p>
        </p:txBody>
      </p:sp>
    </p:spTree>
  </p:cSld>
  <p:clrMapOvr>
    <a:masterClrMapping/>
  </p:clrMapOvr>
  <p:transition spd="med">
    <p:wipe dir="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DO NOT USE_Instructions 2">
    <p:spTree>
      <p:nvGrpSpPr>
        <p:cNvPr id="1" name=""/>
        <p:cNvGrpSpPr/>
        <p:nvPr/>
      </p:nvGrpSpPr>
      <p:grpSpPr>
        <a:xfrm>
          <a:off x="0" y="0"/>
          <a:ext cx="0" cy="0"/>
          <a:chOff x="0" y="0"/>
          <a:chExt cx="0" cy="0"/>
        </a:xfrm>
      </p:grpSpPr>
      <p:pic>
        <p:nvPicPr>
          <p:cNvPr id="6" name="Picture 1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4177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804347" y="1602452"/>
            <a:ext cx="8229600" cy="4753192"/>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a:xfrm>
            <a:off x="804347" y="327384"/>
            <a:ext cx="8229600" cy="1027283"/>
          </a:xfrm>
        </p:spPr>
        <p:txBody>
          <a:bodyPr anchor="t" anchorCtr="0"/>
          <a:lstStyle>
            <a:lvl1pPr>
              <a:defRPr/>
            </a:lvl1pPr>
          </a:lstStyle>
          <a:p>
            <a:r>
              <a:rPr lang="en-US" smtClean="0"/>
              <a:t>Click to edit Master title style</a:t>
            </a:r>
            <a:endParaRPr lang="en-US" dirty="0"/>
          </a:p>
        </p:txBody>
      </p:sp>
    </p:spTree>
    <p:extLst>
      <p:ext uri="{BB962C8B-B14F-4D97-AF65-F5344CB8AC3E}">
        <p14:creationId xmlns="" xmlns:p14="http://schemas.microsoft.com/office/powerpoint/2010/main" val="35206512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DO NOT USE_Instructions 3">
    <p:spTree>
      <p:nvGrpSpPr>
        <p:cNvPr id="1" name=""/>
        <p:cNvGrpSpPr/>
        <p:nvPr/>
      </p:nvGrpSpPr>
      <p:grpSpPr>
        <a:xfrm>
          <a:off x="0" y="0"/>
          <a:ext cx="0" cy="0"/>
          <a:chOff x="0" y="0"/>
          <a:chExt cx="0" cy="0"/>
        </a:xfrm>
      </p:grpSpPr>
      <p:pic>
        <p:nvPicPr>
          <p:cNvPr id="7" name="Picture 1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4177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804347" y="1602452"/>
            <a:ext cx="8229600" cy="4753192"/>
          </a:xfrm>
        </p:spPr>
        <p:txBody>
          <a:bodyPr>
            <a:noAutofit/>
          </a:bodyPr>
          <a:lstStyle>
            <a:lvl1pPr>
              <a:defRPr sz="1400"/>
            </a:lvl1pPr>
            <a:lvl2pPr>
              <a:defRPr sz="1100"/>
            </a:lvl2pPr>
            <a:lvl3pPr>
              <a:defRPr sz="1100"/>
            </a:lvl3pPr>
            <a:lvl4pPr>
              <a:defRPr sz="11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p:cNvSpPr>
            <a:spLocks noGrp="1"/>
          </p:cNvSpPr>
          <p:nvPr>
            <p:ph type="title"/>
          </p:nvPr>
        </p:nvSpPr>
        <p:spPr>
          <a:xfrm>
            <a:off x="804347" y="327384"/>
            <a:ext cx="8229600" cy="541861"/>
          </a:xfrm>
        </p:spPr>
        <p:txBody>
          <a:bodyPr anchor="t" anchorCtr="0"/>
          <a:lstStyle>
            <a:lvl1pPr>
              <a:defRPr/>
            </a:lvl1pPr>
          </a:lstStyle>
          <a:p>
            <a:r>
              <a:rPr lang="en-US" smtClean="0"/>
              <a:t>Click to edit Master title style</a:t>
            </a:r>
            <a:endParaRPr lang="en-US" dirty="0"/>
          </a:p>
        </p:txBody>
      </p:sp>
      <p:sp>
        <p:nvSpPr>
          <p:cNvPr id="11" name="Text Placeholder 4"/>
          <p:cNvSpPr>
            <a:spLocks noGrp="1"/>
          </p:cNvSpPr>
          <p:nvPr>
            <p:ph type="body" sz="quarter" idx="13"/>
          </p:nvPr>
        </p:nvSpPr>
        <p:spPr>
          <a:xfrm>
            <a:off x="804347" y="864288"/>
            <a:ext cx="8229600" cy="406400"/>
          </a:xfrm>
        </p:spPr>
        <p:txBody>
          <a:bodyPr anchor="t" anchorCtr="0">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extLst>
      <p:ext uri="{BB962C8B-B14F-4D97-AF65-F5344CB8AC3E}">
        <p14:creationId xmlns="" xmlns:p14="http://schemas.microsoft.com/office/powerpoint/2010/main" val="116149749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399" y="1600729"/>
            <a:ext cx="4066976" cy="4525699"/>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8" y="1600729"/>
            <a:ext cx="4066977" cy="4525699"/>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6037593" y="6389129"/>
            <a:ext cx="2895600" cy="366183"/>
          </a:xfrm>
          <a:prstGeom prst="rect">
            <a:avLst/>
          </a:prstGeom>
        </p:spPr>
        <p:txBody>
          <a:bodyPr/>
          <a:lstStyle>
            <a:lvl1pPr>
              <a:defRPr/>
            </a:lvl1pPr>
          </a:lstStyle>
          <a:p>
            <a:pPr algn="l">
              <a:lnSpc>
                <a:spcPct val="100000"/>
              </a:lnSpc>
              <a:spcBef>
                <a:spcPct val="0"/>
              </a:spcBef>
              <a:buClrTx/>
              <a:defRPr/>
            </a:pPr>
            <a:endParaRPr lang="en-US" sz="700" b="0" dirty="0">
              <a:solidFill>
                <a:srgbClr val="000000"/>
              </a:solidFill>
              <a:ea typeface="ＭＳ Ｐゴシック" pitchFamily="34" charset="-128"/>
              <a:cs typeface="Arial" pitchFamily="34" charset="0"/>
            </a:endParaRPr>
          </a:p>
        </p:txBody>
      </p:sp>
      <p:sp>
        <p:nvSpPr>
          <p:cNvPr id="6" name="Rectangle 5"/>
          <p:cNvSpPr/>
          <p:nvPr userDrawn="1"/>
        </p:nvSpPr>
        <p:spPr>
          <a:xfrm>
            <a:off x="0" y="6165013"/>
            <a:ext cx="9144000" cy="2990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cs typeface="Arial" pitchFamily="34" charset="0"/>
            </a:endParaRPr>
          </a:p>
        </p:txBody>
      </p:sp>
    </p:spTree>
    <p:extLst>
      <p:ext uri="{BB962C8B-B14F-4D97-AF65-F5344CB8AC3E}">
        <p14:creationId xmlns:p14="http://schemas.microsoft.com/office/powerpoint/2010/main" xmlns="" val="90778741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Footer Placeholder 4"/>
          <p:cNvSpPr>
            <a:spLocks noGrp="1"/>
          </p:cNvSpPr>
          <p:nvPr>
            <p:ph type="ftr" sz="quarter" idx="10"/>
          </p:nvPr>
        </p:nvSpPr>
        <p:spPr>
          <a:xfrm>
            <a:off x="6037593" y="6389129"/>
            <a:ext cx="2895600" cy="366183"/>
          </a:xfrm>
          <a:prstGeom prst="rect">
            <a:avLst/>
          </a:prstGeom>
        </p:spPr>
        <p:txBody>
          <a:bodyPr/>
          <a:lstStyle>
            <a:lvl1pPr>
              <a:defRPr/>
            </a:lvl1pPr>
          </a:lstStyle>
          <a:p>
            <a:pPr algn="l">
              <a:lnSpc>
                <a:spcPct val="100000"/>
              </a:lnSpc>
              <a:spcBef>
                <a:spcPct val="0"/>
              </a:spcBef>
              <a:buClrTx/>
              <a:defRPr/>
            </a:pPr>
            <a:endParaRPr lang="en-US" sz="700" b="0" dirty="0">
              <a:solidFill>
                <a:srgbClr val="000000"/>
              </a:solidFill>
              <a:ea typeface="ＭＳ Ｐゴシック" pitchFamily="34" charset="-128"/>
              <a:cs typeface="Arial" pitchFamily="34" charset="0"/>
            </a:endParaRPr>
          </a:p>
        </p:txBody>
      </p:sp>
      <p:sp>
        <p:nvSpPr>
          <p:cNvPr id="4" name="Rectangle 3"/>
          <p:cNvSpPr/>
          <p:nvPr userDrawn="1"/>
        </p:nvSpPr>
        <p:spPr>
          <a:xfrm>
            <a:off x="0" y="6165013"/>
            <a:ext cx="9144000" cy="2990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cs typeface="Arial" pitchFamily="34" charset="0"/>
            </a:endParaRPr>
          </a:p>
        </p:txBody>
      </p:sp>
    </p:spTree>
    <p:extLst>
      <p:ext uri="{BB962C8B-B14F-4D97-AF65-F5344CB8AC3E}">
        <p14:creationId xmlns:p14="http://schemas.microsoft.com/office/powerpoint/2010/main" xmlns="" val="87088242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5" y="4406638"/>
            <a:ext cx="7772797" cy="1362604"/>
          </a:xfrm>
        </p:spPr>
        <p:txBody>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5" y="2906454"/>
            <a:ext cx="7772797" cy="1500188"/>
          </a:xfrm>
        </p:spPr>
        <p:txBody>
          <a:bodyPr anchor="b"/>
          <a:lstStyle>
            <a:lvl1pPr marL="0" indent="0">
              <a:buNone/>
              <a:defRPr sz="1200">
                <a:solidFill>
                  <a:schemeClr val="tx1">
                    <a:tint val="75000"/>
                  </a:schemeClr>
                </a:solidFill>
              </a:defRPr>
            </a:lvl1pPr>
            <a:lvl2pPr marL="285573" indent="0">
              <a:buNone/>
              <a:defRPr sz="1100">
                <a:solidFill>
                  <a:schemeClr val="tx1">
                    <a:tint val="75000"/>
                  </a:schemeClr>
                </a:solidFill>
              </a:defRPr>
            </a:lvl2pPr>
            <a:lvl3pPr marL="571145" indent="0">
              <a:buNone/>
              <a:defRPr sz="1000">
                <a:solidFill>
                  <a:schemeClr val="tx1">
                    <a:tint val="75000"/>
                  </a:schemeClr>
                </a:solidFill>
              </a:defRPr>
            </a:lvl3pPr>
            <a:lvl4pPr marL="856718" indent="0">
              <a:buNone/>
              <a:defRPr sz="900">
                <a:solidFill>
                  <a:schemeClr val="tx1">
                    <a:tint val="75000"/>
                  </a:schemeClr>
                </a:solidFill>
              </a:defRPr>
            </a:lvl4pPr>
            <a:lvl5pPr marL="1142291" indent="0">
              <a:buNone/>
              <a:defRPr sz="900">
                <a:solidFill>
                  <a:schemeClr val="tx1">
                    <a:tint val="75000"/>
                  </a:schemeClr>
                </a:solidFill>
              </a:defRPr>
            </a:lvl5pPr>
            <a:lvl6pPr marL="1427864" indent="0">
              <a:buNone/>
              <a:defRPr sz="900">
                <a:solidFill>
                  <a:schemeClr val="tx1">
                    <a:tint val="75000"/>
                  </a:schemeClr>
                </a:solidFill>
              </a:defRPr>
            </a:lvl6pPr>
            <a:lvl7pPr marL="1713437" indent="0">
              <a:buNone/>
              <a:defRPr sz="900">
                <a:solidFill>
                  <a:schemeClr val="tx1">
                    <a:tint val="75000"/>
                  </a:schemeClr>
                </a:solidFill>
              </a:defRPr>
            </a:lvl7pPr>
            <a:lvl8pPr marL="1999011" indent="0">
              <a:buNone/>
              <a:defRPr sz="900">
                <a:solidFill>
                  <a:schemeClr val="tx1">
                    <a:tint val="75000"/>
                  </a:schemeClr>
                </a:solidFill>
              </a:defRPr>
            </a:lvl8pPr>
            <a:lvl9pPr marL="2284583" indent="0">
              <a:buNone/>
              <a:defRPr sz="900">
                <a:solidFill>
                  <a:schemeClr val="tx1">
                    <a:tint val="75000"/>
                  </a:schemeClr>
                </a:solidFill>
              </a:defRPr>
            </a:lvl9pPr>
          </a:lstStyle>
          <a:p>
            <a:pPr lvl="0"/>
            <a:r>
              <a:rPr lang="en-US" dirty="0" smtClean="0"/>
              <a:t>Click to edit Master text styles</a:t>
            </a:r>
          </a:p>
        </p:txBody>
      </p:sp>
      <p:sp>
        <p:nvSpPr>
          <p:cNvPr id="4" name="Footer Placeholder 4"/>
          <p:cNvSpPr>
            <a:spLocks noGrp="1"/>
          </p:cNvSpPr>
          <p:nvPr>
            <p:ph type="ftr" sz="quarter" idx="10"/>
          </p:nvPr>
        </p:nvSpPr>
        <p:spPr>
          <a:xfrm>
            <a:off x="6037593" y="6389129"/>
            <a:ext cx="2895600" cy="366183"/>
          </a:xfrm>
          <a:prstGeom prst="rect">
            <a:avLst/>
          </a:prstGeom>
        </p:spPr>
        <p:txBody>
          <a:bodyPr/>
          <a:lstStyle>
            <a:lvl1pPr>
              <a:defRPr/>
            </a:lvl1pPr>
          </a:lstStyle>
          <a:p>
            <a:pPr algn="l">
              <a:lnSpc>
                <a:spcPct val="100000"/>
              </a:lnSpc>
              <a:spcBef>
                <a:spcPct val="0"/>
              </a:spcBef>
              <a:buClrTx/>
              <a:defRPr/>
            </a:pPr>
            <a:endParaRPr lang="en-US" sz="700" b="0" dirty="0">
              <a:solidFill>
                <a:srgbClr val="000000"/>
              </a:solidFill>
              <a:ea typeface="ＭＳ Ｐゴシック" pitchFamily="34" charset="-128"/>
              <a:cs typeface="Arial" pitchFamily="34" charset="0"/>
            </a:endParaRPr>
          </a:p>
        </p:txBody>
      </p:sp>
    </p:spTree>
    <p:extLst>
      <p:ext uri="{BB962C8B-B14F-4D97-AF65-F5344CB8AC3E}">
        <p14:creationId xmlns:p14="http://schemas.microsoft.com/office/powerpoint/2010/main" xmlns="" val="10094087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560388" y="0"/>
            <a:ext cx="6974818" cy="594784"/>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8038" y="1552221"/>
            <a:ext cx="8140700" cy="4433811"/>
          </a:xfrm>
        </p:spPr>
        <p:txBody>
          <a:bodyPr/>
          <a:lstStyle>
            <a:lvl1pPr>
              <a:defRPr>
                <a:solidFill>
                  <a:schemeClr val="tx1"/>
                </a:solidFill>
              </a:defRPr>
            </a:lvl1pPr>
            <a:lvl2pPr>
              <a:defRPr sz="2000">
                <a:solidFill>
                  <a:schemeClr val="tx1"/>
                </a:solidFill>
              </a:defRPr>
            </a:lvl2pPr>
            <a:lvl3pPr>
              <a:buClr>
                <a:schemeClr val="tx2"/>
              </a:buCl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a:xfrm>
            <a:off x="6037593" y="6389129"/>
            <a:ext cx="2895600" cy="366183"/>
          </a:xfrm>
          <a:prstGeom prst="rect">
            <a:avLst/>
          </a:prstGeom>
        </p:spPr>
        <p:txBody>
          <a:bodyPr/>
          <a:lstStyle>
            <a:lvl1pPr>
              <a:defRPr/>
            </a:lvl1pPr>
          </a:lstStyle>
          <a:p>
            <a:pPr algn="l">
              <a:lnSpc>
                <a:spcPct val="100000"/>
              </a:lnSpc>
              <a:spcBef>
                <a:spcPct val="0"/>
              </a:spcBef>
              <a:buClrTx/>
              <a:defRPr/>
            </a:pPr>
            <a:endParaRPr lang="en-US" sz="700" b="0" dirty="0">
              <a:solidFill>
                <a:srgbClr val="000000"/>
              </a:solidFill>
              <a:ea typeface="ＭＳ Ｐゴシック" pitchFamily="34" charset="-128"/>
              <a:cs typeface="Arial" pitchFamily="34" charset="0"/>
            </a:endParaRPr>
          </a:p>
        </p:txBody>
      </p:sp>
      <p:pic>
        <p:nvPicPr>
          <p:cNvPr id="6" name="Picture 24" descr="Small Red Square"/>
          <p:cNvPicPr>
            <a:picLocks noChangeAspect="1" noChangeArrowheads="1"/>
          </p:cNvPicPr>
          <p:nvPr userDrawn="1"/>
        </p:nvPicPr>
        <p:blipFill>
          <a:blip r:embed="rId2" cstate="print">
            <a:alphaModFix amt="0"/>
            <a:extLst>
              <a:ext uri="{28A0092B-C50C-407E-A947-70E740481C1C}">
                <a14:useLocalDpi xmlns:a14="http://schemas.microsoft.com/office/drawing/2010/main" xmlns="" val="0"/>
              </a:ext>
            </a:extLst>
          </a:blip>
          <a:srcRect/>
          <a:stretch>
            <a:fillRect/>
          </a:stretch>
        </p:blipFill>
        <p:spPr bwMode="auto">
          <a:xfrm>
            <a:off x="7535206" y="2"/>
            <a:ext cx="1608794" cy="734484"/>
          </a:xfrm>
          <a:prstGeom prst="rect">
            <a:avLst/>
          </a:prstGeom>
          <a:solidFill>
            <a:schemeClr val="tx2"/>
          </a:solidFill>
          <a:ln>
            <a:noFill/>
          </a:ln>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76650997"/>
      </p:ext>
    </p:extLst>
  </p:cSld>
  <p:clrMapOvr>
    <a:masterClrMapping/>
  </p:clrMapOvr>
  <p:transition spd="med">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grpSp>
        <p:nvGrpSpPr>
          <p:cNvPr id="3" name="Group 2"/>
          <p:cNvGrpSpPr/>
          <p:nvPr userDrawn="1"/>
        </p:nvGrpSpPr>
        <p:grpSpPr>
          <a:xfrm>
            <a:off x="-1587" y="0"/>
            <a:ext cx="9145587" cy="4834467"/>
            <a:chOff x="-1587" y="0"/>
            <a:chExt cx="9145587" cy="3625850"/>
          </a:xfrm>
        </p:grpSpPr>
        <p:pic>
          <p:nvPicPr>
            <p:cNvPr id="7" name="Picture 10"/>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104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24" descr="Small Red Square"/>
            <p:cNvPicPr>
              <a:picLocks noChangeAspect="1" noChangeArrowheads="1"/>
            </p:cNvPicPr>
            <p:nvPr userDrawn="1"/>
          </p:nvPicPr>
          <p:blipFill>
            <a:blip r:embed="rId3" cstate="print">
              <a:alphaModFix amt="0"/>
              <a:extLst>
                <a:ext uri="{28A0092B-C50C-407E-A947-70E740481C1C}">
                  <a14:useLocalDpi xmlns:a14="http://schemas.microsoft.com/office/drawing/2010/main" xmlns="" val="0"/>
                </a:ext>
              </a:extLst>
            </a:blip>
            <a:srcRect/>
            <a:stretch>
              <a:fillRect/>
            </a:stretch>
          </p:blipFill>
          <p:spPr bwMode="auto">
            <a:xfrm>
              <a:off x="-1587" y="1041400"/>
              <a:ext cx="9144000" cy="2584450"/>
            </a:xfrm>
            <a:prstGeom prst="rect">
              <a:avLst/>
            </a:prstGeom>
            <a:solidFill>
              <a:schemeClr val="tx2"/>
            </a:solidFill>
            <a:ln>
              <a:noFill/>
            </a:ln>
            <a:extLst>
              <a:ext uri="{91240B29-F687-4F45-9708-019B960494DF}">
                <a14:hiddenLine xmlns:a14="http://schemas.microsoft.com/office/drawing/2010/main" xmlns="" w="9525">
                  <a:solidFill>
                    <a:srgbClr val="000000"/>
                  </a:solidFill>
                  <a:miter lim="800000"/>
                  <a:headEnd/>
                  <a:tailEnd/>
                </a14:hiddenLine>
              </a:ext>
            </a:extLst>
          </p:spPr>
        </p:pic>
      </p:grpSp>
      <p:sp>
        <p:nvSpPr>
          <p:cNvPr id="2" name="Title 1"/>
          <p:cNvSpPr>
            <a:spLocks noGrp="1"/>
          </p:cNvSpPr>
          <p:nvPr userDrawn="1">
            <p:ph type="title" hasCustomPrompt="1"/>
          </p:nvPr>
        </p:nvSpPr>
        <p:spPr>
          <a:xfrm>
            <a:off x="3" y="2429236"/>
            <a:ext cx="9142413" cy="1200865"/>
          </a:xfrm>
          <a:noFill/>
          <a:ln>
            <a:noFill/>
          </a:ln>
        </p:spPr>
        <p:txBody>
          <a:bodyPr/>
          <a:lstStyle>
            <a:lvl1pPr algn="ctr">
              <a:defRPr sz="6000" b="0">
                <a:solidFill>
                  <a:schemeClr val="bg1"/>
                </a:solidFill>
              </a:defRPr>
            </a:lvl1pPr>
          </a:lstStyle>
          <a:p>
            <a:r>
              <a:rPr lang="en-US" dirty="0" smtClean="0"/>
              <a:t>Q&amp;A</a:t>
            </a:r>
            <a:endParaRPr lang="en-US" dirty="0"/>
          </a:p>
        </p:txBody>
      </p:sp>
      <p:sp>
        <p:nvSpPr>
          <p:cNvPr id="4" name="Footer Placeholder 4"/>
          <p:cNvSpPr>
            <a:spLocks noGrp="1"/>
          </p:cNvSpPr>
          <p:nvPr userDrawn="1">
            <p:ph type="ftr" sz="quarter" idx="10"/>
          </p:nvPr>
        </p:nvSpPr>
        <p:spPr>
          <a:xfrm>
            <a:off x="6037593" y="6389129"/>
            <a:ext cx="2895600" cy="366183"/>
          </a:xfrm>
          <a:prstGeom prst="rect">
            <a:avLst/>
          </a:prstGeom>
        </p:spPr>
        <p:txBody>
          <a:bodyPr/>
          <a:lstStyle>
            <a:lvl1pPr>
              <a:defRPr/>
            </a:lvl1pPr>
          </a:lstStyle>
          <a:p>
            <a:pPr algn="l">
              <a:lnSpc>
                <a:spcPct val="100000"/>
              </a:lnSpc>
              <a:spcBef>
                <a:spcPct val="0"/>
              </a:spcBef>
              <a:buClrTx/>
              <a:defRPr/>
            </a:pPr>
            <a:endParaRPr lang="en-US" sz="700" b="0" dirty="0">
              <a:solidFill>
                <a:srgbClr val="000000"/>
              </a:solidFill>
              <a:ea typeface="ＭＳ Ｐゴシック" pitchFamily="34" charset="-128"/>
              <a:cs typeface="Arial" pitchFamily="34" charset="0"/>
            </a:endParaRPr>
          </a:p>
        </p:txBody>
      </p:sp>
    </p:spTree>
    <p:extLst>
      <p:ext uri="{BB962C8B-B14F-4D97-AF65-F5344CB8AC3E}">
        <p14:creationId xmlns:p14="http://schemas.microsoft.com/office/powerpoint/2010/main" xmlns="" val="829113709"/>
      </p:ext>
    </p:extLst>
  </p:cSld>
  <p:clrMapOvr>
    <a:masterClrMapping/>
  </p:clrMapOvr>
  <p:transition spd="med">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Opening/Closing slide">
    <p:spTree>
      <p:nvGrpSpPr>
        <p:cNvPr id="1" name=""/>
        <p:cNvGrpSpPr/>
        <p:nvPr/>
      </p:nvGrpSpPr>
      <p:grpSpPr>
        <a:xfrm>
          <a:off x="0" y="0"/>
          <a:ext cx="0" cy="0"/>
          <a:chOff x="0" y="0"/>
          <a:chExt cx="0" cy="0"/>
        </a:xfrm>
      </p:grpSpPr>
      <p:grpSp>
        <p:nvGrpSpPr>
          <p:cNvPr id="2" name="Group 10"/>
          <p:cNvGrpSpPr>
            <a:grpSpLocks/>
          </p:cNvGrpSpPr>
          <p:nvPr userDrawn="1"/>
        </p:nvGrpSpPr>
        <p:grpSpPr bwMode="auto">
          <a:xfrm>
            <a:off x="0" y="0"/>
            <a:ext cx="9144000" cy="6858000"/>
            <a:chOff x="0" y="0"/>
            <a:chExt cx="9144000" cy="5143500"/>
          </a:xfrm>
        </p:grpSpPr>
        <p:pic>
          <p:nvPicPr>
            <p:cNvPr id="3" name="Picture 11"/>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28180" y="2094112"/>
              <a:ext cx="5998766" cy="7500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xmlns="" val="982080499"/>
      </p:ext>
    </p:extLst>
  </p:cSld>
  <p:clrMapOvr>
    <a:masterClrMapping/>
  </p:clrMapOvr>
  <p:transition spd="med">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pic>
        <p:nvPicPr>
          <p:cNvPr id="9" name="Picture 10"/>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0" y="2"/>
            <a:ext cx="9144000" cy="630767"/>
          </a:xfrm>
        </p:spPr>
        <p:txBody>
          <a:bodyPr wrap="square"/>
          <a:lstStyle/>
          <a:p>
            <a:r>
              <a:rPr lang="en-US" dirty="0" smtClean="0"/>
              <a:t>Click to edit Master title style</a:t>
            </a:r>
            <a:endParaRPr lang="en-US" dirty="0"/>
          </a:p>
        </p:txBody>
      </p:sp>
      <p:sp>
        <p:nvSpPr>
          <p:cNvPr id="3" name="Content Placeholder 2"/>
          <p:cNvSpPr>
            <a:spLocks noGrp="1"/>
          </p:cNvSpPr>
          <p:nvPr>
            <p:ph idx="1"/>
          </p:nvPr>
        </p:nvSpPr>
        <p:spPr>
          <a:xfrm>
            <a:off x="806451" y="1481667"/>
            <a:ext cx="7900974" cy="4864100"/>
          </a:xfrm>
        </p:spPr>
        <p:txBody>
          <a:bodyPr wrap="square"/>
          <a:lstStyle>
            <a:lvl1pPr marL="117475" indent="-117475">
              <a:spcBef>
                <a:spcPts val="400"/>
              </a:spcBef>
              <a:spcAft>
                <a:spcPts val="200"/>
              </a:spcAft>
              <a:buFont typeface="Arial" pitchFamily="34" charset="0"/>
              <a:buChar char="•"/>
              <a:defRPr sz="1200" b="0"/>
            </a:lvl1pPr>
            <a:lvl2pPr marL="344488" indent="-177800">
              <a:spcAft>
                <a:spcPts val="0"/>
              </a:spcAft>
              <a:buClr>
                <a:schemeClr val="tx1"/>
              </a:buClr>
              <a:buFont typeface="Arial" pitchFamily="34" charset="0"/>
              <a:buChar char="–"/>
              <a:defRPr sz="1100"/>
            </a:lvl2pPr>
            <a:lvl3pPr marL="574675" indent="-171450">
              <a:buClr>
                <a:schemeClr val="tx2"/>
              </a:buClr>
              <a:buFont typeface="Arial" pitchFamily="34" charset="0"/>
              <a:buChar char="•"/>
              <a:defRPr sz="1100">
                <a:solidFill>
                  <a:schemeClr val="tx1"/>
                </a:solidFill>
              </a:defRPr>
            </a:lvl3pPr>
            <a:lvl4pPr marL="855663" indent="-107950">
              <a:buClr>
                <a:schemeClr val="tx1"/>
              </a:buClr>
              <a:buFont typeface="Arial" pitchFamily="34" charset="0"/>
              <a:buChar char="–"/>
              <a:defRPr lang="en-US" sz="1100" kern="1200" dirty="0" smtClean="0">
                <a:solidFill>
                  <a:schemeClr val="tx1"/>
                </a:solidFill>
                <a:latin typeface="Arial" pitchFamily="34" charset="0"/>
                <a:ea typeface="ＭＳ Ｐゴシック" pitchFamily="127" charset="-128"/>
                <a:cs typeface="ＭＳ Ｐゴシック" pitchFamily="127" charset="-128"/>
              </a:defRPr>
            </a:lvl4pPr>
            <a:lvl5pPr marL="1200150" indent="-166688">
              <a:buClr>
                <a:schemeClr val="tx2"/>
              </a:buClr>
              <a:buFont typeface="Arial" pitchFamily="34" charset="0"/>
              <a:buChar cha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10"/>
          </p:nvPr>
        </p:nvSpPr>
        <p:spPr>
          <a:xfrm>
            <a:off x="5824267" y="6344257"/>
            <a:ext cx="2895600" cy="366183"/>
          </a:xfrm>
          <a:prstGeom prst="rect">
            <a:avLst/>
          </a:prstGeom>
        </p:spPr>
        <p:txBody>
          <a:bodyPr wrap="square"/>
          <a:lstStyle>
            <a:lvl1pPr>
              <a:defRPr/>
            </a:lvl1pPr>
          </a:lstStyle>
          <a:p>
            <a:pPr algn="l">
              <a:lnSpc>
                <a:spcPct val="100000"/>
              </a:lnSpc>
              <a:spcBef>
                <a:spcPct val="0"/>
              </a:spcBef>
              <a:buClrTx/>
              <a:defRPr/>
            </a:pPr>
            <a:endParaRPr lang="en-US" sz="700" b="0" dirty="0">
              <a:solidFill>
                <a:srgbClr val="000000"/>
              </a:solidFill>
              <a:ea typeface="ＭＳ Ｐゴシック" pitchFamily="34" charset="-128"/>
              <a:cs typeface="Arial" pitchFamily="34" charset="0"/>
            </a:endParaRPr>
          </a:p>
        </p:txBody>
      </p:sp>
      <p:sp>
        <p:nvSpPr>
          <p:cNvPr id="8" name="Text Box 14"/>
          <p:cNvSpPr txBox="1">
            <a:spLocks noChangeArrowheads="1"/>
          </p:cNvSpPr>
          <p:nvPr userDrawn="1"/>
        </p:nvSpPr>
        <p:spPr bwMode="auto">
          <a:xfrm>
            <a:off x="635235" y="6499397"/>
            <a:ext cx="156481" cy="292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lnSpc>
                <a:spcPct val="100000"/>
              </a:lnSpc>
              <a:spcBef>
                <a:spcPts val="0"/>
              </a:spcBef>
              <a:buClr>
                <a:srgbClr val="FF1414"/>
              </a:buClr>
              <a:buFont typeface="Arial"/>
              <a:buNone/>
              <a:defRPr/>
            </a:pPr>
            <a:fld id="{DF43EDC1-DE77-47A3-B56B-F28176B942E3}" type="slidenum">
              <a:rPr lang="en-US" sz="600" b="0" smtClean="0">
                <a:solidFill>
                  <a:srgbClr val="000000"/>
                </a:solidFill>
                <a:cs typeface="Arial" pitchFamily="34" charset="0"/>
              </a:rPr>
              <a:pPr algn="r" defTabSz="342851" eaLnBrk="1" hangingPunct="1">
                <a:lnSpc>
                  <a:spcPct val="100000"/>
                </a:lnSpc>
                <a:spcBef>
                  <a:spcPts val="0"/>
                </a:spcBef>
                <a:buClr>
                  <a:srgbClr val="FF1414"/>
                </a:buClr>
                <a:buFont typeface="Arial"/>
                <a:buNone/>
                <a:defRPr/>
              </a:pPr>
              <a:t>‹#›</a:t>
            </a:fld>
            <a:endParaRPr lang="en-US" sz="600" b="0" dirty="0" smtClean="0">
              <a:solidFill>
                <a:srgbClr val="292929"/>
              </a:solidFill>
              <a:cs typeface="Arial" pitchFamily="34" charset="0"/>
            </a:endParaRPr>
          </a:p>
        </p:txBody>
      </p:sp>
      <p:sp>
        <p:nvSpPr>
          <p:cNvPr id="11" name="Text Box 14"/>
          <p:cNvSpPr txBox="1">
            <a:spLocks noChangeArrowheads="1"/>
          </p:cNvSpPr>
          <p:nvPr userDrawn="1"/>
        </p:nvSpPr>
        <p:spPr bwMode="auto">
          <a:xfrm>
            <a:off x="858449" y="6501167"/>
            <a:ext cx="2229642" cy="291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FF1414"/>
              </a:buClr>
              <a:buFont typeface="Arial"/>
              <a:buNone/>
              <a:defRPr/>
            </a:pPr>
            <a:r>
              <a:rPr lang="en-US" sz="600" b="0" dirty="0" smtClean="0">
                <a:solidFill>
                  <a:srgbClr val="292929"/>
                </a:solidFill>
                <a:cs typeface="Arial" pitchFamily="34" charset="0"/>
              </a:rPr>
              <a:t>Copyright © 2012, Oracle and/or its affiliates. All rights reserved.</a:t>
            </a:r>
          </a:p>
        </p:txBody>
      </p:sp>
      <p:cxnSp>
        <p:nvCxnSpPr>
          <p:cNvPr id="14" name="Straight Connector 13"/>
          <p:cNvCxnSpPr/>
          <p:nvPr userDrawn="1"/>
        </p:nvCxnSpPr>
        <p:spPr>
          <a:xfrm flipH="1">
            <a:off x="824370" y="6530501"/>
            <a:ext cx="1092" cy="128831"/>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nvGrpSpPr>
          <p:cNvPr id="4" name="Group 3"/>
          <p:cNvGrpSpPr/>
          <p:nvPr userDrawn="1"/>
        </p:nvGrpSpPr>
        <p:grpSpPr>
          <a:xfrm>
            <a:off x="3094498" y="6500921"/>
            <a:ext cx="2289387" cy="292224"/>
            <a:chOff x="3094495" y="4875691"/>
            <a:chExt cx="2289387" cy="219168"/>
          </a:xfrm>
        </p:grpSpPr>
        <p:sp>
          <p:nvSpPr>
            <p:cNvPr id="13" name="Text Box 14"/>
            <p:cNvSpPr txBox="1">
              <a:spLocks noChangeArrowheads="1"/>
            </p:cNvSpPr>
            <p:nvPr userDrawn="1"/>
          </p:nvSpPr>
          <p:spPr bwMode="auto">
            <a:xfrm>
              <a:off x="3124525" y="4875691"/>
              <a:ext cx="2259357" cy="2191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FF1414"/>
                </a:buClr>
                <a:buFont typeface="Arial"/>
                <a:buNone/>
                <a:defRPr/>
              </a:pPr>
              <a:r>
                <a:rPr lang="en-US" sz="600" b="0" dirty="0" smtClean="0">
                  <a:solidFill>
                    <a:srgbClr val="292929"/>
                  </a:solidFill>
                  <a:cs typeface="Arial" pitchFamily="34" charset="0"/>
                </a:rPr>
                <a:t>Insert Information Protection Policy Classification from Slide 8</a:t>
              </a:r>
              <a:endParaRPr lang="en-US" sz="800" b="0" dirty="0" smtClean="0">
                <a:solidFill>
                  <a:srgbClr val="292929"/>
                </a:solidFill>
                <a:cs typeface="Arial" pitchFamily="34" charset="0"/>
              </a:endParaRPr>
            </a:p>
          </p:txBody>
        </p:sp>
        <p:cxnSp>
          <p:nvCxnSpPr>
            <p:cNvPr id="15" name="Straight Connector 14"/>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xmlns="" val="2077361700"/>
      </p:ext>
    </p:extLst>
  </p:cSld>
  <p:clrMapOvr>
    <a:masterClrMapping/>
  </p:clrMapOvr>
  <p:transition spd="med">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instructions blank">
    <p:spTree>
      <p:nvGrpSpPr>
        <p:cNvPr id="1" name=""/>
        <p:cNvGrpSpPr/>
        <p:nvPr/>
      </p:nvGrpSpPr>
      <p:grpSpPr>
        <a:xfrm>
          <a:off x="0" y="0"/>
          <a:ext cx="0" cy="0"/>
          <a:chOff x="0" y="0"/>
          <a:chExt cx="0" cy="0"/>
        </a:xfrm>
      </p:grpSpPr>
      <p:pic>
        <p:nvPicPr>
          <p:cNvPr id="8" name="Picture 10"/>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66675"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66676" y="0"/>
            <a:ext cx="9210675" cy="706965"/>
          </a:xfrm>
        </p:spPr>
        <p:txBody>
          <a:bodyPr wrap="square"/>
          <a:lstStyle/>
          <a:p>
            <a:r>
              <a:rPr lang="en-US" dirty="0" smtClean="0"/>
              <a:t>Click to edit Master title style</a:t>
            </a:r>
            <a:endParaRPr lang="en-US" dirty="0"/>
          </a:p>
        </p:txBody>
      </p:sp>
      <p:sp>
        <p:nvSpPr>
          <p:cNvPr id="6" name="Footer Placeholder 4"/>
          <p:cNvSpPr>
            <a:spLocks noGrp="1"/>
          </p:cNvSpPr>
          <p:nvPr>
            <p:ph type="ftr" sz="quarter" idx="10"/>
          </p:nvPr>
        </p:nvSpPr>
        <p:spPr>
          <a:xfrm>
            <a:off x="5858211" y="6400051"/>
            <a:ext cx="2895600" cy="366183"/>
          </a:xfrm>
          <a:prstGeom prst="rect">
            <a:avLst/>
          </a:prstGeom>
        </p:spPr>
        <p:txBody>
          <a:bodyPr wrap="square"/>
          <a:lstStyle>
            <a:lvl1pPr>
              <a:defRPr/>
            </a:lvl1pPr>
          </a:lstStyle>
          <a:p>
            <a:pPr algn="l">
              <a:lnSpc>
                <a:spcPct val="100000"/>
              </a:lnSpc>
              <a:spcBef>
                <a:spcPct val="0"/>
              </a:spcBef>
              <a:buClrTx/>
              <a:defRPr/>
            </a:pPr>
            <a:endParaRPr lang="en-US" sz="700" b="0" dirty="0">
              <a:solidFill>
                <a:srgbClr val="000000"/>
              </a:solidFill>
              <a:ea typeface="ＭＳ Ｐゴシック" pitchFamily="34" charset="-128"/>
              <a:cs typeface="Arial" pitchFamily="34" charset="0"/>
            </a:endParaRPr>
          </a:p>
        </p:txBody>
      </p:sp>
      <p:sp>
        <p:nvSpPr>
          <p:cNvPr id="7" name="Text Box 14"/>
          <p:cNvSpPr txBox="1">
            <a:spLocks noChangeArrowheads="1"/>
          </p:cNvSpPr>
          <p:nvPr userDrawn="1"/>
        </p:nvSpPr>
        <p:spPr bwMode="auto">
          <a:xfrm>
            <a:off x="635235" y="6499397"/>
            <a:ext cx="156481" cy="292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lnSpc>
                <a:spcPct val="100000"/>
              </a:lnSpc>
              <a:spcBef>
                <a:spcPts val="0"/>
              </a:spcBef>
              <a:buClr>
                <a:srgbClr val="FF1414"/>
              </a:buClr>
              <a:buFont typeface="Arial"/>
              <a:buNone/>
              <a:defRPr/>
            </a:pPr>
            <a:fld id="{DF43EDC1-DE77-47A3-B56B-F28176B942E3}" type="slidenum">
              <a:rPr lang="en-US" sz="600" b="0" smtClean="0">
                <a:solidFill>
                  <a:srgbClr val="000000"/>
                </a:solidFill>
                <a:cs typeface="Arial" pitchFamily="34" charset="0"/>
              </a:rPr>
              <a:pPr algn="r" defTabSz="342851" eaLnBrk="1" hangingPunct="1">
                <a:lnSpc>
                  <a:spcPct val="100000"/>
                </a:lnSpc>
                <a:spcBef>
                  <a:spcPts val="0"/>
                </a:spcBef>
                <a:buClr>
                  <a:srgbClr val="FF1414"/>
                </a:buClr>
                <a:buFont typeface="Arial"/>
                <a:buNone/>
                <a:defRPr/>
              </a:pPr>
              <a:t>‹#›</a:t>
            </a:fld>
            <a:endParaRPr lang="en-US" sz="600" b="0" dirty="0" smtClean="0">
              <a:solidFill>
                <a:srgbClr val="292929"/>
              </a:solidFill>
              <a:cs typeface="Arial" pitchFamily="34" charset="0"/>
            </a:endParaRPr>
          </a:p>
        </p:txBody>
      </p:sp>
      <p:sp>
        <p:nvSpPr>
          <p:cNvPr id="11" name="Text Box 14"/>
          <p:cNvSpPr txBox="1">
            <a:spLocks noChangeArrowheads="1"/>
          </p:cNvSpPr>
          <p:nvPr userDrawn="1"/>
        </p:nvSpPr>
        <p:spPr bwMode="auto">
          <a:xfrm>
            <a:off x="858449" y="6501167"/>
            <a:ext cx="2229642" cy="2913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FF1414"/>
              </a:buClr>
              <a:buFont typeface="Arial"/>
              <a:buNone/>
              <a:defRPr/>
            </a:pPr>
            <a:r>
              <a:rPr lang="en-US" sz="600" b="0" dirty="0" smtClean="0">
                <a:solidFill>
                  <a:srgbClr val="292929"/>
                </a:solidFill>
                <a:cs typeface="Arial" pitchFamily="34" charset="0"/>
              </a:rPr>
              <a:t>Copyright © 2012, Oracle and/or its affiliates. All rights reserved.</a:t>
            </a:r>
          </a:p>
        </p:txBody>
      </p:sp>
      <p:cxnSp>
        <p:nvCxnSpPr>
          <p:cNvPr id="13" name="Straight Connector 12"/>
          <p:cNvCxnSpPr/>
          <p:nvPr userDrawn="1"/>
        </p:nvCxnSpPr>
        <p:spPr>
          <a:xfrm flipH="1">
            <a:off x="824370" y="6530501"/>
            <a:ext cx="1092" cy="128831"/>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userDrawn="1"/>
        </p:nvGrpSpPr>
        <p:grpSpPr>
          <a:xfrm>
            <a:off x="3094498" y="6500921"/>
            <a:ext cx="2289387" cy="292224"/>
            <a:chOff x="3094495" y="4875691"/>
            <a:chExt cx="2289387" cy="219168"/>
          </a:xfrm>
        </p:grpSpPr>
        <p:sp>
          <p:nvSpPr>
            <p:cNvPr id="12" name="Text Box 14"/>
            <p:cNvSpPr txBox="1">
              <a:spLocks noChangeArrowheads="1"/>
            </p:cNvSpPr>
            <p:nvPr userDrawn="1"/>
          </p:nvSpPr>
          <p:spPr bwMode="auto">
            <a:xfrm>
              <a:off x="3124525" y="4875691"/>
              <a:ext cx="2259357" cy="2191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FF1414"/>
                </a:buClr>
                <a:buFont typeface="Arial"/>
                <a:buNone/>
                <a:defRPr/>
              </a:pPr>
              <a:r>
                <a:rPr lang="en-US" sz="600" b="0" dirty="0" smtClean="0">
                  <a:solidFill>
                    <a:srgbClr val="292929"/>
                  </a:solidFill>
                  <a:cs typeface="Arial" pitchFamily="34" charset="0"/>
                </a:rPr>
                <a:t>Insert Information Protection Policy Classification from Slide 8</a:t>
              </a:r>
              <a:endParaRPr lang="en-US" sz="800" b="0" dirty="0" smtClean="0">
                <a:solidFill>
                  <a:srgbClr val="292929"/>
                </a:solidFill>
                <a:cs typeface="Arial" pitchFamily="34" charset="0"/>
              </a:endParaRPr>
            </a:p>
          </p:txBody>
        </p:sp>
        <p:cxnSp>
          <p:nvCxnSpPr>
            <p:cNvPr id="14" name="Straight Connector 13"/>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xmlns="" val="2581929332"/>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lvl1pPr>
            <a:lvl2pPr marL="457161" indent="0">
              <a:buNone/>
              <a:defRPr sz="1800"/>
            </a:lvl2pPr>
            <a:lvl3pPr marL="914320" indent="0">
              <a:buNone/>
              <a:defRPr sz="1600"/>
            </a:lvl3pPr>
            <a:lvl4pPr marL="1371481" indent="0">
              <a:buNone/>
              <a:defRPr sz="1400"/>
            </a:lvl4pPr>
            <a:lvl5pPr marL="1828642" indent="0">
              <a:buNone/>
              <a:defRPr sz="1400"/>
            </a:lvl5pPr>
            <a:lvl6pPr marL="2285804" indent="0">
              <a:buNone/>
              <a:defRPr sz="1400"/>
            </a:lvl6pPr>
            <a:lvl7pPr marL="2742963" indent="0">
              <a:buNone/>
              <a:defRPr sz="1400"/>
            </a:lvl7pPr>
            <a:lvl8pPr marL="3200124" indent="0">
              <a:buNone/>
              <a:defRPr sz="1400"/>
            </a:lvl8pPr>
            <a:lvl9pPr marL="3657284" indent="0">
              <a:buNone/>
              <a:defRPr sz="1400"/>
            </a:lvl9pPr>
          </a:lstStyle>
          <a:p>
            <a:pPr lvl="0"/>
            <a:r>
              <a:rPr lang="en-US" smtClean="0"/>
              <a:t>Click to edit Master text styles</a:t>
            </a:r>
          </a:p>
        </p:txBody>
      </p:sp>
    </p:spTree>
  </p:cSld>
  <p:clrMapOvr>
    <a:masterClrMapping/>
  </p:clrMapOvr>
  <p:transition spd="med">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4558" y="1219203"/>
            <a:ext cx="3692525" cy="43434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9488" y="1219203"/>
            <a:ext cx="3692525" cy="43434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161" indent="0">
              <a:buNone/>
              <a:defRPr sz="2000" b="1"/>
            </a:lvl2pPr>
            <a:lvl3pPr marL="914320" indent="0">
              <a:buNone/>
              <a:defRPr sz="1800" b="1"/>
            </a:lvl3pPr>
            <a:lvl4pPr marL="1371481" indent="0">
              <a:buNone/>
              <a:defRPr sz="1600" b="1"/>
            </a:lvl4pPr>
            <a:lvl5pPr marL="1828642" indent="0">
              <a:buNone/>
              <a:defRPr sz="1600" b="1"/>
            </a:lvl5pPr>
            <a:lvl6pPr marL="2285804" indent="0">
              <a:buNone/>
              <a:defRPr sz="1600" b="1"/>
            </a:lvl6pPr>
            <a:lvl7pPr marL="2742963" indent="0">
              <a:buNone/>
              <a:defRPr sz="1600" b="1"/>
            </a:lvl7pPr>
            <a:lvl8pPr marL="3200124" indent="0">
              <a:buNone/>
              <a:defRPr sz="1600" b="1"/>
            </a:lvl8pPr>
            <a:lvl9pPr marL="365728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7"/>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161" indent="0">
              <a:buNone/>
              <a:defRPr sz="2000" b="1"/>
            </a:lvl2pPr>
            <a:lvl3pPr marL="914320" indent="0">
              <a:buNone/>
              <a:defRPr sz="1800" b="1"/>
            </a:lvl3pPr>
            <a:lvl4pPr marL="1371481" indent="0">
              <a:buNone/>
              <a:defRPr sz="1600" b="1"/>
            </a:lvl4pPr>
            <a:lvl5pPr marL="1828642" indent="0">
              <a:buNone/>
              <a:defRPr sz="1600" b="1"/>
            </a:lvl5pPr>
            <a:lvl6pPr marL="2285804" indent="0">
              <a:buNone/>
              <a:defRPr sz="1600" b="1"/>
            </a:lvl6pPr>
            <a:lvl7pPr marL="2742963" indent="0">
              <a:buNone/>
              <a:defRPr sz="1600" b="1"/>
            </a:lvl7pPr>
            <a:lvl8pPr marL="3200124" indent="0">
              <a:buNone/>
              <a:defRPr sz="1600" b="1"/>
            </a:lvl8pPr>
            <a:lvl9pPr marL="365728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7"/>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3"/>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435104"/>
            <a:ext cx="3008313" cy="4691063"/>
          </a:xfrm>
        </p:spPr>
        <p:txBody>
          <a:bodyPr/>
          <a:lstStyle>
            <a:lvl1pPr marL="0" indent="0">
              <a:buNone/>
              <a:defRPr sz="1400"/>
            </a:lvl1pPr>
            <a:lvl2pPr marL="457161" indent="0">
              <a:buNone/>
              <a:defRPr sz="1200"/>
            </a:lvl2pPr>
            <a:lvl3pPr marL="914320" indent="0">
              <a:buNone/>
              <a:defRPr sz="1000"/>
            </a:lvl3pPr>
            <a:lvl4pPr marL="1371481" indent="0">
              <a:buNone/>
              <a:defRPr sz="900"/>
            </a:lvl4pPr>
            <a:lvl5pPr marL="1828642" indent="0">
              <a:buNone/>
              <a:defRPr sz="900"/>
            </a:lvl5pPr>
            <a:lvl6pPr marL="2285804" indent="0">
              <a:buNone/>
              <a:defRPr sz="900"/>
            </a:lvl6pPr>
            <a:lvl7pPr marL="2742963" indent="0">
              <a:buNone/>
              <a:defRPr sz="900"/>
            </a:lvl7pPr>
            <a:lvl8pPr marL="3200124" indent="0">
              <a:buNone/>
              <a:defRPr sz="900"/>
            </a:lvl8pPr>
            <a:lvl9pPr marL="3657284"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61" indent="0">
              <a:buNone/>
              <a:defRPr sz="2800"/>
            </a:lvl2pPr>
            <a:lvl3pPr marL="914320" indent="0">
              <a:buNone/>
              <a:defRPr sz="2400"/>
            </a:lvl3pPr>
            <a:lvl4pPr marL="1371481" indent="0">
              <a:buNone/>
              <a:defRPr sz="2000"/>
            </a:lvl4pPr>
            <a:lvl5pPr marL="1828642" indent="0">
              <a:buNone/>
              <a:defRPr sz="2000"/>
            </a:lvl5pPr>
            <a:lvl6pPr marL="2285804" indent="0">
              <a:buNone/>
              <a:defRPr sz="2000"/>
            </a:lvl6pPr>
            <a:lvl7pPr marL="2742963" indent="0">
              <a:buNone/>
              <a:defRPr sz="2000"/>
            </a:lvl7pPr>
            <a:lvl8pPr marL="3200124" indent="0">
              <a:buNone/>
              <a:defRPr sz="2000"/>
            </a:lvl8pPr>
            <a:lvl9pPr marL="3657284" indent="0">
              <a:buNone/>
              <a:defRPr sz="2000"/>
            </a:lvl9pPr>
          </a:lstStyle>
          <a:p>
            <a:pPr lvl="0"/>
            <a:endParaRPr lang="en-US" noProof="0" smtClean="0"/>
          </a:p>
        </p:txBody>
      </p:sp>
      <p:sp>
        <p:nvSpPr>
          <p:cNvPr id="4" name="Text Placeholder 3"/>
          <p:cNvSpPr>
            <a:spLocks noGrp="1"/>
          </p:cNvSpPr>
          <p:nvPr>
            <p:ph type="body" sz="half" idx="2"/>
          </p:nvPr>
        </p:nvSpPr>
        <p:spPr>
          <a:xfrm>
            <a:off x="1792288" y="5367343"/>
            <a:ext cx="5486400" cy="804861"/>
          </a:xfrm>
        </p:spPr>
        <p:txBody>
          <a:bodyPr/>
          <a:lstStyle>
            <a:lvl1pPr marL="0" indent="0">
              <a:buNone/>
              <a:defRPr sz="1400"/>
            </a:lvl1pPr>
            <a:lvl2pPr marL="457161" indent="0">
              <a:buNone/>
              <a:defRPr sz="1200"/>
            </a:lvl2pPr>
            <a:lvl3pPr marL="914320" indent="0">
              <a:buNone/>
              <a:defRPr sz="1000"/>
            </a:lvl3pPr>
            <a:lvl4pPr marL="1371481" indent="0">
              <a:buNone/>
              <a:defRPr sz="900"/>
            </a:lvl4pPr>
            <a:lvl5pPr marL="1828642" indent="0">
              <a:buNone/>
              <a:defRPr sz="900"/>
            </a:lvl5pPr>
            <a:lvl6pPr marL="2285804" indent="0">
              <a:buNone/>
              <a:defRPr sz="900"/>
            </a:lvl6pPr>
            <a:lvl7pPr marL="2742963" indent="0">
              <a:buNone/>
              <a:defRPr sz="900"/>
            </a:lvl7pPr>
            <a:lvl8pPr marL="3200124" indent="0">
              <a:buNone/>
              <a:defRPr sz="900"/>
            </a:lvl8pPr>
            <a:lvl9pPr marL="3657284"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2925" y="80967"/>
            <a:ext cx="2020888" cy="54816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27092" y="80967"/>
            <a:ext cx="5913437" cy="54816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7094" y="80971"/>
            <a:ext cx="8086725" cy="10080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44552" y="1219203"/>
            <a:ext cx="7537450" cy="4343401"/>
          </a:xfrm>
        </p:spPr>
        <p:txBody>
          <a:bodyPr/>
          <a:lstStyle/>
          <a:p>
            <a:pPr lvl="0"/>
            <a:endParaRPr lang="en-US" noProof="0"/>
          </a:p>
        </p:txBody>
      </p:sp>
    </p:spTree>
  </p:cSld>
  <p:clrMapOvr>
    <a:masterClrMapping/>
  </p:clrMapOvr>
  <p:transition spd="med">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Tree>
  </p:cSld>
  <p:clrMapOvr>
    <a:masterClrMapping/>
  </p:clrMapOvr>
  <p:transition spd="med">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lvl1pPr>
            <a:lvl2pPr marL="457161" indent="0">
              <a:buNone/>
              <a:defRPr sz="1800"/>
            </a:lvl2pPr>
            <a:lvl3pPr marL="914320" indent="0">
              <a:buNone/>
              <a:defRPr sz="1600"/>
            </a:lvl3pPr>
            <a:lvl4pPr marL="1371481" indent="0">
              <a:buNone/>
              <a:defRPr sz="1400"/>
            </a:lvl4pPr>
            <a:lvl5pPr marL="1828642" indent="0">
              <a:buNone/>
              <a:defRPr sz="1400"/>
            </a:lvl5pPr>
            <a:lvl6pPr marL="2285804" indent="0">
              <a:buNone/>
              <a:defRPr sz="1400"/>
            </a:lvl6pPr>
            <a:lvl7pPr marL="2742963" indent="0">
              <a:buNone/>
              <a:defRPr sz="1400"/>
            </a:lvl7pPr>
            <a:lvl8pPr marL="3200124" indent="0">
              <a:buNone/>
              <a:defRPr sz="1400"/>
            </a:lvl8pPr>
            <a:lvl9pPr marL="3657284" indent="0">
              <a:buNone/>
              <a:defRPr sz="1400"/>
            </a:lvl9pPr>
          </a:lstStyle>
          <a:p>
            <a:pPr lvl="0"/>
            <a:r>
              <a:rPr lang="en-US"/>
              <a:t>Click to edit Master text styles</a:t>
            </a:r>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9" y="1600207"/>
            <a:ext cx="3692525" cy="43434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30741" y="1600207"/>
            <a:ext cx="3692525" cy="43434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161" indent="0">
              <a:buNone/>
              <a:defRPr sz="2000" b="1"/>
            </a:lvl2pPr>
            <a:lvl3pPr marL="914320" indent="0">
              <a:buNone/>
              <a:defRPr sz="1800" b="1"/>
            </a:lvl3pPr>
            <a:lvl4pPr marL="1371481" indent="0">
              <a:buNone/>
              <a:defRPr sz="1600" b="1"/>
            </a:lvl4pPr>
            <a:lvl5pPr marL="1828642" indent="0">
              <a:buNone/>
              <a:defRPr sz="1600" b="1"/>
            </a:lvl5pPr>
            <a:lvl6pPr marL="2285804" indent="0">
              <a:buNone/>
              <a:defRPr sz="1600" b="1"/>
            </a:lvl6pPr>
            <a:lvl7pPr marL="2742963" indent="0">
              <a:buNone/>
              <a:defRPr sz="1600" b="1"/>
            </a:lvl7pPr>
            <a:lvl8pPr marL="3200124" indent="0">
              <a:buNone/>
              <a:defRPr sz="1600" b="1"/>
            </a:lvl8pPr>
            <a:lvl9pPr marL="3657284"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7"/>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161" indent="0">
              <a:buNone/>
              <a:defRPr sz="2000" b="1"/>
            </a:lvl2pPr>
            <a:lvl3pPr marL="914320" indent="0">
              <a:buNone/>
              <a:defRPr sz="1800" b="1"/>
            </a:lvl3pPr>
            <a:lvl4pPr marL="1371481" indent="0">
              <a:buNone/>
              <a:defRPr sz="1600" b="1"/>
            </a:lvl4pPr>
            <a:lvl5pPr marL="1828642" indent="0">
              <a:buNone/>
              <a:defRPr sz="1600" b="1"/>
            </a:lvl5pPr>
            <a:lvl6pPr marL="2285804" indent="0">
              <a:buNone/>
              <a:defRPr sz="1600" b="1"/>
            </a:lvl6pPr>
            <a:lvl7pPr marL="2742963" indent="0">
              <a:buNone/>
              <a:defRPr sz="1600" b="1"/>
            </a:lvl7pPr>
            <a:lvl8pPr marL="3200124" indent="0">
              <a:buNone/>
              <a:defRPr sz="1600" b="1"/>
            </a:lvl8pPr>
            <a:lvl9pPr marL="3657284"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7"/>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7"/>
            <a:ext cx="7772400" cy="1500187"/>
          </a:xfrm>
        </p:spPr>
        <p:txBody>
          <a:bodyPr anchor="b"/>
          <a:lstStyle>
            <a:lvl1pPr marL="0" indent="0">
              <a:buNone/>
              <a:defRPr sz="2000"/>
            </a:lvl1pPr>
            <a:lvl2pPr marL="457161" indent="0">
              <a:buNone/>
              <a:defRPr sz="1800"/>
            </a:lvl2pPr>
            <a:lvl3pPr marL="914320" indent="0">
              <a:buNone/>
              <a:defRPr sz="1600"/>
            </a:lvl3pPr>
            <a:lvl4pPr marL="1371481" indent="0">
              <a:buNone/>
              <a:defRPr sz="1400"/>
            </a:lvl4pPr>
            <a:lvl5pPr marL="1828642" indent="0">
              <a:buNone/>
              <a:defRPr sz="1400"/>
            </a:lvl5pPr>
            <a:lvl6pPr marL="2285804" indent="0">
              <a:buNone/>
              <a:defRPr sz="1400"/>
            </a:lvl6pPr>
            <a:lvl7pPr marL="2742963" indent="0">
              <a:buNone/>
              <a:defRPr sz="1400"/>
            </a:lvl7pPr>
            <a:lvl8pPr marL="3200124" indent="0">
              <a:buNone/>
              <a:defRPr sz="1400"/>
            </a:lvl8pPr>
            <a:lvl9pPr marL="3657284" indent="0">
              <a:buNone/>
              <a:defRPr sz="1400"/>
            </a:lvl9pPr>
          </a:lstStyle>
          <a:p>
            <a:pPr lvl="0"/>
            <a:r>
              <a:rPr lang="en-US" smtClean="0"/>
              <a:t>Click to edit Master text styles</a:t>
            </a:r>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ftr" sz="quarter" idx="10"/>
          </p:nvPr>
        </p:nvSpPr>
        <p:spPr>
          <a:ln/>
        </p:spPr>
        <p:txBody>
          <a:bodyPr/>
          <a:lstStyle>
            <a:lvl1pPr>
              <a:defRPr/>
            </a:lvl1pPr>
          </a:lstStyle>
          <a:p>
            <a:pPr>
              <a:defRPr/>
            </a:pPr>
            <a:endParaRPr lang="en-US" dirty="0">
              <a:solidFill>
                <a:srgbClr val="000000"/>
              </a:solidFill>
            </a:endParaRPr>
          </a:p>
        </p:txBody>
      </p:sp>
    </p:spTree>
  </p:cSld>
  <p:clrMapOvr>
    <a:masterClrMapping/>
  </p:clrMapOvr>
  <p:transition spd="med">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3"/>
            <a:ext cx="3008313" cy="116205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8" y="1435104"/>
            <a:ext cx="3008313" cy="4691063"/>
          </a:xfrm>
        </p:spPr>
        <p:txBody>
          <a:bodyPr/>
          <a:lstStyle>
            <a:lvl1pPr marL="0" indent="0">
              <a:buNone/>
              <a:defRPr sz="1400"/>
            </a:lvl1pPr>
            <a:lvl2pPr marL="457161" indent="0">
              <a:buNone/>
              <a:defRPr sz="1200"/>
            </a:lvl2pPr>
            <a:lvl3pPr marL="914320" indent="0">
              <a:buNone/>
              <a:defRPr sz="1000"/>
            </a:lvl3pPr>
            <a:lvl4pPr marL="1371481" indent="0">
              <a:buNone/>
              <a:defRPr sz="900"/>
            </a:lvl4pPr>
            <a:lvl5pPr marL="1828642" indent="0">
              <a:buNone/>
              <a:defRPr sz="900"/>
            </a:lvl5pPr>
            <a:lvl6pPr marL="2285804" indent="0">
              <a:buNone/>
              <a:defRPr sz="900"/>
            </a:lvl6pPr>
            <a:lvl7pPr marL="2742963" indent="0">
              <a:buNone/>
              <a:defRPr sz="900"/>
            </a:lvl7pPr>
            <a:lvl8pPr marL="3200124" indent="0">
              <a:buNone/>
              <a:defRPr sz="900"/>
            </a:lvl8pPr>
            <a:lvl9pPr marL="3657284" indent="0">
              <a:buNone/>
              <a:defRPr sz="900"/>
            </a:lvl9pPr>
          </a:lstStyle>
          <a:p>
            <a:pPr lvl="0"/>
            <a:r>
              <a:rPr lang="en-US"/>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61" indent="0">
              <a:buNone/>
              <a:defRPr sz="2800"/>
            </a:lvl2pPr>
            <a:lvl3pPr marL="914320" indent="0">
              <a:buNone/>
              <a:defRPr sz="2400"/>
            </a:lvl3pPr>
            <a:lvl4pPr marL="1371481" indent="0">
              <a:buNone/>
              <a:defRPr sz="2000"/>
            </a:lvl4pPr>
            <a:lvl5pPr marL="1828642" indent="0">
              <a:buNone/>
              <a:defRPr sz="2000"/>
            </a:lvl5pPr>
            <a:lvl6pPr marL="2285804" indent="0">
              <a:buNone/>
              <a:defRPr sz="2000"/>
            </a:lvl6pPr>
            <a:lvl7pPr marL="2742963" indent="0">
              <a:buNone/>
              <a:defRPr sz="2000"/>
            </a:lvl7pPr>
            <a:lvl8pPr marL="3200124" indent="0">
              <a:buNone/>
              <a:defRPr sz="2000"/>
            </a:lvl8pPr>
            <a:lvl9pPr marL="3657284" indent="0">
              <a:buNone/>
              <a:defRPr sz="2000"/>
            </a:lvl9pPr>
          </a:lstStyle>
          <a:p>
            <a:pPr lvl="0"/>
            <a:endParaRPr lang="en-US" noProof="0"/>
          </a:p>
        </p:txBody>
      </p:sp>
      <p:sp>
        <p:nvSpPr>
          <p:cNvPr id="4" name="Text Placeholder 3"/>
          <p:cNvSpPr>
            <a:spLocks noGrp="1"/>
          </p:cNvSpPr>
          <p:nvPr>
            <p:ph type="body" sz="half" idx="2"/>
          </p:nvPr>
        </p:nvSpPr>
        <p:spPr>
          <a:xfrm>
            <a:off x="1792288" y="5367343"/>
            <a:ext cx="5486400" cy="804861"/>
          </a:xfrm>
        </p:spPr>
        <p:txBody>
          <a:bodyPr/>
          <a:lstStyle>
            <a:lvl1pPr marL="0" indent="0">
              <a:buNone/>
              <a:defRPr sz="1400"/>
            </a:lvl1pPr>
            <a:lvl2pPr marL="457161" indent="0">
              <a:buNone/>
              <a:defRPr sz="1200"/>
            </a:lvl2pPr>
            <a:lvl3pPr marL="914320" indent="0">
              <a:buNone/>
              <a:defRPr sz="1000"/>
            </a:lvl3pPr>
            <a:lvl4pPr marL="1371481" indent="0">
              <a:buNone/>
              <a:defRPr sz="900"/>
            </a:lvl4pPr>
            <a:lvl5pPr marL="1828642" indent="0">
              <a:buNone/>
              <a:defRPr sz="900"/>
            </a:lvl5pPr>
            <a:lvl6pPr marL="2285804" indent="0">
              <a:buNone/>
              <a:defRPr sz="900"/>
            </a:lvl6pPr>
            <a:lvl7pPr marL="2742963" indent="0">
              <a:buNone/>
              <a:defRPr sz="900"/>
            </a:lvl7pPr>
            <a:lvl8pPr marL="3200124" indent="0">
              <a:buNone/>
              <a:defRPr sz="900"/>
            </a:lvl8pPr>
            <a:lvl9pPr marL="3657284" indent="0">
              <a:buNone/>
              <a:defRPr sz="900"/>
            </a:lvl9pPr>
          </a:lstStyle>
          <a:p>
            <a:pPr lvl="0"/>
            <a:r>
              <a:rPr lang="en-US"/>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4641" y="304800"/>
            <a:ext cx="1946275" cy="5638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9" y="304800"/>
            <a:ext cx="5686425"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9000" y="304802"/>
            <a:ext cx="7581900" cy="941388"/>
          </a:xfrm>
        </p:spPr>
        <p:txBody>
          <a:bodyPr/>
          <a:lstStyle/>
          <a:p>
            <a:r>
              <a:rPr lang="en-US"/>
              <a:t>Click to edit Master title style</a:t>
            </a:r>
          </a:p>
        </p:txBody>
      </p:sp>
      <p:sp>
        <p:nvSpPr>
          <p:cNvPr id="3" name="Table Placeholder 2"/>
          <p:cNvSpPr>
            <a:spLocks noGrp="1"/>
          </p:cNvSpPr>
          <p:nvPr>
            <p:ph type="tbl" idx="1"/>
          </p:nvPr>
        </p:nvSpPr>
        <p:spPr>
          <a:xfrm>
            <a:off x="685800" y="1600207"/>
            <a:ext cx="7537450" cy="4343401"/>
          </a:xfrm>
        </p:spPr>
        <p:txBody>
          <a:bodyPr/>
          <a:lstStyle/>
          <a:p>
            <a:pPr lvl="0"/>
            <a:endParaRPr lang="en-US" noProof="0"/>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889000" y="304802"/>
            <a:ext cx="7581900" cy="941388"/>
          </a:xfrm>
        </p:spPr>
        <p:txBody>
          <a:bodyPr/>
          <a:lstStyle/>
          <a:p>
            <a:r>
              <a:rPr lang="en-US"/>
              <a:t>Click to edit Master title style</a:t>
            </a:r>
          </a:p>
        </p:txBody>
      </p:sp>
      <p:sp>
        <p:nvSpPr>
          <p:cNvPr id="3" name="Content Placeholder 2"/>
          <p:cNvSpPr>
            <a:spLocks noGrp="1"/>
          </p:cNvSpPr>
          <p:nvPr>
            <p:ph sz="half" idx="1"/>
          </p:nvPr>
        </p:nvSpPr>
        <p:spPr>
          <a:xfrm>
            <a:off x="685800" y="1600203"/>
            <a:ext cx="7537450" cy="2095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3848103"/>
            <a:ext cx="7537450" cy="2095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889000" y="304802"/>
            <a:ext cx="7581900" cy="941388"/>
          </a:xfrm>
        </p:spPr>
        <p:txBody>
          <a:bodyPr/>
          <a:lstStyle/>
          <a:p>
            <a:r>
              <a:rPr lang="en-US"/>
              <a:t>Click to edit Master title style</a:t>
            </a:r>
          </a:p>
        </p:txBody>
      </p:sp>
      <p:sp>
        <p:nvSpPr>
          <p:cNvPr id="3" name="Content Placeholder 2"/>
          <p:cNvSpPr>
            <a:spLocks noGrp="1"/>
          </p:cNvSpPr>
          <p:nvPr>
            <p:ph sz="half" idx="1"/>
          </p:nvPr>
        </p:nvSpPr>
        <p:spPr>
          <a:xfrm>
            <a:off x="685809" y="1600207"/>
            <a:ext cx="3692525" cy="43434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30741" y="1600207"/>
            <a:ext cx="3692525" cy="43434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89000" y="304802"/>
            <a:ext cx="7581900" cy="941388"/>
          </a:xfrm>
        </p:spPr>
        <p:txBody>
          <a:bodyPr/>
          <a:lstStyle/>
          <a:p>
            <a:r>
              <a:rPr lang="en-US"/>
              <a:t>Click to edit Master title style</a:t>
            </a:r>
          </a:p>
        </p:txBody>
      </p:sp>
      <p:sp>
        <p:nvSpPr>
          <p:cNvPr id="3" name="Text Placeholder 2"/>
          <p:cNvSpPr>
            <a:spLocks noGrp="1"/>
          </p:cNvSpPr>
          <p:nvPr>
            <p:ph type="body" sz="half" idx="1"/>
          </p:nvPr>
        </p:nvSpPr>
        <p:spPr>
          <a:xfrm>
            <a:off x="685809" y="1600207"/>
            <a:ext cx="3692525" cy="43434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30741" y="1600207"/>
            <a:ext cx="3692525" cy="43434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889000" y="304802"/>
            <a:ext cx="7581900" cy="941388"/>
          </a:xfrm>
        </p:spPr>
        <p:txBody>
          <a:bodyPr/>
          <a:lstStyle/>
          <a:p>
            <a:r>
              <a:rPr lang="en-US"/>
              <a:t>Click to edit Master title style</a:t>
            </a:r>
          </a:p>
        </p:txBody>
      </p:sp>
      <p:sp>
        <p:nvSpPr>
          <p:cNvPr id="3" name="SmartArt Placeholder 2"/>
          <p:cNvSpPr>
            <a:spLocks noGrp="1"/>
          </p:cNvSpPr>
          <p:nvPr>
            <p:ph type="dgm" idx="1"/>
          </p:nvPr>
        </p:nvSpPr>
        <p:spPr>
          <a:xfrm>
            <a:off x="685800" y="1600207"/>
            <a:ext cx="7537450" cy="4343401"/>
          </a:xfrm>
        </p:spPr>
        <p:txBody>
          <a:bodyPr/>
          <a:lstStyle/>
          <a:p>
            <a:pPr lvl="0"/>
            <a:endParaRPr lang="en-US" noProof="0"/>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76307" y="1600207"/>
            <a:ext cx="3692525" cy="43434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1231" y="1600207"/>
            <a:ext cx="3692525" cy="434340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9000" y="304802"/>
            <a:ext cx="7581900" cy="941388"/>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600207"/>
            <a:ext cx="7537450" cy="4343401"/>
          </a:xfrm>
        </p:spPr>
        <p:txBody>
          <a:bodyPr/>
          <a:lstStyle/>
          <a:p>
            <a:pPr lvl="0"/>
            <a:endParaRPr lang="en-US" noProof="0"/>
          </a:p>
        </p:txBody>
      </p:sp>
      <p:sp>
        <p:nvSpPr>
          <p:cNvPr id="4" name="Rectangle 23"/>
          <p:cNvSpPr>
            <a:spLocks noGrp="1" noChangeArrowheads="1"/>
          </p:cNvSpPr>
          <p:nvPr>
            <p:ph type="ftr" sz="quarter" idx="10"/>
          </p:nvPr>
        </p:nvSpPr>
        <p:spPr/>
        <p:txBody>
          <a:bodyPr/>
          <a:lstStyle>
            <a:lvl1pPr>
              <a:defRPr/>
            </a:lvl1pPr>
          </a:lstStyle>
          <a:p>
            <a:pPr>
              <a:defRPr/>
            </a:pPr>
            <a:endParaRPr lang="en-US">
              <a:solidFill>
                <a:srgbClr val="000000"/>
              </a:solidFill>
            </a:endParaRPr>
          </a:p>
        </p:txBody>
      </p:sp>
    </p:spTree>
  </p:cSld>
  <p:clrMapOvr>
    <a:masterClrMapping/>
  </p:clrMapOvr>
  <p:transition spd="med">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11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14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4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10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13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12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5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161" indent="0">
              <a:buNone/>
              <a:defRPr sz="2000" b="1"/>
            </a:lvl2pPr>
            <a:lvl3pPr marL="914320" indent="0">
              <a:buNone/>
              <a:defRPr sz="1800" b="1"/>
            </a:lvl3pPr>
            <a:lvl4pPr marL="1371481" indent="0">
              <a:buNone/>
              <a:defRPr sz="1600" b="1"/>
            </a:lvl4pPr>
            <a:lvl5pPr marL="1828642" indent="0">
              <a:buNone/>
              <a:defRPr sz="1600" b="1"/>
            </a:lvl5pPr>
            <a:lvl6pPr marL="2285804" indent="0">
              <a:buNone/>
              <a:defRPr sz="1600" b="1"/>
            </a:lvl6pPr>
            <a:lvl7pPr marL="2742963" indent="0">
              <a:buNone/>
              <a:defRPr sz="1600" b="1"/>
            </a:lvl7pPr>
            <a:lvl8pPr marL="3200124" indent="0">
              <a:buNone/>
              <a:defRPr sz="1600" b="1"/>
            </a:lvl8pPr>
            <a:lvl9pPr marL="365728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7"/>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161" indent="0">
              <a:buNone/>
              <a:defRPr sz="2000" b="1"/>
            </a:lvl2pPr>
            <a:lvl3pPr marL="914320" indent="0">
              <a:buNone/>
              <a:defRPr sz="1800" b="1"/>
            </a:lvl3pPr>
            <a:lvl4pPr marL="1371481" indent="0">
              <a:buNone/>
              <a:defRPr sz="1600" b="1"/>
            </a:lvl4pPr>
            <a:lvl5pPr marL="1828642" indent="0">
              <a:buNone/>
              <a:defRPr sz="1600" b="1"/>
            </a:lvl5pPr>
            <a:lvl6pPr marL="2285804" indent="0">
              <a:buNone/>
              <a:defRPr sz="1600" b="1"/>
            </a:lvl6pPr>
            <a:lvl7pPr marL="2742963" indent="0">
              <a:buNone/>
              <a:defRPr sz="1600" b="1"/>
            </a:lvl7pPr>
            <a:lvl8pPr marL="3200124" indent="0">
              <a:buNone/>
              <a:defRPr sz="1600" b="1"/>
            </a:lvl8pPr>
            <a:lvl9pPr marL="365728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7"/>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15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8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 preserve="1">
  <p:cSld name="6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itle" preserve="1">
  <p:cSld name="7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itle" preserve="1">
  <p:cSld name="9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itle" preserve="1">
  <p:cSld name="3_Title Slide">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27089" y="80964"/>
            <a:ext cx="8086725" cy="1008063"/>
          </a:xfrm>
          <a:prstGeom prst="rect">
            <a:avLst/>
          </a:prstGeom>
        </p:spPr>
        <p:txBody>
          <a:bodyPr/>
          <a:lstStyle/>
          <a:p>
            <a:pPr algn="l" eaLnBrk="0" hangingPunct="0">
              <a:lnSpc>
                <a:spcPct val="100000"/>
              </a:lnSpc>
              <a:spcBef>
                <a:spcPct val="0"/>
              </a:spcBef>
              <a:buClrTx/>
              <a:defRPr/>
            </a:pPr>
            <a:endParaRPr lang="fr-FR" sz="3200">
              <a:solidFill>
                <a:srgbClr val="000000"/>
              </a:solidFill>
              <a:ea typeface="MS PGothic" pitchFamily="34" charset="-128"/>
              <a:cs typeface="Arial" pitchFamily="34" charset="0"/>
            </a:endParaRPr>
          </a:p>
        </p:txBody>
      </p:sp>
      <p:sp>
        <p:nvSpPr>
          <p:cNvPr id="3" name="Rectangle 3"/>
          <p:cNvSpPr>
            <a:spLocks noGrp="1" noChangeArrowheads="1"/>
          </p:cNvSpPr>
          <p:nvPr/>
        </p:nvSpPr>
        <p:spPr bwMode="auto">
          <a:xfrm>
            <a:off x="844550" y="1219200"/>
            <a:ext cx="7537450" cy="4343400"/>
          </a:xfrm>
          <a:prstGeom prst="rect">
            <a:avLst/>
          </a:prstGeom>
        </p:spPr>
        <p:txBody>
          <a:bodyPr lIns="0" tIns="0" rIns="0" bIns="0"/>
          <a:lstStyle/>
          <a:p>
            <a:pPr marL="338138" indent="-338138" algn="l" eaLnBrk="0" hangingPunct="0">
              <a:lnSpc>
                <a:spcPct val="110000"/>
              </a:lnSpc>
              <a:spcBef>
                <a:spcPct val="20000"/>
              </a:spcBef>
              <a:buClr>
                <a:srgbClr val="FD0000"/>
              </a:buClr>
              <a:buFontTx/>
              <a:buChar char="•"/>
              <a:defRPr/>
            </a:pPr>
            <a:endParaRPr lang="fr-FR" sz="2400">
              <a:solidFill>
                <a:srgbClr val="000000"/>
              </a:solidFill>
              <a:ea typeface="MS PGothic" pitchFamily="34" charset="-128"/>
              <a:cs typeface="Arial" pitchFamily="34" charset="0"/>
            </a:endParaRPr>
          </a:p>
        </p:txBody>
      </p:sp>
    </p:spTree>
  </p:cSld>
  <p:clrMapOvr>
    <a:masterClrMapping/>
  </p:clrMapOvr>
  <p:transition spd="med">
    <p:wipe dir="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2"/>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wipe dir="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wipe dir="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4552" y="1219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9476" y="1219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3"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43"/>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2925" y="80963"/>
            <a:ext cx="2020888" cy="54816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27092" y="80963"/>
            <a:ext cx="5913437" cy="54816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7089" y="80964"/>
            <a:ext cx="8086725" cy="10080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44550" y="1219200"/>
            <a:ext cx="7537450" cy="4343400"/>
          </a:xfrm>
        </p:spPr>
        <p:txBody>
          <a:bodyPr/>
          <a:lstStyle/>
          <a:p>
            <a:pPr lvl="0"/>
            <a:endParaRPr lang="en-US" noProof="0"/>
          </a:p>
        </p:txBody>
      </p:sp>
    </p:spTree>
  </p:cSld>
  <p:clrMapOvr>
    <a:masterClrMapping/>
  </p:clrMapOvr>
  <p:transition spd="med">
    <p:wipe dir="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4"/>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081" indent="0" algn="ctr">
              <a:buNone/>
              <a:defRPr/>
            </a:lvl2pPr>
            <a:lvl3pPr marL="914163" indent="0" algn="ctr">
              <a:buNone/>
              <a:defRPr/>
            </a:lvl3pPr>
            <a:lvl4pPr marL="1371245" indent="0" algn="ctr">
              <a:buNone/>
              <a:defRPr/>
            </a:lvl4pPr>
            <a:lvl5pPr marL="1828326" indent="0" algn="ctr">
              <a:buNone/>
              <a:defRPr/>
            </a:lvl5pPr>
            <a:lvl6pPr marL="2285409" indent="0" algn="ctr">
              <a:buNone/>
              <a:defRPr/>
            </a:lvl6pPr>
            <a:lvl7pPr marL="2742491" indent="0" algn="ctr">
              <a:buNone/>
              <a:defRPr/>
            </a:lvl7pPr>
            <a:lvl8pPr marL="3199572" indent="0" algn="ctr">
              <a:buNone/>
              <a:defRPr/>
            </a:lvl8pPr>
            <a:lvl9pPr marL="3656653" indent="0" algn="ctr">
              <a:buNone/>
              <a:defRPr/>
            </a:lvl9pPr>
          </a:lstStyle>
          <a:p>
            <a:r>
              <a:rPr lang="en-US" smtClean="0"/>
              <a:t>Click to edit Master subtitle style</a:t>
            </a:r>
            <a:endParaRPr lang="en-US"/>
          </a:p>
        </p:txBody>
      </p:sp>
    </p:spTree>
  </p:cSld>
  <p:clrMapOvr>
    <a:masterClrMapping/>
  </p:clrMapOvr>
  <p:transition spd="med">
    <p:wipe dir="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1"/>
            <a:ext cx="7772400" cy="1500187"/>
          </a:xfrm>
        </p:spPr>
        <p:txBody>
          <a:bodyPr anchor="b"/>
          <a:lstStyle>
            <a:lvl1pPr marL="0" indent="0">
              <a:buNone/>
              <a:defRPr sz="2000"/>
            </a:lvl1pPr>
            <a:lvl2pPr marL="457081" indent="0">
              <a:buNone/>
              <a:defRPr sz="1800"/>
            </a:lvl2pPr>
            <a:lvl3pPr marL="914163" indent="0">
              <a:buNone/>
              <a:defRPr sz="1600"/>
            </a:lvl3pPr>
            <a:lvl4pPr marL="1371245" indent="0">
              <a:buNone/>
              <a:defRPr sz="1400"/>
            </a:lvl4pPr>
            <a:lvl5pPr marL="1828326" indent="0">
              <a:buNone/>
              <a:defRPr sz="1400"/>
            </a:lvl5pPr>
            <a:lvl6pPr marL="2285409" indent="0">
              <a:buNone/>
              <a:defRPr sz="1400"/>
            </a:lvl6pPr>
            <a:lvl7pPr marL="2742491" indent="0">
              <a:buNone/>
              <a:defRPr sz="1400"/>
            </a:lvl7pPr>
            <a:lvl8pPr marL="3199572" indent="0">
              <a:buNone/>
              <a:defRPr sz="1400"/>
            </a:lvl8pPr>
            <a:lvl9pPr marL="3656653" indent="0">
              <a:buNone/>
              <a:defRPr sz="1400"/>
            </a:lvl9pPr>
          </a:lstStyle>
          <a:p>
            <a:pPr lvl="0"/>
            <a:r>
              <a:rPr lang="en-US" smtClean="0"/>
              <a:t>Click to edit Master text styles</a:t>
            </a:r>
          </a:p>
        </p:txBody>
      </p:sp>
    </p:spTree>
  </p:cSld>
  <p:clrMapOvr>
    <a:masterClrMapping/>
  </p:clrMapOvr>
  <p:transition spd="med">
    <p:wipe dir="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4558" y="1219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9485" y="1219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081" indent="0">
              <a:buNone/>
              <a:defRPr sz="2000" b="1"/>
            </a:lvl2pPr>
            <a:lvl3pPr marL="914163" indent="0">
              <a:buNone/>
              <a:defRPr sz="1800" b="1"/>
            </a:lvl3pPr>
            <a:lvl4pPr marL="1371245" indent="0">
              <a:buNone/>
              <a:defRPr sz="1600" b="1"/>
            </a:lvl4pPr>
            <a:lvl5pPr marL="1828326" indent="0">
              <a:buNone/>
              <a:defRPr sz="1600" b="1"/>
            </a:lvl5pPr>
            <a:lvl6pPr marL="2285409" indent="0">
              <a:buNone/>
              <a:defRPr sz="1600" b="1"/>
            </a:lvl6pPr>
            <a:lvl7pPr marL="2742491" indent="0">
              <a:buNone/>
              <a:defRPr sz="1600" b="1"/>
            </a:lvl7pPr>
            <a:lvl8pPr marL="3199572" indent="0">
              <a:buNone/>
              <a:defRPr sz="1600" b="1"/>
            </a:lvl8pPr>
            <a:lvl9pPr marL="365665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2" y="1535113"/>
            <a:ext cx="4041775" cy="639763"/>
          </a:xfrm>
        </p:spPr>
        <p:txBody>
          <a:bodyPr anchor="b"/>
          <a:lstStyle>
            <a:lvl1pPr marL="0" indent="0">
              <a:buNone/>
              <a:defRPr sz="2400" b="1"/>
            </a:lvl1pPr>
            <a:lvl2pPr marL="457081" indent="0">
              <a:buNone/>
              <a:defRPr sz="2000" b="1"/>
            </a:lvl2pPr>
            <a:lvl3pPr marL="914163" indent="0">
              <a:buNone/>
              <a:defRPr sz="1800" b="1"/>
            </a:lvl3pPr>
            <a:lvl4pPr marL="1371245" indent="0">
              <a:buNone/>
              <a:defRPr sz="1600" b="1"/>
            </a:lvl4pPr>
            <a:lvl5pPr marL="1828326" indent="0">
              <a:buNone/>
              <a:defRPr sz="1600" b="1"/>
            </a:lvl5pPr>
            <a:lvl6pPr marL="2285409" indent="0">
              <a:buNone/>
              <a:defRPr sz="1600" b="1"/>
            </a:lvl6pPr>
            <a:lvl7pPr marL="2742491" indent="0">
              <a:buNone/>
              <a:defRPr sz="1600" b="1"/>
            </a:lvl7pPr>
            <a:lvl8pPr marL="3199572" indent="0">
              <a:buNone/>
              <a:defRPr sz="1600" b="1"/>
            </a:lvl8pPr>
            <a:lvl9pPr marL="365665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2"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wipe dir="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8" y="1435109"/>
            <a:ext cx="3008313" cy="4691063"/>
          </a:xfrm>
        </p:spPr>
        <p:txBody>
          <a:bodyPr/>
          <a:lstStyle>
            <a:lvl1pPr marL="0" indent="0">
              <a:buNone/>
              <a:defRPr sz="1400"/>
            </a:lvl1pPr>
            <a:lvl2pPr marL="457081" indent="0">
              <a:buNone/>
              <a:defRPr sz="1200"/>
            </a:lvl2pPr>
            <a:lvl3pPr marL="914163" indent="0">
              <a:buNone/>
              <a:defRPr sz="1000"/>
            </a:lvl3pPr>
            <a:lvl4pPr marL="1371245" indent="0">
              <a:buNone/>
              <a:defRPr sz="900"/>
            </a:lvl4pPr>
            <a:lvl5pPr marL="1828326" indent="0">
              <a:buNone/>
              <a:defRPr sz="900"/>
            </a:lvl5pPr>
            <a:lvl6pPr marL="2285409" indent="0">
              <a:buNone/>
              <a:defRPr sz="900"/>
            </a:lvl6pPr>
            <a:lvl7pPr marL="2742491" indent="0">
              <a:buNone/>
              <a:defRPr sz="900"/>
            </a:lvl7pPr>
            <a:lvl8pPr marL="3199572" indent="0">
              <a:buNone/>
              <a:defRPr sz="900"/>
            </a:lvl8pPr>
            <a:lvl9pPr marL="3656653"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81" indent="0">
              <a:buNone/>
              <a:defRPr sz="2800"/>
            </a:lvl2pPr>
            <a:lvl3pPr marL="914163" indent="0">
              <a:buNone/>
              <a:defRPr sz="2400"/>
            </a:lvl3pPr>
            <a:lvl4pPr marL="1371245" indent="0">
              <a:buNone/>
              <a:defRPr sz="2000"/>
            </a:lvl4pPr>
            <a:lvl5pPr marL="1828326" indent="0">
              <a:buNone/>
              <a:defRPr sz="2000"/>
            </a:lvl5pPr>
            <a:lvl6pPr marL="2285409" indent="0">
              <a:buNone/>
              <a:defRPr sz="2000"/>
            </a:lvl6pPr>
            <a:lvl7pPr marL="2742491" indent="0">
              <a:buNone/>
              <a:defRPr sz="2000"/>
            </a:lvl7pPr>
            <a:lvl8pPr marL="3199572" indent="0">
              <a:buNone/>
              <a:defRPr sz="2000"/>
            </a:lvl8pPr>
            <a:lvl9pPr marL="3656653"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081" indent="0">
              <a:buNone/>
              <a:defRPr sz="1200"/>
            </a:lvl2pPr>
            <a:lvl3pPr marL="914163" indent="0">
              <a:buNone/>
              <a:defRPr sz="1000"/>
            </a:lvl3pPr>
            <a:lvl4pPr marL="1371245" indent="0">
              <a:buNone/>
              <a:defRPr sz="900"/>
            </a:lvl4pPr>
            <a:lvl5pPr marL="1828326" indent="0">
              <a:buNone/>
              <a:defRPr sz="900"/>
            </a:lvl5pPr>
            <a:lvl6pPr marL="2285409" indent="0">
              <a:buNone/>
              <a:defRPr sz="900"/>
            </a:lvl6pPr>
            <a:lvl7pPr marL="2742491" indent="0">
              <a:buNone/>
              <a:defRPr sz="900"/>
            </a:lvl7pPr>
            <a:lvl8pPr marL="3199572" indent="0">
              <a:buNone/>
              <a:defRPr sz="900"/>
            </a:lvl8pPr>
            <a:lvl9pPr marL="3656653"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2925" y="80971"/>
            <a:ext cx="2020888" cy="54816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27098" y="80971"/>
            <a:ext cx="5913437" cy="54816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27094" y="80964"/>
            <a:ext cx="8086725" cy="10080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844552" y="1219200"/>
            <a:ext cx="7537450" cy="4343400"/>
          </a:xfrm>
        </p:spPr>
        <p:txBody>
          <a:bodyPr/>
          <a:lstStyle/>
          <a:p>
            <a:pPr lvl="0"/>
            <a:endParaRPr lang="en-US" noProof="0"/>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3"/>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435104"/>
            <a:ext cx="3008313" cy="4691063"/>
          </a:xfrm>
        </p:spPr>
        <p:txBody>
          <a:bodyPr/>
          <a:lstStyle>
            <a:lvl1pPr marL="0" indent="0">
              <a:buNone/>
              <a:defRPr sz="1400"/>
            </a:lvl1pPr>
            <a:lvl2pPr marL="457161" indent="0">
              <a:buNone/>
              <a:defRPr sz="1200"/>
            </a:lvl2pPr>
            <a:lvl3pPr marL="914320" indent="0">
              <a:buNone/>
              <a:defRPr sz="1000"/>
            </a:lvl3pPr>
            <a:lvl4pPr marL="1371481" indent="0">
              <a:buNone/>
              <a:defRPr sz="900"/>
            </a:lvl4pPr>
            <a:lvl5pPr marL="1828642" indent="0">
              <a:buNone/>
              <a:defRPr sz="900"/>
            </a:lvl5pPr>
            <a:lvl6pPr marL="2285804" indent="0">
              <a:buNone/>
              <a:defRPr sz="900"/>
            </a:lvl6pPr>
            <a:lvl7pPr marL="2742963" indent="0">
              <a:buNone/>
              <a:defRPr sz="900"/>
            </a:lvl7pPr>
            <a:lvl8pPr marL="3200124" indent="0">
              <a:buNone/>
              <a:defRPr sz="900"/>
            </a:lvl8pPr>
            <a:lvl9pPr marL="3657284" indent="0">
              <a:buNone/>
              <a:defRPr sz="900"/>
            </a:lvl9pPr>
          </a:lstStyle>
          <a:p>
            <a:pPr lvl="0"/>
            <a:r>
              <a:rPr lang="en-US" smtClean="0"/>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1"/>
          <p:cNvSpPr>
            <a:spLocks noChangeArrowheads="1"/>
          </p:cNvSpPr>
          <p:nvPr userDrawn="1"/>
        </p:nvSpPr>
        <p:spPr bwMode="auto">
          <a:xfrm>
            <a:off x="914400" y="914400"/>
            <a:ext cx="2824163" cy="2820988"/>
          </a:xfrm>
          <a:prstGeom prst="rect">
            <a:avLst/>
          </a:prstGeom>
          <a:solidFill>
            <a:srgbClr val="ADADAD"/>
          </a:solidFill>
          <a:ln w="12700">
            <a:noFill/>
            <a:miter lim="800000"/>
            <a:headEnd/>
            <a:tailEnd/>
          </a:ln>
          <a:effectLst/>
        </p:spPr>
        <p:txBody>
          <a:bodyPr wrap="none" anchor="ctr" anchorCtr="1"/>
          <a:lstStyle/>
          <a:p>
            <a:pPr eaLnBrk="0" hangingPunct="0">
              <a:lnSpc>
                <a:spcPct val="100000"/>
              </a:lnSpc>
              <a:spcBef>
                <a:spcPct val="0"/>
              </a:spcBef>
              <a:buClrTx/>
              <a:defRPr/>
            </a:pPr>
            <a:r>
              <a:rPr lang="en-US" sz="1400">
                <a:solidFill>
                  <a:srgbClr val="000000"/>
                </a:solidFill>
                <a:latin typeface="Arial" charset="0"/>
              </a:rPr>
              <a:t>&lt;Insert Picture Here&gt;</a:t>
            </a:r>
          </a:p>
        </p:txBody>
      </p:sp>
      <p:pic>
        <p:nvPicPr>
          <p:cNvPr id="5" name="Picture 74" descr="Tall Red"/>
          <p:cNvPicPr>
            <a:picLocks noChangeAspect="1" noChangeArrowheads="1"/>
          </p:cNvPicPr>
          <p:nvPr userDrawn="1"/>
        </p:nvPicPr>
        <p:blipFill>
          <a:blip r:embed="rId2" cstate="print"/>
          <a:srcRect/>
          <a:stretch>
            <a:fillRect/>
          </a:stretch>
        </p:blipFill>
        <p:spPr bwMode="auto">
          <a:xfrm>
            <a:off x="0" y="914400"/>
            <a:ext cx="914400" cy="2822575"/>
          </a:xfrm>
          <a:prstGeom prst="rect">
            <a:avLst/>
          </a:prstGeom>
          <a:noFill/>
          <a:ln w="9525">
            <a:noFill/>
            <a:miter lim="800000"/>
            <a:headEnd/>
            <a:tailEnd/>
          </a:ln>
        </p:spPr>
      </p:pic>
      <p:pic>
        <p:nvPicPr>
          <p:cNvPr id="6" name="Picture 75" descr="Wide Red"/>
          <p:cNvPicPr>
            <a:picLocks noChangeAspect="1" noChangeArrowheads="1"/>
          </p:cNvPicPr>
          <p:nvPr userDrawn="1"/>
        </p:nvPicPr>
        <p:blipFill>
          <a:blip r:embed="rId3" cstate="print"/>
          <a:srcRect/>
          <a:stretch>
            <a:fillRect/>
          </a:stretch>
        </p:blipFill>
        <p:spPr bwMode="auto">
          <a:xfrm>
            <a:off x="3736975" y="914400"/>
            <a:ext cx="5407025" cy="2822575"/>
          </a:xfrm>
          <a:prstGeom prst="rect">
            <a:avLst/>
          </a:prstGeom>
          <a:noFill/>
          <a:ln w="9525">
            <a:noFill/>
            <a:miter lim="800000"/>
            <a:headEnd/>
            <a:tailEnd/>
          </a:ln>
        </p:spPr>
      </p:pic>
      <p:pic>
        <p:nvPicPr>
          <p:cNvPr id="7" name="Picture 80"/>
          <p:cNvPicPr>
            <a:picLocks noChangeAspect="1" noChangeArrowheads="1"/>
          </p:cNvPicPr>
          <p:nvPr userDrawn="1"/>
        </p:nvPicPr>
        <p:blipFill>
          <a:blip r:embed="rId4" cstate="print"/>
          <a:srcRect/>
          <a:stretch>
            <a:fillRect/>
          </a:stretch>
        </p:blipFill>
        <p:spPr bwMode="auto">
          <a:xfrm>
            <a:off x="901700" y="4338638"/>
            <a:ext cx="2925763" cy="366712"/>
          </a:xfrm>
          <a:prstGeom prst="rect">
            <a:avLst/>
          </a:prstGeom>
          <a:noFill/>
          <a:ln w="9525">
            <a:noFill/>
            <a:miter lim="800000"/>
            <a:headEnd/>
            <a:tailEnd/>
          </a:ln>
        </p:spPr>
      </p:pic>
      <p:sp>
        <p:nvSpPr>
          <p:cNvPr id="262220" name="Rectangle 76"/>
          <p:cNvSpPr>
            <a:spLocks noGrp="1" noChangeArrowheads="1"/>
          </p:cNvSpPr>
          <p:nvPr>
            <p:ph type="ctrTitle" sz="quarter"/>
          </p:nvPr>
        </p:nvSpPr>
        <p:spPr>
          <a:xfrm>
            <a:off x="838200" y="4800600"/>
            <a:ext cx="7772400" cy="860425"/>
          </a:xfrm>
        </p:spPr>
        <p:txBody>
          <a:bodyPr lIns="91440" tIns="45720" rIns="91440" bIns="45720" anchor="b"/>
          <a:lstStyle>
            <a:lvl1pPr>
              <a:defRPr sz="1800"/>
            </a:lvl1pPr>
          </a:lstStyle>
          <a:p>
            <a:r>
              <a:rPr lang="en-US"/>
              <a:t>Click to edit Master title style</a:t>
            </a:r>
          </a:p>
        </p:txBody>
      </p:sp>
      <p:sp>
        <p:nvSpPr>
          <p:cNvPr id="262221" name="Rectangle 77"/>
          <p:cNvSpPr>
            <a:spLocks noGrp="1" noChangeArrowheads="1"/>
          </p:cNvSpPr>
          <p:nvPr>
            <p:ph type="subTitle" sz="quarter" idx="1"/>
          </p:nvPr>
        </p:nvSpPr>
        <p:spPr>
          <a:xfrm>
            <a:off x="838200" y="5715000"/>
            <a:ext cx="6400800" cy="762000"/>
          </a:xfrm>
        </p:spPr>
        <p:txBody>
          <a:bodyPr lIns="91440" tIns="45720" rIns="91440" bIns="45720"/>
          <a:lstStyle>
            <a:lvl1pPr marL="0" indent="0">
              <a:spcBef>
                <a:spcPct val="0"/>
              </a:spcBef>
              <a:buFont typeface="Times" charset="0"/>
              <a:buNone/>
              <a:defRPr sz="1600"/>
            </a:lvl1pPr>
          </a:lstStyle>
          <a:p>
            <a:r>
              <a:rPr lang="en-US"/>
              <a:t>Click to edit Master subtitle style</a:t>
            </a:r>
          </a:p>
        </p:txBody>
      </p:sp>
    </p:spTree>
  </p:cSld>
  <p:clrMapOvr>
    <a:masterClrMapping/>
  </p:clrMapOvr>
  <p:transition>
    <p:wipe dir="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76300"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1225"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61" indent="0">
              <a:buNone/>
              <a:defRPr sz="2800"/>
            </a:lvl2pPr>
            <a:lvl3pPr marL="914320" indent="0">
              <a:buNone/>
              <a:defRPr sz="2400"/>
            </a:lvl3pPr>
            <a:lvl4pPr marL="1371481" indent="0">
              <a:buNone/>
              <a:defRPr sz="2000"/>
            </a:lvl4pPr>
            <a:lvl5pPr marL="1828642" indent="0">
              <a:buNone/>
              <a:defRPr sz="2000"/>
            </a:lvl5pPr>
            <a:lvl6pPr marL="2285804" indent="0">
              <a:buNone/>
              <a:defRPr sz="2000"/>
            </a:lvl6pPr>
            <a:lvl7pPr marL="2742963" indent="0">
              <a:buNone/>
              <a:defRPr sz="2000"/>
            </a:lvl7pPr>
            <a:lvl8pPr marL="3200124" indent="0">
              <a:buNone/>
              <a:defRPr sz="2000"/>
            </a:lvl8pPr>
            <a:lvl9pPr marL="3657284" indent="0">
              <a:buNone/>
              <a:defRPr sz="2000"/>
            </a:lvl9pPr>
          </a:lstStyle>
          <a:p>
            <a:pPr lvl="0"/>
            <a:endParaRPr lang="en-US" noProof="0" smtClean="0"/>
          </a:p>
        </p:txBody>
      </p:sp>
      <p:sp>
        <p:nvSpPr>
          <p:cNvPr id="4" name="Text Placeholder 3"/>
          <p:cNvSpPr>
            <a:spLocks noGrp="1"/>
          </p:cNvSpPr>
          <p:nvPr>
            <p:ph type="body" sz="half" idx="2"/>
          </p:nvPr>
        </p:nvSpPr>
        <p:spPr>
          <a:xfrm>
            <a:off x="1792288" y="5367343"/>
            <a:ext cx="5486400" cy="804861"/>
          </a:xfrm>
        </p:spPr>
        <p:txBody>
          <a:bodyPr/>
          <a:lstStyle>
            <a:lvl1pPr marL="0" indent="0">
              <a:buNone/>
              <a:defRPr sz="1400"/>
            </a:lvl1pPr>
            <a:lvl2pPr marL="457161" indent="0">
              <a:buNone/>
              <a:defRPr sz="1200"/>
            </a:lvl2pPr>
            <a:lvl3pPr marL="914320" indent="0">
              <a:buNone/>
              <a:defRPr sz="1000"/>
            </a:lvl3pPr>
            <a:lvl4pPr marL="1371481" indent="0">
              <a:buNone/>
              <a:defRPr sz="900"/>
            </a:lvl4pPr>
            <a:lvl5pPr marL="1828642" indent="0">
              <a:buNone/>
              <a:defRPr sz="900"/>
            </a:lvl5pPr>
            <a:lvl6pPr marL="2285804" indent="0">
              <a:buNone/>
              <a:defRPr sz="900"/>
            </a:lvl6pPr>
            <a:lvl7pPr marL="2742963" indent="0">
              <a:buNone/>
              <a:defRPr sz="900"/>
            </a:lvl7pPr>
            <a:lvl8pPr marL="3200124" indent="0">
              <a:buNone/>
              <a:defRPr sz="900"/>
            </a:lvl8pPr>
            <a:lvl9pPr marL="3657284" indent="0">
              <a:buNone/>
              <a:defRPr sz="900"/>
            </a:lvl9pPr>
          </a:lstStyle>
          <a:p>
            <a:pPr lvl="0"/>
            <a:r>
              <a:rPr lang="en-US" smtClean="0"/>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spd="med">
    <p:wipe dir="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2250" y="388938"/>
            <a:ext cx="1898650" cy="5554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76300" y="388938"/>
            <a:ext cx="5543550" cy="5554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9000" y="388938"/>
            <a:ext cx="7581900" cy="85725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876300" y="1600200"/>
            <a:ext cx="7537450" cy="4343400"/>
          </a:xfrm>
        </p:spPr>
        <p:txBody>
          <a:bodyPr/>
          <a:lstStyle/>
          <a:p>
            <a:pPr lvl="0"/>
            <a:endParaRPr lang="en-US" noProof="0" smtClean="0"/>
          </a:p>
        </p:txBody>
      </p:sp>
      <p:sp>
        <p:nvSpPr>
          <p:cNvPr id="4" name="Rectangle 23"/>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Tree>
  </p:cSld>
  <p:clrMapOvr>
    <a:masterClrMapping/>
  </p:clrMapOvr>
  <p:transition>
    <p:wipe dir="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1"/>
          <p:cNvSpPr>
            <a:spLocks noChangeArrowheads="1"/>
          </p:cNvSpPr>
          <p:nvPr/>
        </p:nvSpPr>
        <p:spPr bwMode="auto">
          <a:xfrm>
            <a:off x="914400" y="914400"/>
            <a:ext cx="2824163" cy="2824163"/>
          </a:xfrm>
          <a:prstGeom prst="rect">
            <a:avLst/>
          </a:prstGeom>
          <a:solidFill>
            <a:srgbClr val="ADADAD"/>
          </a:solidFill>
          <a:ln w="12700">
            <a:noFill/>
            <a:miter lim="800000"/>
            <a:headEnd/>
            <a:tailEnd/>
          </a:ln>
          <a:effectLst/>
        </p:spPr>
        <p:txBody>
          <a:bodyPr wrap="none" anchor="ctr" anchorCtr="1"/>
          <a:lstStyle/>
          <a:p>
            <a:pPr eaLnBrk="0" hangingPunct="0">
              <a:lnSpc>
                <a:spcPct val="100000"/>
              </a:lnSpc>
              <a:spcBef>
                <a:spcPct val="0"/>
              </a:spcBef>
              <a:buClrTx/>
              <a:defRPr/>
            </a:pPr>
            <a:r>
              <a:rPr lang="en-US" sz="1400">
                <a:solidFill>
                  <a:srgbClr val="000000"/>
                </a:solidFill>
                <a:latin typeface="Arial" charset="0"/>
              </a:rPr>
              <a:t>&lt;Insert Picture Here&gt;</a:t>
            </a:r>
          </a:p>
        </p:txBody>
      </p:sp>
      <p:pic>
        <p:nvPicPr>
          <p:cNvPr id="5" name="Picture 74" descr="Tall Red"/>
          <p:cNvPicPr>
            <a:picLocks noChangeAspect="1" noChangeArrowheads="1"/>
          </p:cNvPicPr>
          <p:nvPr/>
        </p:nvPicPr>
        <p:blipFill>
          <a:blip r:embed="rId2" cstate="print"/>
          <a:srcRect/>
          <a:stretch>
            <a:fillRect/>
          </a:stretch>
        </p:blipFill>
        <p:spPr bwMode="auto">
          <a:xfrm>
            <a:off x="0" y="914400"/>
            <a:ext cx="914400" cy="2822575"/>
          </a:xfrm>
          <a:prstGeom prst="rect">
            <a:avLst/>
          </a:prstGeom>
          <a:noFill/>
          <a:ln w="9525">
            <a:noFill/>
            <a:miter lim="800000"/>
            <a:headEnd/>
            <a:tailEnd/>
          </a:ln>
        </p:spPr>
      </p:pic>
      <p:pic>
        <p:nvPicPr>
          <p:cNvPr id="6" name="Picture 75" descr="Wide Red"/>
          <p:cNvPicPr>
            <a:picLocks noChangeAspect="1" noChangeArrowheads="1"/>
          </p:cNvPicPr>
          <p:nvPr/>
        </p:nvPicPr>
        <p:blipFill>
          <a:blip r:embed="rId3" cstate="print"/>
          <a:srcRect/>
          <a:stretch>
            <a:fillRect/>
          </a:stretch>
        </p:blipFill>
        <p:spPr bwMode="auto">
          <a:xfrm>
            <a:off x="3736975" y="914400"/>
            <a:ext cx="5407025" cy="2822575"/>
          </a:xfrm>
          <a:prstGeom prst="rect">
            <a:avLst/>
          </a:prstGeom>
          <a:noFill/>
          <a:ln w="9525">
            <a:noFill/>
            <a:miter lim="800000"/>
            <a:headEnd/>
            <a:tailEnd/>
          </a:ln>
        </p:spPr>
      </p:pic>
      <p:pic>
        <p:nvPicPr>
          <p:cNvPr id="7" name="Picture 80"/>
          <p:cNvPicPr>
            <a:picLocks noChangeAspect="1" noChangeArrowheads="1"/>
          </p:cNvPicPr>
          <p:nvPr/>
        </p:nvPicPr>
        <p:blipFill>
          <a:blip r:embed="rId4" cstate="print"/>
          <a:srcRect/>
          <a:stretch>
            <a:fillRect/>
          </a:stretch>
        </p:blipFill>
        <p:spPr bwMode="auto">
          <a:xfrm>
            <a:off x="901700" y="4338638"/>
            <a:ext cx="2925763" cy="366712"/>
          </a:xfrm>
          <a:prstGeom prst="rect">
            <a:avLst/>
          </a:prstGeom>
          <a:noFill/>
          <a:ln w="9525">
            <a:noFill/>
            <a:miter lim="800000"/>
            <a:headEnd/>
            <a:tailEnd/>
          </a:ln>
        </p:spPr>
      </p:pic>
      <p:sp>
        <p:nvSpPr>
          <p:cNvPr id="262220" name="Rectangle 76"/>
          <p:cNvSpPr>
            <a:spLocks noGrp="1" noChangeArrowheads="1"/>
          </p:cNvSpPr>
          <p:nvPr>
            <p:ph type="ctrTitle" sz="quarter"/>
          </p:nvPr>
        </p:nvSpPr>
        <p:spPr>
          <a:xfrm>
            <a:off x="838200" y="4800600"/>
            <a:ext cx="7772400" cy="860425"/>
          </a:xfrm>
        </p:spPr>
        <p:txBody>
          <a:bodyPr lIns="91440" tIns="45720" rIns="91440" bIns="45720" anchor="b"/>
          <a:lstStyle>
            <a:lvl1pPr>
              <a:defRPr sz="2400"/>
            </a:lvl1pPr>
          </a:lstStyle>
          <a:p>
            <a:r>
              <a:rPr lang="en-US"/>
              <a:t>Click to edit Master title style</a:t>
            </a:r>
          </a:p>
        </p:txBody>
      </p:sp>
      <p:sp>
        <p:nvSpPr>
          <p:cNvPr id="262221" name="Rectangle 77"/>
          <p:cNvSpPr>
            <a:spLocks noGrp="1" noChangeArrowheads="1"/>
          </p:cNvSpPr>
          <p:nvPr>
            <p:ph type="subTitle" sz="quarter" idx="1"/>
          </p:nvPr>
        </p:nvSpPr>
        <p:spPr>
          <a:xfrm>
            <a:off x="838200" y="5715000"/>
            <a:ext cx="6400800" cy="762000"/>
          </a:xfrm>
        </p:spPr>
        <p:txBody>
          <a:bodyPr lIns="91440" tIns="45720" rIns="91440" bIns="45720"/>
          <a:lstStyle>
            <a:lvl1pPr marL="0" indent="0">
              <a:spcBef>
                <a:spcPct val="0"/>
              </a:spcBef>
              <a:buFontTx/>
              <a:buNone/>
              <a:defRPr sz="1600"/>
            </a:lvl1pPr>
          </a:lstStyle>
          <a:p>
            <a:r>
              <a:rPr lang="en-US"/>
              <a:t>Click to edit Master subtitle style</a:t>
            </a:r>
          </a:p>
        </p:txBody>
      </p:sp>
    </p:spTree>
  </p:cSld>
  <p:clrMapOvr>
    <a:masterClrMapping/>
  </p:clrMapOvr>
  <p:transition>
    <p:strips dir="rd"/>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5" descr="Red Bar"/>
          <p:cNvPicPr>
            <a:picLocks noChangeAspect="1" noChangeArrowheads="1"/>
          </p:cNvPicPr>
          <p:nvPr/>
        </p:nvPicPr>
        <p:blipFill>
          <a:blip r:embed="rId2" cstate="print"/>
          <a:srcRect/>
          <a:stretch>
            <a:fillRect/>
          </a:stretch>
        </p:blipFill>
        <p:spPr bwMode="auto">
          <a:xfrm>
            <a:off x="0" y="6172200"/>
            <a:ext cx="9144000" cy="225425"/>
          </a:xfrm>
          <a:prstGeom prst="rect">
            <a:avLst/>
          </a:prstGeom>
          <a:noFill/>
          <a:ln w="9525">
            <a:noFill/>
            <a:miter lim="800000"/>
            <a:headEnd/>
            <a:tailEnd/>
          </a:ln>
        </p:spPr>
      </p:pic>
      <p:pic>
        <p:nvPicPr>
          <p:cNvPr id="5" name="Picture 24" descr="Small Red Square"/>
          <p:cNvPicPr>
            <a:picLocks noChangeAspect="1" noChangeArrowheads="1"/>
          </p:cNvPicPr>
          <p:nvPr/>
        </p:nvPicPr>
        <p:blipFill>
          <a:blip r:embed="rId3" cstate="print"/>
          <a:srcRect/>
          <a:stretch>
            <a:fillRect/>
          </a:stretch>
        </p:blipFill>
        <p:spPr bwMode="auto">
          <a:xfrm>
            <a:off x="0" y="0"/>
            <a:ext cx="688975" cy="685800"/>
          </a:xfrm>
          <a:prstGeom prst="rect">
            <a:avLst/>
          </a:prstGeom>
          <a:noFill/>
          <a:ln w="9525">
            <a:noFill/>
            <a:miter lim="800000"/>
            <a:headEnd/>
            <a:tailEnd/>
          </a:ln>
        </p:spPr>
      </p:pic>
      <p:sp>
        <p:nvSpPr>
          <p:cNvPr id="6" name="Rectangle 9"/>
          <p:cNvSpPr>
            <a:spLocks noChangeArrowheads="1"/>
          </p:cNvSpPr>
          <p:nvPr/>
        </p:nvSpPr>
        <p:spPr bwMode="auto">
          <a:xfrm>
            <a:off x="0" y="6172200"/>
            <a:ext cx="9144000" cy="304800"/>
          </a:xfrm>
          <a:prstGeom prst="rect">
            <a:avLst/>
          </a:prstGeom>
          <a:noFill/>
          <a:ln w="9525">
            <a:noFill/>
            <a:miter lim="800000"/>
            <a:headEnd type="none" w="sm" len="sm"/>
            <a:tailEnd type="none" w="sm" len="sm"/>
          </a:ln>
          <a:effectLst/>
        </p:spPr>
        <p:txBody>
          <a:bodyPr wrap="none" anchor="ctr"/>
          <a:lstStyle/>
          <a:p>
            <a:pPr>
              <a:buClr>
                <a:srgbClr val="FD0000"/>
              </a:buClr>
              <a:defRPr/>
            </a:pPr>
            <a:endParaRPr lang="en-US">
              <a:solidFill>
                <a:srgbClr val="000000"/>
              </a:solidFill>
              <a:latin typeface="Arial" charset="0"/>
            </a:endParaRPr>
          </a:p>
        </p:txBody>
      </p:sp>
      <p:pic>
        <p:nvPicPr>
          <p:cNvPr id="7" name="Picture 20" descr="Oracle WHITE"/>
          <p:cNvPicPr>
            <a:picLocks noChangeAspect="1" noChangeArrowheads="1"/>
          </p:cNvPicPr>
          <p:nvPr/>
        </p:nvPicPr>
        <p:blipFill>
          <a:blip r:embed="rId4" cstate="print"/>
          <a:srcRect/>
          <a:stretch>
            <a:fillRect/>
          </a:stretch>
        </p:blipFill>
        <p:spPr bwMode="auto">
          <a:xfrm>
            <a:off x="7620000" y="6226175"/>
            <a:ext cx="947738" cy="119063"/>
          </a:xfrm>
          <a:prstGeom prst="rect">
            <a:avLst/>
          </a:prstGeom>
          <a:noFill/>
          <a:ln w="9525">
            <a:noFill/>
            <a:miter lim="800000"/>
            <a:headEnd/>
            <a:tailEnd/>
          </a:ln>
        </p:spPr>
      </p:pic>
      <p:sp>
        <p:nvSpPr>
          <p:cNvPr id="8" name="Rectangle 28"/>
          <p:cNvSpPr>
            <a:spLocks noChangeArrowheads="1"/>
          </p:cNvSpPr>
          <p:nvPr/>
        </p:nvSpPr>
        <p:spPr bwMode="auto">
          <a:xfrm>
            <a:off x="304800" y="6553200"/>
            <a:ext cx="8839200" cy="152400"/>
          </a:xfrm>
          <a:prstGeom prst="rect">
            <a:avLst/>
          </a:prstGeom>
          <a:noFill/>
          <a:ln w="9525">
            <a:noFill/>
            <a:miter lim="800000"/>
            <a:headEnd/>
            <a:tailEnd/>
          </a:ln>
          <a:effectLst/>
        </p:spPr>
        <p:txBody>
          <a:bodyPr lIns="0" tIns="0" rIns="0" bIns="0" anchor="ctr"/>
          <a:lstStyle/>
          <a:p>
            <a:pPr algn="l" eaLnBrk="0" hangingPunct="0">
              <a:lnSpc>
                <a:spcPct val="100000"/>
              </a:lnSpc>
              <a:spcBef>
                <a:spcPct val="0"/>
              </a:spcBef>
              <a:buClrTx/>
              <a:tabLst>
                <a:tab pos="8402638" algn="r"/>
              </a:tabLst>
              <a:defRPr/>
            </a:pPr>
            <a:r>
              <a:rPr lang="en-US" sz="900" b="0">
                <a:solidFill>
                  <a:srgbClr val="000000"/>
                </a:solidFill>
                <a:latin typeface="Arial" charset="0"/>
              </a:rPr>
              <a:t>	</a:t>
            </a:r>
            <a:fld id="{84A3079B-BC7D-48E4-B686-309EB3CE0B30}" type="slidenum">
              <a:rPr lang="en-US" sz="900" b="0">
                <a:solidFill>
                  <a:srgbClr val="000000"/>
                </a:solidFill>
                <a:latin typeface="Arial" charset="0"/>
              </a:rPr>
              <a:pPr algn="l" eaLnBrk="0" hangingPunct="0">
                <a:lnSpc>
                  <a:spcPct val="100000"/>
                </a:lnSpc>
                <a:spcBef>
                  <a:spcPct val="0"/>
                </a:spcBef>
                <a:buClrTx/>
                <a:tabLst>
                  <a:tab pos="8402638" algn="r"/>
                </a:tabLst>
                <a:defRPr/>
              </a:pPr>
              <a:t>‹#›</a:t>
            </a:fld>
            <a:endParaRPr lang="en-US" sz="900" b="0">
              <a:solidFill>
                <a:srgbClr val="000000"/>
              </a:solidFill>
              <a:latin typeface="Arial"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trips dir="rd"/>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25" descr="Red Bar"/>
          <p:cNvPicPr>
            <a:picLocks noChangeAspect="1" noChangeArrowheads="1"/>
          </p:cNvPicPr>
          <p:nvPr/>
        </p:nvPicPr>
        <p:blipFill>
          <a:blip r:embed="rId2" cstate="print"/>
          <a:srcRect/>
          <a:stretch>
            <a:fillRect/>
          </a:stretch>
        </p:blipFill>
        <p:spPr bwMode="auto">
          <a:xfrm>
            <a:off x="0" y="6172200"/>
            <a:ext cx="9144000" cy="225425"/>
          </a:xfrm>
          <a:prstGeom prst="rect">
            <a:avLst/>
          </a:prstGeom>
          <a:noFill/>
          <a:ln w="9525">
            <a:noFill/>
            <a:miter lim="800000"/>
            <a:headEnd/>
            <a:tailEnd/>
          </a:ln>
        </p:spPr>
      </p:pic>
      <p:pic>
        <p:nvPicPr>
          <p:cNvPr id="4" name="Picture 24" descr="Small Red Square"/>
          <p:cNvPicPr>
            <a:picLocks noChangeAspect="1" noChangeArrowheads="1"/>
          </p:cNvPicPr>
          <p:nvPr/>
        </p:nvPicPr>
        <p:blipFill>
          <a:blip r:embed="rId3" cstate="print"/>
          <a:srcRect/>
          <a:stretch>
            <a:fillRect/>
          </a:stretch>
        </p:blipFill>
        <p:spPr bwMode="auto">
          <a:xfrm>
            <a:off x="0" y="0"/>
            <a:ext cx="688975" cy="685800"/>
          </a:xfrm>
          <a:prstGeom prst="rect">
            <a:avLst/>
          </a:prstGeom>
          <a:noFill/>
          <a:ln w="9525">
            <a:noFill/>
            <a:miter lim="800000"/>
            <a:headEnd/>
            <a:tailEnd/>
          </a:ln>
        </p:spPr>
      </p:pic>
      <p:sp>
        <p:nvSpPr>
          <p:cNvPr id="5" name="Rectangle 9"/>
          <p:cNvSpPr>
            <a:spLocks noChangeArrowheads="1"/>
          </p:cNvSpPr>
          <p:nvPr/>
        </p:nvSpPr>
        <p:spPr bwMode="auto">
          <a:xfrm>
            <a:off x="0" y="6172200"/>
            <a:ext cx="9144000" cy="304800"/>
          </a:xfrm>
          <a:prstGeom prst="rect">
            <a:avLst/>
          </a:prstGeom>
          <a:noFill/>
          <a:ln w="9525">
            <a:noFill/>
            <a:miter lim="800000"/>
            <a:headEnd type="none" w="sm" len="sm"/>
            <a:tailEnd type="none" w="sm" len="sm"/>
          </a:ln>
          <a:effectLst/>
        </p:spPr>
        <p:txBody>
          <a:bodyPr wrap="none" anchor="ctr"/>
          <a:lstStyle/>
          <a:p>
            <a:pPr>
              <a:buClr>
                <a:srgbClr val="FD0000"/>
              </a:buClr>
              <a:defRPr/>
            </a:pPr>
            <a:endParaRPr lang="en-US">
              <a:solidFill>
                <a:srgbClr val="000000"/>
              </a:solidFill>
              <a:latin typeface="Arial" charset="0"/>
            </a:endParaRPr>
          </a:p>
        </p:txBody>
      </p:sp>
      <p:pic>
        <p:nvPicPr>
          <p:cNvPr id="6" name="Picture 20" descr="Oracle WHITE"/>
          <p:cNvPicPr>
            <a:picLocks noChangeAspect="1" noChangeArrowheads="1"/>
          </p:cNvPicPr>
          <p:nvPr/>
        </p:nvPicPr>
        <p:blipFill>
          <a:blip r:embed="rId4" cstate="print"/>
          <a:srcRect/>
          <a:stretch>
            <a:fillRect/>
          </a:stretch>
        </p:blipFill>
        <p:spPr bwMode="auto">
          <a:xfrm>
            <a:off x="7620000" y="6226175"/>
            <a:ext cx="947738" cy="119063"/>
          </a:xfrm>
          <a:prstGeom prst="rect">
            <a:avLst/>
          </a:prstGeom>
          <a:noFill/>
          <a:ln w="9525">
            <a:noFill/>
            <a:miter lim="800000"/>
            <a:headEnd/>
            <a:tailEnd/>
          </a:ln>
        </p:spPr>
      </p:pic>
      <p:sp>
        <p:nvSpPr>
          <p:cNvPr id="7" name="Rectangle 28"/>
          <p:cNvSpPr>
            <a:spLocks noChangeArrowheads="1"/>
          </p:cNvSpPr>
          <p:nvPr/>
        </p:nvSpPr>
        <p:spPr bwMode="auto">
          <a:xfrm>
            <a:off x="304800" y="6553200"/>
            <a:ext cx="8839200" cy="152400"/>
          </a:xfrm>
          <a:prstGeom prst="rect">
            <a:avLst/>
          </a:prstGeom>
          <a:noFill/>
          <a:ln w="9525">
            <a:noFill/>
            <a:miter lim="800000"/>
            <a:headEnd/>
            <a:tailEnd/>
          </a:ln>
          <a:effectLst/>
        </p:spPr>
        <p:txBody>
          <a:bodyPr lIns="0" tIns="0" rIns="0" bIns="0" anchor="ctr"/>
          <a:lstStyle/>
          <a:p>
            <a:pPr algn="l" eaLnBrk="0" hangingPunct="0">
              <a:lnSpc>
                <a:spcPct val="100000"/>
              </a:lnSpc>
              <a:spcBef>
                <a:spcPct val="0"/>
              </a:spcBef>
              <a:buClrTx/>
              <a:tabLst>
                <a:tab pos="8402638" algn="r"/>
              </a:tabLst>
              <a:defRPr/>
            </a:pPr>
            <a:r>
              <a:rPr lang="en-US" sz="900" b="0">
                <a:solidFill>
                  <a:srgbClr val="000000"/>
                </a:solidFill>
                <a:latin typeface="Arial" charset="0"/>
              </a:rPr>
              <a:t>	</a:t>
            </a:r>
            <a:fld id="{C4263119-55E5-4306-B031-0ECE1DBDBBE5}" type="slidenum">
              <a:rPr lang="en-US" sz="900" b="0">
                <a:solidFill>
                  <a:srgbClr val="000000"/>
                </a:solidFill>
                <a:latin typeface="Arial" charset="0"/>
              </a:rPr>
              <a:pPr algn="l" eaLnBrk="0" hangingPunct="0">
                <a:lnSpc>
                  <a:spcPct val="100000"/>
                </a:lnSpc>
                <a:spcBef>
                  <a:spcPct val="0"/>
                </a:spcBef>
                <a:buClrTx/>
                <a:tabLst>
                  <a:tab pos="8402638" algn="r"/>
                </a:tabLst>
                <a:defRPr/>
              </a:pPr>
              <a:t>‹#›</a:t>
            </a:fld>
            <a:endParaRPr lang="en-US" sz="900" b="0">
              <a:solidFill>
                <a:srgbClr val="000000"/>
              </a:solidFill>
              <a:latin typeface="Arial"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trips dir="rd"/>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5" descr="Red Bar"/>
          <p:cNvPicPr>
            <a:picLocks noChangeAspect="1" noChangeArrowheads="1"/>
          </p:cNvPicPr>
          <p:nvPr/>
        </p:nvPicPr>
        <p:blipFill>
          <a:blip r:embed="rId2" cstate="print"/>
          <a:srcRect/>
          <a:stretch>
            <a:fillRect/>
          </a:stretch>
        </p:blipFill>
        <p:spPr bwMode="auto">
          <a:xfrm>
            <a:off x="0" y="6172200"/>
            <a:ext cx="9144000" cy="225425"/>
          </a:xfrm>
          <a:prstGeom prst="rect">
            <a:avLst/>
          </a:prstGeom>
          <a:noFill/>
          <a:ln w="9525">
            <a:noFill/>
            <a:miter lim="800000"/>
            <a:headEnd/>
            <a:tailEnd/>
          </a:ln>
        </p:spPr>
      </p:pic>
      <p:pic>
        <p:nvPicPr>
          <p:cNvPr id="3" name="Picture 24" descr="Small Red Square"/>
          <p:cNvPicPr>
            <a:picLocks noChangeAspect="1" noChangeArrowheads="1"/>
          </p:cNvPicPr>
          <p:nvPr/>
        </p:nvPicPr>
        <p:blipFill>
          <a:blip r:embed="rId3" cstate="print"/>
          <a:srcRect/>
          <a:stretch>
            <a:fillRect/>
          </a:stretch>
        </p:blipFill>
        <p:spPr bwMode="auto">
          <a:xfrm>
            <a:off x="0" y="0"/>
            <a:ext cx="688975" cy="685800"/>
          </a:xfrm>
          <a:prstGeom prst="rect">
            <a:avLst/>
          </a:prstGeom>
          <a:noFill/>
          <a:ln w="9525">
            <a:noFill/>
            <a:miter lim="800000"/>
            <a:headEnd/>
            <a:tailEnd/>
          </a:ln>
        </p:spPr>
      </p:pic>
      <p:sp>
        <p:nvSpPr>
          <p:cNvPr id="4" name="Rectangle 9"/>
          <p:cNvSpPr>
            <a:spLocks noChangeArrowheads="1"/>
          </p:cNvSpPr>
          <p:nvPr/>
        </p:nvSpPr>
        <p:spPr bwMode="auto">
          <a:xfrm>
            <a:off x="0" y="6172200"/>
            <a:ext cx="9144000" cy="304800"/>
          </a:xfrm>
          <a:prstGeom prst="rect">
            <a:avLst/>
          </a:prstGeom>
          <a:noFill/>
          <a:ln w="9525">
            <a:noFill/>
            <a:miter lim="800000"/>
            <a:headEnd type="none" w="sm" len="sm"/>
            <a:tailEnd type="none" w="sm" len="sm"/>
          </a:ln>
          <a:effectLst/>
        </p:spPr>
        <p:txBody>
          <a:bodyPr wrap="none" anchor="ctr"/>
          <a:lstStyle/>
          <a:p>
            <a:pPr>
              <a:buClr>
                <a:srgbClr val="FD0000"/>
              </a:buClr>
              <a:defRPr/>
            </a:pPr>
            <a:endParaRPr lang="en-US">
              <a:solidFill>
                <a:srgbClr val="000000"/>
              </a:solidFill>
              <a:latin typeface="Arial" charset="0"/>
            </a:endParaRPr>
          </a:p>
        </p:txBody>
      </p:sp>
      <p:pic>
        <p:nvPicPr>
          <p:cNvPr id="5" name="Picture 20" descr="Oracle WHITE"/>
          <p:cNvPicPr>
            <a:picLocks noChangeAspect="1" noChangeArrowheads="1"/>
          </p:cNvPicPr>
          <p:nvPr/>
        </p:nvPicPr>
        <p:blipFill>
          <a:blip r:embed="rId4" cstate="print"/>
          <a:srcRect/>
          <a:stretch>
            <a:fillRect/>
          </a:stretch>
        </p:blipFill>
        <p:spPr bwMode="auto">
          <a:xfrm>
            <a:off x="7620000" y="6226175"/>
            <a:ext cx="947738" cy="119063"/>
          </a:xfrm>
          <a:prstGeom prst="rect">
            <a:avLst/>
          </a:prstGeom>
          <a:noFill/>
          <a:ln w="9525">
            <a:noFill/>
            <a:miter lim="800000"/>
            <a:headEnd/>
            <a:tailEnd/>
          </a:ln>
        </p:spPr>
      </p:pic>
      <p:sp>
        <p:nvSpPr>
          <p:cNvPr id="6" name="Rectangle 28"/>
          <p:cNvSpPr>
            <a:spLocks noChangeArrowheads="1"/>
          </p:cNvSpPr>
          <p:nvPr/>
        </p:nvSpPr>
        <p:spPr bwMode="auto">
          <a:xfrm>
            <a:off x="304800" y="6553200"/>
            <a:ext cx="8839200" cy="152400"/>
          </a:xfrm>
          <a:prstGeom prst="rect">
            <a:avLst/>
          </a:prstGeom>
          <a:noFill/>
          <a:ln w="9525">
            <a:noFill/>
            <a:miter lim="800000"/>
            <a:headEnd/>
            <a:tailEnd/>
          </a:ln>
          <a:effectLst/>
        </p:spPr>
        <p:txBody>
          <a:bodyPr lIns="0" tIns="0" rIns="0" bIns="0" anchor="ctr"/>
          <a:lstStyle/>
          <a:p>
            <a:pPr algn="l" eaLnBrk="0" hangingPunct="0">
              <a:lnSpc>
                <a:spcPct val="100000"/>
              </a:lnSpc>
              <a:spcBef>
                <a:spcPct val="0"/>
              </a:spcBef>
              <a:buClrTx/>
              <a:tabLst>
                <a:tab pos="8402638" algn="r"/>
              </a:tabLst>
              <a:defRPr/>
            </a:pPr>
            <a:r>
              <a:rPr lang="en-US" sz="900" b="0">
                <a:solidFill>
                  <a:srgbClr val="000000"/>
                </a:solidFill>
                <a:latin typeface="Arial" charset="0"/>
              </a:rPr>
              <a:t>	</a:t>
            </a:r>
            <a:fld id="{71D52178-1F2C-454A-B819-5702F5EED8ED}" type="slidenum">
              <a:rPr lang="en-US" sz="900" b="0">
                <a:solidFill>
                  <a:srgbClr val="000000"/>
                </a:solidFill>
                <a:latin typeface="Arial" charset="0"/>
              </a:rPr>
              <a:pPr algn="l" eaLnBrk="0" hangingPunct="0">
                <a:lnSpc>
                  <a:spcPct val="100000"/>
                </a:lnSpc>
                <a:spcBef>
                  <a:spcPct val="0"/>
                </a:spcBef>
                <a:buClrTx/>
                <a:tabLst>
                  <a:tab pos="8402638" algn="r"/>
                </a:tabLst>
                <a:defRPr/>
              </a:pPr>
              <a:t>‹#›</a:t>
            </a:fld>
            <a:endParaRPr lang="en-US" sz="900" b="0">
              <a:solidFill>
                <a:srgbClr val="000000"/>
              </a:solidFill>
              <a:latin typeface="Arial" charset="0"/>
            </a:endParaRPr>
          </a:p>
        </p:txBody>
      </p:sp>
    </p:spTree>
  </p:cSld>
  <p:clrMapOvr>
    <a:masterClrMapping/>
  </p:clrMapOvr>
  <p:transition>
    <p:strips dir="rd"/>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30725"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ftr" sz="quarter" idx="10"/>
          </p:nvPr>
        </p:nvSpPr>
        <p:spPr>
          <a:xfrm>
            <a:off x="152400" y="6553200"/>
            <a:ext cx="8839200" cy="152400"/>
          </a:xfrm>
          <a:prstGeom prst="rect">
            <a:avLst/>
          </a:prstGeom>
        </p:spPr>
        <p:txBody>
          <a:bodyPr/>
          <a:lstStyle>
            <a:lvl1pPr>
              <a:buClr>
                <a:srgbClr val="FD0000"/>
              </a:buClr>
              <a:defRPr>
                <a:solidFill>
                  <a:srgbClr val="000000"/>
                </a:solidFill>
                <a:latin typeface="Arial" pitchFamily="34" charset="0"/>
                <a:ea typeface="ＭＳ Ｐゴシック" pitchFamily="34" charset="-128"/>
              </a:defRPr>
            </a:lvl1pPr>
          </a:lstStyle>
          <a:p>
            <a:pPr>
              <a:defRPr/>
            </a:pPr>
            <a:endParaRPr lang="en-US"/>
          </a:p>
        </p:txBody>
      </p:sp>
    </p:spTree>
  </p:cSld>
  <p:clrMapOvr>
    <a:masterClrMapping/>
  </p:clrMapOvr>
  <p:transition>
    <p:wipe dir="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9000" y="304800"/>
            <a:ext cx="7581900" cy="94138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00200"/>
            <a:ext cx="7537450" cy="4343400"/>
          </a:xfrm>
        </p:spPr>
        <p:txBody>
          <a:bodyPr/>
          <a:lstStyle/>
          <a:p>
            <a:pPr lvl="0"/>
            <a:endParaRPr lang="en-US" noProof="0"/>
          </a:p>
        </p:txBody>
      </p:sp>
      <p:sp>
        <p:nvSpPr>
          <p:cNvPr id="4" name="Footer Placeholder 3"/>
          <p:cNvSpPr>
            <a:spLocks noGrp="1"/>
          </p:cNvSpPr>
          <p:nvPr>
            <p:ph type="ftr" sz="quarter" idx="10"/>
          </p:nvPr>
        </p:nvSpPr>
        <p:spPr>
          <a:xfrm>
            <a:off x="152400" y="6553200"/>
            <a:ext cx="8839200" cy="152400"/>
          </a:xfrm>
          <a:prstGeom prst="rect">
            <a:avLst/>
          </a:prstGeom>
        </p:spPr>
        <p:txBody>
          <a:bodyPr/>
          <a:lstStyle>
            <a:lvl1pPr>
              <a:buClr>
                <a:srgbClr val="FD0000"/>
              </a:buClr>
              <a:defRPr>
                <a:solidFill>
                  <a:srgbClr val="000000"/>
                </a:solidFill>
                <a:latin typeface="Arial" pitchFamily="34" charset="0"/>
                <a:ea typeface="ＭＳ Ｐゴシック" pitchFamily="34" charset="-128"/>
              </a:defRPr>
            </a:lvl1pPr>
          </a:lstStyle>
          <a:p>
            <a:pPr>
              <a:defRPr/>
            </a:pPr>
            <a:endParaRPr lang="fr-FR"/>
          </a:p>
        </p:txBody>
      </p:sp>
    </p:spTree>
  </p:cSld>
  <p:clrMapOvr>
    <a:masterClrMapping/>
  </p:clrMapOvr>
  <p:transition>
    <p:wipe dir="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5" name="Picture 16"/>
          <p:cNvPicPr>
            <a:picLocks noChangeAspect="1" noChangeArrowheads="1"/>
          </p:cNvPicPr>
          <p:nvPr userDrawn="1"/>
        </p:nvPicPr>
        <p:blipFill>
          <a:blip r:embed="rId3" cstate="print"/>
          <a:srcRect/>
          <a:stretch>
            <a:fillRect/>
          </a:stretch>
        </p:blipFill>
        <p:spPr bwMode="auto">
          <a:xfrm>
            <a:off x="1144588" y="4135975"/>
            <a:ext cx="2227262" cy="370417"/>
          </a:xfrm>
          <a:prstGeom prst="rect">
            <a:avLst/>
          </a:prstGeom>
          <a:noFill/>
          <a:ln w="9525">
            <a:noFill/>
            <a:miter lim="800000"/>
            <a:headEnd/>
            <a:tailEnd/>
          </a:ln>
        </p:spPr>
      </p:pic>
      <p:pic>
        <p:nvPicPr>
          <p:cNvPr id="6" name="Picture 74" descr="Tall Red"/>
          <p:cNvPicPr>
            <a:picLocks noChangeArrowheads="1"/>
          </p:cNvPicPr>
          <p:nvPr userDrawn="1"/>
        </p:nvPicPr>
        <p:blipFill>
          <a:blip r:embed="rId4" cstate="print"/>
          <a:srcRect/>
          <a:stretch>
            <a:fillRect/>
          </a:stretch>
        </p:blipFill>
        <p:spPr bwMode="auto">
          <a:xfrm>
            <a:off x="0" y="914407"/>
            <a:ext cx="1144588" cy="2823633"/>
          </a:xfrm>
          <a:prstGeom prst="rect">
            <a:avLst/>
          </a:prstGeom>
          <a:solidFill>
            <a:schemeClr val="tx2"/>
          </a:solidFill>
          <a:ln w="9525">
            <a:noFill/>
            <a:miter lim="800000"/>
            <a:headEnd/>
            <a:tailEnd/>
          </a:ln>
        </p:spPr>
      </p:pic>
      <p:pic>
        <p:nvPicPr>
          <p:cNvPr id="7" name="Picture 75" descr="Wide Red"/>
          <p:cNvPicPr>
            <a:picLocks noChangeArrowheads="1"/>
          </p:cNvPicPr>
          <p:nvPr userDrawn="1"/>
        </p:nvPicPr>
        <p:blipFill>
          <a:blip r:embed="rId5" cstate="print"/>
          <a:srcRect/>
          <a:stretch>
            <a:fillRect/>
          </a:stretch>
        </p:blipFill>
        <p:spPr bwMode="auto">
          <a:xfrm>
            <a:off x="3262314" y="914407"/>
            <a:ext cx="5881687" cy="2823633"/>
          </a:xfrm>
          <a:prstGeom prst="rect">
            <a:avLst/>
          </a:prstGeom>
          <a:solidFill>
            <a:schemeClr val="tx2"/>
          </a:solidFill>
          <a:ln w="9525">
            <a:noFill/>
            <a:miter lim="800000"/>
            <a:headEnd/>
            <a:tailEnd/>
          </a:ln>
        </p:spPr>
      </p:pic>
      <p:sp>
        <p:nvSpPr>
          <p:cNvPr id="2" name="Title 1"/>
          <p:cNvSpPr>
            <a:spLocks noGrp="1"/>
          </p:cNvSpPr>
          <p:nvPr>
            <p:ph type="ctrTitle"/>
          </p:nvPr>
        </p:nvSpPr>
        <p:spPr>
          <a:xfrm>
            <a:off x="1152923" y="4794876"/>
            <a:ext cx="7772797" cy="894473"/>
          </a:xfrm>
        </p:spPr>
        <p:txBody>
          <a:bodyPr anchor="b"/>
          <a:lstStyle>
            <a:lvl1pPr>
              <a:defRPr sz="2400"/>
            </a:lvl1pPr>
          </a:lstStyle>
          <a:p>
            <a:r>
              <a:rPr lang="en-US" dirty="0" smtClean="0"/>
              <a:t>Click to edit Master title style</a:t>
            </a:r>
            <a:endParaRPr lang="en-US" dirty="0"/>
          </a:p>
        </p:txBody>
      </p:sp>
      <p:sp>
        <p:nvSpPr>
          <p:cNvPr id="3" name="Subtitle 2"/>
          <p:cNvSpPr>
            <a:spLocks noGrp="1"/>
          </p:cNvSpPr>
          <p:nvPr>
            <p:ph type="subTitle" idx="1"/>
          </p:nvPr>
        </p:nvSpPr>
        <p:spPr>
          <a:xfrm>
            <a:off x="1152922" y="5880364"/>
            <a:ext cx="7075289" cy="710189"/>
          </a:xfrm>
        </p:spPr>
        <p:txBody>
          <a:bodyPr/>
          <a:lstStyle>
            <a:lvl1pPr marL="0" marR="0" indent="0" algn="l" defTabSz="914400" rtl="0" eaLnBrk="1" fontAlgn="base" latinLnBrk="0" hangingPunct="1">
              <a:lnSpc>
                <a:spcPct val="100000"/>
              </a:lnSpc>
              <a:spcBef>
                <a:spcPts val="0"/>
              </a:spcBef>
              <a:spcAft>
                <a:spcPts val="300"/>
              </a:spcAft>
              <a:buClr>
                <a:srgbClr val="FF0000"/>
              </a:buClr>
              <a:buSzTx/>
              <a:buFont typeface="Arial" pitchFamily="127" charset="0"/>
              <a:buNone/>
              <a:tabLst/>
              <a:defRPr sz="1800">
                <a:solidFill>
                  <a:schemeClr val="tx1"/>
                </a:solidFill>
              </a:defRPr>
            </a:lvl1pPr>
            <a:lvl2pPr marL="285573" indent="0" algn="ctr">
              <a:buNone/>
              <a:defRPr>
                <a:solidFill>
                  <a:schemeClr val="tx1">
                    <a:tint val="75000"/>
                  </a:schemeClr>
                </a:solidFill>
              </a:defRPr>
            </a:lvl2pPr>
            <a:lvl3pPr marL="571145" indent="0" algn="ctr">
              <a:buNone/>
              <a:defRPr>
                <a:solidFill>
                  <a:schemeClr val="tx1">
                    <a:tint val="75000"/>
                  </a:schemeClr>
                </a:solidFill>
              </a:defRPr>
            </a:lvl3pPr>
            <a:lvl4pPr marL="856718" indent="0" algn="ctr">
              <a:buNone/>
              <a:defRPr>
                <a:solidFill>
                  <a:schemeClr val="tx1">
                    <a:tint val="75000"/>
                  </a:schemeClr>
                </a:solidFill>
              </a:defRPr>
            </a:lvl4pPr>
            <a:lvl5pPr marL="1142291" indent="0" algn="ctr">
              <a:buNone/>
              <a:defRPr>
                <a:solidFill>
                  <a:schemeClr val="tx1">
                    <a:tint val="75000"/>
                  </a:schemeClr>
                </a:solidFill>
              </a:defRPr>
            </a:lvl5pPr>
            <a:lvl6pPr marL="1427864" indent="0" algn="ctr">
              <a:buNone/>
              <a:defRPr>
                <a:solidFill>
                  <a:schemeClr val="tx1">
                    <a:tint val="75000"/>
                  </a:schemeClr>
                </a:solidFill>
              </a:defRPr>
            </a:lvl6pPr>
            <a:lvl7pPr marL="1713437" indent="0" algn="ctr">
              <a:buNone/>
              <a:defRPr>
                <a:solidFill>
                  <a:schemeClr val="tx1">
                    <a:tint val="75000"/>
                  </a:schemeClr>
                </a:solidFill>
              </a:defRPr>
            </a:lvl7pPr>
            <a:lvl8pPr marL="1999011" indent="0" algn="ctr">
              <a:buNone/>
              <a:defRPr>
                <a:solidFill>
                  <a:schemeClr val="tx1">
                    <a:tint val="75000"/>
                  </a:schemeClr>
                </a:solidFill>
              </a:defRPr>
            </a:lvl8pPr>
            <a:lvl9pPr marL="2284583" indent="0" algn="ctr">
              <a:buNone/>
              <a:defRPr>
                <a:solidFill>
                  <a:schemeClr val="tx1">
                    <a:tint val="75000"/>
                  </a:schemeClr>
                </a:solidFill>
              </a:defRPr>
            </a:lvl9pPr>
          </a:lstStyle>
          <a:p>
            <a:r>
              <a:rPr lang="en-US" dirty="0" smtClean="0"/>
              <a:t>Click to edit Master subtitle style</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552222"/>
            <a:ext cx="7910512" cy="4396316"/>
          </a:xfrm>
        </p:spPr>
        <p:txBody>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808038" y="878108"/>
            <a:ext cx="8139112" cy="42492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9.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8.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7.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theme" Target="../theme/theme3.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image" Target="../media/image3.wmf"/><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image" Target="../media/image2.jpe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 Type="http://schemas.openxmlformats.org/officeDocument/2006/relationships/slideLayout" Target="../slideLayouts/slideLayout43.xml"/><Relationship Id="rId21" Type="http://schemas.openxmlformats.org/officeDocument/2006/relationships/slideLayout" Target="../slideLayouts/slideLayout61.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image" Target="../media/image7.wmf"/><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theme" Target="../theme/theme4.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image" Target="../media/image9.jpeg"/><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image" Target="../media/image8.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theme" Target="../theme/theme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image" Target="../media/image9.jpeg"/><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image" Target="../media/image8.jpeg"/><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7.w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heme" Target="../theme/theme6.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slideLayout" Target="../slideLayouts/slideLayout91.xml"/><Relationship Id="rId2" Type="http://schemas.openxmlformats.org/officeDocument/2006/relationships/slideLayout" Target="../slideLayouts/slideLayout81.xml"/><Relationship Id="rId16" Type="http://schemas.openxmlformats.org/officeDocument/2006/relationships/image" Target="../media/image3.wmf"/><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5" Type="http://schemas.openxmlformats.org/officeDocument/2006/relationships/slideLayout" Target="../slideLayouts/slideLayout84.xml"/><Relationship Id="rId15" Type="http://schemas.openxmlformats.org/officeDocument/2006/relationships/image" Target="../media/image2.jpeg"/><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94.xml"/><Relationship Id="rId7" Type="http://schemas.openxmlformats.org/officeDocument/2006/relationships/theme" Target="../theme/theme7.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5" Type="http://schemas.openxmlformats.org/officeDocument/2006/relationships/slideLayout" Target="../slideLayouts/slideLayout96.xml"/><Relationship Id="rId4" Type="http://schemas.openxmlformats.org/officeDocument/2006/relationships/slideLayout" Target="../slideLayouts/slideLayout9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18" Type="http://schemas.openxmlformats.org/officeDocument/2006/relationships/theme" Target="../theme/theme8.xml"/><Relationship Id="rId3" Type="http://schemas.openxmlformats.org/officeDocument/2006/relationships/slideLayout" Target="../slideLayouts/slideLayout100.xml"/><Relationship Id="rId21" Type="http://schemas.openxmlformats.org/officeDocument/2006/relationships/image" Target="../media/image11.jpeg"/><Relationship Id="rId7" Type="http://schemas.openxmlformats.org/officeDocument/2006/relationships/slideLayout" Target="../slideLayouts/slideLayout104.xml"/><Relationship Id="rId12" Type="http://schemas.openxmlformats.org/officeDocument/2006/relationships/slideLayout" Target="../slideLayouts/slideLayout109.xml"/><Relationship Id="rId17" Type="http://schemas.openxmlformats.org/officeDocument/2006/relationships/slideLayout" Target="../slideLayouts/slideLayout114.xml"/><Relationship Id="rId2" Type="http://schemas.openxmlformats.org/officeDocument/2006/relationships/slideLayout" Target="../slideLayouts/slideLayout99.xml"/><Relationship Id="rId16" Type="http://schemas.openxmlformats.org/officeDocument/2006/relationships/slideLayout" Target="../slideLayouts/slideLayout113.xml"/><Relationship Id="rId20" Type="http://schemas.openxmlformats.org/officeDocument/2006/relationships/image" Target="../media/image1.jpeg"/><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5" Type="http://schemas.openxmlformats.org/officeDocument/2006/relationships/slideLayout" Target="../slideLayouts/slideLayout112.xml"/><Relationship Id="rId10" Type="http://schemas.openxmlformats.org/officeDocument/2006/relationships/slideLayout" Target="../slideLayouts/slideLayout107.xml"/><Relationship Id="rId19" Type="http://schemas.openxmlformats.org/officeDocument/2006/relationships/image" Target="../media/image2.jpeg"/><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slideLayout" Target="../slideLayouts/slideLayout127.xml"/><Relationship Id="rId18" Type="http://schemas.openxmlformats.org/officeDocument/2006/relationships/slideLayout" Target="../slideLayouts/slideLayout132.xml"/><Relationship Id="rId26" Type="http://schemas.openxmlformats.org/officeDocument/2006/relationships/theme" Target="../theme/theme9.xml"/><Relationship Id="rId3" Type="http://schemas.openxmlformats.org/officeDocument/2006/relationships/slideLayout" Target="../slideLayouts/slideLayout117.xml"/><Relationship Id="rId21" Type="http://schemas.openxmlformats.org/officeDocument/2006/relationships/slideLayout" Target="../slideLayouts/slideLayout135.xml"/><Relationship Id="rId7" Type="http://schemas.openxmlformats.org/officeDocument/2006/relationships/slideLayout" Target="../slideLayouts/slideLayout121.xml"/><Relationship Id="rId12" Type="http://schemas.openxmlformats.org/officeDocument/2006/relationships/slideLayout" Target="../slideLayouts/slideLayout126.xml"/><Relationship Id="rId17" Type="http://schemas.openxmlformats.org/officeDocument/2006/relationships/slideLayout" Target="../slideLayouts/slideLayout131.xml"/><Relationship Id="rId25" Type="http://schemas.openxmlformats.org/officeDocument/2006/relationships/slideLayout" Target="../slideLayouts/slideLayout139.xml"/><Relationship Id="rId2" Type="http://schemas.openxmlformats.org/officeDocument/2006/relationships/slideLayout" Target="../slideLayouts/slideLayout116.xml"/><Relationship Id="rId16" Type="http://schemas.openxmlformats.org/officeDocument/2006/relationships/slideLayout" Target="../slideLayouts/slideLayout130.xml"/><Relationship Id="rId20" Type="http://schemas.openxmlformats.org/officeDocument/2006/relationships/slideLayout" Target="../slideLayouts/slideLayout134.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24" Type="http://schemas.openxmlformats.org/officeDocument/2006/relationships/slideLayout" Target="../slideLayouts/slideLayout138.xml"/><Relationship Id="rId5" Type="http://schemas.openxmlformats.org/officeDocument/2006/relationships/slideLayout" Target="../slideLayouts/slideLayout119.xml"/><Relationship Id="rId15" Type="http://schemas.openxmlformats.org/officeDocument/2006/relationships/slideLayout" Target="../slideLayouts/slideLayout129.xml"/><Relationship Id="rId23" Type="http://schemas.openxmlformats.org/officeDocument/2006/relationships/slideLayout" Target="../slideLayouts/slideLayout137.xml"/><Relationship Id="rId28" Type="http://schemas.openxmlformats.org/officeDocument/2006/relationships/image" Target="../media/image1.jpeg"/><Relationship Id="rId10" Type="http://schemas.openxmlformats.org/officeDocument/2006/relationships/slideLayout" Target="../slideLayouts/slideLayout124.xml"/><Relationship Id="rId19" Type="http://schemas.openxmlformats.org/officeDocument/2006/relationships/slideLayout" Target="../slideLayouts/slideLayout133.xml"/><Relationship Id="rId4" Type="http://schemas.openxmlformats.org/officeDocument/2006/relationships/slideLayout" Target="../slideLayouts/slideLayout118.xml"/><Relationship Id="rId9" Type="http://schemas.openxmlformats.org/officeDocument/2006/relationships/slideLayout" Target="../slideLayouts/slideLayout123.xml"/><Relationship Id="rId14" Type="http://schemas.openxmlformats.org/officeDocument/2006/relationships/slideLayout" Target="../slideLayouts/slideLayout128.xml"/><Relationship Id="rId22" Type="http://schemas.openxmlformats.org/officeDocument/2006/relationships/slideLayout" Target="../slideLayouts/slideLayout136.xml"/><Relationship Id="rId27" Type="http://schemas.openxmlformats.org/officeDocument/2006/relationships/image" Target="../media/image15.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5" descr="Red Bar"/>
          <p:cNvPicPr>
            <a:picLocks noChangeAspect="1" noChangeArrowheads="1"/>
          </p:cNvPicPr>
          <p:nvPr userDrawn="1"/>
        </p:nvPicPr>
        <p:blipFill>
          <a:blip r:embed="rId14" cstate="print"/>
          <a:srcRect/>
          <a:stretch>
            <a:fillRect/>
          </a:stretch>
        </p:blipFill>
        <p:spPr bwMode="auto">
          <a:xfrm>
            <a:off x="0" y="6172208"/>
            <a:ext cx="9144000" cy="225425"/>
          </a:xfrm>
          <a:prstGeom prst="rect">
            <a:avLst/>
          </a:prstGeom>
          <a:noFill/>
          <a:ln w="9525">
            <a:noFill/>
            <a:miter lim="800000"/>
            <a:headEnd/>
            <a:tailEnd/>
          </a:ln>
        </p:spPr>
      </p:pic>
      <p:pic>
        <p:nvPicPr>
          <p:cNvPr id="3075" name="Picture 24" descr="Small Red Square"/>
          <p:cNvPicPr>
            <a:picLocks noChangeAspect="1" noChangeArrowheads="1"/>
          </p:cNvPicPr>
          <p:nvPr userDrawn="1"/>
        </p:nvPicPr>
        <p:blipFill>
          <a:blip r:embed="rId15" cstate="print"/>
          <a:srcRect/>
          <a:stretch>
            <a:fillRect/>
          </a:stretch>
        </p:blipFill>
        <p:spPr bwMode="auto">
          <a:xfrm>
            <a:off x="6" y="0"/>
            <a:ext cx="688975" cy="685800"/>
          </a:xfrm>
          <a:prstGeom prst="rect">
            <a:avLst/>
          </a:prstGeom>
          <a:noFill/>
          <a:ln w="9525">
            <a:noFill/>
            <a:miter lim="800000"/>
            <a:headEnd/>
            <a:tailEnd/>
          </a:ln>
        </p:spPr>
      </p:pic>
      <p:sp>
        <p:nvSpPr>
          <p:cNvPr id="3076" name="Rectangle 7"/>
          <p:cNvSpPr>
            <a:spLocks noGrp="1" noChangeArrowheads="1"/>
          </p:cNvSpPr>
          <p:nvPr>
            <p:ph type="body" idx="1"/>
          </p:nvPr>
        </p:nvSpPr>
        <p:spPr bwMode="auto">
          <a:xfrm>
            <a:off x="876302" y="1600207"/>
            <a:ext cx="7537450" cy="434340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8"/>
          <p:cNvSpPr>
            <a:spLocks noGrp="1" noChangeArrowheads="1"/>
          </p:cNvSpPr>
          <p:nvPr>
            <p:ph type="title"/>
          </p:nvPr>
        </p:nvSpPr>
        <p:spPr bwMode="auto">
          <a:xfrm>
            <a:off x="889000" y="388941"/>
            <a:ext cx="7581900" cy="8572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3" name="Rectangle 9"/>
          <p:cNvSpPr>
            <a:spLocks noChangeArrowheads="1"/>
          </p:cNvSpPr>
          <p:nvPr userDrawn="1"/>
        </p:nvSpPr>
        <p:spPr bwMode="auto">
          <a:xfrm>
            <a:off x="0" y="6172201"/>
            <a:ext cx="9144000" cy="304800"/>
          </a:xfrm>
          <a:prstGeom prst="rect">
            <a:avLst/>
          </a:prstGeom>
          <a:noFill/>
          <a:ln w="9525">
            <a:noFill/>
            <a:miter lim="800000"/>
            <a:headEnd type="none" w="sm" len="sm"/>
            <a:tailEnd type="none" w="sm" len="sm"/>
          </a:ln>
          <a:effectLst/>
        </p:spPr>
        <p:txBody>
          <a:bodyPr wrap="none" lIns="91432" tIns="45716" rIns="91432" bIns="45716" anchor="ctr"/>
          <a:lstStyle/>
          <a:p>
            <a:pPr>
              <a:defRPr/>
            </a:pPr>
            <a:endParaRPr lang="en-US">
              <a:latin typeface="Arial" charset="0"/>
            </a:endParaRPr>
          </a:p>
        </p:txBody>
      </p:sp>
      <p:pic>
        <p:nvPicPr>
          <p:cNvPr id="3079" name="Picture 20" descr="Oracle WHITE"/>
          <p:cNvPicPr>
            <a:picLocks noChangeAspect="1" noChangeArrowheads="1"/>
          </p:cNvPicPr>
          <p:nvPr userDrawn="1"/>
        </p:nvPicPr>
        <p:blipFill>
          <a:blip r:embed="rId16" cstate="print"/>
          <a:srcRect/>
          <a:stretch>
            <a:fillRect/>
          </a:stretch>
        </p:blipFill>
        <p:spPr bwMode="auto">
          <a:xfrm>
            <a:off x="7620000" y="6226185"/>
            <a:ext cx="947738" cy="119063"/>
          </a:xfrm>
          <a:prstGeom prst="rect">
            <a:avLst/>
          </a:prstGeom>
          <a:noFill/>
          <a:ln w="9525">
            <a:noFill/>
            <a:miter lim="800000"/>
            <a:headEnd/>
            <a:tailEnd/>
          </a:ln>
        </p:spPr>
      </p:pic>
      <p:sp>
        <p:nvSpPr>
          <p:cNvPr id="1047" name="Rectangle 23"/>
          <p:cNvSpPr>
            <a:spLocks noGrp="1" noChangeArrowheads="1"/>
          </p:cNvSpPr>
          <p:nvPr>
            <p:ph type="ftr" sz="quarter" idx="3"/>
          </p:nvPr>
        </p:nvSpPr>
        <p:spPr bwMode="auto">
          <a:xfrm>
            <a:off x="138115" y="6559558"/>
            <a:ext cx="6546850" cy="188913"/>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eaLnBrk="0" hangingPunct="0">
              <a:lnSpc>
                <a:spcPct val="100000"/>
              </a:lnSpc>
              <a:spcBef>
                <a:spcPct val="0"/>
              </a:spcBef>
              <a:buClrTx/>
              <a:defRPr sz="900" b="0">
                <a:latin typeface="Arial" charset="0"/>
              </a:defRPr>
            </a:lvl1pPr>
          </a:lstStyle>
          <a:p>
            <a:pPr>
              <a:defRPr/>
            </a:pPr>
            <a:endParaRPr lang="en-US"/>
          </a:p>
        </p:txBody>
      </p:sp>
      <p:sp>
        <p:nvSpPr>
          <p:cNvPr id="1052" name="Text Box 28"/>
          <p:cNvSpPr txBox="1">
            <a:spLocks noChangeArrowheads="1"/>
          </p:cNvSpPr>
          <p:nvPr userDrawn="1"/>
        </p:nvSpPr>
        <p:spPr bwMode="auto">
          <a:xfrm>
            <a:off x="7494588" y="6584960"/>
            <a:ext cx="1454150" cy="203767"/>
          </a:xfrm>
          <a:prstGeom prst="rect">
            <a:avLst/>
          </a:prstGeom>
          <a:noFill/>
          <a:ln w="9525">
            <a:noFill/>
            <a:miter lim="800000"/>
            <a:headEnd/>
            <a:tailEnd/>
          </a:ln>
          <a:effectLst/>
        </p:spPr>
        <p:txBody>
          <a:bodyPr lIns="92067" tIns="46034" rIns="92067" bIns="46034">
            <a:spAutoFit/>
          </a:bodyPr>
          <a:lstStyle/>
          <a:p>
            <a:pPr algn="r">
              <a:defRPr/>
            </a:pPr>
            <a:fld id="{39039E89-52B7-4122-8F0C-8347D55C2243}" type="slidenum">
              <a:rPr lang="en-US" sz="800">
                <a:solidFill>
                  <a:srgbClr val="B8B8B8"/>
                </a:solidFill>
                <a:latin typeface="Arial" charset="0"/>
              </a:rPr>
              <a:pPr algn="r">
                <a:defRPr/>
              </a:pPr>
              <a:t>‹#›</a:t>
            </a:fld>
            <a:endParaRPr lang="en-US" dirty="0">
              <a:solidFill>
                <a:srgbClr val="B8B8B8"/>
              </a:solidFill>
              <a:latin typeface="Arial" charset="0"/>
            </a:endParaRPr>
          </a:p>
        </p:txBody>
      </p:sp>
    </p:spTree>
  </p:cSld>
  <p:clrMap bg1="lt1" tx1="dk1" bg2="lt2" tx2="dk2" accent1="accent1" accent2="accent2" accent3="accent3" accent4="accent4" accent5="accent5" accent6="accent6" hlink="hlink" folHlink="folHlink"/>
  <p:sldLayoutIdLst>
    <p:sldLayoutId id="2147483816"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transition spd="med">
    <p:wipe dir="r"/>
  </p:transition>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161" algn="l" rtl="0" fontAlgn="base">
        <a:spcBef>
          <a:spcPct val="0"/>
        </a:spcBef>
        <a:spcAft>
          <a:spcPct val="0"/>
        </a:spcAft>
        <a:defRPr sz="2400" b="1">
          <a:solidFill>
            <a:schemeClr val="tx1"/>
          </a:solidFill>
          <a:latin typeface="Arial" charset="0"/>
        </a:defRPr>
      </a:lvl6pPr>
      <a:lvl7pPr marL="914320" algn="l" rtl="0" fontAlgn="base">
        <a:spcBef>
          <a:spcPct val="0"/>
        </a:spcBef>
        <a:spcAft>
          <a:spcPct val="0"/>
        </a:spcAft>
        <a:defRPr sz="2400" b="1">
          <a:solidFill>
            <a:schemeClr val="tx1"/>
          </a:solidFill>
          <a:latin typeface="Arial" charset="0"/>
        </a:defRPr>
      </a:lvl7pPr>
      <a:lvl8pPr marL="1371481" algn="l" rtl="0" fontAlgn="base">
        <a:spcBef>
          <a:spcPct val="0"/>
        </a:spcBef>
        <a:spcAft>
          <a:spcPct val="0"/>
        </a:spcAft>
        <a:defRPr sz="2400" b="1">
          <a:solidFill>
            <a:schemeClr val="tx1"/>
          </a:solidFill>
          <a:latin typeface="Arial" charset="0"/>
        </a:defRPr>
      </a:lvl8pPr>
      <a:lvl9pPr marL="1828642" algn="l" rtl="0" fontAlgn="base">
        <a:spcBef>
          <a:spcPct val="0"/>
        </a:spcBef>
        <a:spcAft>
          <a:spcPct val="0"/>
        </a:spcAft>
        <a:defRPr sz="2400" b="1">
          <a:solidFill>
            <a:schemeClr val="tx1"/>
          </a:solidFill>
          <a:latin typeface="Arial" charset="0"/>
        </a:defRPr>
      </a:lvl9pPr>
    </p:titleStyle>
    <p:bodyStyle>
      <a:lvl1pPr marL="226994" indent="-226994" algn="l" rtl="0" eaLnBrk="0" fontAlgn="base" hangingPunct="0">
        <a:spcBef>
          <a:spcPct val="20000"/>
        </a:spcBef>
        <a:spcAft>
          <a:spcPct val="0"/>
        </a:spcAft>
        <a:buClr>
          <a:schemeClr val="tx2"/>
        </a:buClr>
        <a:buFont typeface="Times" charset="0"/>
        <a:buChar char="•"/>
        <a:defRPr sz="2400">
          <a:solidFill>
            <a:schemeClr val="tx1"/>
          </a:solidFill>
          <a:latin typeface="+mn-lt"/>
          <a:ea typeface="+mn-ea"/>
          <a:cs typeface="+mn-cs"/>
        </a:defRPr>
      </a:lvl1pPr>
      <a:lvl2pPr marL="569865" indent="-228580" algn="l" rtl="0" eaLnBrk="0" fontAlgn="base" hangingPunct="0">
        <a:spcBef>
          <a:spcPct val="20000"/>
        </a:spcBef>
        <a:spcAft>
          <a:spcPct val="0"/>
        </a:spcAft>
        <a:buClr>
          <a:schemeClr val="bg2"/>
        </a:buClr>
        <a:buFont typeface="Times" charset="0"/>
        <a:buChar char="–"/>
        <a:defRPr sz="2000">
          <a:solidFill>
            <a:schemeClr val="tx1"/>
          </a:solidFill>
          <a:latin typeface="+mn-lt"/>
        </a:defRPr>
      </a:lvl2pPr>
      <a:lvl3pPr marL="914320" indent="-230168" algn="l" rtl="0" eaLnBrk="0" fontAlgn="base" hangingPunct="0">
        <a:spcBef>
          <a:spcPct val="20000"/>
        </a:spcBef>
        <a:spcAft>
          <a:spcPct val="0"/>
        </a:spcAft>
        <a:buClr>
          <a:schemeClr val="tx2"/>
        </a:buClr>
        <a:buFont typeface="Times" charset="0"/>
        <a:buChar char="•"/>
        <a:defRPr sz="2000">
          <a:solidFill>
            <a:schemeClr val="tx1"/>
          </a:solidFill>
          <a:latin typeface="+mn-lt"/>
        </a:defRPr>
      </a:lvl3pPr>
      <a:lvl4pPr marL="1258780" indent="-230168" algn="l" rtl="0" eaLnBrk="0" fontAlgn="base" hangingPunct="0">
        <a:spcBef>
          <a:spcPct val="20000"/>
        </a:spcBef>
        <a:spcAft>
          <a:spcPct val="0"/>
        </a:spcAft>
        <a:buClr>
          <a:schemeClr val="bg2"/>
        </a:buClr>
        <a:buFont typeface="Times" charset="0"/>
        <a:buChar char="–"/>
        <a:defRPr sz="2000">
          <a:solidFill>
            <a:schemeClr val="tx1"/>
          </a:solidFill>
          <a:latin typeface="+mn-lt"/>
        </a:defRPr>
      </a:lvl4pPr>
      <a:lvl5pPr marL="1601650" indent="-228580" algn="l" rtl="0" eaLnBrk="0" fontAlgn="base" hangingPunct="0">
        <a:spcBef>
          <a:spcPct val="20000"/>
        </a:spcBef>
        <a:spcAft>
          <a:spcPct val="0"/>
        </a:spcAft>
        <a:buClr>
          <a:schemeClr val="tx2"/>
        </a:buClr>
        <a:buFont typeface="Times" charset="0"/>
        <a:buChar char="•"/>
        <a:defRPr sz="2000">
          <a:solidFill>
            <a:schemeClr val="tx1"/>
          </a:solidFill>
          <a:latin typeface="+mn-lt"/>
        </a:defRPr>
      </a:lvl5pPr>
      <a:lvl6pPr marL="2058810" indent="-228580" algn="l" rtl="0" fontAlgn="base">
        <a:spcBef>
          <a:spcPct val="20000"/>
        </a:spcBef>
        <a:spcAft>
          <a:spcPct val="0"/>
        </a:spcAft>
        <a:buClr>
          <a:schemeClr val="tx2"/>
        </a:buClr>
        <a:buFont typeface="Times" charset="0"/>
        <a:buChar char="•"/>
        <a:defRPr sz="2000">
          <a:solidFill>
            <a:schemeClr val="tx1"/>
          </a:solidFill>
          <a:latin typeface="+mn-lt"/>
        </a:defRPr>
      </a:lvl6pPr>
      <a:lvl7pPr marL="2515971" indent="-228580" algn="l" rtl="0" fontAlgn="base">
        <a:spcBef>
          <a:spcPct val="20000"/>
        </a:spcBef>
        <a:spcAft>
          <a:spcPct val="0"/>
        </a:spcAft>
        <a:buClr>
          <a:schemeClr val="tx2"/>
        </a:buClr>
        <a:buFont typeface="Times" charset="0"/>
        <a:buChar char="•"/>
        <a:defRPr sz="2000">
          <a:solidFill>
            <a:schemeClr val="tx1"/>
          </a:solidFill>
          <a:latin typeface="+mn-lt"/>
        </a:defRPr>
      </a:lvl7pPr>
      <a:lvl8pPr marL="2973131" indent="-228580" algn="l" rtl="0" fontAlgn="base">
        <a:spcBef>
          <a:spcPct val="20000"/>
        </a:spcBef>
        <a:spcAft>
          <a:spcPct val="0"/>
        </a:spcAft>
        <a:buClr>
          <a:schemeClr val="tx2"/>
        </a:buClr>
        <a:buFont typeface="Times" charset="0"/>
        <a:buChar char="•"/>
        <a:defRPr sz="2000">
          <a:solidFill>
            <a:schemeClr val="tx1"/>
          </a:solidFill>
          <a:latin typeface="+mn-lt"/>
        </a:defRPr>
      </a:lvl8pPr>
      <a:lvl9pPr marL="3430292" indent="-228580" algn="l" rtl="0" fontAlgn="base">
        <a:spcBef>
          <a:spcPct val="20000"/>
        </a:spcBef>
        <a:spcAft>
          <a:spcPct val="0"/>
        </a:spcAft>
        <a:buClr>
          <a:schemeClr val="tx2"/>
        </a:buClr>
        <a:buFont typeface="Times" charset="0"/>
        <a:buChar char="•"/>
        <a:defRPr sz="2000">
          <a:solidFill>
            <a:schemeClr val="tx1"/>
          </a:solidFill>
          <a:latin typeface="+mn-lt"/>
        </a:defRPr>
      </a:lvl9pPr>
    </p:bodyStyle>
    <p:otherStyle>
      <a:defPPr>
        <a:defRPr lang="en-US"/>
      </a:defPPr>
      <a:lvl1pPr marL="0" algn="l" defTabSz="914320" rtl="0" eaLnBrk="1" latinLnBrk="0" hangingPunct="1">
        <a:defRPr sz="1800" kern="1200">
          <a:solidFill>
            <a:schemeClr val="tx1"/>
          </a:solidFill>
          <a:latin typeface="+mn-lt"/>
          <a:ea typeface="+mn-ea"/>
          <a:cs typeface="+mn-cs"/>
        </a:defRPr>
      </a:lvl1pPr>
      <a:lvl2pPr marL="457161" algn="l" defTabSz="914320" rtl="0" eaLnBrk="1" latinLnBrk="0" hangingPunct="1">
        <a:defRPr sz="1800" kern="1200">
          <a:solidFill>
            <a:schemeClr val="tx1"/>
          </a:solidFill>
          <a:latin typeface="+mn-lt"/>
          <a:ea typeface="+mn-ea"/>
          <a:cs typeface="+mn-cs"/>
        </a:defRPr>
      </a:lvl2pPr>
      <a:lvl3pPr marL="914320" algn="l" defTabSz="914320" rtl="0" eaLnBrk="1" latinLnBrk="0" hangingPunct="1">
        <a:defRPr sz="1800" kern="1200">
          <a:solidFill>
            <a:schemeClr val="tx1"/>
          </a:solidFill>
          <a:latin typeface="+mn-lt"/>
          <a:ea typeface="+mn-ea"/>
          <a:cs typeface="+mn-cs"/>
        </a:defRPr>
      </a:lvl3pPr>
      <a:lvl4pPr marL="1371481" algn="l" defTabSz="914320" rtl="0" eaLnBrk="1" latinLnBrk="0" hangingPunct="1">
        <a:defRPr sz="1800" kern="1200">
          <a:solidFill>
            <a:schemeClr val="tx1"/>
          </a:solidFill>
          <a:latin typeface="+mn-lt"/>
          <a:ea typeface="+mn-ea"/>
          <a:cs typeface="+mn-cs"/>
        </a:defRPr>
      </a:lvl4pPr>
      <a:lvl5pPr marL="1828642" algn="l" defTabSz="914320" rtl="0" eaLnBrk="1" latinLnBrk="0" hangingPunct="1">
        <a:defRPr sz="1800" kern="1200">
          <a:solidFill>
            <a:schemeClr val="tx1"/>
          </a:solidFill>
          <a:latin typeface="+mn-lt"/>
          <a:ea typeface="+mn-ea"/>
          <a:cs typeface="+mn-cs"/>
        </a:defRPr>
      </a:lvl5pPr>
      <a:lvl6pPr marL="2285804" algn="l" defTabSz="914320" rtl="0" eaLnBrk="1" latinLnBrk="0" hangingPunct="1">
        <a:defRPr sz="1800" kern="1200">
          <a:solidFill>
            <a:schemeClr val="tx1"/>
          </a:solidFill>
          <a:latin typeface="+mn-lt"/>
          <a:ea typeface="+mn-ea"/>
          <a:cs typeface="+mn-cs"/>
        </a:defRPr>
      </a:lvl6pPr>
      <a:lvl7pPr marL="2742963" algn="l" defTabSz="914320" rtl="0" eaLnBrk="1" latinLnBrk="0" hangingPunct="1">
        <a:defRPr sz="1800" kern="1200">
          <a:solidFill>
            <a:schemeClr val="tx1"/>
          </a:solidFill>
          <a:latin typeface="+mn-lt"/>
          <a:ea typeface="+mn-ea"/>
          <a:cs typeface="+mn-cs"/>
        </a:defRPr>
      </a:lvl7pPr>
      <a:lvl8pPr marL="3200124" algn="l" defTabSz="914320" rtl="0" eaLnBrk="1" latinLnBrk="0" hangingPunct="1">
        <a:defRPr sz="1800" kern="1200">
          <a:solidFill>
            <a:schemeClr val="tx1"/>
          </a:solidFill>
          <a:latin typeface="+mn-lt"/>
          <a:ea typeface="+mn-ea"/>
          <a:cs typeface="+mn-cs"/>
        </a:defRPr>
      </a:lvl8pPr>
      <a:lvl9pPr marL="3657284" algn="l" defTabSz="91432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7"/>
          <p:cNvSpPr>
            <a:spLocks noGrp="1" noChangeArrowheads="1"/>
          </p:cNvSpPr>
          <p:nvPr>
            <p:ph type="body" idx="1"/>
          </p:nvPr>
        </p:nvSpPr>
        <p:spPr bwMode="auto">
          <a:xfrm>
            <a:off x="844552" y="1219203"/>
            <a:ext cx="7537450" cy="434340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4099" name="Picture 20" descr="Oracle WHITE"/>
          <p:cNvPicPr>
            <a:picLocks noChangeAspect="1" noChangeArrowheads="1"/>
          </p:cNvPicPr>
          <p:nvPr userDrawn="1"/>
        </p:nvPicPr>
        <p:blipFill>
          <a:blip r:embed="rId14" cstate="print"/>
          <a:srcRect/>
          <a:stretch>
            <a:fillRect/>
          </a:stretch>
        </p:blipFill>
        <p:spPr bwMode="auto">
          <a:xfrm>
            <a:off x="7405702" y="6486531"/>
            <a:ext cx="947737" cy="119063"/>
          </a:xfrm>
          <a:prstGeom prst="rect">
            <a:avLst/>
          </a:prstGeom>
          <a:noFill/>
          <a:ln w="9525">
            <a:noFill/>
            <a:miter lim="800000"/>
            <a:headEnd/>
            <a:tailEnd/>
          </a:ln>
        </p:spPr>
      </p:pic>
      <p:pic>
        <p:nvPicPr>
          <p:cNvPr id="4100" name="Picture 29" descr="Small Red Square"/>
          <p:cNvPicPr>
            <a:picLocks noChangeAspect="1" noChangeArrowheads="1"/>
          </p:cNvPicPr>
          <p:nvPr userDrawn="1"/>
        </p:nvPicPr>
        <p:blipFill>
          <a:blip r:embed="rId15" cstate="print"/>
          <a:srcRect/>
          <a:stretch>
            <a:fillRect/>
          </a:stretch>
        </p:blipFill>
        <p:spPr bwMode="auto">
          <a:xfrm>
            <a:off x="6" y="0"/>
            <a:ext cx="688975" cy="685800"/>
          </a:xfrm>
          <a:prstGeom prst="rect">
            <a:avLst/>
          </a:prstGeom>
          <a:noFill/>
          <a:ln w="9525">
            <a:noFill/>
            <a:miter lim="800000"/>
            <a:headEnd/>
            <a:tailEnd/>
          </a:ln>
        </p:spPr>
      </p:pic>
      <p:sp>
        <p:nvSpPr>
          <p:cNvPr id="4101" name="Rectangle 32"/>
          <p:cNvSpPr>
            <a:spLocks noGrp="1" noChangeArrowheads="1"/>
          </p:cNvSpPr>
          <p:nvPr>
            <p:ph type="title"/>
          </p:nvPr>
        </p:nvSpPr>
        <p:spPr bwMode="auto">
          <a:xfrm>
            <a:off x="827094" y="80971"/>
            <a:ext cx="8086725" cy="1008063"/>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p>
            <a:pPr lvl="0"/>
            <a:r>
              <a:rPr lang="en-US" smtClean="0"/>
              <a:t>Click to edit Master title style</a:t>
            </a:r>
          </a:p>
        </p:txBody>
      </p:sp>
      <p:pic>
        <p:nvPicPr>
          <p:cNvPr id="4102" name="Picture 20" descr="Oracle WHITE"/>
          <p:cNvPicPr>
            <a:picLocks noChangeAspect="1" noChangeArrowheads="1"/>
          </p:cNvPicPr>
          <p:nvPr userDrawn="1"/>
        </p:nvPicPr>
        <p:blipFill>
          <a:blip r:embed="rId14" cstate="print"/>
          <a:srcRect/>
          <a:stretch>
            <a:fillRect/>
          </a:stretch>
        </p:blipFill>
        <p:spPr bwMode="auto">
          <a:xfrm>
            <a:off x="7620000" y="6226185"/>
            <a:ext cx="947738" cy="119063"/>
          </a:xfrm>
          <a:prstGeom prst="rect">
            <a:avLst/>
          </a:prstGeom>
          <a:noFill/>
          <a:ln w="9525">
            <a:noFill/>
            <a:miter lim="800000"/>
            <a:headEnd/>
            <a:tailEnd/>
          </a:ln>
        </p:spPr>
      </p:pic>
      <p:sp>
        <p:nvSpPr>
          <p:cNvPr id="1053" name="Text Box 29"/>
          <p:cNvSpPr txBox="1">
            <a:spLocks noChangeArrowheads="1"/>
          </p:cNvSpPr>
          <p:nvPr userDrawn="1"/>
        </p:nvSpPr>
        <p:spPr bwMode="auto">
          <a:xfrm>
            <a:off x="8382000" y="6477006"/>
            <a:ext cx="685800" cy="245317"/>
          </a:xfrm>
          <a:prstGeom prst="rect">
            <a:avLst/>
          </a:prstGeom>
          <a:noFill/>
          <a:ln w="9525" algn="ctr">
            <a:noFill/>
            <a:miter lim="800000"/>
            <a:headEnd/>
            <a:tailEnd/>
          </a:ln>
          <a:effectLst/>
        </p:spPr>
        <p:txBody>
          <a:bodyPr lIns="92067" tIns="46034" rIns="92067" bIns="46034">
            <a:spAutoFit/>
          </a:bodyPr>
          <a:lstStyle/>
          <a:p>
            <a:pPr>
              <a:buClr>
                <a:srgbClr val="FD0000"/>
              </a:buClr>
              <a:defRPr/>
            </a:pPr>
            <a:fld id="{98BED633-223F-47F8-B935-A5D2264259B3}" type="slidenum">
              <a:rPr lang="en-US" sz="1100">
                <a:solidFill>
                  <a:srgbClr val="000000"/>
                </a:solidFill>
                <a:latin typeface="Arial" charset="0"/>
                <a:ea typeface="ＭＳ Ｐゴシック" pitchFamily="-106" charset="-128"/>
              </a:rPr>
              <a:pPr>
                <a:buClr>
                  <a:srgbClr val="FD0000"/>
                </a:buClr>
                <a:defRPr/>
              </a:pPr>
              <a:t>‹#›</a:t>
            </a:fld>
            <a:endParaRPr lang="en-US" sz="1100" dirty="0">
              <a:solidFill>
                <a:srgbClr val="000000"/>
              </a:solidFill>
              <a:latin typeface="Arial" charset="0"/>
              <a:ea typeface="ＭＳ Ｐゴシック" pitchFamily="-106" charset="-128"/>
            </a:endParaRPr>
          </a:p>
        </p:txBody>
      </p:sp>
      <p:pic>
        <p:nvPicPr>
          <p:cNvPr id="4104" name="Picture 25" descr="Red Bar"/>
          <p:cNvPicPr>
            <a:picLocks noChangeAspect="1" noChangeArrowheads="1"/>
          </p:cNvPicPr>
          <p:nvPr userDrawn="1"/>
        </p:nvPicPr>
        <p:blipFill>
          <a:blip r:embed="rId16" cstate="print"/>
          <a:srcRect/>
          <a:stretch>
            <a:fillRect/>
          </a:stretch>
        </p:blipFill>
        <p:spPr bwMode="auto">
          <a:xfrm>
            <a:off x="0" y="6172208"/>
            <a:ext cx="9144000" cy="225425"/>
          </a:xfrm>
          <a:prstGeom prst="rect">
            <a:avLst/>
          </a:prstGeom>
          <a:noFill/>
          <a:ln w="9525">
            <a:noFill/>
            <a:miter lim="800000"/>
            <a:headEnd/>
            <a:tailEnd/>
          </a:ln>
        </p:spPr>
      </p:pic>
      <p:pic>
        <p:nvPicPr>
          <p:cNvPr id="4105" name="Picture 20" descr="Oracle WHITE"/>
          <p:cNvPicPr>
            <a:picLocks noChangeAspect="1" noChangeArrowheads="1"/>
          </p:cNvPicPr>
          <p:nvPr userDrawn="1"/>
        </p:nvPicPr>
        <p:blipFill>
          <a:blip r:embed="rId14" cstate="print"/>
          <a:srcRect/>
          <a:stretch>
            <a:fillRect/>
          </a:stretch>
        </p:blipFill>
        <p:spPr bwMode="auto">
          <a:xfrm>
            <a:off x="7772400" y="6205546"/>
            <a:ext cx="947738" cy="1190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Lst>
  <p:transition spd="med">
    <p:wipe dir="r"/>
  </p:transition>
  <p:timing>
    <p:tnLst>
      <p:par>
        <p:cTn id="1" dur="indefinite" restart="never" nodeType="tmRoot"/>
      </p:par>
    </p:tnLst>
  </p:timing>
  <p:hf hdr="0" ftr="0" dt="0"/>
  <p:txStyles>
    <p:titleStyle>
      <a:lvl1pPr algn="l" rtl="0" eaLnBrk="0" fontAlgn="base" hangingPunct="0">
        <a:spcBef>
          <a:spcPct val="0"/>
        </a:spcBef>
        <a:spcAft>
          <a:spcPct val="0"/>
        </a:spcAft>
        <a:defRPr sz="3200" b="1">
          <a:solidFill>
            <a:schemeClr val="tx1"/>
          </a:solidFill>
          <a:latin typeface="+mj-lt"/>
          <a:ea typeface="ＭＳ Ｐゴシック" pitchFamily="34" charset="-128"/>
          <a:cs typeface="MS PGothic"/>
        </a:defRPr>
      </a:lvl1pPr>
      <a:lvl2pPr algn="l" rtl="0" eaLnBrk="0" fontAlgn="base" hangingPunct="0">
        <a:spcBef>
          <a:spcPct val="0"/>
        </a:spcBef>
        <a:spcAft>
          <a:spcPct val="0"/>
        </a:spcAft>
        <a:defRPr sz="3200" b="1">
          <a:solidFill>
            <a:schemeClr val="tx1"/>
          </a:solidFill>
          <a:latin typeface="Arial" charset="0"/>
          <a:ea typeface="ＭＳ Ｐゴシック" pitchFamily="34" charset="-128"/>
          <a:cs typeface="MS PGothic"/>
        </a:defRPr>
      </a:lvl2pPr>
      <a:lvl3pPr algn="l" rtl="0" eaLnBrk="0" fontAlgn="base" hangingPunct="0">
        <a:spcBef>
          <a:spcPct val="0"/>
        </a:spcBef>
        <a:spcAft>
          <a:spcPct val="0"/>
        </a:spcAft>
        <a:defRPr sz="3200" b="1">
          <a:solidFill>
            <a:schemeClr val="tx1"/>
          </a:solidFill>
          <a:latin typeface="Arial" charset="0"/>
          <a:ea typeface="ＭＳ Ｐゴシック" pitchFamily="34" charset="-128"/>
          <a:cs typeface="MS PGothic"/>
        </a:defRPr>
      </a:lvl3pPr>
      <a:lvl4pPr algn="l" rtl="0" eaLnBrk="0" fontAlgn="base" hangingPunct="0">
        <a:spcBef>
          <a:spcPct val="0"/>
        </a:spcBef>
        <a:spcAft>
          <a:spcPct val="0"/>
        </a:spcAft>
        <a:defRPr sz="3200" b="1">
          <a:solidFill>
            <a:schemeClr val="tx1"/>
          </a:solidFill>
          <a:latin typeface="Arial" charset="0"/>
          <a:ea typeface="ＭＳ Ｐゴシック" pitchFamily="34" charset="-128"/>
          <a:cs typeface="MS PGothic"/>
        </a:defRPr>
      </a:lvl4pPr>
      <a:lvl5pPr algn="l" rtl="0" eaLnBrk="0" fontAlgn="base" hangingPunct="0">
        <a:spcBef>
          <a:spcPct val="0"/>
        </a:spcBef>
        <a:spcAft>
          <a:spcPct val="0"/>
        </a:spcAft>
        <a:defRPr sz="3200" b="1">
          <a:solidFill>
            <a:schemeClr val="tx1"/>
          </a:solidFill>
          <a:latin typeface="Arial" charset="0"/>
          <a:ea typeface="ＭＳ Ｐゴシック" pitchFamily="34" charset="-128"/>
          <a:cs typeface="MS PGothic"/>
        </a:defRPr>
      </a:lvl5pPr>
      <a:lvl6pPr marL="457161" algn="l" rtl="0" fontAlgn="base">
        <a:spcBef>
          <a:spcPct val="0"/>
        </a:spcBef>
        <a:spcAft>
          <a:spcPct val="0"/>
        </a:spcAft>
        <a:defRPr sz="3200" b="1">
          <a:solidFill>
            <a:schemeClr val="tx1"/>
          </a:solidFill>
          <a:latin typeface="Arial" charset="0"/>
        </a:defRPr>
      </a:lvl6pPr>
      <a:lvl7pPr marL="914320" algn="l" rtl="0" fontAlgn="base">
        <a:spcBef>
          <a:spcPct val="0"/>
        </a:spcBef>
        <a:spcAft>
          <a:spcPct val="0"/>
        </a:spcAft>
        <a:defRPr sz="3200" b="1">
          <a:solidFill>
            <a:schemeClr val="tx1"/>
          </a:solidFill>
          <a:latin typeface="Arial" charset="0"/>
        </a:defRPr>
      </a:lvl7pPr>
      <a:lvl8pPr marL="1371481" algn="l" rtl="0" fontAlgn="base">
        <a:spcBef>
          <a:spcPct val="0"/>
        </a:spcBef>
        <a:spcAft>
          <a:spcPct val="0"/>
        </a:spcAft>
        <a:defRPr sz="3200" b="1">
          <a:solidFill>
            <a:schemeClr val="tx1"/>
          </a:solidFill>
          <a:latin typeface="Arial" charset="0"/>
        </a:defRPr>
      </a:lvl8pPr>
      <a:lvl9pPr marL="1828642" algn="l" rtl="0" fontAlgn="base">
        <a:spcBef>
          <a:spcPct val="0"/>
        </a:spcBef>
        <a:spcAft>
          <a:spcPct val="0"/>
        </a:spcAft>
        <a:defRPr sz="3200" b="1">
          <a:solidFill>
            <a:schemeClr val="tx1"/>
          </a:solidFill>
          <a:latin typeface="Arial" charset="0"/>
        </a:defRPr>
      </a:lvl9pPr>
    </p:titleStyle>
    <p:bodyStyle>
      <a:lvl1pPr marL="338108" indent="-338108" algn="l" rtl="0" eaLnBrk="0" fontAlgn="base" hangingPunct="0">
        <a:lnSpc>
          <a:spcPct val="110000"/>
        </a:lnSpc>
        <a:spcBef>
          <a:spcPct val="20000"/>
        </a:spcBef>
        <a:spcAft>
          <a:spcPct val="0"/>
        </a:spcAft>
        <a:buClr>
          <a:schemeClr val="accent1"/>
        </a:buClr>
        <a:buChar char="•"/>
        <a:defRPr sz="2400" b="1">
          <a:solidFill>
            <a:schemeClr val="tx1"/>
          </a:solidFill>
          <a:latin typeface="+mn-lt"/>
          <a:ea typeface="ＭＳ Ｐゴシック" pitchFamily="34" charset="-128"/>
          <a:cs typeface="MS PGothic"/>
        </a:defRPr>
      </a:lvl1pPr>
      <a:lvl2pPr marL="688915" indent="-236518" algn="l" rtl="0" eaLnBrk="0" fontAlgn="base" hangingPunct="0">
        <a:spcBef>
          <a:spcPct val="15000"/>
        </a:spcBef>
        <a:spcAft>
          <a:spcPct val="0"/>
        </a:spcAft>
        <a:buClr>
          <a:schemeClr val="accent1"/>
        </a:buClr>
        <a:buChar char="•"/>
        <a:defRPr sz="2000">
          <a:solidFill>
            <a:schemeClr val="tx1"/>
          </a:solidFill>
          <a:latin typeface="+mn-lt"/>
          <a:ea typeface="ＭＳ Ｐゴシック" pitchFamily="34" charset="-128"/>
          <a:cs typeface="MS PGothic"/>
        </a:defRPr>
      </a:lvl2pPr>
      <a:lvl3pPr marL="1033374" indent="-230168"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cs typeface="MS PGothic"/>
        </a:defRPr>
      </a:lvl3pPr>
      <a:lvl4pPr marL="1377831" indent="-230168"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cs typeface="MS PGothic"/>
        </a:defRPr>
      </a:lvl4pPr>
      <a:lvl5pPr marL="1720701" indent="-228580"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cs typeface="MS PGothic"/>
        </a:defRPr>
      </a:lvl5pPr>
      <a:lvl6pPr marL="2177862" indent="-228580" algn="l" rtl="0" fontAlgn="base">
        <a:spcBef>
          <a:spcPct val="20000"/>
        </a:spcBef>
        <a:spcAft>
          <a:spcPct val="0"/>
        </a:spcAft>
        <a:buClr>
          <a:schemeClr val="accent1"/>
        </a:buClr>
        <a:buChar char="•"/>
        <a:defRPr sz="2000">
          <a:solidFill>
            <a:schemeClr val="tx1"/>
          </a:solidFill>
          <a:latin typeface="+mn-lt"/>
        </a:defRPr>
      </a:lvl6pPr>
      <a:lvl7pPr marL="2635022" indent="-228580" algn="l" rtl="0" fontAlgn="base">
        <a:spcBef>
          <a:spcPct val="20000"/>
        </a:spcBef>
        <a:spcAft>
          <a:spcPct val="0"/>
        </a:spcAft>
        <a:buClr>
          <a:schemeClr val="accent1"/>
        </a:buClr>
        <a:buChar char="•"/>
        <a:defRPr sz="2000">
          <a:solidFill>
            <a:schemeClr val="tx1"/>
          </a:solidFill>
          <a:latin typeface="+mn-lt"/>
        </a:defRPr>
      </a:lvl7pPr>
      <a:lvl8pPr marL="3092183" indent="-228580" algn="l" rtl="0" fontAlgn="base">
        <a:spcBef>
          <a:spcPct val="20000"/>
        </a:spcBef>
        <a:spcAft>
          <a:spcPct val="0"/>
        </a:spcAft>
        <a:buClr>
          <a:schemeClr val="accent1"/>
        </a:buClr>
        <a:buChar char="•"/>
        <a:defRPr sz="2000">
          <a:solidFill>
            <a:schemeClr val="tx1"/>
          </a:solidFill>
          <a:latin typeface="+mn-lt"/>
        </a:defRPr>
      </a:lvl8pPr>
      <a:lvl9pPr marL="3549344" indent="-22858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320" rtl="0" eaLnBrk="1" latinLnBrk="0" hangingPunct="1">
        <a:defRPr sz="1800" kern="1200">
          <a:solidFill>
            <a:schemeClr val="tx1"/>
          </a:solidFill>
          <a:latin typeface="+mn-lt"/>
          <a:ea typeface="+mn-ea"/>
          <a:cs typeface="+mn-cs"/>
        </a:defRPr>
      </a:lvl1pPr>
      <a:lvl2pPr marL="457161" algn="l" defTabSz="914320" rtl="0" eaLnBrk="1" latinLnBrk="0" hangingPunct="1">
        <a:defRPr sz="1800" kern="1200">
          <a:solidFill>
            <a:schemeClr val="tx1"/>
          </a:solidFill>
          <a:latin typeface="+mn-lt"/>
          <a:ea typeface="+mn-ea"/>
          <a:cs typeface="+mn-cs"/>
        </a:defRPr>
      </a:lvl2pPr>
      <a:lvl3pPr marL="914320" algn="l" defTabSz="914320" rtl="0" eaLnBrk="1" latinLnBrk="0" hangingPunct="1">
        <a:defRPr sz="1800" kern="1200">
          <a:solidFill>
            <a:schemeClr val="tx1"/>
          </a:solidFill>
          <a:latin typeface="+mn-lt"/>
          <a:ea typeface="+mn-ea"/>
          <a:cs typeface="+mn-cs"/>
        </a:defRPr>
      </a:lvl3pPr>
      <a:lvl4pPr marL="1371481" algn="l" defTabSz="914320" rtl="0" eaLnBrk="1" latinLnBrk="0" hangingPunct="1">
        <a:defRPr sz="1800" kern="1200">
          <a:solidFill>
            <a:schemeClr val="tx1"/>
          </a:solidFill>
          <a:latin typeface="+mn-lt"/>
          <a:ea typeface="+mn-ea"/>
          <a:cs typeface="+mn-cs"/>
        </a:defRPr>
      </a:lvl4pPr>
      <a:lvl5pPr marL="1828642" algn="l" defTabSz="914320" rtl="0" eaLnBrk="1" latinLnBrk="0" hangingPunct="1">
        <a:defRPr sz="1800" kern="1200">
          <a:solidFill>
            <a:schemeClr val="tx1"/>
          </a:solidFill>
          <a:latin typeface="+mn-lt"/>
          <a:ea typeface="+mn-ea"/>
          <a:cs typeface="+mn-cs"/>
        </a:defRPr>
      </a:lvl5pPr>
      <a:lvl6pPr marL="2285804" algn="l" defTabSz="914320" rtl="0" eaLnBrk="1" latinLnBrk="0" hangingPunct="1">
        <a:defRPr sz="1800" kern="1200">
          <a:solidFill>
            <a:schemeClr val="tx1"/>
          </a:solidFill>
          <a:latin typeface="+mn-lt"/>
          <a:ea typeface="+mn-ea"/>
          <a:cs typeface="+mn-cs"/>
        </a:defRPr>
      </a:lvl6pPr>
      <a:lvl7pPr marL="2742963" algn="l" defTabSz="914320" rtl="0" eaLnBrk="1" latinLnBrk="0" hangingPunct="1">
        <a:defRPr sz="1800" kern="1200">
          <a:solidFill>
            <a:schemeClr val="tx1"/>
          </a:solidFill>
          <a:latin typeface="+mn-lt"/>
          <a:ea typeface="+mn-ea"/>
          <a:cs typeface="+mn-cs"/>
        </a:defRPr>
      </a:lvl7pPr>
      <a:lvl8pPr marL="3200124" algn="l" defTabSz="914320" rtl="0" eaLnBrk="1" latinLnBrk="0" hangingPunct="1">
        <a:defRPr sz="1800" kern="1200">
          <a:solidFill>
            <a:schemeClr val="tx1"/>
          </a:solidFill>
          <a:latin typeface="+mn-lt"/>
          <a:ea typeface="+mn-ea"/>
          <a:cs typeface="+mn-cs"/>
        </a:defRPr>
      </a:lvl8pPr>
      <a:lvl9pPr marL="3657284" algn="l" defTabSz="91432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5" descr="Red Bar"/>
          <p:cNvPicPr>
            <a:picLocks noChangeAspect="1" noChangeArrowheads="1"/>
          </p:cNvPicPr>
          <p:nvPr/>
        </p:nvPicPr>
        <p:blipFill>
          <a:blip r:embed="rId18" cstate="print"/>
          <a:srcRect/>
          <a:stretch>
            <a:fillRect/>
          </a:stretch>
        </p:blipFill>
        <p:spPr bwMode="auto">
          <a:xfrm>
            <a:off x="0" y="6172209"/>
            <a:ext cx="9144000" cy="225425"/>
          </a:xfrm>
          <a:prstGeom prst="rect">
            <a:avLst/>
          </a:prstGeom>
          <a:noFill/>
          <a:ln w="9525">
            <a:noFill/>
            <a:miter lim="800000"/>
            <a:headEnd/>
            <a:tailEnd/>
          </a:ln>
        </p:spPr>
      </p:pic>
      <p:pic>
        <p:nvPicPr>
          <p:cNvPr id="2051" name="Picture 24" descr="Small Red Square"/>
          <p:cNvPicPr>
            <a:picLocks noChangeAspect="1" noChangeArrowheads="1"/>
          </p:cNvPicPr>
          <p:nvPr/>
        </p:nvPicPr>
        <p:blipFill>
          <a:blip r:embed="rId19" cstate="print"/>
          <a:srcRect/>
          <a:stretch>
            <a:fillRect/>
          </a:stretch>
        </p:blipFill>
        <p:spPr bwMode="auto">
          <a:xfrm>
            <a:off x="6" y="0"/>
            <a:ext cx="688975" cy="685800"/>
          </a:xfrm>
          <a:prstGeom prst="rect">
            <a:avLst/>
          </a:prstGeom>
          <a:noFill/>
          <a:ln w="9525">
            <a:noFill/>
            <a:miter lim="800000"/>
            <a:headEnd/>
            <a:tailEnd/>
          </a:ln>
        </p:spPr>
      </p:pic>
      <p:sp>
        <p:nvSpPr>
          <p:cNvPr id="2052" name="Rectangle 7"/>
          <p:cNvSpPr>
            <a:spLocks noGrp="1" noChangeArrowheads="1"/>
          </p:cNvSpPr>
          <p:nvPr>
            <p:ph type="body" idx="1"/>
          </p:nvPr>
        </p:nvSpPr>
        <p:spPr bwMode="auto">
          <a:xfrm>
            <a:off x="685800" y="1600207"/>
            <a:ext cx="7537450" cy="434340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Rectangle 8"/>
          <p:cNvSpPr>
            <a:spLocks noGrp="1" noChangeArrowheads="1"/>
          </p:cNvSpPr>
          <p:nvPr>
            <p:ph type="title"/>
          </p:nvPr>
        </p:nvSpPr>
        <p:spPr bwMode="auto">
          <a:xfrm>
            <a:off x="889000" y="304802"/>
            <a:ext cx="7581900" cy="9413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3" name="Rectangle 9"/>
          <p:cNvSpPr>
            <a:spLocks noChangeArrowheads="1"/>
          </p:cNvSpPr>
          <p:nvPr/>
        </p:nvSpPr>
        <p:spPr bwMode="auto">
          <a:xfrm>
            <a:off x="0" y="6172201"/>
            <a:ext cx="9144000" cy="304800"/>
          </a:xfrm>
          <a:prstGeom prst="rect">
            <a:avLst/>
          </a:prstGeom>
          <a:noFill/>
          <a:ln w="9525">
            <a:noFill/>
            <a:miter lim="800000"/>
            <a:headEnd type="none" w="sm" len="sm"/>
            <a:tailEnd type="none" w="sm" len="sm"/>
          </a:ln>
          <a:effectLst/>
        </p:spPr>
        <p:txBody>
          <a:bodyPr wrap="none" lIns="91432" tIns="45716" rIns="91432" bIns="45716" anchor="ctr"/>
          <a:lstStyle/>
          <a:p>
            <a:pPr algn="l">
              <a:lnSpc>
                <a:spcPct val="100000"/>
              </a:lnSpc>
              <a:spcBef>
                <a:spcPct val="0"/>
              </a:spcBef>
              <a:buClrTx/>
              <a:defRPr/>
            </a:pPr>
            <a:endParaRPr lang="en-US" sz="1800" b="0" dirty="0">
              <a:solidFill>
                <a:srgbClr val="000000"/>
              </a:solidFill>
              <a:latin typeface="Arial" charset="0"/>
              <a:cs typeface="Arial" pitchFamily="34" charset="0"/>
            </a:endParaRPr>
          </a:p>
        </p:txBody>
      </p:sp>
      <p:pic>
        <p:nvPicPr>
          <p:cNvPr id="2055" name="Picture 20" descr="Oracle WHITE"/>
          <p:cNvPicPr>
            <a:picLocks noChangeAspect="1" noChangeArrowheads="1"/>
          </p:cNvPicPr>
          <p:nvPr/>
        </p:nvPicPr>
        <p:blipFill>
          <a:blip r:embed="rId20" cstate="print"/>
          <a:srcRect/>
          <a:stretch>
            <a:fillRect/>
          </a:stretch>
        </p:blipFill>
        <p:spPr bwMode="auto">
          <a:xfrm>
            <a:off x="7620000" y="6226186"/>
            <a:ext cx="947738" cy="119063"/>
          </a:xfrm>
          <a:prstGeom prst="rect">
            <a:avLst/>
          </a:prstGeom>
          <a:noFill/>
          <a:ln w="9525">
            <a:noFill/>
            <a:miter lim="800000"/>
            <a:headEnd/>
            <a:tailEnd/>
          </a:ln>
        </p:spPr>
      </p:pic>
      <p:sp>
        <p:nvSpPr>
          <p:cNvPr id="1047" name="Rectangle 23"/>
          <p:cNvSpPr>
            <a:spLocks noGrp="1" noChangeArrowheads="1"/>
          </p:cNvSpPr>
          <p:nvPr>
            <p:ph type="ftr" sz="quarter" idx="3"/>
          </p:nvPr>
        </p:nvSpPr>
        <p:spPr bwMode="auto">
          <a:xfrm>
            <a:off x="152400" y="6553200"/>
            <a:ext cx="8839200" cy="1524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eaLnBrk="0" hangingPunct="0">
              <a:lnSpc>
                <a:spcPct val="100000"/>
              </a:lnSpc>
              <a:spcBef>
                <a:spcPct val="0"/>
              </a:spcBef>
              <a:buClrTx/>
              <a:defRPr sz="900" b="0">
                <a:latin typeface="Arial" charset="0"/>
                <a:cs typeface="+mn-cs"/>
              </a:defRPr>
            </a:lvl1pPr>
          </a:lstStyle>
          <a:p>
            <a:pPr>
              <a:defRPr/>
            </a:pPr>
            <a:endParaRPr lang="en-US">
              <a:solidFill>
                <a:srgbClr val="000000"/>
              </a:solidFill>
            </a:endParaRPr>
          </a:p>
        </p:txBody>
      </p:sp>
      <p:sp>
        <p:nvSpPr>
          <p:cNvPr id="1053" name="Text Box 29"/>
          <p:cNvSpPr txBox="1">
            <a:spLocks noChangeArrowheads="1"/>
          </p:cNvSpPr>
          <p:nvPr/>
        </p:nvSpPr>
        <p:spPr bwMode="auto">
          <a:xfrm>
            <a:off x="5410200" y="6464311"/>
            <a:ext cx="3276600" cy="246213"/>
          </a:xfrm>
          <a:prstGeom prst="rect">
            <a:avLst/>
          </a:prstGeom>
          <a:noFill/>
          <a:ln w="9525">
            <a:noFill/>
            <a:miter lim="800000"/>
            <a:headEnd type="none" w="sm" len="sm"/>
            <a:tailEnd type="none" w="sm" len="sm"/>
          </a:ln>
          <a:effectLst/>
        </p:spPr>
        <p:txBody>
          <a:bodyPr lIns="91432" tIns="45716" rIns="91432" bIns="45716">
            <a:spAutoFit/>
          </a:bodyPr>
          <a:lstStyle/>
          <a:p>
            <a:pPr algn="r" eaLnBrk="0" hangingPunct="0">
              <a:lnSpc>
                <a:spcPct val="100000"/>
              </a:lnSpc>
              <a:spcBef>
                <a:spcPct val="0"/>
              </a:spcBef>
              <a:buClrTx/>
              <a:tabLst>
                <a:tab pos="4227149" algn="ctr"/>
                <a:tab pos="7835225" algn="r"/>
              </a:tabLst>
              <a:defRPr/>
            </a:pPr>
            <a:fld id="{59DFDF09-6591-477E-B519-2169E0AA690C}" type="slidenum">
              <a:rPr lang="en-US" sz="1000" b="0">
                <a:solidFill>
                  <a:srgbClr val="000000"/>
                </a:solidFill>
                <a:latin typeface="Arial" charset="0"/>
                <a:cs typeface="Times New Roman" pitchFamily="18" charset="0"/>
              </a:rPr>
              <a:pPr algn="r" eaLnBrk="0" hangingPunct="0">
                <a:lnSpc>
                  <a:spcPct val="100000"/>
                </a:lnSpc>
                <a:spcBef>
                  <a:spcPct val="0"/>
                </a:spcBef>
                <a:buClrTx/>
                <a:tabLst>
                  <a:tab pos="4227149" algn="ctr"/>
                  <a:tab pos="7835225" algn="r"/>
                </a:tabLst>
                <a:defRPr/>
              </a:pPr>
              <a:t>‹#›</a:t>
            </a:fld>
            <a:endParaRPr lang="en-US" sz="1000" b="0" dirty="0">
              <a:solidFill>
                <a:srgbClr val="000000"/>
              </a:solidFill>
              <a:latin typeface="Arial"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827" r:id="rId1"/>
    <p:sldLayoutId id="2147483828" r:id="rId2"/>
    <p:sldLayoutId id="2147483829" r:id="rId3"/>
    <p:sldLayoutId id="2147483830" r:id="rId4"/>
    <p:sldLayoutId id="2147483831" r:id="rId5"/>
    <p:sldLayoutId id="2147483832" r:id="rId6"/>
    <p:sldLayoutId id="2147483833" r:id="rId7"/>
    <p:sldLayoutId id="2147483834" r:id="rId8"/>
    <p:sldLayoutId id="2147483835" r:id="rId9"/>
    <p:sldLayoutId id="2147483836" r:id="rId10"/>
    <p:sldLayoutId id="2147483837" r:id="rId11"/>
    <p:sldLayoutId id="2147483838" r:id="rId12"/>
    <p:sldLayoutId id="2147483839" r:id="rId13"/>
    <p:sldLayoutId id="2147483840" r:id="rId14"/>
    <p:sldLayoutId id="2147483841" r:id="rId15"/>
    <p:sldLayoutId id="2147483842" r:id="rId16"/>
  </p:sldLayoutIdLst>
  <p:transition spd="med">
    <p:wipe dir="r"/>
  </p:transition>
  <p:txStyles>
    <p:title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Arial" charset="0"/>
        </a:defRPr>
      </a:lvl2pPr>
      <a:lvl3pPr algn="l" rtl="0" eaLnBrk="0" fontAlgn="base" hangingPunct="0">
        <a:spcBef>
          <a:spcPct val="0"/>
        </a:spcBef>
        <a:spcAft>
          <a:spcPct val="0"/>
        </a:spcAft>
        <a:defRPr sz="3200" b="1">
          <a:solidFill>
            <a:schemeClr val="tx1"/>
          </a:solidFill>
          <a:latin typeface="Arial" charset="0"/>
        </a:defRPr>
      </a:lvl3pPr>
      <a:lvl4pPr algn="l" rtl="0" eaLnBrk="0" fontAlgn="base" hangingPunct="0">
        <a:spcBef>
          <a:spcPct val="0"/>
        </a:spcBef>
        <a:spcAft>
          <a:spcPct val="0"/>
        </a:spcAft>
        <a:defRPr sz="3200" b="1">
          <a:solidFill>
            <a:schemeClr val="tx1"/>
          </a:solidFill>
          <a:latin typeface="Arial" charset="0"/>
        </a:defRPr>
      </a:lvl4pPr>
      <a:lvl5pPr algn="l" rtl="0" eaLnBrk="0" fontAlgn="base" hangingPunct="0">
        <a:spcBef>
          <a:spcPct val="0"/>
        </a:spcBef>
        <a:spcAft>
          <a:spcPct val="0"/>
        </a:spcAft>
        <a:defRPr sz="3200" b="1">
          <a:solidFill>
            <a:schemeClr val="tx1"/>
          </a:solidFill>
          <a:latin typeface="Arial" charset="0"/>
        </a:defRPr>
      </a:lvl5pPr>
      <a:lvl6pPr marL="457161" algn="l" rtl="0" fontAlgn="base">
        <a:spcBef>
          <a:spcPct val="0"/>
        </a:spcBef>
        <a:spcAft>
          <a:spcPct val="0"/>
        </a:spcAft>
        <a:defRPr sz="3200" b="1">
          <a:solidFill>
            <a:schemeClr val="tx1"/>
          </a:solidFill>
          <a:latin typeface="Arial" charset="0"/>
        </a:defRPr>
      </a:lvl6pPr>
      <a:lvl7pPr marL="914320" algn="l" rtl="0" fontAlgn="base">
        <a:spcBef>
          <a:spcPct val="0"/>
        </a:spcBef>
        <a:spcAft>
          <a:spcPct val="0"/>
        </a:spcAft>
        <a:defRPr sz="3200" b="1">
          <a:solidFill>
            <a:schemeClr val="tx1"/>
          </a:solidFill>
          <a:latin typeface="Arial" charset="0"/>
        </a:defRPr>
      </a:lvl7pPr>
      <a:lvl8pPr marL="1371481" algn="l" rtl="0" fontAlgn="base">
        <a:spcBef>
          <a:spcPct val="0"/>
        </a:spcBef>
        <a:spcAft>
          <a:spcPct val="0"/>
        </a:spcAft>
        <a:defRPr sz="3200" b="1">
          <a:solidFill>
            <a:schemeClr val="tx1"/>
          </a:solidFill>
          <a:latin typeface="Arial" charset="0"/>
        </a:defRPr>
      </a:lvl8pPr>
      <a:lvl9pPr marL="1828642" algn="l" rtl="0" fontAlgn="base">
        <a:spcBef>
          <a:spcPct val="0"/>
        </a:spcBef>
        <a:spcAft>
          <a:spcPct val="0"/>
        </a:spcAft>
        <a:defRPr sz="3200" b="1">
          <a:solidFill>
            <a:schemeClr val="tx1"/>
          </a:solidFill>
          <a:latin typeface="Arial" charset="0"/>
        </a:defRPr>
      </a:lvl9pPr>
    </p:titleStyle>
    <p:bodyStyle>
      <a:lvl1pPr marL="226994" indent="-226994" algn="l" rtl="0" eaLnBrk="0" fontAlgn="base" hangingPunct="0">
        <a:spcBef>
          <a:spcPct val="20000"/>
        </a:spcBef>
        <a:spcAft>
          <a:spcPct val="0"/>
        </a:spcAft>
        <a:buClr>
          <a:schemeClr val="accent1"/>
        </a:buClr>
        <a:buChar char="•"/>
        <a:defRPr sz="2400">
          <a:solidFill>
            <a:schemeClr val="tx1"/>
          </a:solidFill>
          <a:latin typeface="+mn-lt"/>
          <a:ea typeface="+mn-ea"/>
          <a:cs typeface="+mn-cs"/>
        </a:defRPr>
      </a:lvl1pPr>
      <a:lvl2pPr marL="569865" indent="-228580" algn="l" rtl="0" eaLnBrk="0" fontAlgn="base" hangingPunct="0">
        <a:spcBef>
          <a:spcPct val="20000"/>
        </a:spcBef>
        <a:spcAft>
          <a:spcPct val="0"/>
        </a:spcAft>
        <a:buClr>
          <a:schemeClr val="accent1"/>
        </a:buClr>
        <a:buChar char="•"/>
        <a:defRPr sz="2000">
          <a:solidFill>
            <a:schemeClr val="tx1"/>
          </a:solidFill>
          <a:latin typeface="+mn-lt"/>
        </a:defRPr>
      </a:lvl2pPr>
      <a:lvl3pPr marL="914320" indent="-230168" algn="l" rtl="0" eaLnBrk="0" fontAlgn="base" hangingPunct="0">
        <a:spcBef>
          <a:spcPct val="20000"/>
        </a:spcBef>
        <a:spcAft>
          <a:spcPct val="0"/>
        </a:spcAft>
        <a:buClr>
          <a:schemeClr val="accent1"/>
        </a:buClr>
        <a:buChar char="•"/>
        <a:defRPr sz="2000">
          <a:solidFill>
            <a:schemeClr val="tx1"/>
          </a:solidFill>
          <a:latin typeface="+mn-lt"/>
        </a:defRPr>
      </a:lvl3pPr>
      <a:lvl4pPr marL="1258780" indent="-230168" algn="l" rtl="0" eaLnBrk="0" fontAlgn="base" hangingPunct="0">
        <a:spcBef>
          <a:spcPct val="20000"/>
        </a:spcBef>
        <a:spcAft>
          <a:spcPct val="0"/>
        </a:spcAft>
        <a:buClr>
          <a:schemeClr val="accent1"/>
        </a:buClr>
        <a:buChar char="•"/>
        <a:defRPr sz="2000">
          <a:solidFill>
            <a:schemeClr val="tx1"/>
          </a:solidFill>
          <a:latin typeface="+mn-lt"/>
        </a:defRPr>
      </a:lvl4pPr>
      <a:lvl5pPr marL="1601650" indent="-228580" algn="l" rtl="0" eaLnBrk="0" fontAlgn="base" hangingPunct="0">
        <a:spcBef>
          <a:spcPct val="20000"/>
        </a:spcBef>
        <a:spcAft>
          <a:spcPct val="0"/>
        </a:spcAft>
        <a:buClr>
          <a:schemeClr val="accent1"/>
        </a:buClr>
        <a:buChar char="•"/>
        <a:defRPr sz="2000">
          <a:solidFill>
            <a:schemeClr val="tx1"/>
          </a:solidFill>
          <a:latin typeface="+mn-lt"/>
        </a:defRPr>
      </a:lvl5pPr>
      <a:lvl6pPr marL="2058810" indent="-228580" algn="l" rtl="0" fontAlgn="base">
        <a:spcBef>
          <a:spcPct val="20000"/>
        </a:spcBef>
        <a:spcAft>
          <a:spcPct val="0"/>
        </a:spcAft>
        <a:buClr>
          <a:schemeClr val="accent1"/>
        </a:buClr>
        <a:buChar char="•"/>
        <a:defRPr sz="2000">
          <a:solidFill>
            <a:schemeClr val="tx1"/>
          </a:solidFill>
          <a:latin typeface="+mn-lt"/>
        </a:defRPr>
      </a:lvl6pPr>
      <a:lvl7pPr marL="2515971" indent="-228580" algn="l" rtl="0" fontAlgn="base">
        <a:spcBef>
          <a:spcPct val="20000"/>
        </a:spcBef>
        <a:spcAft>
          <a:spcPct val="0"/>
        </a:spcAft>
        <a:buClr>
          <a:schemeClr val="accent1"/>
        </a:buClr>
        <a:buChar char="•"/>
        <a:defRPr sz="2000">
          <a:solidFill>
            <a:schemeClr val="tx1"/>
          </a:solidFill>
          <a:latin typeface="+mn-lt"/>
        </a:defRPr>
      </a:lvl7pPr>
      <a:lvl8pPr marL="2973131" indent="-228580" algn="l" rtl="0" fontAlgn="base">
        <a:spcBef>
          <a:spcPct val="20000"/>
        </a:spcBef>
        <a:spcAft>
          <a:spcPct val="0"/>
        </a:spcAft>
        <a:buClr>
          <a:schemeClr val="accent1"/>
        </a:buClr>
        <a:buChar char="•"/>
        <a:defRPr sz="2000">
          <a:solidFill>
            <a:schemeClr val="tx1"/>
          </a:solidFill>
          <a:latin typeface="+mn-lt"/>
        </a:defRPr>
      </a:lvl8pPr>
      <a:lvl9pPr marL="3430292" indent="-22858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320" rtl="0" eaLnBrk="1" latinLnBrk="0" hangingPunct="1">
        <a:defRPr sz="1800" kern="1200">
          <a:solidFill>
            <a:schemeClr val="tx1"/>
          </a:solidFill>
          <a:latin typeface="+mn-lt"/>
          <a:ea typeface="+mn-ea"/>
          <a:cs typeface="+mn-cs"/>
        </a:defRPr>
      </a:lvl1pPr>
      <a:lvl2pPr marL="457161" algn="l" defTabSz="914320" rtl="0" eaLnBrk="1" latinLnBrk="0" hangingPunct="1">
        <a:defRPr sz="1800" kern="1200">
          <a:solidFill>
            <a:schemeClr val="tx1"/>
          </a:solidFill>
          <a:latin typeface="+mn-lt"/>
          <a:ea typeface="+mn-ea"/>
          <a:cs typeface="+mn-cs"/>
        </a:defRPr>
      </a:lvl2pPr>
      <a:lvl3pPr marL="914320" algn="l" defTabSz="914320" rtl="0" eaLnBrk="1" latinLnBrk="0" hangingPunct="1">
        <a:defRPr sz="1800" kern="1200">
          <a:solidFill>
            <a:schemeClr val="tx1"/>
          </a:solidFill>
          <a:latin typeface="+mn-lt"/>
          <a:ea typeface="+mn-ea"/>
          <a:cs typeface="+mn-cs"/>
        </a:defRPr>
      </a:lvl3pPr>
      <a:lvl4pPr marL="1371481" algn="l" defTabSz="914320" rtl="0" eaLnBrk="1" latinLnBrk="0" hangingPunct="1">
        <a:defRPr sz="1800" kern="1200">
          <a:solidFill>
            <a:schemeClr val="tx1"/>
          </a:solidFill>
          <a:latin typeface="+mn-lt"/>
          <a:ea typeface="+mn-ea"/>
          <a:cs typeface="+mn-cs"/>
        </a:defRPr>
      </a:lvl4pPr>
      <a:lvl5pPr marL="1828642" algn="l" defTabSz="914320" rtl="0" eaLnBrk="1" latinLnBrk="0" hangingPunct="1">
        <a:defRPr sz="1800" kern="1200">
          <a:solidFill>
            <a:schemeClr val="tx1"/>
          </a:solidFill>
          <a:latin typeface="+mn-lt"/>
          <a:ea typeface="+mn-ea"/>
          <a:cs typeface="+mn-cs"/>
        </a:defRPr>
      </a:lvl5pPr>
      <a:lvl6pPr marL="2285804" algn="l" defTabSz="914320" rtl="0" eaLnBrk="1" latinLnBrk="0" hangingPunct="1">
        <a:defRPr sz="1800" kern="1200">
          <a:solidFill>
            <a:schemeClr val="tx1"/>
          </a:solidFill>
          <a:latin typeface="+mn-lt"/>
          <a:ea typeface="+mn-ea"/>
          <a:cs typeface="+mn-cs"/>
        </a:defRPr>
      </a:lvl6pPr>
      <a:lvl7pPr marL="2742963" algn="l" defTabSz="914320" rtl="0" eaLnBrk="1" latinLnBrk="0" hangingPunct="1">
        <a:defRPr sz="1800" kern="1200">
          <a:solidFill>
            <a:schemeClr val="tx1"/>
          </a:solidFill>
          <a:latin typeface="+mn-lt"/>
          <a:ea typeface="+mn-ea"/>
          <a:cs typeface="+mn-cs"/>
        </a:defRPr>
      </a:lvl7pPr>
      <a:lvl8pPr marL="3200124" algn="l" defTabSz="914320" rtl="0" eaLnBrk="1" latinLnBrk="0" hangingPunct="1">
        <a:defRPr sz="1800" kern="1200">
          <a:solidFill>
            <a:schemeClr val="tx1"/>
          </a:solidFill>
          <a:latin typeface="+mn-lt"/>
          <a:ea typeface="+mn-ea"/>
          <a:cs typeface="+mn-cs"/>
        </a:defRPr>
      </a:lvl8pPr>
      <a:lvl9pPr marL="3657284" algn="l" defTabSz="91432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body" idx="1"/>
          </p:nvPr>
        </p:nvSpPr>
        <p:spPr bwMode="auto">
          <a:xfrm>
            <a:off x="844550" y="1219200"/>
            <a:ext cx="7537450"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7" name="Picture 20" descr="Oracle WHITE"/>
          <p:cNvPicPr>
            <a:picLocks noChangeAspect="1" noChangeArrowheads="1"/>
          </p:cNvPicPr>
          <p:nvPr/>
        </p:nvPicPr>
        <p:blipFill>
          <a:blip r:embed="rId29" cstate="print"/>
          <a:srcRect/>
          <a:stretch>
            <a:fillRect/>
          </a:stretch>
        </p:blipFill>
        <p:spPr bwMode="auto">
          <a:xfrm>
            <a:off x="7405698" y="6486531"/>
            <a:ext cx="947737" cy="119063"/>
          </a:xfrm>
          <a:prstGeom prst="rect">
            <a:avLst/>
          </a:prstGeom>
          <a:noFill/>
          <a:ln w="9525">
            <a:noFill/>
            <a:miter lim="800000"/>
            <a:headEnd/>
            <a:tailEnd/>
          </a:ln>
        </p:spPr>
      </p:pic>
      <p:pic>
        <p:nvPicPr>
          <p:cNvPr id="1028" name="Picture 29" descr="Small Red Square"/>
          <p:cNvPicPr>
            <a:picLocks noChangeAspect="1" noChangeArrowheads="1"/>
          </p:cNvPicPr>
          <p:nvPr/>
        </p:nvPicPr>
        <p:blipFill>
          <a:blip r:embed="rId30" cstate="print"/>
          <a:srcRect/>
          <a:stretch>
            <a:fillRect/>
          </a:stretch>
        </p:blipFill>
        <p:spPr bwMode="auto">
          <a:xfrm>
            <a:off x="1" y="0"/>
            <a:ext cx="688975" cy="685800"/>
          </a:xfrm>
          <a:prstGeom prst="rect">
            <a:avLst/>
          </a:prstGeom>
          <a:noFill/>
          <a:ln w="9525">
            <a:noFill/>
            <a:miter lim="800000"/>
            <a:headEnd/>
            <a:tailEnd/>
          </a:ln>
        </p:spPr>
      </p:pic>
      <p:sp>
        <p:nvSpPr>
          <p:cNvPr id="1029" name="Rectangle 32"/>
          <p:cNvSpPr>
            <a:spLocks noGrp="1" noChangeArrowheads="1"/>
          </p:cNvSpPr>
          <p:nvPr>
            <p:ph type="title"/>
          </p:nvPr>
        </p:nvSpPr>
        <p:spPr bwMode="auto">
          <a:xfrm>
            <a:off x="827089" y="80964"/>
            <a:ext cx="8086725" cy="1008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1030" name="Picture 20" descr="Oracle WHITE"/>
          <p:cNvPicPr>
            <a:picLocks noChangeAspect="1" noChangeArrowheads="1"/>
          </p:cNvPicPr>
          <p:nvPr/>
        </p:nvPicPr>
        <p:blipFill>
          <a:blip r:embed="rId29" cstate="print"/>
          <a:srcRect/>
          <a:stretch>
            <a:fillRect/>
          </a:stretch>
        </p:blipFill>
        <p:spPr bwMode="auto">
          <a:xfrm>
            <a:off x="7620000" y="6226182"/>
            <a:ext cx="947738" cy="119063"/>
          </a:xfrm>
          <a:prstGeom prst="rect">
            <a:avLst/>
          </a:prstGeom>
          <a:noFill/>
          <a:ln w="9525">
            <a:noFill/>
            <a:miter lim="800000"/>
            <a:headEnd/>
            <a:tailEnd/>
          </a:ln>
        </p:spPr>
      </p:pic>
      <p:sp>
        <p:nvSpPr>
          <p:cNvPr id="1053" name="Text Box 29"/>
          <p:cNvSpPr txBox="1">
            <a:spLocks noChangeArrowheads="1"/>
          </p:cNvSpPr>
          <p:nvPr/>
        </p:nvSpPr>
        <p:spPr bwMode="auto">
          <a:xfrm>
            <a:off x="8382000" y="6477006"/>
            <a:ext cx="685800" cy="245325"/>
          </a:xfrm>
          <a:prstGeom prst="rect">
            <a:avLst/>
          </a:prstGeom>
          <a:noFill/>
          <a:ln w="9525" algn="ctr">
            <a:noFill/>
            <a:miter lim="800000"/>
            <a:headEnd/>
            <a:tailEnd/>
          </a:ln>
          <a:effectLst/>
        </p:spPr>
        <p:txBody>
          <a:bodyPr lIns="92075" tIns="46038" rIns="92075" bIns="46038">
            <a:spAutoFit/>
          </a:bodyPr>
          <a:lstStyle/>
          <a:p>
            <a:pPr>
              <a:buClr>
                <a:srgbClr val="FD0000"/>
              </a:buClr>
              <a:defRPr/>
            </a:pPr>
            <a:fld id="{3960208A-B30E-4B50-8AEC-03F17BF4B227}" type="slidenum">
              <a:rPr lang="en-US" sz="1100">
                <a:solidFill>
                  <a:srgbClr val="000000"/>
                </a:solidFill>
                <a:latin typeface="Arial" charset="0"/>
                <a:ea typeface="ＭＳ Ｐゴシック" pitchFamily="-106" charset="-128"/>
              </a:rPr>
              <a:pPr>
                <a:buClr>
                  <a:srgbClr val="FD0000"/>
                </a:buClr>
                <a:defRPr/>
              </a:pPr>
              <a:t>‹#›</a:t>
            </a:fld>
            <a:endParaRPr lang="en-US" sz="1100">
              <a:solidFill>
                <a:srgbClr val="000000"/>
              </a:solidFill>
              <a:latin typeface="Arial" charset="0"/>
              <a:ea typeface="ＭＳ Ｐゴシック" pitchFamily="-106" charset="-128"/>
            </a:endParaRPr>
          </a:p>
        </p:txBody>
      </p:sp>
      <p:pic>
        <p:nvPicPr>
          <p:cNvPr id="1032" name="Picture 25" descr="Red Bar"/>
          <p:cNvPicPr>
            <a:picLocks noChangeAspect="1" noChangeArrowheads="1"/>
          </p:cNvPicPr>
          <p:nvPr/>
        </p:nvPicPr>
        <p:blipFill>
          <a:blip r:embed="rId31" cstate="print"/>
          <a:srcRect/>
          <a:stretch>
            <a:fillRect/>
          </a:stretch>
        </p:blipFill>
        <p:spPr bwMode="auto">
          <a:xfrm>
            <a:off x="0" y="6172206"/>
            <a:ext cx="9144000" cy="225425"/>
          </a:xfrm>
          <a:prstGeom prst="rect">
            <a:avLst/>
          </a:prstGeom>
          <a:noFill/>
          <a:ln w="9525">
            <a:noFill/>
            <a:miter lim="800000"/>
            <a:headEnd/>
            <a:tailEnd/>
          </a:ln>
        </p:spPr>
      </p:pic>
      <p:pic>
        <p:nvPicPr>
          <p:cNvPr id="1033" name="Picture 20" descr="Oracle WHITE"/>
          <p:cNvPicPr>
            <a:picLocks noChangeAspect="1" noChangeArrowheads="1"/>
          </p:cNvPicPr>
          <p:nvPr/>
        </p:nvPicPr>
        <p:blipFill>
          <a:blip r:embed="rId29" cstate="print"/>
          <a:srcRect/>
          <a:stretch>
            <a:fillRect/>
          </a:stretch>
        </p:blipFill>
        <p:spPr bwMode="auto">
          <a:xfrm>
            <a:off x="7772400" y="6205543"/>
            <a:ext cx="947738" cy="1190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 id="2147484248" r:id="rId12"/>
    <p:sldLayoutId id="2147484249" r:id="rId13"/>
    <p:sldLayoutId id="2147484250" r:id="rId14"/>
    <p:sldLayoutId id="2147484251" r:id="rId15"/>
    <p:sldLayoutId id="2147484252" r:id="rId16"/>
    <p:sldLayoutId id="2147484253" r:id="rId17"/>
    <p:sldLayoutId id="2147484254" r:id="rId18"/>
    <p:sldLayoutId id="2147484255" r:id="rId19"/>
    <p:sldLayoutId id="2147484256" r:id="rId20"/>
    <p:sldLayoutId id="2147484257" r:id="rId21"/>
    <p:sldLayoutId id="2147484258" r:id="rId22"/>
    <p:sldLayoutId id="2147484259" r:id="rId23"/>
    <p:sldLayoutId id="2147484260" r:id="rId24"/>
    <p:sldLayoutId id="2147484261" r:id="rId25"/>
    <p:sldLayoutId id="2147484262" r:id="rId26"/>
    <p:sldLayoutId id="2147484263" r:id="rId27"/>
  </p:sldLayoutIdLst>
  <p:transition spd="med">
    <p:wipe dir="r"/>
  </p:transition>
  <p:timing>
    <p:tnLst>
      <p:par>
        <p:cTn id="1" dur="indefinite" restart="never" nodeType="tmRoot"/>
      </p:par>
    </p:tnLst>
  </p:timing>
  <p:hf hdr="0" ftr="0" dt="0"/>
  <p:txStyles>
    <p:titleStyle>
      <a:lvl1pPr algn="l" rtl="0" eaLnBrk="0" fontAlgn="base" hangingPunct="0">
        <a:spcBef>
          <a:spcPct val="0"/>
        </a:spcBef>
        <a:spcAft>
          <a:spcPct val="0"/>
        </a:spcAft>
        <a:defRPr sz="3200" b="1">
          <a:solidFill>
            <a:schemeClr val="tx1"/>
          </a:solidFill>
          <a:latin typeface="+mj-lt"/>
          <a:ea typeface="MS PGothic"/>
          <a:cs typeface="MS PGothic"/>
        </a:defRPr>
      </a:lvl1pPr>
      <a:lvl2pPr algn="l" rtl="0" eaLnBrk="0" fontAlgn="base" hangingPunct="0">
        <a:spcBef>
          <a:spcPct val="0"/>
        </a:spcBef>
        <a:spcAft>
          <a:spcPct val="0"/>
        </a:spcAft>
        <a:defRPr sz="3200" b="1">
          <a:solidFill>
            <a:schemeClr val="tx1"/>
          </a:solidFill>
          <a:latin typeface="Arial" charset="0"/>
          <a:ea typeface="MS PGothic"/>
          <a:cs typeface="MS PGothic"/>
        </a:defRPr>
      </a:lvl2pPr>
      <a:lvl3pPr algn="l" rtl="0" eaLnBrk="0" fontAlgn="base" hangingPunct="0">
        <a:spcBef>
          <a:spcPct val="0"/>
        </a:spcBef>
        <a:spcAft>
          <a:spcPct val="0"/>
        </a:spcAft>
        <a:defRPr sz="3200" b="1">
          <a:solidFill>
            <a:schemeClr val="tx1"/>
          </a:solidFill>
          <a:latin typeface="Arial" charset="0"/>
          <a:ea typeface="MS PGothic"/>
          <a:cs typeface="MS PGothic"/>
        </a:defRPr>
      </a:lvl3pPr>
      <a:lvl4pPr algn="l" rtl="0" eaLnBrk="0" fontAlgn="base" hangingPunct="0">
        <a:spcBef>
          <a:spcPct val="0"/>
        </a:spcBef>
        <a:spcAft>
          <a:spcPct val="0"/>
        </a:spcAft>
        <a:defRPr sz="3200" b="1">
          <a:solidFill>
            <a:schemeClr val="tx1"/>
          </a:solidFill>
          <a:latin typeface="Arial" charset="0"/>
          <a:ea typeface="MS PGothic"/>
          <a:cs typeface="MS PGothic"/>
        </a:defRPr>
      </a:lvl4pPr>
      <a:lvl5pPr algn="l" rtl="0" eaLnBrk="0" fontAlgn="base" hangingPunct="0">
        <a:spcBef>
          <a:spcPct val="0"/>
        </a:spcBef>
        <a:spcAft>
          <a:spcPct val="0"/>
        </a:spcAft>
        <a:defRPr sz="3200" b="1">
          <a:solidFill>
            <a:schemeClr val="tx1"/>
          </a:solidFill>
          <a:latin typeface="Arial" charset="0"/>
          <a:ea typeface="MS PGothic"/>
          <a:cs typeface="MS PGothic"/>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338138" indent="-338138" algn="l" rtl="0" eaLnBrk="0" fontAlgn="base" hangingPunct="0">
        <a:lnSpc>
          <a:spcPct val="110000"/>
        </a:lnSpc>
        <a:spcBef>
          <a:spcPct val="20000"/>
        </a:spcBef>
        <a:spcAft>
          <a:spcPct val="0"/>
        </a:spcAft>
        <a:buClr>
          <a:schemeClr val="accent1"/>
        </a:buClr>
        <a:buChar char="•"/>
        <a:defRPr sz="2400" b="1">
          <a:solidFill>
            <a:schemeClr val="tx1"/>
          </a:solidFill>
          <a:latin typeface="+mn-lt"/>
          <a:ea typeface="MS PGothic"/>
          <a:cs typeface="MS PGothic"/>
        </a:defRPr>
      </a:lvl1pPr>
      <a:lvl2pPr marL="688975" indent="-236538" algn="l" rtl="0" eaLnBrk="0" fontAlgn="base" hangingPunct="0">
        <a:spcBef>
          <a:spcPct val="15000"/>
        </a:spcBef>
        <a:spcAft>
          <a:spcPct val="0"/>
        </a:spcAft>
        <a:buClr>
          <a:schemeClr val="accent1"/>
        </a:buClr>
        <a:buChar char="•"/>
        <a:defRPr sz="2000">
          <a:solidFill>
            <a:schemeClr val="tx1"/>
          </a:solidFill>
          <a:latin typeface="+mn-lt"/>
          <a:ea typeface="MS PGothic"/>
          <a:cs typeface="MS PGothic"/>
        </a:defRPr>
      </a:lvl2pPr>
      <a:lvl3pPr marL="1033463" indent="-230188" algn="l" rtl="0" eaLnBrk="0" fontAlgn="base" hangingPunct="0">
        <a:spcBef>
          <a:spcPct val="20000"/>
        </a:spcBef>
        <a:spcAft>
          <a:spcPct val="0"/>
        </a:spcAft>
        <a:buClr>
          <a:schemeClr val="accent1"/>
        </a:buClr>
        <a:buChar char="•"/>
        <a:defRPr sz="2000">
          <a:solidFill>
            <a:schemeClr val="tx1"/>
          </a:solidFill>
          <a:latin typeface="+mn-lt"/>
          <a:ea typeface="MS PGothic"/>
          <a:cs typeface="MS PGothic"/>
        </a:defRPr>
      </a:lvl3pPr>
      <a:lvl4pPr marL="1377950" indent="-230188" algn="l" rtl="0" eaLnBrk="0" fontAlgn="base" hangingPunct="0">
        <a:spcBef>
          <a:spcPct val="20000"/>
        </a:spcBef>
        <a:spcAft>
          <a:spcPct val="0"/>
        </a:spcAft>
        <a:buClr>
          <a:schemeClr val="accent1"/>
        </a:buClr>
        <a:buChar char="•"/>
        <a:defRPr sz="2000">
          <a:solidFill>
            <a:schemeClr val="tx1"/>
          </a:solidFill>
          <a:latin typeface="+mn-lt"/>
          <a:ea typeface="MS PGothic"/>
          <a:cs typeface="MS PGothic"/>
        </a:defRPr>
      </a:lvl4pPr>
      <a:lvl5pPr marL="1720850" indent="-228600" algn="l" rtl="0" eaLnBrk="0" fontAlgn="base" hangingPunct="0">
        <a:spcBef>
          <a:spcPct val="20000"/>
        </a:spcBef>
        <a:spcAft>
          <a:spcPct val="0"/>
        </a:spcAft>
        <a:buClr>
          <a:schemeClr val="accent1"/>
        </a:buClr>
        <a:buChar char="•"/>
        <a:defRPr sz="2000">
          <a:solidFill>
            <a:schemeClr val="tx1"/>
          </a:solidFill>
          <a:latin typeface="+mn-lt"/>
          <a:ea typeface="MS PGothic"/>
          <a:cs typeface="MS PGothic"/>
        </a:defRPr>
      </a:lvl5pPr>
      <a:lvl6pPr marL="2178050" indent="-228600" algn="l" rtl="0" fontAlgn="base">
        <a:spcBef>
          <a:spcPct val="20000"/>
        </a:spcBef>
        <a:spcAft>
          <a:spcPct val="0"/>
        </a:spcAft>
        <a:buClr>
          <a:schemeClr val="accent1"/>
        </a:buClr>
        <a:buChar char="•"/>
        <a:defRPr sz="2000">
          <a:solidFill>
            <a:schemeClr val="tx1"/>
          </a:solidFill>
          <a:latin typeface="+mn-lt"/>
        </a:defRPr>
      </a:lvl6pPr>
      <a:lvl7pPr marL="2635250" indent="-228600" algn="l" rtl="0" fontAlgn="base">
        <a:spcBef>
          <a:spcPct val="20000"/>
        </a:spcBef>
        <a:spcAft>
          <a:spcPct val="0"/>
        </a:spcAft>
        <a:buClr>
          <a:schemeClr val="accent1"/>
        </a:buClr>
        <a:buChar char="•"/>
        <a:defRPr sz="2000">
          <a:solidFill>
            <a:schemeClr val="tx1"/>
          </a:solidFill>
          <a:latin typeface="+mn-lt"/>
        </a:defRPr>
      </a:lvl7pPr>
      <a:lvl8pPr marL="3092450" indent="-228600" algn="l" rtl="0" fontAlgn="base">
        <a:spcBef>
          <a:spcPct val="20000"/>
        </a:spcBef>
        <a:spcAft>
          <a:spcPct val="0"/>
        </a:spcAft>
        <a:buClr>
          <a:schemeClr val="accent1"/>
        </a:buClr>
        <a:buChar char="•"/>
        <a:defRPr sz="2000">
          <a:solidFill>
            <a:schemeClr val="tx1"/>
          </a:solidFill>
          <a:latin typeface="+mn-lt"/>
        </a:defRPr>
      </a:lvl8pPr>
      <a:lvl9pPr marL="354965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7"/>
          <p:cNvSpPr>
            <a:spLocks noGrp="1" noChangeArrowheads="1"/>
          </p:cNvSpPr>
          <p:nvPr>
            <p:ph type="body" idx="1"/>
          </p:nvPr>
        </p:nvSpPr>
        <p:spPr bwMode="auto">
          <a:xfrm>
            <a:off x="844552" y="1219200"/>
            <a:ext cx="7537450"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1" name="Picture 20" descr="Oracle WHITE"/>
          <p:cNvPicPr>
            <a:picLocks noChangeAspect="1" noChangeArrowheads="1"/>
          </p:cNvPicPr>
          <p:nvPr userDrawn="1"/>
        </p:nvPicPr>
        <p:blipFill>
          <a:blip r:embed="rId14" cstate="print"/>
          <a:srcRect/>
          <a:stretch>
            <a:fillRect/>
          </a:stretch>
        </p:blipFill>
        <p:spPr bwMode="auto">
          <a:xfrm>
            <a:off x="7405698" y="6486527"/>
            <a:ext cx="947737" cy="119063"/>
          </a:xfrm>
          <a:prstGeom prst="rect">
            <a:avLst/>
          </a:prstGeom>
          <a:noFill/>
          <a:ln w="9525">
            <a:noFill/>
            <a:miter lim="800000"/>
            <a:headEnd/>
            <a:tailEnd/>
          </a:ln>
        </p:spPr>
      </p:pic>
      <p:pic>
        <p:nvPicPr>
          <p:cNvPr id="2052" name="Picture 29" descr="Small Red Square"/>
          <p:cNvPicPr>
            <a:picLocks noChangeAspect="1" noChangeArrowheads="1"/>
          </p:cNvPicPr>
          <p:nvPr userDrawn="1"/>
        </p:nvPicPr>
        <p:blipFill>
          <a:blip r:embed="rId15" cstate="print"/>
          <a:srcRect/>
          <a:stretch>
            <a:fillRect/>
          </a:stretch>
        </p:blipFill>
        <p:spPr bwMode="auto">
          <a:xfrm>
            <a:off x="6" y="0"/>
            <a:ext cx="688975" cy="685800"/>
          </a:xfrm>
          <a:prstGeom prst="rect">
            <a:avLst/>
          </a:prstGeom>
          <a:noFill/>
          <a:ln w="9525">
            <a:noFill/>
            <a:miter lim="800000"/>
            <a:headEnd/>
            <a:tailEnd/>
          </a:ln>
        </p:spPr>
      </p:pic>
      <p:sp>
        <p:nvSpPr>
          <p:cNvPr id="2053" name="Rectangle 32"/>
          <p:cNvSpPr>
            <a:spLocks noGrp="1" noChangeArrowheads="1"/>
          </p:cNvSpPr>
          <p:nvPr>
            <p:ph type="title"/>
          </p:nvPr>
        </p:nvSpPr>
        <p:spPr bwMode="auto">
          <a:xfrm>
            <a:off x="827094" y="80964"/>
            <a:ext cx="8086725" cy="1008063"/>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p>
            <a:pPr lvl="0"/>
            <a:r>
              <a:rPr lang="en-US" smtClean="0"/>
              <a:t>Click to edit Master title style</a:t>
            </a:r>
          </a:p>
        </p:txBody>
      </p:sp>
      <p:pic>
        <p:nvPicPr>
          <p:cNvPr id="2054" name="Picture 20" descr="Oracle WHITE"/>
          <p:cNvPicPr>
            <a:picLocks noChangeAspect="1" noChangeArrowheads="1"/>
          </p:cNvPicPr>
          <p:nvPr userDrawn="1"/>
        </p:nvPicPr>
        <p:blipFill>
          <a:blip r:embed="rId14" cstate="print"/>
          <a:srcRect/>
          <a:stretch>
            <a:fillRect/>
          </a:stretch>
        </p:blipFill>
        <p:spPr bwMode="auto">
          <a:xfrm>
            <a:off x="7620000" y="6226183"/>
            <a:ext cx="947738" cy="119063"/>
          </a:xfrm>
          <a:prstGeom prst="rect">
            <a:avLst/>
          </a:prstGeom>
          <a:noFill/>
          <a:ln w="9525">
            <a:noFill/>
            <a:miter lim="800000"/>
            <a:headEnd/>
            <a:tailEnd/>
          </a:ln>
        </p:spPr>
      </p:pic>
      <p:sp>
        <p:nvSpPr>
          <p:cNvPr id="1053" name="Text Box 29"/>
          <p:cNvSpPr txBox="1">
            <a:spLocks noChangeArrowheads="1"/>
          </p:cNvSpPr>
          <p:nvPr userDrawn="1"/>
        </p:nvSpPr>
        <p:spPr bwMode="auto">
          <a:xfrm>
            <a:off x="8382000" y="6477007"/>
            <a:ext cx="685800" cy="245300"/>
          </a:xfrm>
          <a:prstGeom prst="rect">
            <a:avLst/>
          </a:prstGeom>
          <a:noFill/>
          <a:ln w="9525" algn="ctr">
            <a:noFill/>
            <a:miter lim="800000"/>
            <a:headEnd/>
            <a:tailEnd/>
          </a:ln>
          <a:effectLst/>
        </p:spPr>
        <p:txBody>
          <a:bodyPr lIns="92051" tIns="46026" rIns="92051" bIns="46026">
            <a:spAutoFit/>
          </a:bodyPr>
          <a:lstStyle/>
          <a:p>
            <a:pPr>
              <a:buClr>
                <a:srgbClr val="FD0000"/>
              </a:buClr>
              <a:defRPr/>
            </a:pPr>
            <a:fld id="{1DB962D7-DEFD-498F-9159-1A1CA7581445}" type="slidenum">
              <a:rPr lang="en-US" sz="1100">
                <a:solidFill>
                  <a:srgbClr val="000000"/>
                </a:solidFill>
                <a:latin typeface="Arial" charset="0"/>
                <a:ea typeface="ＭＳ Ｐゴシック" pitchFamily="-106" charset="-128"/>
                <a:cs typeface="Arial" pitchFamily="34" charset="0"/>
              </a:rPr>
              <a:pPr>
                <a:buClr>
                  <a:srgbClr val="FD0000"/>
                </a:buClr>
                <a:defRPr/>
              </a:pPr>
              <a:t>‹#›</a:t>
            </a:fld>
            <a:endParaRPr lang="en-US" sz="1100" dirty="0">
              <a:solidFill>
                <a:srgbClr val="000000"/>
              </a:solidFill>
              <a:latin typeface="Arial" charset="0"/>
              <a:ea typeface="ＭＳ Ｐゴシック" pitchFamily="-106" charset="-128"/>
              <a:cs typeface="Arial" pitchFamily="34" charset="0"/>
            </a:endParaRPr>
          </a:p>
        </p:txBody>
      </p:sp>
      <p:pic>
        <p:nvPicPr>
          <p:cNvPr id="2056" name="Picture 25" descr="Red Bar"/>
          <p:cNvPicPr>
            <a:picLocks noChangeAspect="1" noChangeArrowheads="1"/>
          </p:cNvPicPr>
          <p:nvPr userDrawn="1"/>
        </p:nvPicPr>
        <p:blipFill>
          <a:blip r:embed="rId16" cstate="print"/>
          <a:srcRect/>
          <a:stretch>
            <a:fillRect/>
          </a:stretch>
        </p:blipFill>
        <p:spPr bwMode="auto">
          <a:xfrm>
            <a:off x="0" y="6172202"/>
            <a:ext cx="9144000" cy="225425"/>
          </a:xfrm>
          <a:prstGeom prst="rect">
            <a:avLst/>
          </a:prstGeom>
          <a:noFill/>
          <a:ln w="9525">
            <a:noFill/>
            <a:miter lim="800000"/>
            <a:headEnd/>
            <a:tailEnd/>
          </a:ln>
        </p:spPr>
      </p:pic>
      <p:pic>
        <p:nvPicPr>
          <p:cNvPr id="2057" name="Picture 20" descr="Oracle WHITE"/>
          <p:cNvPicPr>
            <a:picLocks noChangeAspect="1" noChangeArrowheads="1"/>
          </p:cNvPicPr>
          <p:nvPr userDrawn="1"/>
        </p:nvPicPr>
        <p:blipFill>
          <a:blip r:embed="rId14" cstate="print"/>
          <a:srcRect/>
          <a:stretch>
            <a:fillRect/>
          </a:stretch>
        </p:blipFill>
        <p:spPr bwMode="auto">
          <a:xfrm>
            <a:off x="7772400" y="6205543"/>
            <a:ext cx="947738" cy="1190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65" r:id="rId1"/>
    <p:sldLayoutId id="2147484266" r:id="rId2"/>
    <p:sldLayoutId id="2147484267" r:id="rId3"/>
    <p:sldLayoutId id="2147484268" r:id="rId4"/>
    <p:sldLayoutId id="2147484269" r:id="rId5"/>
    <p:sldLayoutId id="2147484270" r:id="rId6"/>
    <p:sldLayoutId id="2147484271" r:id="rId7"/>
    <p:sldLayoutId id="2147484272" r:id="rId8"/>
    <p:sldLayoutId id="2147484273" r:id="rId9"/>
    <p:sldLayoutId id="2147484274" r:id="rId10"/>
    <p:sldLayoutId id="2147484275" r:id="rId11"/>
    <p:sldLayoutId id="2147484276" r:id="rId12"/>
  </p:sldLayoutIdLst>
  <p:transition spd="med">
    <p:wipe dir="r"/>
  </p:transition>
  <p:timing>
    <p:tnLst>
      <p:par>
        <p:cTn id="1" dur="indefinite" restart="never" nodeType="tmRoot"/>
      </p:par>
    </p:tnLst>
  </p:timing>
  <p:hf hdr="0" ftr="0" dt="0"/>
  <p:txStyles>
    <p:titleStyle>
      <a:lvl1pPr algn="l" rtl="0" eaLnBrk="0" fontAlgn="base" hangingPunct="0">
        <a:spcBef>
          <a:spcPct val="0"/>
        </a:spcBef>
        <a:spcAft>
          <a:spcPct val="0"/>
        </a:spcAft>
        <a:defRPr sz="3200" b="1">
          <a:solidFill>
            <a:schemeClr val="tx1"/>
          </a:solidFill>
          <a:latin typeface="+mj-lt"/>
          <a:ea typeface="ＭＳ Ｐゴシック" pitchFamily="34" charset="-128"/>
          <a:cs typeface="MS PGothic"/>
        </a:defRPr>
      </a:lvl1pPr>
      <a:lvl2pPr algn="l" rtl="0" eaLnBrk="0" fontAlgn="base" hangingPunct="0">
        <a:spcBef>
          <a:spcPct val="0"/>
        </a:spcBef>
        <a:spcAft>
          <a:spcPct val="0"/>
        </a:spcAft>
        <a:defRPr sz="3200" b="1">
          <a:solidFill>
            <a:schemeClr val="tx1"/>
          </a:solidFill>
          <a:latin typeface="Arial" charset="0"/>
          <a:ea typeface="ＭＳ Ｐゴシック" pitchFamily="34" charset="-128"/>
          <a:cs typeface="MS PGothic"/>
        </a:defRPr>
      </a:lvl2pPr>
      <a:lvl3pPr algn="l" rtl="0" eaLnBrk="0" fontAlgn="base" hangingPunct="0">
        <a:spcBef>
          <a:spcPct val="0"/>
        </a:spcBef>
        <a:spcAft>
          <a:spcPct val="0"/>
        </a:spcAft>
        <a:defRPr sz="3200" b="1">
          <a:solidFill>
            <a:schemeClr val="tx1"/>
          </a:solidFill>
          <a:latin typeface="Arial" charset="0"/>
          <a:ea typeface="ＭＳ Ｐゴシック" pitchFamily="34" charset="-128"/>
          <a:cs typeface="MS PGothic"/>
        </a:defRPr>
      </a:lvl3pPr>
      <a:lvl4pPr algn="l" rtl="0" eaLnBrk="0" fontAlgn="base" hangingPunct="0">
        <a:spcBef>
          <a:spcPct val="0"/>
        </a:spcBef>
        <a:spcAft>
          <a:spcPct val="0"/>
        </a:spcAft>
        <a:defRPr sz="3200" b="1">
          <a:solidFill>
            <a:schemeClr val="tx1"/>
          </a:solidFill>
          <a:latin typeface="Arial" charset="0"/>
          <a:ea typeface="ＭＳ Ｐゴシック" pitchFamily="34" charset="-128"/>
          <a:cs typeface="MS PGothic"/>
        </a:defRPr>
      </a:lvl4pPr>
      <a:lvl5pPr algn="l" rtl="0" eaLnBrk="0" fontAlgn="base" hangingPunct="0">
        <a:spcBef>
          <a:spcPct val="0"/>
        </a:spcBef>
        <a:spcAft>
          <a:spcPct val="0"/>
        </a:spcAft>
        <a:defRPr sz="3200" b="1">
          <a:solidFill>
            <a:schemeClr val="tx1"/>
          </a:solidFill>
          <a:latin typeface="Arial" charset="0"/>
          <a:ea typeface="ＭＳ Ｐゴシック" pitchFamily="34" charset="-128"/>
          <a:cs typeface="MS PGothic"/>
        </a:defRPr>
      </a:lvl5pPr>
      <a:lvl6pPr marL="457081" algn="l" rtl="0" fontAlgn="base">
        <a:spcBef>
          <a:spcPct val="0"/>
        </a:spcBef>
        <a:spcAft>
          <a:spcPct val="0"/>
        </a:spcAft>
        <a:defRPr sz="3200" b="1">
          <a:solidFill>
            <a:schemeClr val="tx1"/>
          </a:solidFill>
          <a:latin typeface="Arial" charset="0"/>
        </a:defRPr>
      </a:lvl6pPr>
      <a:lvl7pPr marL="914163" algn="l" rtl="0" fontAlgn="base">
        <a:spcBef>
          <a:spcPct val="0"/>
        </a:spcBef>
        <a:spcAft>
          <a:spcPct val="0"/>
        </a:spcAft>
        <a:defRPr sz="3200" b="1">
          <a:solidFill>
            <a:schemeClr val="tx1"/>
          </a:solidFill>
          <a:latin typeface="Arial" charset="0"/>
        </a:defRPr>
      </a:lvl7pPr>
      <a:lvl8pPr marL="1371245" algn="l" rtl="0" fontAlgn="base">
        <a:spcBef>
          <a:spcPct val="0"/>
        </a:spcBef>
        <a:spcAft>
          <a:spcPct val="0"/>
        </a:spcAft>
        <a:defRPr sz="3200" b="1">
          <a:solidFill>
            <a:schemeClr val="tx1"/>
          </a:solidFill>
          <a:latin typeface="Arial" charset="0"/>
        </a:defRPr>
      </a:lvl8pPr>
      <a:lvl9pPr marL="1828326" algn="l" rtl="0" fontAlgn="base">
        <a:spcBef>
          <a:spcPct val="0"/>
        </a:spcBef>
        <a:spcAft>
          <a:spcPct val="0"/>
        </a:spcAft>
        <a:defRPr sz="3200" b="1">
          <a:solidFill>
            <a:schemeClr val="tx1"/>
          </a:solidFill>
          <a:latin typeface="Arial" charset="0"/>
        </a:defRPr>
      </a:lvl9pPr>
    </p:titleStyle>
    <p:bodyStyle>
      <a:lvl1pPr marL="338048" indent="-338048" algn="l" rtl="0" eaLnBrk="0" fontAlgn="base" hangingPunct="0">
        <a:lnSpc>
          <a:spcPct val="110000"/>
        </a:lnSpc>
        <a:spcBef>
          <a:spcPct val="20000"/>
        </a:spcBef>
        <a:spcAft>
          <a:spcPct val="0"/>
        </a:spcAft>
        <a:buClr>
          <a:schemeClr val="accent1"/>
        </a:buClr>
        <a:buChar char="•"/>
        <a:defRPr sz="2400" b="1">
          <a:solidFill>
            <a:schemeClr val="tx1"/>
          </a:solidFill>
          <a:latin typeface="+mn-lt"/>
          <a:ea typeface="ＭＳ Ｐゴシック" pitchFamily="34" charset="-128"/>
          <a:cs typeface="MS PGothic"/>
        </a:defRPr>
      </a:lvl1pPr>
      <a:lvl2pPr marL="688797" indent="-236477" algn="l" rtl="0" eaLnBrk="0" fontAlgn="base" hangingPunct="0">
        <a:spcBef>
          <a:spcPct val="15000"/>
        </a:spcBef>
        <a:spcAft>
          <a:spcPct val="0"/>
        </a:spcAft>
        <a:buClr>
          <a:schemeClr val="accent1"/>
        </a:buClr>
        <a:buChar char="•"/>
        <a:defRPr sz="2000">
          <a:solidFill>
            <a:schemeClr val="tx1"/>
          </a:solidFill>
          <a:latin typeface="+mn-lt"/>
          <a:ea typeface="ＭＳ Ｐゴシック" pitchFamily="34" charset="-128"/>
          <a:cs typeface="MS PGothic"/>
        </a:defRPr>
      </a:lvl2pPr>
      <a:lvl3pPr marL="1033196" indent="-230129"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cs typeface="MS PGothic"/>
        </a:defRPr>
      </a:lvl3pPr>
      <a:lvl4pPr marL="1377593" indent="-230129"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cs typeface="MS PGothic"/>
        </a:defRPr>
      </a:lvl4pPr>
      <a:lvl5pPr marL="1720405" indent="-228540"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cs typeface="MS PGothic"/>
        </a:defRPr>
      </a:lvl5pPr>
      <a:lvl6pPr marL="2177487" indent="-228540" algn="l" rtl="0" fontAlgn="base">
        <a:spcBef>
          <a:spcPct val="20000"/>
        </a:spcBef>
        <a:spcAft>
          <a:spcPct val="0"/>
        </a:spcAft>
        <a:buClr>
          <a:schemeClr val="accent1"/>
        </a:buClr>
        <a:buChar char="•"/>
        <a:defRPr sz="2000">
          <a:solidFill>
            <a:schemeClr val="tx1"/>
          </a:solidFill>
          <a:latin typeface="+mn-lt"/>
        </a:defRPr>
      </a:lvl6pPr>
      <a:lvl7pPr marL="2634568" indent="-228540" algn="l" rtl="0" fontAlgn="base">
        <a:spcBef>
          <a:spcPct val="20000"/>
        </a:spcBef>
        <a:spcAft>
          <a:spcPct val="0"/>
        </a:spcAft>
        <a:buClr>
          <a:schemeClr val="accent1"/>
        </a:buClr>
        <a:buChar char="•"/>
        <a:defRPr sz="2000">
          <a:solidFill>
            <a:schemeClr val="tx1"/>
          </a:solidFill>
          <a:latin typeface="+mn-lt"/>
        </a:defRPr>
      </a:lvl7pPr>
      <a:lvl8pPr marL="3091649" indent="-228540" algn="l" rtl="0" fontAlgn="base">
        <a:spcBef>
          <a:spcPct val="20000"/>
        </a:spcBef>
        <a:spcAft>
          <a:spcPct val="0"/>
        </a:spcAft>
        <a:buClr>
          <a:schemeClr val="accent1"/>
        </a:buClr>
        <a:buChar char="•"/>
        <a:defRPr sz="2000">
          <a:solidFill>
            <a:schemeClr val="tx1"/>
          </a:solidFill>
          <a:latin typeface="+mn-lt"/>
        </a:defRPr>
      </a:lvl8pPr>
      <a:lvl9pPr marL="3548732" indent="-22854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163" rtl="0" eaLnBrk="1" latinLnBrk="0" hangingPunct="1">
        <a:defRPr sz="1800" kern="1200">
          <a:solidFill>
            <a:schemeClr val="tx1"/>
          </a:solidFill>
          <a:latin typeface="+mn-lt"/>
          <a:ea typeface="+mn-ea"/>
          <a:cs typeface="+mn-cs"/>
        </a:defRPr>
      </a:lvl1pPr>
      <a:lvl2pPr marL="457081" algn="l" defTabSz="914163" rtl="0" eaLnBrk="1" latinLnBrk="0" hangingPunct="1">
        <a:defRPr sz="1800" kern="1200">
          <a:solidFill>
            <a:schemeClr val="tx1"/>
          </a:solidFill>
          <a:latin typeface="+mn-lt"/>
          <a:ea typeface="+mn-ea"/>
          <a:cs typeface="+mn-cs"/>
        </a:defRPr>
      </a:lvl2pPr>
      <a:lvl3pPr marL="914163" algn="l" defTabSz="914163" rtl="0" eaLnBrk="1" latinLnBrk="0" hangingPunct="1">
        <a:defRPr sz="1800" kern="1200">
          <a:solidFill>
            <a:schemeClr val="tx1"/>
          </a:solidFill>
          <a:latin typeface="+mn-lt"/>
          <a:ea typeface="+mn-ea"/>
          <a:cs typeface="+mn-cs"/>
        </a:defRPr>
      </a:lvl3pPr>
      <a:lvl4pPr marL="1371245" algn="l" defTabSz="914163" rtl="0" eaLnBrk="1" latinLnBrk="0" hangingPunct="1">
        <a:defRPr sz="1800" kern="1200">
          <a:solidFill>
            <a:schemeClr val="tx1"/>
          </a:solidFill>
          <a:latin typeface="+mn-lt"/>
          <a:ea typeface="+mn-ea"/>
          <a:cs typeface="+mn-cs"/>
        </a:defRPr>
      </a:lvl4pPr>
      <a:lvl5pPr marL="1828326" algn="l" defTabSz="914163" rtl="0" eaLnBrk="1" latinLnBrk="0" hangingPunct="1">
        <a:defRPr sz="1800" kern="1200">
          <a:solidFill>
            <a:schemeClr val="tx1"/>
          </a:solidFill>
          <a:latin typeface="+mn-lt"/>
          <a:ea typeface="+mn-ea"/>
          <a:cs typeface="+mn-cs"/>
        </a:defRPr>
      </a:lvl5pPr>
      <a:lvl6pPr marL="2285409" algn="l" defTabSz="914163" rtl="0" eaLnBrk="1" latinLnBrk="0" hangingPunct="1">
        <a:defRPr sz="1800" kern="1200">
          <a:solidFill>
            <a:schemeClr val="tx1"/>
          </a:solidFill>
          <a:latin typeface="+mn-lt"/>
          <a:ea typeface="+mn-ea"/>
          <a:cs typeface="+mn-cs"/>
        </a:defRPr>
      </a:lvl6pPr>
      <a:lvl7pPr marL="2742491" algn="l" defTabSz="914163" rtl="0" eaLnBrk="1" latinLnBrk="0" hangingPunct="1">
        <a:defRPr sz="1800" kern="1200">
          <a:solidFill>
            <a:schemeClr val="tx1"/>
          </a:solidFill>
          <a:latin typeface="+mn-lt"/>
          <a:ea typeface="+mn-ea"/>
          <a:cs typeface="+mn-cs"/>
        </a:defRPr>
      </a:lvl7pPr>
      <a:lvl8pPr marL="3199572" algn="l" defTabSz="914163" rtl="0" eaLnBrk="1" latinLnBrk="0" hangingPunct="1">
        <a:defRPr sz="1800" kern="1200">
          <a:solidFill>
            <a:schemeClr val="tx1"/>
          </a:solidFill>
          <a:latin typeface="+mn-lt"/>
          <a:ea typeface="+mn-ea"/>
          <a:cs typeface="+mn-cs"/>
        </a:defRPr>
      </a:lvl8pPr>
      <a:lvl9pPr marL="3656653" algn="l" defTabSz="91416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5" descr="Red Bar"/>
          <p:cNvPicPr>
            <a:picLocks noChangeAspect="1" noChangeArrowheads="1"/>
          </p:cNvPicPr>
          <p:nvPr userDrawn="1"/>
        </p:nvPicPr>
        <p:blipFill>
          <a:blip r:embed="rId14" cstate="print"/>
          <a:srcRect/>
          <a:stretch>
            <a:fillRect/>
          </a:stretch>
        </p:blipFill>
        <p:spPr bwMode="auto">
          <a:xfrm>
            <a:off x="0" y="6172200"/>
            <a:ext cx="9144000" cy="225425"/>
          </a:xfrm>
          <a:prstGeom prst="rect">
            <a:avLst/>
          </a:prstGeom>
          <a:noFill/>
          <a:ln w="9525">
            <a:noFill/>
            <a:miter lim="800000"/>
            <a:headEnd/>
            <a:tailEnd/>
          </a:ln>
        </p:spPr>
      </p:pic>
      <p:pic>
        <p:nvPicPr>
          <p:cNvPr id="1027" name="Picture 24" descr="Small Red Square"/>
          <p:cNvPicPr>
            <a:picLocks noChangeAspect="1" noChangeArrowheads="1"/>
          </p:cNvPicPr>
          <p:nvPr userDrawn="1"/>
        </p:nvPicPr>
        <p:blipFill>
          <a:blip r:embed="rId15" cstate="print"/>
          <a:srcRect/>
          <a:stretch>
            <a:fillRect/>
          </a:stretch>
        </p:blipFill>
        <p:spPr bwMode="auto">
          <a:xfrm>
            <a:off x="0" y="0"/>
            <a:ext cx="688975" cy="685800"/>
          </a:xfrm>
          <a:prstGeom prst="rect">
            <a:avLst/>
          </a:prstGeom>
          <a:noFill/>
          <a:ln w="9525">
            <a:noFill/>
            <a:miter lim="800000"/>
            <a:headEnd/>
            <a:tailEnd/>
          </a:ln>
        </p:spPr>
      </p:pic>
      <p:sp>
        <p:nvSpPr>
          <p:cNvPr id="1028" name="Rectangle 7"/>
          <p:cNvSpPr>
            <a:spLocks noGrp="1" noChangeArrowheads="1"/>
          </p:cNvSpPr>
          <p:nvPr>
            <p:ph type="body" idx="1"/>
          </p:nvPr>
        </p:nvSpPr>
        <p:spPr bwMode="auto">
          <a:xfrm>
            <a:off x="876300" y="1600200"/>
            <a:ext cx="7537450"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8"/>
          <p:cNvSpPr>
            <a:spLocks noGrp="1" noChangeArrowheads="1"/>
          </p:cNvSpPr>
          <p:nvPr>
            <p:ph type="title"/>
          </p:nvPr>
        </p:nvSpPr>
        <p:spPr bwMode="auto">
          <a:xfrm>
            <a:off x="889000" y="388938"/>
            <a:ext cx="7581900" cy="8572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3" name="Rectangle 9"/>
          <p:cNvSpPr>
            <a:spLocks noChangeArrowheads="1"/>
          </p:cNvSpPr>
          <p:nvPr userDrawn="1"/>
        </p:nvSpPr>
        <p:spPr bwMode="auto">
          <a:xfrm>
            <a:off x="0" y="6172200"/>
            <a:ext cx="9144000" cy="304800"/>
          </a:xfrm>
          <a:prstGeom prst="rect">
            <a:avLst/>
          </a:prstGeom>
          <a:noFill/>
          <a:ln w="9525">
            <a:noFill/>
            <a:miter lim="800000"/>
            <a:headEnd type="none" w="sm" len="sm"/>
            <a:tailEnd type="none" w="sm" len="sm"/>
          </a:ln>
          <a:effectLst/>
        </p:spPr>
        <p:txBody>
          <a:bodyPr wrap="none" anchor="ctr"/>
          <a:lstStyle/>
          <a:p>
            <a:pPr>
              <a:buClr>
                <a:srgbClr val="667263"/>
              </a:buClr>
              <a:defRPr/>
            </a:pPr>
            <a:endParaRPr lang="en-US">
              <a:solidFill>
                <a:srgbClr val="000000"/>
              </a:solidFill>
              <a:latin typeface="Arial" charset="0"/>
            </a:endParaRPr>
          </a:p>
        </p:txBody>
      </p:sp>
      <p:pic>
        <p:nvPicPr>
          <p:cNvPr id="1031" name="Picture 20" descr="Oracle WHITE"/>
          <p:cNvPicPr>
            <a:picLocks noChangeAspect="1" noChangeArrowheads="1"/>
          </p:cNvPicPr>
          <p:nvPr userDrawn="1"/>
        </p:nvPicPr>
        <p:blipFill>
          <a:blip r:embed="rId16" cstate="print"/>
          <a:srcRect/>
          <a:stretch>
            <a:fillRect/>
          </a:stretch>
        </p:blipFill>
        <p:spPr bwMode="auto">
          <a:xfrm>
            <a:off x="7620000" y="6226175"/>
            <a:ext cx="947738" cy="119063"/>
          </a:xfrm>
          <a:prstGeom prst="rect">
            <a:avLst/>
          </a:prstGeom>
          <a:noFill/>
          <a:ln w="9525">
            <a:noFill/>
            <a:miter lim="800000"/>
            <a:headEnd/>
            <a:tailEnd/>
          </a:ln>
        </p:spPr>
      </p:pic>
      <p:sp>
        <p:nvSpPr>
          <p:cNvPr id="1047" name="Rectangle 23"/>
          <p:cNvSpPr>
            <a:spLocks noGrp="1" noChangeArrowheads="1"/>
          </p:cNvSpPr>
          <p:nvPr>
            <p:ph type="ftr" sz="quarter" idx="3"/>
          </p:nvPr>
        </p:nvSpPr>
        <p:spPr bwMode="auto">
          <a:xfrm>
            <a:off x="138113" y="6559550"/>
            <a:ext cx="6546850" cy="188913"/>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eaLnBrk="0" hangingPunct="0">
              <a:lnSpc>
                <a:spcPct val="100000"/>
              </a:lnSpc>
              <a:spcBef>
                <a:spcPct val="0"/>
              </a:spcBef>
              <a:buClrTx/>
              <a:defRPr sz="900" b="0">
                <a:latin typeface="Arial" charset="0"/>
              </a:defRPr>
            </a:lvl1pPr>
          </a:lstStyle>
          <a:p>
            <a:pPr>
              <a:defRPr/>
            </a:pPr>
            <a:endParaRPr lang="en-US">
              <a:solidFill>
                <a:srgbClr val="000000"/>
              </a:solidFill>
            </a:endParaRPr>
          </a:p>
        </p:txBody>
      </p:sp>
      <p:sp>
        <p:nvSpPr>
          <p:cNvPr id="1052" name="Text Box 28"/>
          <p:cNvSpPr txBox="1">
            <a:spLocks noChangeArrowheads="1"/>
          </p:cNvSpPr>
          <p:nvPr userDrawn="1"/>
        </p:nvSpPr>
        <p:spPr bwMode="auto">
          <a:xfrm>
            <a:off x="7494588" y="6584950"/>
            <a:ext cx="1454150" cy="201613"/>
          </a:xfrm>
          <a:prstGeom prst="rect">
            <a:avLst/>
          </a:prstGeom>
          <a:noFill/>
          <a:ln w="9525">
            <a:noFill/>
            <a:miter lim="800000"/>
            <a:headEnd/>
            <a:tailEnd/>
          </a:ln>
          <a:effectLst/>
        </p:spPr>
        <p:txBody>
          <a:bodyPr lIns="92075" tIns="46038" rIns="92075" bIns="46038">
            <a:spAutoFit/>
          </a:bodyPr>
          <a:lstStyle/>
          <a:p>
            <a:pPr algn="r">
              <a:buClr>
                <a:srgbClr val="667263"/>
              </a:buClr>
              <a:defRPr/>
            </a:pPr>
            <a:fld id="{EFF0FEB8-A918-45FA-8E17-80F5E740AF89}" type="slidenum">
              <a:rPr lang="en-US" sz="800">
                <a:solidFill>
                  <a:srgbClr val="B8B8B8"/>
                </a:solidFill>
                <a:latin typeface="Arial" charset="0"/>
              </a:rPr>
              <a:pPr algn="r">
                <a:buClr>
                  <a:srgbClr val="667263"/>
                </a:buClr>
                <a:defRPr/>
              </a:pPr>
              <a:t>‹#›</a:t>
            </a:fld>
            <a:endParaRPr lang="en-US">
              <a:solidFill>
                <a:srgbClr val="B8B8B8"/>
              </a:solidFill>
              <a:latin typeface="Arial" charset="0"/>
            </a:endParaRPr>
          </a:p>
        </p:txBody>
      </p:sp>
    </p:spTree>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 id="2147484289" r:id="rId12"/>
  </p:sldLayoutIdLst>
  <p:transition>
    <p:wipe dir="r"/>
  </p:transition>
  <p:txStyles>
    <p:titleStyle>
      <a:lvl1pPr algn="l" rtl="0" eaLnBrk="0" fontAlgn="base" hangingPunct="0">
        <a:spcBef>
          <a:spcPct val="0"/>
        </a:spcBef>
        <a:spcAft>
          <a:spcPct val="0"/>
        </a:spcAft>
        <a:defRPr sz="2400" b="1">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Arial" charset="0"/>
        </a:defRPr>
      </a:lvl2pPr>
      <a:lvl3pPr algn="l" rtl="0" eaLnBrk="0" fontAlgn="base" hangingPunct="0">
        <a:spcBef>
          <a:spcPct val="0"/>
        </a:spcBef>
        <a:spcAft>
          <a:spcPct val="0"/>
        </a:spcAft>
        <a:defRPr sz="2400" b="1">
          <a:solidFill>
            <a:schemeClr val="tx1"/>
          </a:solidFill>
          <a:latin typeface="Arial" charset="0"/>
        </a:defRPr>
      </a:lvl3pPr>
      <a:lvl4pPr algn="l" rtl="0" eaLnBrk="0" fontAlgn="base" hangingPunct="0">
        <a:spcBef>
          <a:spcPct val="0"/>
        </a:spcBef>
        <a:spcAft>
          <a:spcPct val="0"/>
        </a:spcAft>
        <a:defRPr sz="2400" b="1">
          <a:solidFill>
            <a:schemeClr val="tx1"/>
          </a:solidFill>
          <a:latin typeface="Arial" charset="0"/>
        </a:defRPr>
      </a:lvl4pPr>
      <a:lvl5pPr algn="l" rtl="0" eaLnBrk="0" fontAlgn="base" hangingPunct="0">
        <a:spcBef>
          <a:spcPct val="0"/>
        </a:spcBef>
        <a:spcAft>
          <a:spcPct val="0"/>
        </a:spcAft>
        <a:defRPr sz="2400" b="1">
          <a:solidFill>
            <a:schemeClr val="tx1"/>
          </a:solidFill>
          <a:latin typeface="Arial" charset="0"/>
        </a:defRPr>
      </a:lvl5pPr>
      <a:lvl6pPr marL="457200" algn="l" rtl="0" fontAlgn="base">
        <a:spcBef>
          <a:spcPct val="0"/>
        </a:spcBef>
        <a:spcAft>
          <a:spcPct val="0"/>
        </a:spcAft>
        <a:defRPr sz="2400" b="1">
          <a:solidFill>
            <a:schemeClr val="tx1"/>
          </a:solidFill>
          <a:latin typeface="Arial" charset="0"/>
        </a:defRPr>
      </a:lvl6pPr>
      <a:lvl7pPr marL="914400" algn="l" rtl="0" fontAlgn="base">
        <a:spcBef>
          <a:spcPct val="0"/>
        </a:spcBef>
        <a:spcAft>
          <a:spcPct val="0"/>
        </a:spcAft>
        <a:defRPr sz="2400" b="1">
          <a:solidFill>
            <a:schemeClr val="tx1"/>
          </a:solidFill>
          <a:latin typeface="Arial" charset="0"/>
        </a:defRPr>
      </a:lvl7pPr>
      <a:lvl8pPr marL="1371600" algn="l" rtl="0" fontAlgn="base">
        <a:spcBef>
          <a:spcPct val="0"/>
        </a:spcBef>
        <a:spcAft>
          <a:spcPct val="0"/>
        </a:spcAft>
        <a:defRPr sz="2400" b="1">
          <a:solidFill>
            <a:schemeClr val="tx1"/>
          </a:solidFill>
          <a:latin typeface="Arial" charset="0"/>
        </a:defRPr>
      </a:lvl8pPr>
      <a:lvl9pPr marL="1828800" algn="l" rtl="0" fontAlgn="base">
        <a:spcBef>
          <a:spcPct val="0"/>
        </a:spcBef>
        <a:spcAft>
          <a:spcPct val="0"/>
        </a:spcAft>
        <a:defRPr sz="2400" b="1">
          <a:solidFill>
            <a:schemeClr val="tx1"/>
          </a:solidFill>
          <a:latin typeface="Arial" charset="0"/>
        </a:defRPr>
      </a:lvl9pPr>
    </p:titleStyle>
    <p:bodyStyle>
      <a:lvl1pPr marL="227013" indent="-227013" algn="l" rtl="0" eaLnBrk="0" fontAlgn="base" hangingPunct="0">
        <a:spcBef>
          <a:spcPct val="20000"/>
        </a:spcBef>
        <a:spcAft>
          <a:spcPct val="0"/>
        </a:spcAft>
        <a:buClr>
          <a:schemeClr val="tx2"/>
        </a:buClr>
        <a:buFont typeface="Times" pitchFamily="18" charset="0"/>
        <a:buChar char="•"/>
        <a:defRPr sz="2400">
          <a:solidFill>
            <a:schemeClr val="tx1"/>
          </a:solidFill>
          <a:latin typeface="+mn-lt"/>
          <a:ea typeface="+mn-ea"/>
          <a:cs typeface="+mn-cs"/>
        </a:defRPr>
      </a:lvl1pPr>
      <a:lvl2pPr marL="569913" indent="-228600" algn="l" rtl="0" eaLnBrk="0" fontAlgn="base" hangingPunct="0">
        <a:spcBef>
          <a:spcPct val="20000"/>
        </a:spcBef>
        <a:spcAft>
          <a:spcPct val="0"/>
        </a:spcAft>
        <a:buClr>
          <a:schemeClr val="bg2"/>
        </a:buClr>
        <a:buFont typeface="Times" pitchFamily="18" charset="0"/>
        <a:buChar char="–"/>
        <a:defRPr sz="2000">
          <a:solidFill>
            <a:schemeClr val="tx1"/>
          </a:solidFill>
          <a:latin typeface="+mn-lt"/>
        </a:defRPr>
      </a:lvl2pPr>
      <a:lvl3pPr marL="914400" indent="-230188" algn="l" rtl="0" eaLnBrk="0" fontAlgn="base" hangingPunct="0">
        <a:spcBef>
          <a:spcPct val="20000"/>
        </a:spcBef>
        <a:spcAft>
          <a:spcPct val="0"/>
        </a:spcAft>
        <a:buClr>
          <a:schemeClr val="tx2"/>
        </a:buClr>
        <a:buFont typeface="Times" pitchFamily="18" charset="0"/>
        <a:buChar char="•"/>
        <a:defRPr sz="2000">
          <a:solidFill>
            <a:schemeClr val="tx1"/>
          </a:solidFill>
          <a:latin typeface="+mn-lt"/>
        </a:defRPr>
      </a:lvl3pPr>
      <a:lvl4pPr marL="1258888" indent="-230188" algn="l" rtl="0" eaLnBrk="0" fontAlgn="base" hangingPunct="0">
        <a:spcBef>
          <a:spcPct val="20000"/>
        </a:spcBef>
        <a:spcAft>
          <a:spcPct val="0"/>
        </a:spcAft>
        <a:buClr>
          <a:schemeClr val="bg2"/>
        </a:buClr>
        <a:buFont typeface="Times" pitchFamily="18" charset="0"/>
        <a:buChar char="–"/>
        <a:defRPr sz="2000">
          <a:solidFill>
            <a:schemeClr val="tx1"/>
          </a:solidFill>
          <a:latin typeface="+mn-lt"/>
        </a:defRPr>
      </a:lvl4pPr>
      <a:lvl5pPr marL="1601788" indent="-228600" algn="l" rtl="0" eaLnBrk="0" fontAlgn="base" hangingPunct="0">
        <a:spcBef>
          <a:spcPct val="20000"/>
        </a:spcBef>
        <a:spcAft>
          <a:spcPct val="0"/>
        </a:spcAft>
        <a:buClr>
          <a:schemeClr val="tx2"/>
        </a:buClr>
        <a:buFont typeface="Times" pitchFamily="18" charset="0"/>
        <a:buChar char="•"/>
        <a:defRPr sz="2000">
          <a:solidFill>
            <a:schemeClr val="tx1"/>
          </a:solidFill>
          <a:latin typeface="+mn-lt"/>
        </a:defRPr>
      </a:lvl5pPr>
      <a:lvl6pPr marL="2058988" indent="-228600" algn="l" rtl="0" fontAlgn="base">
        <a:spcBef>
          <a:spcPct val="20000"/>
        </a:spcBef>
        <a:spcAft>
          <a:spcPct val="0"/>
        </a:spcAft>
        <a:buClr>
          <a:schemeClr val="tx2"/>
        </a:buClr>
        <a:buFont typeface="Times" charset="0"/>
        <a:buChar char="•"/>
        <a:defRPr sz="2000">
          <a:solidFill>
            <a:schemeClr val="tx1"/>
          </a:solidFill>
          <a:latin typeface="+mn-lt"/>
        </a:defRPr>
      </a:lvl6pPr>
      <a:lvl7pPr marL="2516188" indent="-228600" algn="l" rtl="0" fontAlgn="base">
        <a:spcBef>
          <a:spcPct val="20000"/>
        </a:spcBef>
        <a:spcAft>
          <a:spcPct val="0"/>
        </a:spcAft>
        <a:buClr>
          <a:schemeClr val="tx2"/>
        </a:buClr>
        <a:buFont typeface="Times" charset="0"/>
        <a:buChar char="•"/>
        <a:defRPr sz="2000">
          <a:solidFill>
            <a:schemeClr val="tx1"/>
          </a:solidFill>
          <a:latin typeface="+mn-lt"/>
        </a:defRPr>
      </a:lvl7pPr>
      <a:lvl8pPr marL="2973388" indent="-228600" algn="l" rtl="0" fontAlgn="base">
        <a:spcBef>
          <a:spcPct val="20000"/>
        </a:spcBef>
        <a:spcAft>
          <a:spcPct val="0"/>
        </a:spcAft>
        <a:buClr>
          <a:schemeClr val="tx2"/>
        </a:buClr>
        <a:buFont typeface="Times" charset="0"/>
        <a:buChar char="•"/>
        <a:defRPr sz="2000">
          <a:solidFill>
            <a:schemeClr val="tx1"/>
          </a:solidFill>
          <a:latin typeface="+mn-lt"/>
        </a:defRPr>
      </a:lvl8pPr>
      <a:lvl9pPr marL="3430588" indent="-228600" algn="l" rtl="0" fontAlgn="base">
        <a:spcBef>
          <a:spcPct val="20000"/>
        </a:spcBef>
        <a:spcAft>
          <a:spcPct val="0"/>
        </a:spcAft>
        <a:buClr>
          <a:schemeClr val="tx2"/>
        </a:buClr>
        <a:buFont typeface="Times"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7"/>
          <p:cNvSpPr>
            <a:spLocks noGrp="1" noChangeArrowheads="1"/>
          </p:cNvSpPr>
          <p:nvPr>
            <p:ph type="body" idx="1"/>
          </p:nvPr>
        </p:nvSpPr>
        <p:spPr bwMode="auto">
          <a:xfrm>
            <a:off x="685800" y="1600200"/>
            <a:ext cx="7537450"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8"/>
          <p:cNvSpPr>
            <a:spLocks noGrp="1" noChangeArrowheads="1"/>
          </p:cNvSpPr>
          <p:nvPr>
            <p:ph type="title"/>
          </p:nvPr>
        </p:nvSpPr>
        <p:spPr bwMode="auto">
          <a:xfrm>
            <a:off x="889000" y="298450"/>
            <a:ext cx="7581900" cy="9413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Lst>
  <p:transition>
    <p:strips dir="rd"/>
  </p:transition>
  <p:txStyles>
    <p:titleStyle>
      <a:lvl1pPr algn="l" rtl="0" eaLnBrk="0" fontAlgn="base" hangingPunct="0">
        <a:spcBef>
          <a:spcPct val="0"/>
        </a:spcBef>
        <a:spcAft>
          <a:spcPct val="0"/>
        </a:spcAft>
        <a:defRPr sz="3200" b="1">
          <a:solidFill>
            <a:schemeClr val="tx1"/>
          </a:solidFill>
          <a:latin typeface="+mj-lt"/>
          <a:ea typeface="ＭＳ Ｐゴシック" pitchFamily="34" charset="-128"/>
          <a:cs typeface="+mj-cs"/>
        </a:defRPr>
      </a:lvl1pPr>
      <a:lvl2pPr algn="l" rtl="0" eaLnBrk="0" fontAlgn="base" hangingPunct="0">
        <a:spcBef>
          <a:spcPct val="0"/>
        </a:spcBef>
        <a:spcAft>
          <a:spcPct val="0"/>
        </a:spcAft>
        <a:defRPr sz="3200" b="1">
          <a:solidFill>
            <a:schemeClr val="tx1"/>
          </a:solidFill>
          <a:latin typeface="Arial" charset="0"/>
          <a:ea typeface="ＭＳ Ｐゴシック" pitchFamily="34" charset="-128"/>
          <a:cs typeface="ＭＳ Ｐゴシック" charset="-128"/>
        </a:defRPr>
      </a:lvl2pPr>
      <a:lvl3pPr algn="l" rtl="0" eaLnBrk="0" fontAlgn="base" hangingPunct="0">
        <a:spcBef>
          <a:spcPct val="0"/>
        </a:spcBef>
        <a:spcAft>
          <a:spcPct val="0"/>
        </a:spcAft>
        <a:defRPr sz="3200" b="1">
          <a:solidFill>
            <a:schemeClr val="tx1"/>
          </a:solidFill>
          <a:latin typeface="Arial" charset="0"/>
          <a:ea typeface="ＭＳ Ｐゴシック" pitchFamily="34" charset="-128"/>
          <a:cs typeface="ＭＳ Ｐゴシック" charset="-128"/>
        </a:defRPr>
      </a:lvl3pPr>
      <a:lvl4pPr algn="l" rtl="0" eaLnBrk="0" fontAlgn="base" hangingPunct="0">
        <a:spcBef>
          <a:spcPct val="0"/>
        </a:spcBef>
        <a:spcAft>
          <a:spcPct val="0"/>
        </a:spcAft>
        <a:defRPr sz="3200" b="1">
          <a:solidFill>
            <a:schemeClr val="tx1"/>
          </a:solidFill>
          <a:latin typeface="Arial" charset="0"/>
          <a:ea typeface="ＭＳ Ｐゴシック" pitchFamily="34" charset="-128"/>
          <a:cs typeface="ＭＳ Ｐゴシック" charset="-128"/>
        </a:defRPr>
      </a:lvl4pPr>
      <a:lvl5pPr algn="l" rtl="0" eaLnBrk="0" fontAlgn="base" hangingPunct="0">
        <a:spcBef>
          <a:spcPct val="0"/>
        </a:spcBef>
        <a:spcAft>
          <a:spcPct val="0"/>
        </a:spcAft>
        <a:defRPr sz="3200" b="1">
          <a:solidFill>
            <a:schemeClr val="tx1"/>
          </a:solidFill>
          <a:latin typeface="Arial" charset="0"/>
          <a:ea typeface="ＭＳ Ｐゴシック" pitchFamily="34" charset="-128"/>
          <a:cs typeface="ＭＳ Ｐゴシック" charset="-128"/>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227013" indent="-227013" algn="l" rtl="0" eaLnBrk="0" fontAlgn="base" hangingPunct="0">
        <a:spcBef>
          <a:spcPct val="20000"/>
        </a:spcBef>
        <a:spcAft>
          <a:spcPct val="0"/>
        </a:spcAft>
        <a:buClr>
          <a:schemeClr val="accent1"/>
        </a:buClr>
        <a:buChar char="•"/>
        <a:defRPr sz="2400">
          <a:solidFill>
            <a:schemeClr val="tx1"/>
          </a:solidFill>
          <a:latin typeface="+mn-lt"/>
          <a:ea typeface="ＭＳ Ｐゴシック" pitchFamily="34" charset="-128"/>
          <a:cs typeface="+mn-cs"/>
        </a:defRPr>
      </a:lvl1pPr>
      <a:lvl2pPr marL="569913" indent="-228600"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defRPr>
      </a:lvl2pPr>
      <a:lvl3pPr marL="914400" indent="-230188"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defRPr>
      </a:lvl3pPr>
      <a:lvl4pPr marL="1258888" indent="-230188"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defRPr>
      </a:lvl4pPr>
      <a:lvl5pPr marL="1601788" indent="-228600" algn="l" rtl="0" eaLnBrk="0" fontAlgn="base" hangingPunct="0">
        <a:spcBef>
          <a:spcPct val="20000"/>
        </a:spcBef>
        <a:spcAft>
          <a:spcPct val="0"/>
        </a:spcAft>
        <a:buClr>
          <a:schemeClr val="accent1"/>
        </a:buClr>
        <a:buChar char="•"/>
        <a:defRPr sz="2000">
          <a:solidFill>
            <a:schemeClr val="tx1"/>
          </a:solidFill>
          <a:latin typeface="+mn-lt"/>
          <a:ea typeface="ＭＳ Ｐゴシック" pitchFamily="34" charset="-128"/>
        </a:defRPr>
      </a:lvl5pPr>
      <a:lvl6pPr marL="2058988" indent="-228600" algn="l" rtl="0" fontAlgn="base">
        <a:spcBef>
          <a:spcPct val="20000"/>
        </a:spcBef>
        <a:spcAft>
          <a:spcPct val="0"/>
        </a:spcAft>
        <a:buClr>
          <a:schemeClr val="accent1"/>
        </a:buClr>
        <a:buChar char="•"/>
        <a:defRPr sz="2000">
          <a:solidFill>
            <a:schemeClr val="tx1"/>
          </a:solidFill>
          <a:latin typeface="+mn-lt"/>
        </a:defRPr>
      </a:lvl6pPr>
      <a:lvl7pPr marL="2516188" indent="-228600" algn="l" rtl="0" fontAlgn="base">
        <a:spcBef>
          <a:spcPct val="20000"/>
        </a:spcBef>
        <a:spcAft>
          <a:spcPct val="0"/>
        </a:spcAft>
        <a:buClr>
          <a:schemeClr val="accent1"/>
        </a:buClr>
        <a:buChar char="•"/>
        <a:defRPr sz="2000">
          <a:solidFill>
            <a:schemeClr val="tx1"/>
          </a:solidFill>
          <a:latin typeface="+mn-lt"/>
        </a:defRPr>
      </a:lvl7pPr>
      <a:lvl8pPr marL="2973388" indent="-228600" algn="l" rtl="0" fontAlgn="base">
        <a:spcBef>
          <a:spcPct val="20000"/>
        </a:spcBef>
        <a:spcAft>
          <a:spcPct val="0"/>
        </a:spcAft>
        <a:buClr>
          <a:schemeClr val="accent1"/>
        </a:buClr>
        <a:buChar char="•"/>
        <a:defRPr sz="2000">
          <a:solidFill>
            <a:schemeClr val="tx1"/>
          </a:solidFill>
          <a:latin typeface="+mn-lt"/>
        </a:defRPr>
      </a:lvl8pPr>
      <a:lvl9pPr marL="3430588"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8038" y="268820"/>
            <a:ext cx="8132762" cy="57573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808038" y="1551517"/>
            <a:ext cx="8126412" cy="463761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24" descr="Small Red Square"/>
          <p:cNvPicPr>
            <a:picLocks noChangeAspect="1" noChangeArrowheads="1"/>
          </p:cNvPicPr>
          <p:nvPr/>
        </p:nvPicPr>
        <p:blipFill>
          <a:blip r:embed="rId19" cstate="print"/>
          <a:srcRect/>
          <a:stretch>
            <a:fillRect/>
          </a:stretch>
        </p:blipFill>
        <p:spPr bwMode="auto">
          <a:xfrm>
            <a:off x="0" y="3"/>
            <a:ext cx="573088" cy="734484"/>
          </a:xfrm>
          <a:prstGeom prst="rect">
            <a:avLst/>
          </a:prstGeom>
          <a:solidFill>
            <a:schemeClr val="tx2"/>
          </a:solidFill>
          <a:ln w="9525">
            <a:noFill/>
            <a:miter lim="800000"/>
            <a:headEnd/>
            <a:tailEnd/>
          </a:ln>
        </p:spPr>
      </p:pic>
      <p:grpSp>
        <p:nvGrpSpPr>
          <p:cNvPr id="2" name="Group 5"/>
          <p:cNvGrpSpPr>
            <a:grpSpLocks/>
          </p:cNvGrpSpPr>
          <p:nvPr/>
        </p:nvGrpSpPr>
        <p:grpSpPr bwMode="auto">
          <a:xfrm>
            <a:off x="0" y="6172211"/>
            <a:ext cx="9144000" cy="224367"/>
            <a:chOff x="0" y="4629150"/>
            <a:chExt cx="9144000" cy="168275"/>
          </a:xfrm>
        </p:grpSpPr>
        <p:pic>
          <p:nvPicPr>
            <p:cNvPr id="1036" name="Picture 25" descr="Red Bar"/>
            <p:cNvPicPr>
              <a:picLocks noChangeAspect="1" noChangeArrowheads="1"/>
            </p:cNvPicPr>
            <p:nvPr/>
          </p:nvPicPr>
          <p:blipFill>
            <a:blip r:embed="rId20" cstate="print"/>
            <a:srcRect/>
            <a:stretch>
              <a:fillRect/>
            </a:stretch>
          </p:blipFill>
          <p:spPr bwMode="auto">
            <a:xfrm>
              <a:off x="0" y="4629150"/>
              <a:ext cx="9144000" cy="168275"/>
            </a:xfrm>
            <a:prstGeom prst="rect">
              <a:avLst/>
            </a:prstGeom>
            <a:noFill/>
            <a:ln w="9525">
              <a:noFill/>
              <a:miter lim="800000"/>
              <a:headEnd/>
              <a:tailEnd/>
            </a:ln>
          </p:spPr>
        </p:pic>
        <p:pic>
          <p:nvPicPr>
            <p:cNvPr id="1037" name="Picture 3" descr="O_redbox_clr_rgb.jpg"/>
            <p:cNvPicPr>
              <a:picLocks noChangeAspect="1"/>
            </p:cNvPicPr>
            <p:nvPr/>
          </p:nvPicPr>
          <p:blipFill>
            <a:blip r:embed="rId21" cstate="print"/>
            <a:srcRect/>
            <a:stretch>
              <a:fillRect/>
            </a:stretch>
          </p:blipFill>
          <p:spPr bwMode="auto">
            <a:xfrm>
              <a:off x="7989654" y="4651456"/>
              <a:ext cx="755707" cy="118628"/>
            </a:xfrm>
            <a:prstGeom prst="rect">
              <a:avLst/>
            </a:prstGeom>
            <a:noFill/>
            <a:ln w="9525">
              <a:noFill/>
              <a:miter lim="800000"/>
              <a:headEnd/>
              <a:tailEnd/>
            </a:ln>
          </p:spPr>
        </p:pic>
      </p:grpSp>
      <p:sp>
        <p:nvSpPr>
          <p:cNvPr id="11" name="Text Box 14"/>
          <p:cNvSpPr txBox="1">
            <a:spLocks noChangeArrowheads="1"/>
          </p:cNvSpPr>
          <p:nvPr userDrawn="1"/>
        </p:nvSpPr>
        <p:spPr bwMode="auto">
          <a:xfrm>
            <a:off x="635005" y="6500287"/>
            <a:ext cx="157163" cy="292100"/>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r" defTabSz="342851" eaLnBrk="1" hangingPunct="1">
              <a:lnSpc>
                <a:spcPct val="100000"/>
              </a:lnSpc>
              <a:spcBef>
                <a:spcPts val="0"/>
              </a:spcBef>
              <a:buClr>
                <a:srgbClr val="829E7E"/>
              </a:buClr>
              <a:buFont typeface="Arial"/>
              <a:buNone/>
              <a:defRPr/>
            </a:pPr>
            <a:fld id="{598211BB-5026-4B3B-ABE7-BF2DFC0C5FD9}" type="slidenum">
              <a:rPr lang="en-US" sz="600" b="0" smtClean="0">
                <a:solidFill>
                  <a:srgbClr val="000000"/>
                </a:solidFill>
                <a:cs typeface="Arial" pitchFamily="34" charset="0"/>
              </a:rPr>
              <a:pPr algn="r" defTabSz="342851" eaLnBrk="1" hangingPunct="1">
                <a:lnSpc>
                  <a:spcPct val="100000"/>
                </a:lnSpc>
                <a:spcBef>
                  <a:spcPts val="0"/>
                </a:spcBef>
                <a:buClr>
                  <a:srgbClr val="829E7E"/>
                </a:buClr>
                <a:buFont typeface="Arial"/>
                <a:buNone/>
                <a:defRPr/>
              </a:pPr>
              <a:t>‹#›</a:t>
            </a:fld>
            <a:endParaRPr lang="en-US" sz="600" b="0" dirty="0" smtClean="0">
              <a:solidFill>
                <a:srgbClr val="292929"/>
              </a:solidFill>
              <a:cs typeface="Arial" pitchFamily="34" charset="0"/>
            </a:endParaRPr>
          </a:p>
        </p:txBody>
      </p:sp>
      <p:sp>
        <p:nvSpPr>
          <p:cNvPr id="12" name="Text Box 14"/>
          <p:cNvSpPr txBox="1">
            <a:spLocks noChangeArrowheads="1"/>
          </p:cNvSpPr>
          <p:nvPr userDrawn="1"/>
        </p:nvSpPr>
        <p:spPr bwMode="auto">
          <a:xfrm>
            <a:off x="858838" y="6500287"/>
            <a:ext cx="2228850" cy="292100"/>
          </a:xfrm>
          <a:prstGeom prst="rect">
            <a:avLst/>
          </a:prstGeom>
          <a:noFill/>
          <a:ln>
            <a:noFill/>
          </a:ln>
          <a:extLst>
            <a:ext uri="{909E8E84-426E-40dd-AFC4-6F175D3DCCD1}"/>
            <a:ext uri="{91240B29-F687-4f45-9708-019B960494DF}"/>
          </a:extLst>
        </p:spPr>
        <p:txBody>
          <a:bodyPr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829E7E"/>
              </a:buClr>
              <a:buFont typeface="Arial"/>
              <a:buNone/>
              <a:defRPr/>
            </a:pPr>
            <a:r>
              <a:rPr lang="en-US" sz="600" b="0" dirty="0" smtClean="0">
                <a:solidFill>
                  <a:srgbClr val="292929"/>
                </a:solidFill>
                <a:cs typeface="Arial" pitchFamily="34" charset="0"/>
              </a:rPr>
              <a:t>Copyright © 2011, Oracle and/or its affiliates. All rights reserved.</a:t>
            </a:r>
          </a:p>
        </p:txBody>
      </p:sp>
      <p:cxnSp>
        <p:nvCxnSpPr>
          <p:cNvPr id="16" name="Straight Connector 15"/>
          <p:cNvCxnSpPr/>
          <p:nvPr userDrawn="1"/>
        </p:nvCxnSpPr>
        <p:spPr>
          <a:xfrm flipH="1">
            <a:off x="823926" y="6529919"/>
            <a:ext cx="1587" cy="129116"/>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Tree>
  </p:cSld>
  <p:clrMap bg1="lt1" tx1="dk1" bg2="lt2" tx2="dk2" accent1="accent1" accent2="accent2" accent3="accent3" accent4="accent4" accent5="accent5" accent6="accent6" hlink="hlink" folHlink="folHlink"/>
  <p:sldLayoutIdLst>
    <p:sldLayoutId id="2147484298" r:id="rId1"/>
    <p:sldLayoutId id="2147484299" r:id="rId2"/>
    <p:sldLayoutId id="2147484300" r:id="rId3"/>
    <p:sldLayoutId id="2147484301" r:id="rId4"/>
    <p:sldLayoutId id="2147484302" r:id="rId5"/>
    <p:sldLayoutId id="2147484303" r:id="rId6"/>
    <p:sldLayoutId id="2147484304" r:id="rId7"/>
    <p:sldLayoutId id="2147484305" r:id="rId8"/>
    <p:sldLayoutId id="2147484306" r:id="rId9"/>
    <p:sldLayoutId id="2147484307" r:id="rId10"/>
    <p:sldLayoutId id="2147484308" r:id="rId11"/>
    <p:sldLayoutId id="2147484309" r:id="rId12"/>
    <p:sldLayoutId id="2147484310" r:id="rId13"/>
    <p:sldLayoutId id="2147484311" r:id="rId14"/>
    <p:sldLayoutId id="2147484312" r:id="rId15"/>
    <p:sldLayoutId id="2147484313" r:id="rId16"/>
    <p:sldLayoutId id="2147484314" r:id="rId17"/>
  </p:sldLayoutIdLst>
  <p:timing>
    <p:tnLst>
      <p:par>
        <p:cTn id="1" dur="indefinite" restart="never" nodeType="tmRoot"/>
      </p:par>
    </p:tnLst>
  </p:timing>
  <p:hf sldNum="0" hdr="0" dt="0"/>
  <p:txStyles>
    <p:titleStyle>
      <a:lvl1pPr algn="l" rtl="0" eaLnBrk="0" fontAlgn="base" hangingPunct="0">
        <a:spcBef>
          <a:spcPct val="0"/>
        </a:spcBef>
        <a:spcAft>
          <a:spcPct val="0"/>
        </a:spcAft>
        <a:defRPr sz="2800" b="1" kern="1200">
          <a:solidFill>
            <a:schemeClr val="tx1"/>
          </a:solidFill>
          <a:latin typeface="Arial" pitchFamily="34" charset="0"/>
          <a:ea typeface="MS PGothic" pitchFamily="34" charset="-128"/>
          <a:cs typeface="ＭＳ Ｐゴシック" pitchFamily="127" charset="-128"/>
        </a:defRPr>
      </a:lvl1pPr>
      <a:lvl2pPr algn="l" rtl="0" eaLnBrk="0" fontAlgn="base" hangingPunct="0">
        <a:spcBef>
          <a:spcPct val="0"/>
        </a:spcBef>
        <a:spcAft>
          <a:spcPct val="0"/>
        </a:spcAft>
        <a:defRPr sz="2800" b="1">
          <a:solidFill>
            <a:schemeClr val="tx1"/>
          </a:solidFill>
          <a:latin typeface="Arial" charset="0"/>
          <a:ea typeface="MS PGothic" pitchFamily="34" charset="-128"/>
          <a:cs typeface="ＭＳ Ｐゴシック" pitchFamily="127" charset="-128"/>
        </a:defRPr>
      </a:lvl2pPr>
      <a:lvl3pPr algn="l" rtl="0" eaLnBrk="0" fontAlgn="base" hangingPunct="0">
        <a:spcBef>
          <a:spcPct val="0"/>
        </a:spcBef>
        <a:spcAft>
          <a:spcPct val="0"/>
        </a:spcAft>
        <a:defRPr sz="2800" b="1">
          <a:solidFill>
            <a:schemeClr val="tx1"/>
          </a:solidFill>
          <a:latin typeface="Arial" charset="0"/>
          <a:ea typeface="MS PGothic" pitchFamily="34" charset="-128"/>
          <a:cs typeface="ＭＳ Ｐゴシック" pitchFamily="127" charset="-128"/>
        </a:defRPr>
      </a:lvl3pPr>
      <a:lvl4pPr algn="l" rtl="0" eaLnBrk="0" fontAlgn="base" hangingPunct="0">
        <a:spcBef>
          <a:spcPct val="0"/>
        </a:spcBef>
        <a:spcAft>
          <a:spcPct val="0"/>
        </a:spcAft>
        <a:defRPr sz="2800" b="1">
          <a:solidFill>
            <a:schemeClr val="tx1"/>
          </a:solidFill>
          <a:latin typeface="Arial" charset="0"/>
          <a:ea typeface="MS PGothic" pitchFamily="34" charset="-128"/>
          <a:cs typeface="ＭＳ Ｐゴシック" pitchFamily="127" charset="-128"/>
        </a:defRPr>
      </a:lvl4pPr>
      <a:lvl5pPr algn="l" rtl="0" eaLnBrk="0" fontAlgn="base" hangingPunct="0">
        <a:spcBef>
          <a:spcPct val="0"/>
        </a:spcBef>
        <a:spcAft>
          <a:spcPct val="0"/>
        </a:spcAft>
        <a:defRPr sz="2800" b="1">
          <a:solidFill>
            <a:schemeClr val="tx1"/>
          </a:solidFill>
          <a:latin typeface="Arial" charset="0"/>
          <a:ea typeface="MS PGothic" pitchFamily="34" charset="-128"/>
          <a:cs typeface="ＭＳ Ｐゴシック" pitchFamily="127" charset="-128"/>
        </a:defRPr>
      </a:lvl5pPr>
      <a:lvl6pPr marL="285573" algn="l" rtl="0" eaLnBrk="1" fontAlgn="base" hangingPunct="1">
        <a:spcBef>
          <a:spcPct val="0"/>
        </a:spcBef>
        <a:spcAft>
          <a:spcPct val="0"/>
        </a:spcAft>
        <a:defRPr sz="2200" b="1">
          <a:solidFill>
            <a:schemeClr val="tx1"/>
          </a:solidFill>
          <a:latin typeface="Arial" charset="0"/>
          <a:cs typeface="Arial" charset="0"/>
        </a:defRPr>
      </a:lvl6pPr>
      <a:lvl7pPr marL="571145" algn="l" rtl="0" eaLnBrk="1" fontAlgn="base" hangingPunct="1">
        <a:spcBef>
          <a:spcPct val="0"/>
        </a:spcBef>
        <a:spcAft>
          <a:spcPct val="0"/>
        </a:spcAft>
        <a:defRPr sz="2200" b="1">
          <a:solidFill>
            <a:schemeClr val="tx1"/>
          </a:solidFill>
          <a:latin typeface="Arial" charset="0"/>
          <a:cs typeface="Arial" charset="0"/>
        </a:defRPr>
      </a:lvl7pPr>
      <a:lvl8pPr marL="856718" algn="l" rtl="0" eaLnBrk="1" fontAlgn="base" hangingPunct="1">
        <a:spcBef>
          <a:spcPct val="0"/>
        </a:spcBef>
        <a:spcAft>
          <a:spcPct val="0"/>
        </a:spcAft>
        <a:defRPr sz="2200" b="1">
          <a:solidFill>
            <a:schemeClr val="tx1"/>
          </a:solidFill>
          <a:latin typeface="Arial" charset="0"/>
          <a:cs typeface="Arial" charset="0"/>
        </a:defRPr>
      </a:lvl8pPr>
      <a:lvl9pPr marL="1142291" algn="l" rtl="0" eaLnBrk="1" fontAlgn="base" hangingPunct="1">
        <a:spcBef>
          <a:spcPct val="0"/>
        </a:spcBef>
        <a:spcAft>
          <a:spcPct val="0"/>
        </a:spcAft>
        <a:defRPr sz="2200" b="1">
          <a:solidFill>
            <a:schemeClr val="tx1"/>
          </a:solidFill>
          <a:latin typeface="Arial" charset="0"/>
          <a:cs typeface="Arial" charset="0"/>
        </a:defRPr>
      </a:lvl9pPr>
    </p:titleStyle>
    <p:bodyStyle>
      <a:lvl1pPr marL="212725" indent="-212725" algn="l" rtl="0" eaLnBrk="0" fontAlgn="base" hangingPunct="0">
        <a:spcBef>
          <a:spcPts val="500"/>
        </a:spcBef>
        <a:spcAft>
          <a:spcPts val="200"/>
        </a:spcAft>
        <a:buClr>
          <a:schemeClr val="tx2"/>
        </a:buClr>
        <a:buFont typeface="Arial" pitchFamily="34" charset="0"/>
        <a:buChar char="•"/>
        <a:defRPr sz="2400" kern="1200">
          <a:solidFill>
            <a:schemeClr val="tx1"/>
          </a:solidFill>
          <a:latin typeface="Arial" pitchFamily="34" charset="0"/>
          <a:ea typeface="MS PGothic" pitchFamily="34" charset="-128"/>
          <a:cs typeface="ＭＳ Ｐゴシック" pitchFamily="127" charset="-128"/>
        </a:defRPr>
      </a:lvl1pPr>
      <a:lvl2pPr marL="512763" indent="-227013" algn="l" rtl="0" eaLnBrk="0" fontAlgn="base" hangingPunct="0">
        <a:spcBef>
          <a:spcPts val="200"/>
        </a:spcBef>
        <a:spcAft>
          <a:spcPts val="200"/>
        </a:spcAft>
        <a:buFont typeface="Arial" pitchFamily="34" charset="0"/>
        <a:buChar char="–"/>
        <a:defRPr sz="2000" kern="1200">
          <a:solidFill>
            <a:schemeClr val="tx1"/>
          </a:solidFill>
          <a:latin typeface="Arial" pitchFamily="34" charset="0"/>
          <a:ea typeface="MS PGothic" pitchFamily="34" charset="-128"/>
          <a:cs typeface="ＭＳ Ｐゴシック" pitchFamily="127" charset="-128"/>
        </a:defRPr>
      </a:lvl2pPr>
      <a:lvl3pPr marL="712788" indent="-141288" algn="l" rtl="0" eaLnBrk="0" fontAlgn="base" hangingPunct="0">
        <a:spcBef>
          <a:spcPts val="200"/>
        </a:spcBef>
        <a:spcAft>
          <a:spcPts val="200"/>
        </a:spcAft>
        <a:buClr>
          <a:schemeClr val="tx2"/>
        </a:buClr>
        <a:buFont typeface="Arial" pitchFamily="34" charset="0"/>
        <a:buChar char="•"/>
        <a:defRPr kern="1200">
          <a:solidFill>
            <a:schemeClr val="tx1"/>
          </a:solidFill>
          <a:latin typeface="Arial" pitchFamily="34" charset="0"/>
          <a:ea typeface="MS PGothic" pitchFamily="34" charset="-128"/>
          <a:cs typeface="ＭＳ Ｐゴシック" pitchFamily="127" charset="-128"/>
        </a:defRPr>
      </a:lvl3pPr>
      <a:lvl4pPr marL="1085850" indent="-228600" algn="l" rtl="0" eaLnBrk="0" fontAlgn="base" hangingPunct="0">
        <a:spcBef>
          <a:spcPts val="200"/>
        </a:spcBef>
        <a:spcAft>
          <a:spcPts val="200"/>
        </a:spcAft>
        <a:buFont typeface="Arial" pitchFamily="34" charset="0"/>
        <a:buChar char="–"/>
        <a:defRPr kern="1200">
          <a:solidFill>
            <a:schemeClr val="tx1"/>
          </a:solidFill>
          <a:latin typeface="Arial" pitchFamily="34" charset="0"/>
          <a:ea typeface="MS PGothic" pitchFamily="34" charset="-128"/>
          <a:cs typeface="ＭＳ Ｐゴシック" pitchFamily="127" charset="-128"/>
        </a:defRPr>
      </a:lvl4pPr>
      <a:lvl5pPr marL="1374775" indent="-231775" algn="l" rtl="0" eaLnBrk="0" fontAlgn="base" hangingPunct="0">
        <a:spcBef>
          <a:spcPts val="200"/>
        </a:spcBef>
        <a:spcAft>
          <a:spcPts val="200"/>
        </a:spcAft>
        <a:buClr>
          <a:schemeClr val="tx2"/>
        </a:buClr>
        <a:buFont typeface="Arial" pitchFamily="34" charset="0"/>
        <a:buChar char="•"/>
        <a:defRPr kern="1200">
          <a:solidFill>
            <a:schemeClr val="tx1"/>
          </a:solidFill>
          <a:latin typeface="Arial" pitchFamily="34" charset="0"/>
          <a:ea typeface="MS PGothic" pitchFamily="34" charset="-128"/>
          <a:cs typeface="ＭＳ Ｐゴシック" pitchFamily="127" charset="-128"/>
        </a:defRPr>
      </a:lvl5pPr>
      <a:lvl6pPr marL="1570651"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6pPr>
      <a:lvl7pPr marL="1856224"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7pPr>
      <a:lvl8pPr marL="2141797"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8pPr>
      <a:lvl9pPr marL="2427369"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9pPr>
    </p:bodyStyle>
    <p:otherStyle>
      <a:defPPr>
        <a:defRPr lang="en-US"/>
      </a:defPPr>
      <a:lvl1pPr marL="0" algn="l" defTabSz="571145" rtl="0" eaLnBrk="1" latinLnBrk="0" hangingPunct="1">
        <a:defRPr sz="1100" kern="1200">
          <a:solidFill>
            <a:schemeClr val="tx1"/>
          </a:solidFill>
          <a:latin typeface="+mn-lt"/>
          <a:ea typeface="+mn-ea"/>
          <a:cs typeface="+mn-cs"/>
        </a:defRPr>
      </a:lvl1pPr>
      <a:lvl2pPr marL="285573" algn="l" defTabSz="571145" rtl="0" eaLnBrk="1" latinLnBrk="0" hangingPunct="1">
        <a:defRPr sz="1100" kern="1200">
          <a:solidFill>
            <a:schemeClr val="tx1"/>
          </a:solidFill>
          <a:latin typeface="+mn-lt"/>
          <a:ea typeface="+mn-ea"/>
          <a:cs typeface="+mn-cs"/>
        </a:defRPr>
      </a:lvl2pPr>
      <a:lvl3pPr marL="571145" algn="l" defTabSz="571145" rtl="0" eaLnBrk="1" latinLnBrk="0" hangingPunct="1">
        <a:defRPr sz="1100" kern="1200">
          <a:solidFill>
            <a:schemeClr val="tx1"/>
          </a:solidFill>
          <a:latin typeface="+mn-lt"/>
          <a:ea typeface="+mn-ea"/>
          <a:cs typeface="+mn-cs"/>
        </a:defRPr>
      </a:lvl3pPr>
      <a:lvl4pPr marL="856718" algn="l" defTabSz="571145" rtl="0" eaLnBrk="1" latinLnBrk="0" hangingPunct="1">
        <a:defRPr sz="1100" kern="1200">
          <a:solidFill>
            <a:schemeClr val="tx1"/>
          </a:solidFill>
          <a:latin typeface="+mn-lt"/>
          <a:ea typeface="+mn-ea"/>
          <a:cs typeface="+mn-cs"/>
        </a:defRPr>
      </a:lvl4pPr>
      <a:lvl5pPr marL="1142291" algn="l" defTabSz="571145" rtl="0" eaLnBrk="1" latinLnBrk="0" hangingPunct="1">
        <a:defRPr sz="1100" kern="1200">
          <a:solidFill>
            <a:schemeClr val="tx1"/>
          </a:solidFill>
          <a:latin typeface="+mn-lt"/>
          <a:ea typeface="+mn-ea"/>
          <a:cs typeface="+mn-cs"/>
        </a:defRPr>
      </a:lvl5pPr>
      <a:lvl6pPr marL="1427864" algn="l" defTabSz="571145" rtl="0" eaLnBrk="1" latinLnBrk="0" hangingPunct="1">
        <a:defRPr sz="1100" kern="1200">
          <a:solidFill>
            <a:schemeClr val="tx1"/>
          </a:solidFill>
          <a:latin typeface="+mn-lt"/>
          <a:ea typeface="+mn-ea"/>
          <a:cs typeface="+mn-cs"/>
        </a:defRPr>
      </a:lvl6pPr>
      <a:lvl7pPr marL="1713437" algn="l" defTabSz="571145" rtl="0" eaLnBrk="1" latinLnBrk="0" hangingPunct="1">
        <a:defRPr sz="1100" kern="1200">
          <a:solidFill>
            <a:schemeClr val="tx1"/>
          </a:solidFill>
          <a:latin typeface="+mn-lt"/>
          <a:ea typeface="+mn-ea"/>
          <a:cs typeface="+mn-cs"/>
        </a:defRPr>
      </a:lvl7pPr>
      <a:lvl8pPr marL="1999011" algn="l" defTabSz="571145" rtl="0" eaLnBrk="1" latinLnBrk="0" hangingPunct="1">
        <a:defRPr sz="1100" kern="1200">
          <a:solidFill>
            <a:schemeClr val="tx1"/>
          </a:solidFill>
          <a:latin typeface="+mn-lt"/>
          <a:ea typeface="+mn-ea"/>
          <a:cs typeface="+mn-cs"/>
        </a:defRPr>
      </a:lvl8pPr>
      <a:lvl9pPr marL="2284583" algn="l" defTabSz="571145" rtl="0" eaLnBrk="1" latinLnBrk="0" hangingPunct="1">
        <a:defRPr sz="11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4347" y="327385"/>
            <a:ext cx="8229590" cy="541860"/>
          </a:xfrm>
          <a:prstGeom prst="rect">
            <a:avLst/>
          </a:prstGeom>
        </p:spPr>
        <p:txBody>
          <a:bodyPr vert="horz" lIns="0" tIns="0" rIns="0" bIns="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04347" y="2031447"/>
            <a:ext cx="8229600" cy="3906519"/>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pic>
        <p:nvPicPr>
          <p:cNvPr id="13" name="Picture 20" descr="Oracle WHITE"/>
          <p:cNvPicPr>
            <a:picLocks noChangeArrowheads="1"/>
          </p:cNvPicPr>
          <p:nvPr/>
        </p:nvPicPr>
        <p:blipFill>
          <a:blip r:embed="rId27" cstate="print"/>
          <a:srcRect/>
          <a:stretch>
            <a:fillRect/>
          </a:stretch>
        </p:blipFill>
        <p:spPr bwMode="auto">
          <a:xfrm>
            <a:off x="8015479" y="6225235"/>
            <a:ext cx="704056" cy="118296"/>
          </a:xfrm>
          <a:prstGeom prst="rect">
            <a:avLst/>
          </a:prstGeom>
          <a:noFill/>
          <a:ln w="9525">
            <a:noFill/>
            <a:miter lim="800000"/>
            <a:headEnd/>
            <a:tailEnd/>
          </a:ln>
        </p:spPr>
      </p:pic>
      <p:grpSp>
        <p:nvGrpSpPr>
          <p:cNvPr id="4" name="Group 4"/>
          <p:cNvGrpSpPr/>
          <p:nvPr/>
        </p:nvGrpSpPr>
        <p:grpSpPr>
          <a:xfrm>
            <a:off x="0" y="6172201"/>
            <a:ext cx="9144000" cy="224367"/>
            <a:chOff x="0" y="4629150"/>
            <a:chExt cx="9144000" cy="168275"/>
          </a:xfrm>
        </p:grpSpPr>
        <p:pic>
          <p:nvPicPr>
            <p:cNvPr id="9" name="Picture 25" descr="Red Bar"/>
            <p:cNvPicPr>
              <a:picLocks noChangeAspect="1" noChangeArrowheads="1"/>
            </p:cNvPicPr>
            <p:nvPr/>
          </p:nvPicPr>
          <p:blipFill>
            <a:blip r:embed="rId28" cstate="print">
              <a:extLst>
                <a:ext uri="{28A0092B-C50C-407E-A947-70E740481C1C}">
                  <a14:useLocalDpi xmlns="" xmlns:a14="http://schemas.microsoft.com/office/drawing/2010/main" val="0"/>
                </a:ext>
              </a:extLst>
            </a:blip>
            <a:srcRect/>
            <a:stretch>
              <a:fillRect/>
            </a:stretch>
          </p:blipFill>
          <p:spPr bwMode="auto">
            <a:xfrm>
              <a:off x="0" y="4629150"/>
              <a:ext cx="9144000" cy="168275"/>
            </a:xfrm>
            <a:prstGeom prst="rect">
              <a:avLst/>
            </a:prstGeom>
            <a:solidFill>
              <a:schemeClr val="accent1"/>
            </a:solidFill>
            <a:ln>
              <a:noFill/>
            </a:ln>
            <a:extLst/>
          </p:spPr>
        </p:pic>
        <p:pic>
          <p:nvPicPr>
            <p:cNvPr id="18" name="Picture 20" descr="Oracle WHITE"/>
            <p:cNvPicPr>
              <a:picLocks noChangeArrowheads="1"/>
            </p:cNvPicPr>
            <p:nvPr userDrawn="1"/>
          </p:nvPicPr>
          <p:blipFill>
            <a:blip r:embed="rId27" cstate="print"/>
            <a:srcRect/>
            <a:stretch>
              <a:fillRect/>
            </a:stretch>
          </p:blipFill>
          <p:spPr bwMode="auto">
            <a:xfrm>
              <a:off x="8015479" y="4668926"/>
              <a:ext cx="704056" cy="88722"/>
            </a:xfrm>
            <a:prstGeom prst="rect">
              <a:avLst/>
            </a:prstGeom>
            <a:noFill/>
            <a:ln w="9525">
              <a:noFill/>
              <a:miter lim="800000"/>
              <a:headEnd/>
              <a:tailEnd/>
            </a:ln>
          </p:spPr>
        </p:pic>
      </p:grpSp>
      <p:grpSp>
        <p:nvGrpSpPr>
          <p:cNvPr id="5" name="Group 13"/>
          <p:cNvGrpSpPr/>
          <p:nvPr/>
        </p:nvGrpSpPr>
        <p:grpSpPr>
          <a:xfrm>
            <a:off x="597807" y="6551720"/>
            <a:ext cx="4584912" cy="292224"/>
            <a:chOff x="597807" y="4913790"/>
            <a:chExt cx="4584912" cy="219168"/>
          </a:xfrm>
        </p:grpSpPr>
        <p:sp>
          <p:nvSpPr>
            <p:cNvPr id="15" name="Text Box 14"/>
            <p:cNvSpPr txBox="1">
              <a:spLocks noChangeArrowheads="1"/>
            </p:cNvSpPr>
            <p:nvPr userDrawn="1"/>
          </p:nvSpPr>
          <p:spPr bwMode="auto">
            <a:xfrm>
              <a:off x="631886" y="4913973"/>
              <a:ext cx="2505014" cy="2185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buClr>
                  <a:srgbClr val="FF1414"/>
                </a:buClr>
                <a:buFont typeface="Arial"/>
                <a:buNone/>
                <a:defRPr/>
              </a:pPr>
              <a:r>
                <a:rPr lang="en-US" sz="600" b="0" dirty="0" smtClean="0">
                  <a:solidFill>
                    <a:srgbClr val="000000"/>
                  </a:solidFill>
                  <a:cs typeface="Arial" pitchFamily="34" charset="0"/>
                </a:rPr>
                <a:t>Copyright © 2012, Oracle and/or its affiliates. All rights reserved.</a:t>
              </a:r>
            </a:p>
          </p:txBody>
        </p:sp>
        <p:cxnSp>
          <p:nvCxnSpPr>
            <p:cNvPr id="16" name="Straight Connector 15"/>
            <p:cNvCxnSpPr/>
            <p:nvPr userDrawn="1"/>
          </p:nvCxnSpPr>
          <p:spPr>
            <a:xfrm flipH="1">
              <a:off x="597807" y="4935973"/>
              <a:ext cx="1092" cy="96623"/>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sp>
          <p:nvSpPr>
            <p:cNvPr id="17" name="Text Box 14"/>
            <p:cNvSpPr txBox="1">
              <a:spLocks noChangeArrowheads="1"/>
            </p:cNvSpPr>
            <p:nvPr userDrawn="1"/>
          </p:nvSpPr>
          <p:spPr bwMode="auto">
            <a:xfrm>
              <a:off x="2923362" y="4913790"/>
              <a:ext cx="2259357" cy="219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algn="l" defTabSz="342851" eaLnBrk="1" hangingPunct="1">
                <a:lnSpc>
                  <a:spcPct val="100000"/>
                </a:lnSpc>
                <a:spcBef>
                  <a:spcPts val="0"/>
                </a:spcBef>
                <a:spcAft>
                  <a:spcPts val="450"/>
                </a:spcAft>
                <a:buClr>
                  <a:srgbClr val="FF1414"/>
                </a:buClr>
                <a:buFont typeface="Arial"/>
                <a:buNone/>
                <a:defRPr/>
              </a:pPr>
              <a:r>
                <a:rPr lang="en-US" sz="600" b="0" dirty="0" smtClean="0">
                  <a:solidFill>
                    <a:srgbClr val="000000"/>
                  </a:solidFill>
                  <a:cs typeface="Arial" pitchFamily="34" charset="0"/>
                </a:rPr>
                <a:t>Confidential – Oracle Restricted</a:t>
              </a:r>
            </a:p>
          </p:txBody>
        </p:sp>
        <p:cxnSp>
          <p:nvCxnSpPr>
            <p:cNvPr id="19" name="Straight Connector 18"/>
            <p:cNvCxnSpPr/>
            <p:nvPr userDrawn="1"/>
          </p:nvCxnSpPr>
          <p:spPr>
            <a:xfrm flipH="1">
              <a:off x="2893332" y="4935973"/>
              <a:ext cx="1092" cy="96623"/>
            </a:xfrm>
            <a:prstGeom prst="line">
              <a:avLst/>
            </a:prstGeom>
            <a:ln w="6350" cmpd="sng">
              <a:solidFill>
                <a:schemeClr val="tx1"/>
              </a:solidFill>
            </a:ln>
          </p:spPr>
          <p:style>
            <a:lnRef idx="1">
              <a:schemeClr val="dk1"/>
            </a:lnRef>
            <a:fillRef idx="0">
              <a:schemeClr val="dk1"/>
            </a:fillRef>
            <a:effectRef idx="0">
              <a:schemeClr val="dk1"/>
            </a:effectRef>
            <a:fontRef idx="minor">
              <a:schemeClr val="tx1"/>
            </a:fontRef>
          </p:style>
        </p:cxnSp>
      </p:grpSp>
      <p:sp>
        <p:nvSpPr>
          <p:cNvPr id="20" name="Rectangle 19"/>
          <p:cNvSpPr/>
          <p:nvPr/>
        </p:nvSpPr>
        <p:spPr>
          <a:xfrm>
            <a:off x="355762" y="6511759"/>
            <a:ext cx="279243" cy="184666"/>
          </a:xfrm>
          <a:prstGeom prst="rect">
            <a:avLst/>
          </a:prstGeom>
        </p:spPr>
        <p:txBody>
          <a:bodyPr wrap="none">
            <a:spAutoFit/>
          </a:bodyPr>
          <a:lstStyle/>
          <a:p>
            <a:pPr algn="r">
              <a:lnSpc>
                <a:spcPct val="100000"/>
              </a:lnSpc>
              <a:spcBef>
                <a:spcPct val="0"/>
              </a:spcBef>
              <a:buClrTx/>
            </a:pPr>
            <a:fld id="{6A5A4AC0-1BEC-FE47-8A68-418BE237F8CE}" type="slidenum">
              <a:rPr lang="en-US" sz="600" b="0" smtClean="0">
                <a:solidFill>
                  <a:srgbClr val="000000"/>
                </a:solidFill>
                <a:ea typeface="ＭＳ Ｐゴシック" pitchFamily="34" charset="-128"/>
                <a:cs typeface="Arial" pitchFamily="34" charset="0"/>
              </a:rPr>
              <a:pPr algn="r">
                <a:lnSpc>
                  <a:spcPct val="100000"/>
                </a:lnSpc>
                <a:spcBef>
                  <a:spcPct val="0"/>
                </a:spcBef>
                <a:buClrTx/>
              </a:pPr>
              <a:t>‹#›</a:t>
            </a:fld>
            <a:endParaRPr lang="en-US" sz="600" b="0" dirty="0">
              <a:solidFill>
                <a:srgbClr val="000000"/>
              </a:solidFill>
              <a:ea typeface="ＭＳ Ｐゴシック" pitchFamily="34" charset="-128"/>
              <a:cs typeface="Arial" pitchFamily="34" charset="0"/>
            </a:endParaRPr>
          </a:p>
        </p:txBody>
      </p:sp>
      <p:sp>
        <p:nvSpPr>
          <p:cNvPr id="21" name="Rectangle 20"/>
          <p:cNvSpPr/>
          <p:nvPr/>
        </p:nvSpPr>
        <p:spPr>
          <a:xfrm>
            <a:off x="0" y="0"/>
            <a:ext cx="576072" cy="743712"/>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0000"/>
              </a:lnSpc>
              <a:spcBef>
                <a:spcPct val="0"/>
              </a:spcBef>
              <a:buClrTx/>
            </a:pPr>
            <a:endParaRPr lang="en-US" sz="700" b="0">
              <a:solidFill>
                <a:prstClr val="white"/>
              </a:solidFill>
            </a:endParaRPr>
          </a:p>
        </p:txBody>
      </p:sp>
    </p:spTree>
    <p:extLst>
      <p:ext uri="{BB962C8B-B14F-4D97-AF65-F5344CB8AC3E}">
        <p14:creationId xmlns="" xmlns:p14="http://schemas.microsoft.com/office/powerpoint/2010/main" val="317983677"/>
      </p:ext>
    </p:extLst>
  </p:cSld>
  <p:clrMap bg1="lt1" tx1="dk1" bg2="lt2" tx2="dk2" accent1="accent1" accent2="accent2" accent3="accent3" accent4="accent4" accent5="accent5" accent6="accent6" hlink="hlink" folHlink="folHlink"/>
  <p:sldLayoutIdLst>
    <p:sldLayoutId id="2147484316" r:id="rId1"/>
    <p:sldLayoutId id="2147484317" r:id="rId2"/>
    <p:sldLayoutId id="2147484318" r:id="rId3"/>
    <p:sldLayoutId id="2147484319" r:id="rId4"/>
    <p:sldLayoutId id="2147484320" r:id="rId5"/>
    <p:sldLayoutId id="2147484321" r:id="rId6"/>
    <p:sldLayoutId id="2147484322" r:id="rId7"/>
    <p:sldLayoutId id="2147484323" r:id="rId8"/>
    <p:sldLayoutId id="2147484324" r:id="rId9"/>
    <p:sldLayoutId id="2147484325" r:id="rId10"/>
    <p:sldLayoutId id="2147484326" r:id="rId11"/>
    <p:sldLayoutId id="2147484327" r:id="rId12"/>
    <p:sldLayoutId id="2147484328" r:id="rId13"/>
    <p:sldLayoutId id="2147484329" r:id="rId14"/>
    <p:sldLayoutId id="2147484330" r:id="rId15"/>
    <p:sldLayoutId id="2147484331" r:id="rId16"/>
    <p:sldLayoutId id="2147484332" r:id="rId17"/>
    <p:sldLayoutId id="2147484333" r:id="rId18"/>
    <p:sldLayoutId id="2147484334" r:id="rId19"/>
    <p:sldLayoutId id="2147484335" r:id="rId20"/>
    <p:sldLayoutId id="2147484336" r:id="rId21"/>
    <p:sldLayoutId id="2147484337" r:id="rId22"/>
    <p:sldLayoutId id="2147484338" r:id="rId23"/>
    <p:sldLayoutId id="2147484339" r:id="rId24"/>
    <p:sldLayoutId id="2147484340" r:id="rId25"/>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itchFamily="34" charset="0"/>
          <a:ea typeface="+mj-ea"/>
          <a:cs typeface="Arial" pitchFamily="34" charset="0"/>
        </a:defRPr>
      </a:lvl1pPr>
    </p:titleStyle>
    <p:bodyStyle>
      <a:lvl1pPr marL="228600" indent="-168275" algn="l" defTabSz="228600" rtl="0" eaLnBrk="1" latinLnBrk="0" hangingPunct="1">
        <a:spcBef>
          <a:spcPts val="0"/>
        </a:spcBef>
        <a:spcAft>
          <a:spcPts val="600"/>
        </a:spcAft>
        <a:buClr>
          <a:srgbClr val="FF0000"/>
        </a:buClr>
        <a:buSzPct val="85000"/>
        <a:buFont typeface="Wingdings" pitchFamily="2" charset="2"/>
        <a:buChar char="§"/>
        <a:tabLst/>
        <a:defRPr sz="2000" kern="1200">
          <a:solidFill>
            <a:schemeClr val="tx1"/>
          </a:solidFill>
          <a:latin typeface="Arial" pitchFamily="34" charset="0"/>
          <a:ea typeface="+mn-ea"/>
          <a:cs typeface="Arial" pitchFamily="34" charset="0"/>
        </a:defRPr>
      </a:lvl1pPr>
      <a:lvl2pPr marL="6318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2pPr>
      <a:lvl3pPr marL="974725" indent="-174625" algn="l" defTabSz="228600" rtl="0" eaLnBrk="1" latinLnBrk="0" hangingPunct="1">
        <a:spcBef>
          <a:spcPts val="0"/>
        </a:spcBef>
        <a:spcAft>
          <a:spcPts val="600"/>
        </a:spcAft>
        <a:buClr>
          <a:srgbClr val="FF0000"/>
        </a:buClr>
        <a:buSzPct val="85000"/>
        <a:buFont typeface="Wingdings" pitchFamily="2" charset="2"/>
        <a:buChar char="§"/>
        <a:defRPr sz="1800" kern="1200">
          <a:solidFill>
            <a:schemeClr val="tx1"/>
          </a:solidFill>
          <a:latin typeface="Arial" pitchFamily="34" charset="0"/>
          <a:ea typeface="+mn-ea"/>
          <a:cs typeface="Arial" pitchFamily="34" charset="0"/>
        </a:defRPr>
      </a:lvl3pPr>
      <a:lvl4pPr marL="1431925" indent="-228600" algn="l" defTabSz="228600" rtl="0" eaLnBrk="1" latinLnBrk="0" hangingPunct="1">
        <a:spcBef>
          <a:spcPts val="0"/>
        </a:spcBef>
        <a:spcAft>
          <a:spcPts val="600"/>
        </a:spcAft>
        <a:buSzPct val="85000"/>
        <a:buFont typeface="Arial" pitchFamily="34" charset="0"/>
        <a:buChar char="–"/>
        <a:defRPr sz="1800" kern="1200">
          <a:solidFill>
            <a:schemeClr val="tx1"/>
          </a:solidFill>
          <a:latin typeface="Arial" pitchFamily="34" charset="0"/>
          <a:ea typeface="+mn-ea"/>
          <a:cs typeface="Arial" pitchFamily="34" charset="0"/>
        </a:defRPr>
      </a:lvl4pPr>
      <a:lvl5pPr marL="1828800" indent="-168275" algn="l" defTabSz="914400" rtl="0" eaLnBrk="1" latinLnBrk="0" hangingPunct="1">
        <a:spcBef>
          <a:spcPts val="0"/>
        </a:spcBef>
        <a:spcAft>
          <a:spcPts val="600"/>
        </a:spcAft>
        <a:buClr>
          <a:srgbClr val="FF0000"/>
        </a:buClr>
        <a:buFont typeface="Arial" pitchFamily="34" charset="0"/>
        <a:buChar char="»"/>
        <a:defRPr sz="14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17.xml"/></Relationships>
</file>

<file path=ppt/slides/_rels/slide1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74.xml"/><Relationship Id="rId4" Type="http://schemas.openxmlformats.org/officeDocument/2006/relationships/image" Target="../media/image49.png"/></Relationships>
</file>

<file path=ppt/slides/_rels/slide1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74.xml"/></Relationships>
</file>

<file path=ppt/slides/_rels/slide1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73.xml"/><Relationship Id="rId5" Type="http://schemas.openxmlformats.org/officeDocument/2006/relationships/image" Target="../media/image52.png"/><Relationship Id="rId4" Type="http://schemas.openxmlformats.org/officeDocument/2006/relationships/image" Target="../media/image51.png"/></Relationships>
</file>

<file path=ppt/slides/_rels/slide1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1.xml"/><Relationship Id="rId1" Type="http://schemas.openxmlformats.org/officeDocument/2006/relationships/slideLayout" Target="../slideLayouts/slideLayout29.xml"/><Relationship Id="rId5" Type="http://schemas.openxmlformats.org/officeDocument/2006/relationships/image" Target="../media/image55.png"/><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12.xml"/><Relationship Id="rId1" Type="http://schemas.openxmlformats.org/officeDocument/2006/relationships/slideLayout" Target="../slideLayouts/slideLayout30.xml"/><Relationship Id="rId5" Type="http://schemas.openxmlformats.org/officeDocument/2006/relationships/image" Target="../media/image58.png"/><Relationship Id="rId4"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13.xml"/><Relationship Id="rId1" Type="http://schemas.openxmlformats.org/officeDocument/2006/relationships/slideLayout" Target="../slideLayouts/slideLayout30.xml"/><Relationship Id="rId5" Type="http://schemas.openxmlformats.org/officeDocument/2006/relationships/image" Target="../media/image59.jpeg"/><Relationship Id="rId4" Type="http://schemas.openxmlformats.org/officeDocument/2006/relationships/image" Target="../media/image57.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5.xml"/><Relationship Id="rId1" Type="http://schemas.openxmlformats.org/officeDocument/2006/relationships/vmlDrawing" Target="../drawings/vmlDrawing2.vml"/><Relationship Id="rId4" Type="http://schemas.openxmlformats.org/officeDocument/2006/relationships/image" Target="../media/image59.jpeg"/></Relationships>
</file>

<file path=ppt/slides/_rels/slide1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4.xml"/><Relationship Id="rId1" Type="http://schemas.openxmlformats.org/officeDocument/2006/relationships/slideLayout" Target="../slideLayouts/slideLayout27.xml"/><Relationship Id="rId5" Type="http://schemas.openxmlformats.org/officeDocument/2006/relationships/image" Target="../media/image63.jpeg"/><Relationship Id="rId4" Type="http://schemas.openxmlformats.org/officeDocument/2006/relationships/image" Target="../media/image62.jpeg"/></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57.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jpeg"/></Relationships>
</file>

<file path=ppt/slides/_rels/slide2.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notesSlide" Target="../notesSlides/notesSlide1.xml"/><Relationship Id="rId7" Type="http://schemas.openxmlformats.org/officeDocument/2006/relationships/image" Target="../media/image23.jpeg"/><Relationship Id="rId12"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2.jpe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oleObject" Target="../embeddings/oleObject1.bin"/><Relationship Id="rId9" Type="http://schemas.openxmlformats.org/officeDocument/2006/relationships/image" Target="../media/image25.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5.xml"/><Relationship Id="rId1" Type="http://schemas.openxmlformats.org/officeDocument/2006/relationships/tags" Target="../tags/tag1.xml"/></Relationships>
</file>

<file path=ppt/slides/_rels/slide21.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66.png"/><Relationship Id="rId7" Type="http://schemas.openxmlformats.org/officeDocument/2006/relationships/image" Target="../media/image69.png"/><Relationship Id="rId2" Type="http://schemas.openxmlformats.org/officeDocument/2006/relationships/notesSlide" Target="../notesSlides/notesSlide17.xml"/><Relationship Id="rId1" Type="http://schemas.openxmlformats.org/officeDocument/2006/relationships/slideLayout" Target="../slideLayouts/slideLayout85.xml"/><Relationship Id="rId6" Type="http://schemas.openxmlformats.org/officeDocument/2006/relationships/image" Target="../media/image68.jpeg"/><Relationship Id="rId5" Type="http://schemas.openxmlformats.org/officeDocument/2006/relationships/image" Target="../media/image67.png"/><Relationship Id="rId4" Type="http://schemas.openxmlformats.org/officeDocument/2006/relationships/image" Target="../media/image37.jpe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8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9.xml"/><Relationship Id="rId1" Type="http://schemas.openxmlformats.org/officeDocument/2006/relationships/slideLayout" Target="../slideLayouts/slideLayout85.xml"/><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0.xml"/><Relationship Id="rId1" Type="http://schemas.openxmlformats.org/officeDocument/2006/relationships/slideLayout" Target="../slideLayouts/slideLayout85.xml"/><Relationship Id="rId4" Type="http://schemas.openxmlformats.org/officeDocument/2006/relationships/image" Target="../media/image72.png"/></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1.xml"/><Relationship Id="rId1" Type="http://schemas.openxmlformats.org/officeDocument/2006/relationships/slideLayout" Target="../slideLayouts/slideLayout85.xml"/><Relationship Id="rId4" Type="http://schemas.openxmlformats.org/officeDocument/2006/relationships/image" Target="../media/image72.png"/></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2.xml"/><Relationship Id="rId1" Type="http://schemas.openxmlformats.org/officeDocument/2006/relationships/slideLayout" Target="../slideLayouts/slideLayout85.xml"/><Relationship Id="rId4" Type="http://schemas.openxmlformats.org/officeDocument/2006/relationships/image" Target="../media/image72.png"/></Relationships>
</file>

<file path=ppt/slides/_rels/slide2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3.xml"/><Relationship Id="rId1" Type="http://schemas.openxmlformats.org/officeDocument/2006/relationships/slideLayout" Target="../slideLayouts/slideLayout85.xml"/><Relationship Id="rId4" Type="http://schemas.openxmlformats.org/officeDocument/2006/relationships/image" Target="../media/image72.png"/></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4.xml"/><Relationship Id="rId1" Type="http://schemas.openxmlformats.org/officeDocument/2006/relationships/slideLayout" Target="../slideLayouts/slideLayout85.xml"/><Relationship Id="rId4" Type="http://schemas.openxmlformats.org/officeDocument/2006/relationships/image" Target="../media/image72.png"/></Relationships>
</file>

<file path=ppt/slides/_rels/slide2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5.xml"/><Relationship Id="rId1" Type="http://schemas.openxmlformats.org/officeDocument/2006/relationships/slideLayout" Target="../slideLayouts/slideLayout94.xml"/><Relationship Id="rId5" Type="http://schemas.openxmlformats.org/officeDocument/2006/relationships/image" Target="../media/image75.png"/><Relationship Id="rId4" Type="http://schemas.openxmlformats.org/officeDocument/2006/relationships/image" Target="../media/image74.png"/></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79.jpeg"/><Relationship Id="rId2" Type="http://schemas.openxmlformats.org/officeDocument/2006/relationships/notesSlide" Target="../notesSlides/notesSlide26.xml"/><Relationship Id="rId1" Type="http://schemas.openxmlformats.org/officeDocument/2006/relationships/slideLayout" Target="../slideLayouts/slideLayout96.xml"/><Relationship Id="rId6" Type="http://schemas.openxmlformats.org/officeDocument/2006/relationships/image" Target="../media/image78.png"/><Relationship Id="rId5" Type="http://schemas.openxmlformats.org/officeDocument/2006/relationships/image" Target="../media/image73.png"/><Relationship Id="rId4" Type="http://schemas.openxmlformats.org/officeDocument/2006/relationships/image" Target="../media/image77.png"/></Relationships>
</file>

<file path=ppt/slides/_rels/slide3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9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5.xml"/></Relationships>
</file>

<file path=ppt/slides/_rels/slide3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8.xml"/><Relationship Id="rId1" Type="http://schemas.openxmlformats.org/officeDocument/2006/relationships/slideLayout" Target="../slideLayouts/slideLayout101.xml"/></Relationships>
</file>

<file path=ppt/slides/_rels/slide3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9.xml"/><Relationship Id="rId1" Type="http://schemas.openxmlformats.org/officeDocument/2006/relationships/slideLayout" Target="../slideLayouts/slideLayout101.xml"/></Relationships>
</file>

<file path=ppt/slides/_rels/slide35.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0.xml"/><Relationship Id="rId1" Type="http://schemas.openxmlformats.org/officeDocument/2006/relationships/slideLayout" Target="../slideLayouts/slideLayout86.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1.xml"/><Relationship Id="rId1" Type="http://schemas.openxmlformats.org/officeDocument/2006/relationships/slideLayout" Target="../slideLayouts/slideLayout86.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86.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3.xml"/><Relationship Id="rId1" Type="http://schemas.openxmlformats.org/officeDocument/2006/relationships/slideLayout" Target="../slideLayouts/slideLayout86.xml"/></Relationships>
</file>

<file path=ppt/slides/_rels/slide3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4.xml"/><Relationship Id="rId1" Type="http://schemas.openxmlformats.org/officeDocument/2006/relationships/slideLayout" Target="../slideLayouts/slideLayout62.xml"/></Relationships>
</file>

<file path=ppt/slides/_rels/slide4.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2.xml"/></Relationships>
</file>

<file path=ppt/slides/_rels/slide4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2.xml"/><Relationship Id="rId1" Type="http://schemas.openxmlformats.org/officeDocument/2006/relationships/slideLayout" Target="../slideLayouts/slideLayout62.xml"/></Relationships>
</file>

<file path=ppt/slides/_rels/slide4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3.xml"/><Relationship Id="rId1" Type="http://schemas.openxmlformats.org/officeDocument/2006/relationships/slideLayout" Target="../slideLayouts/slideLayout57.xml"/><Relationship Id="rId6" Type="http://schemas.openxmlformats.org/officeDocument/2006/relationships/image" Target="../media/image73.png"/><Relationship Id="rId5" Type="http://schemas.openxmlformats.org/officeDocument/2006/relationships/image" Target="../media/image74.png"/><Relationship Id="rId4" Type="http://schemas.openxmlformats.org/officeDocument/2006/relationships/image" Target="../media/image86.png"/></Relationships>
</file>

<file path=ppt/slides/_rels/slide4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4.xml"/><Relationship Id="rId1" Type="http://schemas.openxmlformats.org/officeDocument/2006/relationships/slideLayout" Target="../slideLayouts/slideLayout5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87.png"/></Relationships>
</file>

<file path=ppt/slides/_rels/slide5.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jpeg"/></Relationships>
</file>

<file path=ppt/slides/_rels/slide5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5.xml"/><Relationship Id="rId1" Type="http://schemas.openxmlformats.org/officeDocument/2006/relationships/slideLayout" Target="../slideLayouts/slideLayout57.xml"/><Relationship Id="rId6" Type="http://schemas.openxmlformats.org/officeDocument/2006/relationships/image" Target="../media/image88.gif"/><Relationship Id="rId5" Type="http://schemas.openxmlformats.org/officeDocument/2006/relationships/image" Target="../media/image73.png"/><Relationship Id="rId4" Type="http://schemas.openxmlformats.org/officeDocument/2006/relationships/image" Target="../media/image74.png"/></Relationships>
</file>

<file path=ppt/slides/_rels/slide51.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46.xml"/><Relationship Id="rId1" Type="http://schemas.openxmlformats.org/officeDocument/2006/relationships/slideLayout" Target="../slideLayouts/slideLayout57.xml"/><Relationship Id="rId5" Type="http://schemas.openxmlformats.org/officeDocument/2006/relationships/image" Target="../media/image73.png"/><Relationship Id="rId4" Type="http://schemas.openxmlformats.org/officeDocument/2006/relationships/image" Target="../media/image74.png"/></Relationships>
</file>

<file path=ppt/slides/_rels/slide5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7.xml"/><Relationship Id="rId1" Type="http://schemas.openxmlformats.org/officeDocument/2006/relationships/slideLayout" Target="../slideLayouts/slideLayout62.xml"/></Relationships>
</file>

<file path=ppt/slides/_rels/slide5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67.xml"/><Relationship Id="rId4" Type="http://schemas.openxmlformats.org/officeDocument/2006/relationships/image" Target="../media/image92.png"/></Relationships>
</file>

<file path=ppt/slides/_rels/slide5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8.xml"/><Relationship Id="rId1" Type="http://schemas.openxmlformats.org/officeDocument/2006/relationships/slideLayout" Target="../slideLayouts/slideLayout62.xml"/><Relationship Id="rId5" Type="http://schemas.openxmlformats.org/officeDocument/2006/relationships/image" Target="../media/image95.png"/><Relationship Id="rId4" Type="http://schemas.openxmlformats.org/officeDocument/2006/relationships/image" Target="../media/image94.png"/></Relationships>
</file>

<file path=ppt/slides/_rels/slide5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9.xml"/><Relationship Id="rId1" Type="http://schemas.openxmlformats.org/officeDocument/2006/relationships/slideLayout" Target="../slideLayouts/slideLayout6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2.xml"/></Relationships>
</file>

<file path=ppt/slides/_rels/slide5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1.xml"/><Relationship Id="rId1" Type="http://schemas.openxmlformats.org/officeDocument/2006/relationships/slideLayout" Target="../slideLayouts/slideLayout62.xml"/></Relationships>
</file>

<file path=ppt/slides/_rels/slide5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2.xml"/><Relationship Id="rId1" Type="http://schemas.openxmlformats.org/officeDocument/2006/relationships/slideLayout" Target="../slideLayouts/slideLayout62.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57.xml"/><Relationship Id="rId1" Type="http://schemas.openxmlformats.org/officeDocument/2006/relationships/tags" Target="../tags/tag2.xml"/><Relationship Id="rId6" Type="http://schemas.openxmlformats.org/officeDocument/2006/relationships/image" Target="../media/image101.png"/><Relationship Id="rId5" Type="http://schemas.openxmlformats.org/officeDocument/2006/relationships/image" Target="../media/image100.jpeg"/><Relationship Id="rId4" Type="http://schemas.openxmlformats.org/officeDocument/2006/relationships/image" Target="../media/image99.jpeg"/></Relationships>
</file>

<file path=ppt/slides/_rels/slide6.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jpe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57.xml"/><Relationship Id="rId1" Type="http://schemas.openxmlformats.org/officeDocument/2006/relationships/tags" Target="../tags/tag3.xml"/></Relationships>
</file>

<file path=ppt/slides/_rels/slide61.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55.xml"/><Relationship Id="rId1" Type="http://schemas.openxmlformats.org/officeDocument/2006/relationships/slideLayout" Target="../slideLayouts/slideLayout57.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jpeg"/></Relationships>
</file>

<file path=ppt/slides/_rels/slide62.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102.png"/><Relationship Id="rId7" Type="http://schemas.openxmlformats.org/officeDocument/2006/relationships/diagramLayout" Target="../diagrams/layout2.xml"/><Relationship Id="rId2" Type="http://schemas.openxmlformats.org/officeDocument/2006/relationships/notesSlide" Target="../notesSlides/notesSlide56.xml"/><Relationship Id="rId1" Type="http://schemas.openxmlformats.org/officeDocument/2006/relationships/slideLayout" Target="../slideLayouts/slideLayout59.xml"/><Relationship Id="rId6" Type="http://schemas.openxmlformats.org/officeDocument/2006/relationships/diagramData" Target="../diagrams/data2.xml"/><Relationship Id="rId11" Type="http://schemas.openxmlformats.org/officeDocument/2006/relationships/image" Target="../media/image105.jpeg"/><Relationship Id="rId5" Type="http://schemas.openxmlformats.org/officeDocument/2006/relationships/image" Target="../media/image104.png"/><Relationship Id="rId10" Type="http://schemas.microsoft.com/office/2007/relationships/diagramDrawing" Target="../diagrams/drawing2.xml"/><Relationship Id="rId4" Type="http://schemas.openxmlformats.org/officeDocument/2006/relationships/image" Target="../media/image103.png"/><Relationship Id="rId9" Type="http://schemas.openxmlformats.org/officeDocument/2006/relationships/diagramColors" Target="../diagrams/colors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57.xml"/><Relationship Id="rId1" Type="http://schemas.openxmlformats.org/officeDocument/2006/relationships/vmlDrawing" Target="../drawings/vmlDrawing3.vml"/><Relationship Id="rId4" Type="http://schemas.openxmlformats.org/officeDocument/2006/relationships/oleObject" Target="../embeddings/Microsoft_Office_Excel_97-2003_Worksheet1.xls"/></Relationships>
</file>

<file path=ppt/slides/_rels/slide64.xml.rels><?xml version="1.0" encoding="UTF-8" standalone="yes"?>
<Relationships xmlns="http://schemas.openxmlformats.org/package/2006/relationships"><Relationship Id="rId3" Type="http://schemas.openxmlformats.org/officeDocument/2006/relationships/image" Target="../media/image108.png"/><Relationship Id="rId7" Type="http://schemas.openxmlformats.org/officeDocument/2006/relationships/image" Target="../media/image112.png"/><Relationship Id="rId2" Type="http://schemas.openxmlformats.org/officeDocument/2006/relationships/image" Target="../media/image107.wmf"/><Relationship Id="rId1" Type="http://schemas.openxmlformats.org/officeDocument/2006/relationships/slideLayout" Target="../slideLayouts/slideLayout59.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65.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1.png"/><Relationship Id="rId1" Type="http://schemas.openxmlformats.org/officeDocument/2006/relationships/slideLayout" Target="../slideLayouts/slideLayout57.xml"/><Relationship Id="rId4" Type="http://schemas.openxmlformats.org/officeDocument/2006/relationships/image" Target="../media/image114.png"/></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59.xml"/><Relationship Id="rId5" Type="http://schemas.openxmlformats.org/officeDocument/2006/relationships/image" Target="../media/image109.png"/><Relationship Id="rId4" Type="http://schemas.openxmlformats.org/officeDocument/2006/relationships/image" Target="../media/image108.png"/></Relationships>
</file>

<file path=ppt/slides/_rels/slide68.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58.xml"/><Relationship Id="rId1" Type="http://schemas.openxmlformats.org/officeDocument/2006/relationships/slideLayout" Target="../slideLayouts/slideLayout57.xml"/></Relationships>
</file>

<file path=ppt/slides/_rels/slide6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57.xml"/><Relationship Id="rId5" Type="http://schemas.openxmlformats.org/officeDocument/2006/relationships/image" Target="../media/image121.png"/><Relationship Id="rId4" Type="http://schemas.openxmlformats.org/officeDocument/2006/relationships/image" Target="../media/image120.png"/></Relationships>
</file>

<file path=ppt/slides/_rels/slide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30.xml"/><Relationship Id="rId5" Type="http://schemas.openxmlformats.org/officeDocument/2006/relationships/image" Target="../media/image44.png"/><Relationship Id="rId4" Type="http://schemas.openxmlformats.org/officeDocument/2006/relationships/image" Target="../media/image43.png"/></Relationships>
</file>

<file path=ppt/slides/_rels/slide70.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59.xml"/><Relationship Id="rId1" Type="http://schemas.openxmlformats.org/officeDocument/2006/relationships/slideLayout" Target="../slideLayouts/slideLayout57.xml"/><Relationship Id="rId6" Type="http://schemas.openxmlformats.org/officeDocument/2006/relationships/image" Target="../media/image125.png"/><Relationship Id="rId5" Type="http://schemas.openxmlformats.org/officeDocument/2006/relationships/image" Target="../media/image124.jpeg"/><Relationship Id="rId4" Type="http://schemas.openxmlformats.org/officeDocument/2006/relationships/image" Target="../media/image123.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7.xml"/></Relationships>
</file>

<file path=ppt/slides/_rels/slide7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59.xml"/><Relationship Id="rId4" Type="http://schemas.openxmlformats.org/officeDocument/2006/relationships/image" Target="../media/image126.png"/></Relationships>
</file>

<file path=ppt/slides/_rels/slide73.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59.xml"/><Relationship Id="rId5" Type="http://schemas.openxmlformats.org/officeDocument/2006/relationships/image" Target="../media/image109.png"/><Relationship Id="rId4" Type="http://schemas.openxmlformats.org/officeDocument/2006/relationships/image" Target="../media/image108.png"/></Relationships>
</file>

<file path=ppt/slides/_rels/slide7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61.xml"/><Relationship Id="rId1" Type="http://schemas.openxmlformats.org/officeDocument/2006/relationships/slideLayout" Target="../slideLayouts/slideLayout57.xml"/><Relationship Id="rId5" Type="http://schemas.openxmlformats.org/officeDocument/2006/relationships/image" Target="../media/image129.png"/><Relationship Id="rId4" Type="http://schemas.openxmlformats.org/officeDocument/2006/relationships/image" Target="../media/image128.png"/></Relationships>
</file>

<file path=ppt/slides/_rels/slide7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62.xml"/><Relationship Id="rId1" Type="http://schemas.openxmlformats.org/officeDocument/2006/relationships/slideLayout" Target="../slideLayouts/slideLayout61.xml"/></Relationships>
</file>

<file path=ppt/slides/_rels/slide76.xml.rels><?xml version="1.0" encoding="UTF-8" standalone="yes"?>
<Relationships xmlns="http://schemas.openxmlformats.org/package/2006/relationships"><Relationship Id="rId8" Type="http://schemas.openxmlformats.org/officeDocument/2006/relationships/image" Target="../media/image135.png"/><Relationship Id="rId13" Type="http://schemas.openxmlformats.org/officeDocument/2006/relationships/image" Target="../media/image140.png"/><Relationship Id="rId18" Type="http://schemas.openxmlformats.org/officeDocument/2006/relationships/image" Target="../media/image145.jpeg"/><Relationship Id="rId26" Type="http://schemas.openxmlformats.org/officeDocument/2006/relationships/image" Target="../media/image153.png"/><Relationship Id="rId3" Type="http://schemas.openxmlformats.org/officeDocument/2006/relationships/image" Target="../media/image130.png"/><Relationship Id="rId21" Type="http://schemas.openxmlformats.org/officeDocument/2006/relationships/image" Target="../media/image148.png"/><Relationship Id="rId34" Type="http://schemas.openxmlformats.org/officeDocument/2006/relationships/image" Target="../media/image161.png"/><Relationship Id="rId7" Type="http://schemas.openxmlformats.org/officeDocument/2006/relationships/image" Target="../media/image134.png"/><Relationship Id="rId12" Type="http://schemas.openxmlformats.org/officeDocument/2006/relationships/image" Target="../media/image139.png"/><Relationship Id="rId17" Type="http://schemas.openxmlformats.org/officeDocument/2006/relationships/image" Target="../media/image144.png"/><Relationship Id="rId25" Type="http://schemas.openxmlformats.org/officeDocument/2006/relationships/image" Target="../media/image152.jpeg"/><Relationship Id="rId33" Type="http://schemas.openxmlformats.org/officeDocument/2006/relationships/image" Target="../media/image160.png"/><Relationship Id="rId2" Type="http://schemas.openxmlformats.org/officeDocument/2006/relationships/notesSlide" Target="../notesSlides/notesSlide63.xml"/><Relationship Id="rId16" Type="http://schemas.openxmlformats.org/officeDocument/2006/relationships/image" Target="../media/image143.png"/><Relationship Id="rId20" Type="http://schemas.openxmlformats.org/officeDocument/2006/relationships/image" Target="../media/image147.png"/><Relationship Id="rId29" Type="http://schemas.openxmlformats.org/officeDocument/2006/relationships/image" Target="../media/image156.jpeg"/><Relationship Id="rId1" Type="http://schemas.openxmlformats.org/officeDocument/2006/relationships/slideLayout" Target="../slideLayouts/slideLayout61.xml"/><Relationship Id="rId6" Type="http://schemas.openxmlformats.org/officeDocument/2006/relationships/image" Target="../media/image133.png"/><Relationship Id="rId11" Type="http://schemas.openxmlformats.org/officeDocument/2006/relationships/image" Target="../media/image138.png"/><Relationship Id="rId24" Type="http://schemas.openxmlformats.org/officeDocument/2006/relationships/image" Target="../media/image151.jpeg"/><Relationship Id="rId32" Type="http://schemas.openxmlformats.org/officeDocument/2006/relationships/image" Target="../media/image159.png"/><Relationship Id="rId37" Type="http://schemas.openxmlformats.org/officeDocument/2006/relationships/image" Target="../media/image164.png"/><Relationship Id="rId5" Type="http://schemas.openxmlformats.org/officeDocument/2006/relationships/image" Target="../media/image132.jpeg"/><Relationship Id="rId15" Type="http://schemas.openxmlformats.org/officeDocument/2006/relationships/image" Target="../media/image142.png"/><Relationship Id="rId23" Type="http://schemas.openxmlformats.org/officeDocument/2006/relationships/image" Target="../media/image150.png"/><Relationship Id="rId28" Type="http://schemas.openxmlformats.org/officeDocument/2006/relationships/image" Target="../media/image155.jpeg"/><Relationship Id="rId36" Type="http://schemas.openxmlformats.org/officeDocument/2006/relationships/image" Target="../media/image163.png"/><Relationship Id="rId10" Type="http://schemas.openxmlformats.org/officeDocument/2006/relationships/image" Target="../media/image137.png"/><Relationship Id="rId19" Type="http://schemas.openxmlformats.org/officeDocument/2006/relationships/image" Target="../media/image146.png"/><Relationship Id="rId31" Type="http://schemas.openxmlformats.org/officeDocument/2006/relationships/image" Target="../media/image158.png"/><Relationship Id="rId4" Type="http://schemas.openxmlformats.org/officeDocument/2006/relationships/image" Target="../media/image131.jpeg"/><Relationship Id="rId9" Type="http://schemas.openxmlformats.org/officeDocument/2006/relationships/image" Target="../media/image136.jpeg"/><Relationship Id="rId14" Type="http://schemas.openxmlformats.org/officeDocument/2006/relationships/image" Target="../media/image141.png"/><Relationship Id="rId22" Type="http://schemas.openxmlformats.org/officeDocument/2006/relationships/image" Target="../media/image149.png"/><Relationship Id="rId27" Type="http://schemas.openxmlformats.org/officeDocument/2006/relationships/image" Target="../media/image154.png"/><Relationship Id="rId30" Type="http://schemas.openxmlformats.org/officeDocument/2006/relationships/image" Target="../media/image157.jpeg"/><Relationship Id="rId35" Type="http://schemas.openxmlformats.org/officeDocument/2006/relationships/image" Target="../media/image16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25.xml"/><Relationship Id="rId5" Type="http://schemas.openxmlformats.org/officeDocument/2006/relationships/image" Target="../media/image47.png"/><Relationship Id="rId4"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Introducing </a:t>
            </a:r>
            <a:r>
              <a:rPr lang="en-GB" dirty="0" smtClean="0"/>
              <a:t/>
            </a:r>
            <a:br>
              <a:rPr lang="en-GB" dirty="0" smtClean="0"/>
            </a:br>
            <a:r>
              <a:rPr lang="en-GB" dirty="0" smtClean="0"/>
              <a:t>Oracle </a:t>
            </a:r>
            <a:r>
              <a:rPr lang="en-GB" dirty="0" smtClean="0"/>
              <a:t>Data Integrator </a:t>
            </a:r>
            <a:r>
              <a:rPr lang="en-GB" dirty="0" smtClean="0"/>
              <a:t/>
            </a:r>
            <a:br>
              <a:rPr lang="en-GB" dirty="0" smtClean="0"/>
            </a:br>
            <a:r>
              <a:rPr lang="en-GB" dirty="0" smtClean="0"/>
              <a:t>and </a:t>
            </a:r>
            <a:br>
              <a:rPr lang="en-GB" dirty="0" smtClean="0"/>
            </a:br>
            <a:r>
              <a:rPr lang="en-GB" dirty="0" smtClean="0"/>
              <a:t>Oracle </a:t>
            </a:r>
            <a:r>
              <a:rPr lang="en-GB" dirty="0" err="1" smtClean="0"/>
              <a:t>GoldenGate</a:t>
            </a:r>
            <a:endParaRPr lang="en-GB" dirty="0"/>
          </a:p>
        </p:txBody>
      </p:sp>
      <p:sp>
        <p:nvSpPr>
          <p:cNvPr id="3" name="Text Placeholder 2"/>
          <p:cNvSpPr>
            <a:spLocks noGrp="1"/>
          </p:cNvSpPr>
          <p:nvPr>
            <p:ph type="body" sz="quarter" idx="13"/>
          </p:nvPr>
        </p:nvSpPr>
        <p:spPr>
          <a:xfrm>
            <a:off x="411093" y="4548309"/>
            <a:ext cx="5027083" cy="1397499"/>
          </a:xfrm>
        </p:spPr>
        <p:txBody>
          <a:bodyPr/>
          <a:lstStyle/>
          <a:p>
            <a:pPr marL="226994" indent="-226994" defTabSz="914320" eaLnBrk="0" hangingPunct="0">
              <a:spcBef>
                <a:spcPct val="20000"/>
              </a:spcBef>
              <a:buClr>
                <a:schemeClr val="tx2"/>
              </a:buClr>
              <a:defRPr/>
            </a:pPr>
            <a:r>
              <a:rPr lang="en-IE" sz="1800" b="1" kern="0" dirty="0" smtClean="0"/>
              <a:t>Marco </a:t>
            </a:r>
            <a:r>
              <a:rPr lang="en-IE" sz="1800" b="1" kern="0" dirty="0" smtClean="0"/>
              <a:t>Ragogna</a:t>
            </a:r>
          </a:p>
          <a:p>
            <a:pPr marL="226994" indent="-226994" defTabSz="914320" eaLnBrk="0" hangingPunct="0">
              <a:spcBef>
                <a:spcPct val="20000"/>
              </a:spcBef>
              <a:buClr>
                <a:schemeClr val="tx2"/>
              </a:buClr>
              <a:defRPr/>
            </a:pPr>
            <a:r>
              <a:rPr lang="en-IE" sz="1600" kern="0" dirty="0" smtClean="0"/>
              <a:t>EMEA </a:t>
            </a:r>
            <a:r>
              <a:rPr lang="en-IE" sz="1600" kern="0" dirty="0" smtClean="0"/>
              <a:t>Principal Sales Consultant </a:t>
            </a:r>
          </a:p>
          <a:p>
            <a:pPr marL="226994" indent="-226994" defTabSz="914320" eaLnBrk="0" hangingPunct="0">
              <a:spcBef>
                <a:spcPct val="20000"/>
              </a:spcBef>
              <a:buClr>
                <a:schemeClr val="tx2"/>
              </a:buClr>
              <a:defRPr/>
            </a:pPr>
            <a:r>
              <a:rPr lang="en-IE" sz="1600" kern="0" dirty="0" smtClean="0"/>
              <a:t>Data </a:t>
            </a:r>
            <a:r>
              <a:rPr lang="en-IE" sz="1600" kern="0" dirty="0" smtClean="0"/>
              <a:t>integration Solutions</a:t>
            </a:r>
          </a:p>
          <a:p>
            <a:endParaRPr lang="en-GB" dirty="0"/>
          </a:p>
        </p:txBody>
      </p:sp>
      <p:pic>
        <p:nvPicPr>
          <p:cNvPr id="5" name="Picture Placeholder 4" descr="Ora Frisco.jpg"/>
          <p:cNvPicPr>
            <a:picLocks noGrp="1" noChangeAspect="1"/>
          </p:cNvPicPr>
          <p:nvPr>
            <p:ph type="pic" sz="quarter" idx="14"/>
          </p:nvPr>
        </p:nvPicPr>
        <p:blipFill>
          <a:blip r:embed="rId2" cstate="print"/>
          <a:stretch>
            <a:fillRect/>
          </a:stretch>
        </p:blipFill>
        <p:spPr>
          <a:xfrm>
            <a:off x="5990202" y="1669774"/>
            <a:ext cx="3153798" cy="3143250"/>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 name="Picture 166" descr="Exadata_1up_0114.png"/>
          <p:cNvPicPr>
            <a:picLocks noChangeAspect="1"/>
          </p:cNvPicPr>
          <p:nvPr/>
        </p:nvPicPr>
        <p:blipFill>
          <a:blip r:embed="rId3" cstate="print"/>
          <a:stretch>
            <a:fillRect/>
          </a:stretch>
        </p:blipFill>
        <p:spPr>
          <a:xfrm>
            <a:off x="7570800" y="2305535"/>
            <a:ext cx="1082887" cy="3754900"/>
          </a:xfrm>
          <a:prstGeom prst="rect">
            <a:avLst/>
          </a:prstGeom>
        </p:spPr>
      </p:pic>
      <p:pic>
        <p:nvPicPr>
          <p:cNvPr id="188418" name="Picture 2"/>
          <p:cNvPicPr>
            <a:picLocks noChangeAspect="1" noChangeArrowheads="1"/>
          </p:cNvPicPr>
          <p:nvPr/>
        </p:nvPicPr>
        <p:blipFill>
          <a:blip r:embed="rId4" cstate="print"/>
          <a:srcRect/>
          <a:stretch>
            <a:fillRect/>
          </a:stretch>
        </p:blipFill>
        <p:spPr bwMode="auto">
          <a:xfrm>
            <a:off x="6924123" y="822885"/>
            <a:ext cx="2031625" cy="1014211"/>
          </a:xfrm>
          <a:prstGeom prst="rect">
            <a:avLst/>
          </a:prstGeom>
          <a:solidFill>
            <a:schemeClr val="bg1"/>
          </a:solidFill>
          <a:ln w="9525">
            <a:noFill/>
            <a:miter lim="800000"/>
            <a:headEnd/>
            <a:tailEnd/>
          </a:ln>
          <a:effectLst/>
        </p:spPr>
      </p:pic>
      <p:pic>
        <p:nvPicPr>
          <p:cNvPr id="157" name="Picture 2"/>
          <p:cNvPicPr>
            <a:picLocks noChangeAspect="1" noChangeArrowheads="1"/>
          </p:cNvPicPr>
          <p:nvPr/>
        </p:nvPicPr>
        <p:blipFill>
          <a:blip r:embed="rId4" cstate="print"/>
          <a:srcRect/>
          <a:stretch>
            <a:fillRect/>
          </a:stretch>
        </p:blipFill>
        <p:spPr bwMode="auto">
          <a:xfrm>
            <a:off x="6014205" y="1324909"/>
            <a:ext cx="2031625" cy="1014211"/>
          </a:xfrm>
          <a:prstGeom prst="rect">
            <a:avLst/>
          </a:prstGeom>
          <a:solidFill>
            <a:schemeClr val="bg1"/>
          </a:solidFill>
          <a:ln w="9525">
            <a:noFill/>
            <a:miter lim="800000"/>
            <a:headEnd/>
            <a:tailEnd/>
          </a:ln>
          <a:effectLst/>
        </p:spPr>
      </p:pic>
      <p:sp>
        <p:nvSpPr>
          <p:cNvPr id="67586" name="Rectangle 11"/>
          <p:cNvSpPr>
            <a:spLocks noGrp="1" noChangeArrowheads="1"/>
          </p:cNvSpPr>
          <p:nvPr>
            <p:ph type="title" idx="4294967295"/>
          </p:nvPr>
        </p:nvSpPr>
        <p:spPr>
          <a:xfrm>
            <a:off x="827094" y="169867"/>
            <a:ext cx="8086725" cy="1008063"/>
          </a:xfrm>
        </p:spPr>
        <p:txBody>
          <a:bodyPr/>
          <a:lstStyle/>
          <a:p>
            <a:r>
              <a:rPr lang="en-US" sz="2800" dirty="0" smtClean="0"/>
              <a:t>“Old Style” ETL </a:t>
            </a:r>
            <a:endParaRPr lang="en-US" sz="2800" dirty="0" smtClean="0">
              <a:solidFill>
                <a:schemeClr val="accent1"/>
              </a:solidFill>
            </a:endParaRPr>
          </a:p>
        </p:txBody>
      </p:sp>
      <p:sp>
        <p:nvSpPr>
          <p:cNvPr id="67587" name="Rectangle 12"/>
          <p:cNvSpPr>
            <a:spLocks noGrp="1" noChangeArrowheads="1"/>
          </p:cNvSpPr>
          <p:nvPr>
            <p:ph type="body" idx="4294967295"/>
          </p:nvPr>
        </p:nvSpPr>
        <p:spPr>
          <a:xfrm>
            <a:off x="844552" y="1005511"/>
            <a:ext cx="4847002" cy="1131888"/>
          </a:xfrm>
        </p:spPr>
        <p:txBody>
          <a:bodyPr/>
          <a:lstStyle/>
          <a:p>
            <a:r>
              <a:rPr lang="en-US" sz="1800" b="0" dirty="0" smtClean="0"/>
              <a:t>Monolithic &amp; Expensive Environments</a:t>
            </a:r>
          </a:p>
          <a:p>
            <a:r>
              <a:rPr lang="en-US" sz="1800" b="0" dirty="0" smtClean="0"/>
              <a:t>Fragile, Hard to Manage</a:t>
            </a:r>
          </a:p>
          <a:p>
            <a:r>
              <a:rPr lang="en-US" sz="1800" b="0" dirty="0" smtClean="0"/>
              <a:t>Difficult to Tune or Optimize</a:t>
            </a:r>
          </a:p>
          <a:p>
            <a:endParaRPr lang="en-US" sz="1800" b="0" dirty="0" smtClean="0"/>
          </a:p>
          <a:p>
            <a:pPr lvl="1"/>
            <a:endParaRPr lang="en-US" sz="1600" dirty="0" smtClean="0"/>
          </a:p>
          <a:p>
            <a:pPr lvl="1"/>
            <a:endParaRPr lang="en-US" sz="1600" dirty="0" smtClean="0"/>
          </a:p>
        </p:txBody>
      </p:sp>
      <p:grpSp>
        <p:nvGrpSpPr>
          <p:cNvPr id="2" name="Group 10"/>
          <p:cNvGrpSpPr>
            <a:grpSpLocks/>
          </p:cNvGrpSpPr>
          <p:nvPr/>
        </p:nvGrpSpPr>
        <p:grpSpPr bwMode="auto">
          <a:xfrm>
            <a:off x="2384431" y="2711449"/>
            <a:ext cx="4514850" cy="2522539"/>
            <a:chOff x="1837871" y="1589320"/>
            <a:chExt cx="4515757" cy="3744680"/>
          </a:xfrm>
        </p:grpSpPr>
        <p:cxnSp>
          <p:nvCxnSpPr>
            <p:cNvPr id="40" name="Straight Connector 39"/>
            <p:cNvCxnSpPr/>
            <p:nvPr/>
          </p:nvCxnSpPr>
          <p:spPr>
            <a:xfrm rot="16200000" flipH="1">
              <a:off x="3739184" y="2879523"/>
              <a:ext cx="2589933" cy="9527"/>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flipH="1">
              <a:off x="5053898" y="2879523"/>
              <a:ext cx="2589933" cy="9527"/>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34469" y="3461660"/>
              <a:ext cx="3744680" cy="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1299299" y="3461660"/>
              <a:ext cx="3744680" cy="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224998" y="3461660"/>
              <a:ext cx="3744680" cy="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45" name="Can 44"/>
          <p:cNvSpPr/>
          <p:nvPr/>
        </p:nvSpPr>
        <p:spPr>
          <a:xfrm>
            <a:off x="4203807" y="4152755"/>
            <a:ext cx="3733800" cy="609600"/>
          </a:xfrm>
          <a:prstGeom prst="can">
            <a:avLst>
              <a:gd name="adj" fmla="val 12097"/>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nSpc>
                <a:spcPct val="100000"/>
              </a:lnSpc>
              <a:spcBef>
                <a:spcPct val="0"/>
              </a:spcBef>
              <a:buClrTx/>
              <a:defRPr/>
            </a:pPr>
            <a:endParaRPr lang="en-US" sz="3200">
              <a:ln>
                <a:solidFill>
                  <a:srgbClr val="000000"/>
                </a:solidFill>
              </a:ln>
              <a:solidFill>
                <a:srgbClr val="FFFFFF"/>
              </a:solidFill>
            </a:endParaRPr>
          </a:p>
        </p:txBody>
      </p:sp>
      <p:sp>
        <p:nvSpPr>
          <p:cNvPr id="46" name="Can 45"/>
          <p:cNvSpPr/>
          <p:nvPr/>
        </p:nvSpPr>
        <p:spPr>
          <a:xfrm>
            <a:off x="4432407" y="4305155"/>
            <a:ext cx="533400" cy="400088"/>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nSpc>
                <a:spcPct val="100000"/>
              </a:lnSpc>
              <a:spcBef>
                <a:spcPct val="0"/>
              </a:spcBef>
              <a:buClrTx/>
              <a:defRPr/>
            </a:pPr>
            <a:r>
              <a:rPr lang="en-US" sz="1000" b="0" dirty="0">
                <a:solidFill>
                  <a:srgbClr val="777777">
                    <a:lumMod val="75000"/>
                  </a:srgbClr>
                </a:solidFill>
                <a:cs typeface="Arial" pitchFamily="34" charset="0"/>
              </a:rPr>
              <a:t>Stage</a:t>
            </a:r>
          </a:p>
        </p:txBody>
      </p:sp>
      <p:sp>
        <p:nvSpPr>
          <p:cNvPr id="47" name="Can 46"/>
          <p:cNvSpPr/>
          <p:nvPr/>
        </p:nvSpPr>
        <p:spPr>
          <a:xfrm>
            <a:off x="7251807" y="4305155"/>
            <a:ext cx="533400" cy="400088"/>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nSpc>
                <a:spcPct val="100000"/>
              </a:lnSpc>
              <a:spcBef>
                <a:spcPct val="0"/>
              </a:spcBef>
              <a:buClrTx/>
              <a:defRPr/>
            </a:pPr>
            <a:r>
              <a:rPr lang="en-US" sz="1000" b="0" dirty="0">
                <a:solidFill>
                  <a:srgbClr val="777777">
                    <a:lumMod val="75000"/>
                  </a:srgbClr>
                </a:solidFill>
                <a:cs typeface="Arial" pitchFamily="34" charset="0"/>
              </a:rPr>
              <a:t>Prod</a:t>
            </a:r>
          </a:p>
        </p:txBody>
      </p:sp>
      <p:sp>
        <p:nvSpPr>
          <p:cNvPr id="48" name="Can 47"/>
          <p:cNvSpPr/>
          <p:nvPr/>
        </p:nvSpPr>
        <p:spPr>
          <a:xfrm>
            <a:off x="5118207" y="4305155"/>
            <a:ext cx="533400" cy="400088"/>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nSpc>
                <a:spcPct val="100000"/>
              </a:lnSpc>
              <a:spcBef>
                <a:spcPct val="0"/>
              </a:spcBef>
              <a:buClrTx/>
              <a:defRPr/>
            </a:pPr>
            <a:r>
              <a:rPr lang="en-US" sz="700" b="0" dirty="0">
                <a:solidFill>
                  <a:srgbClr val="777777">
                    <a:lumMod val="75000"/>
                  </a:srgbClr>
                </a:solidFill>
                <a:cs typeface="Arial" pitchFamily="34" charset="0"/>
              </a:rPr>
              <a:t>Lookup Data</a:t>
            </a:r>
          </a:p>
        </p:txBody>
      </p:sp>
      <p:sp>
        <p:nvSpPr>
          <p:cNvPr id="49" name="Can 48"/>
          <p:cNvSpPr/>
          <p:nvPr/>
        </p:nvSpPr>
        <p:spPr>
          <a:xfrm>
            <a:off x="927207" y="4076560"/>
            <a:ext cx="838200" cy="628711"/>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nSpc>
                <a:spcPct val="100000"/>
              </a:lnSpc>
              <a:spcBef>
                <a:spcPct val="0"/>
              </a:spcBef>
              <a:buClrTx/>
              <a:defRPr/>
            </a:pPr>
            <a:endParaRPr lang="en-US" sz="3200">
              <a:ln>
                <a:solidFill>
                  <a:srgbClr val="000000"/>
                </a:solidFill>
              </a:ln>
              <a:solidFill>
                <a:srgbClr val="FFFFFF"/>
              </a:solidFill>
            </a:endParaRPr>
          </a:p>
        </p:txBody>
      </p:sp>
      <p:sp>
        <p:nvSpPr>
          <p:cNvPr id="50" name="Can 49"/>
          <p:cNvSpPr/>
          <p:nvPr/>
        </p:nvSpPr>
        <p:spPr>
          <a:xfrm>
            <a:off x="1003407" y="4152759"/>
            <a:ext cx="838200" cy="628711"/>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nSpc>
                <a:spcPct val="100000"/>
              </a:lnSpc>
              <a:spcBef>
                <a:spcPct val="0"/>
              </a:spcBef>
              <a:buClrTx/>
              <a:defRPr/>
            </a:pPr>
            <a:endParaRPr lang="en-US" sz="3200">
              <a:ln>
                <a:solidFill>
                  <a:srgbClr val="000000"/>
                </a:solidFill>
              </a:ln>
              <a:solidFill>
                <a:srgbClr val="FFFFFF"/>
              </a:solidFill>
            </a:endParaRPr>
          </a:p>
        </p:txBody>
      </p:sp>
      <p:sp>
        <p:nvSpPr>
          <p:cNvPr id="51" name="Can 50"/>
          <p:cNvSpPr/>
          <p:nvPr/>
        </p:nvSpPr>
        <p:spPr>
          <a:xfrm>
            <a:off x="927207" y="4228962"/>
            <a:ext cx="838200" cy="628711"/>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nSpc>
                <a:spcPct val="100000"/>
              </a:lnSpc>
              <a:spcBef>
                <a:spcPct val="0"/>
              </a:spcBef>
              <a:buClrTx/>
              <a:defRPr/>
            </a:pPr>
            <a:r>
              <a:rPr lang="en-US" sz="1000" b="0" dirty="0">
                <a:solidFill>
                  <a:srgbClr val="777777">
                    <a:lumMod val="75000"/>
                  </a:srgbClr>
                </a:solidFill>
                <a:cs typeface="Arial" pitchFamily="34" charset="0"/>
              </a:rPr>
              <a:t>Sources</a:t>
            </a:r>
          </a:p>
        </p:txBody>
      </p:sp>
      <p:sp>
        <p:nvSpPr>
          <p:cNvPr id="52" name="Line Callout 1 51"/>
          <p:cNvSpPr/>
          <p:nvPr/>
        </p:nvSpPr>
        <p:spPr>
          <a:xfrm flipH="1">
            <a:off x="927100" y="2955925"/>
            <a:ext cx="1066800" cy="685800"/>
          </a:xfrm>
          <a:prstGeom prst="borderCallout1">
            <a:avLst>
              <a:gd name="adj1" fmla="val 18750"/>
              <a:gd name="adj2" fmla="val -8333"/>
              <a:gd name="adj3" fmla="val 62766"/>
              <a:gd name="adj4" fmla="val -44456"/>
            </a:avLst>
          </a:prstGeom>
          <a:solidFill>
            <a:srgbClr val="FFFFCC"/>
          </a:solidFill>
          <a:ln>
            <a:solidFill>
              <a:schemeClr val="bg2">
                <a:lumMod val="75000"/>
              </a:schemeClr>
            </a:solidFill>
          </a:ln>
        </p:spPr>
        <p:style>
          <a:lnRef idx="2">
            <a:schemeClr val="dk1"/>
          </a:lnRef>
          <a:fillRef idx="1">
            <a:schemeClr val="lt1"/>
          </a:fillRef>
          <a:effectRef idx="0">
            <a:schemeClr val="dk1"/>
          </a:effectRef>
          <a:fontRef idx="minor">
            <a:schemeClr val="dk1"/>
          </a:fontRef>
        </p:style>
        <p:txBody>
          <a:bodyPr lIns="91416" tIns="45708" rIns="91416" bIns="45708" anchor="ctr"/>
          <a:lstStyle/>
          <a:p>
            <a:pPr>
              <a:lnSpc>
                <a:spcPct val="100000"/>
              </a:lnSpc>
              <a:spcBef>
                <a:spcPct val="0"/>
              </a:spcBef>
              <a:buClrTx/>
              <a:defRPr/>
            </a:pPr>
            <a:r>
              <a:rPr lang="en-US" sz="700" b="0" dirty="0">
                <a:solidFill>
                  <a:srgbClr val="000000"/>
                </a:solidFill>
              </a:rPr>
              <a:t>ETL engines require BIG H/W and heavy parallel tuning</a:t>
            </a:r>
          </a:p>
        </p:txBody>
      </p:sp>
      <p:sp>
        <p:nvSpPr>
          <p:cNvPr id="67611" name="TextBox 167"/>
          <p:cNvSpPr txBox="1">
            <a:spLocks noChangeArrowheads="1"/>
          </p:cNvSpPr>
          <p:nvPr/>
        </p:nvSpPr>
        <p:spPr bwMode="auto">
          <a:xfrm>
            <a:off x="1839915" y="2613036"/>
            <a:ext cx="5605973" cy="215419"/>
          </a:xfrm>
          <a:prstGeom prst="rect">
            <a:avLst/>
          </a:prstGeom>
          <a:noFill/>
          <a:ln w="9525">
            <a:noFill/>
            <a:miter lim="800000"/>
            <a:headEnd/>
            <a:tailEnd/>
          </a:ln>
        </p:spPr>
        <p:txBody>
          <a:bodyPr wrap="none" lIns="91416" tIns="45708" rIns="91416" bIns="45708">
            <a:spAutoFit/>
          </a:bodyPr>
          <a:lstStyle/>
          <a:p>
            <a:pPr algn="l">
              <a:lnSpc>
                <a:spcPct val="100000"/>
              </a:lnSpc>
              <a:spcBef>
                <a:spcPct val="0"/>
              </a:spcBef>
              <a:buClrTx/>
            </a:pPr>
            <a:r>
              <a:rPr lang="en-US" sz="800" b="0" dirty="0">
                <a:solidFill>
                  <a:srgbClr val="000000"/>
                </a:solidFill>
                <a:latin typeface="Courier New" pitchFamily="49" charset="0"/>
                <a:ea typeface="ＭＳ Ｐゴシック" pitchFamily="34" charset="-128"/>
                <a:cs typeface="Courier New" pitchFamily="49" charset="0"/>
              </a:rPr>
              <a:t>Extract       Transform            Load       Lookups/</a:t>
            </a:r>
            <a:r>
              <a:rPr lang="en-US" sz="800" b="0" dirty="0" err="1">
                <a:solidFill>
                  <a:srgbClr val="000000"/>
                </a:solidFill>
                <a:latin typeface="Courier New" pitchFamily="49" charset="0"/>
                <a:ea typeface="ＭＳ Ｐゴシック" pitchFamily="34" charset="-128"/>
                <a:cs typeface="Courier New" pitchFamily="49" charset="0"/>
              </a:rPr>
              <a:t>Calcs</a:t>
            </a:r>
            <a:r>
              <a:rPr lang="en-US" sz="800" b="0" dirty="0">
                <a:solidFill>
                  <a:srgbClr val="000000"/>
                </a:solidFill>
                <a:latin typeface="Courier New" pitchFamily="49" charset="0"/>
                <a:ea typeface="ＭＳ Ｐゴシック" pitchFamily="34" charset="-128"/>
                <a:cs typeface="Courier New" pitchFamily="49" charset="0"/>
              </a:rPr>
              <a:t>       Transform          Load</a:t>
            </a:r>
          </a:p>
        </p:txBody>
      </p:sp>
      <p:grpSp>
        <p:nvGrpSpPr>
          <p:cNvPr id="3" name="Group 53"/>
          <p:cNvGrpSpPr>
            <a:grpSpLocks/>
          </p:cNvGrpSpPr>
          <p:nvPr/>
        </p:nvGrpSpPr>
        <p:grpSpPr bwMode="auto">
          <a:xfrm>
            <a:off x="2349500" y="3419475"/>
            <a:ext cx="4484688" cy="609600"/>
            <a:chOff x="1879600" y="3272952"/>
            <a:chExt cx="4484688" cy="609600"/>
          </a:xfrm>
        </p:grpSpPr>
        <p:sp>
          <p:nvSpPr>
            <p:cNvPr id="55" name="Cube 54"/>
            <p:cNvSpPr/>
            <p:nvPr/>
          </p:nvSpPr>
          <p:spPr>
            <a:xfrm>
              <a:off x="1879600" y="3272952"/>
              <a:ext cx="4484688" cy="609600"/>
            </a:xfrm>
            <a:prstGeom prst="cube">
              <a:avLst/>
            </a:prstGeom>
            <a:solidFill>
              <a:srgbClr val="CCECFF"/>
            </a:solidFill>
            <a:ln>
              <a:solidFill>
                <a:srgbClr val="0070C0"/>
              </a:solidFill>
            </a:ln>
          </p:spPr>
          <p:style>
            <a:lnRef idx="2">
              <a:schemeClr val="accent1"/>
            </a:lnRef>
            <a:fillRef idx="1">
              <a:schemeClr val="lt1"/>
            </a:fillRef>
            <a:effectRef idx="0">
              <a:schemeClr val="accent1"/>
            </a:effectRef>
            <a:fontRef idx="minor">
              <a:schemeClr val="dk1"/>
            </a:fontRef>
          </p:style>
          <p:txBody>
            <a:bodyPr anchor="ctr"/>
            <a:lstStyle/>
            <a:p>
              <a:pPr>
                <a:lnSpc>
                  <a:spcPct val="100000"/>
                </a:lnSpc>
                <a:spcBef>
                  <a:spcPct val="0"/>
                </a:spcBef>
                <a:buClrTx/>
                <a:defRPr/>
              </a:pPr>
              <a:endParaRPr lang="en-US" sz="3200">
                <a:solidFill>
                  <a:srgbClr val="000000"/>
                </a:solidFill>
              </a:endParaRPr>
            </a:p>
          </p:txBody>
        </p:sp>
        <p:sp>
          <p:nvSpPr>
            <p:cNvPr id="56" name="Folded Corner 55"/>
            <p:cNvSpPr/>
            <p:nvPr/>
          </p:nvSpPr>
          <p:spPr>
            <a:xfrm>
              <a:off x="1981200" y="3476152"/>
              <a:ext cx="203200" cy="254000"/>
            </a:xfrm>
            <a:prstGeom prst="foldedCorner">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grpSp>
          <p:nvGrpSpPr>
            <p:cNvPr id="4" name="Group 214"/>
            <p:cNvGrpSpPr>
              <a:grpSpLocks/>
            </p:cNvGrpSpPr>
            <p:nvPr/>
          </p:nvGrpSpPr>
          <p:grpSpPr bwMode="auto">
            <a:xfrm>
              <a:off x="2292350" y="3338040"/>
              <a:ext cx="863600" cy="508000"/>
              <a:chOff x="2292350" y="2286233"/>
              <a:chExt cx="863600" cy="508000"/>
            </a:xfrm>
          </p:grpSpPr>
          <p:sp>
            <p:nvSpPr>
              <p:cNvPr id="106" name="Oval 105"/>
              <p:cNvSpPr/>
              <p:nvPr/>
            </p:nvSpPr>
            <p:spPr bwMode="auto">
              <a:xfrm>
                <a:off x="2435225" y="22862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07" name="Oval 106"/>
              <p:cNvSpPr/>
              <p:nvPr/>
            </p:nvSpPr>
            <p:spPr bwMode="auto">
              <a:xfrm>
                <a:off x="2952750" y="22862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08" name="Oval 19"/>
              <p:cNvSpPr/>
              <p:nvPr/>
            </p:nvSpPr>
            <p:spPr bwMode="auto">
              <a:xfrm>
                <a:off x="2435225" y="23878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09" name="Oval 108"/>
              <p:cNvSpPr/>
              <p:nvPr/>
            </p:nvSpPr>
            <p:spPr bwMode="auto">
              <a:xfrm>
                <a:off x="2435225" y="24386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10" name="Oval 109"/>
              <p:cNvSpPr/>
              <p:nvPr/>
            </p:nvSpPr>
            <p:spPr bwMode="auto">
              <a:xfrm>
                <a:off x="2435225" y="24894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11" name="Oval 20"/>
              <p:cNvSpPr/>
              <p:nvPr/>
            </p:nvSpPr>
            <p:spPr bwMode="auto">
              <a:xfrm>
                <a:off x="2435225" y="25402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12" name="Oval 111"/>
              <p:cNvSpPr/>
              <p:nvPr/>
            </p:nvSpPr>
            <p:spPr bwMode="auto">
              <a:xfrm>
                <a:off x="2435225" y="25910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13" name="Oval 112"/>
              <p:cNvSpPr/>
              <p:nvPr/>
            </p:nvSpPr>
            <p:spPr bwMode="auto">
              <a:xfrm>
                <a:off x="2435225" y="26418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14" name="Oval 25"/>
              <p:cNvSpPr/>
              <p:nvPr/>
            </p:nvSpPr>
            <p:spPr bwMode="auto">
              <a:xfrm>
                <a:off x="2435225" y="26926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15" name="Oval 114"/>
              <p:cNvSpPr/>
              <p:nvPr/>
            </p:nvSpPr>
            <p:spPr bwMode="auto">
              <a:xfrm>
                <a:off x="2435225" y="27434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cxnSp>
            <p:nvCxnSpPr>
              <p:cNvPr id="116" name="Straight Connector 115"/>
              <p:cNvCxnSpPr>
                <a:stCxn id="117" idx="6"/>
              </p:cNvCxnSpPr>
              <p:nvPr/>
            </p:nvCxnSpPr>
            <p:spPr bwMode="auto">
              <a:xfrm flipH="1">
                <a:off x="2435225" y="2413233"/>
                <a:ext cx="568325" cy="1587"/>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sp>
            <p:nvSpPr>
              <p:cNvPr id="117" name="Oval 116"/>
              <p:cNvSpPr/>
              <p:nvPr/>
            </p:nvSpPr>
            <p:spPr bwMode="auto">
              <a:xfrm>
                <a:off x="2952750" y="23878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18" name="Oval 117"/>
              <p:cNvSpPr/>
              <p:nvPr/>
            </p:nvSpPr>
            <p:spPr bwMode="auto">
              <a:xfrm>
                <a:off x="2952750" y="24386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19" name="Oval 118"/>
              <p:cNvSpPr/>
              <p:nvPr/>
            </p:nvSpPr>
            <p:spPr bwMode="auto">
              <a:xfrm>
                <a:off x="2952750" y="24894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20" name="Oval 119"/>
              <p:cNvSpPr/>
              <p:nvPr/>
            </p:nvSpPr>
            <p:spPr bwMode="auto">
              <a:xfrm>
                <a:off x="2952750" y="25402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21" name="Oval 120"/>
              <p:cNvSpPr/>
              <p:nvPr/>
            </p:nvSpPr>
            <p:spPr bwMode="auto">
              <a:xfrm>
                <a:off x="2952750" y="25910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22" name="Oval 121"/>
              <p:cNvSpPr/>
              <p:nvPr/>
            </p:nvSpPr>
            <p:spPr bwMode="auto">
              <a:xfrm>
                <a:off x="2952750" y="26418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23" name="Oval 122"/>
              <p:cNvSpPr/>
              <p:nvPr/>
            </p:nvSpPr>
            <p:spPr bwMode="auto">
              <a:xfrm>
                <a:off x="2952750" y="26926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124" name="Oval 123"/>
              <p:cNvSpPr/>
              <p:nvPr/>
            </p:nvSpPr>
            <p:spPr bwMode="auto">
              <a:xfrm>
                <a:off x="2952750" y="27434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cxnSp>
            <p:nvCxnSpPr>
              <p:cNvPr id="125" name="Straight Connector 124"/>
              <p:cNvCxnSpPr>
                <a:stCxn id="118" idx="6"/>
                <a:endCxn id="109" idx="2"/>
              </p:cNvCxnSpPr>
              <p:nvPr/>
            </p:nvCxnSpPr>
            <p:spPr bwMode="auto">
              <a:xfrm flipH="1">
                <a:off x="2435225" y="2464033"/>
                <a:ext cx="568325" cy="1587"/>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119" idx="6"/>
                <a:endCxn id="110" idx="2"/>
              </p:cNvCxnSpPr>
              <p:nvPr/>
            </p:nvCxnSpPr>
            <p:spPr bwMode="auto">
              <a:xfrm flipH="1">
                <a:off x="2435225" y="2514833"/>
                <a:ext cx="568325" cy="1587"/>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120" idx="6"/>
              </p:cNvCxnSpPr>
              <p:nvPr/>
            </p:nvCxnSpPr>
            <p:spPr bwMode="auto">
              <a:xfrm flipH="1">
                <a:off x="2435225" y="2565633"/>
                <a:ext cx="568325" cy="1587"/>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121" idx="6"/>
                <a:endCxn id="112" idx="2"/>
              </p:cNvCxnSpPr>
              <p:nvPr/>
            </p:nvCxnSpPr>
            <p:spPr bwMode="auto">
              <a:xfrm flipH="1">
                <a:off x="2435225" y="2616433"/>
                <a:ext cx="568325" cy="0"/>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122" idx="6"/>
                <a:endCxn id="113" idx="2"/>
              </p:cNvCxnSpPr>
              <p:nvPr/>
            </p:nvCxnSpPr>
            <p:spPr bwMode="auto">
              <a:xfrm flipH="1">
                <a:off x="2435225" y="2667233"/>
                <a:ext cx="568325" cy="0"/>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123" idx="6"/>
              </p:cNvCxnSpPr>
              <p:nvPr/>
            </p:nvCxnSpPr>
            <p:spPr bwMode="auto">
              <a:xfrm flipH="1">
                <a:off x="2435225" y="2718033"/>
                <a:ext cx="568325" cy="0"/>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a:stCxn id="124" idx="6"/>
                <a:endCxn id="115" idx="2"/>
              </p:cNvCxnSpPr>
              <p:nvPr/>
            </p:nvCxnSpPr>
            <p:spPr bwMode="auto">
              <a:xfrm flipH="1">
                <a:off x="2435225" y="2768833"/>
                <a:ext cx="568325" cy="0"/>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endCxn id="124" idx="6"/>
              </p:cNvCxnSpPr>
              <p:nvPr/>
            </p:nvCxnSpPr>
            <p:spPr bwMode="auto">
              <a:xfrm flipH="1">
                <a:off x="3003550" y="2591033"/>
                <a:ext cx="152400" cy="1778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a:endCxn id="118" idx="6"/>
              </p:cNvCxnSpPr>
              <p:nvPr/>
            </p:nvCxnSpPr>
            <p:spPr bwMode="auto">
              <a:xfrm flipH="1" flipV="1">
                <a:off x="3003550" y="2464033"/>
                <a:ext cx="152400" cy="127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a:endCxn id="119" idx="6"/>
              </p:cNvCxnSpPr>
              <p:nvPr/>
            </p:nvCxnSpPr>
            <p:spPr bwMode="auto">
              <a:xfrm flipH="1" flipV="1">
                <a:off x="3003550" y="2514833"/>
                <a:ext cx="152400" cy="762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a:endCxn id="120" idx="6"/>
              </p:cNvCxnSpPr>
              <p:nvPr/>
            </p:nvCxnSpPr>
            <p:spPr bwMode="auto">
              <a:xfrm flipH="1" flipV="1">
                <a:off x="3003550" y="2565633"/>
                <a:ext cx="152400" cy="254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a:endCxn id="121" idx="6"/>
              </p:cNvCxnSpPr>
              <p:nvPr/>
            </p:nvCxnSpPr>
            <p:spPr bwMode="auto">
              <a:xfrm flipH="1">
                <a:off x="3003550" y="2591033"/>
                <a:ext cx="152400" cy="254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a:endCxn id="122" idx="6"/>
              </p:cNvCxnSpPr>
              <p:nvPr/>
            </p:nvCxnSpPr>
            <p:spPr bwMode="auto">
              <a:xfrm flipH="1">
                <a:off x="3003550" y="2591033"/>
                <a:ext cx="152400" cy="762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a:endCxn id="123" idx="6"/>
              </p:cNvCxnSpPr>
              <p:nvPr/>
            </p:nvCxnSpPr>
            <p:spPr bwMode="auto">
              <a:xfrm flipH="1">
                <a:off x="3003550" y="2591033"/>
                <a:ext cx="152400" cy="127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a:endCxn id="117" idx="6"/>
              </p:cNvCxnSpPr>
              <p:nvPr/>
            </p:nvCxnSpPr>
            <p:spPr bwMode="auto">
              <a:xfrm flipH="1" flipV="1">
                <a:off x="3003550" y="2413233"/>
                <a:ext cx="152400" cy="1778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a:endCxn id="115" idx="2"/>
              </p:cNvCxnSpPr>
              <p:nvPr/>
            </p:nvCxnSpPr>
            <p:spPr bwMode="auto">
              <a:xfrm rot="10800000" flipH="1" flipV="1">
                <a:off x="2292350" y="2591033"/>
                <a:ext cx="142875" cy="1778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a:endCxn id="109" idx="2"/>
              </p:cNvCxnSpPr>
              <p:nvPr/>
            </p:nvCxnSpPr>
            <p:spPr bwMode="auto">
              <a:xfrm rot="10800000" flipH="1">
                <a:off x="2292350" y="2464033"/>
                <a:ext cx="142875" cy="127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a:endCxn id="110" idx="2"/>
              </p:cNvCxnSpPr>
              <p:nvPr/>
            </p:nvCxnSpPr>
            <p:spPr bwMode="auto">
              <a:xfrm rot="10800000" flipH="1">
                <a:off x="2292350" y="2514833"/>
                <a:ext cx="142875" cy="762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bwMode="auto">
              <a:xfrm rot="10800000" flipH="1">
                <a:off x="2292350" y="2565633"/>
                <a:ext cx="142875" cy="254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a:endCxn id="112" idx="2"/>
              </p:cNvCxnSpPr>
              <p:nvPr/>
            </p:nvCxnSpPr>
            <p:spPr bwMode="auto">
              <a:xfrm rot="10800000" flipH="1" flipV="1">
                <a:off x="2292350" y="2591033"/>
                <a:ext cx="142875" cy="254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a:endCxn id="113" idx="2"/>
              </p:cNvCxnSpPr>
              <p:nvPr/>
            </p:nvCxnSpPr>
            <p:spPr bwMode="auto">
              <a:xfrm rot="10800000" flipH="1" flipV="1">
                <a:off x="2292350" y="2591033"/>
                <a:ext cx="142875" cy="762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bwMode="auto">
              <a:xfrm rot="10800000" flipH="1" flipV="1">
                <a:off x="2292350" y="2591033"/>
                <a:ext cx="142875" cy="127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bwMode="auto">
              <a:xfrm rot="10800000" flipH="1">
                <a:off x="2292350" y="2413233"/>
                <a:ext cx="142875" cy="1778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58" name="Can 57"/>
            <p:cNvSpPr/>
            <p:nvPr/>
          </p:nvSpPr>
          <p:spPr bwMode="auto">
            <a:xfrm flipH="1">
              <a:off x="2133600" y="3349152"/>
              <a:ext cx="152400" cy="152400"/>
            </a:xfrm>
            <a:prstGeom prst="can">
              <a:avLst/>
            </a:prstGeom>
            <a:solidFill>
              <a:srgbClr val="00B0F0"/>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59" name="Folded Corner 58"/>
            <p:cNvSpPr/>
            <p:nvPr/>
          </p:nvSpPr>
          <p:spPr>
            <a:xfrm>
              <a:off x="3251200" y="3526952"/>
              <a:ext cx="203200" cy="254000"/>
            </a:xfrm>
            <a:prstGeom prst="foldedCorner">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60" name="Folded Corner 59"/>
            <p:cNvSpPr/>
            <p:nvPr/>
          </p:nvSpPr>
          <p:spPr>
            <a:xfrm>
              <a:off x="4673600" y="3476152"/>
              <a:ext cx="203200" cy="254000"/>
            </a:xfrm>
            <a:prstGeom prst="foldedCorner">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61" name="Folded Corner 60"/>
            <p:cNvSpPr/>
            <p:nvPr/>
          </p:nvSpPr>
          <p:spPr>
            <a:xfrm>
              <a:off x="5943600" y="3526952"/>
              <a:ext cx="203200" cy="254000"/>
            </a:xfrm>
            <a:prstGeom prst="foldedCorner">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67669" name="TextBox 149"/>
            <p:cNvSpPr txBox="1">
              <a:spLocks noChangeArrowheads="1"/>
            </p:cNvSpPr>
            <p:nvPr/>
          </p:nvSpPr>
          <p:spPr bwMode="auto">
            <a:xfrm>
              <a:off x="3495589" y="3501552"/>
              <a:ext cx="1133644" cy="261610"/>
            </a:xfrm>
            <a:prstGeom prst="rect">
              <a:avLst/>
            </a:prstGeom>
            <a:noFill/>
            <a:ln w="9525">
              <a:noFill/>
              <a:miter lim="800000"/>
              <a:headEnd/>
              <a:tailEnd/>
            </a:ln>
          </p:spPr>
          <p:txBody>
            <a:bodyPr wrap="none">
              <a:spAutoFit/>
            </a:bodyPr>
            <a:lstStyle/>
            <a:p>
              <a:pPr>
                <a:lnSpc>
                  <a:spcPct val="100000"/>
                </a:lnSpc>
                <a:spcBef>
                  <a:spcPct val="0"/>
                </a:spcBef>
                <a:buClrTx/>
              </a:pPr>
              <a:r>
                <a:rPr lang="en-US" sz="1100" dirty="0">
                  <a:solidFill>
                    <a:srgbClr val="0070C0"/>
                  </a:solidFill>
                  <a:ea typeface="ＭＳ Ｐゴシック" pitchFamily="34" charset="-128"/>
                  <a:cs typeface="Arial" pitchFamily="34" charset="0"/>
                </a:rPr>
                <a:t>ETL Engine(s)</a:t>
              </a:r>
            </a:p>
          </p:txBody>
        </p:sp>
        <p:grpSp>
          <p:nvGrpSpPr>
            <p:cNvPr id="5" name="Group 215"/>
            <p:cNvGrpSpPr>
              <a:grpSpLocks/>
            </p:cNvGrpSpPr>
            <p:nvPr/>
          </p:nvGrpSpPr>
          <p:grpSpPr bwMode="auto">
            <a:xfrm>
              <a:off x="4992688" y="3341215"/>
              <a:ext cx="863600" cy="508000"/>
              <a:chOff x="2292350" y="2286233"/>
              <a:chExt cx="863600" cy="508000"/>
            </a:xfrm>
          </p:grpSpPr>
          <p:sp>
            <p:nvSpPr>
              <p:cNvPr id="64" name="Oval 63"/>
              <p:cNvSpPr/>
              <p:nvPr/>
            </p:nvSpPr>
            <p:spPr bwMode="auto">
              <a:xfrm>
                <a:off x="2435225" y="22862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65" name="Oval 64"/>
              <p:cNvSpPr/>
              <p:nvPr/>
            </p:nvSpPr>
            <p:spPr bwMode="auto">
              <a:xfrm>
                <a:off x="2952750" y="22862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66" name="Oval 65"/>
              <p:cNvSpPr/>
              <p:nvPr/>
            </p:nvSpPr>
            <p:spPr bwMode="auto">
              <a:xfrm>
                <a:off x="2435225" y="23878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67" name="Oval 66"/>
              <p:cNvSpPr/>
              <p:nvPr/>
            </p:nvSpPr>
            <p:spPr bwMode="auto">
              <a:xfrm>
                <a:off x="2435225" y="24386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68" name="Oval 67"/>
              <p:cNvSpPr/>
              <p:nvPr/>
            </p:nvSpPr>
            <p:spPr bwMode="auto">
              <a:xfrm>
                <a:off x="2435225" y="24894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69" name="Oval 20"/>
              <p:cNvSpPr/>
              <p:nvPr/>
            </p:nvSpPr>
            <p:spPr bwMode="auto">
              <a:xfrm>
                <a:off x="2435225" y="25402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70" name="Oval 69"/>
              <p:cNvSpPr/>
              <p:nvPr/>
            </p:nvSpPr>
            <p:spPr bwMode="auto">
              <a:xfrm>
                <a:off x="2435225" y="25910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71" name="Oval 70"/>
              <p:cNvSpPr/>
              <p:nvPr/>
            </p:nvSpPr>
            <p:spPr bwMode="auto">
              <a:xfrm>
                <a:off x="2435225" y="26418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72" name="Oval 71"/>
              <p:cNvSpPr/>
              <p:nvPr/>
            </p:nvSpPr>
            <p:spPr bwMode="auto">
              <a:xfrm>
                <a:off x="2435225" y="26926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73" name="Oval 72"/>
              <p:cNvSpPr/>
              <p:nvPr/>
            </p:nvSpPr>
            <p:spPr bwMode="auto">
              <a:xfrm>
                <a:off x="2435225" y="27434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cxnSp>
            <p:nvCxnSpPr>
              <p:cNvPr id="74" name="Straight Connector 73"/>
              <p:cNvCxnSpPr>
                <a:stCxn id="75" idx="6"/>
                <a:endCxn id="66" idx="2"/>
              </p:cNvCxnSpPr>
              <p:nvPr/>
            </p:nvCxnSpPr>
            <p:spPr bwMode="auto">
              <a:xfrm flipH="1">
                <a:off x="2435225" y="2413233"/>
                <a:ext cx="568325" cy="1587"/>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sp>
            <p:nvSpPr>
              <p:cNvPr id="75" name="Oval 74"/>
              <p:cNvSpPr/>
              <p:nvPr/>
            </p:nvSpPr>
            <p:spPr bwMode="auto">
              <a:xfrm>
                <a:off x="2952750" y="23878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76" name="Oval 75"/>
              <p:cNvSpPr/>
              <p:nvPr/>
            </p:nvSpPr>
            <p:spPr bwMode="auto">
              <a:xfrm>
                <a:off x="2952750" y="24386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77" name="Oval 76"/>
              <p:cNvSpPr/>
              <p:nvPr/>
            </p:nvSpPr>
            <p:spPr bwMode="auto">
              <a:xfrm>
                <a:off x="2952750" y="24894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78" name="Oval 77"/>
              <p:cNvSpPr/>
              <p:nvPr/>
            </p:nvSpPr>
            <p:spPr bwMode="auto">
              <a:xfrm>
                <a:off x="2952750" y="25402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79" name="Oval 78"/>
              <p:cNvSpPr/>
              <p:nvPr/>
            </p:nvSpPr>
            <p:spPr bwMode="auto">
              <a:xfrm>
                <a:off x="2952750" y="25910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80" name="Oval 79"/>
              <p:cNvSpPr/>
              <p:nvPr/>
            </p:nvSpPr>
            <p:spPr bwMode="auto">
              <a:xfrm>
                <a:off x="2952750" y="26418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81" name="Oval 80"/>
              <p:cNvSpPr/>
              <p:nvPr/>
            </p:nvSpPr>
            <p:spPr bwMode="auto">
              <a:xfrm>
                <a:off x="2952750" y="26926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sp>
            <p:nvSpPr>
              <p:cNvPr id="82" name="Oval 81"/>
              <p:cNvSpPr/>
              <p:nvPr/>
            </p:nvSpPr>
            <p:spPr bwMode="auto">
              <a:xfrm>
                <a:off x="2952750" y="2743433"/>
                <a:ext cx="50800" cy="50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00000"/>
                  </a:lnSpc>
                  <a:spcBef>
                    <a:spcPct val="0"/>
                  </a:spcBef>
                  <a:buClrTx/>
                  <a:defRPr/>
                </a:pPr>
                <a:endParaRPr lang="en-US" sz="3200">
                  <a:solidFill>
                    <a:srgbClr val="FFFFFF"/>
                  </a:solidFill>
                </a:endParaRPr>
              </a:p>
            </p:txBody>
          </p:sp>
          <p:cxnSp>
            <p:nvCxnSpPr>
              <p:cNvPr id="83" name="Straight Connector 82"/>
              <p:cNvCxnSpPr>
                <a:stCxn id="76" idx="6"/>
                <a:endCxn id="67" idx="2"/>
              </p:cNvCxnSpPr>
              <p:nvPr/>
            </p:nvCxnSpPr>
            <p:spPr bwMode="auto">
              <a:xfrm flipH="1">
                <a:off x="2435225" y="2464033"/>
                <a:ext cx="568325" cy="1587"/>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77" idx="6"/>
                <a:endCxn id="68" idx="2"/>
              </p:cNvCxnSpPr>
              <p:nvPr/>
            </p:nvCxnSpPr>
            <p:spPr bwMode="auto">
              <a:xfrm flipH="1">
                <a:off x="2435225" y="2514833"/>
                <a:ext cx="568325" cy="1587"/>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78" idx="6"/>
              </p:cNvCxnSpPr>
              <p:nvPr/>
            </p:nvCxnSpPr>
            <p:spPr bwMode="auto">
              <a:xfrm flipH="1">
                <a:off x="2435225" y="2565633"/>
                <a:ext cx="568325" cy="1587"/>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79" idx="6"/>
                <a:endCxn id="70" idx="2"/>
              </p:cNvCxnSpPr>
              <p:nvPr/>
            </p:nvCxnSpPr>
            <p:spPr bwMode="auto">
              <a:xfrm flipH="1">
                <a:off x="2435225" y="2616433"/>
                <a:ext cx="568325" cy="0"/>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80" idx="6"/>
                <a:endCxn id="71" idx="2"/>
              </p:cNvCxnSpPr>
              <p:nvPr/>
            </p:nvCxnSpPr>
            <p:spPr bwMode="auto">
              <a:xfrm flipH="1">
                <a:off x="2435225" y="2667233"/>
                <a:ext cx="568325" cy="0"/>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81" idx="6"/>
                <a:endCxn id="72" idx="2"/>
              </p:cNvCxnSpPr>
              <p:nvPr/>
            </p:nvCxnSpPr>
            <p:spPr bwMode="auto">
              <a:xfrm flipH="1">
                <a:off x="2435225" y="2718033"/>
                <a:ext cx="568325" cy="0"/>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82" idx="6"/>
                <a:endCxn id="73" idx="2"/>
              </p:cNvCxnSpPr>
              <p:nvPr/>
            </p:nvCxnSpPr>
            <p:spPr bwMode="auto">
              <a:xfrm flipH="1">
                <a:off x="2435225" y="2768833"/>
                <a:ext cx="568325" cy="0"/>
              </a:xfrm>
              <a:prstGeom prst="line">
                <a:avLst/>
              </a:prstGeom>
              <a:ln>
                <a:solidFill>
                  <a:srgbClr val="0070C0"/>
                </a:solidFill>
                <a:headEnd type="arrow" w="sm" len="sm"/>
                <a:tailEnd type="none"/>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a:endCxn id="82" idx="6"/>
              </p:cNvCxnSpPr>
              <p:nvPr/>
            </p:nvCxnSpPr>
            <p:spPr bwMode="auto">
              <a:xfrm flipH="1">
                <a:off x="3003550" y="2591033"/>
                <a:ext cx="152400" cy="1778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endCxn id="76" idx="6"/>
              </p:cNvCxnSpPr>
              <p:nvPr/>
            </p:nvCxnSpPr>
            <p:spPr bwMode="auto">
              <a:xfrm flipH="1" flipV="1">
                <a:off x="3003550" y="2464033"/>
                <a:ext cx="152400" cy="127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endCxn id="77" idx="6"/>
              </p:cNvCxnSpPr>
              <p:nvPr/>
            </p:nvCxnSpPr>
            <p:spPr bwMode="auto">
              <a:xfrm flipH="1" flipV="1">
                <a:off x="3003550" y="2514833"/>
                <a:ext cx="152400" cy="762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a:endCxn id="78" idx="6"/>
              </p:cNvCxnSpPr>
              <p:nvPr/>
            </p:nvCxnSpPr>
            <p:spPr bwMode="auto">
              <a:xfrm flipH="1" flipV="1">
                <a:off x="3003550" y="2565633"/>
                <a:ext cx="152400" cy="254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endCxn id="79" idx="6"/>
              </p:cNvCxnSpPr>
              <p:nvPr/>
            </p:nvCxnSpPr>
            <p:spPr bwMode="auto">
              <a:xfrm flipH="1">
                <a:off x="3003550" y="2591033"/>
                <a:ext cx="152400" cy="254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endCxn id="80" idx="6"/>
              </p:cNvCxnSpPr>
              <p:nvPr/>
            </p:nvCxnSpPr>
            <p:spPr bwMode="auto">
              <a:xfrm flipH="1">
                <a:off x="3003550" y="2591033"/>
                <a:ext cx="152400" cy="762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endCxn id="81" idx="6"/>
              </p:cNvCxnSpPr>
              <p:nvPr/>
            </p:nvCxnSpPr>
            <p:spPr bwMode="auto">
              <a:xfrm flipH="1">
                <a:off x="3003550" y="2591033"/>
                <a:ext cx="152400" cy="127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a:endCxn id="75" idx="6"/>
              </p:cNvCxnSpPr>
              <p:nvPr/>
            </p:nvCxnSpPr>
            <p:spPr bwMode="auto">
              <a:xfrm flipH="1" flipV="1">
                <a:off x="3003550" y="2413233"/>
                <a:ext cx="152400" cy="1778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endCxn id="73" idx="2"/>
              </p:cNvCxnSpPr>
              <p:nvPr/>
            </p:nvCxnSpPr>
            <p:spPr bwMode="auto">
              <a:xfrm rot="10800000" flipH="1" flipV="1">
                <a:off x="2292350" y="2591033"/>
                <a:ext cx="142875" cy="1778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endCxn id="67" idx="2"/>
              </p:cNvCxnSpPr>
              <p:nvPr/>
            </p:nvCxnSpPr>
            <p:spPr bwMode="auto">
              <a:xfrm rot="10800000" flipH="1">
                <a:off x="2292350" y="2464033"/>
                <a:ext cx="142875" cy="127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a:endCxn id="68" idx="2"/>
              </p:cNvCxnSpPr>
              <p:nvPr/>
            </p:nvCxnSpPr>
            <p:spPr bwMode="auto">
              <a:xfrm rot="10800000" flipH="1">
                <a:off x="2292350" y="2514833"/>
                <a:ext cx="142875" cy="762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bwMode="auto">
              <a:xfrm rot="10800000" flipH="1">
                <a:off x="2292350" y="2565633"/>
                <a:ext cx="142875" cy="254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endCxn id="70" idx="2"/>
              </p:cNvCxnSpPr>
              <p:nvPr/>
            </p:nvCxnSpPr>
            <p:spPr bwMode="auto">
              <a:xfrm rot="10800000" flipH="1" flipV="1">
                <a:off x="2292350" y="2591033"/>
                <a:ext cx="142875" cy="254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endCxn id="71" idx="2"/>
              </p:cNvCxnSpPr>
              <p:nvPr/>
            </p:nvCxnSpPr>
            <p:spPr bwMode="auto">
              <a:xfrm rot="10800000" flipH="1" flipV="1">
                <a:off x="2292350" y="2591033"/>
                <a:ext cx="142875" cy="762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a:endCxn id="72" idx="2"/>
              </p:cNvCxnSpPr>
              <p:nvPr/>
            </p:nvCxnSpPr>
            <p:spPr bwMode="auto">
              <a:xfrm rot="10800000" flipH="1" flipV="1">
                <a:off x="2292350" y="2591033"/>
                <a:ext cx="142875" cy="1270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a:endCxn id="66" idx="2"/>
              </p:cNvCxnSpPr>
              <p:nvPr/>
            </p:nvCxnSpPr>
            <p:spPr bwMode="auto">
              <a:xfrm rot="10800000" flipH="1">
                <a:off x="2292350" y="2413233"/>
                <a:ext cx="142875" cy="17780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sp>
        <p:nvSpPr>
          <p:cNvPr id="148" name="Right Arrow 147"/>
          <p:cNvSpPr/>
          <p:nvPr/>
        </p:nvSpPr>
        <p:spPr>
          <a:xfrm rot="19800000">
            <a:off x="1820728" y="3853613"/>
            <a:ext cx="609600" cy="457200"/>
          </a:xfrm>
          <a:prstGeom prst="rightArrow">
            <a:avLst/>
          </a:prstGeom>
          <a:solidFill>
            <a:srgbClr val="000099"/>
          </a:solidFill>
        </p:spPr>
        <p:style>
          <a:lnRef idx="0">
            <a:schemeClr val="accent6"/>
          </a:lnRef>
          <a:fillRef idx="3">
            <a:schemeClr val="accent6"/>
          </a:fillRef>
          <a:effectRef idx="3">
            <a:schemeClr val="accent6"/>
          </a:effectRef>
          <a:fontRef idx="minor">
            <a:schemeClr val="lt1"/>
          </a:fontRef>
        </p:style>
        <p:txBody>
          <a:bodyPr lIns="91416" tIns="45708" rIns="91416" bIns="45708" anchor="ctr"/>
          <a:lstStyle/>
          <a:p>
            <a:pPr>
              <a:lnSpc>
                <a:spcPct val="100000"/>
              </a:lnSpc>
              <a:spcBef>
                <a:spcPct val="0"/>
              </a:spcBef>
              <a:buClrTx/>
              <a:defRPr/>
            </a:pPr>
            <a:r>
              <a:rPr lang="en-US" sz="1000" dirty="0">
                <a:solidFill>
                  <a:srgbClr val="FFFFFF"/>
                </a:solidFill>
              </a:rPr>
              <a:t>Data</a:t>
            </a:r>
          </a:p>
        </p:txBody>
      </p:sp>
      <p:sp>
        <p:nvSpPr>
          <p:cNvPr id="149" name="Right Arrow 148"/>
          <p:cNvSpPr/>
          <p:nvPr/>
        </p:nvSpPr>
        <p:spPr>
          <a:xfrm rot="19800000">
            <a:off x="4607471" y="3868128"/>
            <a:ext cx="609600" cy="457200"/>
          </a:xfrm>
          <a:prstGeom prst="rightArrow">
            <a:avLst/>
          </a:prstGeom>
          <a:solidFill>
            <a:srgbClr val="000099"/>
          </a:solidFill>
        </p:spPr>
        <p:style>
          <a:lnRef idx="0">
            <a:schemeClr val="accent6"/>
          </a:lnRef>
          <a:fillRef idx="3">
            <a:schemeClr val="accent6"/>
          </a:fillRef>
          <a:effectRef idx="3">
            <a:schemeClr val="accent6"/>
          </a:effectRef>
          <a:fontRef idx="minor">
            <a:schemeClr val="lt1"/>
          </a:fontRef>
        </p:style>
        <p:txBody>
          <a:bodyPr lIns="91416" tIns="45708" rIns="91416" bIns="45708" anchor="ctr"/>
          <a:lstStyle/>
          <a:p>
            <a:pPr>
              <a:lnSpc>
                <a:spcPct val="100000"/>
              </a:lnSpc>
              <a:spcBef>
                <a:spcPct val="0"/>
              </a:spcBef>
              <a:buClrTx/>
              <a:defRPr/>
            </a:pPr>
            <a:r>
              <a:rPr lang="en-US" sz="1000" dirty="0">
                <a:solidFill>
                  <a:srgbClr val="FFFFFF"/>
                </a:solidFill>
              </a:rPr>
              <a:t>Data</a:t>
            </a:r>
          </a:p>
        </p:txBody>
      </p:sp>
      <p:sp>
        <p:nvSpPr>
          <p:cNvPr id="150" name="Right Arrow 149"/>
          <p:cNvSpPr/>
          <p:nvPr/>
        </p:nvSpPr>
        <p:spPr>
          <a:xfrm rot="19800000">
            <a:off x="5231584" y="3853613"/>
            <a:ext cx="609600" cy="457200"/>
          </a:xfrm>
          <a:prstGeom prst="rightArrow">
            <a:avLst/>
          </a:prstGeom>
          <a:solidFill>
            <a:srgbClr val="000099"/>
          </a:solidFill>
        </p:spPr>
        <p:style>
          <a:lnRef idx="0">
            <a:schemeClr val="accent6"/>
          </a:lnRef>
          <a:fillRef idx="3">
            <a:schemeClr val="accent6"/>
          </a:fillRef>
          <a:effectRef idx="3">
            <a:schemeClr val="accent6"/>
          </a:effectRef>
          <a:fontRef idx="minor">
            <a:schemeClr val="lt1"/>
          </a:fontRef>
        </p:style>
        <p:txBody>
          <a:bodyPr lIns="91416" tIns="45708" rIns="91416" bIns="45708" anchor="ctr"/>
          <a:lstStyle/>
          <a:p>
            <a:pPr>
              <a:lnSpc>
                <a:spcPct val="100000"/>
              </a:lnSpc>
              <a:spcBef>
                <a:spcPct val="0"/>
              </a:spcBef>
              <a:buClrTx/>
              <a:defRPr/>
            </a:pPr>
            <a:r>
              <a:rPr lang="en-US" sz="1000" dirty="0">
                <a:solidFill>
                  <a:srgbClr val="FFFFFF"/>
                </a:solidFill>
              </a:rPr>
              <a:t>Data</a:t>
            </a:r>
          </a:p>
        </p:txBody>
      </p:sp>
      <p:grpSp>
        <p:nvGrpSpPr>
          <p:cNvPr id="6" name="Group 152"/>
          <p:cNvGrpSpPr>
            <a:grpSpLocks/>
          </p:cNvGrpSpPr>
          <p:nvPr/>
        </p:nvGrpSpPr>
        <p:grpSpPr bwMode="auto">
          <a:xfrm>
            <a:off x="5434013" y="2955928"/>
            <a:ext cx="1371600" cy="508000"/>
            <a:chOff x="4963886" y="1538494"/>
            <a:chExt cx="1371600" cy="508000"/>
          </a:xfrm>
        </p:grpSpPr>
        <p:sp>
          <p:nvSpPr>
            <p:cNvPr id="154" name="Cube 153"/>
            <p:cNvSpPr/>
            <p:nvPr/>
          </p:nvSpPr>
          <p:spPr>
            <a:xfrm>
              <a:off x="4963886" y="1538494"/>
              <a:ext cx="1371600" cy="508000"/>
            </a:xfrm>
            <a:prstGeom prst="cube">
              <a:avLst/>
            </a:prstGeom>
            <a:solidFill>
              <a:srgbClr val="CCECFF"/>
            </a:solidFill>
            <a:ln>
              <a:solidFill>
                <a:srgbClr val="0070C0"/>
              </a:solidFill>
            </a:ln>
          </p:spPr>
          <p:style>
            <a:lnRef idx="2">
              <a:schemeClr val="accent1"/>
            </a:lnRef>
            <a:fillRef idx="1">
              <a:schemeClr val="lt1"/>
            </a:fillRef>
            <a:effectRef idx="0">
              <a:schemeClr val="accent1"/>
            </a:effectRef>
            <a:fontRef idx="minor">
              <a:schemeClr val="dk1"/>
            </a:fontRef>
          </p:style>
          <p:txBody>
            <a:bodyPr anchor="ctr"/>
            <a:lstStyle/>
            <a:p>
              <a:pPr>
                <a:lnSpc>
                  <a:spcPct val="100000"/>
                </a:lnSpc>
                <a:spcBef>
                  <a:spcPct val="0"/>
                </a:spcBef>
                <a:buClrTx/>
                <a:defRPr/>
              </a:pPr>
              <a:endParaRPr lang="en-US" sz="3200">
                <a:solidFill>
                  <a:srgbClr val="000000"/>
                </a:solidFill>
              </a:endParaRPr>
            </a:p>
          </p:txBody>
        </p:sp>
        <p:sp>
          <p:nvSpPr>
            <p:cNvPr id="155" name="Can 154"/>
            <p:cNvSpPr/>
            <p:nvPr/>
          </p:nvSpPr>
          <p:spPr>
            <a:xfrm>
              <a:off x="5738995" y="1708921"/>
              <a:ext cx="406400" cy="304829"/>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anchor="ctr"/>
            <a:lstStyle/>
            <a:p>
              <a:pPr>
                <a:lnSpc>
                  <a:spcPct val="100000"/>
                </a:lnSpc>
                <a:spcBef>
                  <a:spcPct val="0"/>
                </a:spcBef>
                <a:buClrTx/>
                <a:defRPr/>
              </a:pPr>
              <a:r>
                <a:rPr lang="en-US" sz="700" b="0" dirty="0">
                  <a:solidFill>
                    <a:srgbClr val="777777">
                      <a:lumMod val="75000"/>
                    </a:srgbClr>
                  </a:solidFill>
                </a:rPr>
                <a:t>Meta</a:t>
              </a:r>
            </a:p>
          </p:txBody>
        </p:sp>
        <p:sp>
          <p:nvSpPr>
            <p:cNvPr id="156" name="Can 155"/>
            <p:cNvSpPr/>
            <p:nvPr/>
          </p:nvSpPr>
          <p:spPr>
            <a:xfrm>
              <a:off x="5014686" y="1741694"/>
              <a:ext cx="660400" cy="266725"/>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anchor="ctr"/>
            <a:lstStyle/>
            <a:p>
              <a:pPr>
                <a:lnSpc>
                  <a:spcPct val="100000"/>
                </a:lnSpc>
                <a:spcBef>
                  <a:spcPct val="0"/>
                </a:spcBef>
                <a:buClrTx/>
                <a:defRPr/>
              </a:pPr>
              <a:r>
                <a:rPr lang="en-US" sz="700" b="0" dirty="0">
                  <a:solidFill>
                    <a:srgbClr val="777777">
                      <a:lumMod val="75000"/>
                    </a:srgbClr>
                  </a:solidFill>
                </a:rPr>
                <a:t>Lookup Data</a:t>
              </a:r>
            </a:p>
          </p:txBody>
        </p:sp>
        <p:sp>
          <p:nvSpPr>
            <p:cNvPr id="67661" name="TextBox 150"/>
            <p:cNvSpPr txBox="1">
              <a:spLocks noChangeArrowheads="1"/>
            </p:cNvSpPr>
            <p:nvPr/>
          </p:nvSpPr>
          <p:spPr bwMode="auto">
            <a:xfrm>
              <a:off x="5058242" y="1611519"/>
              <a:ext cx="888064" cy="107722"/>
            </a:xfrm>
            <a:prstGeom prst="rect">
              <a:avLst/>
            </a:prstGeom>
            <a:solidFill>
              <a:srgbClr val="CCECFF"/>
            </a:solidFill>
            <a:ln w="9525">
              <a:noFill/>
              <a:miter lim="800000"/>
              <a:headEnd/>
              <a:tailEnd/>
            </a:ln>
          </p:spPr>
          <p:txBody>
            <a:bodyPr wrap="none" lIns="0" tIns="0" rIns="0" bIns="0">
              <a:spAutoFit/>
            </a:bodyPr>
            <a:lstStyle/>
            <a:p>
              <a:pPr>
                <a:lnSpc>
                  <a:spcPct val="100000"/>
                </a:lnSpc>
                <a:spcBef>
                  <a:spcPct val="0"/>
                </a:spcBef>
                <a:buClrTx/>
              </a:pPr>
              <a:r>
                <a:rPr lang="en-US" sz="700" dirty="0">
                  <a:solidFill>
                    <a:srgbClr val="0070C0"/>
                  </a:solidFill>
                  <a:ea typeface="ＭＳ Ｐゴシック" pitchFamily="34" charset="-128"/>
                  <a:cs typeface="Arial" pitchFamily="34" charset="0"/>
                </a:rPr>
                <a:t>ETL Metadata Server</a:t>
              </a:r>
            </a:p>
          </p:txBody>
        </p:sp>
      </p:grpSp>
      <p:sp>
        <p:nvSpPr>
          <p:cNvPr id="158" name="Cloud 157"/>
          <p:cNvSpPr/>
          <p:nvPr/>
        </p:nvSpPr>
        <p:spPr bwMode="auto">
          <a:xfrm>
            <a:off x="6588139" y="1228730"/>
            <a:ext cx="1465263" cy="869951"/>
          </a:xfrm>
          <a:prstGeom prst="cloud">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91416" tIns="45708" rIns="91416" bIns="45708"/>
          <a:lstStyle/>
          <a:p>
            <a:pPr algn="l">
              <a:lnSpc>
                <a:spcPct val="100000"/>
              </a:lnSpc>
              <a:spcBef>
                <a:spcPct val="0"/>
              </a:spcBef>
              <a:buClrTx/>
              <a:defRPr/>
            </a:pPr>
            <a:endParaRPr lang="en-US" sz="3200">
              <a:solidFill>
                <a:srgbClr val="000000"/>
              </a:solidFill>
            </a:endParaRPr>
          </a:p>
        </p:txBody>
      </p:sp>
      <p:sp>
        <p:nvSpPr>
          <p:cNvPr id="159" name="Cloud 158"/>
          <p:cNvSpPr/>
          <p:nvPr/>
        </p:nvSpPr>
        <p:spPr bwMode="auto">
          <a:xfrm>
            <a:off x="6537339" y="1322395"/>
            <a:ext cx="1465263" cy="871537"/>
          </a:xfrm>
          <a:prstGeom prst="cloud">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91416" tIns="45708" rIns="91416" bIns="45708"/>
          <a:lstStyle/>
          <a:p>
            <a:pPr algn="l">
              <a:lnSpc>
                <a:spcPct val="100000"/>
              </a:lnSpc>
              <a:spcBef>
                <a:spcPct val="0"/>
              </a:spcBef>
              <a:buClrTx/>
              <a:defRPr/>
            </a:pPr>
            <a:endParaRPr lang="en-US" sz="3200">
              <a:solidFill>
                <a:srgbClr val="000000"/>
              </a:solidFill>
            </a:endParaRPr>
          </a:p>
        </p:txBody>
      </p:sp>
      <p:sp>
        <p:nvSpPr>
          <p:cNvPr id="160" name="Cloud 159"/>
          <p:cNvSpPr/>
          <p:nvPr/>
        </p:nvSpPr>
        <p:spPr bwMode="auto">
          <a:xfrm>
            <a:off x="6413512" y="1489074"/>
            <a:ext cx="1465263" cy="871539"/>
          </a:xfrm>
          <a:prstGeom prst="cloud">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lIns="0" tIns="0" rIns="0" bIns="0" anchor="ctr"/>
          <a:lstStyle/>
          <a:p>
            <a:pPr>
              <a:lnSpc>
                <a:spcPct val="100000"/>
              </a:lnSpc>
              <a:spcBef>
                <a:spcPct val="0"/>
              </a:spcBef>
              <a:buClrTx/>
              <a:defRPr/>
            </a:pPr>
            <a:r>
              <a:rPr lang="en-US" sz="800" b="0" dirty="0">
                <a:solidFill>
                  <a:srgbClr val="000000"/>
                </a:solidFill>
              </a:rPr>
              <a:t>Development, QA, System (etc) Environments</a:t>
            </a:r>
          </a:p>
        </p:txBody>
      </p:sp>
      <p:cxnSp>
        <p:nvCxnSpPr>
          <p:cNvPr id="161" name="Straight Arrow Connector 160"/>
          <p:cNvCxnSpPr/>
          <p:nvPr/>
        </p:nvCxnSpPr>
        <p:spPr bwMode="auto">
          <a:xfrm rot="5400000">
            <a:off x="6307935" y="2545562"/>
            <a:ext cx="820739" cy="333375"/>
          </a:xfrm>
          <a:prstGeom prst="straightConnector1">
            <a:avLst/>
          </a:prstGeom>
          <a:noFill/>
          <a:ln w="38100" cap="flat" cmpd="sng" algn="ctr">
            <a:solidFill>
              <a:schemeClr val="bg2">
                <a:lumMod val="75000"/>
              </a:schemeClr>
            </a:solidFill>
            <a:prstDash val="solid"/>
            <a:round/>
            <a:headEnd type="none" w="med" len="med"/>
            <a:tailEnd type="arrow"/>
          </a:ln>
          <a:effectLst/>
        </p:spPr>
      </p:cxnSp>
      <p:sp>
        <p:nvSpPr>
          <p:cNvPr id="162" name="Cube 161"/>
          <p:cNvSpPr/>
          <p:nvPr/>
        </p:nvSpPr>
        <p:spPr>
          <a:xfrm>
            <a:off x="2481271" y="5373688"/>
            <a:ext cx="1481137" cy="609600"/>
          </a:xfrm>
          <a:prstGeom prst="cube">
            <a:avLst/>
          </a:prstGeom>
          <a:solidFill>
            <a:srgbClr val="CCECFF"/>
          </a:solidFill>
          <a:ln>
            <a:solidFill>
              <a:srgbClr val="0070C0"/>
            </a:solidFill>
          </a:ln>
        </p:spPr>
        <p:style>
          <a:lnRef idx="2">
            <a:schemeClr val="accent1"/>
          </a:lnRef>
          <a:fillRef idx="1">
            <a:schemeClr val="lt1"/>
          </a:fillRef>
          <a:effectRef idx="0">
            <a:schemeClr val="accent1"/>
          </a:effectRef>
          <a:fontRef idx="minor">
            <a:schemeClr val="dk1"/>
          </a:fontRef>
        </p:style>
        <p:txBody>
          <a:bodyPr lIns="91416" tIns="45708" rIns="91416" bIns="45708" anchor="ctr"/>
          <a:lstStyle/>
          <a:p>
            <a:pPr>
              <a:lnSpc>
                <a:spcPct val="100000"/>
              </a:lnSpc>
              <a:spcBef>
                <a:spcPct val="0"/>
              </a:spcBef>
              <a:buClrTx/>
              <a:defRPr/>
            </a:pPr>
            <a:endParaRPr lang="en-US" sz="3200">
              <a:solidFill>
                <a:srgbClr val="000000"/>
              </a:solidFill>
            </a:endParaRPr>
          </a:p>
        </p:txBody>
      </p:sp>
      <p:sp>
        <p:nvSpPr>
          <p:cNvPr id="163" name="Cube 162"/>
          <p:cNvSpPr/>
          <p:nvPr/>
        </p:nvSpPr>
        <p:spPr>
          <a:xfrm>
            <a:off x="2503496" y="4830763"/>
            <a:ext cx="1481137" cy="609600"/>
          </a:xfrm>
          <a:prstGeom prst="cube">
            <a:avLst/>
          </a:prstGeom>
          <a:solidFill>
            <a:srgbClr val="CCECFF"/>
          </a:solidFill>
          <a:ln>
            <a:solidFill>
              <a:srgbClr val="0070C0"/>
            </a:solidFill>
          </a:ln>
        </p:spPr>
        <p:style>
          <a:lnRef idx="2">
            <a:schemeClr val="accent1"/>
          </a:lnRef>
          <a:fillRef idx="1">
            <a:schemeClr val="lt1"/>
          </a:fillRef>
          <a:effectRef idx="0">
            <a:schemeClr val="accent1"/>
          </a:effectRef>
          <a:fontRef idx="minor">
            <a:schemeClr val="dk1"/>
          </a:fontRef>
        </p:style>
        <p:txBody>
          <a:bodyPr lIns="91416" tIns="45708" rIns="91416" bIns="45708" anchor="ctr"/>
          <a:lstStyle/>
          <a:p>
            <a:pPr>
              <a:lnSpc>
                <a:spcPct val="100000"/>
              </a:lnSpc>
              <a:spcBef>
                <a:spcPct val="0"/>
              </a:spcBef>
              <a:buClrTx/>
              <a:defRPr/>
            </a:pPr>
            <a:endParaRPr lang="en-US" sz="3200">
              <a:solidFill>
                <a:srgbClr val="000000"/>
              </a:solidFill>
            </a:endParaRPr>
          </a:p>
        </p:txBody>
      </p:sp>
      <p:sp>
        <p:nvSpPr>
          <p:cNvPr id="164" name="Can 163"/>
          <p:cNvSpPr/>
          <p:nvPr/>
        </p:nvSpPr>
        <p:spPr bwMode="auto">
          <a:xfrm flipH="1">
            <a:off x="3614738" y="5241925"/>
            <a:ext cx="152400" cy="152400"/>
          </a:xfrm>
          <a:prstGeom prst="can">
            <a:avLst/>
          </a:prstGeom>
          <a:solidFill>
            <a:srgbClr val="00B0F0"/>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anchor="ctr"/>
          <a:lstStyle/>
          <a:p>
            <a:pPr>
              <a:lnSpc>
                <a:spcPct val="100000"/>
              </a:lnSpc>
              <a:spcBef>
                <a:spcPct val="0"/>
              </a:spcBef>
              <a:buClrTx/>
              <a:defRPr/>
            </a:pPr>
            <a:endParaRPr lang="en-US" sz="3200">
              <a:solidFill>
                <a:srgbClr val="FFFFFF"/>
              </a:solidFill>
            </a:endParaRPr>
          </a:p>
        </p:txBody>
      </p:sp>
      <p:sp>
        <p:nvSpPr>
          <p:cNvPr id="67636" name="TextBox 149"/>
          <p:cNvSpPr txBox="1">
            <a:spLocks noChangeArrowheads="1"/>
          </p:cNvSpPr>
          <p:nvPr/>
        </p:nvSpPr>
        <p:spPr bwMode="auto">
          <a:xfrm>
            <a:off x="2673254" y="5081588"/>
            <a:ext cx="978104" cy="261586"/>
          </a:xfrm>
          <a:prstGeom prst="rect">
            <a:avLst/>
          </a:prstGeom>
          <a:noFill/>
          <a:ln w="9525">
            <a:noFill/>
            <a:miter lim="800000"/>
            <a:headEnd/>
            <a:tailEnd/>
          </a:ln>
        </p:spPr>
        <p:txBody>
          <a:bodyPr wrap="none" lIns="91416" tIns="45708" rIns="91416" bIns="45708">
            <a:spAutoFit/>
          </a:bodyPr>
          <a:lstStyle/>
          <a:p>
            <a:pPr>
              <a:lnSpc>
                <a:spcPct val="100000"/>
              </a:lnSpc>
              <a:spcBef>
                <a:spcPct val="0"/>
              </a:spcBef>
              <a:buClrTx/>
            </a:pPr>
            <a:r>
              <a:rPr lang="en-US" sz="1100" dirty="0">
                <a:solidFill>
                  <a:srgbClr val="0070C0"/>
                </a:solidFill>
                <a:ea typeface="ＭＳ Ｐゴシック" pitchFamily="34" charset="-128"/>
                <a:cs typeface="Arial" pitchFamily="34" charset="0"/>
              </a:rPr>
              <a:t>CDC Hub(s)</a:t>
            </a:r>
          </a:p>
        </p:txBody>
      </p:sp>
      <p:grpSp>
        <p:nvGrpSpPr>
          <p:cNvPr id="7" name="Group 165"/>
          <p:cNvGrpSpPr>
            <a:grpSpLocks/>
          </p:cNvGrpSpPr>
          <p:nvPr/>
        </p:nvGrpSpPr>
        <p:grpSpPr bwMode="auto">
          <a:xfrm>
            <a:off x="1966913" y="4700591"/>
            <a:ext cx="565150" cy="406400"/>
            <a:chOff x="1335316" y="3272971"/>
            <a:chExt cx="566055" cy="406400"/>
          </a:xfrm>
        </p:grpSpPr>
        <p:cxnSp>
          <p:nvCxnSpPr>
            <p:cNvPr id="67650" name="Straight Arrow Connector 166"/>
            <p:cNvCxnSpPr>
              <a:cxnSpLocks noChangeShapeType="1"/>
            </p:cNvCxnSpPr>
            <p:nvPr/>
          </p:nvCxnSpPr>
          <p:spPr bwMode="auto">
            <a:xfrm>
              <a:off x="1414818" y="3272971"/>
              <a:ext cx="486553" cy="195262"/>
            </a:xfrm>
            <a:prstGeom prst="straightConnector1">
              <a:avLst/>
            </a:prstGeom>
            <a:noFill/>
            <a:ln w="9525" algn="ctr">
              <a:solidFill>
                <a:srgbClr val="000099"/>
              </a:solidFill>
              <a:round/>
              <a:headEnd/>
              <a:tailEnd type="arrow" w="med" len="med"/>
            </a:ln>
          </p:spPr>
        </p:cxnSp>
        <p:cxnSp>
          <p:nvCxnSpPr>
            <p:cNvPr id="67651" name="Straight Arrow Connector 167"/>
            <p:cNvCxnSpPr>
              <a:cxnSpLocks noChangeShapeType="1"/>
            </p:cNvCxnSpPr>
            <p:nvPr/>
          </p:nvCxnSpPr>
          <p:spPr bwMode="auto">
            <a:xfrm>
              <a:off x="1386197" y="3342821"/>
              <a:ext cx="486553" cy="196850"/>
            </a:xfrm>
            <a:prstGeom prst="straightConnector1">
              <a:avLst/>
            </a:prstGeom>
            <a:noFill/>
            <a:ln w="9525" algn="ctr">
              <a:solidFill>
                <a:srgbClr val="000099"/>
              </a:solidFill>
              <a:round/>
              <a:headEnd/>
              <a:tailEnd type="arrow" w="med" len="med"/>
            </a:ln>
          </p:spPr>
        </p:cxnSp>
        <p:cxnSp>
          <p:nvCxnSpPr>
            <p:cNvPr id="67652" name="Straight Arrow Connector 168"/>
            <p:cNvCxnSpPr>
              <a:cxnSpLocks noChangeShapeType="1"/>
            </p:cNvCxnSpPr>
            <p:nvPr/>
          </p:nvCxnSpPr>
          <p:spPr bwMode="auto">
            <a:xfrm>
              <a:off x="1363937" y="3412671"/>
              <a:ext cx="486553" cy="196850"/>
            </a:xfrm>
            <a:prstGeom prst="straightConnector1">
              <a:avLst/>
            </a:prstGeom>
            <a:noFill/>
            <a:ln w="9525" algn="ctr">
              <a:solidFill>
                <a:srgbClr val="000099"/>
              </a:solidFill>
              <a:round/>
              <a:headEnd/>
              <a:tailEnd type="arrow" w="med" len="med"/>
            </a:ln>
          </p:spPr>
        </p:cxnSp>
        <p:cxnSp>
          <p:nvCxnSpPr>
            <p:cNvPr id="67653" name="Straight Arrow Connector 169"/>
            <p:cNvCxnSpPr>
              <a:cxnSpLocks noChangeShapeType="1"/>
            </p:cNvCxnSpPr>
            <p:nvPr/>
          </p:nvCxnSpPr>
          <p:spPr bwMode="auto">
            <a:xfrm>
              <a:off x="1335316" y="3484108"/>
              <a:ext cx="486553" cy="195263"/>
            </a:xfrm>
            <a:prstGeom prst="straightConnector1">
              <a:avLst/>
            </a:prstGeom>
            <a:noFill/>
            <a:ln w="9525" algn="ctr">
              <a:solidFill>
                <a:srgbClr val="000099"/>
              </a:solidFill>
              <a:round/>
              <a:headEnd/>
              <a:tailEnd type="arrow" w="med" len="med"/>
            </a:ln>
          </p:spPr>
        </p:cxnSp>
      </p:grpSp>
      <p:grpSp>
        <p:nvGrpSpPr>
          <p:cNvPr id="8" name="Group 170"/>
          <p:cNvGrpSpPr>
            <a:grpSpLocks/>
          </p:cNvGrpSpPr>
          <p:nvPr/>
        </p:nvGrpSpPr>
        <p:grpSpPr bwMode="auto">
          <a:xfrm flipV="1">
            <a:off x="4013200" y="4657725"/>
            <a:ext cx="566738" cy="406400"/>
            <a:chOff x="1335316" y="3272971"/>
            <a:chExt cx="566055" cy="406400"/>
          </a:xfrm>
        </p:grpSpPr>
        <p:cxnSp>
          <p:nvCxnSpPr>
            <p:cNvPr id="67646" name="Straight Arrow Connector 171"/>
            <p:cNvCxnSpPr>
              <a:cxnSpLocks noChangeShapeType="1"/>
            </p:cNvCxnSpPr>
            <p:nvPr/>
          </p:nvCxnSpPr>
          <p:spPr bwMode="auto">
            <a:xfrm>
              <a:off x="1414595" y="3272971"/>
              <a:ext cx="486776" cy="195262"/>
            </a:xfrm>
            <a:prstGeom prst="straightConnector1">
              <a:avLst/>
            </a:prstGeom>
            <a:noFill/>
            <a:ln w="9525" algn="ctr">
              <a:solidFill>
                <a:srgbClr val="000099"/>
              </a:solidFill>
              <a:round/>
              <a:headEnd/>
              <a:tailEnd type="arrow" w="med" len="med"/>
            </a:ln>
          </p:spPr>
        </p:cxnSp>
        <p:cxnSp>
          <p:nvCxnSpPr>
            <p:cNvPr id="67647" name="Straight Arrow Connector 172"/>
            <p:cNvCxnSpPr>
              <a:cxnSpLocks noChangeShapeType="1"/>
            </p:cNvCxnSpPr>
            <p:nvPr/>
          </p:nvCxnSpPr>
          <p:spPr bwMode="auto">
            <a:xfrm>
              <a:off x="1386055" y="3342821"/>
              <a:ext cx="486776" cy="196850"/>
            </a:xfrm>
            <a:prstGeom prst="straightConnector1">
              <a:avLst/>
            </a:prstGeom>
            <a:noFill/>
            <a:ln w="9525" algn="ctr">
              <a:solidFill>
                <a:srgbClr val="000099"/>
              </a:solidFill>
              <a:round/>
              <a:headEnd/>
              <a:tailEnd type="arrow" w="med" len="med"/>
            </a:ln>
          </p:spPr>
        </p:cxnSp>
        <p:cxnSp>
          <p:nvCxnSpPr>
            <p:cNvPr id="67648" name="Straight Arrow Connector 173"/>
            <p:cNvCxnSpPr>
              <a:cxnSpLocks noChangeShapeType="1"/>
            </p:cNvCxnSpPr>
            <p:nvPr/>
          </p:nvCxnSpPr>
          <p:spPr bwMode="auto">
            <a:xfrm>
              <a:off x="1363857" y="3412671"/>
              <a:ext cx="486776" cy="196850"/>
            </a:xfrm>
            <a:prstGeom prst="straightConnector1">
              <a:avLst/>
            </a:prstGeom>
            <a:noFill/>
            <a:ln w="9525" algn="ctr">
              <a:solidFill>
                <a:srgbClr val="000099"/>
              </a:solidFill>
              <a:round/>
              <a:headEnd/>
              <a:tailEnd type="arrow" w="med" len="med"/>
            </a:ln>
          </p:spPr>
        </p:cxnSp>
        <p:cxnSp>
          <p:nvCxnSpPr>
            <p:cNvPr id="67649" name="Straight Arrow Connector 174"/>
            <p:cNvCxnSpPr>
              <a:cxnSpLocks noChangeShapeType="1"/>
            </p:cNvCxnSpPr>
            <p:nvPr/>
          </p:nvCxnSpPr>
          <p:spPr bwMode="auto">
            <a:xfrm>
              <a:off x="1335316" y="3484108"/>
              <a:ext cx="486776" cy="195263"/>
            </a:xfrm>
            <a:prstGeom prst="straightConnector1">
              <a:avLst/>
            </a:prstGeom>
            <a:noFill/>
            <a:ln w="9525" algn="ctr">
              <a:solidFill>
                <a:srgbClr val="000099"/>
              </a:solidFill>
              <a:round/>
              <a:headEnd/>
              <a:tailEnd type="arrow" w="med" len="med"/>
            </a:ln>
          </p:spPr>
        </p:cxnSp>
      </p:grpSp>
      <p:sp>
        <p:nvSpPr>
          <p:cNvPr id="176" name="Cube 175"/>
          <p:cNvSpPr/>
          <p:nvPr/>
        </p:nvSpPr>
        <p:spPr>
          <a:xfrm>
            <a:off x="1284293" y="4678372"/>
            <a:ext cx="747712" cy="415925"/>
          </a:xfrm>
          <a:prstGeom prst="cube">
            <a:avLst/>
          </a:prstGeom>
          <a:solidFill>
            <a:srgbClr val="CCECFF"/>
          </a:solidFill>
          <a:ln>
            <a:solidFill>
              <a:srgbClr val="0070C0"/>
            </a:solidFill>
          </a:ln>
        </p:spPr>
        <p:style>
          <a:lnRef idx="2">
            <a:schemeClr val="accent1"/>
          </a:lnRef>
          <a:fillRef idx="1">
            <a:schemeClr val="lt1"/>
          </a:fillRef>
          <a:effectRef idx="0">
            <a:schemeClr val="accent1"/>
          </a:effectRef>
          <a:fontRef idx="minor">
            <a:schemeClr val="dk1"/>
          </a:fontRef>
        </p:style>
        <p:txBody>
          <a:bodyPr lIns="91416" tIns="45708" rIns="91416" bIns="45708" anchor="ctr"/>
          <a:lstStyle/>
          <a:p>
            <a:pPr>
              <a:lnSpc>
                <a:spcPct val="100000"/>
              </a:lnSpc>
              <a:spcBef>
                <a:spcPct val="0"/>
              </a:spcBef>
              <a:buClrTx/>
              <a:defRPr/>
            </a:pPr>
            <a:endParaRPr lang="en-US" sz="2400">
              <a:solidFill>
                <a:srgbClr val="000000"/>
              </a:solidFill>
            </a:endParaRPr>
          </a:p>
        </p:txBody>
      </p:sp>
      <p:sp>
        <p:nvSpPr>
          <p:cNvPr id="67640" name="TextBox 149"/>
          <p:cNvSpPr txBox="1">
            <a:spLocks noChangeArrowheads="1"/>
          </p:cNvSpPr>
          <p:nvPr/>
        </p:nvSpPr>
        <p:spPr bwMode="auto">
          <a:xfrm>
            <a:off x="2648363" y="5637215"/>
            <a:ext cx="1037415" cy="261586"/>
          </a:xfrm>
          <a:prstGeom prst="rect">
            <a:avLst/>
          </a:prstGeom>
          <a:noFill/>
          <a:ln w="9525">
            <a:noFill/>
            <a:miter lim="800000"/>
            <a:headEnd/>
            <a:tailEnd/>
          </a:ln>
        </p:spPr>
        <p:txBody>
          <a:bodyPr wrap="none" lIns="91416" tIns="45708" rIns="91416" bIns="45708">
            <a:spAutoFit/>
          </a:bodyPr>
          <a:lstStyle/>
          <a:p>
            <a:pPr>
              <a:lnSpc>
                <a:spcPct val="100000"/>
              </a:lnSpc>
              <a:spcBef>
                <a:spcPct val="0"/>
              </a:spcBef>
              <a:buClrTx/>
            </a:pPr>
            <a:r>
              <a:rPr lang="en-US" sz="1100" dirty="0">
                <a:solidFill>
                  <a:srgbClr val="0070C0"/>
                </a:solidFill>
                <a:ea typeface="ＭＳ Ｐゴシック" pitchFamily="34" charset="-128"/>
                <a:cs typeface="Arial" pitchFamily="34" charset="0"/>
              </a:rPr>
              <a:t>Mgmt Server</a:t>
            </a:r>
          </a:p>
        </p:txBody>
      </p:sp>
      <p:sp>
        <p:nvSpPr>
          <p:cNvPr id="153" name="Line Callout 1 152"/>
          <p:cNvSpPr/>
          <p:nvPr/>
        </p:nvSpPr>
        <p:spPr>
          <a:xfrm>
            <a:off x="4686300" y="5419725"/>
            <a:ext cx="1066800" cy="685800"/>
          </a:xfrm>
          <a:prstGeom prst="borderCallout1">
            <a:avLst>
              <a:gd name="adj1" fmla="val 18750"/>
              <a:gd name="adj2" fmla="val -8333"/>
              <a:gd name="adj3" fmla="val -34590"/>
              <a:gd name="adj4" fmla="val -66906"/>
            </a:avLst>
          </a:prstGeom>
          <a:solidFill>
            <a:srgbClr val="FFFFCC"/>
          </a:solidFill>
          <a:ln>
            <a:solidFill>
              <a:schemeClr val="bg2">
                <a:lumMod val="75000"/>
              </a:schemeClr>
            </a:solidFill>
          </a:ln>
        </p:spPr>
        <p:style>
          <a:lnRef idx="2">
            <a:schemeClr val="dk1"/>
          </a:lnRef>
          <a:fillRef idx="1">
            <a:schemeClr val="lt1"/>
          </a:fillRef>
          <a:effectRef idx="0">
            <a:schemeClr val="dk1"/>
          </a:effectRef>
          <a:fontRef idx="minor">
            <a:schemeClr val="dk1"/>
          </a:fontRef>
        </p:style>
        <p:txBody>
          <a:bodyPr lIns="91416" tIns="45708" rIns="91416" bIns="45708" anchor="ctr"/>
          <a:lstStyle/>
          <a:p>
            <a:pPr>
              <a:lnSpc>
                <a:spcPct val="100000"/>
              </a:lnSpc>
              <a:spcBef>
                <a:spcPct val="0"/>
              </a:spcBef>
              <a:buClrTx/>
              <a:defRPr/>
            </a:pPr>
            <a:r>
              <a:rPr lang="en-US" sz="700" b="0" dirty="0">
                <a:solidFill>
                  <a:srgbClr val="000000"/>
                </a:solidFill>
              </a:rPr>
              <a:t>Monolithic data streaming architecture</a:t>
            </a:r>
          </a:p>
        </p:txBody>
      </p:sp>
      <p:sp>
        <p:nvSpPr>
          <p:cNvPr id="178" name="Cube 177"/>
          <p:cNvSpPr/>
          <p:nvPr/>
        </p:nvSpPr>
        <p:spPr>
          <a:xfrm>
            <a:off x="429842" y="5326919"/>
            <a:ext cx="1481138" cy="609600"/>
          </a:xfrm>
          <a:prstGeom prst="cube">
            <a:avLst/>
          </a:prstGeom>
          <a:solidFill>
            <a:srgbClr val="CCECFF"/>
          </a:solidFill>
          <a:ln>
            <a:solidFill>
              <a:srgbClr val="0070C0"/>
            </a:solidFill>
          </a:ln>
        </p:spPr>
        <p:style>
          <a:lnRef idx="2">
            <a:schemeClr val="accent1"/>
          </a:lnRef>
          <a:fillRef idx="1">
            <a:schemeClr val="lt1"/>
          </a:fillRef>
          <a:effectRef idx="0">
            <a:schemeClr val="accent1"/>
          </a:effectRef>
          <a:fontRef idx="minor">
            <a:schemeClr val="dk1"/>
          </a:fontRef>
        </p:style>
        <p:txBody>
          <a:bodyPr lIns="91416" tIns="45708" rIns="91416" bIns="45708" anchor="ctr"/>
          <a:lstStyle/>
          <a:p>
            <a:pPr>
              <a:lnSpc>
                <a:spcPct val="100000"/>
              </a:lnSpc>
              <a:spcBef>
                <a:spcPct val="0"/>
              </a:spcBef>
              <a:buClrTx/>
              <a:defRPr/>
            </a:pPr>
            <a:endParaRPr lang="en-US" sz="3200">
              <a:solidFill>
                <a:srgbClr val="000000"/>
              </a:solidFill>
            </a:endParaRPr>
          </a:p>
        </p:txBody>
      </p:sp>
      <p:sp>
        <p:nvSpPr>
          <p:cNvPr id="67643" name="TextBox 149"/>
          <p:cNvSpPr txBox="1">
            <a:spLocks noChangeArrowheads="1"/>
          </p:cNvSpPr>
          <p:nvPr/>
        </p:nvSpPr>
        <p:spPr bwMode="auto">
          <a:xfrm>
            <a:off x="564033" y="5519862"/>
            <a:ext cx="1101535" cy="261586"/>
          </a:xfrm>
          <a:prstGeom prst="rect">
            <a:avLst/>
          </a:prstGeom>
          <a:noFill/>
          <a:ln w="9525">
            <a:noFill/>
            <a:miter lim="800000"/>
            <a:headEnd/>
            <a:tailEnd/>
          </a:ln>
        </p:spPr>
        <p:txBody>
          <a:bodyPr wrap="none" lIns="91416" tIns="45708" rIns="91416" bIns="45708">
            <a:spAutoFit/>
          </a:bodyPr>
          <a:lstStyle/>
          <a:p>
            <a:pPr>
              <a:lnSpc>
                <a:spcPct val="100000"/>
              </a:lnSpc>
              <a:spcBef>
                <a:spcPct val="0"/>
              </a:spcBef>
              <a:buClrTx/>
            </a:pPr>
            <a:r>
              <a:rPr lang="en-US" sz="1100" dirty="0">
                <a:solidFill>
                  <a:srgbClr val="0070C0"/>
                </a:solidFill>
                <a:ea typeface="ＭＳ Ｐゴシック" pitchFamily="34" charset="-128"/>
                <a:cs typeface="Arial" pitchFamily="34" charset="0"/>
              </a:rPr>
              <a:t>Admin Server</a:t>
            </a:r>
          </a:p>
        </p:txBody>
      </p:sp>
      <p:sp>
        <p:nvSpPr>
          <p:cNvPr id="67644" name="TextBox 57"/>
          <p:cNvSpPr txBox="1">
            <a:spLocks noChangeArrowheads="1"/>
          </p:cNvSpPr>
          <p:nvPr/>
        </p:nvSpPr>
        <p:spPr bwMode="auto">
          <a:xfrm>
            <a:off x="2583175" y="4586289"/>
            <a:ext cx="921727" cy="153888"/>
          </a:xfrm>
          <a:prstGeom prst="rect">
            <a:avLst/>
          </a:prstGeom>
          <a:solidFill>
            <a:schemeClr val="bg1"/>
          </a:solidFill>
          <a:ln w="9525">
            <a:noFill/>
            <a:miter lim="800000"/>
            <a:headEnd/>
            <a:tailEnd/>
          </a:ln>
        </p:spPr>
        <p:txBody>
          <a:bodyPr wrap="none" lIns="0" tIns="0" rIns="0" bIns="0">
            <a:spAutoFit/>
          </a:bodyPr>
          <a:lstStyle/>
          <a:p>
            <a:pPr>
              <a:lnSpc>
                <a:spcPct val="100000"/>
              </a:lnSpc>
              <a:spcBef>
                <a:spcPct val="0"/>
              </a:spcBef>
              <a:buClrTx/>
            </a:pPr>
            <a:r>
              <a:rPr lang="en-US" sz="1000" dirty="0">
                <a:solidFill>
                  <a:srgbClr val="000000"/>
                </a:solidFill>
                <a:ea typeface="ＭＳ Ｐゴシック" pitchFamily="34" charset="-128"/>
                <a:cs typeface="Arial" pitchFamily="34" charset="0"/>
              </a:rPr>
              <a:t>Near Real Time</a:t>
            </a:r>
          </a:p>
        </p:txBody>
      </p:sp>
      <p:sp>
        <p:nvSpPr>
          <p:cNvPr id="67645" name="TextBox 149"/>
          <p:cNvSpPr txBox="1">
            <a:spLocks noChangeArrowheads="1"/>
          </p:cNvSpPr>
          <p:nvPr/>
        </p:nvSpPr>
        <p:spPr bwMode="auto">
          <a:xfrm>
            <a:off x="1227144" y="4732460"/>
            <a:ext cx="762000" cy="307752"/>
          </a:xfrm>
          <a:prstGeom prst="rect">
            <a:avLst/>
          </a:prstGeom>
          <a:noFill/>
          <a:ln w="9525">
            <a:noFill/>
            <a:miter lim="800000"/>
            <a:headEnd/>
            <a:tailEnd/>
          </a:ln>
        </p:spPr>
        <p:txBody>
          <a:bodyPr lIns="91416" tIns="45708" rIns="91416" bIns="45708">
            <a:spAutoFit/>
          </a:bodyPr>
          <a:lstStyle/>
          <a:p>
            <a:pPr>
              <a:lnSpc>
                <a:spcPct val="100000"/>
              </a:lnSpc>
              <a:spcBef>
                <a:spcPct val="0"/>
              </a:spcBef>
              <a:buClrTx/>
            </a:pPr>
            <a:r>
              <a:rPr lang="en-US" sz="700" dirty="0">
                <a:solidFill>
                  <a:srgbClr val="0070C0"/>
                </a:solidFill>
                <a:ea typeface="ＭＳ Ｐゴシック" pitchFamily="34" charset="-128"/>
                <a:cs typeface="Arial" pitchFamily="34" charset="0"/>
              </a:rPr>
              <a:t>Capture Agent</a:t>
            </a:r>
          </a:p>
        </p:txBody>
      </p:sp>
      <p:sp>
        <p:nvSpPr>
          <p:cNvPr id="165" name="Right Arrow 164"/>
          <p:cNvSpPr/>
          <p:nvPr/>
        </p:nvSpPr>
        <p:spPr>
          <a:xfrm rot="1800000">
            <a:off x="3790205" y="3963029"/>
            <a:ext cx="609600" cy="457200"/>
          </a:xfrm>
          <a:prstGeom prst="rightArrow">
            <a:avLst/>
          </a:prstGeom>
          <a:solidFill>
            <a:srgbClr val="000099"/>
          </a:solidFill>
        </p:spPr>
        <p:style>
          <a:lnRef idx="0">
            <a:schemeClr val="accent6"/>
          </a:lnRef>
          <a:fillRef idx="3">
            <a:schemeClr val="accent6"/>
          </a:fillRef>
          <a:effectRef idx="3">
            <a:schemeClr val="accent6"/>
          </a:effectRef>
          <a:fontRef idx="minor">
            <a:schemeClr val="lt1"/>
          </a:fontRef>
        </p:style>
        <p:txBody>
          <a:bodyPr lIns="91416" tIns="45708" rIns="91416" bIns="45708" anchor="ctr"/>
          <a:lstStyle/>
          <a:p>
            <a:pPr>
              <a:lnSpc>
                <a:spcPct val="100000"/>
              </a:lnSpc>
              <a:spcBef>
                <a:spcPct val="0"/>
              </a:spcBef>
              <a:buClrTx/>
              <a:defRPr/>
            </a:pPr>
            <a:r>
              <a:rPr lang="en-US" sz="1000" dirty="0">
                <a:solidFill>
                  <a:srgbClr val="FFFFFF"/>
                </a:solidFill>
              </a:rPr>
              <a:t>Data</a:t>
            </a:r>
          </a:p>
        </p:txBody>
      </p:sp>
      <p:sp>
        <p:nvSpPr>
          <p:cNvPr id="166" name="Right Arrow 165"/>
          <p:cNvSpPr/>
          <p:nvPr/>
        </p:nvSpPr>
        <p:spPr>
          <a:xfrm rot="1800000">
            <a:off x="6638913" y="3877060"/>
            <a:ext cx="609600" cy="457200"/>
          </a:xfrm>
          <a:prstGeom prst="rightArrow">
            <a:avLst/>
          </a:prstGeom>
          <a:solidFill>
            <a:srgbClr val="000099"/>
          </a:solidFill>
        </p:spPr>
        <p:style>
          <a:lnRef idx="0">
            <a:schemeClr val="accent6"/>
          </a:lnRef>
          <a:fillRef idx="3">
            <a:schemeClr val="accent6"/>
          </a:fillRef>
          <a:effectRef idx="3">
            <a:schemeClr val="accent6"/>
          </a:effectRef>
          <a:fontRef idx="minor">
            <a:schemeClr val="lt1"/>
          </a:fontRef>
        </p:style>
        <p:txBody>
          <a:bodyPr lIns="91416" tIns="45708" rIns="91416" bIns="45708" anchor="ctr"/>
          <a:lstStyle/>
          <a:p>
            <a:pPr>
              <a:lnSpc>
                <a:spcPct val="100000"/>
              </a:lnSpc>
              <a:spcBef>
                <a:spcPct val="0"/>
              </a:spcBef>
              <a:buClrTx/>
              <a:defRPr/>
            </a:pPr>
            <a:r>
              <a:rPr lang="en-US" sz="1000" dirty="0">
                <a:solidFill>
                  <a:srgbClr val="FFFFFF"/>
                </a:solidFill>
              </a:rPr>
              <a:t>Data</a:t>
            </a:r>
          </a:p>
        </p:txBody>
      </p:sp>
      <p:cxnSp>
        <p:nvCxnSpPr>
          <p:cNvPr id="169" name="Straight Connector 168"/>
          <p:cNvCxnSpPr>
            <a:stCxn id="178" idx="5"/>
          </p:cNvCxnSpPr>
          <p:nvPr/>
        </p:nvCxnSpPr>
        <p:spPr bwMode="auto">
          <a:xfrm flipV="1">
            <a:off x="1910980" y="4087447"/>
            <a:ext cx="732574" cy="1468072"/>
          </a:xfrm>
          <a:prstGeom prst="line">
            <a:avLst/>
          </a:prstGeom>
          <a:noFill/>
          <a:ln w="9525" cap="flat" cmpd="sng" algn="ctr">
            <a:solidFill>
              <a:srgbClr val="0070C0"/>
            </a:solidFill>
            <a:prstDash val="sysDash"/>
            <a:round/>
            <a:headEnd type="none" w="med" len="med"/>
            <a:tailEnd type="none" w="med" len="med"/>
          </a:ln>
          <a:effectLst/>
        </p:spPr>
      </p:cxnSp>
      <p:cxnSp>
        <p:nvCxnSpPr>
          <p:cNvPr id="170" name="Straight Connector 169"/>
          <p:cNvCxnSpPr>
            <a:stCxn id="178" idx="5"/>
            <a:endCxn id="163" idx="2"/>
          </p:cNvCxnSpPr>
          <p:nvPr/>
        </p:nvCxnSpPr>
        <p:spPr bwMode="auto">
          <a:xfrm flipV="1">
            <a:off x="1910981" y="5211763"/>
            <a:ext cx="592511" cy="343756"/>
          </a:xfrm>
          <a:prstGeom prst="line">
            <a:avLst/>
          </a:prstGeom>
          <a:noFill/>
          <a:ln w="9525" cap="flat" cmpd="sng" algn="ctr">
            <a:solidFill>
              <a:srgbClr val="0070C0"/>
            </a:solidFill>
            <a:prstDash val="sysDash"/>
            <a:round/>
            <a:headEnd type="none" w="med" len="med"/>
            <a:tailEnd type="none" w="med" len="med"/>
          </a:ln>
          <a:effectLst/>
        </p:spPr>
      </p:cxnSp>
      <p:cxnSp>
        <p:nvCxnSpPr>
          <p:cNvPr id="174" name="Straight Connector 173"/>
          <p:cNvCxnSpPr>
            <a:stCxn id="178" idx="5"/>
            <a:endCxn id="162" idx="2"/>
          </p:cNvCxnSpPr>
          <p:nvPr/>
        </p:nvCxnSpPr>
        <p:spPr bwMode="auto">
          <a:xfrm>
            <a:off x="1910980" y="5555522"/>
            <a:ext cx="570286" cy="199169"/>
          </a:xfrm>
          <a:prstGeom prst="line">
            <a:avLst/>
          </a:prstGeom>
          <a:noFill/>
          <a:ln w="9525" cap="flat" cmpd="sng" algn="ctr">
            <a:solidFill>
              <a:srgbClr val="0070C0"/>
            </a:solidFill>
            <a:prstDash val="sysDash"/>
            <a:round/>
            <a:headEnd type="none" w="med" len="med"/>
            <a:tailEnd type="none" w="med" len="med"/>
          </a:ln>
          <a:effectLst/>
        </p:spPr>
      </p:cxnSp>
      <p:cxnSp>
        <p:nvCxnSpPr>
          <p:cNvPr id="179" name="Straight Connector 178"/>
          <p:cNvCxnSpPr>
            <a:stCxn id="178" idx="0"/>
            <a:endCxn id="176" idx="3"/>
          </p:cNvCxnSpPr>
          <p:nvPr/>
        </p:nvCxnSpPr>
        <p:spPr bwMode="auto">
          <a:xfrm flipV="1">
            <a:off x="1227566" y="5094299"/>
            <a:ext cx="391595" cy="232623"/>
          </a:xfrm>
          <a:prstGeom prst="line">
            <a:avLst/>
          </a:prstGeom>
          <a:noFill/>
          <a:ln w="9525" cap="flat" cmpd="sng" algn="ctr">
            <a:solidFill>
              <a:srgbClr val="0070C0"/>
            </a:solidFill>
            <a:prstDash val="sysDash"/>
            <a:round/>
            <a:headEnd type="none" w="med" len="med"/>
            <a:tailEnd type="none" w="med" len="med"/>
          </a:ln>
          <a:effectLst/>
        </p:spPr>
      </p:cxnSp>
      <p:cxnSp>
        <p:nvCxnSpPr>
          <p:cNvPr id="182" name="Straight Connector 181"/>
          <p:cNvCxnSpPr>
            <a:stCxn id="178" idx="5"/>
            <a:endCxn id="154" idx="2"/>
          </p:cNvCxnSpPr>
          <p:nvPr/>
        </p:nvCxnSpPr>
        <p:spPr bwMode="auto">
          <a:xfrm flipV="1">
            <a:off x="1910985" y="3273429"/>
            <a:ext cx="3523033" cy="2282091"/>
          </a:xfrm>
          <a:prstGeom prst="line">
            <a:avLst/>
          </a:prstGeom>
          <a:noFill/>
          <a:ln w="9525" cap="flat" cmpd="sng" algn="ctr">
            <a:solidFill>
              <a:srgbClr val="0070C0"/>
            </a:solidFill>
            <a:prstDash val="sysDash"/>
            <a:round/>
            <a:headEnd type="none" w="med" len="med"/>
            <a:tailEnd type="none" w="med" len="med"/>
          </a:ln>
          <a:effectLst/>
        </p:spPr>
      </p:cxn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descr="Exadata_1up_0114.png"/>
          <p:cNvPicPr>
            <a:picLocks noChangeAspect="1"/>
          </p:cNvPicPr>
          <p:nvPr/>
        </p:nvPicPr>
        <p:blipFill>
          <a:blip r:embed="rId3" cstate="print"/>
          <a:stretch>
            <a:fillRect/>
          </a:stretch>
        </p:blipFill>
        <p:spPr>
          <a:xfrm>
            <a:off x="6834777" y="1616765"/>
            <a:ext cx="1514087" cy="4435854"/>
          </a:xfrm>
          <a:prstGeom prst="rect">
            <a:avLst/>
          </a:prstGeom>
        </p:spPr>
      </p:pic>
      <p:sp>
        <p:nvSpPr>
          <p:cNvPr id="68610" name="Rectangle 11"/>
          <p:cNvSpPr>
            <a:spLocks noGrp="1" noChangeArrowheads="1"/>
          </p:cNvSpPr>
          <p:nvPr>
            <p:ph type="title" idx="4294967295"/>
          </p:nvPr>
        </p:nvSpPr>
        <p:spPr>
          <a:xfrm>
            <a:off x="827094" y="169865"/>
            <a:ext cx="8086725" cy="1008063"/>
          </a:xfrm>
        </p:spPr>
        <p:txBody>
          <a:bodyPr/>
          <a:lstStyle/>
          <a:p>
            <a:r>
              <a:rPr lang="en-US" sz="2800" dirty="0" smtClean="0"/>
              <a:t>Modern Data Integration</a:t>
            </a:r>
            <a:endParaRPr lang="en-US" sz="2800" dirty="0" smtClean="0">
              <a:solidFill>
                <a:schemeClr val="accent1"/>
              </a:solidFill>
            </a:endParaRPr>
          </a:p>
        </p:txBody>
      </p:sp>
      <p:sp>
        <p:nvSpPr>
          <p:cNvPr id="68611" name="Rectangle 12"/>
          <p:cNvSpPr>
            <a:spLocks noGrp="1" noChangeArrowheads="1"/>
          </p:cNvSpPr>
          <p:nvPr>
            <p:ph type="body" idx="4294967295"/>
          </p:nvPr>
        </p:nvSpPr>
        <p:spPr>
          <a:xfrm>
            <a:off x="844552" y="950805"/>
            <a:ext cx="7537450" cy="1960563"/>
          </a:xfrm>
        </p:spPr>
        <p:txBody>
          <a:bodyPr/>
          <a:lstStyle/>
          <a:p>
            <a:r>
              <a:rPr lang="en-US" sz="1800" b="0" dirty="0" smtClean="0"/>
              <a:t>Lightweight, Inexpensive Environments – Agents </a:t>
            </a:r>
            <a:endParaRPr lang="en-US" sz="1800" dirty="0" smtClean="0"/>
          </a:p>
          <a:p>
            <a:r>
              <a:rPr lang="en-US" sz="1800" b="0" dirty="0" smtClean="0"/>
              <a:t>Resilient, Easy to Manage – Non-Invasive</a:t>
            </a:r>
          </a:p>
          <a:p>
            <a:r>
              <a:rPr lang="en-US" sz="1800" b="0" dirty="0" smtClean="0"/>
              <a:t>Easy to Optimize and Tune – uses DBMS power</a:t>
            </a:r>
          </a:p>
          <a:p>
            <a:pPr lvl="1"/>
            <a:endParaRPr lang="en-US" sz="1600" dirty="0" smtClean="0"/>
          </a:p>
          <a:p>
            <a:pPr lvl="1"/>
            <a:endParaRPr lang="en-US" sz="1600" dirty="0" smtClean="0"/>
          </a:p>
        </p:txBody>
      </p:sp>
      <p:grpSp>
        <p:nvGrpSpPr>
          <p:cNvPr id="2" name="Group 10"/>
          <p:cNvGrpSpPr>
            <a:grpSpLocks/>
          </p:cNvGrpSpPr>
          <p:nvPr/>
        </p:nvGrpSpPr>
        <p:grpSpPr bwMode="auto">
          <a:xfrm>
            <a:off x="2976566" y="2946402"/>
            <a:ext cx="4514850" cy="2063751"/>
            <a:chOff x="1837871" y="1589320"/>
            <a:chExt cx="4515757" cy="3744680"/>
          </a:xfrm>
        </p:grpSpPr>
        <p:cxnSp>
          <p:nvCxnSpPr>
            <p:cNvPr id="18" name="Straight Connector 17"/>
            <p:cNvCxnSpPr/>
            <p:nvPr/>
          </p:nvCxnSpPr>
          <p:spPr>
            <a:xfrm rot="16200000" flipH="1">
              <a:off x="3737916" y="2880791"/>
              <a:ext cx="2592471" cy="9527"/>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5052630" y="2880791"/>
              <a:ext cx="2592471" cy="9527"/>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34469" y="3461660"/>
              <a:ext cx="3744680" cy="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1299299" y="3461660"/>
              <a:ext cx="3744680" cy="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2224997" y="3461660"/>
              <a:ext cx="3744680" cy="0"/>
            </a:xfrm>
            <a:prstGeom prst="line">
              <a:avLst/>
            </a:prstGeom>
            <a:ln>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68613" name="TextBox 167"/>
          <p:cNvSpPr txBox="1">
            <a:spLocks noChangeArrowheads="1"/>
          </p:cNvSpPr>
          <p:nvPr/>
        </p:nvSpPr>
        <p:spPr bwMode="auto">
          <a:xfrm>
            <a:off x="2215158" y="2847982"/>
            <a:ext cx="5605973" cy="203108"/>
          </a:xfrm>
          <a:prstGeom prst="rect">
            <a:avLst/>
          </a:prstGeom>
          <a:noFill/>
          <a:ln w="9525">
            <a:noFill/>
            <a:miter lim="800000"/>
            <a:headEnd/>
            <a:tailEnd/>
          </a:ln>
        </p:spPr>
        <p:txBody>
          <a:bodyPr wrap="none" lIns="91416" tIns="45708" rIns="91416" bIns="45708">
            <a:spAutoFit/>
          </a:bodyPr>
          <a:lstStyle/>
          <a:p>
            <a:r>
              <a:rPr lang="en-US" sz="800" dirty="0">
                <a:solidFill>
                  <a:srgbClr val="000000"/>
                </a:solidFill>
                <a:latin typeface="Courier New" pitchFamily="49" charset="0"/>
                <a:ea typeface="ＭＳ Ｐゴシック" pitchFamily="34" charset="-128"/>
                <a:cs typeface="Courier New" pitchFamily="49" charset="0"/>
              </a:rPr>
              <a:t>Extract       Transform            Load       Lookups/</a:t>
            </a:r>
            <a:r>
              <a:rPr lang="en-US" sz="800" dirty="0" err="1">
                <a:solidFill>
                  <a:srgbClr val="000000"/>
                </a:solidFill>
                <a:latin typeface="Courier New" pitchFamily="49" charset="0"/>
                <a:ea typeface="ＭＳ Ｐゴシック" pitchFamily="34" charset="-128"/>
                <a:cs typeface="Courier New" pitchFamily="49" charset="0"/>
              </a:rPr>
              <a:t>Calcs</a:t>
            </a:r>
            <a:r>
              <a:rPr lang="en-US" sz="800" dirty="0">
                <a:solidFill>
                  <a:srgbClr val="000000"/>
                </a:solidFill>
                <a:latin typeface="Courier New" pitchFamily="49" charset="0"/>
                <a:ea typeface="ＭＳ Ｐゴシック" pitchFamily="34" charset="-128"/>
                <a:cs typeface="Courier New" pitchFamily="49" charset="0"/>
              </a:rPr>
              <a:t>       Transform          Load</a:t>
            </a:r>
          </a:p>
        </p:txBody>
      </p:sp>
      <p:sp>
        <p:nvSpPr>
          <p:cNvPr id="24" name="Can 23"/>
          <p:cNvSpPr/>
          <p:nvPr/>
        </p:nvSpPr>
        <p:spPr>
          <a:xfrm>
            <a:off x="4164104" y="4269553"/>
            <a:ext cx="3733800" cy="1096499"/>
          </a:xfrm>
          <a:prstGeom prst="can">
            <a:avLst>
              <a:gd name="adj" fmla="val 12097"/>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gn="ctr">
              <a:defRPr/>
            </a:pPr>
            <a:endParaRPr lang="en-US" sz="3200" b="1">
              <a:ln>
                <a:solidFill>
                  <a:srgbClr val="000000"/>
                </a:solidFill>
              </a:ln>
              <a:solidFill>
                <a:srgbClr val="FFFFFF"/>
              </a:solidFill>
            </a:endParaRPr>
          </a:p>
        </p:txBody>
      </p:sp>
      <p:sp>
        <p:nvSpPr>
          <p:cNvPr id="25" name="Can 24"/>
          <p:cNvSpPr/>
          <p:nvPr/>
        </p:nvSpPr>
        <p:spPr>
          <a:xfrm>
            <a:off x="963704" y="4167948"/>
            <a:ext cx="838200" cy="628711"/>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gn="ctr">
              <a:defRPr/>
            </a:pPr>
            <a:endParaRPr lang="en-US" sz="3200" b="1">
              <a:ln>
                <a:solidFill>
                  <a:srgbClr val="000000"/>
                </a:solidFill>
              </a:ln>
              <a:solidFill>
                <a:srgbClr val="FFFFFF"/>
              </a:solidFill>
            </a:endParaRPr>
          </a:p>
        </p:txBody>
      </p:sp>
      <p:sp>
        <p:nvSpPr>
          <p:cNvPr id="26" name="Can 25"/>
          <p:cNvSpPr/>
          <p:nvPr/>
        </p:nvSpPr>
        <p:spPr>
          <a:xfrm>
            <a:off x="1039904" y="4244147"/>
            <a:ext cx="838200" cy="628711"/>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gn="ctr">
              <a:defRPr/>
            </a:pPr>
            <a:endParaRPr lang="en-US" sz="3200" b="1">
              <a:ln>
                <a:solidFill>
                  <a:srgbClr val="000000"/>
                </a:solidFill>
              </a:ln>
              <a:solidFill>
                <a:srgbClr val="FFFFFF"/>
              </a:solidFill>
            </a:endParaRPr>
          </a:p>
        </p:txBody>
      </p:sp>
      <p:sp>
        <p:nvSpPr>
          <p:cNvPr id="27" name="Can 26"/>
          <p:cNvSpPr/>
          <p:nvPr/>
        </p:nvSpPr>
        <p:spPr>
          <a:xfrm>
            <a:off x="963704" y="4320345"/>
            <a:ext cx="838200" cy="1068003"/>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gn="ctr">
              <a:defRPr/>
            </a:pPr>
            <a:r>
              <a:rPr lang="en-US" sz="1000" dirty="0">
                <a:solidFill>
                  <a:srgbClr val="777777">
                    <a:lumMod val="75000"/>
                  </a:srgbClr>
                </a:solidFill>
                <a:cs typeface="Arial" pitchFamily="34" charset="0"/>
              </a:rPr>
              <a:t>Sources</a:t>
            </a:r>
          </a:p>
        </p:txBody>
      </p:sp>
      <p:cxnSp>
        <p:nvCxnSpPr>
          <p:cNvPr id="30" name="Straight Arrow Connector 29"/>
          <p:cNvCxnSpPr/>
          <p:nvPr/>
        </p:nvCxnSpPr>
        <p:spPr>
          <a:xfrm rot="10800000" flipV="1">
            <a:off x="1889125" y="4149725"/>
            <a:ext cx="1962150" cy="258763"/>
          </a:xfrm>
          <a:prstGeom prst="straightConnector1">
            <a:avLst/>
          </a:prstGeom>
          <a:ln w="127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1" name="Can 30"/>
          <p:cNvSpPr/>
          <p:nvPr/>
        </p:nvSpPr>
        <p:spPr>
          <a:xfrm>
            <a:off x="4392704" y="4414689"/>
            <a:ext cx="533400" cy="400088"/>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gn="ctr">
              <a:defRPr/>
            </a:pPr>
            <a:r>
              <a:rPr lang="en-US" sz="1000" dirty="0">
                <a:solidFill>
                  <a:srgbClr val="777777">
                    <a:lumMod val="75000"/>
                  </a:srgbClr>
                </a:solidFill>
                <a:cs typeface="Arial" pitchFamily="34" charset="0"/>
              </a:rPr>
              <a:t>Stage</a:t>
            </a:r>
          </a:p>
        </p:txBody>
      </p:sp>
      <p:sp>
        <p:nvSpPr>
          <p:cNvPr id="32" name="Can 31"/>
          <p:cNvSpPr/>
          <p:nvPr/>
        </p:nvSpPr>
        <p:spPr>
          <a:xfrm>
            <a:off x="7212104" y="4414689"/>
            <a:ext cx="533400" cy="400088"/>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gn="ctr">
              <a:defRPr/>
            </a:pPr>
            <a:r>
              <a:rPr lang="en-US" sz="1000" dirty="0">
                <a:solidFill>
                  <a:srgbClr val="777777">
                    <a:lumMod val="75000"/>
                  </a:srgbClr>
                </a:solidFill>
                <a:cs typeface="Arial" pitchFamily="34" charset="0"/>
              </a:rPr>
              <a:t>Prod</a:t>
            </a:r>
          </a:p>
        </p:txBody>
      </p:sp>
      <p:sp>
        <p:nvSpPr>
          <p:cNvPr id="33" name="Can 32"/>
          <p:cNvSpPr/>
          <p:nvPr/>
        </p:nvSpPr>
        <p:spPr>
          <a:xfrm>
            <a:off x="5078504" y="4414689"/>
            <a:ext cx="533400" cy="400088"/>
          </a:xfrm>
          <a:prstGeom prst="can">
            <a:avLst/>
          </a:prstGeom>
          <a:ln>
            <a:solidFill>
              <a:schemeClr val="tx1">
                <a:lumMod val="50000"/>
                <a:lumOff val="50000"/>
              </a:schemeClr>
            </a:solidFill>
          </a:ln>
        </p:spPr>
        <p:style>
          <a:lnRef idx="2">
            <a:schemeClr val="accent1">
              <a:shade val="50000"/>
            </a:schemeClr>
          </a:lnRef>
          <a:fillRef idx="1002">
            <a:schemeClr val="lt1"/>
          </a:fillRef>
          <a:effectRef idx="0">
            <a:schemeClr val="accent1"/>
          </a:effectRef>
          <a:fontRef idx="minor">
            <a:schemeClr val="lt1"/>
          </a:fontRef>
        </p:style>
        <p:txBody>
          <a:bodyPr lIns="91416" tIns="45708" rIns="91416" bIns="45708" anchor="ctr"/>
          <a:lstStyle/>
          <a:p>
            <a:pPr algn="ctr">
              <a:defRPr/>
            </a:pPr>
            <a:r>
              <a:rPr lang="en-US" sz="700" dirty="0">
                <a:solidFill>
                  <a:srgbClr val="777777">
                    <a:lumMod val="75000"/>
                  </a:srgbClr>
                </a:solidFill>
                <a:cs typeface="Arial" pitchFamily="34" charset="0"/>
              </a:rPr>
              <a:t>Lookup Data</a:t>
            </a:r>
          </a:p>
        </p:txBody>
      </p:sp>
      <p:sp>
        <p:nvSpPr>
          <p:cNvPr id="34" name="Right Arrow 33"/>
          <p:cNvSpPr/>
          <p:nvPr/>
        </p:nvSpPr>
        <p:spPr>
          <a:xfrm>
            <a:off x="5688104" y="4429203"/>
            <a:ext cx="1447800" cy="457200"/>
          </a:xfrm>
          <a:prstGeom prst="rightArrow">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wrap="none" lIns="0" tIns="0" rIns="0" bIns="0" anchor="ctr"/>
          <a:lstStyle/>
          <a:p>
            <a:pPr algn="ctr">
              <a:defRPr/>
            </a:pPr>
            <a:r>
              <a:rPr lang="en-US" sz="1000" b="1" dirty="0">
                <a:solidFill>
                  <a:srgbClr val="000000"/>
                </a:solidFill>
              </a:rPr>
              <a:t>Data Transformation</a:t>
            </a:r>
          </a:p>
        </p:txBody>
      </p:sp>
      <p:cxnSp>
        <p:nvCxnSpPr>
          <p:cNvPr id="35" name="Straight Arrow Connector 34"/>
          <p:cNvCxnSpPr/>
          <p:nvPr/>
        </p:nvCxnSpPr>
        <p:spPr>
          <a:xfrm>
            <a:off x="4248160" y="4365627"/>
            <a:ext cx="252413" cy="215900"/>
          </a:xfrm>
          <a:prstGeom prst="straightConnector1">
            <a:avLst/>
          </a:prstGeom>
          <a:ln w="127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4572010" y="4221163"/>
            <a:ext cx="1192213" cy="100012"/>
          </a:xfrm>
          <a:prstGeom prst="straightConnector1">
            <a:avLst/>
          </a:prstGeom>
          <a:ln w="127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8" name="Right Arrow 37"/>
          <p:cNvSpPr/>
          <p:nvPr/>
        </p:nvSpPr>
        <p:spPr>
          <a:xfrm>
            <a:off x="1761998" y="4388011"/>
            <a:ext cx="2554515" cy="457200"/>
          </a:xfrm>
          <a:prstGeom prst="rightArrow">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lIns="91416" tIns="45708" rIns="91416" bIns="45708" anchor="ctr"/>
          <a:lstStyle/>
          <a:p>
            <a:pPr algn="ctr">
              <a:defRPr/>
            </a:pPr>
            <a:r>
              <a:rPr lang="en-US" sz="1000" b="1" dirty="0">
                <a:solidFill>
                  <a:srgbClr val="000000"/>
                </a:solidFill>
              </a:rPr>
              <a:t>Bulk Data Movement</a:t>
            </a:r>
          </a:p>
        </p:txBody>
      </p:sp>
      <p:sp>
        <p:nvSpPr>
          <p:cNvPr id="39" name="Line Callout 1 38"/>
          <p:cNvSpPr/>
          <p:nvPr/>
        </p:nvSpPr>
        <p:spPr>
          <a:xfrm flipH="1">
            <a:off x="4700588" y="3279775"/>
            <a:ext cx="1066800" cy="685800"/>
          </a:xfrm>
          <a:prstGeom prst="borderCallout1">
            <a:avLst>
              <a:gd name="adj1" fmla="val 18750"/>
              <a:gd name="adj2" fmla="val -8333"/>
              <a:gd name="adj3" fmla="val 172818"/>
              <a:gd name="adj4" fmla="val -56701"/>
            </a:avLst>
          </a:prstGeom>
          <a:solidFill>
            <a:srgbClr val="FFFFCC"/>
          </a:solidFill>
          <a:ln>
            <a:solidFill>
              <a:schemeClr val="bg2">
                <a:lumMod val="75000"/>
              </a:schemeClr>
            </a:solidFill>
          </a:ln>
        </p:spPr>
        <p:style>
          <a:lnRef idx="2">
            <a:schemeClr val="dk1"/>
          </a:lnRef>
          <a:fillRef idx="1">
            <a:schemeClr val="lt1"/>
          </a:fillRef>
          <a:effectRef idx="0">
            <a:schemeClr val="dk1"/>
          </a:effectRef>
          <a:fontRef idx="minor">
            <a:schemeClr val="dk1"/>
          </a:fontRef>
        </p:style>
        <p:txBody>
          <a:bodyPr lIns="91416" tIns="45708" rIns="91416" bIns="45708" anchor="ctr"/>
          <a:lstStyle/>
          <a:p>
            <a:pPr algn="ctr">
              <a:defRPr/>
            </a:pPr>
            <a:r>
              <a:rPr lang="en-US" sz="1000" dirty="0">
                <a:solidFill>
                  <a:srgbClr val="000000"/>
                </a:solidFill>
              </a:rPr>
              <a:t>Set-based SQL transforms typically faster</a:t>
            </a:r>
          </a:p>
        </p:txBody>
      </p:sp>
      <p:sp>
        <p:nvSpPr>
          <p:cNvPr id="40" name="Line Callout 1 39"/>
          <p:cNvSpPr/>
          <p:nvPr/>
        </p:nvSpPr>
        <p:spPr>
          <a:xfrm>
            <a:off x="7462838" y="3294063"/>
            <a:ext cx="1066800" cy="685800"/>
          </a:xfrm>
          <a:prstGeom prst="borderCallout1">
            <a:avLst>
              <a:gd name="adj1" fmla="val 18750"/>
              <a:gd name="adj2" fmla="val -8333"/>
              <a:gd name="adj3" fmla="val 170702"/>
              <a:gd name="adj4" fmla="val -30170"/>
            </a:avLst>
          </a:prstGeom>
          <a:solidFill>
            <a:srgbClr val="FFFFCC"/>
          </a:solidFill>
          <a:ln>
            <a:solidFill>
              <a:schemeClr val="bg2">
                <a:lumMod val="75000"/>
              </a:schemeClr>
            </a:solidFill>
          </a:ln>
        </p:spPr>
        <p:style>
          <a:lnRef idx="2">
            <a:schemeClr val="dk1"/>
          </a:lnRef>
          <a:fillRef idx="1">
            <a:schemeClr val="lt1"/>
          </a:fillRef>
          <a:effectRef idx="0">
            <a:schemeClr val="dk1"/>
          </a:effectRef>
          <a:fontRef idx="minor">
            <a:schemeClr val="dk1"/>
          </a:fontRef>
        </p:style>
        <p:txBody>
          <a:bodyPr lIns="91416" tIns="45708" rIns="91416" bIns="45708" anchor="ctr"/>
          <a:lstStyle/>
          <a:p>
            <a:pPr algn="ctr">
              <a:defRPr/>
            </a:pPr>
            <a:r>
              <a:rPr lang="en-US" sz="1000" dirty="0">
                <a:solidFill>
                  <a:srgbClr val="000000"/>
                </a:solidFill>
              </a:rPr>
              <a:t>SQL Load inside DB is always faster</a:t>
            </a:r>
          </a:p>
        </p:txBody>
      </p:sp>
      <p:sp>
        <p:nvSpPr>
          <p:cNvPr id="45" name="Rounded Rectangle 44"/>
          <p:cNvSpPr/>
          <p:nvPr/>
        </p:nvSpPr>
        <p:spPr>
          <a:xfrm>
            <a:off x="1555373" y="5181251"/>
            <a:ext cx="685800" cy="381000"/>
          </a:xfrm>
          <a:prstGeom prst="roundRect">
            <a:avLst/>
          </a:prstGeom>
          <a:solidFill>
            <a:srgbClr val="FF0000"/>
          </a:solidFill>
        </p:spPr>
        <p:style>
          <a:lnRef idx="0">
            <a:schemeClr val="accent2"/>
          </a:lnRef>
          <a:fillRef idx="3">
            <a:schemeClr val="accent2"/>
          </a:fillRef>
          <a:effectRef idx="3">
            <a:schemeClr val="accent2"/>
          </a:effectRef>
          <a:fontRef idx="minor">
            <a:schemeClr val="lt1"/>
          </a:fontRef>
        </p:style>
        <p:txBody>
          <a:bodyPr lIns="0" tIns="0" rIns="0" bIns="0" anchor="ctr"/>
          <a:lstStyle/>
          <a:p>
            <a:pPr algn="ctr">
              <a:defRPr/>
            </a:pPr>
            <a:r>
              <a:rPr lang="en-US" sz="800" b="1" dirty="0" smtClean="0">
                <a:solidFill>
                  <a:srgbClr val="FFFFFF"/>
                </a:solidFill>
                <a:cs typeface="Arial" pitchFamily="34" charset="0"/>
              </a:rPr>
              <a:t>OGG</a:t>
            </a:r>
            <a:endParaRPr lang="en-US" sz="800" b="1" dirty="0">
              <a:solidFill>
                <a:srgbClr val="FFFFFF"/>
              </a:solidFill>
              <a:cs typeface="Arial" pitchFamily="34" charset="0"/>
            </a:endParaRPr>
          </a:p>
        </p:txBody>
      </p:sp>
      <p:sp>
        <p:nvSpPr>
          <p:cNvPr id="46" name="Rounded Rectangle 45"/>
          <p:cNvSpPr/>
          <p:nvPr/>
        </p:nvSpPr>
        <p:spPr>
          <a:xfrm>
            <a:off x="3899643" y="5181251"/>
            <a:ext cx="685800" cy="381000"/>
          </a:xfrm>
          <a:prstGeom prst="roundRect">
            <a:avLst/>
          </a:prstGeom>
          <a:solidFill>
            <a:srgbClr val="FF0000"/>
          </a:solidFill>
        </p:spPr>
        <p:style>
          <a:lnRef idx="0">
            <a:schemeClr val="accent2"/>
          </a:lnRef>
          <a:fillRef idx="3">
            <a:schemeClr val="accent2"/>
          </a:fillRef>
          <a:effectRef idx="3">
            <a:schemeClr val="accent2"/>
          </a:effectRef>
          <a:fontRef idx="minor">
            <a:schemeClr val="lt1"/>
          </a:fontRef>
        </p:style>
        <p:txBody>
          <a:bodyPr lIns="0" tIns="0" rIns="0" bIns="0" anchor="ctr"/>
          <a:lstStyle/>
          <a:p>
            <a:pPr algn="ctr">
              <a:defRPr/>
            </a:pPr>
            <a:r>
              <a:rPr lang="en-US" sz="800" b="1" dirty="0" smtClean="0">
                <a:solidFill>
                  <a:srgbClr val="FFFFFF"/>
                </a:solidFill>
                <a:cs typeface="Arial" pitchFamily="34" charset="0"/>
              </a:rPr>
              <a:t>OGG</a:t>
            </a:r>
            <a:endParaRPr lang="en-US" sz="800" b="1" dirty="0">
              <a:solidFill>
                <a:srgbClr val="FFFFFF"/>
              </a:solidFill>
              <a:cs typeface="Arial" pitchFamily="34" charset="0"/>
            </a:endParaRPr>
          </a:p>
        </p:txBody>
      </p:sp>
      <p:cxnSp>
        <p:nvCxnSpPr>
          <p:cNvPr id="47" name="Straight Arrow Connector 46"/>
          <p:cNvCxnSpPr/>
          <p:nvPr/>
        </p:nvCxnSpPr>
        <p:spPr bwMode="auto">
          <a:xfrm>
            <a:off x="2232025" y="5224465"/>
            <a:ext cx="1627188" cy="1587"/>
          </a:xfrm>
          <a:prstGeom prst="straightConnector1">
            <a:avLst/>
          </a:prstGeom>
          <a:noFill/>
          <a:ln w="9525" cap="flat" cmpd="sng" algn="ctr">
            <a:solidFill>
              <a:schemeClr val="accent1">
                <a:lumMod val="20000"/>
                <a:lumOff val="80000"/>
              </a:schemeClr>
            </a:solidFill>
            <a:prstDash val="solid"/>
            <a:round/>
            <a:headEnd type="arrow"/>
            <a:tailEnd type="arrow"/>
          </a:ln>
          <a:effectLst/>
        </p:spPr>
      </p:cxnSp>
      <p:cxnSp>
        <p:nvCxnSpPr>
          <p:cNvPr id="48" name="Straight Arrow Connector 47"/>
          <p:cNvCxnSpPr/>
          <p:nvPr/>
        </p:nvCxnSpPr>
        <p:spPr bwMode="auto">
          <a:xfrm>
            <a:off x="2232025" y="5326068"/>
            <a:ext cx="1627188" cy="1587"/>
          </a:xfrm>
          <a:prstGeom prst="straightConnector1">
            <a:avLst/>
          </a:prstGeom>
          <a:noFill/>
          <a:ln w="9525" cap="flat" cmpd="sng" algn="ctr">
            <a:solidFill>
              <a:schemeClr val="accent1">
                <a:lumMod val="20000"/>
                <a:lumOff val="80000"/>
              </a:schemeClr>
            </a:solidFill>
            <a:prstDash val="solid"/>
            <a:round/>
            <a:headEnd type="arrow"/>
            <a:tailEnd type="arrow"/>
          </a:ln>
          <a:effectLst/>
        </p:spPr>
      </p:cxnSp>
      <p:cxnSp>
        <p:nvCxnSpPr>
          <p:cNvPr id="49" name="Straight Arrow Connector 48"/>
          <p:cNvCxnSpPr/>
          <p:nvPr/>
        </p:nvCxnSpPr>
        <p:spPr bwMode="auto">
          <a:xfrm>
            <a:off x="2232025" y="5529265"/>
            <a:ext cx="1627188" cy="1587"/>
          </a:xfrm>
          <a:prstGeom prst="straightConnector1">
            <a:avLst/>
          </a:prstGeom>
          <a:noFill/>
          <a:ln w="9525" cap="flat" cmpd="sng" algn="ctr">
            <a:solidFill>
              <a:schemeClr val="accent1">
                <a:lumMod val="20000"/>
                <a:lumOff val="80000"/>
              </a:schemeClr>
            </a:solidFill>
            <a:prstDash val="solid"/>
            <a:round/>
            <a:headEnd type="arrow"/>
            <a:tailEnd type="arrow"/>
          </a:ln>
          <a:effectLst/>
        </p:spPr>
      </p:cxnSp>
      <p:cxnSp>
        <p:nvCxnSpPr>
          <p:cNvPr id="50" name="Straight Arrow Connector 49"/>
          <p:cNvCxnSpPr/>
          <p:nvPr/>
        </p:nvCxnSpPr>
        <p:spPr bwMode="auto">
          <a:xfrm>
            <a:off x="2232025" y="5427665"/>
            <a:ext cx="1627188" cy="1587"/>
          </a:xfrm>
          <a:prstGeom prst="straightConnector1">
            <a:avLst/>
          </a:prstGeom>
          <a:noFill/>
          <a:ln w="9525" cap="flat" cmpd="sng" algn="ctr">
            <a:solidFill>
              <a:schemeClr val="accent1">
                <a:lumMod val="20000"/>
                <a:lumOff val="80000"/>
              </a:schemeClr>
            </a:solidFill>
            <a:prstDash val="solid"/>
            <a:round/>
            <a:headEnd type="arrow"/>
            <a:tailEnd type="arrow"/>
          </a:ln>
          <a:effectLst/>
        </p:spPr>
      </p:cxnSp>
      <p:grpSp>
        <p:nvGrpSpPr>
          <p:cNvPr id="3" name="Group 56"/>
          <p:cNvGrpSpPr>
            <a:grpSpLocks/>
          </p:cNvGrpSpPr>
          <p:nvPr/>
        </p:nvGrpSpPr>
        <p:grpSpPr bwMode="auto">
          <a:xfrm>
            <a:off x="1771659" y="4852989"/>
            <a:ext cx="2386013" cy="204787"/>
            <a:chOff x="1771120" y="5252537"/>
            <a:chExt cx="1627188" cy="204788"/>
          </a:xfrm>
        </p:grpSpPr>
        <p:cxnSp>
          <p:nvCxnSpPr>
            <p:cNvPr id="51" name="Straight Arrow Connector 50"/>
            <p:cNvCxnSpPr/>
            <p:nvPr/>
          </p:nvCxnSpPr>
          <p:spPr bwMode="auto">
            <a:xfrm>
              <a:off x="1771120" y="5252537"/>
              <a:ext cx="1627188" cy="1587"/>
            </a:xfrm>
            <a:prstGeom prst="straightConnector1">
              <a:avLst/>
            </a:prstGeom>
            <a:noFill/>
            <a:ln w="9525" cap="flat" cmpd="sng" algn="ctr">
              <a:solidFill>
                <a:schemeClr val="accent1">
                  <a:lumMod val="20000"/>
                  <a:lumOff val="80000"/>
                </a:schemeClr>
              </a:solidFill>
              <a:prstDash val="solid"/>
              <a:round/>
              <a:headEnd type="none" w="med" len="med"/>
              <a:tailEnd type="arrow" w="med" len="med"/>
            </a:ln>
            <a:effectLst/>
          </p:spPr>
        </p:cxnSp>
        <p:cxnSp>
          <p:nvCxnSpPr>
            <p:cNvPr id="52" name="Straight Arrow Connector 51"/>
            <p:cNvCxnSpPr/>
            <p:nvPr/>
          </p:nvCxnSpPr>
          <p:spPr bwMode="auto">
            <a:xfrm>
              <a:off x="1771120" y="5354137"/>
              <a:ext cx="1627188" cy="1587"/>
            </a:xfrm>
            <a:prstGeom prst="straightConnector1">
              <a:avLst/>
            </a:prstGeom>
            <a:noFill/>
            <a:ln w="9525" cap="flat" cmpd="sng" algn="ctr">
              <a:solidFill>
                <a:schemeClr val="accent1">
                  <a:lumMod val="20000"/>
                  <a:lumOff val="80000"/>
                </a:schemeClr>
              </a:solidFill>
              <a:prstDash val="solid"/>
              <a:round/>
              <a:headEnd type="none" w="med" len="med"/>
              <a:tailEnd type="arrow" w="med" len="med"/>
            </a:ln>
            <a:effectLst/>
          </p:spPr>
        </p:cxnSp>
        <p:cxnSp>
          <p:nvCxnSpPr>
            <p:cNvPr id="53" name="Straight Arrow Connector 52"/>
            <p:cNvCxnSpPr/>
            <p:nvPr/>
          </p:nvCxnSpPr>
          <p:spPr bwMode="auto">
            <a:xfrm>
              <a:off x="1771120" y="5455738"/>
              <a:ext cx="1627188" cy="1587"/>
            </a:xfrm>
            <a:prstGeom prst="straightConnector1">
              <a:avLst/>
            </a:prstGeom>
            <a:noFill/>
            <a:ln w="9525" cap="flat" cmpd="sng" algn="ctr">
              <a:solidFill>
                <a:schemeClr val="accent1">
                  <a:lumMod val="20000"/>
                  <a:lumOff val="80000"/>
                </a:schemeClr>
              </a:solidFill>
              <a:prstDash val="solid"/>
              <a:round/>
              <a:headEnd type="none" w="med" len="med"/>
              <a:tailEnd type="arrow" w="med" len="med"/>
            </a:ln>
            <a:effectLst/>
          </p:spPr>
        </p:cxnSp>
      </p:grpSp>
      <p:sp>
        <p:nvSpPr>
          <p:cNvPr id="68657" name="TextBox 57"/>
          <p:cNvSpPr txBox="1">
            <a:spLocks noChangeArrowheads="1"/>
          </p:cNvSpPr>
          <p:nvPr/>
        </p:nvSpPr>
        <p:spPr bwMode="auto">
          <a:xfrm>
            <a:off x="2518084" y="4876801"/>
            <a:ext cx="921727" cy="138499"/>
          </a:xfrm>
          <a:prstGeom prst="rect">
            <a:avLst/>
          </a:prstGeom>
          <a:solidFill>
            <a:schemeClr val="bg1"/>
          </a:solidFill>
          <a:ln w="9525">
            <a:noFill/>
            <a:miter lim="800000"/>
            <a:headEnd/>
            <a:tailEnd/>
          </a:ln>
        </p:spPr>
        <p:txBody>
          <a:bodyPr wrap="none" lIns="0" tIns="0" rIns="0" bIns="0">
            <a:spAutoFit/>
          </a:bodyPr>
          <a:lstStyle/>
          <a:p>
            <a:pPr algn="ctr"/>
            <a:r>
              <a:rPr lang="en-US" sz="1000" b="1" dirty="0">
                <a:solidFill>
                  <a:srgbClr val="000000"/>
                </a:solidFill>
                <a:ea typeface="ＭＳ Ｐゴシック" pitchFamily="34" charset="-128"/>
                <a:cs typeface="+mn-cs"/>
              </a:rPr>
              <a:t>Near Real Time</a:t>
            </a:r>
          </a:p>
        </p:txBody>
      </p:sp>
      <p:sp>
        <p:nvSpPr>
          <p:cNvPr id="68658" name="TextBox 58"/>
          <p:cNvSpPr txBox="1">
            <a:spLocks noChangeArrowheads="1"/>
          </p:cNvSpPr>
          <p:nvPr/>
        </p:nvSpPr>
        <p:spPr bwMode="auto">
          <a:xfrm>
            <a:off x="2533995" y="5295905"/>
            <a:ext cx="915315" cy="138499"/>
          </a:xfrm>
          <a:prstGeom prst="rect">
            <a:avLst/>
          </a:prstGeom>
          <a:solidFill>
            <a:schemeClr val="bg1"/>
          </a:solidFill>
          <a:ln w="9525">
            <a:noFill/>
            <a:miter lim="800000"/>
            <a:headEnd/>
            <a:tailEnd/>
          </a:ln>
        </p:spPr>
        <p:txBody>
          <a:bodyPr wrap="none" lIns="0" tIns="0" rIns="0" bIns="0">
            <a:spAutoFit/>
          </a:bodyPr>
          <a:lstStyle/>
          <a:p>
            <a:pPr algn="ctr"/>
            <a:r>
              <a:rPr lang="en-US" sz="1000" b="1" dirty="0">
                <a:solidFill>
                  <a:srgbClr val="000000"/>
                </a:solidFill>
                <a:ea typeface="ＭＳ Ｐゴシック" pitchFamily="34" charset="-128"/>
                <a:cs typeface="+mn-cs"/>
              </a:rPr>
              <a:t>True Real Time</a:t>
            </a:r>
          </a:p>
        </p:txBody>
      </p:sp>
      <p:sp>
        <p:nvSpPr>
          <p:cNvPr id="60" name="Line Callout 1 59"/>
          <p:cNvSpPr/>
          <p:nvPr/>
        </p:nvSpPr>
        <p:spPr>
          <a:xfrm>
            <a:off x="4911725" y="5194305"/>
            <a:ext cx="1066800" cy="685800"/>
          </a:xfrm>
          <a:prstGeom prst="borderCallout1">
            <a:avLst>
              <a:gd name="adj1" fmla="val 18750"/>
              <a:gd name="adj2" fmla="val -8333"/>
              <a:gd name="adj3" fmla="val 37368"/>
              <a:gd name="adj4" fmla="val -35613"/>
            </a:avLst>
          </a:prstGeom>
          <a:solidFill>
            <a:srgbClr val="FFFFCC"/>
          </a:solidFill>
          <a:ln>
            <a:solidFill>
              <a:schemeClr val="bg2">
                <a:lumMod val="75000"/>
              </a:schemeClr>
            </a:solidFill>
          </a:ln>
        </p:spPr>
        <p:style>
          <a:lnRef idx="2">
            <a:schemeClr val="dk1"/>
          </a:lnRef>
          <a:fillRef idx="1">
            <a:schemeClr val="lt1"/>
          </a:fillRef>
          <a:effectRef idx="0">
            <a:schemeClr val="dk1"/>
          </a:effectRef>
          <a:fontRef idx="minor">
            <a:schemeClr val="dk1"/>
          </a:fontRef>
        </p:style>
        <p:txBody>
          <a:bodyPr lIns="91416" tIns="45708" rIns="91416" bIns="45708" anchor="ctr"/>
          <a:lstStyle/>
          <a:p>
            <a:pPr algn="ctr">
              <a:defRPr/>
            </a:pPr>
            <a:r>
              <a:rPr lang="en-US" sz="1000" dirty="0">
                <a:solidFill>
                  <a:srgbClr val="000000"/>
                </a:solidFill>
              </a:rPr>
              <a:t>Set-based SQL transforms typically faster</a:t>
            </a:r>
          </a:p>
        </p:txBody>
      </p:sp>
      <p:sp>
        <p:nvSpPr>
          <p:cNvPr id="61" name="Line Callout 1 60"/>
          <p:cNvSpPr/>
          <p:nvPr/>
        </p:nvSpPr>
        <p:spPr>
          <a:xfrm>
            <a:off x="4903788" y="5194305"/>
            <a:ext cx="1066800" cy="685800"/>
          </a:xfrm>
          <a:prstGeom prst="borderCallout1">
            <a:avLst>
              <a:gd name="adj1" fmla="val 18750"/>
              <a:gd name="adj2" fmla="val -8333"/>
              <a:gd name="adj3" fmla="val -34590"/>
              <a:gd name="adj4" fmla="val -66906"/>
            </a:avLst>
          </a:prstGeom>
          <a:solidFill>
            <a:srgbClr val="FFFFCC"/>
          </a:solidFill>
          <a:ln>
            <a:solidFill>
              <a:schemeClr val="bg2">
                <a:lumMod val="75000"/>
              </a:schemeClr>
            </a:solidFill>
          </a:ln>
        </p:spPr>
        <p:style>
          <a:lnRef idx="2">
            <a:schemeClr val="dk1"/>
          </a:lnRef>
          <a:fillRef idx="1">
            <a:schemeClr val="lt1"/>
          </a:fillRef>
          <a:effectRef idx="0">
            <a:schemeClr val="dk1"/>
          </a:effectRef>
          <a:fontRef idx="minor">
            <a:schemeClr val="dk1"/>
          </a:fontRef>
        </p:style>
        <p:txBody>
          <a:bodyPr lIns="91416" tIns="45708" rIns="91416" bIns="45708" anchor="ctr"/>
          <a:lstStyle/>
          <a:p>
            <a:pPr algn="ctr">
              <a:defRPr/>
            </a:pPr>
            <a:r>
              <a:rPr lang="en-US" sz="1000" dirty="0">
                <a:solidFill>
                  <a:srgbClr val="000000"/>
                </a:solidFill>
              </a:rPr>
              <a:t>Flexible options for real time data streams</a:t>
            </a:r>
          </a:p>
        </p:txBody>
      </p:sp>
      <p:sp>
        <p:nvSpPr>
          <p:cNvPr id="37" name="Rounded Rectangle 36"/>
          <p:cNvSpPr/>
          <p:nvPr/>
        </p:nvSpPr>
        <p:spPr>
          <a:xfrm>
            <a:off x="3870190" y="3987607"/>
            <a:ext cx="685800" cy="381000"/>
          </a:xfrm>
          <a:prstGeom prst="roundRect">
            <a:avLst/>
          </a:prstGeom>
          <a:solidFill>
            <a:srgbClr val="FF0000"/>
          </a:solidFill>
        </p:spPr>
        <p:style>
          <a:lnRef idx="0">
            <a:schemeClr val="accent2"/>
          </a:lnRef>
          <a:fillRef idx="3">
            <a:schemeClr val="accent2"/>
          </a:fillRef>
          <a:effectRef idx="3">
            <a:schemeClr val="accent2"/>
          </a:effectRef>
          <a:fontRef idx="minor">
            <a:schemeClr val="lt1"/>
          </a:fontRef>
        </p:style>
        <p:txBody>
          <a:bodyPr lIns="91416" tIns="45708" rIns="91416" bIns="45708" anchor="ctr"/>
          <a:lstStyle/>
          <a:p>
            <a:pPr algn="ctr">
              <a:defRPr/>
            </a:pPr>
            <a:r>
              <a:rPr lang="en-US" sz="800" b="1" dirty="0" smtClean="0">
                <a:solidFill>
                  <a:srgbClr val="FFFFFF"/>
                </a:solidFill>
                <a:cs typeface="Arial" pitchFamily="34" charset="0"/>
              </a:rPr>
              <a:t>ODI</a:t>
            </a:r>
            <a:endParaRPr lang="en-US" sz="800" b="1" dirty="0">
              <a:solidFill>
                <a:srgbClr val="FFFFFF"/>
              </a:solidFill>
              <a:cs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Picture 106" descr="ExadataX2-2_1up_00784.png"/>
          <p:cNvPicPr>
            <a:picLocks noChangeAspect="1"/>
          </p:cNvPicPr>
          <p:nvPr/>
        </p:nvPicPr>
        <p:blipFill>
          <a:blip r:embed="rId3" cstate="print"/>
          <a:stretch>
            <a:fillRect/>
          </a:stretch>
        </p:blipFill>
        <p:spPr>
          <a:xfrm>
            <a:off x="6448459" y="431802"/>
            <a:ext cx="2434284" cy="5864419"/>
          </a:xfrm>
          <a:prstGeom prst="rect">
            <a:avLst/>
          </a:prstGeom>
          <a:effectLst>
            <a:outerShdw blurRad="50800" dist="38100" dir="5400000" algn="t" rotWithShape="0">
              <a:prstClr val="black">
                <a:alpha val="40000"/>
              </a:prstClr>
            </a:outerShdw>
          </a:effectLst>
        </p:spPr>
      </p:pic>
      <p:sp>
        <p:nvSpPr>
          <p:cNvPr id="48131" name="Title 1"/>
          <p:cNvSpPr>
            <a:spLocks noGrp="1"/>
          </p:cNvSpPr>
          <p:nvPr>
            <p:ph type="title"/>
          </p:nvPr>
        </p:nvSpPr>
        <p:spPr>
          <a:xfrm>
            <a:off x="893134" y="136046"/>
            <a:ext cx="7581900" cy="941388"/>
          </a:xfrm>
        </p:spPr>
        <p:txBody>
          <a:bodyPr/>
          <a:lstStyle/>
          <a:p>
            <a:r>
              <a:rPr lang="en-US" sz="3200" dirty="0" smtClean="0"/>
              <a:t>Best Data Integration for </a:t>
            </a:r>
            <a:r>
              <a:rPr lang="en-US" sz="3200" dirty="0" err="1" smtClean="0"/>
              <a:t>Exadata</a:t>
            </a:r>
            <a:r>
              <a:rPr lang="en-US" dirty="0" smtClean="0"/>
              <a:t/>
            </a:r>
            <a:br>
              <a:rPr lang="en-US" dirty="0" smtClean="0"/>
            </a:br>
            <a:r>
              <a:rPr lang="en-US" sz="2000" dirty="0" smtClean="0">
                <a:solidFill>
                  <a:schemeClr val="tx2"/>
                </a:solidFill>
              </a:rPr>
              <a:t>Top Performance, Smallest Footprint</a:t>
            </a:r>
            <a:r>
              <a:rPr lang="en-US" dirty="0" smtClean="0"/>
              <a:t/>
            </a:r>
            <a:br>
              <a:rPr lang="en-US" dirty="0" smtClean="0"/>
            </a:br>
            <a:r>
              <a:rPr lang="en-US" dirty="0" smtClean="0"/>
              <a:t> </a:t>
            </a:r>
            <a:br>
              <a:rPr lang="en-US" dirty="0" smtClean="0"/>
            </a:br>
            <a:endParaRPr lang="en-GB" dirty="0" smtClean="0"/>
          </a:p>
        </p:txBody>
      </p:sp>
      <p:sp>
        <p:nvSpPr>
          <p:cNvPr id="48132" name="Slide Number Placeholder 3"/>
          <p:cNvSpPr txBox="1">
            <a:spLocks noGrp="1"/>
          </p:cNvSpPr>
          <p:nvPr/>
        </p:nvSpPr>
        <p:spPr bwMode="auto">
          <a:xfrm>
            <a:off x="6069013" y="4965701"/>
            <a:ext cx="1981200" cy="171451"/>
          </a:xfrm>
          <a:prstGeom prst="rect">
            <a:avLst/>
          </a:prstGeom>
          <a:noFill/>
          <a:ln w="9525">
            <a:noFill/>
            <a:miter lim="800000"/>
            <a:headEnd/>
            <a:tailEnd/>
          </a:ln>
        </p:spPr>
        <p:txBody>
          <a:bodyPr lIns="0" tIns="0" rIns="0" bIns="0" anchor="ctr"/>
          <a:lstStyle/>
          <a:p>
            <a:pPr eaLnBrk="0" hangingPunct="0">
              <a:buClr>
                <a:srgbClr val="667263"/>
              </a:buClr>
            </a:pPr>
            <a:fld id="{2C900AF7-5E2F-4564-A11A-8925DCA666B0}" type="slidenum">
              <a:rPr lang="en-US" sz="900">
                <a:solidFill>
                  <a:srgbClr val="000000"/>
                </a:solidFill>
                <a:latin typeface="Arial" charset="0"/>
              </a:rPr>
              <a:pPr eaLnBrk="0" hangingPunct="0">
                <a:buClr>
                  <a:srgbClr val="667263"/>
                </a:buClr>
              </a:pPr>
              <a:t>12</a:t>
            </a:fld>
            <a:endParaRPr lang="en-US" sz="900" dirty="0">
              <a:solidFill>
                <a:srgbClr val="000000"/>
              </a:solidFill>
              <a:latin typeface="Arial" charset="0"/>
            </a:endParaRPr>
          </a:p>
        </p:txBody>
      </p:sp>
      <p:pic>
        <p:nvPicPr>
          <p:cNvPr id="48133" name="Picture 2" descr="C:\Documents and Settings\menash\Local Settings\Temp\DataBase\Database.png"/>
          <p:cNvPicPr>
            <a:picLocks noChangeAspect="1" noChangeArrowheads="1"/>
          </p:cNvPicPr>
          <p:nvPr/>
        </p:nvPicPr>
        <p:blipFill>
          <a:blip r:embed="rId4" cstate="print">
            <a:lum bright="42000" contrast="-68000"/>
          </a:blip>
          <a:srcRect/>
          <a:stretch>
            <a:fillRect/>
          </a:stretch>
        </p:blipFill>
        <p:spPr bwMode="auto">
          <a:xfrm>
            <a:off x="5611813" y="3060700"/>
            <a:ext cx="3346450" cy="3048000"/>
          </a:xfrm>
          <a:prstGeom prst="rect">
            <a:avLst/>
          </a:prstGeom>
          <a:noFill/>
          <a:ln w="9525">
            <a:noFill/>
            <a:miter lim="800000"/>
            <a:headEnd/>
            <a:tailEnd/>
          </a:ln>
        </p:spPr>
      </p:pic>
      <p:sp>
        <p:nvSpPr>
          <p:cNvPr id="7" name="Rounded Rectangle 6"/>
          <p:cNvSpPr/>
          <p:nvPr/>
        </p:nvSpPr>
        <p:spPr bwMode="auto">
          <a:xfrm>
            <a:off x="5724528" y="5118100"/>
            <a:ext cx="457200" cy="609600"/>
          </a:xfrm>
          <a:prstGeom prst="roundRect">
            <a:avLst>
              <a:gd name="adj" fmla="val 9104"/>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sp>
        <p:nvSpPr>
          <p:cNvPr id="8" name="Round Same Side Corner Rectangle 7"/>
          <p:cNvSpPr/>
          <p:nvPr/>
        </p:nvSpPr>
        <p:spPr bwMode="auto">
          <a:xfrm>
            <a:off x="5724528" y="5118100"/>
            <a:ext cx="457200" cy="228600"/>
          </a:xfrm>
          <a:prstGeom prst="round2SameRect">
            <a:avLst/>
          </a:prstGeom>
          <a:solidFill>
            <a:schemeClr val="accent2"/>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cxnSp>
        <p:nvCxnSpPr>
          <p:cNvPr id="9" name="Straight Connector 8"/>
          <p:cNvCxnSpPr/>
          <p:nvPr/>
        </p:nvCxnSpPr>
        <p:spPr bwMode="auto">
          <a:xfrm>
            <a:off x="5800725" y="5422901"/>
            <a:ext cx="304800" cy="1587"/>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0" name="Straight Connector 9"/>
          <p:cNvCxnSpPr/>
          <p:nvPr/>
        </p:nvCxnSpPr>
        <p:spPr bwMode="auto">
          <a:xfrm>
            <a:off x="5800725" y="5499104"/>
            <a:ext cx="304800" cy="1587"/>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1" name="Straight Connector 10"/>
          <p:cNvCxnSpPr/>
          <p:nvPr/>
        </p:nvCxnSpPr>
        <p:spPr bwMode="auto">
          <a:xfrm>
            <a:off x="5800725" y="5575301"/>
            <a:ext cx="304800" cy="1587"/>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2" name="Straight Connector 11"/>
          <p:cNvCxnSpPr/>
          <p:nvPr/>
        </p:nvCxnSpPr>
        <p:spPr bwMode="auto">
          <a:xfrm>
            <a:off x="5800725" y="5651505"/>
            <a:ext cx="304800" cy="1587"/>
          </a:xfrm>
          <a:prstGeom prst="line">
            <a:avLst/>
          </a:prstGeom>
          <a:noFill/>
          <a:ln w="9525" cap="flat" cmpd="sng" algn="ctr">
            <a:solidFill>
              <a:schemeClr val="bg1">
                <a:lumMod val="65000"/>
              </a:schemeClr>
            </a:solidFill>
            <a:prstDash val="solid"/>
            <a:round/>
            <a:headEnd type="none" w="med" len="med"/>
            <a:tailEnd type="none" w="med" len="med"/>
          </a:ln>
          <a:effectLst/>
        </p:spPr>
      </p:cxnSp>
      <p:sp>
        <p:nvSpPr>
          <p:cNvPr id="48141" name="TextBox 47"/>
          <p:cNvSpPr txBox="1">
            <a:spLocks noChangeArrowheads="1"/>
          </p:cNvSpPr>
          <p:nvPr/>
        </p:nvSpPr>
        <p:spPr bwMode="auto">
          <a:xfrm>
            <a:off x="5688016" y="5075236"/>
            <a:ext cx="582612" cy="244670"/>
          </a:xfrm>
          <a:prstGeom prst="rect">
            <a:avLst/>
          </a:prstGeom>
          <a:noFill/>
          <a:ln w="9525">
            <a:noFill/>
            <a:miter lim="800000"/>
            <a:headEnd/>
            <a:tailEnd/>
          </a:ln>
        </p:spPr>
        <p:txBody>
          <a:bodyPr lIns="91428" tIns="45714" rIns="91428" bIns="45714">
            <a:spAutoFit/>
          </a:bodyPr>
          <a:lstStyle/>
          <a:p>
            <a:pPr algn="l" eaLnBrk="0" hangingPunct="0">
              <a:buClr>
                <a:srgbClr val="667263"/>
              </a:buClr>
            </a:pPr>
            <a:r>
              <a:rPr lang="en-US" sz="1100" dirty="0">
                <a:solidFill>
                  <a:srgbClr val="FFFFFF"/>
                </a:solidFill>
                <a:latin typeface="Arial" charset="0"/>
              </a:rPr>
              <a:t>EMP</a:t>
            </a:r>
          </a:p>
        </p:txBody>
      </p:sp>
      <p:sp>
        <p:nvSpPr>
          <p:cNvPr id="14" name="Rounded Rectangle 13"/>
          <p:cNvSpPr/>
          <p:nvPr/>
        </p:nvSpPr>
        <p:spPr bwMode="auto">
          <a:xfrm>
            <a:off x="6562725" y="5118100"/>
            <a:ext cx="457200" cy="609600"/>
          </a:xfrm>
          <a:prstGeom prst="roundRect">
            <a:avLst>
              <a:gd name="adj" fmla="val 9104"/>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sp>
        <p:nvSpPr>
          <p:cNvPr id="15" name="Round Same Side Corner Rectangle 14"/>
          <p:cNvSpPr/>
          <p:nvPr/>
        </p:nvSpPr>
        <p:spPr bwMode="auto">
          <a:xfrm>
            <a:off x="6562725" y="5118100"/>
            <a:ext cx="457200" cy="228600"/>
          </a:xfrm>
          <a:prstGeom prst="round2SameRect">
            <a:avLst/>
          </a:prstGeom>
          <a:solidFill>
            <a:schemeClr val="accent2"/>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cxnSp>
        <p:nvCxnSpPr>
          <p:cNvPr id="16" name="Straight Connector 15"/>
          <p:cNvCxnSpPr/>
          <p:nvPr/>
        </p:nvCxnSpPr>
        <p:spPr bwMode="auto">
          <a:xfrm>
            <a:off x="6638925" y="5422901"/>
            <a:ext cx="304800" cy="1587"/>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7" name="Straight Connector 16"/>
          <p:cNvCxnSpPr/>
          <p:nvPr/>
        </p:nvCxnSpPr>
        <p:spPr bwMode="auto">
          <a:xfrm>
            <a:off x="6638925" y="5499104"/>
            <a:ext cx="304800" cy="1587"/>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8" name="Straight Connector 17"/>
          <p:cNvCxnSpPr/>
          <p:nvPr/>
        </p:nvCxnSpPr>
        <p:spPr bwMode="auto">
          <a:xfrm>
            <a:off x="6638925" y="5575301"/>
            <a:ext cx="304800" cy="1587"/>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9" name="Straight Connector 18"/>
          <p:cNvCxnSpPr/>
          <p:nvPr/>
        </p:nvCxnSpPr>
        <p:spPr bwMode="auto">
          <a:xfrm>
            <a:off x="6638925" y="5651505"/>
            <a:ext cx="304800" cy="1587"/>
          </a:xfrm>
          <a:prstGeom prst="line">
            <a:avLst/>
          </a:prstGeom>
          <a:noFill/>
          <a:ln w="9525" cap="flat" cmpd="sng" algn="ctr">
            <a:solidFill>
              <a:schemeClr val="bg1">
                <a:lumMod val="65000"/>
              </a:schemeClr>
            </a:solidFill>
            <a:prstDash val="solid"/>
            <a:round/>
            <a:headEnd type="none" w="med" len="med"/>
            <a:tailEnd type="none" w="med" len="med"/>
          </a:ln>
          <a:effectLst/>
        </p:spPr>
      </p:cxnSp>
      <p:sp>
        <p:nvSpPr>
          <p:cNvPr id="48148" name="TextBox 59"/>
          <p:cNvSpPr txBox="1">
            <a:spLocks noChangeArrowheads="1"/>
          </p:cNvSpPr>
          <p:nvPr/>
        </p:nvSpPr>
        <p:spPr bwMode="auto">
          <a:xfrm>
            <a:off x="6526213" y="5075236"/>
            <a:ext cx="658812" cy="244670"/>
          </a:xfrm>
          <a:prstGeom prst="rect">
            <a:avLst/>
          </a:prstGeom>
          <a:noFill/>
          <a:ln w="9525">
            <a:noFill/>
            <a:miter lim="800000"/>
            <a:headEnd/>
            <a:tailEnd/>
          </a:ln>
        </p:spPr>
        <p:txBody>
          <a:bodyPr lIns="91428" tIns="45714" rIns="91428" bIns="45714">
            <a:spAutoFit/>
          </a:bodyPr>
          <a:lstStyle/>
          <a:p>
            <a:pPr algn="l" eaLnBrk="0" hangingPunct="0">
              <a:buClr>
                <a:srgbClr val="667263"/>
              </a:buClr>
            </a:pPr>
            <a:r>
              <a:rPr lang="en-US" sz="1100" dirty="0">
                <a:solidFill>
                  <a:srgbClr val="FFFFFF"/>
                </a:solidFill>
                <a:latin typeface="Arial" charset="0"/>
              </a:rPr>
              <a:t>DEPT</a:t>
            </a:r>
          </a:p>
        </p:txBody>
      </p:sp>
      <p:cxnSp>
        <p:nvCxnSpPr>
          <p:cNvPr id="21" name="Straight Connector 20"/>
          <p:cNvCxnSpPr/>
          <p:nvPr/>
        </p:nvCxnSpPr>
        <p:spPr bwMode="auto">
          <a:xfrm>
            <a:off x="6181725" y="5422901"/>
            <a:ext cx="381000" cy="1587"/>
          </a:xfrm>
          <a:prstGeom prst="line">
            <a:avLst/>
          </a:prstGeom>
          <a:noFill/>
          <a:ln w="38100" cap="flat" cmpd="sng" algn="ctr">
            <a:solidFill>
              <a:schemeClr val="bg1">
                <a:lumMod val="65000"/>
              </a:schemeClr>
            </a:solidFill>
            <a:prstDash val="solid"/>
            <a:round/>
            <a:headEnd type="none" w="med" len="med"/>
            <a:tailEnd type="none" w="med" len="med"/>
          </a:ln>
          <a:effectLst/>
        </p:spPr>
      </p:cxnSp>
      <p:cxnSp>
        <p:nvCxnSpPr>
          <p:cNvPr id="22" name="Straight Connector 21"/>
          <p:cNvCxnSpPr/>
          <p:nvPr/>
        </p:nvCxnSpPr>
        <p:spPr bwMode="auto">
          <a:xfrm rot="16200000" flipH="1">
            <a:off x="7573169" y="4641056"/>
            <a:ext cx="228600" cy="268288"/>
          </a:xfrm>
          <a:prstGeom prst="line">
            <a:avLst/>
          </a:prstGeom>
          <a:noFill/>
          <a:ln w="38100" cap="flat" cmpd="sng" algn="ctr">
            <a:solidFill>
              <a:schemeClr val="bg1">
                <a:lumMod val="65000"/>
              </a:schemeClr>
            </a:solidFill>
            <a:prstDash val="solid"/>
            <a:round/>
            <a:headEnd type="none" w="med" len="med"/>
            <a:tailEnd type="none" w="med" len="med"/>
          </a:ln>
          <a:effectLst/>
        </p:spPr>
      </p:cxnSp>
      <p:cxnSp>
        <p:nvCxnSpPr>
          <p:cNvPr id="48151" name="Straight Connector 121"/>
          <p:cNvCxnSpPr>
            <a:cxnSpLocks noChangeShapeType="1"/>
          </p:cNvCxnSpPr>
          <p:nvPr/>
        </p:nvCxnSpPr>
        <p:spPr bwMode="auto">
          <a:xfrm flipV="1">
            <a:off x="7580313" y="4889500"/>
            <a:ext cx="277812" cy="228600"/>
          </a:xfrm>
          <a:prstGeom prst="line">
            <a:avLst/>
          </a:prstGeom>
          <a:noFill/>
          <a:ln w="38100" algn="ctr">
            <a:solidFill>
              <a:srgbClr val="A6A6A6"/>
            </a:solidFill>
            <a:round/>
            <a:headEnd/>
            <a:tailEnd/>
          </a:ln>
        </p:spPr>
      </p:cxnSp>
      <p:cxnSp>
        <p:nvCxnSpPr>
          <p:cNvPr id="24" name="Straight Connector 23"/>
          <p:cNvCxnSpPr/>
          <p:nvPr/>
        </p:nvCxnSpPr>
        <p:spPr bwMode="auto">
          <a:xfrm flipV="1">
            <a:off x="8278813" y="4660900"/>
            <a:ext cx="341312" cy="228600"/>
          </a:xfrm>
          <a:prstGeom prst="line">
            <a:avLst/>
          </a:prstGeom>
          <a:noFill/>
          <a:ln w="38100" cap="flat" cmpd="sng" algn="ctr">
            <a:solidFill>
              <a:schemeClr val="bg1">
                <a:lumMod val="65000"/>
              </a:schemeClr>
            </a:solidFill>
            <a:prstDash val="solid"/>
            <a:round/>
            <a:headEnd type="none" w="med" len="med"/>
            <a:tailEnd type="none" w="med" len="med"/>
          </a:ln>
          <a:effectLst/>
        </p:spPr>
      </p:cxnSp>
      <p:cxnSp>
        <p:nvCxnSpPr>
          <p:cNvPr id="25" name="Straight Connector 24"/>
          <p:cNvCxnSpPr/>
          <p:nvPr/>
        </p:nvCxnSpPr>
        <p:spPr bwMode="auto">
          <a:xfrm>
            <a:off x="8315325" y="4889500"/>
            <a:ext cx="331788" cy="228600"/>
          </a:xfrm>
          <a:prstGeom prst="line">
            <a:avLst/>
          </a:prstGeom>
          <a:noFill/>
          <a:ln w="38100" cap="flat" cmpd="sng" algn="ctr">
            <a:solidFill>
              <a:schemeClr val="bg1">
                <a:lumMod val="65000"/>
              </a:schemeClr>
            </a:solidFill>
            <a:prstDash val="solid"/>
            <a:round/>
            <a:headEnd type="none" w="med" len="med"/>
            <a:tailEnd type="none" w="med" len="med"/>
          </a:ln>
          <a:effectLst/>
        </p:spPr>
      </p:cxnSp>
      <p:grpSp>
        <p:nvGrpSpPr>
          <p:cNvPr id="2" name="Group 27"/>
          <p:cNvGrpSpPr>
            <a:grpSpLocks/>
          </p:cNvGrpSpPr>
          <p:nvPr/>
        </p:nvGrpSpPr>
        <p:grpSpPr bwMode="auto">
          <a:xfrm>
            <a:off x="7324725" y="4051300"/>
            <a:ext cx="457200" cy="609600"/>
            <a:chOff x="4439" y="2504"/>
            <a:chExt cx="288" cy="384"/>
          </a:xfrm>
        </p:grpSpPr>
        <p:sp>
          <p:nvSpPr>
            <p:cNvPr id="27" name="Rounded Rectangle 26"/>
            <p:cNvSpPr/>
            <p:nvPr/>
          </p:nvSpPr>
          <p:spPr bwMode="auto">
            <a:xfrm>
              <a:off x="4439" y="2504"/>
              <a:ext cx="288" cy="384"/>
            </a:xfrm>
            <a:prstGeom prst="roundRect">
              <a:avLst>
                <a:gd name="adj" fmla="val 9104"/>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sp>
          <p:nvSpPr>
            <p:cNvPr id="28" name="Round Same Side Corner Rectangle 27"/>
            <p:cNvSpPr/>
            <p:nvPr/>
          </p:nvSpPr>
          <p:spPr bwMode="auto">
            <a:xfrm>
              <a:off x="4439" y="2504"/>
              <a:ext cx="288" cy="144"/>
            </a:xfrm>
            <a:prstGeom prst="round2SameRect">
              <a:avLst/>
            </a:prstGeom>
            <a:solidFill>
              <a:schemeClr val="accent2"/>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cxnSp>
          <p:nvCxnSpPr>
            <p:cNvPr id="29" name="Straight Connector 28"/>
            <p:cNvCxnSpPr/>
            <p:nvPr/>
          </p:nvCxnSpPr>
          <p:spPr bwMode="auto">
            <a:xfrm>
              <a:off x="4487" y="2696"/>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30" name="Straight Connector 29"/>
            <p:cNvCxnSpPr/>
            <p:nvPr/>
          </p:nvCxnSpPr>
          <p:spPr bwMode="auto">
            <a:xfrm>
              <a:off x="4487" y="2744"/>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31" name="Straight Connector 78"/>
            <p:cNvCxnSpPr/>
            <p:nvPr/>
          </p:nvCxnSpPr>
          <p:spPr bwMode="auto">
            <a:xfrm>
              <a:off x="4487" y="2792"/>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32" name="Straight Connector 31"/>
            <p:cNvCxnSpPr/>
            <p:nvPr/>
          </p:nvCxnSpPr>
          <p:spPr bwMode="auto">
            <a:xfrm>
              <a:off x="4487" y="2840"/>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grpSp>
      <p:sp>
        <p:nvSpPr>
          <p:cNvPr id="48155" name="TextBox 73"/>
          <p:cNvSpPr txBox="1">
            <a:spLocks noChangeArrowheads="1"/>
          </p:cNvSpPr>
          <p:nvPr/>
        </p:nvSpPr>
        <p:spPr bwMode="auto">
          <a:xfrm>
            <a:off x="7288213" y="4051300"/>
            <a:ext cx="582612" cy="244670"/>
          </a:xfrm>
          <a:prstGeom prst="rect">
            <a:avLst/>
          </a:prstGeom>
          <a:noFill/>
          <a:ln w="9525">
            <a:noFill/>
            <a:miter lim="800000"/>
            <a:headEnd/>
            <a:tailEnd/>
          </a:ln>
        </p:spPr>
        <p:txBody>
          <a:bodyPr lIns="91428" tIns="45714" rIns="91428" bIns="45714">
            <a:spAutoFit/>
          </a:bodyPr>
          <a:lstStyle/>
          <a:p>
            <a:pPr algn="l" eaLnBrk="0" hangingPunct="0">
              <a:buClr>
                <a:srgbClr val="667263"/>
              </a:buClr>
            </a:pPr>
            <a:r>
              <a:rPr lang="en-US" sz="1100" dirty="0">
                <a:solidFill>
                  <a:srgbClr val="FFFFFF"/>
                </a:solidFill>
                <a:latin typeface="Arial" charset="0"/>
              </a:rPr>
              <a:t>DIM</a:t>
            </a:r>
          </a:p>
        </p:txBody>
      </p:sp>
      <p:grpSp>
        <p:nvGrpSpPr>
          <p:cNvPr id="3" name="Group 35"/>
          <p:cNvGrpSpPr>
            <a:grpSpLocks/>
          </p:cNvGrpSpPr>
          <p:nvPr/>
        </p:nvGrpSpPr>
        <p:grpSpPr bwMode="auto">
          <a:xfrm>
            <a:off x="7858127" y="4584700"/>
            <a:ext cx="457200" cy="609600"/>
            <a:chOff x="4775" y="2840"/>
            <a:chExt cx="288" cy="384"/>
          </a:xfrm>
        </p:grpSpPr>
        <p:sp>
          <p:nvSpPr>
            <p:cNvPr id="35" name="Rounded Rectangle 34"/>
            <p:cNvSpPr/>
            <p:nvPr/>
          </p:nvSpPr>
          <p:spPr bwMode="auto">
            <a:xfrm>
              <a:off x="4775" y="2840"/>
              <a:ext cx="288" cy="384"/>
            </a:xfrm>
            <a:prstGeom prst="roundRect">
              <a:avLst>
                <a:gd name="adj" fmla="val 9104"/>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sp>
          <p:nvSpPr>
            <p:cNvPr id="36" name="Round Same Side Corner Rectangle 35"/>
            <p:cNvSpPr/>
            <p:nvPr/>
          </p:nvSpPr>
          <p:spPr bwMode="auto">
            <a:xfrm>
              <a:off x="4775" y="2840"/>
              <a:ext cx="288" cy="144"/>
            </a:xfrm>
            <a:prstGeom prst="round2SameRect">
              <a:avLst/>
            </a:prstGeom>
            <a:solidFill>
              <a:schemeClr val="accent2"/>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cxnSp>
          <p:nvCxnSpPr>
            <p:cNvPr id="37" name="Straight Connector 36"/>
            <p:cNvCxnSpPr/>
            <p:nvPr/>
          </p:nvCxnSpPr>
          <p:spPr bwMode="auto">
            <a:xfrm>
              <a:off x="4823" y="3032"/>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38" name="Straight Connector 37"/>
            <p:cNvCxnSpPr/>
            <p:nvPr/>
          </p:nvCxnSpPr>
          <p:spPr bwMode="auto">
            <a:xfrm>
              <a:off x="4823" y="3080"/>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39" name="Straight Connector 38"/>
            <p:cNvCxnSpPr/>
            <p:nvPr/>
          </p:nvCxnSpPr>
          <p:spPr bwMode="auto">
            <a:xfrm>
              <a:off x="4823" y="3128"/>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40" name="Straight Connector 39"/>
            <p:cNvCxnSpPr/>
            <p:nvPr/>
          </p:nvCxnSpPr>
          <p:spPr bwMode="auto">
            <a:xfrm>
              <a:off x="4823" y="3176"/>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grpSp>
      <p:sp>
        <p:nvSpPr>
          <p:cNvPr id="48157" name="TextBox 82"/>
          <p:cNvSpPr txBox="1">
            <a:spLocks noChangeArrowheads="1"/>
          </p:cNvSpPr>
          <p:nvPr/>
        </p:nvSpPr>
        <p:spPr bwMode="auto">
          <a:xfrm>
            <a:off x="7821613" y="4584700"/>
            <a:ext cx="658812" cy="244670"/>
          </a:xfrm>
          <a:prstGeom prst="rect">
            <a:avLst/>
          </a:prstGeom>
          <a:noFill/>
          <a:ln w="9525">
            <a:noFill/>
            <a:miter lim="800000"/>
            <a:headEnd/>
            <a:tailEnd/>
          </a:ln>
        </p:spPr>
        <p:txBody>
          <a:bodyPr lIns="91428" tIns="45714" rIns="91428" bIns="45714">
            <a:spAutoFit/>
          </a:bodyPr>
          <a:lstStyle/>
          <a:p>
            <a:pPr algn="l" eaLnBrk="0" hangingPunct="0">
              <a:buClr>
                <a:srgbClr val="667263"/>
              </a:buClr>
            </a:pPr>
            <a:r>
              <a:rPr lang="en-US" sz="1100" dirty="0">
                <a:solidFill>
                  <a:srgbClr val="FFFFFF"/>
                </a:solidFill>
                <a:latin typeface="Arial" charset="0"/>
              </a:rPr>
              <a:t>FACT</a:t>
            </a:r>
          </a:p>
        </p:txBody>
      </p:sp>
      <p:grpSp>
        <p:nvGrpSpPr>
          <p:cNvPr id="4" name="Group 43"/>
          <p:cNvGrpSpPr>
            <a:grpSpLocks/>
          </p:cNvGrpSpPr>
          <p:nvPr/>
        </p:nvGrpSpPr>
        <p:grpSpPr bwMode="auto">
          <a:xfrm>
            <a:off x="8391528" y="4051300"/>
            <a:ext cx="457200" cy="609600"/>
            <a:chOff x="5111" y="2504"/>
            <a:chExt cx="288" cy="384"/>
          </a:xfrm>
        </p:grpSpPr>
        <p:sp>
          <p:nvSpPr>
            <p:cNvPr id="43" name="Rounded Rectangle 42"/>
            <p:cNvSpPr/>
            <p:nvPr/>
          </p:nvSpPr>
          <p:spPr bwMode="auto">
            <a:xfrm>
              <a:off x="5111" y="2504"/>
              <a:ext cx="288" cy="384"/>
            </a:xfrm>
            <a:prstGeom prst="roundRect">
              <a:avLst>
                <a:gd name="adj" fmla="val 9104"/>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sp>
          <p:nvSpPr>
            <p:cNvPr id="44" name="Round Same Side Corner Rectangle 43"/>
            <p:cNvSpPr/>
            <p:nvPr/>
          </p:nvSpPr>
          <p:spPr bwMode="auto">
            <a:xfrm>
              <a:off x="5111" y="2504"/>
              <a:ext cx="288" cy="144"/>
            </a:xfrm>
            <a:prstGeom prst="round2SameRect">
              <a:avLst/>
            </a:prstGeom>
            <a:solidFill>
              <a:schemeClr val="accent2"/>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cxnSp>
          <p:nvCxnSpPr>
            <p:cNvPr id="45" name="Straight Connector 44"/>
            <p:cNvCxnSpPr/>
            <p:nvPr/>
          </p:nvCxnSpPr>
          <p:spPr bwMode="auto">
            <a:xfrm>
              <a:off x="5159" y="2696"/>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46" name="Straight Connector 45"/>
            <p:cNvCxnSpPr/>
            <p:nvPr/>
          </p:nvCxnSpPr>
          <p:spPr bwMode="auto">
            <a:xfrm>
              <a:off x="5159" y="2744"/>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47" name="Straight Connector 46"/>
            <p:cNvCxnSpPr/>
            <p:nvPr/>
          </p:nvCxnSpPr>
          <p:spPr bwMode="auto">
            <a:xfrm>
              <a:off x="5159" y="2792"/>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48" name="Straight Connector 47"/>
            <p:cNvCxnSpPr/>
            <p:nvPr/>
          </p:nvCxnSpPr>
          <p:spPr bwMode="auto">
            <a:xfrm>
              <a:off x="5159" y="2840"/>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grpSp>
      <p:sp>
        <p:nvSpPr>
          <p:cNvPr id="48159" name="TextBox 94"/>
          <p:cNvSpPr txBox="1">
            <a:spLocks noChangeArrowheads="1"/>
          </p:cNvSpPr>
          <p:nvPr/>
        </p:nvSpPr>
        <p:spPr bwMode="auto">
          <a:xfrm>
            <a:off x="8355016" y="4051300"/>
            <a:ext cx="582612" cy="244670"/>
          </a:xfrm>
          <a:prstGeom prst="rect">
            <a:avLst/>
          </a:prstGeom>
          <a:noFill/>
          <a:ln w="9525">
            <a:noFill/>
            <a:miter lim="800000"/>
            <a:headEnd/>
            <a:tailEnd/>
          </a:ln>
        </p:spPr>
        <p:txBody>
          <a:bodyPr lIns="91428" tIns="45714" rIns="91428" bIns="45714">
            <a:spAutoFit/>
          </a:bodyPr>
          <a:lstStyle/>
          <a:p>
            <a:pPr algn="l" eaLnBrk="0" hangingPunct="0">
              <a:buClr>
                <a:srgbClr val="667263"/>
              </a:buClr>
            </a:pPr>
            <a:r>
              <a:rPr lang="en-US" sz="1100" dirty="0">
                <a:solidFill>
                  <a:srgbClr val="FFFFFF"/>
                </a:solidFill>
                <a:latin typeface="Arial" charset="0"/>
              </a:rPr>
              <a:t>DIM</a:t>
            </a:r>
          </a:p>
        </p:txBody>
      </p:sp>
      <p:grpSp>
        <p:nvGrpSpPr>
          <p:cNvPr id="5" name="Group 51"/>
          <p:cNvGrpSpPr>
            <a:grpSpLocks/>
          </p:cNvGrpSpPr>
          <p:nvPr/>
        </p:nvGrpSpPr>
        <p:grpSpPr bwMode="auto">
          <a:xfrm>
            <a:off x="8355016" y="5118100"/>
            <a:ext cx="582612" cy="609600"/>
            <a:chOff x="5088" y="3176"/>
            <a:chExt cx="367" cy="384"/>
          </a:xfrm>
        </p:grpSpPr>
        <p:grpSp>
          <p:nvGrpSpPr>
            <p:cNvPr id="13" name="Group 52"/>
            <p:cNvGrpSpPr>
              <a:grpSpLocks/>
            </p:cNvGrpSpPr>
            <p:nvPr/>
          </p:nvGrpSpPr>
          <p:grpSpPr bwMode="auto">
            <a:xfrm>
              <a:off x="5111" y="3176"/>
              <a:ext cx="288" cy="384"/>
              <a:chOff x="5111" y="3176"/>
              <a:chExt cx="288" cy="384"/>
            </a:xfrm>
          </p:grpSpPr>
          <p:sp>
            <p:nvSpPr>
              <p:cNvPr id="53" name="Rounded Rectangle 52"/>
              <p:cNvSpPr/>
              <p:nvPr/>
            </p:nvSpPr>
            <p:spPr bwMode="auto">
              <a:xfrm>
                <a:off x="5111" y="3176"/>
                <a:ext cx="288" cy="384"/>
              </a:xfrm>
              <a:prstGeom prst="roundRect">
                <a:avLst>
                  <a:gd name="adj" fmla="val 9104"/>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lIns="0" tIns="0" rIns="0" bIns="0"/>
              <a:lstStyle/>
              <a:p>
                <a:pPr algn="l" eaLnBrk="0" hangingPunct="0">
                  <a:lnSpc>
                    <a:spcPct val="85000"/>
                  </a:lnSpc>
                  <a:buClr>
                    <a:srgbClr val="667263"/>
                  </a:buClr>
                  <a:defRPr/>
                </a:pPr>
                <a:endParaRPr lang="en-US" sz="1400" dirty="0">
                  <a:solidFill>
                    <a:srgbClr val="000000"/>
                  </a:solidFill>
                  <a:latin typeface="Arial" charset="0"/>
                  <a:ea typeface="Osaka" charset="-128"/>
                </a:endParaRPr>
              </a:p>
            </p:txBody>
          </p:sp>
          <p:sp>
            <p:nvSpPr>
              <p:cNvPr id="54" name="Round Same Side Corner Rectangle 53"/>
              <p:cNvSpPr/>
              <p:nvPr/>
            </p:nvSpPr>
            <p:spPr bwMode="auto">
              <a:xfrm>
                <a:off x="5111" y="3176"/>
                <a:ext cx="288" cy="144"/>
              </a:xfrm>
              <a:prstGeom prst="round2SameRect">
                <a:avLst/>
              </a:prstGeom>
              <a:solidFill>
                <a:schemeClr val="accent2"/>
              </a:solidFill>
              <a:ln w="9525" cap="flat" cmpd="sng" algn="ctr">
                <a:solidFill>
                  <a:schemeClr val="bg1">
                    <a:lumMod val="65000"/>
                  </a:schemeClr>
                </a:solidFill>
                <a:prstDash val="solid"/>
                <a:round/>
                <a:headEnd type="none" w="med" len="med"/>
                <a:tailEnd type="none" w="med" len="med"/>
              </a:ln>
              <a:effectLst/>
            </p:spPr>
            <p:txBody>
              <a:bodyPr lIns="0" tIns="0" rIns="0" bIns="0"/>
              <a:lstStyle/>
              <a:p>
                <a:pPr algn="l" eaLnBrk="0" hangingPunct="0">
                  <a:lnSpc>
                    <a:spcPct val="85000"/>
                  </a:lnSpc>
                  <a:buClr>
                    <a:srgbClr val="667263"/>
                  </a:buClr>
                  <a:defRPr/>
                </a:pPr>
                <a:endParaRPr lang="en-US" sz="1400" dirty="0">
                  <a:solidFill>
                    <a:srgbClr val="000000"/>
                  </a:solidFill>
                  <a:latin typeface="Arial" charset="0"/>
                  <a:ea typeface="Osaka" charset="-128"/>
                </a:endParaRPr>
              </a:p>
            </p:txBody>
          </p:sp>
          <p:cxnSp>
            <p:nvCxnSpPr>
              <p:cNvPr id="55" name="Straight Connector 54"/>
              <p:cNvCxnSpPr/>
              <p:nvPr/>
            </p:nvCxnSpPr>
            <p:spPr bwMode="auto">
              <a:xfrm>
                <a:off x="5159" y="3368"/>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56" name="Straight Connector 55"/>
              <p:cNvCxnSpPr/>
              <p:nvPr/>
            </p:nvCxnSpPr>
            <p:spPr bwMode="auto">
              <a:xfrm>
                <a:off x="5159" y="3416"/>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57" name="Straight Connector 56"/>
              <p:cNvCxnSpPr/>
              <p:nvPr/>
            </p:nvCxnSpPr>
            <p:spPr bwMode="auto">
              <a:xfrm>
                <a:off x="5159" y="3464"/>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58" name="Straight Connector 57"/>
              <p:cNvCxnSpPr/>
              <p:nvPr/>
            </p:nvCxnSpPr>
            <p:spPr bwMode="auto">
              <a:xfrm>
                <a:off x="5159" y="3512"/>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grpSp>
        <p:sp>
          <p:nvSpPr>
            <p:cNvPr id="48218" name="TextBox 103"/>
            <p:cNvSpPr txBox="1">
              <a:spLocks noChangeArrowheads="1"/>
            </p:cNvSpPr>
            <p:nvPr/>
          </p:nvSpPr>
          <p:spPr bwMode="auto">
            <a:xfrm>
              <a:off x="5088" y="3176"/>
              <a:ext cx="367" cy="154"/>
            </a:xfrm>
            <a:prstGeom prst="rect">
              <a:avLst/>
            </a:prstGeom>
            <a:noFill/>
            <a:ln w="9525">
              <a:noFill/>
              <a:miter lim="800000"/>
              <a:headEnd/>
              <a:tailEnd/>
            </a:ln>
          </p:spPr>
          <p:txBody>
            <a:bodyPr>
              <a:spAutoFit/>
            </a:bodyPr>
            <a:lstStyle/>
            <a:p>
              <a:pPr algn="l" eaLnBrk="0" hangingPunct="0">
                <a:buClr>
                  <a:srgbClr val="667263"/>
                </a:buClr>
              </a:pPr>
              <a:r>
                <a:rPr lang="en-US" sz="1100" dirty="0">
                  <a:solidFill>
                    <a:srgbClr val="FFFFFF"/>
                  </a:solidFill>
                  <a:latin typeface="Arial" charset="0"/>
                </a:rPr>
                <a:t>DIM</a:t>
              </a:r>
            </a:p>
          </p:txBody>
        </p:sp>
      </p:grpSp>
      <p:grpSp>
        <p:nvGrpSpPr>
          <p:cNvPr id="20" name="Group 60"/>
          <p:cNvGrpSpPr>
            <a:grpSpLocks/>
          </p:cNvGrpSpPr>
          <p:nvPr/>
        </p:nvGrpSpPr>
        <p:grpSpPr bwMode="auto">
          <a:xfrm>
            <a:off x="7288213" y="5118100"/>
            <a:ext cx="582612" cy="609600"/>
            <a:chOff x="4416" y="3176"/>
            <a:chExt cx="367" cy="384"/>
          </a:xfrm>
        </p:grpSpPr>
        <p:grpSp>
          <p:nvGrpSpPr>
            <p:cNvPr id="23" name="Group 61"/>
            <p:cNvGrpSpPr>
              <a:grpSpLocks/>
            </p:cNvGrpSpPr>
            <p:nvPr/>
          </p:nvGrpSpPr>
          <p:grpSpPr bwMode="auto">
            <a:xfrm>
              <a:off x="4439" y="3176"/>
              <a:ext cx="288" cy="384"/>
              <a:chOff x="4439" y="3176"/>
              <a:chExt cx="288" cy="384"/>
            </a:xfrm>
          </p:grpSpPr>
          <p:sp>
            <p:nvSpPr>
              <p:cNvPr id="62" name="Rounded Rectangle 61"/>
              <p:cNvSpPr/>
              <p:nvPr/>
            </p:nvSpPr>
            <p:spPr bwMode="auto">
              <a:xfrm>
                <a:off x="4439" y="3176"/>
                <a:ext cx="288" cy="384"/>
              </a:xfrm>
              <a:prstGeom prst="roundRect">
                <a:avLst>
                  <a:gd name="adj" fmla="val 9104"/>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lIns="0" tIns="0" rIns="0" bIns="0"/>
              <a:lstStyle/>
              <a:p>
                <a:pPr algn="l" eaLnBrk="0" hangingPunct="0">
                  <a:lnSpc>
                    <a:spcPct val="85000"/>
                  </a:lnSpc>
                  <a:buClr>
                    <a:srgbClr val="667263"/>
                  </a:buClr>
                  <a:defRPr/>
                </a:pPr>
                <a:endParaRPr lang="en-US" sz="1400" dirty="0">
                  <a:solidFill>
                    <a:srgbClr val="000000"/>
                  </a:solidFill>
                  <a:latin typeface="Arial" charset="0"/>
                  <a:ea typeface="Osaka" charset="-128"/>
                </a:endParaRPr>
              </a:p>
            </p:txBody>
          </p:sp>
          <p:sp>
            <p:nvSpPr>
              <p:cNvPr id="63" name="Round Same Side Corner Rectangle 62"/>
              <p:cNvSpPr/>
              <p:nvPr/>
            </p:nvSpPr>
            <p:spPr bwMode="auto">
              <a:xfrm>
                <a:off x="4439" y="3176"/>
                <a:ext cx="288" cy="144"/>
              </a:xfrm>
              <a:prstGeom prst="round2SameRect">
                <a:avLst/>
              </a:prstGeom>
              <a:solidFill>
                <a:schemeClr val="accent2"/>
              </a:solidFill>
              <a:ln w="9525" cap="flat" cmpd="sng" algn="ctr">
                <a:solidFill>
                  <a:schemeClr val="bg1">
                    <a:lumMod val="65000"/>
                  </a:schemeClr>
                </a:solidFill>
                <a:prstDash val="solid"/>
                <a:round/>
                <a:headEnd type="none" w="med" len="med"/>
                <a:tailEnd type="none" w="med" len="med"/>
              </a:ln>
              <a:effectLst/>
            </p:spPr>
            <p:txBody>
              <a:bodyPr lIns="0" tIns="0" rIns="0" bIns="0"/>
              <a:lstStyle/>
              <a:p>
                <a:pPr algn="l" eaLnBrk="0" hangingPunct="0">
                  <a:lnSpc>
                    <a:spcPct val="85000"/>
                  </a:lnSpc>
                  <a:buClr>
                    <a:srgbClr val="667263"/>
                  </a:buClr>
                  <a:defRPr/>
                </a:pPr>
                <a:endParaRPr lang="en-US" sz="1400" dirty="0">
                  <a:solidFill>
                    <a:srgbClr val="000000"/>
                  </a:solidFill>
                  <a:latin typeface="Arial" charset="0"/>
                  <a:ea typeface="Osaka" charset="-128"/>
                </a:endParaRPr>
              </a:p>
            </p:txBody>
          </p:sp>
          <p:cxnSp>
            <p:nvCxnSpPr>
              <p:cNvPr id="64" name="Straight Connector 63"/>
              <p:cNvCxnSpPr/>
              <p:nvPr/>
            </p:nvCxnSpPr>
            <p:spPr bwMode="auto">
              <a:xfrm>
                <a:off x="4487" y="3368"/>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65" name="Straight Connector 64"/>
              <p:cNvCxnSpPr/>
              <p:nvPr/>
            </p:nvCxnSpPr>
            <p:spPr bwMode="auto">
              <a:xfrm>
                <a:off x="4487" y="3416"/>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66" name="Straight Connector 65"/>
              <p:cNvCxnSpPr/>
              <p:nvPr/>
            </p:nvCxnSpPr>
            <p:spPr bwMode="auto">
              <a:xfrm>
                <a:off x="4487" y="3464"/>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67" name="Straight Connector 66"/>
              <p:cNvCxnSpPr/>
              <p:nvPr/>
            </p:nvCxnSpPr>
            <p:spPr bwMode="auto">
              <a:xfrm>
                <a:off x="4487" y="3512"/>
                <a:ext cx="192" cy="1"/>
              </a:xfrm>
              <a:prstGeom prst="line">
                <a:avLst/>
              </a:prstGeom>
              <a:noFill/>
              <a:ln w="9525" cap="flat" cmpd="sng" algn="ctr">
                <a:solidFill>
                  <a:schemeClr val="bg1">
                    <a:lumMod val="65000"/>
                  </a:schemeClr>
                </a:solidFill>
                <a:prstDash val="solid"/>
                <a:round/>
                <a:headEnd type="none" w="med" len="med"/>
                <a:tailEnd type="none" w="med" len="med"/>
              </a:ln>
              <a:effectLst/>
            </p:spPr>
          </p:cxnSp>
        </p:grpSp>
        <p:sp>
          <p:nvSpPr>
            <p:cNvPr id="48210" name="TextBox 112"/>
            <p:cNvSpPr txBox="1">
              <a:spLocks noChangeArrowheads="1"/>
            </p:cNvSpPr>
            <p:nvPr/>
          </p:nvSpPr>
          <p:spPr bwMode="auto">
            <a:xfrm>
              <a:off x="4416" y="3176"/>
              <a:ext cx="367" cy="154"/>
            </a:xfrm>
            <a:prstGeom prst="rect">
              <a:avLst/>
            </a:prstGeom>
            <a:noFill/>
            <a:ln w="9525">
              <a:noFill/>
              <a:miter lim="800000"/>
              <a:headEnd/>
              <a:tailEnd/>
            </a:ln>
          </p:spPr>
          <p:txBody>
            <a:bodyPr>
              <a:spAutoFit/>
            </a:bodyPr>
            <a:lstStyle/>
            <a:p>
              <a:pPr algn="l" eaLnBrk="0" hangingPunct="0">
                <a:buClr>
                  <a:srgbClr val="667263"/>
                </a:buClr>
              </a:pPr>
              <a:r>
                <a:rPr lang="en-US" sz="1100" dirty="0">
                  <a:solidFill>
                    <a:srgbClr val="FFFFFF"/>
                  </a:solidFill>
                  <a:latin typeface="Arial" charset="0"/>
                </a:rPr>
                <a:t>DIM</a:t>
              </a:r>
            </a:p>
          </p:txBody>
        </p:sp>
      </p:grpSp>
      <p:cxnSp>
        <p:nvCxnSpPr>
          <p:cNvPr id="48169" name="Straight Connector 132"/>
          <p:cNvCxnSpPr>
            <a:cxnSpLocks noChangeShapeType="1"/>
          </p:cNvCxnSpPr>
          <p:nvPr/>
        </p:nvCxnSpPr>
        <p:spPr bwMode="auto">
          <a:xfrm rot="-5400000" flipH="1" flipV="1">
            <a:off x="5420532" y="4396589"/>
            <a:ext cx="3533775" cy="17463"/>
          </a:xfrm>
          <a:prstGeom prst="line">
            <a:avLst/>
          </a:prstGeom>
          <a:noFill/>
          <a:ln w="9525" algn="ctr">
            <a:solidFill>
              <a:schemeClr val="tx1"/>
            </a:solidFill>
            <a:prstDash val="dash"/>
            <a:round/>
            <a:headEnd/>
            <a:tailEnd/>
          </a:ln>
        </p:spPr>
      </p:cxnSp>
      <p:sp>
        <p:nvSpPr>
          <p:cNvPr id="110" name="Rectangle 109"/>
          <p:cNvSpPr/>
          <p:nvPr/>
        </p:nvSpPr>
        <p:spPr bwMode="auto">
          <a:xfrm>
            <a:off x="6662057" y="2426381"/>
            <a:ext cx="1611086" cy="487363"/>
          </a:xfrm>
          <a:prstGeom prst="rect">
            <a:avLst/>
          </a:prstGeom>
          <a:solidFill>
            <a:schemeClr val="accent1"/>
          </a:solidFill>
          <a:ln>
            <a:headEnd/>
            <a:tailEnd/>
          </a:ln>
        </p:spPr>
        <p:style>
          <a:lnRef idx="0">
            <a:schemeClr val="accent1"/>
          </a:lnRef>
          <a:fillRef idx="3">
            <a:schemeClr val="accent1"/>
          </a:fillRef>
          <a:effectRef idx="3">
            <a:schemeClr val="accent1"/>
          </a:effectRef>
          <a:fontRef idx="minor">
            <a:schemeClr val="lt1"/>
          </a:fontRef>
        </p:style>
        <p:txBody>
          <a:bodyPr lIns="0" tIns="0" rIns="0" bIns="0" anchor="ctr"/>
          <a:lstStyle/>
          <a:p>
            <a:pPr eaLnBrk="0" hangingPunct="0">
              <a:lnSpc>
                <a:spcPct val="85000"/>
              </a:lnSpc>
              <a:buClr>
                <a:srgbClr val="667263"/>
              </a:buClr>
              <a:defRPr/>
            </a:pPr>
            <a:r>
              <a:rPr lang="en-US" sz="1400" dirty="0">
                <a:solidFill>
                  <a:srgbClr val="FFFFFF"/>
                </a:solidFill>
              </a:rPr>
              <a:t>Oracle </a:t>
            </a:r>
            <a:br>
              <a:rPr lang="en-US" sz="1400" dirty="0">
                <a:solidFill>
                  <a:srgbClr val="FFFFFF"/>
                </a:solidFill>
              </a:rPr>
            </a:br>
            <a:r>
              <a:rPr lang="en-US" sz="1400" dirty="0">
                <a:solidFill>
                  <a:srgbClr val="FFFFFF"/>
                </a:solidFill>
              </a:rPr>
              <a:t>Data Integrator</a:t>
            </a:r>
          </a:p>
        </p:txBody>
      </p:sp>
      <p:pic>
        <p:nvPicPr>
          <p:cNvPr id="48178" name="Picture 2" descr="C:\Documents and Settings\menash\Local Settings\Temp\DataBase\Database.png"/>
          <p:cNvPicPr>
            <a:picLocks noChangeAspect="1" noChangeArrowheads="1"/>
          </p:cNvPicPr>
          <p:nvPr/>
        </p:nvPicPr>
        <p:blipFill>
          <a:blip r:embed="rId5" cstate="print"/>
          <a:srcRect/>
          <a:stretch>
            <a:fillRect/>
          </a:stretch>
        </p:blipFill>
        <p:spPr bwMode="auto">
          <a:xfrm>
            <a:off x="174625" y="3697289"/>
            <a:ext cx="1590538" cy="1228307"/>
          </a:xfrm>
          <a:prstGeom prst="rect">
            <a:avLst/>
          </a:prstGeom>
          <a:noFill/>
          <a:ln w="9525">
            <a:noFill/>
            <a:miter lim="800000"/>
            <a:headEnd/>
            <a:tailEnd/>
          </a:ln>
        </p:spPr>
      </p:pic>
      <p:cxnSp>
        <p:nvCxnSpPr>
          <p:cNvPr id="70" name="Straight Connector 69"/>
          <p:cNvCxnSpPr/>
          <p:nvPr/>
        </p:nvCxnSpPr>
        <p:spPr bwMode="auto">
          <a:xfrm>
            <a:off x="1079508" y="5033963"/>
            <a:ext cx="396875" cy="1588"/>
          </a:xfrm>
          <a:prstGeom prst="line">
            <a:avLst/>
          </a:prstGeom>
          <a:noFill/>
          <a:ln w="38100" cap="flat" cmpd="sng" algn="ctr">
            <a:solidFill>
              <a:schemeClr val="bg1">
                <a:lumMod val="65000"/>
              </a:schemeClr>
            </a:solidFill>
            <a:prstDash val="solid"/>
            <a:round/>
            <a:headEnd type="none" w="med" len="med"/>
            <a:tailEnd type="none" w="med" len="med"/>
          </a:ln>
          <a:effectLst/>
        </p:spPr>
      </p:cxnSp>
      <p:pic>
        <p:nvPicPr>
          <p:cNvPr id="48180" name="Picture 2" descr="C:\Documents and Settings\menash\Local Settings\Temp\DataBase\Database.png"/>
          <p:cNvPicPr>
            <a:picLocks noChangeAspect="1" noChangeArrowheads="1"/>
          </p:cNvPicPr>
          <p:nvPr/>
        </p:nvPicPr>
        <p:blipFill>
          <a:blip r:embed="rId5" cstate="print"/>
          <a:srcRect/>
          <a:stretch>
            <a:fillRect/>
          </a:stretch>
        </p:blipFill>
        <p:spPr bwMode="auto">
          <a:xfrm>
            <a:off x="441372" y="3963896"/>
            <a:ext cx="1590538" cy="1226720"/>
          </a:xfrm>
          <a:prstGeom prst="rect">
            <a:avLst/>
          </a:prstGeom>
          <a:noFill/>
          <a:ln w="9525">
            <a:noFill/>
            <a:miter lim="800000"/>
            <a:headEnd/>
            <a:tailEnd/>
          </a:ln>
        </p:spPr>
      </p:pic>
      <p:sp>
        <p:nvSpPr>
          <p:cNvPr id="48181" name="AutoShape 3"/>
          <p:cNvSpPr>
            <a:spLocks noChangeArrowheads="1"/>
          </p:cNvSpPr>
          <p:nvPr/>
        </p:nvSpPr>
        <p:spPr bwMode="auto">
          <a:xfrm>
            <a:off x="2286014" y="4061905"/>
            <a:ext cx="3276599" cy="1583787"/>
          </a:xfrm>
          <a:prstGeom prst="rightArrow">
            <a:avLst>
              <a:gd name="adj1" fmla="val 63633"/>
              <a:gd name="adj2" fmla="val 40513"/>
            </a:avLst>
          </a:prstGeom>
          <a:solidFill>
            <a:schemeClr val="accent2"/>
          </a:solidFill>
          <a:ln w="19050">
            <a:solidFill>
              <a:schemeClr val="bg2"/>
            </a:solidFill>
            <a:miter lim="800000"/>
            <a:headEnd/>
            <a:tailEnd/>
          </a:ln>
        </p:spPr>
        <p:txBody>
          <a:bodyPr wrap="none" lIns="91428" tIns="45714" rIns="91428" bIns="45714" anchor="ctr"/>
          <a:lstStyle/>
          <a:p>
            <a:pPr eaLnBrk="0" hangingPunct="0">
              <a:buClr>
                <a:srgbClr val="667263"/>
              </a:buClr>
            </a:pPr>
            <a:endParaRPr lang="en-US" sz="3200" dirty="0">
              <a:solidFill>
                <a:srgbClr val="000000"/>
              </a:solidFill>
              <a:latin typeface="Arial" charset="0"/>
            </a:endParaRPr>
          </a:p>
        </p:txBody>
      </p:sp>
      <p:sp>
        <p:nvSpPr>
          <p:cNvPr id="75" name="Line 24"/>
          <p:cNvSpPr>
            <a:spLocks noChangeShapeType="1"/>
          </p:cNvSpPr>
          <p:nvPr/>
        </p:nvSpPr>
        <p:spPr bwMode="auto">
          <a:xfrm>
            <a:off x="1982788" y="4879517"/>
            <a:ext cx="317500" cy="0"/>
          </a:xfrm>
          <a:prstGeom prst="line">
            <a:avLst/>
          </a:prstGeom>
          <a:noFill/>
          <a:ln w="9525">
            <a:solidFill>
              <a:schemeClr val="tx1"/>
            </a:solidFill>
            <a:round/>
            <a:headEnd/>
            <a:tailEnd/>
          </a:ln>
          <a:effectLst>
            <a:outerShdw dist="107763" dir="18900000" algn="ctr" rotWithShape="0">
              <a:schemeClr val="bg2">
                <a:alpha val="50000"/>
              </a:schemeClr>
            </a:outerShdw>
          </a:effectLst>
        </p:spPr>
        <p:txBody>
          <a:bodyPr lIns="91428" tIns="45714" rIns="91428" bIns="45714"/>
          <a:lstStyle/>
          <a:p>
            <a:pPr eaLnBrk="0" hangingPunct="0">
              <a:buClr>
                <a:srgbClr val="667263"/>
              </a:buClr>
              <a:defRPr/>
            </a:pPr>
            <a:endParaRPr lang="en-US" sz="3200" dirty="0">
              <a:solidFill>
                <a:srgbClr val="000000"/>
              </a:solidFill>
              <a:latin typeface="Arial" charset="0"/>
              <a:ea typeface="Osaka" charset="-128"/>
            </a:endParaRPr>
          </a:p>
        </p:txBody>
      </p:sp>
      <p:sp>
        <p:nvSpPr>
          <p:cNvPr id="76" name="Line 25"/>
          <p:cNvSpPr>
            <a:spLocks noChangeShapeType="1"/>
          </p:cNvSpPr>
          <p:nvPr/>
        </p:nvSpPr>
        <p:spPr bwMode="auto">
          <a:xfrm>
            <a:off x="1897063" y="4558843"/>
            <a:ext cx="557212" cy="0"/>
          </a:xfrm>
          <a:prstGeom prst="line">
            <a:avLst/>
          </a:prstGeom>
          <a:noFill/>
          <a:ln w="9525">
            <a:solidFill>
              <a:schemeClr val="tx1"/>
            </a:solidFill>
            <a:round/>
            <a:headEnd/>
            <a:tailEnd/>
          </a:ln>
          <a:effectLst>
            <a:outerShdw dist="107763" dir="18900000" algn="ctr" rotWithShape="0">
              <a:schemeClr val="bg2">
                <a:alpha val="50000"/>
              </a:schemeClr>
            </a:outerShdw>
          </a:effectLst>
        </p:spPr>
        <p:txBody>
          <a:bodyPr lIns="91428" tIns="45714" rIns="91428" bIns="45714"/>
          <a:lstStyle/>
          <a:p>
            <a:pPr eaLnBrk="0" hangingPunct="0">
              <a:buClr>
                <a:srgbClr val="667263"/>
              </a:buClr>
              <a:defRPr/>
            </a:pPr>
            <a:endParaRPr lang="en-US" sz="3200" dirty="0">
              <a:solidFill>
                <a:srgbClr val="000000"/>
              </a:solidFill>
              <a:latin typeface="Arial" charset="0"/>
              <a:ea typeface="Osaka" charset="-128"/>
            </a:endParaRPr>
          </a:p>
        </p:txBody>
      </p:sp>
      <p:sp>
        <p:nvSpPr>
          <p:cNvPr id="77" name="Line 27"/>
          <p:cNvSpPr>
            <a:spLocks noChangeShapeType="1"/>
          </p:cNvSpPr>
          <p:nvPr/>
        </p:nvSpPr>
        <p:spPr bwMode="auto">
          <a:xfrm>
            <a:off x="1897063" y="5108117"/>
            <a:ext cx="557212" cy="0"/>
          </a:xfrm>
          <a:prstGeom prst="line">
            <a:avLst/>
          </a:prstGeom>
          <a:noFill/>
          <a:ln w="9525">
            <a:solidFill>
              <a:schemeClr val="tx1"/>
            </a:solidFill>
            <a:round/>
            <a:headEnd/>
            <a:tailEnd/>
          </a:ln>
          <a:effectLst>
            <a:outerShdw dist="107763" dir="18900000" algn="ctr" rotWithShape="0">
              <a:schemeClr val="bg2">
                <a:alpha val="50000"/>
              </a:schemeClr>
            </a:outerShdw>
          </a:effectLst>
        </p:spPr>
        <p:txBody>
          <a:bodyPr lIns="91428" tIns="45714" rIns="91428" bIns="45714"/>
          <a:lstStyle/>
          <a:p>
            <a:pPr eaLnBrk="0" hangingPunct="0">
              <a:buClr>
                <a:srgbClr val="667263"/>
              </a:buClr>
              <a:defRPr/>
            </a:pPr>
            <a:endParaRPr lang="en-US" sz="3200" dirty="0">
              <a:solidFill>
                <a:srgbClr val="000000"/>
              </a:solidFill>
              <a:latin typeface="Arial" charset="0"/>
              <a:ea typeface="Osaka" charset="-128"/>
            </a:endParaRPr>
          </a:p>
        </p:txBody>
      </p:sp>
      <p:sp>
        <p:nvSpPr>
          <p:cNvPr id="78" name="Line 31"/>
          <p:cNvSpPr>
            <a:spLocks noChangeShapeType="1"/>
          </p:cNvSpPr>
          <p:nvPr/>
        </p:nvSpPr>
        <p:spPr bwMode="auto">
          <a:xfrm>
            <a:off x="2206638" y="4655679"/>
            <a:ext cx="555625" cy="0"/>
          </a:xfrm>
          <a:prstGeom prst="line">
            <a:avLst/>
          </a:prstGeom>
          <a:noFill/>
          <a:ln w="9525">
            <a:solidFill>
              <a:schemeClr val="tx1"/>
            </a:solidFill>
            <a:round/>
            <a:headEnd/>
            <a:tailEnd/>
          </a:ln>
          <a:effectLst>
            <a:outerShdw dist="107763" dir="18900000" algn="ctr" rotWithShape="0">
              <a:schemeClr val="bg2">
                <a:alpha val="50000"/>
              </a:schemeClr>
            </a:outerShdw>
          </a:effectLst>
        </p:spPr>
        <p:txBody>
          <a:bodyPr lIns="91428" tIns="45714" rIns="91428" bIns="45714"/>
          <a:lstStyle/>
          <a:p>
            <a:pPr eaLnBrk="0" hangingPunct="0">
              <a:buClr>
                <a:srgbClr val="667263"/>
              </a:buClr>
              <a:defRPr/>
            </a:pPr>
            <a:endParaRPr lang="en-US" sz="3200" dirty="0">
              <a:solidFill>
                <a:srgbClr val="000000"/>
              </a:solidFill>
              <a:latin typeface="Arial" charset="0"/>
              <a:ea typeface="Osaka" charset="-128"/>
            </a:endParaRPr>
          </a:p>
        </p:txBody>
      </p:sp>
      <p:sp>
        <p:nvSpPr>
          <p:cNvPr id="79" name="Line 27"/>
          <p:cNvSpPr>
            <a:spLocks noChangeShapeType="1"/>
          </p:cNvSpPr>
          <p:nvPr/>
        </p:nvSpPr>
        <p:spPr bwMode="auto">
          <a:xfrm>
            <a:off x="2125663" y="5189079"/>
            <a:ext cx="557212" cy="0"/>
          </a:xfrm>
          <a:prstGeom prst="line">
            <a:avLst/>
          </a:prstGeom>
          <a:noFill/>
          <a:ln w="9525">
            <a:solidFill>
              <a:schemeClr val="tx1"/>
            </a:solidFill>
            <a:round/>
            <a:headEnd/>
            <a:tailEnd/>
          </a:ln>
          <a:effectLst>
            <a:outerShdw dist="107763" dir="18900000" algn="ctr" rotWithShape="0">
              <a:schemeClr val="bg2">
                <a:alpha val="50000"/>
              </a:schemeClr>
            </a:outerShdw>
          </a:effectLst>
        </p:spPr>
        <p:txBody>
          <a:bodyPr lIns="91428" tIns="45714" rIns="91428" bIns="45714"/>
          <a:lstStyle/>
          <a:p>
            <a:pPr eaLnBrk="0" hangingPunct="0">
              <a:buClr>
                <a:srgbClr val="667263"/>
              </a:buClr>
              <a:defRPr/>
            </a:pPr>
            <a:endParaRPr lang="en-US" sz="3200" dirty="0">
              <a:solidFill>
                <a:srgbClr val="000000"/>
              </a:solidFill>
              <a:latin typeface="Arial" charset="0"/>
              <a:ea typeface="Osaka" charset="-128"/>
            </a:endParaRPr>
          </a:p>
        </p:txBody>
      </p:sp>
      <p:sp>
        <p:nvSpPr>
          <p:cNvPr id="80" name="Rounded Rectangle 103"/>
          <p:cNvSpPr/>
          <p:nvPr/>
        </p:nvSpPr>
        <p:spPr bwMode="auto">
          <a:xfrm>
            <a:off x="549275" y="4484687"/>
            <a:ext cx="476250" cy="609600"/>
          </a:xfrm>
          <a:prstGeom prst="roundRect">
            <a:avLst>
              <a:gd name="adj" fmla="val 9104"/>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sp>
        <p:nvSpPr>
          <p:cNvPr id="81" name="Round Same Side Corner Rectangle 104"/>
          <p:cNvSpPr/>
          <p:nvPr/>
        </p:nvSpPr>
        <p:spPr bwMode="auto">
          <a:xfrm>
            <a:off x="549275" y="4484687"/>
            <a:ext cx="476250" cy="228600"/>
          </a:xfrm>
          <a:prstGeom prst="round2SameRect">
            <a:avLst/>
          </a:prstGeom>
          <a:solidFill>
            <a:schemeClr val="accent2"/>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cxnSp>
        <p:nvCxnSpPr>
          <p:cNvPr id="82" name="Straight Connector 105"/>
          <p:cNvCxnSpPr/>
          <p:nvPr/>
        </p:nvCxnSpPr>
        <p:spPr bwMode="auto">
          <a:xfrm>
            <a:off x="628650" y="4789487"/>
            <a:ext cx="317500" cy="1588"/>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83" name="Straight Connector 106"/>
          <p:cNvCxnSpPr/>
          <p:nvPr/>
        </p:nvCxnSpPr>
        <p:spPr bwMode="auto">
          <a:xfrm>
            <a:off x="628650" y="4865687"/>
            <a:ext cx="317500" cy="1588"/>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84" name="Straight Connector 107"/>
          <p:cNvCxnSpPr/>
          <p:nvPr/>
        </p:nvCxnSpPr>
        <p:spPr bwMode="auto">
          <a:xfrm>
            <a:off x="628650" y="4941891"/>
            <a:ext cx="317500" cy="1588"/>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85" name="Straight Connector 108"/>
          <p:cNvCxnSpPr/>
          <p:nvPr/>
        </p:nvCxnSpPr>
        <p:spPr bwMode="auto">
          <a:xfrm>
            <a:off x="628650" y="5018087"/>
            <a:ext cx="317500" cy="1588"/>
          </a:xfrm>
          <a:prstGeom prst="line">
            <a:avLst/>
          </a:prstGeom>
          <a:noFill/>
          <a:ln w="9525" cap="flat" cmpd="sng" algn="ctr">
            <a:solidFill>
              <a:schemeClr val="bg1">
                <a:lumMod val="65000"/>
              </a:schemeClr>
            </a:solidFill>
            <a:prstDash val="solid"/>
            <a:round/>
            <a:headEnd type="none" w="med" len="med"/>
            <a:tailEnd type="none" w="med" len="med"/>
          </a:ln>
          <a:effectLst/>
        </p:spPr>
      </p:cxnSp>
      <p:sp>
        <p:nvSpPr>
          <p:cNvPr id="48193" name="TextBox 47"/>
          <p:cNvSpPr txBox="1">
            <a:spLocks noChangeArrowheads="1"/>
          </p:cNvSpPr>
          <p:nvPr/>
        </p:nvSpPr>
        <p:spPr bwMode="auto">
          <a:xfrm>
            <a:off x="510962" y="4441572"/>
            <a:ext cx="608049" cy="244670"/>
          </a:xfrm>
          <a:prstGeom prst="rect">
            <a:avLst/>
          </a:prstGeom>
          <a:noFill/>
          <a:ln w="9525">
            <a:noFill/>
            <a:miter lim="800000"/>
            <a:headEnd/>
            <a:tailEnd/>
          </a:ln>
        </p:spPr>
        <p:txBody>
          <a:bodyPr lIns="91428" tIns="45714" rIns="91428" bIns="45714">
            <a:spAutoFit/>
          </a:bodyPr>
          <a:lstStyle/>
          <a:p>
            <a:pPr algn="l" eaLnBrk="0" hangingPunct="0">
              <a:buClr>
                <a:srgbClr val="667263"/>
              </a:buClr>
            </a:pPr>
            <a:r>
              <a:rPr lang="en-US" sz="1100" dirty="0">
                <a:solidFill>
                  <a:srgbClr val="FFFFFF"/>
                </a:solidFill>
                <a:latin typeface="Arial" charset="0"/>
              </a:rPr>
              <a:t>EMP</a:t>
            </a:r>
          </a:p>
        </p:txBody>
      </p:sp>
      <p:sp>
        <p:nvSpPr>
          <p:cNvPr id="87" name="Rounded Rectangle 112"/>
          <p:cNvSpPr/>
          <p:nvPr/>
        </p:nvSpPr>
        <p:spPr bwMode="auto">
          <a:xfrm>
            <a:off x="1423988" y="4484687"/>
            <a:ext cx="476250" cy="609600"/>
          </a:xfrm>
          <a:prstGeom prst="roundRect">
            <a:avLst>
              <a:gd name="adj" fmla="val 9104"/>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sp>
        <p:nvSpPr>
          <p:cNvPr id="88" name="Round Same Side Corner Rectangle 113"/>
          <p:cNvSpPr/>
          <p:nvPr/>
        </p:nvSpPr>
        <p:spPr bwMode="auto">
          <a:xfrm>
            <a:off x="1423988" y="4484687"/>
            <a:ext cx="476250" cy="228600"/>
          </a:xfrm>
          <a:prstGeom prst="round2SameRect">
            <a:avLst/>
          </a:prstGeom>
          <a:solidFill>
            <a:schemeClr val="accent2"/>
          </a:solidFill>
          <a:ln w="9525" cap="flat" cmpd="sng" algn="ctr">
            <a:solidFill>
              <a:schemeClr val="bg1">
                <a:lumMod val="65000"/>
              </a:schemeClr>
            </a:solidFill>
            <a:prstDash val="solid"/>
            <a:round/>
            <a:headEnd type="none" w="med" len="med"/>
            <a:tailEnd type="none" w="med" len="med"/>
          </a:ln>
          <a:effectLst/>
        </p:spPr>
        <p:txBody>
          <a:bodyPr lIns="0" tIns="0" rIns="0" bIns="0"/>
          <a:lstStyle/>
          <a:p>
            <a:pPr eaLnBrk="0" hangingPunct="0">
              <a:lnSpc>
                <a:spcPct val="85000"/>
              </a:lnSpc>
              <a:buClr>
                <a:srgbClr val="667263"/>
              </a:buClr>
              <a:defRPr/>
            </a:pPr>
            <a:endParaRPr lang="en-US" sz="1600" dirty="0">
              <a:solidFill>
                <a:srgbClr val="000000"/>
              </a:solidFill>
              <a:latin typeface="Arial" charset="0"/>
              <a:ea typeface="Osaka" charset="-128"/>
            </a:endParaRPr>
          </a:p>
        </p:txBody>
      </p:sp>
      <p:cxnSp>
        <p:nvCxnSpPr>
          <p:cNvPr id="89" name="Straight Connector 114"/>
          <p:cNvCxnSpPr/>
          <p:nvPr/>
        </p:nvCxnSpPr>
        <p:spPr bwMode="auto">
          <a:xfrm>
            <a:off x="1503363" y="4789487"/>
            <a:ext cx="317500" cy="1588"/>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90" name="Straight Connector 115"/>
          <p:cNvCxnSpPr/>
          <p:nvPr/>
        </p:nvCxnSpPr>
        <p:spPr bwMode="auto">
          <a:xfrm>
            <a:off x="1503363" y="4865687"/>
            <a:ext cx="317500" cy="1588"/>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91" name="Straight Connector 116"/>
          <p:cNvCxnSpPr/>
          <p:nvPr/>
        </p:nvCxnSpPr>
        <p:spPr bwMode="auto">
          <a:xfrm>
            <a:off x="1503363" y="4941891"/>
            <a:ext cx="317500" cy="1588"/>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92" name="Straight Connector 117"/>
          <p:cNvCxnSpPr/>
          <p:nvPr/>
        </p:nvCxnSpPr>
        <p:spPr bwMode="auto">
          <a:xfrm>
            <a:off x="1503363" y="5018087"/>
            <a:ext cx="317500" cy="1588"/>
          </a:xfrm>
          <a:prstGeom prst="line">
            <a:avLst/>
          </a:prstGeom>
          <a:noFill/>
          <a:ln w="9525" cap="flat" cmpd="sng" algn="ctr">
            <a:solidFill>
              <a:schemeClr val="bg1">
                <a:lumMod val="65000"/>
              </a:schemeClr>
            </a:solidFill>
            <a:prstDash val="solid"/>
            <a:round/>
            <a:headEnd type="none" w="med" len="med"/>
            <a:tailEnd type="none" w="med" len="med"/>
          </a:ln>
          <a:effectLst/>
        </p:spPr>
      </p:cxnSp>
      <p:sp>
        <p:nvSpPr>
          <p:cNvPr id="48200" name="TextBox 59"/>
          <p:cNvSpPr txBox="1">
            <a:spLocks noChangeArrowheads="1"/>
          </p:cNvSpPr>
          <p:nvPr/>
        </p:nvSpPr>
        <p:spPr bwMode="auto">
          <a:xfrm>
            <a:off x="1385756" y="4441572"/>
            <a:ext cx="687576" cy="244670"/>
          </a:xfrm>
          <a:prstGeom prst="rect">
            <a:avLst/>
          </a:prstGeom>
          <a:noFill/>
          <a:ln w="9525">
            <a:noFill/>
            <a:miter lim="800000"/>
            <a:headEnd/>
            <a:tailEnd/>
          </a:ln>
        </p:spPr>
        <p:txBody>
          <a:bodyPr lIns="91428" tIns="45714" rIns="91428" bIns="45714">
            <a:spAutoFit/>
          </a:bodyPr>
          <a:lstStyle/>
          <a:p>
            <a:pPr algn="l" eaLnBrk="0" hangingPunct="0">
              <a:buClr>
                <a:srgbClr val="667263"/>
              </a:buClr>
            </a:pPr>
            <a:r>
              <a:rPr lang="en-US" sz="1100" dirty="0">
                <a:solidFill>
                  <a:srgbClr val="FFFFFF"/>
                </a:solidFill>
                <a:latin typeface="Arial" charset="0"/>
              </a:rPr>
              <a:t>DEPT</a:t>
            </a:r>
          </a:p>
        </p:txBody>
      </p:sp>
      <p:cxnSp>
        <p:nvCxnSpPr>
          <p:cNvPr id="94" name="Straight Connector 118"/>
          <p:cNvCxnSpPr/>
          <p:nvPr/>
        </p:nvCxnSpPr>
        <p:spPr bwMode="auto">
          <a:xfrm>
            <a:off x="1025528" y="4789487"/>
            <a:ext cx="398463" cy="1588"/>
          </a:xfrm>
          <a:prstGeom prst="line">
            <a:avLst/>
          </a:prstGeom>
          <a:noFill/>
          <a:ln w="38100" cap="flat" cmpd="sng" algn="ctr">
            <a:solidFill>
              <a:schemeClr val="bg1">
                <a:lumMod val="65000"/>
              </a:schemeClr>
            </a:solidFill>
            <a:prstDash val="solid"/>
            <a:round/>
            <a:headEnd type="none" w="med" len="med"/>
            <a:tailEnd type="none" w="med" len="med"/>
          </a:ln>
          <a:effectLst/>
        </p:spPr>
      </p:cxnSp>
      <p:sp>
        <p:nvSpPr>
          <p:cNvPr id="95" name="Rectangle 94"/>
          <p:cNvSpPr/>
          <p:nvPr/>
        </p:nvSpPr>
        <p:spPr bwMode="auto">
          <a:xfrm>
            <a:off x="6656499" y="1892983"/>
            <a:ext cx="1580620" cy="487196"/>
          </a:xfrm>
          <a:prstGeom prst="rect">
            <a:avLst/>
          </a:prstGeom>
          <a:solidFill>
            <a:schemeClr val="accent1"/>
          </a:solidFill>
          <a:ln>
            <a:headEnd/>
            <a:tailEnd/>
          </a:ln>
        </p:spPr>
        <p:style>
          <a:lnRef idx="0">
            <a:schemeClr val="accent1"/>
          </a:lnRef>
          <a:fillRef idx="3">
            <a:schemeClr val="accent1"/>
          </a:fillRef>
          <a:effectRef idx="3">
            <a:schemeClr val="accent1"/>
          </a:effectRef>
          <a:fontRef idx="minor">
            <a:schemeClr val="lt1"/>
          </a:fontRef>
        </p:style>
        <p:txBody>
          <a:bodyPr lIns="0" tIns="0" rIns="0" bIns="0" anchor="ctr"/>
          <a:lstStyle/>
          <a:p>
            <a:pPr eaLnBrk="0" hangingPunct="0">
              <a:lnSpc>
                <a:spcPct val="85000"/>
              </a:lnSpc>
              <a:buClr>
                <a:srgbClr val="667263"/>
              </a:buClr>
              <a:defRPr/>
            </a:pPr>
            <a:r>
              <a:rPr lang="en-US" sz="1400" dirty="0" smtClean="0">
                <a:solidFill>
                  <a:srgbClr val="FFFFFF"/>
                </a:solidFill>
              </a:rPr>
              <a:t>Oracle</a:t>
            </a:r>
            <a:br>
              <a:rPr lang="en-US" sz="1400" dirty="0" smtClean="0">
                <a:solidFill>
                  <a:srgbClr val="FFFFFF"/>
                </a:solidFill>
              </a:rPr>
            </a:br>
            <a:r>
              <a:rPr lang="en-US" sz="1400" dirty="0" err="1" smtClean="0">
                <a:solidFill>
                  <a:srgbClr val="FFFFFF"/>
                </a:solidFill>
              </a:rPr>
              <a:t>GoldenGate</a:t>
            </a:r>
            <a:endParaRPr lang="en-US" sz="1400" dirty="0">
              <a:solidFill>
                <a:srgbClr val="FFFFFF"/>
              </a:solidFill>
            </a:endParaRPr>
          </a:p>
        </p:txBody>
      </p:sp>
      <p:sp>
        <p:nvSpPr>
          <p:cNvPr id="48167" name="TextBox 15"/>
          <p:cNvSpPr txBox="1">
            <a:spLocks noChangeArrowheads="1"/>
          </p:cNvSpPr>
          <p:nvPr/>
        </p:nvSpPr>
        <p:spPr bwMode="auto">
          <a:xfrm>
            <a:off x="2641599" y="4534585"/>
            <a:ext cx="2286000" cy="590919"/>
          </a:xfrm>
          <a:prstGeom prst="rect">
            <a:avLst/>
          </a:prstGeom>
          <a:noFill/>
          <a:ln w="9525">
            <a:noFill/>
            <a:miter lim="800000"/>
            <a:headEnd/>
            <a:tailEnd/>
          </a:ln>
        </p:spPr>
        <p:txBody>
          <a:bodyPr wrap="square" lIns="91428" tIns="45714" rIns="91428" bIns="45714">
            <a:spAutoFit/>
          </a:bodyPr>
          <a:lstStyle/>
          <a:p>
            <a:pPr eaLnBrk="0" hangingPunct="0">
              <a:buClr>
                <a:srgbClr val="667263"/>
              </a:buClr>
            </a:pPr>
            <a:r>
              <a:rPr lang="en-US" sz="1200" dirty="0">
                <a:solidFill>
                  <a:srgbClr val="000000"/>
                </a:solidFill>
                <a:latin typeface="Arial" charset="0"/>
              </a:rPr>
              <a:t>Batch </a:t>
            </a:r>
            <a:r>
              <a:rPr lang="en-US" sz="1200" dirty="0" smtClean="0">
                <a:solidFill>
                  <a:srgbClr val="000000"/>
                </a:solidFill>
                <a:latin typeface="Arial" charset="0"/>
              </a:rPr>
              <a:t>Feeds, Incremental Updates </a:t>
            </a:r>
            <a:r>
              <a:rPr lang="en-US" sz="1200" dirty="0">
                <a:solidFill>
                  <a:srgbClr val="000000"/>
                </a:solidFill>
                <a:latin typeface="Arial" charset="0"/>
              </a:rPr>
              <a:t>and in-DB transformations via ELT</a:t>
            </a:r>
          </a:p>
        </p:txBody>
      </p:sp>
      <p:sp>
        <p:nvSpPr>
          <p:cNvPr id="112" name="Right Arrow 111"/>
          <p:cNvSpPr/>
          <p:nvPr/>
        </p:nvSpPr>
        <p:spPr bwMode="auto">
          <a:xfrm rot="10800000" flipH="1" flipV="1">
            <a:off x="1575259" y="3517446"/>
            <a:ext cx="4541384" cy="358095"/>
          </a:xfrm>
          <a:prstGeom prst="rightArrow">
            <a:avLst/>
          </a:prstGeom>
          <a:ln>
            <a:solidFill>
              <a:schemeClr val="bg2"/>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lIns="0" tIns="0" rIns="0" bIns="0"/>
          <a:lstStyle/>
          <a:p>
            <a:pPr eaLnBrk="0" hangingPunct="0">
              <a:lnSpc>
                <a:spcPct val="85000"/>
              </a:lnSpc>
              <a:buClr>
                <a:srgbClr val="667263"/>
              </a:buClr>
              <a:defRPr/>
            </a:pPr>
            <a:endParaRPr lang="en-US" sz="1600" dirty="0">
              <a:solidFill>
                <a:srgbClr val="FFFFFF"/>
              </a:solidFill>
            </a:endParaRPr>
          </a:p>
        </p:txBody>
      </p:sp>
      <p:sp>
        <p:nvSpPr>
          <p:cNvPr id="111" name="Right Arrow 110"/>
          <p:cNvSpPr/>
          <p:nvPr/>
        </p:nvSpPr>
        <p:spPr bwMode="auto">
          <a:xfrm rot="10800000" flipH="1" flipV="1">
            <a:off x="1513573" y="3593645"/>
            <a:ext cx="4541384" cy="358095"/>
          </a:xfrm>
          <a:prstGeom prst="rightArrow">
            <a:avLst/>
          </a:prstGeom>
          <a:ln>
            <a:solidFill>
              <a:schemeClr val="bg2"/>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lIns="0" tIns="0" rIns="0" bIns="0"/>
          <a:lstStyle/>
          <a:p>
            <a:pPr eaLnBrk="0" hangingPunct="0">
              <a:lnSpc>
                <a:spcPct val="85000"/>
              </a:lnSpc>
              <a:buClr>
                <a:srgbClr val="667263"/>
              </a:buClr>
              <a:defRPr/>
            </a:pPr>
            <a:endParaRPr lang="en-US" sz="1600" dirty="0">
              <a:solidFill>
                <a:srgbClr val="FFFFFF"/>
              </a:solidFill>
            </a:endParaRPr>
          </a:p>
        </p:txBody>
      </p:sp>
      <p:sp>
        <p:nvSpPr>
          <p:cNvPr id="108" name="Right Arrow 107"/>
          <p:cNvSpPr/>
          <p:nvPr/>
        </p:nvSpPr>
        <p:spPr bwMode="auto">
          <a:xfrm rot="10800000" flipH="1" flipV="1">
            <a:off x="1465947" y="3679370"/>
            <a:ext cx="4541384" cy="358095"/>
          </a:xfrm>
          <a:prstGeom prst="rightArrow">
            <a:avLst/>
          </a:prstGeom>
          <a:ln>
            <a:solidFill>
              <a:schemeClr val="bg2"/>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lIns="0" tIns="0" rIns="0" bIns="0"/>
          <a:lstStyle/>
          <a:p>
            <a:pPr eaLnBrk="0" hangingPunct="0">
              <a:lnSpc>
                <a:spcPct val="85000"/>
              </a:lnSpc>
              <a:buClr>
                <a:srgbClr val="667263"/>
              </a:buClr>
              <a:defRPr/>
            </a:pPr>
            <a:endParaRPr lang="en-US" sz="1600" dirty="0">
              <a:solidFill>
                <a:srgbClr val="FFFFFF"/>
              </a:solidFill>
            </a:endParaRPr>
          </a:p>
        </p:txBody>
      </p:sp>
      <p:sp>
        <p:nvSpPr>
          <p:cNvPr id="109" name="TextBox 15"/>
          <p:cNvSpPr txBox="1">
            <a:spLocks noChangeArrowheads="1"/>
          </p:cNvSpPr>
          <p:nvPr/>
        </p:nvSpPr>
        <p:spPr bwMode="auto">
          <a:xfrm>
            <a:off x="1712688" y="3729027"/>
            <a:ext cx="3512457" cy="258520"/>
          </a:xfrm>
          <a:prstGeom prst="rect">
            <a:avLst/>
          </a:prstGeom>
          <a:noFill/>
          <a:ln w="9525">
            <a:noFill/>
            <a:miter lim="800000"/>
            <a:headEnd/>
            <a:tailEnd/>
          </a:ln>
        </p:spPr>
        <p:txBody>
          <a:bodyPr wrap="square" lIns="91428" tIns="45714" rIns="91428" bIns="45714">
            <a:spAutoFit/>
          </a:bodyPr>
          <a:lstStyle/>
          <a:p>
            <a:pPr eaLnBrk="0" hangingPunct="0">
              <a:buClr>
                <a:srgbClr val="667263"/>
              </a:buClr>
            </a:pPr>
            <a:r>
              <a:rPr lang="en-US" sz="1200" dirty="0" smtClean="0">
                <a:solidFill>
                  <a:srgbClr val="000000"/>
                </a:solidFill>
                <a:latin typeface="Arial" charset="0"/>
              </a:rPr>
              <a:t>Non-Invasive Real Time Transaction Feeds</a:t>
            </a:r>
            <a:endParaRPr lang="en-US" sz="1200" dirty="0">
              <a:solidFill>
                <a:srgbClr val="000000"/>
              </a:solidFill>
              <a:latin typeface="Arial" charset="0"/>
            </a:endParaRPr>
          </a:p>
        </p:txBody>
      </p:sp>
      <p:sp>
        <p:nvSpPr>
          <p:cNvPr id="6" name="U-Turn Arrow 5"/>
          <p:cNvSpPr/>
          <p:nvPr/>
        </p:nvSpPr>
        <p:spPr bwMode="auto">
          <a:xfrm rot="10800000" flipH="1" flipV="1">
            <a:off x="6221416" y="3599555"/>
            <a:ext cx="2066244" cy="1380671"/>
          </a:xfrm>
          <a:prstGeom prst="uturnArrow">
            <a:avLst>
              <a:gd name="adj1" fmla="val 16035"/>
              <a:gd name="adj2" fmla="val 15909"/>
              <a:gd name="adj3" fmla="val 32014"/>
              <a:gd name="adj4" fmla="val 29749"/>
              <a:gd name="adj5" fmla="val 67914"/>
            </a:avLst>
          </a:prstGeom>
          <a:ln>
            <a:solidFill>
              <a:schemeClr val="bg2"/>
            </a:solidFill>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lIns="0" tIns="0" rIns="0" bIns="0"/>
          <a:lstStyle/>
          <a:p>
            <a:pPr eaLnBrk="0" hangingPunct="0">
              <a:lnSpc>
                <a:spcPct val="85000"/>
              </a:lnSpc>
              <a:buClr>
                <a:srgbClr val="667263"/>
              </a:buClr>
              <a:defRPr/>
            </a:pPr>
            <a:endParaRPr lang="en-US" sz="1600" dirty="0">
              <a:solidFill>
                <a:srgbClr val="FFFFFF"/>
              </a:solidFill>
            </a:endParaRPr>
          </a:p>
        </p:txBody>
      </p:sp>
      <p:sp>
        <p:nvSpPr>
          <p:cNvPr id="48205" name="Text Box 19"/>
          <p:cNvSpPr txBox="1">
            <a:spLocks noChangeArrowheads="1"/>
          </p:cNvSpPr>
          <p:nvPr/>
        </p:nvSpPr>
        <p:spPr bwMode="auto">
          <a:xfrm>
            <a:off x="2311262" y="3456885"/>
            <a:ext cx="415474" cy="230820"/>
          </a:xfrm>
          <a:prstGeom prst="rect">
            <a:avLst/>
          </a:prstGeom>
          <a:solidFill>
            <a:schemeClr val="bg1"/>
          </a:solidFill>
          <a:ln w="9525">
            <a:solidFill>
              <a:schemeClr val="accent2"/>
            </a:solidFill>
            <a:miter lim="800000"/>
            <a:headEnd/>
            <a:tailEnd/>
          </a:ln>
        </p:spPr>
        <p:txBody>
          <a:bodyPr wrap="none" lIns="91428" tIns="45714" rIns="91428" bIns="45714">
            <a:spAutoFit/>
          </a:bodyPr>
          <a:lstStyle/>
          <a:p>
            <a:pPr eaLnBrk="0" hangingPunct="0">
              <a:buClr>
                <a:srgbClr val="667263"/>
              </a:buClr>
            </a:pPr>
            <a:r>
              <a:rPr lang="en-US" sz="1000" dirty="0">
                <a:solidFill>
                  <a:srgbClr val="000000"/>
                </a:solidFill>
                <a:latin typeface="Courier New" pitchFamily="49" charset="0"/>
                <a:cs typeface="Courier New" pitchFamily="49" charset="0"/>
              </a:rPr>
              <a:t>tx4</a:t>
            </a:r>
          </a:p>
        </p:txBody>
      </p:sp>
      <p:sp>
        <p:nvSpPr>
          <p:cNvPr id="48206" name="Text Box 20"/>
          <p:cNvSpPr txBox="1">
            <a:spLocks noChangeArrowheads="1"/>
          </p:cNvSpPr>
          <p:nvPr/>
        </p:nvSpPr>
        <p:spPr bwMode="auto">
          <a:xfrm>
            <a:off x="3901800" y="3456885"/>
            <a:ext cx="415474" cy="230820"/>
          </a:xfrm>
          <a:prstGeom prst="rect">
            <a:avLst/>
          </a:prstGeom>
          <a:solidFill>
            <a:schemeClr val="bg1"/>
          </a:solidFill>
          <a:ln w="9525">
            <a:solidFill>
              <a:schemeClr val="accent2"/>
            </a:solidFill>
            <a:miter lim="800000"/>
            <a:headEnd/>
            <a:tailEnd/>
          </a:ln>
        </p:spPr>
        <p:txBody>
          <a:bodyPr wrap="none" lIns="91428" tIns="45714" rIns="91428" bIns="45714">
            <a:spAutoFit/>
          </a:bodyPr>
          <a:lstStyle/>
          <a:p>
            <a:pPr eaLnBrk="0" hangingPunct="0">
              <a:buClr>
                <a:srgbClr val="667263"/>
              </a:buClr>
            </a:pPr>
            <a:r>
              <a:rPr lang="en-US" sz="1000" dirty="0">
                <a:solidFill>
                  <a:srgbClr val="000000"/>
                </a:solidFill>
                <a:latin typeface="Courier New" pitchFamily="49" charset="0"/>
                <a:cs typeface="Courier New" pitchFamily="49" charset="0"/>
              </a:rPr>
              <a:t>tx2</a:t>
            </a:r>
          </a:p>
        </p:txBody>
      </p:sp>
      <p:sp>
        <p:nvSpPr>
          <p:cNvPr id="48207" name="Text Box 21"/>
          <p:cNvSpPr txBox="1">
            <a:spLocks noChangeArrowheads="1"/>
          </p:cNvSpPr>
          <p:nvPr/>
        </p:nvSpPr>
        <p:spPr bwMode="auto">
          <a:xfrm>
            <a:off x="4605085" y="3456885"/>
            <a:ext cx="477161" cy="230820"/>
          </a:xfrm>
          <a:prstGeom prst="rect">
            <a:avLst/>
          </a:prstGeom>
          <a:solidFill>
            <a:schemeClr val="bg1"/>
          </a:solidFill>
          <a:ln w="9525">
            <a:solidFill>
              <a:schemeClr val="accent2"/>
            </a:solidFill>
            <a:miter lim="800000"/>
            <a:headEnd/>
            <a:tailEnd/>
          </a:ln>
        </p:spPr>
        <p:txBody>
          <a:bodyPr lIns="91428" tIns="45714" rIns="91428" bIns="45714">
            <a:spAutoFit/>
          </a:bodyPr>
          <a:lstStyle/>
          <a:p>
            <a:pPr eaLnBrk="0" hangingPunct="0">
              <a:buClr>
                <a:srgbClr val="667263"/>
              </a:buClr>
            </a:pPr>
            <a:r>
              <a:rPr lang="en-US" sz="1000" dirty="0">
                <a:solidFill>
                  <a:srgbClr val="000000"/>
                </a:solidFill>
                <a:latin typeface="Courier New" pitchFamily="49" charset="0"/>
                <a:cs typeface="Courier New" pitchFamily="49" charset="0"/>
              </a:rPr>
              <a:t>tx1</a:t>
            </a:r>
          </a:p>
        </p:txBody>
      </p:sp>
      <p:sp>
        <p:nvSpPr>
          <p:cNvPr id="48208" name="Text Box 22"/>
          <p:cNvSpPr txBox="1">
            <a:spLocks noChangeArrowheads="1"/>
          </p:cNvSpPr>
          <p:nvPr/>
        </p:nvSpPr>
        <p:spPr bwMode="auto">
          <a:xfrm>
            <a:off x="3109845" y="3456885"/>
            <a:ext cx="415474" cy="230820"/>
          </a:xfrm>
          <a:prstGeom prst="rect">
            <a:avLst/>
          </a:prstGeom>
          <a:solidFill>
            <a:schemeClr val="bg1"/>
          </a:solidFill>
          <a:ln w="9525">
            <a:solidFill>
              <a:schemeClr val="accent2"/>
            </a:solidFill>
            <a:miter lim="800000"/>
            <a:headEnd/>
            <a:tailEnd/>
          </a:ln>
        </p:spPr>
        <p:txBody>
          <a:bodyPr wrap="none" lIns="91428" tIns="45714" rIns="91428" bIns="45714">
            <a:spAutoFit/>
          </a:bodyPr>
          <a:lstStyle/>
          <a:p>
            <a:pPr eaLnBrk="0" hangingPunct="0">
              <a:buClr>
                <a:srgbClr val="667263"/>
              </a:buClr>
            </a:pPr>
            <a:r>
              <a:rPr lang="en-US" sz="1000" dirty="0">
                <a:solidFill>
                  <a:srgbClr val="000000"/>
                </a:solidFill>
                <a:latin typeface="Courier New" pitchFamily="49" charset="0"/>
                <a:cs typeface="Courier New" pitchFamily="49" charset="0"/>
              </a:rPr>
              <a:t>tx3</a:t>
            </a:r>
          </a:p>
        </p:txBody>
      </p:sp>
      <p:sp>
        <p:nvSpPr>
          <p:cNvPr id="106" name="Rectangle 13"/>
          <p:cNvSpPr txBox="1">
            <a:spLocks noChangeArrowheads="1"/>
          </p:cNvSpPr>
          <p:nvPr/>
        </p:nvSpPr>
        <p:spPr>
          <a:xfrm>
            <a:off x="896422" y="1346405"/>
            <a:ext cx="4648038" cy="1969499"/>
          </a:xfrm>
          <a:prstGeom prst="rect">
            <a:avLst/>
          </a:prstGeom>
        </p:spPr>
        <p:txBody>
          <a:bodyPr lIns="91428" tIns="45714" rIns="91428" bIns="45714"/>
          <a:lstStyle/>
          <a:p>
            <a:pPr marL="226984" indent="-226984" algn="l">
              <a:lnSpc>
                <a:spcPct val="100000"/>
              </a:lnSpc>
              <a:spcBef>
                <a:spcPct val="20000"/>
              </a:spcBef>
              <a:buClr>
                <a:srgbClr val="FF0000"/>
              </a:buClr>
              <a:buFontTx/>
              <a:buChar char="•"/>
              <a:defRPr/>
            </a:pPr>
            <a:r>
              <a:rPr lang="en-US" b="0" kern="0" dirty="0" smtClean="0">
                <a:solidFill>
                  <a:srgbClr val="000000"/>
                </a:solidFill>
                <a:latin typeface="Arial"/>
                <a:cs typeface="ＭＳ Ｐゴシック" charset="-128"/>
              </a:rPr>
              <a:t>Run ODI, EDQ &amp; OGG Directly on </a:t>
            </a:r>
            <a:r>
              <a:rPr lang="en-US" b="0" kern="0" dirty="0" err="1" smtClean="0">
                <a:solidFill>
                  <a:srgbClr val="000000"/>
                </a:solidFill>
                <a:latin typeface="Arial"/>
                <a:cs typeface="ＭＳ Ｐゴシック" charset="-128"/>
              </a:rPr>
              <a:t>Exadata</a:t>
            </a:r>
            <a:endParaRPr lang="en-US" b="0" kern="0" dirty="0" smtClean="0">
              <a:solidFill>
                <a:srgbClr val="000000"/>
              </a:solidFill>
              <a:latin typeface="Arial"/>
              <a:cs typeface="ＭＳ Ｐゴシック" charset="-128"/>
            </a:endParaRPr>
          </a:p>
          <a:p>
            <a:pPr marL="226984" indent="-226984" algn="l">
              <a:lnSpc>
                <a:spcPct val="100000"/>
              </a:lnSpc>
              <a:spcBef>
                <a:spcPct val="20000"/>
              </a:spcBef>
              <a:buClr>
                <a:srgbClr val="FF0000"/>
              </a:buClr>
              <a:buFontTx/>
              <a:buChar char="•"/>
              <a:defRPr/>
            </a:pPr>
            <a:r>
              <a:rPr lang="en-US" b="0" kern="0" dirty="0" smtClean="0">
                <a:solidFill>
                  <a:srgbClr val="000000"/>
                </a:solidFill>
                <a:latin typeface="Arial"/>
                <a:cs typeface="ＭＳ Ｐゴシック" charset="-128"/>
              </a:rPr>
              <a:t>Support Any Latency Data Feeds</a:t>
            </a:r>
          </a:p>
          <a:p>
            <a:pPr marL="226984" indent="-226984" algn="l">
              <a:lnSpc>
                <a:spcPct val="100000"/>
              </a:lnSpc>
              <a:spcBef>
                <a:spcPct val="20000"/>
              </a:spcBef>
              <a:buClr>
                <a:srgbClr val="FF0000"/>
              </a:buClr>
              <a:buFontTx/>
              <a:buChar char="•"/>
              <a:defRPr/>
            </a:pPr>
            <a:r>
              <a:rPr lang="en-US" b="0" kern="0" dirty="0" smtClean="0">
                <a:solidFill>
                  <a:srgbClr val="000000"/>
                </a:solidFill>
                <a:latin typeface="Arial"/>
                <a:cs typeface="ＭＳ Ｐゴシック" charset="-128"/>
              </a:rPr>
              <a:t>Non-Invasive Source Capture</a:t>
            </a:r>
          </a:p>
          <a:p>
            <a:pPr marL="226984" indent="-226984" algn="l">
              <a:lnSpc>
                <a:spcPct val="100000"/>
              </a:lnSpc>
              <a:spcBef>
                <a:spcPct val="20000"/>
              </a:spcBef>
              <a:buClr>
                <a:srgbClr val="FF0000"/>
              </a:buClr>
              <a:buFontTx/>
              <a:buChar char="•"/>
              <a:defRPr/>
            </a:pPr>
            <a:r>
              <a:rPr lang="en-US" b="0" kern="0" dirty="0" smtClean="0">
                <a:solidFill>
                  <a:srgbClr val="000000"/>
                </a:solidFill>
                <a:latin typeface="Arial"/>
                <a:cs typeface="ＭＳ Ｐゴシック" charset="-128"/>
              </a:rPr>
              <a:t>Most Cost-Effective and High-Performance </a:t>
            </a:r>
            <a:r>
              <a:rPr lang="en-US" b="0" kern="0" dirty="0" err="1" smtClean="0">
                <a:solidFill>
                  <a:srgbClr val="000000"/>
                </a:solidFill>
                <a:latin typeface="Arial"/>
                <a:cs typeface="ＭＳ Ｐゴシック" charset="-128"/>
              </a:rPr>
              <a:t>Exadata</a:t>
            </a:r>
            <a:r>
              <a:rPr lang="en-US" b="0" kern="0" dirty="0" smtClean="0">
                <a:solidFill>
                  <a:srgbClr val="000000"/>
                </a:solidFill>
                <a:latin typeface="Arial"/>
                <a:cs typeface="ＭＳ Ｐゴシック" charset="-128"/>
              </a:rPr>
              <a:t> Data Loading</a:t>
            </a:r>
          </a:p>
          <a:p>
            <a:pPr marL="226984" indent="-226984" algn="l">
              <a:lnSpc>
                <a:spcPct val="100000"/>
              </a:lnSpc>
              <a:spcBef>
                <a:spcPct val="20000"/>
              </a:spcBef>
              <a:buClr>
                <a:srgbClr val="FF0000"/>
              </a:buClr>
              <a:buFontTx/>
              <a:buChar char="•"/>
              <a:defRPr/>
            </a:pPr>
            <a:endParaRPr lang="en-US" b="0" kern="0" dirty="0" smtClean="0">
              <a:solidFill>
                <a:srgbClr val="000000"/>
              </a:solidFill>
              <a:latin typeface="Arial"/>
              <a:cs typeface="ＭＳ Ｐゴシック" charset="-128"/>
            </a:endParaRPr>
          </a:p>
          <a:p>
            <a:pPr marL="226984" indent="-226984" algn="l">
              <a:lnSpc>
                <a:spcPct val="100000"/>
              </a:lnSpc>
              <a:spcBef>
                <a:spcPct val="20000"/>
              </a:spcBef>
              <a:buClr>
                <a:srgbClr val="667263"/>
              </a:buClr>
              <a:defRPr/>
            </a:pPr>
            <a:endParaRPr lang="en-US" sz="2800" b="0" kern="0" dirty="0" smtClean="0">
              <a:solidFill>
                <a:srgbClr val="000000"/>
              </a:solidFill>
              <a:latin typeface="Arial"/>
              <a:cs typeface="ＭＳ Ｐゴシック" charset="-128"/>
            </a:endParaRPr>
          </a:p>
        </p:txBody>
      </p:sp>
      <p:sp>
        <p:nvSpPr>
          <p:cNvPr id="105" name="Rectangle 104"/>
          <p:cNvSpPr/>
          <p:nvPr/>
        </p:nvSpPr>
        <p:spPr bwMode="auto">
          <a:xfrm>
            <a:off x="6670676" y="2949151"/>
            <a:ext cx="1580620" cy="487196"/>
          </a:xfrm>
          <a:prstGeom prst="rect">
            <a:avLst/>
          </a:prstGeom>
          <a:solidFill>
            <a:schemeClr val="accent1"/>
          </a:solidFill>
          <a:ln>
            <a:headEnd/>
            <a:tailEnd/>
          </a:ln>
        </p:spPr>
        <p:style>
          <a:lnRef idx="0">
            <a:schemeClr val="accent1"/>
          </a:lnRef>
          <a:fillRef idx="3">
            <a:schemeClr val="accent1"/>
          </a:fillRef>
          <a:effectRef idx="3">
            <a:schemeClr val="accent1"/>
          </a:effectRef>
          <a:fontRef idx="minor">
            <a:schemeClr val="lt1"/>
          </a:fontRef>
        </p:style>
        <p:txBody>
          <a:bodyPr lIns="0" tIns="0" rIns="0" bIns="0" anchor="ctr"/>
          <a:lstStyle/>
          <a:p>
            <a:pPr eaLnBrk="0" hangingPunct="0">
              <a:lnSpc>
                <a:spcPct val="85000"/>
              </a:lnSpc>
              <a:buClr>
                <a:srgbClr val="667263"/>
              </a:buClr>
              <a:defRPr/>
            </a:pPr>
            <a:r>
              <a:rPr lang="en-US" sz="1400" dirty="0" smtClean="0">
                <a:solidFill>
                  <a:srgbClr val="FFFFFF"/>
                </a:solidFill>
              </a:rPr>
              <a:t>Oracle</a:t>
            </a:r>
            <a:br>
              <a:rPr lang="en-US" sz="1400" dirty="0" smtClean="0">
                <a:solidFill>
                  <a:srgbClr val="FFFFFF"/>
                </a:solidFill>
              </a:rPr>
            </a:br>
            <a:r>
              <a:rPr lang="en-US" sz="1400" dirty="0" smtClean="0">
                <a:solidFill>
                  <a:srgbClr val="FFFFFF"/>
                </a:solidFill>
              </a:rPr>
              <a:t>Enterprise DQ</a:t>
            </a:r>
            <a:endParaRPr lang="en-US" sz="1400" dirty="0">
              <a:solidFill>
                <a:srgbClr val="FFFFFF"/>
              </a:solidFill>
            </a:endParaRP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867735" y="133760"/>
            <a:ext cx="7581900" cy="857251"/>
          </a:xfrm>
        </p:spPr>
        <p:txBody>
          <a:bodyPr/>
          <a:lstStyle/>
          <a:p>
            <a:r>
              <a:rPr lang="en-US" sz="3400" dirty="0" smtClean="0"/>
              <a:t>ODI is Simpler</a:t>
            </a:r>
            <a:r>
              <a:rPr lang="en-US" dirty="0" smtClean="0"/>
              <a:t/>
            </a:r>
            <a:br>
              <a:rPr lang="en-US" dirty="0" smtClean="0"/>
            </a:br>
            <a:r>
              <a:rPr lang="en-US" sz="2000" dirty="0" smtClean="0">
                <a:solidFill>
                  <a:schemeClr val="accent1"/>
                </a:solidFill>
              </a:rPr>
              <a:t>Speed Project Delivery and Time to Market with ODI</a:t>
            </a:r>
            <a:r>
              <a:rPr lang="en-US" dirty="0" smtClean="0"/>
              <a:t/>
            </a:r>
            <a:br>
              <a:rPr lang="en-US" dirty="0" smtClean="0"/>
            </a:br>
            <a:endParaRPr lang="en-US" dirty="0" smtClean="0"/>
          </a:p>
        </p:txBody>
      </p:sp>
      <p:sp>
        <p:nvSpPr>
          <p:cNvPr id="7171" name="TextBox 2"/>
          <p:cNvSpPr txBox="1">
            <a:spLocks noChangeArrowheads="1"/>
          </p:cNvSpPr>
          <p:nvPr/>
        </p:nvSpPr>
        <p:spPr bwMode="auto">
          <a:xfrm>
            <a:off x="820745" y="1022362"/>
            <a:ext cx="3495675" cy="623219"/>
          </a:xfrm>
          <a:prstGeom prst="rect">
            <a:avLst/>
          </a:prstGeom>
          <a:noFill/>
          <a:ln w="9525">
            <a:noFill/>
            <a:miter lim="800000"/>
            <a:headEnd/>
            <a:tailEnd/>
          </a:ln>
        </p:spPr>
        <p:txBody>
          <a:bodyPr lIns="91412" tIns="45706" rIns="91412" bIns="45706">
            <a:spAutoFit/>
          </a:bodyPr>
          <a:lstStyle/>
          <a:p>
            <a:pPr marL="228530" indent="-228530" algn="l">
              <a:buFont typeface="Arial" pitchFamily="34" charset="0"/>
              <a:buChar char="•"/>
            </a:pPr>
            <a:r>
              <a:rPr lang="en-US" sz="1500" b="0" dirty="0"/>
              <a:t>Development Productivity</a:t>
            </a:r>
          </a:p>
          <a:p>
            <a:pPr marL="685594" lvl="1" indent="-228530" algn="l">
              <a:buFont typeface="Arial" pitchFamily="34" charset="0"/>
              <a:buChar char="•"/>
            </a:pPr>
            <a:r>
              <a:rPr lang="en-US" sz="1500" b="0" dirty="0"/>
              <a:t>40% Efficiency Gains </a:t>
            </a:r>
          </a:p>
        </p:txBody>
      </p:sp>
      <p:pic>
        <p:nvPicPr>
          <p:cNvPr id="7172" name="Picture 2"/>
          <p:cNvPicPr>
            <a:picLocks noChangeAspect="1" noChangeArrowheads="1"/>
          </p:cNvPicPr>
          <p:nvPr/>
        </p:nvPicPr>
        <p:blipFill>
          <a:blip r:embed="rId3" cstate="print"/>
          <a:srcRect t="48502"/>
          <a:stretch>
            <a:fillRect/>
          </a:stretch>
        </p:blipFill>
        <p:spPr bwMode="auto">
          <a:xfrm>
            <a:off x="725492" y="1760539"/>
            <a:ext cx="3508375" cy="2170112"/>
          </a:xfrm>
          <a:prstGeom prst="rect">
            <a:avLst/>
          </a:prstGeom>
          <a:noFill/>
          <a:ln w="12700" algn="ctr">
            <a:noFill/>
            <a:miter lim="800000"/>
            <a:headEnd/>
            <a:tailEnd/>
          </a:ln>
        </p:spPr>
      </p:pic>
      <p:sp>
        <p:nvSpPr>
          <p:cNvPr id="7173" name="TextBox 7"/>
          <p:cNvSpPr txBox="1">
            <a:spLocks noChangeArrowheads="1"/>
          </p:cNvSpPr>
          <p:nvPr/>
        </p:nvSpPr>
        <p:spPr bwMode="auto">
          <a:xfrm>
            <a:off x="4697426" y="1022362"/>
            <a:ext cx="4276725" cy="623219"/>
          </a:xfrm>
          <a:prstGeom prst="rect">
            <a:avLst/>
          </a:prstGeom>
          <a:noFill/>
          <a:ln w="9525">
            <a:noFill/>
            <a:miter lim="800000"/>
            <a:headEnd/>
            <a:tailEnd/>
          </a:ln>
        </p:spPr>
        <p:txBody>
          <a:bodyPr lIns="91412" tIns="45706" rIns="91412" bIns="45706">
            <a:spAutoFit/>
          </a:bodyPr>
          <a:lstStyle/>
          <a:p>
            <a:pPr marL="228530" indent="-228530" algn="l">
              <a:buFont typeface="Arial" pitchFamily="34" charset="0"/>
              <a:buChar char="•"/>
            </a:pPr>
            <a:r>
              <a:rPr lang="en-US" sz="1500" b="0" dirty="0"/>
              <a:t>Environment Setup (ex: BI Apps)</a:t>
            </a:r>
          </a:p>
          <a:p>
            <a:pPr marL="685594" lvl="1" indent="-228530" algn="l">
              <a:buFont typeface="Arial" pitchFamily="34" charset="0"/>
              <a:buChar char="•"/>
            </a:pPr>
            <a:r>
              <a:rPr lang="en-US" sz="1500" b="0" dirty="0"/>
              <a:t>33-50% Less Complex</a:t>
            </a:r>
          </a:p>
        </p:txBody>
      </p:sp>
      <p:pic>
        <p:nvPicPr>
          <p:cNvPr id="7174" name="Picture 6"/>
          <p:cNvPicPr preferRelativeResize="0">
            <a:picLocks noChangeAspect="1" noChangeArrowheads="1"/>
          </p:cNvPicPr>
          <p:nvPr/>
        </p:nvPicPr>
        <p:blipFill>
          <a:blip r:embed="rId4" cstate="print"/>
          <a:srcRect/>
          <a:stretch>
            <a:fillRect/>
          </a:stretch>
        </p:blipFill>
        <p:spPr bwMode="auto">
          <a:xfrm>
            <a:off x="4730750" y="4049713"/>
            <a:ext cx="2813050" cy="2082800"/>
          </a:xfrm>
          <a:prstGeom prst="rect">
            <a:avLst/>
          </a:prstGeom>
          <a:noFill/>
          <a:ln w="9525">
            <a:solidFill>
              <a:schemeClr val="tx1"/>
            </a:solidFill>
            <a:miter lim="800000"/>
            <a:headEnd/>
            <a:tailEnd/>
          </a:ln>
        </p:spPr>
      </p:pic>
      <p:pic>
        <p:nvPicPr>
          <p:cNvPr id="7175" name="Picture 9"/>
          <p:cNvPicPr preferRelativeResize="0">
            <a:picLocks noChangeAspect="1" noChangeArrowheads="1"/>
          </p:cNvPicPr>
          <p:nvPr/>
        </p:nvPicPr>
        <p:blipFill>
          <a:blip r:embed="rId5" cstate="print"/>
          <a:srcRect/>
          <a:stretch>
            <a:fillRect/>
          </a:stretch>
        </p:blipFill>
        <p:spPr bwMode="auto">
          <a:xfrm>
            <a:off x="4749800" y="1841514"/>
            <a:ext cx="2713038" cy="2017713"/>
          </a:xfrm>
          <a:prstGeom prst="rect">
            <a:avLst/>
          </a:prstGeom>
          <a:noFill/>
          <a:ln w="9525">
            <a:solidFill>
              <a:schemeClr val="tx1"/>
            </a:solidFill>
            <a:miter lim="800000"/>
            <a:headEnd/>
            <a:tailEnd/>
          </a:ln>
        </p:spPr>
      </p:pic>
      <p:graphicFrame>
        <p:nvGraphicFramePr>
          <p:cNvPr id="11" name="Group 169"/>
          <p:cNvGraphicFramePr>
            <a:graphicFrameLocks noGrp="1"/>
          </p:cNvGraphicFramePr>
          <p:nvPr/>
        </p:nvGraphicFramePr>
        <p:xfrm>
          <a:off x="6350010" y="3970352"/>
          <a:ext cx="2543175" cy="660401"/>
        </p:xfrm>
        <a:graphic>
          <a:graphicData uri="http://schemas.openxmlformats.org/drawingml/2006/table">
            <a:tbl>
              <a:tblPr/>
              <a:tblGrid>
                <a:gridCol w="1857375"/>
                <a:gridCol w="685800"/>
              </a:tblGrid>
              <a:tr h="246063">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dirty="0" smtClean="0">
                          <a:ln>
                            <a:noFill/>
                          </a:ln>
                          <a:solidFill>
                            <a:schemeClr val="bg1"/>
                          </a:solidFill>
                          <a:effectLst/>
                          <a:latin typeface="Arial" pitchFamily="34" charset="0"/>
                        </a:rPr>
                        <a:t>Number of Setup Steps</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smtClean="0">
                          <a:ln>
                            <a:noFill/>
                          </a:ln>
                          <a:solidFill>
                            <a:schemeClr val="bg1"/>
                          </a:solidFill>
                          <a:effectLst/>
                          <a:latin typeface="Arial" pitchFamily="34" charset="0"/>
                        </a:rPr>
                        <a:t>10</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206375">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dirty="0" smtClean="0">
                          <a:ln>
                            <a:noFill/>
                          </a:ln>
                          <a:solidFill>
                            <a:schemeClr val="bg1"/>
                          </a:solidFill>
                          <a:effectLst/>
                          <a:latin typeface="Arial" pitchFamily="34" charset="0"/>
                        </a:rPr>
                        <a:t>Number of Servers</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smtClean="0">
                          <a:ln>
                            <a:noFill/>
                          </a:ln>
                          <a:solidFill>
                            <a:schemeClr val="bg1"/>
                          </a:solidFill>
                          <a:effectLst/>
                          <a:latin typeface="Arial" pitchFamily="34" charset="0"/>
                        </a:rPr>
                        <a:t>3</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207963">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dirty="0" smtClean="0">
                          <a:ln>
                            <a:noFill/>
                          </a:ln>
                          <a:solidFill>
                            <a:schemeClr val="bg1"/>
                          </a:solidFill>
                          <a:effectLst/>
                          <a:latin typeface="Arial" pitchFamily="34" charset="0"/>
                        </a:rPr>
                        <a:t>Number of connections</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dirty="0" smtClean="0">
                          <a:ln>
                            <a:noFill/>
                          </a:ln>
                          <a:solidFill>
                            <a:schemeClr val="bg1"/>
                          </a:solidFill>
                          <a:effectLst/>
                          <a:latin typeface="Arial" pitchFamily="34" charset="0"/>
                        </a:rPr>
                        <a:t>7</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bl>
          </a:graphicData>
        </a:graphic>
      </p:graphicFrame>
      <p:graphicFrame>
        <p:nvGraphicFramePr>
          <p:cNvPr id="12" name="Group 170"/>
          <p:cNvGraphicFramePr>
            <a:graphicFrameLocks noGrp="1"/>
          </p:cNvGraphicFramePr>
          <p:nvPr/>
        </p:nvGraphicFramePr>
        <p:xfrm>
          <a:off x="6350010" y="1762138"/>
          <a:ext cx="2543175" cy="646113"/>
        </p:xfrm>
        <a:graphic>
          <a:graphicData uri="http://schemas.openxmlformats.org/drawingml/2006/table">
            <a:tbl>
              <a:tblPr/>
              <a:tblGrid>
                <a:gridCol w="1857375"/>
                <a:gridCol w="685800"/>
              </a:tblGrid>
              <a:tr h="241300">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dirty="0" smtClean="0">
                          <a:ln>
                            <a:noFill/>
                          </a:ln>
                          <a:solidFill>
                            <a:schemeClr val="bg1"/>
                          </a:solidFill>
                          <a:effectLst/>
                          <a:latin typeface="Arial" pitchFamily="34" charset="0"/>
                        </a:rPr>
                        <a:t>Number of Setup Steps</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smtClean="0">
                          <a:ln>
                            <a:noFill/>
                          </a:ln>
                          <a:solidFill>
                            <a:schemeClr val="bg1"/>
                          </a:solidFill>
                          <a:effectLst/>
                          <a:latin typeface="Arial" pitchFamily="34" charset="0"/>
                        </a:rPr>
                        <a:t>7</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201613">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dirty="0" smtClean="0">
                          <a:ln>
                            <a:noFill/>
                          </a:ln>
                          <a:solidFill>
                            <a:schemeClr val="bg1"/>
                          </a:solidFill>
                          <a:effectLst/>
                          <a:latin typeface="Arial" pitchFamily="34" charset="0"/>
                        </a:rPr>
                        <a:t>Number of Servers</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dirty="0" smtClean="0">
                          <a:ln>
                            <a:noFill/>
                          </a:ln>
                          <a:solidFill>
                            <a:schemeClr val="bg1"/>
                          </a:solidFill>
                          <a:effectLst/>
                          <a:latin typeface="Arial" pitchFamily="34" charset="0"/>
                        </a:rPr>
                        <a:t>1</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203200">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dirty="0" smtClean="0">
                          <a:ln>
                            <a:noFill/>
                          </a:ln>
                          <a:solidFill>
                            <a:schemeClr val="bg1"/>
                          </a:solidFill>
                          <a:effectLst/>
                          <a:latin typeface="Arial" pitchFamily="34" charset="0"/>
                        </a:rPr>
                        <a:t>Number of connections</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1100" b="1" i="0" u="none" strike="noStrike" cap="none" normalizeH="0" baseline="0" dirty="0" smtClean="0">
                          <a:ln>
                            <a:noFill/>
                          </a:ln>
                          <a:solidFill>
                            <a:schemeClr val="bg1"/>
                          </a:solidFill>
                          <a:effectLst/>
                          <a:latin typeface="Arial" pitchFamily="34" charset="0"/>
                        </a:rPr>
                        <a:t>3</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pic>
        <p:nvPicPr>
          <p:cNvPr id="7204" name="Picture 2"/>
          <p:cNvPicPr>
            <a:picLocks noChangeAspect="1" noChangeArrowheads="1"/>
          </p:cNvPicPr>
          <p:nvPr/>
        </p:nvPicPr>
        <p:blipFill>
          <a:blip r:embed="rId3" cstate="print"/>
          <a:srcRect b="51286"/>
          <a:stretch>
            <a:fillRect/>
          </a:stretch>
        </p:blipFill>
        <p:spPr bwMode="auto">
          <a:xfrm>
            <a:off x="725492" y="4092576"/>
            <a:ext cx="3508375" cy="2052639"/>
          </a:xfrm>
          <a:prstGeom prst="rect">
            <a:avLst/>
          </a:prstGeom>
          <a:noFill/>
          <a:ln w="12700" algn="ctr">
            <a:noFill/>
            <a:miter lim="800000"/>
            <a:headEnd/>
            <a:tailEnd/>
          </a:ln>
        </p:spPr>
      </p:pic>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990600" y="152400"/>
            <a:ext cx="7423150" cy="1143000"/>
          </a:xfrm>
          <a:noFill/>
        </p:spPr>
        <p:txBody>
          <a:bodyPr lIns="91440" tIns="45720" rIns="91440" bIns="45720"/>
          <a:lstStyle/>
          <a:p>
            <a:r>
              <a:rPr lang="en-US" smtClean="0"/>
              <a:t>Traditional procedural ETL</a:t>
            </a:r>
            <a:br>
              <a:rPr lang="en-US" smtClean="0"/>
            </a:br>
            <a:r>
              <a:rPr lang="en-US" sz="2000" smtClean="0">
                <a:solidFill>
                  <a:schemeClr val="bg2"/>
                </a:solidFill>
              </a:rPr>
              <a:t>Traditional ETL row to row complexity</a:t>
            </a:r>
          </a:p>
        </p:txBody>
      </p:sp>
      <p:pic>
        <p:nvPicPr>
          <p:cNvPr id="62467" name="Picture 3" descr="infa"/>
          <p:cNvPicPr>
            <a:picLocks noChangeAspect="1" noChangeArrowheads="1"/>
          </p:cNvPicPr>
          <p:nvPr/>
        </p:nvPicPr>
        <p:blipFill>
          <a:blip r:embed="rId3" cstate="print"/>
          <a:srcRect l="-581" t="4172"/>
          <a:stretch>
            <a:fillRect/>
          </a:stretch>
        </p:blipFill>
        <p:spPr bwMode="auto">
          <a:xfrm>
            <a:off x="1190847" y="1063256"/>
            <a:ext cx="4905153" cy="1668832"/>
          </a:xfrm>
          <a:prstGeom prst="rect">
            <a:avLst/>
          </a:prstGeom>
          <a:noFill/>
          <a:ln w="9525">
            <a:noFill/>
            <a:miter lim="800000"/>
            <a:headEnd/>
            <a:tailEnd/>
          </a:ln>
        </p:spPr>
      </p:pic>
      <p:sp>
        <p:nvSpPr>
          <p:cNvPr id="62468" name="AutoShape 5"/>
          <p:cNvSpPr>
            <a:spLocks noChangeArrowheads="1"/>
          </p:cNvSpPr>
          <p:nvPr/>
        </p:nvSpPr>
        <p:spPr bwMode="auto">
          <a:xfrm rot="5400000">
            <a:off x="6293648" y="1783557"/>
            <a:ext cx="900113" cy="1295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605 h 21600"/>
              <a:gd name="T14" fmla="*/ 19469 w 21600"/>
              <a:gd name="T15" fmla="*/ 7553 h 21600"/>
            </a:gdLst>
            <a:ahLst/>
            <a:cxnLst>
              <a:cxn ang="T8">
                <a:pos x="T0" y="T1"/>
              </a:cxn>
              <a:cxn ang="T9">
                <a:pos x="T2" y="T3"/>
              </a:cxn>
              <a:cxn ang="T10">
                <a:pos x="T4" y="T5"/>
              </a:cxn>
              <a:cxn ang="T11">
                <a:pos x="T6" y="T7"/>
              </a:cxn>
            </a:cxnLst>
            <a:rect l="T12" t="T13" r="T14" b="T15"/>
            <a:pathLst>
              <a:path w="21600" h="21600">
                <a:moveTo>
                  <a:pt x="21600" y="6079"/>
                </a:moveTo>
                <a:lnTo>
                  <a:pt x="12813" y="0"/>
                </a:lnTo>
                <a:lnTo>
                  <a:pt x="12813" y="4605"/>
                </a:lnTo>
                <a:lnTo>
                  <a:pt x="12427" y="4605"/>
                </a:lnTo>
                <a:cubicBezTo>
                  <a:pt x="5564" y="4605"/>
                  <a:pt x="0" y="7987"/>
                  <a:pt x="0" y="12158"/>
                </a:cubicBezTo>
                <a:lnTo>
                  <a:pt x="0" y="21600"/>
                </a:lnTo>
                <a:lnTo>
                  <a:pt x="3013" y="21600"/>
                </a:lnTo>
                <a:lnTo>
                  <a:pt x="3013" y="12158"/>
                </a:lnTo>
                <a:cubicBezTo>
                  <a:pt x="3013" y="9615"/>
                  <a:pt x="7228" y="7553"/>
                  <a:pt x="12427" y="7553"/>
                </a:cubicBezTo>
                <a:lnTo>
                  <a:pt x="12813" y="7553"/>
                </a:lnTo>
                <a:lnTo>
                  <a:pt x="12813" y="12158"/>
                </a:lnTo>
                <a:close/>
              </a:path>
            </a:pathLst>
          </a:custGeom>
          <a:gradFill rotWithShape="1">
            <a:gsLst>
              <a:gs pos="0">
                <a:schemeClr val="bg2"/>
              </a:gs>
              <a:gs pos="100000">
                <a:schemeClr val="accent2"/>
              </a:gs>
            </a:gsLst>
            <a:lin ang="5400000" scaled="1"/>
          </a:gradFill>
          <a:ln w="9525" algn="ctr">
            <a:solidFill>
              <a:schemeClr val="bg2"/>
            </a:solidFill>
            <a:miter lim="800000"/>
            <a:headEnd/>
            <a:tailEnd/>
          </a:ln>
        </p:spPr>
        <p:txBody>
          <a:bodyPr wrap="none" lIns="0" tIns="0" rIns="0" bIns="0" anchor="ctr"/>
          <a:lstStyle/>
          <a:p>
            <a:endParaRPr lang="it-IT"/>
          </a:p>
        </p:txBody>
      </p:sp>
      <p:sp>
        <p:nvSpPr>
          <p:cNvPr id="62469" name="Text Box 6"/>
          <p:cNvSpPr txBox="1">
            <a:spLocks noChangeArrowheads="1"/>
          </p:cNvSpPr>
          <p:nvPr/>
        </p:nvSpPr>
        <p:spPr bwMode="auto">
          <a:xfrm>
            <a:off x="5943600" y="1143000"/>
            <a:ext cx="2966484" cy="874085"/>
          </a:xfrm>
          <a:prstGeom prst="rect">
            <a:avLst/>
          </a:prstGeom>
          <a:solidFill>
            <a:srgbClr val="EAEAEA"/>
          </a:solidFill>
          <a:ln w="9525" algn="ctr">
            <a:solidFill>
              <a:schemeClr val="bg2"/>
            </a:solidFill>
            <a:miter lim="800000"/>
            <a:headEnd/>
            <a:tailEnd/>
          </a:ln>
        </p:spPr>
        <p:txBody>
          <a:bodyPr wrap="square" lIns="0" tIns="0" rIns="0" bIns="0">
            <a:spAutoFit/>
          </a:bodyPr>
          <a:lstStyle/>
          <a:p>
            <a:pPr algn="r">
              <a:lnSpc>
                <a:spcPct val="85000"/>
              </a:lnSpc>
            </a:pPr>
            <a:r>
              <a:rPr lang="en-US" sz="1600" dirty="0">
                <a:ea typeface="Osaka"/>
                <a:cs typeface="Osaka"/>
              </a:rPr>
              <a:t>One or a related group </a:t>
            </a:r>
          </a:p>
          <a:p>
            <a:pPr algn="r">
              <a:lnSpc>
                <a:spcPct val="85000"/>
              </a:lnSpc>
            </a:pPr>
            <a:r>
              <a:rPr lang="en-US" sz="1600" dirty="0">
                <a:ea typeface="Osaka"/>
                <a:cs typeface="Osaka"/>
              </a:rPr>
              <a:t>of flow-based procedural ETL</a:t>
            </a:r>
          </a:p>
          <a:p>
            <a:pPr algn="r">
              <a:lnSpc>
                <a:spcPct val="85000"/>
              </a:lnSpc>
            </a:pPr>
            <a:r>
              <a:rPr lang="en-US" sz="1600" dirty="0">
                <a:ea typeface="Osaka"/>
                <a:cs typeface="Osaka"/>
              </a:rPr>
              <a:t>Mappings – first sample</a:t>
            </a:r>
          </a:p>
        </p:txBody>
      </p:sp>
      <p:pic>
        <p:nvPicPr>
          <p:cNvPr id="62471" name="Picture 7" descr="\\Thesun\share\Generali - ODI EE Roadmap\DS-Complex1.bmp"/>
          <p:cNvPicPr>
            <a:picLocks noChangeAspect="1" noChangeArrowheads="1"/>
          </p:cNvPicPr>
          <p:nvPr/>
        </p:nvPicPr>
        <p:blipFill>
          <a:blip r:embed="rId4" cstate="print"/>
          <a:srcRect/>
          <a:stretch>
            <a:fillRect/>
          </a:stretch>
        </p:blipFill>
        <p:spPr bwMode="auto">
          <a:xfrm>
            <a:off x="3886200" y="4133855"/>
            <a:ext cx="4724400" cy="2444751"/>
          </a:xfrm>
          <a:prstGeom prst="rect">
            <a:avLst/>
          </a:prstGeom>
          <a:noFill/>
          <a:ln w="9525">
            <a:noFill/>
            <a:miter lim="800000"/>
            <a:headEnd/>
            <a:tailEnd/>
          </a:ln>
        </p:spPr>
      </p:pic>
      <p:sp>
        <p:nvSpPr>
          <p:cNvPr id="62472" name="Text Box 6"/>
          <p:cNvSpPr txBox="1">
            <a:spLocks noChangeArrowheads="1"/>
          </p:cNvSpPr>
          <p:nvPr/>
        </p:nvSpPr>
        <p:spPr bwMode="auto">
          <a:xfrm>
            <a:off x="1479698" y="5390714"/>
            <a:ext cx="3326218" cy="874085"/>
          </a:xfrm>
          <a:prstGeom prst="rect">
            <a:avLst/>
          </a:prstGeom>
          <a:solidFill>
            <a:srgbClr val="EAEAEA"/>
          </a:solidFill>
          <a:ln w="9525" algn="ctr">
            <a:solidFill>
              <a:schemeClr val="bg2"/>
            </a:solidFill>
            <a:miter lim="800000"/>
            <a:headEnd/>
            <a:tailEnd/>
          </a:ln>
        </p:spPr>
        <p:txBody>
          <a:bodyPr wrap="square" lIns="0" tIns="0" rIns="0" bIns="0">
            <a:spAutoFit/>
          </a:bodyPr>
          <a:lstStyle/>
          <a:p>
            <a:pPr algn="r">
              <a:lnSpc>
                <a:spcPct val="85000"/>
              </a:lnSpc>
            </a:pPr>
            <a:r>
              <a:rPr lang="en-US" sz="1600" dirty="0">
                <a:ea typeface="Osaka"/>
                <a:cs typeface="Osaka"/>
              </a:rPr>
              <a:t>One or a related group </a:t>
            </a:r>
          </a:p>
          <a:p>
            <a:pPr algn="r">
              <a:lnSpc>
                <a:spcPct val="85000"/>
              </a:lnSpc>
            </a:pPr>
            <a:r>
              <a:rPr lang="en-US" sz="1600" dirty="0">
                <a:ea typeface="Osaka"/>
                <a:cs typeface="Osaka"/>
              </a:rPr>
              <a:t>of flow-based procedural ETL</a:t>
            </a:r>
          </a:p>
          <a:p>
            <a:pPr algn="r">
              <a:lnSpc>
                <a:spcPct val="85000"/>
              </a:lnSpc>
            </a:pPr>
            <a:r>
              <a:rPr lang="en-US" sz="1600" dirty="0">
                <a:ea typeface="Osaka"/>
                <a:cs typeface="Osaka"/>
              </a:rPr>
              <a:t>Mappings - second sample</a:t>
            </a:r>
          </a:p>
        </p:txBody>
      </p:sp>
      <p:sp>
        <p:nvSpPr>
          <p:cNvPr id="62473" name="AutoShape 5"/>
          <p:cNvSpPr>
            <a:spLocks noChangeArrowheads="1"/>
          </p:cNvSpPr>
          <p:nvPr/>
        </p:nvSpPr>
        <p:spPr bwMode="auto">
          <a:xfrm rot="5400000">
            <a:off x="4693453" y="3231357"/>
            <a:ext cx="900113" cy="1295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605 h 21600"/>
              <a:gd name="T14" fmla="*/ 19469 w 21600"/>
              <a:gd name="T15" fmla="*/ 7553 h 21600"/>
            </a:gdLst>
            <a:ahLst/>
            <a:cxnLst>
              <a:cxn ang="T8">
                <a:pos x="T0" y="T1"/>
              </a:cxn>
              <a:cxn ang="T9">
                <a:pos x="T2" y="T3"/>
              </a:cxn>
              <a:cxn ang="T10">
                <a:pos x="T4" y="T5"/>
              </a:cxn>
              <a:cxn ang="T11">
                <a:pos x="T6" y="T7"/>
              </a:cxn>
            </a:cxnLst>
            <a:rect l="T12" t="T13" r="T14" b="T15"/>
            <a:pathLst>
              <a:path w="21600" h="21600">
                <a:moveTo>
                  <a:pt x="21600" y="6079"/>
                </a:moveTo>
                <a:lnTo>
                  <a:pt x="12813" y="0"/>
                </a:lnTo>
                <a:lnTo>
                  <a:pt x="12813" y="4605"/>
                </a:lnTo>
                <a:lnTo>
                  <a:pt x="12427" y="4605"/>
                </a:lnTo>
                <a:cubicBezTo>
                  <a:pt x="5564" y="4605"/>
                  <a:pt x="0" y="7987"/>
                  <a:pt x="0" y="12158"/>
                </a:cubicBezTo>
                <a:lnTo>
                  <a:pt x="0" y="21600"/>
                </a:lnTo>
                <a:lnTo>
                  <a:pt x="3013" y="21600"/>
                </a:lnTo>
                <a:lnTo>
                  <a:pt x="3013" y="12158"/>
                </a:lnTo>
                <a:cubicBezTo>
                  <a:pt x="3013" y="9615"/>
                  <a:pt x="7228" y="7553"/>
                  <a:pt x="12427" y="7553"/>
                </a:cubicBezTo>
                <a:lnTo>
                  <a:pt x="12813" y="7553"/>
                </a:lnTo>
                <a:lnTo>
                  <a:pt x="12813" y="12158"/>
                </a:lnTo>
                <a:close/>
              </a:path>
            </a:pathLst>
          </a:custGeom>
          <a:gradFill rotWithShape="1">
            <a:gsLst>
              <a:gs pos="0">
                <a:schemeClr val="bg2"/>
              </a:gs>
              <a:gs pos="100000">
                <a:schemeClr val="accent2"/>
              </a:gs>
            </a:gsLst>
            <a:lin ang="5400000" scaled="1"/>
          </a:gradFill>
          <a:ln w="9525" algn="ctr">
            <a:solidFill>
              <a:schemeClr val="bg2"/>
            </a:solidFill>
            <a:miter lim="800000"/>
            <a:headEnd/>
            <a:tailEnd/>
          </a:ln>
        </p:spPr>
        <p:txBody>
          <a:bodyPr wrap="none" lIns="0" tIns="0" rIns="0" bIns="0" anchor="ctr"/>
          <a:lstStyle/>
          <a:p>
            <a:endParaRPr lang="it-IT"/>
          </a:p>
        </p:txBody>
      </p:sp>
      <p:pic>
        <p:nvPicPr>
          <p:cNvPr id="122884" name="Picture 4" descr="Interface - Main Mappings"/>
          <p:cNvPicPr>
            <a:picLocks noChangeAspect="1" noChangeArrowheads="1"/>
          </p:cNvPicPr>
          <p:nvPr/>
        </p:nvPicPr>
        <p:blipFill>
          <a:blip r:embed="rId5" cstate="print"/>
          <a:srcRect l="1283" t="11456" r="7562" b="54462"/>
          <a:stretch>
            <a:fillRect/>
          </a:stretch>
        </p:blipFill>
        <p:spPr bwMode="auto">
          <a:xfrm>
            <a:off x="228600" y="2701925"/>
            <a:ext cx="4191000" cy="1717675"/>
          </a:xfrm>
          <a:prstGeom prst="rect">
            <a:avLst/>
          </a:prstGeom>
          <a:noFill/>
          <a:ln w="9525">
            <a:solidFill>
              <a:schemeClr val="folHlink"/>
            </a:solidFill>
            <a:miter lim="800000"/>
            <a:headEnd/>
            <a:tailEnd/>
          </a:ln>
          <a:effectLst>
            <a:outerShdw dist="35921" dir="2700000" algn="ctr" rotWithShape="0">
              <a:srgbClr val="808080">
                <a:alpha val="50000"/>
              </a:srgbClr>
            </a:outerShdw>
          </a:effectLst>
        </p:spPr>
      </p:pic>
      <p:sp>
        <p:nvSpPr>
          <p:cNvPr id="62470" name="Text Box 7"/>
          <p:cNvSpPr txBox="1">
            <a:spLocks noChangeArrowheads="1"/>
          </p:cNvSpPr>
          <p:nvPr/>
        </p:nvSpPr>
        <p:spPr bwMode="auto">
          <a:xfrm>
            <a:off x="4495800" y="2971810"/>
            <a:ext cx="4648200" cy="541687"/>
          </a:xfrm>
          <a:prstGeom prst="rect">
            <a:avLst/>
          </a:prstGeom>
          <a:solidFill>
            <a:schemeClr val="accent1"/>
          </a:solidFill>
          <a:ln w="9525" algn="ctr">
            <a:solidFill>
              <a:schemeClr val="bg2"/>
            </a:solidFill>
            <a:miter lim="800000"/>
            <a:headEnd/>
            <a:tailEnd/>
          </a:ln>
        </p:spPr>
        <p:txBody>
          <a:bodyPr wrap="square" lIns="0" tIns="0" rIns="0" bIns="0">
            <a:spAutoFit/>
          </a:bodyPr>
          <a:lstStyle/>
          <a:p>
            <a:pPr algn="r">
              <a:lnSpc>
                <a:spcPct val="85000"/>
              </a:lnSpc>
            </a:pPr>
            <a:r>
              <a:rPr lang="en-US" sz="1600" dirty="0">
                <a:ea typeface="Osaka"/>
                <a:cs typeface="Osaka"/>
              </a:rPr>
              <a:t>One declarative ODI interface plus </a:t>
            </a:r>
          </a:p>
          <a:p>
            <a:pPr algn="r">
              <a:lnSpc>
                <a:spcPct val="85000"/>
              </a:lnSpc>
            </a:pPr>
            <a:r>
              <a:rPr lang="en-US" sz="1600" dirty="0">
                <a:ea typeface="Osaka"/>
                <a:cs typeface="Osaka"/>
              </a:rPr>
              <a:t>selection among existing Knowledge Modules</a:t>
            </a: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990600" y="152400"/>
            <a:ext cx="7423150" cy="1143000"/>
          </a:xfrm>
          <a:noFill/>
        </p:spPr>
        <p:txBody>
          <a:bodyPr lIns="91440" tIns="45720" rIns="91440" bIns="45720"/>
          <a:lstStyle/>
          <a:p>
            <a:r>
              <a:rPr lang="en-US" smtClean="0"/>
              <a:t>Traditional procedural ETL</a:t>
            </a:r>
            <a:br>
              <a:rPr lang="en-US" smtClean="0"/>
            </a:br>
            <a:r>
              <a:rPr lang="en-US" sz="2000" smtClean="0">
                <a:solidFill>
                  <a:schemeClr val="bg2"/>
                </a:solidFill>
              </a:rPr>
              <a:t> Traditional ETL row to row complexity</a:t>
            </a:r>
          </a:p>
        </p:txBody>
      </p:sp>
      <p:pic>
        <p:nvPicPr>
          <p:cNvPr id="63491" name="Picture 3" descr="infa"/>
          <p:cNvPicPr>
            <a:picLocks noChangeAspect="1" noChangeArrowheads="1"/>
          </p:cNvPicPr>
          <p:nvPr/>
        </p:nvPicPr>
        <p:blipFill>
          <a:blip r:embed="rId3" cstate="print"/>
          <a:srcRect l="-799" t="3561"/>
          <a:stretch>
            <a:fillRect/>
          </a:stretch>
        </p:blipFill>
        <p:spPr bwMode="auto">
          <a:xfrm>
            <a:off x="1180214" y="1052630"/>
            <a:ext cx="4915786" cy="1679465"/>
          </a:xfrm>
          <a:prstGeom prst="rect">
            <a:avLst/>
          </a:prstGeom>
          <a:noFill/>
          <a:ln w="9525">
            <a:noFill/>
            <a:miter lim="800000"/>
            <a:headEnd/>
            <a:tailEnd/>
          </a:ln>
        </p:spPr>
      </p:pic>
      <p:sp>
        <p:nvSpPr>
          <p:cNvPr id="63492" name="AutoShape 5"/>
          <p:cNvSpPr>
            <a:spLocks noChangeArrowheads="1"/>
          </p:cNvSpPr>
          <p:nvPr/>
        </p:nvSpPr>
        <p:spPr bwMode="auto">
          <a:xfrm rot="5400000">
            <a:off x="6293648" y="1783557"/>
            <a:ext cx="900113" cy="1295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605 h 21600"/>
              <a:gd name="T14" fmla="*/ 19469 w 21600"/>
              <a:gd name="T15" fmla="*/ 7553 h 21600"/>
            </a:gdLst>
            <a:ahLst/>
            <a:cxnLst>
              <a:cxn ang="T8">
                <a:pos x="T0" y="T1"/>
              </a:cxn>
              <a:cxn ang="T9">
                <a:pos x="T2" y="T3"/>
              </a:cxn>
              <a:cxn ang="T10">
                <a:pos x="T4" y="T5"/>
              </a:cxn>
              <a:cxn ang="T11">
                <a:pos x="T6" y="T7"/>
              </a:cxn>
            </a:cxnLst>
            <a:rect l="T12" t="T13" r="T14" b="T15"/>
            <a:pathLst>
              <a:path w="21600" h="21600">
                <a:moveTo>
                  <a:pt x="21600" y="6079"/>
                </a:moveTo>
                <a:lnTo>
                  <a:pt x="12813" y="0"/>
                </a:lnTo>
                <a:lnTo>
                  <a:pt x="12813" y="4605"/>
                </a:lnTo>
                <a:lnTo>
                  <a:pt x="12427" y="4605"/>
                </a:lnTo>
                <a:cubicBezTo>
                  <a:pt x="5564" y="4605"/>
                  <a:pt x="0" y="7987"/>
                  <a:pt x="0" y="12158"/>
                </a:cubicBezTo>
                <a:lnTo>
                  <a:pt x="0" y="21600"/>
                </a:lnTo>
                <a:lnTo>
                  <a:pt x="3013" y="21600"/>
                </a:lnTo>
                <a:lnTo>
                  <a:pt x="3013" y="12158"/>
                </a:lnTo>
                <a:cubicBezTo>
                  <a:pt x="3013" y="9615"/>
                  <a:pt x="7228" y="7553"/>
                  <a:pt x="12427" y="7553"/>
                </a:cubicBezTo>
                <a:lnTo>
                  <a:pt x="12813" y="7553"/>
                </a:lnTo>
                <a:lnTo>
                  <a:pt x="12813" y="12158"/>
                </a:lnTo>
                <a:close/>
              </a:path>
            </a:pathLst>
          </a:custGeom>
          <a:gradFill rotWithShape="1">
            <a:gsLst>
              <a:gs pos="0">
                <a:schemeClr val="bg2"/>
              </a:gs>
              <a:gs pos="100000">
                <a:schemeClr val="accent2"/>
              </a:gs>
            </a:gsLst>
            <a:lin ang="5400000" scaled="1"/>
          </a:gradFill>
          <a:ln w="9525" algn="ctr">
            <a:solidFill>
              <a:schemeClr val="bg2"/>
            </a:solidFill>
            <a:miter lim="800000"/>
            <a:headEnd/>
            <a:tailEnd/>
          </a:ln>
        </p:spPr>
        <p:txBody>
          <a:bodyPr wrap="none" lIns="0" tIns="0" rIns="0" bIns="0" anchor="ctr"/>
          <a:lstStyle/>
          <a:p>
            <a:endParaRPr lang="it-IT"/>
          </a:p>
        </p:txBody>
      </p:sp>
      <p:sp>
        <p:nvSpPr>
          <p:cNvPr id="63493" name="Text Box 6"/>
          <p:cNvSpPr txBox="1">
            <a:spLocks noChangeArrowheads="1"/>
          </p:cNvSpPr>
          <p:nvPr/>
        </p:nvSpPr>
        <p:spPr bwMode="auto">
          <a:xfrm>
            <a:off x="5943600" y="1143000"/>
            <a:ext cx="2658140" cy="1083374"/>
          </a:xfrm>
          <a:prstGeom prst="rect">
            <a:avLst/>
          </a:prstGeom>
          <a:solidFill>
            <a:srgbClr val="EAEAEA"/>
          </a:solidFill>
          <a:ln w="9525" algn="ctr">
            <a:solidFill>
              <a:schemeClr val="bg2"/>
            </a:solidFill>
            <a:miter lim="800000"/>
            <a:headEnd/>
            <a:tailEnd/>
          </a:ln>
        </p:spPr>
        <p:txBody>
          <a:bodyPr wrap="square" lIns="0" tIns="0" rIns="0" bIns="0">
            <a:spAutoFit/>
          </a:bodyPr>
          <a:lstStyle/>
          <a:p>
            <a:pPr algn="r">
              <a:lnSpc>
                <a:spcPct val="85000"/>
              </a:lnSpc>
            </a:pPr>
            <a:r>
              <a:rPr lang="en-US" sz="1600" dirty="0">
                <a:ea typeface="Osaka"/>
                <a:cs typeface="Osaka"/>
              </a:rPr>
              <a:t>One or a related group </a:t>
            </a:r>
          </a:p>
          <a:p>
            <a:pPr algn="r">
              <a:lnSpc>
                <a:spcPct val="85000"/>
              </a:lnSpc>
            </a:pPr>
            <a:r>
              <a:rPr lang="en-US" sz="1600" dirty="0">
                <a:ea typeface="Osaka"/>
                <a:cs typeface="Osaka"/>
              </a:rPr>
              <a:t>of flow-based procedural ETL</a:t>
            </a:r>
          </a:p>
          <a:p>
            <a:pPr algn="r">
              <a:lnSpc>
                <a:spcPct val="85000"/>
              </a:lnSpc>
            </a:pPr>
            <a:r>
              <a:rPr lang="en-US" sz="1600" dirty="0">
                <a:ea typeface="Osaka"/>
                <a:cs typeface="Osaka"/>
              </a:rPr>
              <a:t>Mappings – first sample</a:t>
            </a:r>
          </a:p>
        </p:txBody>
      </p:sp>
      <p:pic>
        <p:nvPicPr>
          <p:cNvPr id="63494" name="Picture 6" descr="\\Thesun\share\Generali - ODI EE Roadmap\DS-Complex1.bmp"/>
          <p:cNvPicPr>
            <a:picLocks noChangeAspect="1" noChangeArrowheads="1"/>
          </p:cNvPicPr>
          <p:nvPr/>
        </p:nvPicPr>
        <p:blipFill>
          <a:blip r:embed="rId4" cstate="print"/>
          <a:srcRect/>
          <a:stretch>
            <a:fillRect/>
          </a:stretch>
        </p:blipFill>
        <p:spPr bwMode="auto">
          <a:xfrm>
            <a:off x="4419600" y="4114806"/>
            <a:ext cx="4724400" cy="2444751"/>
          </a:xfrm>
          <a:prstGeom prst="rect">
            <a:avLst/>
          </a:prstGeom>
          <a:noFill/>
          <a:ln w="9525">
            <a:noFill/>
            <a:miter lim="800000"/>
            <a:headEnd/>
            <a:tailEnd/>
          </a:ln>
        </p:spPr>
      </p:pic>
      <p:sp>
        <p:nvSpPr>
          <p:cNvPr id="63495" name="AutoShape 5"/>
          <p:cNvSpPr>
            <a:spLocks noChangeArrowheads="1"/>
          </p:cNvSpPr>
          <p:nvPr/>
        </p:nvSpPr>
        <p:spPr bwMode="auto">
          <a:xfrm rot="5400000">
            <a:off x="6293648" y="3231357"/>
            <a:ext cx="900113" cy="1295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4605 h 21600"/>
              <a:gd name="T14" fmla="*/ 19469 w 21600"/>
              <a:gd name="T15" fmla="*/ 7553 h 21600"/>
            </a:gdLst>
            <a:ahLst/>
            <a:cxnLst>
              <a:cxn ang="T8">
                <a:pos x="T0" y="T1"/>
              </a:cxn>
              <a:cxn ang="T9">
                <a:pos x="T2" y="T3"/>
              </a:cxn>
              <a:cxn ang="T10">
                <a:pos x="T4" y="T5"/>
              </a:cxn>
              <a:cxn ang="T11">
                <a:pos x="T6" y="T7"/>
              </a:cxn>
            </a:cxnLst>
            <a:rect l="T12" t="T13" r="T14" b="T15"/>
            <a:pathLst>
              <a:path w="21600" h="21600">
                <a:moveTo>
                  <a:pt x="21600" y="6079"/>
                </a:moveTo>
                <a:lnTo>
                  <a:pt x="12813" y="0"/>
                </a:lnTo>
                <a:lnTo>
                  <a:pt x="12813" y="4605"/>
                </a:lnTo>
                <a:lnTo>
                  <a:pt x="12427" y="4605"/>
                </a:lnTo>
                <a:cubicBezTo>
                  <a:pt x="5564" y="4605"/>
                  <a:pt x="0" y="7987"/>
                  <a:pt x="0" y="12158"/>
                </a:cubicBezTo>
                <a:lnTo>
                  <a:pt x="0" y="21600"/>
                </a:lnTo>
                <a:lnTo>
                  <a:pt x="3013" y="21600"/>
                </a:lnTo>
                <a:lnTo>
                  <a:pt x="3013" y="12158"/>
                </a:lnTo>
                <a:cubicBezTo>
                  <a:pt x="3013" y="9615"/>
                  <a:pt x="7228" y="7553"/>
                  <a:pt x="12427" y="7553"/>
                </a:cubicBezTo>
                <a:lnTo>
                  <a:pt x="12813" y="7553"/>
                </a:lnTo>
                <a:lnTo>
                  <a:pt x="12813" y="12158"/>
                </a:lnTo>
                <a:close/>
              </a:path>
            </a:pathLst>
          </a:custGeom>
          <a:gradFill rotWithShape="1">
            <a:gsLst>
              <a:gs pos="0">
                <a:schemeClr val="bg2"/>
              </a:gs>
              <a:gs pos="100000">
                <a:schemeClr val="accent2"/>
              </a:gs>
            </a:gsLst>
            <a:lin ang="5400000" scaled="1"/>
          </a:gradFill>
          <a:ln w="9525" algn="ctr">
            <a:solidFill>
              <a:schemeClr val="bg2"/>
            </a:solidFill>
            <a:miter lim="800000"/>
            <a:headEnd/>
            <a:tailEnd/>
          </a:ln>
        </p:spPr>
        <p:txBody>
          <a:bodyPr wrap="none" lIns="0" tIns="0" rIns="0" bIns="0" anchor="ctr"/>
          <a:lstStyle/>
          <a:p>
            <a:endParaRPr lang="it-IT"/>
          </a:p>
        </p:txBody>
      </p:sp>
      <p:pic>
        <p:nvPicPr>
          <p:cNvPr id="63496" name="Picture 8" descr="C:\Documents and Settings\mragogna\Desktop\Presentazioni Novembre 2009\Nuova presentazione\competition\odi declarative design automatic flow.jpg"/>
          <p:cNvPicPr>
            <a:picLocks noChangeAspect="1" noChangeArrowheads="1"/>
          </p:cNvPicPr>
          <p:nvPr/>
        </p:nvPicPr>
        <p:blipFill>
          <a:blip r:embed="rId5" cstate="print"/>
          <a:srcRect/>
          <a:stretch>
            <a:fillRect/>
          </a:stretch>
        </p:blipFill>
        <p:spPr bwMode="auto">
          <a:xfrm>
            <a:off x="0" y="3006725"/>
            <a:ext cx="6172200" cy="3851275"/>
          </a:xfrm>
          <a:prstGeom prst="rect">
            <a:avLst/>
          </a:prstGeom>
          <a:noFill/>
          <a:ln w="9525">
            <a:noFill/>
            <a:miter lim="800000"/>
            <a:headEnd/>
            <a:tailEnd/>
          </a:ln>
        </p:spPr>
      </p:pic>
      <p:sp>
        <p:nvSpPr>
          <p:cNvPr id="63497" name="Text Box 7"/>
          <p:cNvSpPr txBox="1">
            <a:spLocks noChangeArrowheads="1"/>
          </p:cNvSpPr>
          <p:nvPr/>
        </p:nvSpPr>
        <p:spPr bwMode="auto">
          <a:xfrm>
            <a:off x="3488208" y="2971800"/>
            <a:ext cx="5466881" cy="209288"/>
          </a:xfrm>
          <a:prstGeom prst="rect">
            <a:avLst/>
          </a:prstGeom>
          <a:solidFill>
            <a:schemeClr val="accent1"/>
          </a:solidFill>
          <a:ln w="9525" algn="ctr">
            <a:solidFill>
              <a:schemeClr val="bg2"/>
            </a:solidFill>
            <a:miter lim="800000"/>
            <a:headEnd/>
            <a:tailEnd/>
          </a:ln>
        </p:spPr>
        <p:txBody>
          <a:bodyPr wrap="none" lIns="0" tIns="0" rIns="0" bIns="0">
            <a:spAutoFit/>
          </a:bodyPr>
          <a:lstStyle/>
          <a:p>
            <a:pPr algn="r">
              <a:lnSpc>
                <a:spcPct val="85000"/>
              </a:lnSpc>
            </a:pPr>
            <a:r>
              <a:rPr lang="en-US" sz="1600">
                <a:ea typeface="Osaka"/>
                <a:cs typeface="Osaka"/>
              </a:rPr>
              <a:t>Flow Generation is AUTOMATIC, written by ODI directly!</a:t>
            </a:r>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179388" y="482607"/>
            <a:ext cx="8215312" cy="1304973"/>
          </a:xfrm>
          <a:prstGeom prst="rect">
            <a:avLst/>
          </a:prstGeom>
          <a:noFill/>
          <a:ln w="9525">
            <a:noFill/>
            <a:miter lim="800000"/>
            <a:headEnd/>
            <a:tailEnd/>
          </a:ln>
        </p:spPr>
        <p:txBody>
          <a:bodyPr>
            <a:spAutoFit/>
          </a:bodyPr>
          <a:lstStyle/>
          <a:p>
            <a:pPr marL="180975" indent="-180975">
              <a:buFont typeface="Wingdings" pitchFamily="2" charset="2"/>
              <a:buNone/>
            </a:pPr>
            <a:endParaRPr lang="it-IT" sz="1600" i="1">
              <a:solidFill>
                <a:srgbClr val="000000"/>
              </a:solidFill>
              <a:latin typeface="Book Antiqua" pitchFamily="18" charset="0"/>
            </a:endParaRPr>
          </a:p>
          <a:p>
            <a:pPr marL="180975" indent="-180975">
              <a:buFont typeface="Symbol" pitchFamily="18" charset="2"/>
              <a:buChar char="-"/>
            </a:pPr>
            <a:r>
              <a:rPr lang="it-IT" sz="1600">
                <a:solidFill>
                  <a:srgbClr val="000000"/>
                </a:solidFill>
                <a:latin typeface="Book Antiqua" pitchFamily="18" charset="0"/>
              </a:rPr>
              <a:t>You describe how the relational infrastructure where ODI works is done</a:t>
            </a:r>
          </a:p>
          <a:p>
            <a:pPr marL="180975" indent="-180975">
              <a:buFont typeface="Symbol" pitchFamily="18" charset="2"/>
              <a:buChar char="-"/>
            </a:pPr>
            <a:r>
              <a:rPr lang="it-IT" sz="1600">
                <a:solidFill>
                  <a:srgbClr val="000000"/>
                </a:solidFill>
                <a:latin typeface="Book Antiqua" pitchFamily="18" charset="0"/>
              </a:rPr>
              <a:t>ODI builds the flow for a specific loading automatically!</a:t>
            </a:r>
          </a:p>
          <a:p>
            <a:pPr marL="180975" indent="-180975">
              <a:buFont typeface="Symbol" pitchFamily="18" charset="2"/>
              <a:buChar char="-"/>
            </a:pPr>
            <a:endParaRPr lang="it-IT" sz="1400">
              <a:solidFill>
                <a:srgbClr val="000000"/>
              </a:solidFill>
              <a:latin typeface="Book Antiqua" pitchFamily="18" charset="0"/>
            </a:endParaRPr>
          </a:p>
        </p:txBody>
      </p:sp>
      <p:sp>
        <p:nvSpPr>
          <p:cNvPr id="2052" name="Rectangle 4"/>
          <p:cNvSpPr>
            <a:spLocks noChangeArrowheads="1"/>
          </p:cNvSpPr>
          <p:nvPr/>
        </p:nvSpPr>
        <p:spPr bwMode="auto">
          <a:xfrm>
            <a:off x="1189043" y="152406"/>
            <a:ext cx="5475287" cy="516921"/>
          </a:xfrm>
          <a:prstGeom prst="rect">
            <a:avLst/>
          </a:prstGeom>
          <a:noFill/>
          <a:ln w="9525">
            <a:noFill/>
            <a:miter lim="800000"/>
            <a:headEnd/>
            <a:tailEnd/>
          </a:ln>
        </p:spPr>
        <p:txBody>
          <a:bodyPr lIns="71426" tIns="36505" rIns="71426" bIns="36505">
            <a:spAutoFit/>
          </a:bodyPr>
          <a:lstStyle/>
          <a:p>
            <a:pPr marL="342900" indent="-342900">
              <a:spcBef>
                <a:spcPct val="100000"/>
              </a:spcBef>
              <a:buClr>
                <a:srgbClr val="000000"/>
              </a:buClr>
              <a:buFont typeface="Wingdings" pitchFamily="2" charset="2"/>
              <a:buNone/>
            </a:pPr>
            <a:r>
              <a:rPr lang="en-US" sz="3200">
                <a:solidFill>
                  <a:srgbClr val="000000"/>
                </a:solidFill>
              </a:rPr>
              <a:t>Topology Module on ODI</a:t>
            </a:r>
          </a:p>
        </p:txBody>
      </p:sp>
      <p:graphicFrame>
        <p:nvGraphicFramePr>
          <p:cNvPr id="2050" name="Object 3"/>
          <p:cNvGraphicFramePr>
            <a:graphicFrameLocks noChangeAspect="1"/>
          </p:cNvGraphicFramePr>
          <p:nvPr/>
        </p:nvGraphicFramePr>
        <p:xfrm>
          <a:off x="341313" y="1531943"/>
          <a:ext cx="4268787" cy="3675063"/>
        </p:xfrm>
        <a:graphic>
          <a:graphicData uri="http://schemas.openxmlformats.org/presentationml/2006/ole">
            <p:oleObj spid="_x0000_s628738" name="Image" r:id="rId3" imgW="6685714" imgH="5752381" progId="Photoshop.Image.6">
              <p:embed/>
            </p:oleObj>
          </a:graphicData>
        </a:graphic>
      </p:graphicFrame>
      <p:sp>
        <p:nvSpPr>
          <p:cNvPr id="13" name="Rounded Rectangle 12"/>
          <p:cNvSpPr/>
          <p:nvPr/>
        </p:nvSpPr>
        <p:spPr bwMode="auto">
          <a:xfrm>
            <a:off x="196850" y="5038725"/>
            <a:ext cx="5645150" cy="969963"/>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bg2">
                <a:lumMod val="75000"/>
              </a:schemeClr>
            </a:solidFill>
            <a:prstDash val="solid"/>
            <a:round/>
            <a:headEnd type="none" w="med" len="med"/>
            <a:tailEnd type="none" w="med" len="med"/>
          </a:ln>
          <a:effectLst/>
        </p:spPr>
        <p:txBody>
          <a:bodyPr/>
          <a:lstStyle/>
          <a:p>
            <a:pPr>
              <a:defRPr/>
            </a:pPr>
            <a:r>
              <a:rPr lang="it-IT" sz="1100" dirty="0">
                <a:solidFill>
                  <a:srgbClr val="000000"/>
                </a:solidFill>
                <a:latin typeface="Arial" charset="0"/>
                <a:ea typeface="ＭＳ Ｐゴシック" pitchFamily="34" charset="-128"/>
              </a:rPr>
              <a:t>Topology module allows to describe all the information on the technology where the  ELT projects work, starting from specific definition on the technologies that are used, going to physical description on how to access a server, wich user and password to enter, which schema users or database are involved in the jobs. The final developer will have only a logical reference to the servers</a:t>
            </a:r>
          </a:p>
        </p:txBody>
      </p:sp>
      <p:pic>
        <p:nvPicPr>
          <p:cNvPr id="2054" name="Picture 8" descr="C:\Documents and Settings\mragogna\Desktop\Presentazioni Novembre 2009\Nuova presentazione\competition\odi declarative design automatic flow.jpg"/>
          <p:cNvPicPr>
            <a:picLocks noChangeAspect="1" noChangeArrowheads="1"/>
          </p:cNvPicPr>
          <p:nvPr/>
        </p:nvPicPr>
        <p:blipFill>
          <a:blip r:embed="rId4" cstate="print"/>
          <a:srcRect/>
          <a:stretch>
            <a:fillRect/>
          </a:stretch>
        </p:blipFill>
        <p:spPr bwMode="auto">
          <a:xfrm>
            <a:off x="4841881" y="1943103"/>
            <a:ext cx="4022725" cy="2908300"/>
          </a:xfrm>
          <a:prstGeom prst="rect">
            <a:avLst/>
          </a:prstGeom>
          <a:noFill/>
          <a:ln w="9525">
            <a:noFill/>
            <a:miter lim="800000"/>
            <a:headEnd/>
            <a:tailEnd/>
          </a:ln>
        </p:spPr>
      </p:pic>
      <p:sp>
        <p:nvSpPr>
          <p:cNvPr id="17" name="Right Arrow 16"/>
          <p:cNvSpPr/>
          <p:nvPr/>
        </p:nvSpPr>
        <p:spPr bwMode="auto">
          <a:xfrm>
            <a:off x="4216400" y="3390903"/>
            <a:ext cx="977900" cy="596900"/>
          </a:xfrm>
          <a:prstGeom prst="rightArrow">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a:ln w="9525" cap="flat" cmpd="sng" algn="ctr">
            <a:solidFill>
              <a:schemeClr val="bg2">
                <a:lumMod val="75000"/>
              </a:schemeClr>
            </a:solidFill>
            <a:prstDash val="solid"/>
            <a:round/>
            <a:headEnd type="none" w="med" len="med"/>
            <a:tailEnd type="none" w="med" len="med"/>
          </a:ln>
          <a:effectLst/>
        </p:spPr>
        <p:txBody>
          <a:bodyPr/>
          <a:lstStyle/>
          <a:p>
            <a:pPr>
              <a:defRPr/>
            </a:pPr>
            <a:endParaRPr lang="it-IT" sz="3200">
              <a:latin typeface="Arial" charset="0"/>
              <a:ea typeface="ＭＳ Ｐゴシック" pitchFamily="34" charset="-128"/>
            </a:endParaRPr>
          </a:p>
        </p:txBody>
      </p:sp>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4"/>
          <p:cNvSpPr>
            <a:spLocks noGrp="1"/>
          </p:cNvSpPr>
          <p:nvPr>
            <p:ph type="ftr" sz="quarter" idx="4294967295"/>
          </p:nvPr>
        </p:nvSpPr>
        <p:spPr>
          <a:xfrm>
            <a:off x="152400" y="6553200"/>
            <a:ext cx="8839200" cy="152400"/>
          </a:xfrm>
        </p:spPr>
        <p:txBody>
          <a:bodyPr lIns="91440" tIns="45720" rIns="91440" bIns="45720" anchor="t"/>
          <a:lstStyle/>
          <a:p>
            <a:pPr>
              <a:defRPr/>
            </a:pPr>
            <a:r>
              <a:rPr lang="en-US" smtClean="0"/>
              <a:t>1-</a:t>
            </a:r>
            <a:fld id="{85201ADD-A9A7-46BB-BF15-BBA1C4CEA81C}" type="slidenum">
              <a:rPr lang="en-US" smtClean="0"/>
              <a:pPr>
                <a:defRPr/>
              </a:pPr>
              <a:t>17</a:t>
            </a:fld>
            <a:endParaRPr lang="en-US" smtClean="0"/>
          </a:p>
        </p:txBody>
      </p:sp>
      <p:grpSp>
        <p:nvGrpSpPr>
          <p:cNvPr id="2" name="Group 2"/>
          <p:cNvGrpSpPr>
            <a:grpSpLocks/>
          </p:cNvGrpSpPr>
          <p:nvPr/>
        </p:nvGrpSpPr>
        <p:grpSpPr bwMode="auto">
          <a:xfrm>
            <a:off x="225425" y="3752849"/>
            <a:ext cx="8631238" cy="2471739"/>
            <a:chOff x="142" y="2364"/>
            <a:chExt cx="5437" cy="1557"/>
          </a:xfrm>
        </p:grpSpPr>
        <p:sp>
          <p:nvSpPr>
            <p:cNvPr id="65555" name="Rectangle 3"/>
            <p:cNvSpPr>
              <a:spLocks noChangeArrowheads="1"/>
            </p:cNvSpPr>
            <p:nvPr/>
          </p:nvSpPr>
          <p:spPr bwMode="auto">
            <a:xfrm>
              <a:off x="1043" y="2515"/>
              <a:ext cx="907" cy="1406"/>
            </a:xfrm>
            <a:prstGeom prst="rect">
              <a:avLst/>
            </a:prstGeom>
            <a:gradFill rotWithShape="1">
              <a:gsLst>
                <a:gs pos="0">
                  <a:schemeClr val="bg1"/>
                </a:gs>
                <a:gs pos="100000">
                  <a:schemeClr val="accent2"/>
                </a:gs>
              </a:gsLst>
              <a:lin ang="0" scaled="1"/>
            </a:gradFill>
            <a:ln w="9525" algn="ctr">
              <a:solidFill>
                <a:schemeClr val="folHlink"/>
              </a:solidFill>
              <a:prstDash val="dash"/>
              <a:miter lim="800000"/>
              <a:headEnd/>
              <a:tailEnd/>
            </a:ln>
          </p:spPr>
          <p:txBody>
            <a:bodyPr lIns="72000" tIns="0" rIns="72000" bIns="0"/>
            <a:lstStyle/>
            <a:p>
              <a:r>
                <a:rPr lang="en-US" sz="1000"/>
                <a:t>Journalize</a:t>
              </a:r>
            </a:p>
            <a:p>
              <a:r>
                <a:rPr lang="en-US" sz="1000" b="0"/>
                <a:t>Read from CDC Source</a:t>
              </a:r>
            </a:p>
          </p:txBody>
        </p:sp>
        <p:sp>
          <p:nvSpPr>
            <p:cNvPr id="65556" name="Rectangle 4"/>
            <p:cNvSpPr>
              <a:spLocks noChangeArrowheads="1"/>
            </p:cNvSpPr>
            <p:nvPr/>
          </p:nvSpPr>
          <p:spPr bwMode="auto">
            <a:xfrm>
              <a:off x="1950" y="2515"/>
              <a:ext cx="907" cy="1406"/>
            </a:xfrm>
            <a:prstGeom prst="rect">
              <a:avLst/>
            </a:prstGeom>
            <a:gradFill rotWithShape="1">
              <a:gsLst>
                <a:gs pos="0">
                  <a:schemeClr val="bg1"/>
                </a:gs>
                <a:gs pos="100000">
                  <a:schemeClr val="accent2"/>
                </a:gs>
              </a:gsLst>
              <a:lin ang="0" scaled="1"/>
            </a:gradFill>
            <a:ln w="9525" algn="ctr">
              <a:solidFill>
                <a:schemeClr val="folHlink"/>
              </a:solidFill>
              <a:prstDash val="dash"/>
              <a:miter lim="800000"/>
              <a:headEnd/>
              <a:tailEnd/>
            </a:ln>
          </p:spPr>
          <p:txBody>
            <a:bodyPr lIns="72000" tIns="0" rIns="72000" bIns="0"/>
            <a:lstStyle/>
            <a:p>
              <a:r>
                <a:rPr lang="en-US" sz="1000"/>
                <a:t>Load</a:t>
              </a:r>
            </a:p>
            <a:p>
              <a:r>
                <a:rPr lang="en-US" sz="1000" b="0"/>
                <a:t>From Sources to Staging</a:t>
              </a:r>
            </a:p>
          </p:txBody>
        </p:sp>
        <p:sp>
          <p:nvSpPr>
            <p:cNvPr id="65557" name="Rectangle 5"/>
            <p:cNvSpPr>
              <a:spLocks noChangeArrowheads="1"/>
            </p:cNvSpPr>
            <p:nvPr/>
          </p:nvSpPr>
          <p:spPr bwMode="auto">
            <a:xfrm>
              <a:off x="2857" y="2515"/>
              <a:ext cx="907" cy="1406"/>
            </a:xfrm>
            <a:prstGeom prst="rect">
              <a:avLst/>
            </a:prstGeom>
            <a:gradFill rotWithShape="1">
              <a:gsLst>
                <a:gs pos="0">
                  <a:schemeClr val="bg1"/>
                </a:gs>
                <a:gs pos="100000">
                  <a:schemeClr val="accent2"/>
                </a:gs>
              </a:gsLst>
              <a:lin ang="0" scaled="1"/>
            </a:gradFill>
            <a:ln w="9525" algn="ctr">
              <a:solidFill>
                <a:schemeClr val="folHlink"/>
              </a:solidFill>
              <a:prstDash val="dash"/>
              <a:miter lim="800000"/>
              <a:headEnd/>
              <a:tailEnd/>
            </a:ln>
          </p:spPr>
          <p:txBody>
            <a:bodyPr lIns="72000" tIns="0" rIns="72000" bIns="0"/>
            <a:lstStyle/>
            <a:p>
              <a:r>
                <a:rPr lang="en-US" sz="1000"/>
                <a:t>Check</a:t>
              </a:r>
            </a:p>
            <a:p>
              <a:r>
                <a:rPr lang="en-US" sz="1000" b="0"/>
                <a:t>Constraints before Load</a:t>
              </a:r>
            </a:p>
          </p:txBody>
        </p:sp>
        <p:sp>
          <p:nvSpPr>
            <p:cNvPr id="65558" name="Rectangle 6"/>
            <p:cNvSpPr>
              <a:spLocks noChangeArrowheads="1"/>
            </p:cNvSpPr>
            <p:nvPr/>
          </p:nvSpPr>
          <p:spPr bwMode="auto">
            <a:xfrm>
              <a:off x="3764" y="2515"/>
              <a:ext cx="907" cy="1406"/>
            </a:xfrm>
            <a:prstGeom prst="rect">
              <a:avLst/>
            </a:prstGeom>
            <a:gradFill rotWithShape="1">
              <a:gsLst>
                <a:gs pos="0">
                  <a:schemeClr val="bg1"/>
                </a:gs>
                <a:gs pos="100000">
                  <a:schemeClr val="accent2"/>
                </a:gs>
              </a:gsLst>
              <a:lin ang="0" scaled="1"/>
            </a:gradFill>
            <a:ln w="9525" algn="ctr">
              <a:solidFill>
                <a:schemeClr val="folHlink"/>
              </a:solidFill>
              <a:prstDash val="dash"/>
              <a:miter lim="800000"/>
              <a:headEnd/>
              <a:tailEnd/>
            </a:ln>
          </p:spPr>
          <p:txBody>
            <a:bodyPr lIns="72000" tIns="0" rIns="72000" bIns="0"/>
            <a:lstStyle/>
            <a:p>
              <a:r>
                <a:rPr lang="en-US" sz="1000"/>
                <a:t>Integrate</a:t>
              </a:r>
            </a:p>
            <a:p>
              <a:r>
                <a:rPr lang="en-US" sz="1000" b="0"/>
                <a:t>Transform and Move to Targets</a:t>
              </a:r>
            </a:p>
          </p:txBody>
        </p:sp>
        <p:sp>
          <p:nvSpPr>
            <p:cNvPr id="65559" name="Rectangle 7"/>
            <p:cNvSpPr>
              <a:spLocks noChangeArrowheads="1"/>
            </p:cNvSpPr>
            <p:nvPr/>
          </p:nvSpPr>
          <p:spPr bwMode="auto">
            <a:xfrm>
              <a:off x="4672" y="2515"/>
              <a:ext cx="907" cy="1406"/>
            </a:xfrm>
            <a:prstGeom prst="rect">
              <a:avLst/>
            </a:prstGeom>
            <a:gradFill rotWithShape="1">
              <a:gsLst>
                <a:gs pos="0">
                  <a:schemeClr val="bg1"/>
                </a:gs>
                <a:gs pos="100000">
                  <a:schemeClr val="accent2"/>
                </a:gs>
              </a:gsLst>
              <a:lin ang="0" scaled="1"/>
            </a:gradFill>
            <a:ln w="9525" algn="ctr">
              <a:solidFill>
                <a:schemeClr val="folHlink"/>
              </a:solidFill>
              <a:prstDash val="dash"/>
              <a:miter lim="800000"/>
              <a:headEnd/>
              <a:tailEnd/>
            </a:ln>
          </p:spPr>
          <p:txBody>
            <a:bodyPr lIns="72000" tIns="0" rIns="72000" bIns="0"/>
            <a:lstStyle/>
            <a:p>
              <a:r>
                <a:rPr lang="en-US" sz="1000"/>
                <a:t>Service</a:t>
              </a:r>
            </a:p>
            <a:p>
              <a:r>
                <a:rPr lang="en-US" sz="1000" b="0"/>
                <a:t>Expose Data and Transformation Services</a:t>
              </a:r>
            </a:p>
          </p:txBody>
        </p:sp>
        <p:sp>
          <p:nvSpPr>
            <p:cNvPr id="65560" name="Rectangle 8"/>
            <p:cNvSpPr>
              <a:spLocks noChangeArrowheads="1"/>
            </p:cNvSpPr>
            <p:nvPr/>
          </p:nvSpPr>
          <p:spPr bwMode="auto">
            <a:xfrm>
              <a:off x="142" y="2515"/>
              <a:ext cx="907" cy="1406"/>
            </a:xfrm>
            <a:prstGeom prst="rect">
              <a:avLst/>
            </a:prstGeom>
            <a:gradFill rotWithShape="1">
              <a:gsLst>
                <a:gs pos="0">
                  <a:schemeClr val="bg1"/>
                </a:gs>
                <a:gs pos="100000">
                  <a:schemeClr val="accent2"/>
                </a:gs>
              </a:gsLst>
              <a:lin ang="0" scaled="1"/>
            </a:gradFill>
            <a:ln w="9525" algn="ctr">
              <a:solidFill>
                <a:schemeClr val="folHlink"/>
              </a:solidFill>
              <a:prstDash val="dash"/>
              <a:miter lim="800000"/>
              <a:headEnd/>
              <a:tailEnd/>
            </a:ln>
          </p:spPr>
          <p:txBody>
            <a:bodyPr lIns="72000" tIns="0" rIns="72000" bIns="0"/>
            <a:lstStyle/>
            <a:p>
              <a:r>
                <a:rPr lang="en-US" sz="1000"/>
                <a:t>Reverse</a:t>
              </a:r>
            </a:p>
            <a:p>
              <a:r>
                <a:rPr lang="en-US" sz="1000" b="0"/>
                <a:t>Engineer Metadata</a:t>
              </a:r>
            </a:p>
          </p:txBody>
        </p:sp>
        <p:sp>
          <p:nvSpPr>
            <p:cNvPr id="65561" name="AutoShape 9"/>
            <p:cNvSpPr>
              <a:spLocks noChangeArrowheads="1"/>
            </p:cNvSpPr>
            <p:nvPr/>
          </p:nvSpPr>
          <p:spPr bwMode="auto">
            <a:xfrm>
              <a:off x="2925" y="3292"/>
              <a:ext cx="1701" cy="372"/>
            </a:xfrm>
            <a:prstGeom prst="can">
              <a:avLst>
                <a:gd name="adj" fmla="val 25218"/>
              </a:avLst>
            </a:prstGeom>
            <a:gradFill rotWithShape="1">
              <a:gsLst>
                <a:gs pos="0">
                  <a:schemeClr val="bg1"/>
                </a:gs>
                <a:gs pos="100000">
                  <a:schemeClr val="bg2"/>
                </a:gs>
              </a:gsLst>
              <a:path path="rect">
                <a:fillToRect r="100000" b="100000"/>
              </a:path>
            </a:gradFill>
            <a:ln w="9525">
              <a:solidFill>
                <a:srgbClr val="292929"/>
              </a:solidFill>
              <a:round/>
              <a:headEnd/>
              <a:tailEnd/>
            </a:ln>
          </p:spPr>
          <p:txBody>
            <a:bodyPr anchor="ctr">
              <a:spAutoFit/>
            </a:bodyPr>
            <a:lstStyle/>
            <a:p>
              <a:endParaRPr lang="it-IT"/>
            </a:p>
          </p:txBody>
        </p:sp>
        <p:sp>
          <p:nvSpPr>
            <p:cNvPr id="65562" name="AutoShape 10"/>
            <p:cNvSpPr>
              <a:spLocks noChangeArrowheads="1"/>
            </p:cNvSpPr>
            <p:nvPr/>
          </p:nvSpPr>
          <p:spPr bwMode="auto">
            <a:xfrm>
              <a:off x="317" y="2854"/>
              <a:ext cx="476" cy="204"/>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wrap="none" lIns="0" tIns="0" rIns="0" bIns="0" anchor="ctr"/>
            <a:lstStyle/>
            <a:p>
              <a:pPr>
                <a:lnSpc>
                  <a:spcPct val="85000"/>
                </a:lnSpc>
              </a:pPr>
              <a:r>
                <a:rPr lang="en-US" sz="900"/>
                <a:t>Reverse</a:t>
              </a:r>
            </a:p>
          </p:txBody>
        </p:sp>
        <p:sp>
          <p:nvSpPr>
            <p:cNvPr id="65563" name="AutoShape 11"/>
            <p:cNvSpPr>
              <a:spLocks noChangeArrowheads="1"/>
            </p:cNvSpPr>
            <p:nvPr/>
          </p:nvSpPr>
          <p:spPr bwMode="auto">
            <a:xfrm>
              <a:off x="1259" y="3535"/>
              <a:ext cx="476" cy="204"/>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pPr>
                <a:lnSpc>
                  <a:spcPct val="85000"/>
                </a:lnSpc>
              </a:pPr>
              <a:r>
                <a:rPr lang="en-US" sz="900"/>
                <a:t>Journalize</a:t>
              </a:r>
            </a:p>
          </p:txBody>
        </p:sp>
        <p:sp>
          <p:nvSpPr>
            <p:cNvPr id="65564" name="AutoShape 12"/>
            <p:cNvSpPr>
              <a:spLocks noChangeArrowheads="1"/>
            </p:cNvSpPr>
            <p:nvPr/>
          </p:nvSpPr>
          <p:spPr bwMode="auto">
            <a:xfrm>
              <a:off x="2166" y="3305"/>
              <a:ext cx="476" cy="204"/>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wrap="none" lIns="0" tIns="0" rIns="0" bIns="0" anchor="ctr"/>
            <a:lstStyle/>
            <a:p>
              <a:pPr>
                <a:lnSpc>
                  <a:spcPct val="85000"/>
                </a:lnSpc>
              </a:pPr>
              <a:r>
                <a:rPr lang="en-US" sz="1000"/>
                <a:t>Load</a:t>
              </a:r>
            </a:p>
          </p:txBody>
        </p:sp>
        <p:sp>
          <p:nvSpPr>
            <p:cNvPr id="65565" name="AutoShape 13"/>
            <p:cNvSpPr>
              <a:spLocks noChangeArrowheads="1"/>
            </p:cNvSpPr>
            <p:nvPr/>
          </p:nvSpPr>
          <p:spPr bwMode="auto">
            <a:xfrm>
              <a:off x="3107" y="3513"/>
              <a:ext cx="476" cy="204"/>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wrap="none" lIns="0" tIns="0" rIns="0" bIns="0" anchor="ctr"/>
            <a:lstStyle/>
            <a:p>
              <a:pPr>
                <a:lnSpc>
                  <a:spcPct val="85000"/>
                </a:lnSpc>
              </a:pPr>
              <a:r>
                <a:rPr lang="en-US" sz="1000"/>
                <a:t>Check</a:t>
              </a:r>
            </a:p>
          </p:txBody>
        </p:sp>
        <p:sp>
          <p:nvSpPr>
            <p:cNvPr id="65566" name="AutoShape 14"/>
            <p:cNvSpPr>
              <a:spLocks noChangeArrowheads="1"/>
            </p:cNvSpPr>
            <p:nvPr/>
          </p:nvSpPr>
          <p:spPr bwMode="auto">
            <a:xfrm>
              <a:off x="327" y="3326"/>
              <a:ext cx="290" cy="341"/>
            </a:xfrm>
            <a:prstGeom prst="can">
              <a:avLst>
                <a:gd name="adj" fmla="val 25218"/>
              </a:avLst>
            </a:prstGeom>
            <a:gradFill rotWithShape="1">
              <a:gsLst>
                <a:gs pos="0">
                  <a:schemeClr val="bg1"/>
                </a:gs>
                <a:gs pos="100000">
                  <a:schemeClr val="bg2"/>
                </a:gs>
              </a:gsLst>
              <a:path path="rect">
                <a:fillToRect r="100000" b="100000"/>
              </a:path>
            </a:gradFill>
            <a:ln w="9525">
              <a:solidFill>
                <a:srgbClr val="292929"/>
              </a:solidFill>
              <a:round/>
              <a:headEnd/>
              <a:tailEnd/>
            </a:ln>
          </p:spPr>
          <p:txBody>
            <a:bodyPr anchor="ctr">
              <a:spAutoFit/>
            </a:bodyPr>
            <a:lstStyle/>
            <a:p>
              <a:endParaRPr lang="it-IT"/>
            </a:p>
          </p:txBody>
        </p:sp>
        <p:sp>
          <p:nvSpPr>
            <p:cNvPr id="65567" name="AutoShape 15"/>
            <p:cNvSpPr>
              <a:spLocks noChangeArrowheads="1"/>
            </p:cNvSpPr>
            <p:nvPr/>
          </p:nvSpPr>
          <p:spPr bwMode="auto">
            <a:xfrm>
              <a:off x="531" y="3236"/>
              <a:ext cx="290" cy="341"/>
            </a:xfrm>
            <a:prstGeom prst="can">
              <a:avLst>
                <a:gd name="adj" fmla="val 25218"/>
              </a:avLst>
            </a:prstGeom>
            <a:gradFill rotWithShape="1">
              <a:gsLst>
                <a:gs pos="0">
                  <a:schemeClr val="bg1"/>
                </a:gs>
                <a:gs pos="100000">
                  <a:schemeClr val="bg2"/>
                </a:gs>
              </a:gsLst>
              <a:path path="rect">
                <a:fillToRect r="100000" b="100000"/>
              </a:path>
            </a:gradFill>
            <a:ln w="9525">
              <a:solidFill>
                <a:srgbClr val="292929"/>
              </a:solidFill>
              <a:round/>
              <a:headEnd/>
              <a:tailEnd/>
            </a:ln>
          </p:spPr>
          <p:txBody>
            <a:bodyPr anchor="ctr">
              <a:spAutoFit/>
            </a:bodyPr>
            <a:lstStyle/>
            <a:p>
              <a:endParaRPr lang="it-IT"/>
            </a:p>
          </p:txBody>
        </p:sp>
        <p:sp>
          <p:nvSpPr>
            <p:cNvPr id="65568" name="AutoShape 16"/>
            <p:cNvSpPr>
              <a:spLocks noChangeArrowheads="1"/>
            </p:cNvSpPr>
            <p:nvPr/>
          </p:nvSpPr>
          <p:spPr bwMode="auto">
            <a:xfrm>
              <a:off x="441" y="3439"/>
              <a:ext cx="290" cy="341"/>
            </a:xfrm>
            <a:prstGeom prst="can">
              <a:avLst>
                <a:gd name="adj" fmla="val 25218"/>
              </a:avLst>
            </a:prstGeom>
            <a:gradFill rotWithShape="1">
              <a:gsLst>
                <a:gs pos="0">
                  <a:schemeClr val="bg1"/>
                </a:gs>
                <a:gs pos="100000">
                  <a:schemeClr val="bg2"/>
                </a:gs>
              </a:gsLst>
              <a:path path="rect">
                <a:fillToRect r="100000" b="100000"/>
              </a:path>
            </a:gradFill>
            <a:ln w="9525">
              <a:solidFill>
                <a:srgbClr val="292929"/>
              </a:solidFill>
              <a:round/>
              <a:headEnd/>
              <a:tailEnd/>
            </a:ln>
          </p:spPr>
          <p:txBody>
            <a:bodyPr anchor="ctr">
              <a:spAutoFit/>
            </a:bodyPr>
            <a:lstStyle/>
            <a:p>
              <a:endParaRPr lang="it-IT"/>
            </a:p>
          </p:txBody>
        </p:sp>
        <p:sp>
          <p:nvSpPr>
            <p:cNvPr id="65569" name="AutoShape 17"/>
            <p:cNvSpPr>
              <a:spLocks noChangeArrowheads="1"/>
            </p:cNvSpPr>
            <p:nvPr/>
          </p:nvSpPr>
          <p:spPr bwMode="auto">
            <a:xfrm>
              <a:off x="3855" y="3305"/>
              <a:ext cx="476" cy="204"/>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wrap="none" lIns="0" tIns="0" rIns="0" bIns="0" anchor="ctr"/>
            <a:lstStyle/>
            <a:p>
              <a:pPr>
                <a:lnSpc>
                  <a:spcPct val="85000"/>
                </a:lnSpc>
              </a:pPr>
              <a:r>
                <a:rPr lang="en-US" sz="1000"/>
                <a:t>Integrate</a:t>
              </a:r>
            </a:p>
          </p:txBody>
        </p:sp>
        <p:sp>
          <p:nvSpPr>
            <p:cNvPr id="65570" name="AutoShape 18"/>
            <p:cNvSpPr>
              <a:spLocks noChangeArrowheads="1"/>
            </p:cNvSpPr>
            <p:nvPr/>
          </p:nvSpPr>
          <p:spPr bwMode="auto">
            <a:xfrm>
              <a:off x="4876" y="3371"/>
              <a:ext cx="476" cy="204"/>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wrap="none" lIns="0" tIns="0" rIns="0" bIns="0" anchor="ctr"/>
            <a:lstStyle/>
            <a:p>
              <a:pPr>
                <a:lnSpc>
                  <a:spcPct val="85000"/>
                </a:lnSpc>
              </a:pPr>
              <a:r>
                <a:rPr lang="en-US" sz="1000"/>
                <a:t>Services</a:t>
              </a:r>
            </a:p>
          </p:txBody>
        </p:sp>
        <p:sp>
          <p:nvSpPr>
            <p:cNvPr id="65571" name="Text Box 19"/>
            <p:cNvSpPr txBox="1">
              <a:spLocks noChangeArrowheads="1"/>
            </p:cNvSpPr>
            <p:nvPr/>
          </p:nvSpPr>
          <p:spPr bwMode="auto">
            <a:xfrm>
              <a:off x="147" y="2364"/>
              <a:ext cx="2695" cy="132"/>
            </a:xfrm>
            <a:prstGeom prst="rect">
              <a:avLst/>
            </a:prstGeom>
            <a:noFill/>
            <a:ln w="9525" algn="ctr">
              <a:noFill/>
              <a:miter lim="800000"/>
              <a:headEnd/>
              <a:tailEnd/>
            </a:ln>
          </p:spPr>
          <p:txBody>
            <a:bodyPr wrap="none" lIns="0" tIns="0" rIns="0" bIns="0">
              <a:spAutoFit/>
            </a:bodyPr>
            <a:lstStyle/>
            <a:p>
              <a:pPr>
                <a:lnSpc>
                  <a:spcPct val="85000"/>
                </a:lnSpc>
              </a:pPr>
              <a:r>
                <a:rPr lang="en-US" sz="1600"/>
                <a:t>Pluggable Knowledge Modules Architecture</a:t>
              </a:r>
            </a:p>
          </p:txBody>
        </p:sp>
        <p:cxnSp>
          <p:nvCxnSpPr>
            <p:cNvPr id="65572" name="AutoShape 20"/>
            <p:cNvCxnSpPr>
              <a:cxnSpLocks noChangeShapeType="1"/>
              <a:stCxn id="65567" idx="1"/>
              <a:endCxn id="65562" idx="2"/>
            </p:cNvCxnSpPr>
            <p:nvPr/>
          </p:nvCxnSpPr>
          <p:spPr bwMode="auto">
            <a:xfrm rot="16200000" flipV="1">
              <a:off x="527" y="3086"/>
              <a:ext cx="178" cy="121"/>
            </a:xfrm>
            <a:prstGeom prst="bentConnector3">
              <a:avLst>
                <a:gd name="adj1" fmla="val 50000"/>
              </a:avLst>
            </a:prstGeom>
            <a:noFill/>
            <a:ln w="9525">
              <a:solidFill>
                <a:schemeClr val="accent1"/>
              </a:solidFill>
              <a:miter lim="800000"/>
              <a:headEnd/>
              <a:tailEnd type="triangle" w="med" len="med"/>
            </a:ln>
          </p:spPr>
        </p:cxnSp>
        <p:cxnSp>
          <p:nvCxnSpPr>
            <p:cNvPr id="65573" name="AutoShape 21"/>
            <p:cNvCxnSpPr>
              <a:cxnSpLocks noChangeShapeType="1"/>
              <a:stCxn id="65581" idx="3"/>
              <a:endCxn id="65563" idx="1"/>
            </p:cNvCxnSpPr>
            <p:nvPr/>
          </p:nvCxnSpPr>
          <p:spPr bwMode="auto">
            <a:xfrm>
              <a:off x="896" y="3502"/>
              <a:ext cx="363" cy="135"/>
            </a:xfrm>
            <a:prstGeom prst="bentConnector3">
              <a:avLst>
                <a:gd name="adj1" fmla="val 49861"/>
              </a:avLst>
            </a:prstGeom>
            <a:noFill/>
            <a:ln w="9525">
              <a:solidFill>
                <a:schemeClr val="accent1"/>
              </a:solidFill>
              <a:miter lim="800000"/>
              <a:headEnd/>
              <a:tailEnd type="triangle" w="med" len="med"/>
            </a:ln>
          </p:spPr>
        </p:cxnSp>
        <p:cxnSp>
          <p:nvCxnSpPr>
            <p:cNvPr id="65574" name="AutoShape 22"/>
            <p:cNvCxnSpPr>
              <a:cxnSpLocks noChangeShapeType="1"/>
              <a:stCxn id="65567" idx="4"/>
              <a:endCxn id="65564" idx="1"/>
            </p:cNvCxnSpPr>
            <p:nvPr/>
          </p:nvCxnSpPr>
          <p:spPr bwMode="auto">
            <a:xfrm>
              <a:off x="821" y="3406"/>
              <a:ext cx="1345" cy="1"/>
            </a:xfrm>
            <a:prstGeom prst="straightConnector1">
              <a:avLst/>
            </a:prstGeom>
            <a:noFill/>
            <a:ln w="9525">
              <a:solidFill>
                <a:schemeClr val="accent1"/>
              </a:solidFill>
              <a:round/>
              <a:headEnd/>
              <a:tailEnd type="triangle" w="med" len="med"/>
            </a:ln>
          </p:spPr>
        </p:cxnSp>
        <p:cxnSp>
          <p:nvCxnSpPr>
            <p:cNvPr id="65575" name="AutoShape 23"/>
            <p:cNvCxnSpPr>
              <a:cxnSpLocks noChangeShapeType="1"/>
              <a:stCxn id="65563" idx="3"/>
              <a:endCxn id="65564" idx="2"/>
            </p:cNvCxnSpPr>
            <p:nvPr/>
          </p:nvCxnSpPr>
          <p:spPr bwMode="auto">
            <a:xfrm flipV="1">
              <a:off x="1735" y="3509"/>
              <a:ext cx="669" cy="128"/>
            </a:xfrm>
            <a:prstGeom prst="bentConnector2">
              <a:avLst/>
            </a:prstGeom>
            <a:noFill/>
            <a:ln w="9525">
              <a:solidFill>
                <a:schemeClr val="accent1"/>
              </a:solidFill>
              <a:miter lim="800000"/>
              <a:headEnd/>
              <a:tailEnd type="triangle" w="med" len="med"/>
            </a:ln>
          </p:spPr>
        </p:cxnSp>
        <p:cxnSp>
          <p:nvCxnSpPr>
            <p:cNvPr id="65576" name="AutoShape 24"/>
            <p:cNvCxnSpPr>
              <a:cxnSpLocks noChangeShapeType="1"/>
              <a:stCxn id="65564" idx="3"/>
              <a:endCxn id="65582" idx="1"/>
            </p:cNvCxnSpPr>
            <p:nvPr/>
          </p:nvCxnSpPr>
          <p:spPr bwMode="auto">
            <a:xfrm>
              <a:off x="2642" y="3407"/>
              <a:ext cx="329" cy="0"/>
            </a:xfrm>
            <a:prstGeom prst="straightConnector1">
              <a:avLst/>
            </a:prstGeom>
            <a:noFill/>
            <a:ln w="9525">
              <a:solidFill>
                <a:schemeClr val="accent1"/>
              </a:solidFill>
              <a:round/>
              <a:headEnd/>
              <a:tailEnd type="triangle" w="med" len="med"/>
            </a:ln>
          </p:spPr>
        </p:cxnSp>
        <p:sp>
          <p:nvSpPr>
            <p:cNvPr id="65577" name="AutoShape 25"/>
            <p:cNvSpPr>
              <a:spLocks noChangeArrowheads="1"/>
            </p:cNvSpPr>
            <p:nvPr/>
          </p:nvSpPr>
          <p:spPr bwMode="auto">
            <a:xfrm>
              <a:off x="635" y="3354"/>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78" name="AutoShape 26"/>
            <p:cNvSpPr>
              <a:spLocks noChangeArrowheads="1"/>
            </p:cNvSpPr>
            <p:nvPr/>
          </p:nvSpPr>
          <p:spPr bwMode="auto">
            <a:xfrm>
              <a:off x="589" y="3376"/>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79" name="AutoShape 27"/>
            <p:cNvSpPr>
              <a:spLocks noChangeArrowheads="1"/>
            </p:cNvSpPr>
            <p:nvPr/>
          </p:nvSpPr>
          <p:spPr bwMode="auto">
            <a:xfrm>
              <a:off x="521" y="3422"/>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80" name="AutoShape 28"/>
            <p:cNvSpPr>
              <a:spLocks noChangeArrowheads="1"/>
            </p:cNvSpPr>
            <p:nvPr/>
          </p:nvSpPr>
          <p:spPr bwMode="auto">
            <a:xfrm>
              <a:off x="499" y="3535"/>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81" name="AutoShape 29"/>
            <p:cNvSpPr>
              <a:spLocks noChangeArrowheads="1"/>
            </p:cNvSpPr>
            <p:nvPr/>
          </p:nvSpPr>
          <p:spPr bwMode="auto">
            <a:xfrm>
              <a:off x="577" y="3421"/>
              <a:ext cx="319" cy="264"/>
            </a:xfrm>
            <a:prstGeom prst="irregularSeal2">
              <a:avLst/>
            </a:prstGeom>
            <a:gradFill rotWithShape="1">
              <a:gsLst>
                <a:gs pos="0">
                  <a:srgbClr val="FFFFFF"/>
                </a:gs>
                <a:gs pos="100000">
                  <a:srgbClr val="FD0000"/>
                </a:gs>
              </a:gsLst>
              <a:lin ang="0" scaled="1"/>
            </a:gradFill>
            <a:ln w="9525" algn="ctr">
              <a:solidFill>
                <a:srgbClr val="333333"/>
              </a:solidFill>
              <a:miter lim="800000"/>
              <a:headEnd/>
              <a:tailEnd/>
            </a:ln>
          </p:spPr>
          <p:txBody>
            <a:bodyPr wrap="none" lIns="93600" tIns="46800" rIns="93600" bIns="46800" anchor="ctr"/>
            <a:lstStyle/>
            <a:p>
              <a:pPr marL="342900" indent="-342900" eaLnBrk="0" hangingPunct="0">
                <a:spcBef>
                  <a:spcPct val="20000"/>
                </a:spcBef>
                <a:buClr>
                  <a:srgbClr val="C10000"/>
                </a:buClr>
                <a:buFont typeface="Wingdings" pitchFamily="2" charset="2"/>
                <a:buNone/>
              </a:pPr>
              <a:r>
                <a:rPr lang="en-US" sz="1000">
                  <a:solidFill>
                    <a:srgbClr val="000000"/>
                  </a:solidFill>
                  <a:cs typeface="Times New Roman" pitchFamily="18" charset="0"/>
                </a:rPr>
                <a:t>CDC</a:t>
              </a:r>
            </a:p>
          </p:txBody>
        </p:sp>
        <p:sp>
          <p:nvSpPr>
            <p:cNvPr id="65582" name="AutoShape 30"/>
            <p:cNvSpPr>
              <a:spLocks noChangeArrowheads="1"/>
            </p:cNvSpPr>
            <p:nvPr/>
          </p:nvSpPr>
          <p:spPr bwMode="auto">
            <a:xfrm>
              <a:off x="2971" y="3348"/>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83" name="AutoShape 31"/>
            <p:cNvSpPr>
              <a:spLocks noChangeArrowheads="1"/>
            </p:cNvSpPr>
            <p:nvPr/>
          </p:nvSpPr>
          <p:spPr bwMode="auto">
            <a:xfrm>
              <a:off x="3085" y="3348"/>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84" name="AutoShape 32"/>
            <p:cNvSpPr>
              <a:spLocks noChangeArrowheads="1"/>
            </p:cNvSpPr>
            <p:nvPr/>
          </p:nvSpPr>
          <p:spPr bwMode="auto">
            <a:xfrm>
              <a:off x="3017" y="3331"/>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85" name="AutoShape 33"/>
            <p:cNvSpPr>
              <a:spLocks noChangeArrowheads="1"/>
            </p:cNvSpPr>
            <p:nvPr/>
          </p:nvSpPr>
          <p:spPr bwMode="auto">
            <a:xfrm>
              <a:off x="3775" y="3581"/>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86" name="AutoShape 34"/>
            <p:cNvSpPr>
              <a:spLocks noChangeArrowheads="1"/>
            </p:cNvSpPr>
            <p:nvPr/>
          </p:nvSpPr>
          <p:spPr bwMode="auto">
            <a:xfrm>
              <a:off x="3889" y="3626"/>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87" name="AutoShape 35"/>
            <p:cNvSpPr>
              <a:spLocks noChangeArrowheads="1"/>
            </p:cNvSpPr>
            <p:nvPr/>
          </p:nvSpPr>
          <p:spPr bwMode="auto">
            <a:xfrm>
              <a:off x="3821" y="3604"/>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88" name="AutoShape 36"/>
            <p:cNvSpPr>
              <a:spLocks noChangeArrowheads="1"/>
            </p:cNvSpPr>
            <p:nvPr/>
          </p:nvSpPr>
          <p:spPr bwMode="auto">
            <a:xfrm>
              <a:off x="4444" y="3348"/>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89" name="AutoShape 37"/>
            <p:cNvSpPr>
              <a:spLocks noChangeArrowheads="1"/>
            </p:cNvSpPr>
            <p:nvPr/>
          </p:nvSpPr>
          <p:spPr bwMode="auto">
            <a:xfrm>
              <a:off x="4513" y="3414"/>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sp>
          <p:nvSpPr>
            <p:cNvPr id="65590" name="AutoShape 38"/>
            <p:cNvSpPr>
              <a:spLocks noChangeArrowheads="1"/>
            </p:cNvSpPr>
            <p:nvPr/>
          </p:nvSpPr>
          <p:spPr bwMode="auto">
            <a:xfrm>
              <a:off x="4490" y="3370"/>
              <a:ext cx="102" cy="117"/>
            </a:xfrm>
            <a:prstGeom prst="flowChartInternalStorage">
              <a:avLst/>
            </a:prstGeom>
            <a:solidFill>
              <a:schemeClr val="bg1"/>
            </a:solidFill>
            <a:ln w="9525">
              <a:solidFill>
                <a:srgbClr val="777777"/>
              </a:solidFill>
              <a:miter lim="800000"/>
              <a:headEnd/>
              <a:tailEnd/>
            </a:ln>
          </p:spPr>
          <p:txBody>
            <a:bodyPr wrap="none" anchor="ctr"/>
            <a:lstStyle/>
            <a:p>
              <a:endParaRPr lang="it-IT"/>
            </a:p>
          </p:txBody>
        </p:sp>
        <p:cxnSp>
          <p:nvCxnSpPr>
            <p:cNvPr id="65591" name="AutoShape 39"/>
            <p:cNvCxnSpPr>
              <a:cxnSpLocks noChangeShapeType="1"/>
              <a:stCxn id="65582" idx="2"/>
              <a:endCxn id="65565" idx="1"/>
            </p:cNvCxnSpPr>
            <p:nvPr/>
          </p:nvCxnSpPr>
          <p:spPr bwMode="auto">
            <a:xfrm rot="16200000" flipH="1">
              <a:off x="2990" y="3497"/>
              <a:ext cx="150" cy="85"/>
            </a:xfrm>
            <a:prstGeom prst="bentConnector2">
              <a:avLst/>
            </a:prstGeom>
            <a:noFill/>
            <a:ln w="9525">
              <a:solidFill>
                <a:schemeClr val="accent1"/>
              </a:solidFill>
              <a:miter lim="800000"/>
              <a:headEnd/>
              <a:tailEnd type="triangle" w="med" len="med"/>
            </a:ln>
          </p:spPr>
        </p:cxnSp>
        <p:cxnSp>
          <p:nvCxnSpPr>
            <p:cNvPr id="65592" name="AutoShape 40"/>
            <p:cNvCxnSpPr>
              <a:cxnSpLocks noChangeShapeType="1"/>
              <a:stCxn id="65565" idx="3"/>
              <a:endCxn id="65587" idx="1"/>
            </p:cNvCxnSpPr>
            <p:nvPr/>
          </p:nvCxnSpPr>
          <p:spPr bwMode="auto">
            <a:xfrm>
              <a:off x="3583" y="3615"/>
              <a:ext cx="238" cy="48"/>
            </a:xfrm>
            <a:prstGeom prst="bentConnector3">
              <a:avLst>
                <a:gd name="adj1" fmla="val 50000"/>
              </a:avLst>
            </a:prstGeom>
            <a:noFill/>
            <a:ln w="9525">
              <a:solidFill>
                <a:schemeClr val="accent1"/>
              </a:solidFill>
              <a:miter lim="800000"/>
              <a:headEnd/>
              <a:tailEnd type="triangle" w="med" len="med"/>
            </a:ln>
          </p:spPr>
        </p:cxnSp>
        <p:cxnSp>
          <p:nvCxnSpPr>
            <p:cNvPr id="65593" name="AutoShape 41"/>
            <p:cNvCxnSpPr>
              <a:cxnSpLocks noChangeShapeType="1"/>
              <a:stCxn id="65583" idx="3"/>
              <a:endCxn id="65569" idx="1"/>
            </p:cNvCxnSpPr>
            <p:nvPr/>
          </p:nvCxnSpPr>
          <p:spPr bwMode="auto">
            <a:xfrm>
              <a:off x="3187" y="3407"/>
              <a:ext cx="668" cy="0"/>
            </a:xfrm>
            <a:prstGeom prst="straightConnector1">
              <a:avLst/>
            </a:prstGeom>
            <a:noFill/>
            <a:ln w="9525">
              <a:solidFill>
                <a:schemeClr val="accent1"/>
              </a:solidFill>
              <a:round/>
              <a:headEnd/>
              <a:tailEnd type="triangle" w="med" len="med"/>
            </a:ln>
          </p:spPr>
        </p:cxnSp>
        <p:cxnSp>
          <p:nvCxnSpPr>
            <p:cNvPr id="65594" name="AutoShape 42"/>
            <p:cNvCxnSpPr>
              <a:cxnSpLocks noChangeShapeType="1"/>
              <a:stCxn id="65569" idx="3"/>
              <a:endCxn id="65588" idx="1"/>
            </p:cNvCxnSpPr>
            <p:nvPr/>
          </p:nvCxnSpPr>
          <p:spPr bwMode="auto">
            <a:xfrm>
              <a:off x="4331" y="3407"/>
              <a:ext cx="113" cy="0"/>
            </a:xfrm>
            <a:prstGeom prst="straightConnector1">
              <a:avLst/>
            </a:prstGeom>
            <a:noFill/>
            <a:ln w="9525">
              <a:solidFill>
                <a:schemeClr val="accent1"/>
              </a:solidFill>
              <a:round/>
              <a:headEnd/>
              <a:tailEnd type="triangle" w="med" len="med"/>
            </a:ln>
          </p:spPr>
        </p:cxnSp>
        <p:sp>
          <p:nvSpPr>
            <p:cNvPr id="65595" name="Text Box 43"/>
            <p:cNvSpPr txBox="1">
              <a:spLocks noChangeArrowheads="1"/>
            </p:cNvSpPr>
            <p:nvPr/>
          </p:nvSpPr>
          <p:spPr bwMode="auto">
            <a:xfrm>
              <a:off x="430" y="3666"/>
              <a:ext cx="267" cy="74"/>
            </a:xfrm>
            <a:prstGeom prst="rect">
              <a:avLst/>
            </a:prstGeom>
            <a:noFill/>
            <a:ln w="9525" algn="ctr">
              <a:noFill/>
              <a:miter lim="800000"/>
              <a:headEnd/>
              <a:tailEnd/>
            </a:ln>
          </p:spPr>
          <p:txBody>
            <a:bodyPr wrap="none" lIns="0" tIns="0" rIns="0" bIns="0">
              <a:spAutoFit/>
            </a:bodyPr>
            <a:lstStyle/>
            <a:p>
              <a:pPr>
                <a:lnSpc>
                  <a:spcPct val="85000"/>
                </a:lnSpc>
              </a:pPr>
              <a:r>
                <a:rPr lang="en-US" sz="900" b="0"/>
                <a:t>Sources</a:t>
              </a:r>
            </a:p>
          </p:txBody>
        </p:sp>
        <p:sp>
          <p:nvSpPr>
            <p:cNvPr id="65596" name="Text Box 44"/>
            <p:cNvSpPr txBox="1">
              <a:spLocks noChangeArrowheads="1"/>
            </p:cNvSpPr>
            <p:nvPr/>
          </p:nvSpPr>
          <p:spPr bwMode="auto">
            <a:xfrm>
              <a:off x="2942" y="3258"/>
              <a:ext cx="485" cy="74"/>
            </a:xfrm>
            <a:prstGeom prst="rect">
              <a:avLst/>
            </a:prstGeom>
            <a:noFill/>
            <a:ln w="9525" algn="ctr">
              <a:noFill/>
              <a:miter lim="800000"/>
              <a:headEnd/>
              <a:tailEnd/>
            </a:ln>
          </p:spPr>
          <p:txBody>
            <a:bodyPr wrap="none" lIns="0" tIns="0" rIns="0" bIns="0">
              <a:spAutoFit/>
            </a:bodyPr>
            <a:lstStyle/>
            <a:p>
              <a:pPr>
                <a:lnSpc>
                  <a:spcPct val="85000"/>
                </a:lnSpc>
              </a:pPr>
              <a:r>
                <a:rPr lang="en-US" sz="900" b="0"/>
                <a:t>Staging Tables</a:t>
              </a:r>
            </a:p>
          </p:txBody>
        </p:sp>
        <p:sp>
          <p:nvSpPr>
            <p:cNvPr id="65597" name="Text Box 45"/>
            <p:cNvSpPr txBox="1">
              <a:spLocks noChangeArrowheads="1"/>
            </p:cNvSpPr>
            <p:nvPr/>
          </p:nvSpPr>
          <p:spPr bwMode="auto">
            <a:xfrm>
              <a:off x="3684" y="3757"/>
              <a:ext cx="400" cy="74"/>
            </a:xfrm>
            <a:prstGeom prst="rect">
              <a:avLst/>
            </a:prstGeom>
            <a:noFill/>
            <a:ln w="9525" algn="ctr">
              <a:noFill/>
              <a:miter lim="800000"/>
              <a:headEnd/>
              <a:tailEnd/>
            </a:ln>
          </p:spPr>
          <p:txBody>
            <a:bodyPr wrap="none" lIns="0" tIns="0" rIns="0" bIns="0">
              <a:spAutoFit/>
            </a:bodyPr>
            <a:lstStyle/>
            <a:p>
              <a:pPr>
                <a:lnSpc>
                  <a:spcPct val="85000"/>
                </a:lnSpc>
              </a:pPr>
              <a:r>
                <a:rPr lang="en-US" sz="900" b="0"/>
                <a:t>Error Tables</a:t>
              </a:r>
            </a:p>
          </p:txBody>
        </p:sp>
        <p:sp>
          <p:nvSpPr>
            <p:cNvPr id="65598" name="Text Box 46"/>
            <p:cNvSpPr txBox="1">
              <a:spLocks noChangeArrowheads="1"/>
            </p:cNvSpPr>
            <p:nvPr/>
          </p:nvSpPr>
          <p:spPr bwMode="auto">
            <a:xfrm>
              <a:off x="4216" y="3558"/>
              <a:ext cx="448" cy="74"/>
            </a:xfrm>
            <a:prstGeom prst="rect">
              <a:avLst/>
            </a:prstGeom>
            <a:noFill/>
            <a:ln w="9525" algn="ctr">
              <a:noFill/>
              <a:miter lim="800000"/>
              <a:headEnd/>
              <a:tailEnd/>
            </a:ln>
          </p:spPr>
          <p:txBody>
            <a:bodyPr wrap="none" lIns="0" tIns="0" rIns="0" bIns="0">
              <a:spAutoFit/>
            </a:bodyPr>
            <a:lstStyle/>
            <a:p>
              <a:pPr>
                <a:lnSpc>
                  <a:spcPct val="85000"/>
                </a:lnSpc>
              </a:pPr>
              <a:r>
                <a:rPr lang="en-US" sz="900" b="0"/>
                <a:t>Target Tables</a:t>
              </a:r>
            </a:p>
          </p:txBody>
        </p:sp>
        <p:sp>
          <p:nvSpPr>
            <p:cNvPr id="65599" name="Oval 47"/>
            <p:cNvSpPr>
              <a:spLocks noChangeArrowheads="1"/>
            </p:cNvSpPr>
            <p:nvPr/>
          </p:nvSpPr>
          <p:spPr bwMode="auto">
            <a:xfrm>
              <a:off x="4740" y="2924"/>
              <a:ext cx="748" cy="327"/>
            </a:xfrm>
            <a:prstGeom prst="ellipse">
              <a:avLst/>
            </a:prstGeom>
            <a:solidFill>
              <a:schemeClr val="bg1"/>
            </a:solidFill>
            <a:ln w="9525" algn="ctr">
              <a:solidFill>
                <a:srgbClr val="292929"/>
              </a:solidFill>
              <a:round/>
              <a:headEnd/>
              <a:tailEnd/>
            </a:ln>
          </p:spPr>
          <p:txBody>
            <a:bodyPr anchor="ctr">
              <a:spAutoFit/>
            </a:bodyPr>
            <a:lstStyle/>
            <a:p>
              <a:endParaRPr lang="it-IT"/>
            </a:p>
          </p:txBody>
        </p:sp>
        <p:sp>
          <p:nvSpPr>
            <p:cNvPr id="65600" name="Oval 48"/>
            <p:cNvSpPr>
              <a:spLocks noChangeArrowheads="1"/>
            </p:cNvSpPr>
            <p:nvPr/>
          </p:nvSpPr>
          <p:spPr bwMode="auto">
            <a:xfrm>
              <a:off x="4830" y="2977"/>
              <a:ext cx="293" cy="267"/>
            </a:xfrm>
            <a:prstGeom prst="ellipse">
              <a:avLst/>
            </a:prstGeom>
            <a:gradFill rotWithShape="1">
              <a:gsLst>
                <a:gs pos="0">
                  <a:schemeClr val="bg1"/>
                </a:gs>
                <a:gs pos="100000">
                  <a:schemeClr val="bg2"/>
                </a:gs>
              </a:gsLst>
              <a:path path="rect">
                <a:fillToRect r="100000" b="100000"/>
              </a:path>
            </a:gradFill>
            <a:ln w="9525" algn="ctr">
              <a:solidFill>
                <a:srgbClr val="292929"/>
              </a:solidFill>
              <a:round/>
              <a:headEnd/>
              <a:tailEnd/>
            </a:ln>
          </p:spPr>
          <p:txBody>
            <a:bodyPr anchor="ctr">
              <a:spAutoFit/>
            </a:bodyPr>
            <a:lstStyle/>
            <a:p>
              <a:pPr>
                <a:lnSpc>
                  <a:spcPct val="85000"/>
                </a:lnSpc>
              </a:pPr>
              <a:r>
                <a:rPr lang="en-US" sz="800"/>
                <a:t>WS</a:t>
              </a:r>
            </a:p>
          </p:txBody>
        </p:sp>
        <p:sp>
          <p:nvSpPr>
            <p:cNvPr id="65601" name="Oval 49"/>
            <p:cNvSpPr>
              <a:spLocks noChangeArrowheads="1"/>
            </p:cNvSpPr>
            <p:nvPr/>
          </p:nvSpPr>
          <p:spPr bwMode="auto">
            <a:xfrm>
              <a:off x="4944" y="2932"/>
              <a:ext cx="293" cy="267"/>
            </a:xfrm>
            <a:prstGeom prst="ellipse">
              <a:avLst/>
            </a:prstGeom>
            <a:gradFill rotWithShape="1">
              <a:gsLst>
                <a:gs pos="0">
                  <a:schemeClr val="bg1"/>
                </a:gs>
                <a:gs pos="100000">
                  <a:schemeClr val="bg2"/>
                </a:gs>
              </a:gsLst>
              <a:path path="rect">
                <a:fillToRect r="100000" b="100000"/>
              </a:path>
            </a:gradFill>
            <a:ln w="9525" algn="ctr">
              <a:solidFill>
                <a:srgbClr val="292929"/>
              </a:solidFill>
              <a:round/>
              <a:headEnd/>
              <a:tailEnd/>
            </a:ln>
          </p:spPr>
          <p:txBody>
            <a:bodyPr anchor="ctr">
              <a:spAutoFit/>
            </a:bodyPr>
            <a:lstStyle/>
            <a:p>
              <a:pPr>
                <a:lnSpc>
                  <a:spcPct val="85000"/>
                </a:lnSpc>
              </a:pPr>
              <a:r>
                <a:rPr lang="en-US" sz="800"/>
                <a:t>WS</a:t>
              </a:r>
            </a:p>
          </p:txBody>
        </p:sp>
        <p:sp>
          <p:nvSpPr>
            <p:cNvPr id="65602" name="Oval 50"/>
            <p:cNvSpPr>
              <a:spLocks noChangeArrowheads="1"/>
            </p:cNvSpPr>
            <p:nvPr/>
          </p:nvSpPr>
          <p:spPr bwMode="auto">
            <a:xfrm>
              <a:off x="5080" y="2977"/>
              <a:ext cx="293" cy="267"/>
            </a:xfrm>
            <a:prstGeom prst="ellipse">
              <a:avLst/>
            </a:prstGeom>
            <a:gradFill rotWithShape="1">
              <a:gsLst>
                <a:gs pos="0">
                  <a:schemeClr val="bg1"/>
                </a:gs>
                <a:gs pos="100000">
                  <a:schemeClr val="bg2"/>
                </a:gs>
              </a:gsLst>
              <a:path path="rect">
                <a:fillToRect r="100000" b="100000"/>
              </a:path>
            </a:gradFill>
            <a:ln w="9525" algn="ctr">
              <a:solidFill>
                <a:srgbClr val="292929"/>
              </a:solidFill>
              <a:round/>
              <a:headEnd/>
              <a:tailEnd/>
            </a:ln>
          </p:spPr>
          <p:txBody>
            <a:bodyPr anchor="ctr">
              <a:spAutoFit/>
            </a:bodyPr>
            <a:lstStyle/>
            <a:p>
              <a:pPr>
                <a:lnSpc>
                  <a:spcPct val="85000"/>
                </a:lnSpc>
              </a:pPr>
              <a:r>
                <a:rPr lang="en-US" sz="800"/>
                <a:t>WS</a:t>
              </a:r>
            </a:p>
          </p:txBody>
        </p:sp>
        <p:cxnSp>
          <p:nvCxnSpPr>
            <p:cNvPr id="65603" name="AutoShape 51"/>
            <p:cNvCxnSpPr>
              <a:cxnSpLocks noChangeShapeType="1"/>
              <a:stCxn id="65570" idx="0"/>
              <a:endCxn id="65599" idx="4"/>
            </p:cNvCxnSpPr>
            <p:nvPr/>
          </p:nvCxnSpPr>
          <p:spPr bwMode="auto">
            <a:xfrm flipV="1">
              <a:off x="5114" y="3252"/>
              <a:ext cx="0" cy="119"/>
            </a:xfrm>
            <a:prstGeom prst="straightConnector1">
              <a:avLst/>
            </a:prstGeom>
            <a:noFill/>
            <a:ln w="9525">
              <a:solidFill>
                <a:schemeClr val="accent1"/>
              </a:solidFill>
              <a:round/>
              <a:headEnd/>
              <a:tailEnd type="triangle" w="med" len="med"/>
            </a:ln>
          </p:spPr>
        </p:cxnSp>
        <p:cxnSp>
          <p:nvCxnSpPr>
            <p:cNvPr id="65604" name="AutoShape 52"/>
            <p:cNvCxnSpPr>
              <a:cxnSpLocks noChangeShapeType="1"/>
              <a:stCxn id="65589" idx="3"/>
              <a:endCxn id="65570" idx="1"/>
            </p:cNvCxnSpPr>
            <p:nvPr/>
          </p:nvCxnSpPr>
          <p:spPr bwMode="auto">
            <a:xfrm>
              <a:off x="4615" y="3473"/>
              <a:ext cx="261" cy="0"/>
            </a:xfrm>
            <a:prstGeom prst="straightConnector1">
              <a:avLst/>
            </a:prstGeom>
            <a:noFill/>
            <a:ln w="9525">
              <a:solidFill>
                <a:schemeClr val="accent1"/>
              </a:solidFill>
              <a:round/>
              <a:headEnd/>
              <a:tailEnd type="triangle" w="med" len="med"/>
            </a:ln>
          </p:spPr>
        </p:cxnSp>
      </p:grpSp>
      <p:sp>
        <p:nvSpPr>
          <p:cNvPr id="65540" name="Rectangle 53"/>
          <p:cNvSpPr>
            <a:spLocks noGrp="1" noChangeArrowheads="1"/>
          </p:cNvSpPr>
          <p:nvPr>
            <p:ph type="title"/>
          </p:nvPr>
        </p:nvSpPr>
        <p:spPr>
          <a:xfrm>
            <a:off x="747713" y="136531"/>
            <a:ext cx="8064500" cy="514351"/>
          </a:xfrm>
        </p:spPr>
        <p:txBody>
          <a:bodyPr/>
          <a:lstStyle/>
          <a:p>
            <a:r>
              <a:rPr lang="en-US" sz="2000" smtClean="0"/>
              <a:t>Declarative mapping + Knowledge Modules = Generated Code</a:t>
            </a:r>
            <a:endParaRPr lang="en-US" sz="1600" smtClean="0">
              <a:solidFill>
                <a:schemeClr val="accent1"/>
              </a:solidFill>
            </a:endParaRPr>
          </a:p>
        </p:txBody>
      </p:sp>
      <p:sp>
        <p:nvSpPr>
          <p:cNvPr id="996406" name="Rectangle 54"/>
          <p:cNvSpPr>
            <a:spLocks noGrp="1" noChangeArrowheads="1"/>
          </p:cNvSpPr>
          <p:nvPr>
            <p:ph type="body" sz="half" idx="2"/>
          </p:nvPr>
        </p:nvSpPr>
        <p:spPr>
          <a:xfrm>
            <a:off x="5111750" y="1219203"/>
            <a:ext cx="3816350" cy="2389188"/>
          </a:xfrm>
        </p:spPr>
        <p:txBody>
          <a:bodyPr/>
          <a:lstStyle/>
          <a:p>
            <a:r>
              <a:rPr lang="en-US" sz="1800" smtClean="0"/>
              <a:t>120+ KMs out-of-the-box</a:t>
            </a:r>
          </a:p>
          <a:p>
            <a:pPr lvl="1">
              <a:buFont typeface="Wingdings" pitchFamily="2" charset="2"/>
              <a:buChar char="ü"/>
            </a:pPr>
            <a:r>
              <a:rPr lang="en-US" sz="1600" smtClean="0"/>
              <a:t>Tailor to existing best practices</a:t>
            </a:r>
          </a:p>
          <a:p>
            <a:pPr lvl="1">
              <a:buFont typeface="Wingdings" pitchFamily="2" charset="2"/>
              <a:buChar char="ü"/>
            </a:pPr>
            <a:r>
              <a:rPr lang="en-US" sz="1600" smtClean="0"/>
              <a:t>Ease administration work</a:t>
            </a:r>
          </a:p>
          <a:p>
            <a:pPr lvl="1">
              <a:buFont typeface="Wingdings" pitchFamily="2" charset="2"/>
              <a:buChar char="ü"/>
            </a:pPr>
            <a:r>
              <a:rPr lang="en-US" sz="1600" smtClean="0"/>
              <a:t>Reduce cost of ownership</a:t>
            </a:r>
          </a:p>
          <a:p>
            <a:r>
              <a:rPr lang="en-US" sz="1800" smtClean="0"/>
              <a:t>Customizable and extensible</a:t>
            </a:r>
          </a:p>
        </p:txBody>
      </p:sp>
      <p:sp>
        <p:nvSpPr>
          <p:cNvPr id="65542" name="Oval 55"/>
          <p:cNvSpPr>
            <a:spLocks noChangeArrowheads="1"/>
          </p:cNvSpPr>
          <p:nvPr/>
        </p:nvSpPr>
        <p:spPr bwMode="auto">
          <a:xfrm>
            <a:off x="1989141" y="1900245"/>
            <a:ext cx="782637" cy="827087"/>
          </a:xfrm>
          <a:prstGeom prst="ellipse">
            <a:avLst/>
          </a:prstGeom>
          <a:gradFill rotWithShape="1">
            <a:gsLst>
              <a:gs pos="0">
                <a:schemeClr val="bg1"/>
              </a:gs>
              <a:gs pos="100000">
                <a:schemeClr val="bg2"/>
              </a:gs>
            </a:gsLst>
            <a:path path="rect">
              <a:fillToRect r="100000" b="100000"/>
            </a:path>
          </a:gradFill>
          <a:ln w="9525" algn="ctr">
            <a:solidFill>
              <a:schemeClr val="bg2"/>
            </a:solidFill>
            <a:round/>
            <a:headEnd/>
            <a:tailEnd/>
          </a:ln>
        </p:spPr>
        <p:txBody>
          <a:bodyPr wrap="none" lIns="0" tIns="0" rIns="0" bIns="0" anchor="ctr"/>
          <a:lstStyle/>
          <a:p>
            <a:pPr>
              <a:lnSpc>
                <a:spcPct val="85000"/>
              </a:lnSpc>
            </a:pPr>
            <a:r>
              <a:rPr lang="en-US" sz="1000"/>
              <a:t>KM</a:t>
            </a:r>
          </a:p>
          <a:p>
            <a:pPr>
              <a:lnSpc>
                <a:spcPct val="85000"/>
              </a:lnSpc>
            </a:pPr>
            <a:r>
              <a:rPr lang="en-US" sz="1000"/>
              <a:t>Interpreter</a:t>
            </a:r>
          </a:p>
        </p:txBody>
      </p:sp>
      <p:grpSp>
        <p:nvGrpSpPr>
          <p:cNvPr id="3" name="Group 56"/>
          <p:cNvGrpSpPr>
            <a:grpSpLocks/>
          </p:cNvGrpSpPr>
          <p:nvPr/>
        </p:nvGrpSpPr>
        <p:grpSpPr bwMode="auto">
          <a:xfrm>
            <a:off x="103188" y="908055"/>
            <a:ext cx="1733551" cy="1138239"/>
            <a:chOff x="65" y="490"/>
            <a:chExt cx="1092" cy="717"/>
          </a:xfrm>
        </p:grpSpPr>
        <p:pic>
          <p:nvPicPr>
            <p:cNvPr id="996409" name="Picture 57" descr="Code KM"/>
            <p:cNvPicPr>
              <a:picLocks noChangeAspect="1" noChangeArrowheads="1"/>
            </p:cNvPicPr>
            <p:nvPr/>
          </p:nvPicPr>
          <p:blipFill>
            <a:blip r:embed="rId3" cstate="print"/>
            <a:srcRect/>
            <a:stretch>
              <a:fillRect/>
            </a:stretch>
          </p:blipFill>
          <p:spPr bwMode="auto">
            <a:xfrm>
              <a:off x="68" y="595"/>
              <a:ext cx="1089" cy="612"/>
            </a:xfrm>
            <a:prstGeom prst="rect">
              <a:avLst/>
            </a:prstGeom>
            <a:noFill/>
            <a:ln w="9525">
              <a:solidFill>
                <a:schemeClr val="bg2"/>
              </a:solidFill>
              <a:miter lim="800000"/>
              <a:headEnd/>
              <a:tailEnd/>
            </a:ln>
            <a:effectLst>
              <a:outerShdw dist="107763" dir="2700000" algn="ctr" rotWithShape="0">
                <a:srgbClr val="808080">
                  <a:alpha val="50000"/>
                </a:srgbClr>
              </a:outerShdw>
            </a:effectLst>
          </p:spPr>
        </p:pic>
        <p:sp>
          <p:nvSpPr>
            <p:cNvPr id="65554" name="Text Box 58"/>
            <p:cNvSpPr txBox="1">
              <a:spLocks noChangeArrowheads="1"/>
            </p:cNvSpPr>
            <p:nvPr/>
          </p:nvSpPr>
          <p:spPr bwMode="auto">
            <a:xfrm>
              <a:off x="65" y="490"/>
              <a:ext cx="740" cy="99"/>
            </a:xfrm>
            <a:prstGeom prst="rect">
              <a:avLst/>
            </a:prstGeom>
            <a:noFill/>
            <a:ln w="9525" algn="ctr">
              <a:noFill/>
              <a:miter lim="800000"/>
              <a:headEnd/>
              <a:tailEnd/>
            </a:ln>
          </p:spPr>
          <p:txBody>
            <a:bodyPr wrap="none" lIns="0" tIns="0" rIns="0" bIns="0">
              <a:spAutoFit/>
            </a:bodyPr>
            <a:lstStyle/>
            <a:p>
              <a:pPr>
                <a:lnSpc>
                  <a:spcPct val="85000"/>
                </a:lnSpc>
              </a:pPr>
              <a:r>
                <a:rPr lang="en-US" sz="1200" b="0"/>
                <a:t>KM’s Meta Code </a:t>
              </a:r>
            </a:p>
          </p:txBody>
        </p:sp>
      </p:grpSp>
      <p:grpSp>
        <p:nvGrpSpPr>
          <p:cNvPr id="4" name="Group 59"/>
          <p:cNvGrpSpPr>
            <a:grpSpLocks/>
          </p:cNvGrpSpPr>
          <p:nvPr/>
        </p:nvGrpSpPr>
        <p:grpSpPr bwMode="auto">
          <a:xfrm>
            <a:off x="104775" y="2265364"/>
            <a:ext cx="1730375" cy="1163637"/>
            <a:chOff x="66" y="1291"/>
            <a:chExt cx="1090" cy="733"/>
          </a:xfrm>
        </p:grpSpPr>
        <p:pic>
          <p:nvPicPr>
            <p:cNvPr id="996412" name="Picture 60" descr="Code MD"/>
            <p:cNvPicPr>
              <a:picLocks noChangeAspect="1" noChangeArrowheads="1"/>
            </p:cNvPicPr>
            <p:nvPr/>
          </p:nvPicPr>
          <p:blipFill>
            <a:blip r:embed="rId4" cstate="print"/>
            <a:srcRect r="54790" b="64120"/>
            <a:stretch>
              <a:fillRect/>
            </a:stretch>
          </p:blipFill>
          <p:spPr bwMode="auto">
            <a:xfrm>
              <a:off x="68" y="1389"/>
              <a:ext cx="1088" cy="635"/>
            </a:xfrm>
            <a:prstGeom prst="rect">
              <a:avLst/>
            </a:prstGeom>
            <a:noFill/>
            <a:ln w="9525">
              <a:solidFill>
                <a:schemeClr val="bg2"/>
              </a:solidFill>
              <a:miter lim="800000"/>
              <a:headEnd/>
              <a:tailEnd/>
            </a:ln>
            <a:effectLst>
              <a:outerShdw dist="107763" dir="2700000" algn="ctr" rotWithShape="0">
                <a:srgbClr val="808080">
                  <a:alpha val="50000"/>
                </a:srgbClr>
              </a:outerShdw>
            </a:effectLst>
          </p:spPr>
        </p:pic>
        <p:sp>
          <p:nvSpPr>
            <p:cNvPr id="65552" name="Text Box 61"/>
            <p:cNvSpPr txBox="1">
              <a:spLocks noChangeArrowheads="1"/>
            </p:cNvSpPr>
            <p:nvPr/>
          </p:nvSpPr>
          <p:spPr bwMode="auto">
            <a:xfrm>
              <a:off x="66" y="1291"/>
              <a:ext cx="430" cy="99"/>
            </a:xfrm>
            <a:prstGeom prst="rect">
              <a:avLst/>
            </a:prstGeom>
            <a:noFill/>
            <a:ln w="9525" algn="ctr">
              <a:noFill/>
              <a:miter lim="800000"/>
              <a:headEnd/>
              <a:tailEnd/>
            </a:ln>
          </p:spPr>
          <p:txBody>
            <a:bodyPr wrap="none" lIns="0" tIns="0" rIns="0" bIns="0">
              <a:spAutoFit/>
            </a:bodyPr>
            <a:lstStyle/>
            <a:p>
              <a:pPr>
                <a:lnSpc>
                  <a:spcPct val="85000"/>
                </a:lnSpc>
              </a:pPr>
              <a:r>
                <a:rPr lang="en-US" sz="1200" b="0"/>
                <a:t>Metadata </a:t>
              </a:r>
            </a:p>
          </p:txBody>
        </p:sp>
      </p:grpSp>
      <p:grpSp>
        <p:nvGrpSpPr>
          <p:cNvPr id="5" name="Group 62"/>
          <p:cNvGrpSpPr>
            <a:grpSpLocks/>
          </p:cNvGrpSpPr>
          <p:nvPr/>
        </p:nvGrpSpPr>
        <p:grpSpPr bwMode="auto">
          <a:xfrm>
            <a:off x="3306764" y="1628781"/>
            <a:ext cx="1697038" cy="1189039"/>
            <a:chOff x="2083" y="1026"/>
            <a:chExt cx="1069" cy="749"/>
          </a:xfrm>
        </p:grpSpPr>
        <p:pic>
          <p:nvPicPr>
            <p:cNvPr id="996415" name="Picture 63" descr="Code Final"/>
            <p:cNvPicPr>
              <a:picLocks noChangeAspect="1" noChangeArrowheads="1"/>
            </p:cNvPicPr>
            <p:nvPr/>
          </p:nvPicPr>
          <p:blipFill>
            <a:blip r:embed="rId5" cstate="print"/>
            <a:srcRect r="58345" b="75656"/>
            <a:stretch>
              <a:fillRect/>
            </a:stretch>
          </p:blipFill>
          <p:spPr bwMode="auto">
            <a:xfrm>
              <a:off x="2086" y="1140"/>
              <a:ext cx="1066" cy="635"/>
            </a:xfrm>
            <a:prstGeom prst="rect">
              <a:avLst/>
            </a:prstGeom>
            <a:noFill/>
            <a:ln w="9525">
              <a:solidFill>
                <a:schemeClr val="bg2"/>
              </a:solidFill>
              <a:miter lim="800000"/>
              <a:headEnd/>
              <a:tailEnd/>
            </a:ln>
            <a:effectLst>
              <a:outerShdw dist="107763" dir="2700000" algn="ctr" rotWithShape="0">
                <a:srgbClr val="808080">
                  <a:alpha val="50000"/>
                </a:srgbClr>
              </a:outerShdw>
            </a:effectLst>
          </p:spPr>
        </p:pic>
        <p:sp>
          <p:nvSpPr>
            <p:cNvPr id="65550" name="Text Box 64"/>
            <p:cNvSpPr txBox="1">
              <a:spLocks noChangeArrowheads="1"/>
            </p:cNvSpPr>
            <p:nvPr/>
          </p:nvSpPr>
          <p:spPr bwMode="auto">
            <a:xfrm>
              <a:off x="2083" y="1026"/>
              <a:ext cx="688" cy="99"/>
            </a:xfrm>
            <a:prstGeom prst="rect">
              <a:avLst/>
            </a:prstGeom>
            <a:noFill/>
            <a:ln w="9525" algn="ctr">
              <a:noFill/>
              <a:miter lim="800000"/>
              <a:headEnd/>
              <a:tailEnd/>
            </a:ln>
          </p:spPr>
          <p:txBody>
            <a:bodyPr wrap="none" lIns="0" tIns="0" rIns="0" bIns="0">
              <a:spAutoFit/>
            </a:bodyPr>
            <a:lstStyle/>
            <a:p>
              <a:pPr>
                <a:lnSpc>
                  <a:spcPct val="85000"/>
                </a:lnSpc>
              </a:pPr>
              <a:r>
                <a:rPr lang="en-US" sz="1200" b="0"/>
                <a:t>Executed Code </a:t>
              </a:r>
            </a:p>
          </p:txBody>
        </p:sp>
      </p:grpSp>
      <p:sp>
        <p:nvSpPr>
          <p:cNvPr id="65546" name="AutoShape 65"/>
          <p:cNvSpPr>
            <a:spLocks noChangeArrowheads="1"/>
          </p:cNvSpPr>
          <p:nvPr/>
        </p:nvSpPr>
        <p:spPr bwMode="auto">
          <a:xfrm>
            <a:off x="1979616" y="2744791"/>
            <a:ext cx="504825" cy="469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5028 h 21600"/>
              <a:gd name="T20" fmla="*/ 18197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554"/>
                </a:lnTo>
                <a:lnTo>
                  <a:pt x="12660" y="7554"/>
                </a:lnTo>
                <a:lnTo>
                  <a:pt x="12660" y="15028"/>
                </a:lnTo>
                <a:lnTo>
                  <a:pt x="0" y="15028"/>
                </a:lnTo>
                <a:lnTo>
                  <a:pt x="0" y="21600"/>
                </a:lnTo>
                <a:lnTo>
                  <a:pt x="18197" y="21600"/>
                </a:lnTo>
                <a:lnTo>
                  <a:pt x="18197" y="7554"/>
                </a:lnTo>
                <a:lnTo>
                  <a:pt x="21600" y="7554"/>
                </a:lnTo>
                <a:close/>
              </a:path>
            </a:pathLst>
          </a:custGeom>
          <a:gradFill rotWithShape="1">
            <a:gsLst>
              <a:gs pos="0">
                <a:schemeClr val="bg1"/>
              </a:gs>
              <a:gs pos="100000">
                <a:schemeClr val="accent1"/>
              </a:gs>
            </a:gsLst>
            <a:lin ang="5400000" scaled="1"/>
          </a:gradFill>
          <a:ln w="9525" algn="ctr">
            <a:solidFill>
              <a:schemeClr val="accent1"/>
            </a:solidFill>
            <a:miter lim="800000"/>
            <a:headEnd/>
            <a:tailEnd/>
          </a:ln>
        </p:spPr>
        <p:txBody>
          <a:bodyPr wrap="none" lIns="0" tIns="0" rIns="0" bIns="0" anchor="ctr"/>
          <a:lstStyle/>
          <a:p>
            <a:endParaRPr lang="it-IT"/>
          </a:p>
        </p:txBody>
      </p:sp>
      <p:sp>
        <p:nvSpPr>
          <p:cNvPr id="65547" name="AutoShape 66"/>
          <p:cNvSpPr>
            <a:spLocks noChangeArrowheads="1"/>
          </p:cNvSpPr>
          <p:nvPr/>
        </p:nvSpPr>
        <p:spPr bwMode="auto">
          <a:xfrm flipV="1">
            <a:off x="1979616" y="1376363"/>
            <a:ext cx="504825" cy="4699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5028 h 21600"/>
              <a:gd name="T20" fmla="*/ 18197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554"/>
                </a:lnTo>
                <a:lnTo>
                  <a:pt x="12660" y="7554"/>
                </a:lnTo>
                <a:lnTo>
                  <a:pt x="12660" y="15028"/>
                </a:lnTo>
                <a:lnTo>
                  <a:pt x="0" y="15028"/>
                </a:lnTo>
                <a:lnTo>
                  <a:pt x="0" y="21600"/>
                </a:lnTo>
                <a:lnTo>
                  <a:pt x="18197" y="21600"/>
                </a:lnTo>
                <a:lnTo>
                  <a:pt x="18197" y="7554"/>
                </a:lnTo>
                <a:lnTo>
                  <a:pt x="21600" y="7554"/>
                </a:lnTo>
                <a:close/>
              </a:path>
            </a:pathLst>
          </a:custGeom>
          <a:gradFill rotWithShape="1">
            <a:gsLst>
              <a:gs pos="0">
                <a:schemeClr val="bg1"/>
              </a:gs>
              <a:gs pos="100000">
                <a:schemeClr val="accent1"/>
              </a:gs>
            </a:gsLst>
            <a:lin ang="5400000" scaled="1"/>
          </a:gradFill>
          <a:ln w="9525" algn="ctr">
            <a:solidFill>
              <a:schemeClr val="accent1"/>
            </a:solidFill>
            <a:miter lim="800000"/>
            <a:headEnd/>
            <a:tailEnd/>
          </a:ln>
        </p:spPr>
        <p:txBody>
          <a:bodyPr wrap="none" lIns="0" tIns="0" rIns="0" bIns="0" anchor="ctr"/>
          <a:lstStyle/>
          <a:p>
            <a:endParaRPr lang="it-IT"/>
          </a:p>
        </p:txBody>
      </p:sp>
      <p:sp>
        <p:nvSpPr>
          <p:cNvPr id="65548" name="AutoShape 67"/>
          <p:cNvSpPr>
            <a:spLocks noChangeArrowheads="1"/>
          </p:cNvSpPr>
          <p:nvPr/>
        </p:nvSpPr>
        <p:spPr bwMode="auto">
          <a:xfrm>
            <a:off x="2808288" y="2170119"/>
            <a:ext cx="468312" cy="322263"/>
          </a:xfrm>
          <a:prstGeom prst="rightArrow">
            <a:avLst>
              <a:gd name="adj1" fmla="val 49750"/>
              <a:gd name="adj2" fmla="val 62562"/>
            </a:avLst>
          </a:prstGeom>
          <a:gradFill rotWithShape="1">
            <a:gsLst>
              <a:gs pos="0">
                <a:schemeClr val="bg1"/>
              </a:gs>
              <a:gs pos="100000">
                <a:schemeClr val="accent1"/>
              </a:gs>
            </a:gsLst>
            <a:lin ang="5400000" scaled="1"/>
          </a:gradFill>
          <a:ln w="9525" algn="ctr">
            <a:solidFill>
              <a:schemeClr val="accent1"/>
            </a:solidFill>
            <a:miter lim="800000"/>
            <a:headEnd/>
            <a:tailEnd/>
          </a:ln>
        </p:spPr>
        <p:txBody>
          <a:bodyPr wrap="none" lIns="0" tIns="0" rIns="0" bIns="0" anchor="ctr"/>
          <a:lstStyle/>
          <a:p>
            <a:endParaRPr lang="it-IT"/>
          </a:p>
        </p:txBody>
      </p:sp>
      <p:sp>
        <p:nvSpPr>
          <p:cNvPr id="69" name="Rectangle 2"/>
          <p:cNvSpPr>
            <a:spLocks noChangeArrowheads="1"/>
          </p:cNvSpPr>
          <p:nvPr/>
        </p:nvSpPr>
        <p:spPr bwMode="auto">
          <a:xfrm>
            <a:off x="2573081" y="2949689"/>
            <a:ext cx="6570921" cy="750443"/>
          </a:xfrm>
          <a:prstGeom prst="rect">
            <a:avLst/>
          </a:prstGeom>
          <a:gradFill rotWithShape="1">
            <a:gsLst>
              <a:gs pos="0">
                <a:schemeClr val="bg1"/>
              </a:gs>
              <a:gs pos="100000">
                <a:schemeClr val="accent2"/>
              </a:gs>
            </a:gsLst>
            <a:path path="rect">
              <a:fillToRect r="100000" b="100000"/>
            </a:path>
          </a:gradFill>
          <a:ln w="9525" algn="ctr">
            <a:solidFill>
              <a:schemeClr val="folHlink"/>
            </a:solidFill>
            <a:prstDash val="dash"/>
            <a:miter lim="800000"/>
            <a:headEnd/>
            <a:tailEnd/>
          </a:ln>
        </p:spPr>
        <p:txBody>
          <a:bodyPr lIns="0" tIns="0" rIns="0" bIns="0"/>
          <a:lstStyle/>
          <a:p>
            <a:endParaRPr lang="it-IT" sz="1000" b="0"/>
          </a:p>
        </p:txBody>
      </p:sp>
      <p:sp>
        <p:nvSpPr>
          <p:cNvPr id="70" name="AutoShape 54"/>
          <p:cNvSpPr>
            <a:spLocks noChangeArrowheads="1"/>
          </p:cNvSpPr>
          <p:nvPr/>
        </p:nvSpPr>
        <p:spPr bwMode="auto">
          <a:xfrm>
            <a:off x="5997206" y="3348517"/>
            <a:ext cx="755650" cy="323851"/>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r>
              <a:rPr lang="en-US" sz="900" b="0" dirty="0"/>
              <a:t>SAP/R3</a:t>
            </a:r>
          </a:p>
        </p:txBody>
      </p:sp>
      <p:sp>
        <p:nvSpPr>
          <p:cNvPr id="71" name="AutoShape 55"/>
          <p:cNvSpPr>
            <a:spLocks noChangeArrowheads="1"/>
          </p:cNvSpPr>
          <p:nvPr/>
        </p:nvSpPr>
        <p:spPr bwMode="auto">
          <a:xfrm>
            <a:off x="2666483" y="3044273"/>
            <a:ext cx="755650" cy="323851"/>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r>
              <a:rPr lang="en-US" sz="900" b="0"/>
              <a:t>Siebel</a:t>
            </a:r>
          </a:p>
        </p:txBody>
      </p:sp>
      <p:sp>
        <p:nvSpPr>
          <p:cNvPr id="72" name="AutoShape 60"/>
          <p:cNvSpPr>
            <a:spLocks noChangeArrowheads="1"/>
          </p:cNvSpPr>
          <p:nvPr/>
        </p:nvSpPr>
        <p:spPr bwMode="auto">
          <a:xfrm>
            <a:off x="3498038" y="3288821"/>
            <a:ext cx="755650" cy="323851"/>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r>
              <a:rPr lang="en-US" sz="900" b="0"/>
              <a:t>DB2 Exp/Imp</a:t>
            </a:r>
          </a:p>
        </p:txBody>
      </p:sp>
      <p:sp>
        <p:nvSpPr>
          <p:cNvPr id="73" name="AutoShape 61"/>
          <p:cNvSpPr>
            <a:spLocks noChangeArrowheads="1"/>
          </p:cNvSpPr>
          <p:nvPr/>
        </p:nvSpPr>
        <p:spPr bwMode="auto">
          <a:xfrm>
            <a:off x="5169085" y="3325665"/>
            <a:ext cx="755650" cy="323851"/>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r>
              <a:rPr lang="en-US" sz="900" b="0"/>
              <a:t>JMS Queues</a:t>
            </a:r>
          </a:p>
        </p:txBody>
      </p:sp>
      <p:sp>
        <p:nvSpPr>
          <p:cNvPr id="74" name="AutoShape 64"/>
          <p:cNvSpPr>
            <a:spLocks noChangeArrowheads="1"/>
          </p:cNvSpPr>
          <p:nvPr/>
        </p:nvSpPr>
        <p:spPr bwMode="auto">
          <a:xfrm>
            <a:off x="4328485" y="3097433"/>
            <a:ext cx="755650" cy="323851"/>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r>
              <a:rPr lang="en-US" sz="900" b="0"/>
              <a:t>Oracle SQL*Loader</a:t>
            </a:r>
          </a:p>
        </p:txBody>
      </p:sp>
      <p:sp>
        <p:nvSpPr>
          <p:cNvPr id="75" name="AutoShape 65"/>
          <p:cNvSpPr>
            <a:spLocks noChangeArrowheads="1"/>
          </p:cNvSpPr>
          <p:nvPr/>
        </p:nvSpPr>
        <p:spPr bwMode="auto">
          <a:xfrm>
            <a:off x="6816947" y="3283136"/>
            <a:ext cx="755650" cy="323851"/>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r>
              <a:rPr lang="en-US" sz="900" b="0"/>
              <a:t>TPump/ Multiload</a:t>
            </a:r>
          </a:p>
        </p:txBody>
      </p:sp>
      <p:sp>
        <p:nvSpPr>
          <p:cNvPr id="76" name="AutoShape 66"/>
          <p:cNvSpPr>
            <a:spLocks noChangeArrowheads="1"/>
          </p:cNvSpPr>
          <p:nvPr/>
        </p:nvSpPr>
        <p:spPr bwMode="auto">
          <a:xfrm>
            <a:off x="6012233" y="2980477"/>
            <a:ext cx="755650" cy="323851"/>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r>
              <a:rPr lang="en-US" sz="900" b="0"/>
              <a:t>Type II SCD</a:t>
            </a:r>
          </a:p>
        </p:txBody>
      </p:sp>
      <p:sp>
        <p:nvSpPr>
          <p:cNvPr id="77" name="AutoShape 67"/>
          <p:cNvSpPr>
            <a:spLocks noChangeArrowheads="1"/>
          </p:cNvSpPr>
          <p:nvPr/>
        </p:nvSpPr>
        <p:spPr bwMode="auto">
          <a:xfrm>
            <a:off x="7599142" y="3059853"/>
            <a:ext cx="755650" cy="323851"/>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r>
              <a:rPr lang="en-US" sz="900" b="0"/>
              <a:t>Oracle Merge</a:t>
            </a:r>
          </a:p>
        </p:txBody>
      </p:sp>
      <p:sp>
        <p:nvSpPr>
          <p:cNvPr id="78" name="AutoShape 69"/>
          <p:cNvSpPr>
            <a:spLocks noChangeArrowheads="1"/>
          </p:cNvSpPr>
          <p:nvPr/>
        </p:nvSpPr>
        <p:spPr bwMode="auto">
          <a:xfrm>
            <a:off x="8388350" y="3284721"/>
            <a:ext cx="755650" cy="323851"/>
          </a:xfrm>
          <a:prstGeom prst="roundRect">
            <a:avLst>
              <a:gd name="adj" fmla="val 16667"/>
            </a:avLst>
          </a:prstGeom>
          <a:gradFill rotWithShape="1">
            <a:gsLst>
              <a:gs pos="0">
                <a:schemeClr val="bg1"/>
              </a:gs>
              <a:gs pos="100000">
                <a:srgbClr val="FF1717"/>
              </a:gs>
            </a:gsLst>
            <a:path path="rect">
              <a:fillToRect r="100000" b="100000"/>
            </a:path>
          </a:gradFill>
          <a:ln w="9525" algn="ctr">
            <a:solidFill>
              <a:schemeClr val="accent1"/>
            </a:solidFill>
            <a:round/>
            <a:headEnd/>
            <a:tailEnd/>
          </a:ln>
        </p:spPr>
        <p:txBody>
          <a:bodyPr lIns="0" tIns="0" rIns="0" bIns="0" anchor="ctr"/>
          <a:lstStyle/>
          <a:p>
            <a:r>
              <a:rPr lang="en-US" sz="900" b="0"/>
              <a:t>Oracle Web Services</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9640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9640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9640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9640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96406">
                                            <p:txEl>
                                              <p:pRg st="4" end="4"/>
                                            </p:txEl>
                                          </p:spTgt>
                                        </p:tgtEl>
                                        <p:attrNameLst>
                                          <p:attrName>style.visibility</p:attrName>
                                        </p:attrNameLst>
                                      </p:cBhvr>
                                      <p:to>
                                        <p:strVal val="visible"/>
                                      </p:to>
                                    </p:set>
                                  </p:childTnLst>
                                </p:cTn>
                              </p:par>
                              <p:par>
                                <p:cTn id="17" presetID="53"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640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179389" y="482600"/>
            <a:ext cx="8785225" cy="1526572"/>
          </a:xfrm>
          <a:prstGeom prst="rect">
            <a:avLst/>
          </a:prstGeom>
          <a:noFill/>
          <a:ln w="9525">
            <a:noFill/>
            <a:miter lim="800000"/>
            <a:headEnd/>
            <a:tailEnd/>
          </a:ln>
        </p:spPr>
        <p:txBody>
          <a:bodyPr>
            <a:spAutoFit/>
          </a:bodyPr>
          <a:lstStyle/>
          <a:p>
            <a:pPr marL="180975" indent="-180975">
              <a:buFont typeface="Wingdings" pitchFamily="2" charset="2"/>
              <a:buNone/>
            </a:pPr>
            <a:endParaRPr lang="it-IT" sz="1600" i="1">
              <a:solidFill>
                <a:srgbClr val="000000"/>
              </a:solidFill>
              <a:latin typeface="Book Antiqua" pitchFamily="18" charset="0"/>
            </a:endParaRPr>
          </a:p>
          <a:p>
            <a:pPr marL="180975" indent="-180975">
              <a:buFont typeface="Symbol" pitchFamily="18" charset="2"/>
              <a:buChar char="-"/>
            </a:pPr>
            <a:r>
              <a:rPr lang="it-IT" sz="1600">
                <a:solidFill>
                  <a:srgbClr val="000000"/>
                </a:solidFill>
                <a:latin typeface="Book Antiqua" pitchFamily="18" charset="0"/>
              </a:rPr>
              <a:t>Technical and business metadata:  ability to manage in a unique and centralized way jobs, their transformation, schedulings, data definition language etc.</a:t>
            </a:r>
          </a:p>
          <a:p>
            <a:pPr marL="180975" indent="-180975">
              <a:buFont typeface="Symbol" pitchFamily="18" charset="2"/>
              <a:buChar char="-"/>
            </a:pPr>
            <a:r>
              <a:rPr lang="it-IT" sz="1600">
                <a:solidFill>
                  <a:srgbClr val="000000"/>
                </a:solidFill>
                <a:latin typeface="Book Antiqua" pitchFamily="18" charset="0"/>
              </a:rPr>
              <a:t>Central Monitoring and Logging: verifying the execution of jobs</a:t>
            </a:r>
          </a:p>
          <a:p>
            <a:pPr marL="180975" indent="-180975">
              <a:buFont typeface="Symbol" pitchFamily="18" charset="2"/>
              <a:buChar char="-"/>
            </a:pPr>
            <a:endParaRPr lang="it-IT" sz="1400">
              <a:solidFill>
                <a:srgbClr val="000000"/>
              </a:solidFill>
              <a:latin typeface="Book Antiqua" pitchFamily="18" charset="0"/>
            </a:endParaRPr>
          </a:p>
        </p:txBody>
      </p:sp>
      <p:sp>
        <p:nvSpPr>
          <p:cNvPr id="1028" name="Rectangle 4"/>
          <p:cNvSpPr>
            <a:spLocks noChangeArrowheads="1"/>
          </p:cNvSpPr>
          <p:nvPr/>
        </p:nvSpPr>
        <p:spPr bwMode="auto">
          <a:xfrm>
            <a:off x="993778" y="6"/>
            <a:ext cx="4195763" cy="461521"/>
          </a:xfrm>
          <a:prstGeom prst="rect">
            <a:avLst/>
          </a:prstGeom>
          <a:noFill/>
          <a:ln w="9525">
            <a:noFill/>
            <a:miter lim="800000"/>
            <a:headEnd/>
            <a:tailEnd/>
          </a:ln>
        </p:spPr>
        <p:txBody>
          <a:bodyPr lIns="71426" tIns="36505" rIns="71426" bIns="36505">
            <a:spAutoFit/>
          </a:bodyPr>
          <a:lstStyle/>
          <a:p>
            <a:pPr marL="342900" indent="-342900">
              <a:spcBef>
                <a:spcPct val="100000"/>
              </a:spcBef>
              <a:buClr>
                <a:srgbClr val="000000"/>
              </a:buClr>
              <a:buFont typeface="Wingdings" pitchFamily="2" charset="2"/>
              <a:buNone/>
              <a:defRPr/>
            </a:pPr>
            <a:r>
              <a:rPr lang="en-US" sz="2800" dirty="0">
                <a:latin typeface="+mj-lt"/>
                <a:ea typeface="+mj-ea"/>
                <a:cs typeface="+mj-cs"/>
              </a:rPr>
              <a:t>Jobs, auditing</a:t>
            </a:r>
          </a:p>
        </p:txBody>
      </p:sp>
      <p:pic>
        <p:nvPicPr>
          <p:cNvPr id="68612" name="Picture 5"/>
          <p:cNvPicPr>
            <a:picLocks noChangeAspect="1" noChangeArrowheads="1"/>
          </p:cNvPicPr>
          <p:nvPr/>
        </p:nvPicPr>
        <p:blipFill>
          <a:blip r:embed="rId2" cstate="print"/>
          <a:srcRect/>
          <a:stretch>
            <a:fillRect/>
          </a:stretch>
        </p:blipFill>
        <p:spPr bwMode="auto">
          <a:xfrm>
            <a:off x="322266" y="1703391"/>
            <a:ext cx="5507037" cy="1714500"/>
          </a:xfrm>
          <a:prstGeom prst="rect">
            <a:avLst/>
          </a:prstGeom>
          <a:solidFill>
            <a:schemeClr val="bg1">
              <a:alpha val="52156"/>
            </a:schemeClr>
          </a:solidFill>
          <a:ln w="9525">
            <a:solidFill>
              <a:schemeClr val="tx1"/>
            </a:solidFill>
            <a:miter lim="800000"/>
            <a:headEnd/>
            <a:tailEnd/>
          </a:ln>
        </p:spPr>
      </p:pic>
      <p:sp>
        <p:nvSpPr>
          <p:cNvPr id="11" name="Rounded Rectangle 10"/>
          <p:cNvSpPr/>
          <p:nvPr/>
        </p:nvSpPr>
        <p:spPr bwMode="auto">
          <a:xfrm>
            <a:off x="285750" y="3341688"/>
            <a:ext cx="6034088" cy="64611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bg2">
                <a:lumMod val="75000"/>
              </a:schemeClr>
            </a:solidFill>
            <a:prstDash val="solid"/>
            <a:round/>
            <a:headEnd type="none" w="med" len="med"/>
            <a:tailEnd type="none" w="med" len="med"/>
          </a:ln>
          <a:effectLst/>
        </p:spPr>
        <p:txBody>
          <a:bodyPr/>
          <a:lstStyle/>
          <a:p>
            <a:pPr>
              <a:defRPr/>
            </a:pPr>
            <a:r>
              <a:rPr lang="it-IT" sz="1100" dirty="0">
                <a:solidFill>
                  <a:srgbClr val="000000"/>
                </a:solidFill>
                <a:latin typeface="Arial" charset="0"/>
                <a:ea typeface="ＭＳ Ｐゴシック" pitchFamily="34" charset="-128"/>
              </a:rPr>
              <a:t>Graphical environment  allows to describe job complex as needed, created putting together simple steps like the declarative design</a:t>
            </a:r>
          </a:p>
        </p:txBody>
      </p:sp>
      <p:pic>
        <p:nvPicPr>
          <p:cNvPr id="68614" name="Picture 5"/>
          <p:cNvPicPr>
            <a:picLocks noChangeAspect="1" noChangeArrowheads="1"/>
          </p:cNvPicPr>
          <p:nvPr/>
        </p:nvPicPr>
        <p:blipFill>
          <a:blip r:embed="rId3" cstate="print"/>
          <a:srcRect/>
          <a:stretch>
            <a:fillRect/>
          </a:stretch>
        </p:blipFill>
        <p:spPr bwMode="auto">
          <a:xfrm>
            <a:off x="292100" y="4064000"/>
            <a:ext cx="3871913" cy="2794000"/>
          </a:xfrm>
          <a:prstGeom prst="rect">
            <a:avLst/>
          </a:prstGeom>
          <a:noFill/>
          <a:ln w="9525" algn="ctr">
            <a:noFill/>
            <a:miter lim="800000"/>
            <a:headEnd/>
            <a:tailEnd/>
          </a:ln>
        </p:spPr>
      </p:pic>
      <p:sp>
        <p:nvSpPr>
          <p:cNvPr id="12" name="Rounded Rectangle 11"/>
          <p:cNvSpPr/>
          <p:nvPr/>
        </p:nvSpPr>
        <p:spPr bwMode="auto">
          <a:xfrm>
            <a:off x="4078288" y="4716464"/>
            <a:ext cx="4151312" cy="1062037"/>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bg2">
                <a:lumMod val="75000"/>
              </a:schemeClr>
            </a:solidFill>
            <a:prstDash val="solid"/>
            <a:round/>
            <a:headEnd type="none" w="med" len="med"/>
            <a:tailEnd type="none" w="med" len="med"/>
          </a:ln>
          <a:effectLst/>
        </p:spPr>
        <p:txBody>
          <a:bodyPr/>
          <a:lstStyle/>
          <a:p>
            <a:pPr>
              <a:defRPr/>
            </a:pPr>
            <a:r>
              <a:rPr lang="it-IT" sz="1100" dirty="0">
                <a:ea typeface="ＭＳ Ｐゴシック" pitchFamily="34" charset="-128"/>
              </a:rPr>
              <a:t>ELT Agent writes back on the repository the auditing offor the job executions, giving information on generated code, warnings and database errors that can eventually occur</a:t>
            </a:r>
          </a:p>
        </p:txBody>
      </p:sp>
    </p:spTree>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762000" y="228600"/>
            <a:ext cx="7772400" cy="1143000"/>
          </a:xfrm>
        </p:spPr>
        <p:txBody>
          <a:bodyPr/>
          <a:lstStyle/>
          <a:p>
            <a:r>
              <a:rPr lang="en-US" sz="2000" dirty="0" smtClean="0"/>
              <a:t>Oracle Data Integration</a:t>
            </a:r>
            <a:br>
              <a:rPr lang="en-US" sz="2000" dirty="0" smtClean="0"/>
            </a:br>
            <a:r>
              <a:rPr lang="en-US" sz="1600" b="0" dirty="0" smtClean="0">
                <a:solidFill>
                  <a:srgbClr val="FF0000"/>
                </a:solidFill>
              </a:rPr>
              <a:t>The solution for enterprise-wide real-time data</a:t>
            </a:r>
          </a:p>
        </p:txBody>
      </p:sp>
      <p:grpSp>
        <p:nvGrpSpPr>
          <p:cNvPr id="2" name="Circular Arrow 25"/>
          <p:cNvGrpSpPr>
            <a:grpSpLocks/>
          </p:cNvGrpSpPr>
          <p:nvPr/>
        </p:nvGrpSpPr>
        <p:grpSpPr bwMode="auto">
          <a:xfrm>
            <a:off x="2816235" y="3054351"/>
            <a:ext cx="3090863" cy="1627188"/>
            <a:chOff x="1774" y="1905"/>
            <a:chExt cx="1947" cy="1025"/>
          </a:xfrm>
        </p:grpSpPr>
        <p:pic>
          <p:nvPicPr>
            <p:cNvPr id="71721" name="Circular Arrow 25"/>
            <p:cNvPicPr>
              <a:picLocks noChangeArrowheads="1"/>
            </p:cNvPicPr>
            <p:nvPr/>
          </p:nvPicPr>
          <p:blipFill>
            <a:blip r:embed="rId3" cstate="print"/>
            <a:srcRect/>
            <a:stretch>
              <a:fillRect/>
            </a:stretch>
          </p:blipFill>
          <p:spPr bwMode="auto">
            <a:xfrm>
              <a:off x="1774" y="1905"/>
              <a:ext cx="1947" cy="1025"/>
            </a:xfrm>
            <a:prstGeom prst="rect">
              <a:avLst/>
            </a:prstGeom>
            <a:noFill/>
            <a:ln w="9525">
              <a:noFill/>
              <a:miter lim="800000"/>
              <a:headEnd/>
              <a:tailEnd/>
            </a:ln>
          </p:spPr>
        </p:pic>
        <p:sp>
          <p:nvSpPr>
            <p:cNvPr id="71722" name="Text Box 5"/>
            <p:cNvSpPr txBox="1">
              <a:spLocks noChangeArrowheads="1"/>
            </p:cNvSpPr>
            <p:nvPr/>
          </p:nvSpPr>
          <p:spPr bwMode="auto">
            <a:xfrm rot="10800000">
              <a:off x="2189" y="1293"/>
              <a:ext cx="1242" cy="1315"/>
            </a:xfrm>
            <a:prstGeom prst="rect">
              <a:avLst/>
            </a:prstGeom>
            <a:noFill/>
            <a:ln w="9525">
              <a:noFill/>
              <a:miter lim="800000"/>
              <a:headEnd/>
              <a:tailEnd/>
            </a:ln>
          </p:spPr>
          <p:txBody>
            <a:bodyPr rot="10800000" lIns="0" tIns="0" rIns="0" bIns="0"/>
            <a:lstStyle/>
            <a:p>
              <a:pPr>
                <a:lnSpc>
                  <a:spcPct val="85000"/>
                </a:lnSpc>
                <a:buClr>
                  <a:srgbClr val="667263"/>
                </a:buClr>
              </a:pPr>
              <a:endParaRPr lang="it-IT" sz="1200" b="0" dirty="0">
                <a:solidFill>
                  <a:srgbClr val="FFFFFF"/>
                </a:solidFill>
              </a:endParaRPr>
            </a:p>
          </p:txBody>
        </p:sp>
      </p:grpSp>
      <p:sp>
        <p:nvSpPr>
          <p:cNvPr id="12" name="TextBox 11"/>
          <p:cNvSpPr txBox="1"/>
          <p:nvPr/>
        </p:nvSpPr>
        <p:spPr>
          <a:xfrm>
            <a:off x="654050" y="5336392"/>
            <a:ext cx="7924800" cy="590923"/>
          </a:xfrm>
          <a:prstGeom prst="rect">
            <a:avLst/>
          </a:prstGeom>
        </p:spPr>
        <p:style>
          <a:lnRef idx="0">
            <a:schemeClr val="accent3"/>
          </a:lnRef>
          <a:fillRef idx="3">
            <a:schemeClr val="accent3"/>
          </a:fillRef>
          <a:effectRef idx="3">
            <a:schemeClr val="accent3"/>
          </a:effectRef>
          <a:fontRef idx="minor">
            <a:schemeClr val="lt1"/>
          </a:fontRef>
        </p:style>
        <p:txBody>
          <a:bodyPr lIns="91432" tIns="45716" rIns="91432" bIns="45716">
            <a:spAutoFit/>
          </a:bodyPr>
          <a:lstStyle/>
          <a:p>
            <a:pPr>
              <a:buClr>
                <a:srgbClr val="667263"/>
              </a:buClr>
              <a:defRPr/>
            </a:pPr>
            <a:r>
              <a:rPr lang="en-US" sz="1800" dirty="0">
                <a:solidFill>
                  <a:srgbClr val="000000"/>
                </a:solidFill>
                <a:cs typeface="Arial" charset="0"/>
              </a:rPr>
              <a:t>Dramatically improve the accessibility, reliability, and </a:t>
            </a:r>
            <a:br>
              <a:rPr lang="en-US" sz="1800" dirty="0">
                <a:solidFill>
                  <a:srgbClr val="000000"/>
                </a:solidFill>
                <a:cs typeface="Arial" charset="0"/>
              </a:rPr>
            </a:br>
            <a:r>
              <a:rPr lang="en-US" sz="1800" dirty="0">
                <a:solidFill>
                  <a:srgbClr val="000000"/>
                </a:solidFill>
                <a:cs typeface="Arial" charset="0"/>
              </a:rPr>
              <a:t>quality of critical data across enterprise systems  </a:t>
            </a:r>
          </a:p>
        </p:txBody>
      </p:sp>
      <p:sp>
        <p:nvSpPr>
          <p:cNvPr id="15" name="Circular Arrow 14"/>
          <p:cNvSpPr/>
          <p:nvPr/>
        </p:nvSpPr>
        <p:spPr bwMode="auto">
          <a:xfrm rot="10800000" flipH="1" flipV="1">
            <a:off x="2902740" y="1517625"/>
            <a:ext cx="3117071" cy="2972411"/>
          </a:xfrm>
          <a:prstGeom prst="circularArrow">
            <a:avLst>
              <a:gd name="adj1" fmla="val 9202"/>
              <a:gd name="adj2" fmla="val 1142319"/>
              <a:gd name="adj3" fmla="val 20556311"/>
              <a:gd name="adj4" fmla="val 10800000"/>
              <a:gd name="adj5" fmla="val 12159"/>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lstStyle/>
          <a:p>
            <a:pPr>
              <a:lnSpc>
                <a:spcPct val="85000"/>
              </a:lnSpc>
              <a:buClr>
                <a:srgbClr val="667263"/>
              </a:buClr>
              <a:defRPr/>
            </a:pPr>
            <a:endParaRPr lang="en-US" sz="1200" b="0" dirty="0">
              <a:solidFill>
                <a:srgbClr val="FFFFFF"/>
              </a:solidFill>
            </a:endParaRPr>
          </a:p>
        </p:txBody>
      </p:sp>
      <p:pic>
        <p:nvPicPr>
          <p:cNvPr id="71690" name="Picture 18" descr="C:\Documents and Settings\dhansen2\Local Settings\Temp\wze8be\Express\Express.gif"/>
          <p:cNvPicPr>
            <a:picLocks noChangeAspect="1" noChangeArrowheads="1"/>
          </p:cNvPicPr>
          <p:nvPr/>
        </p:nvPicPr>
        <p:blipFill>
          <a:blip r:embed="rId4" cstate="print"/>
          <a:srcRect/>
          <a:stretch>
            <a:fillRect/>
          </a:stretch>
        </p:blipFill>
        <p:spPr bwMode="auto">
          <a:xfrm>
            <a:off x="1962152" y="3535365"/>
            <a:ext cx="466725" cy="538163"/>
          </a:xfrm>
          <a:prstGeom prst="rect">
            <a:avLst/>
          </a:prstGeom>
          <a:noFill/>
          <a:ln w="9525">
            <a:noFill/>
            <a:miter lim="800000"/>
            <a:headEnd/>
            <a:tailEnd/>
          </a:ln>
        </p:spPr>
      </p:pic>
      <p:pic>
        <p:nvPicPr>
          <p:cNvPr id="71691" name="Picture 19" descr="C:\Documents and Settings\dhansen2\Local Settings\Temp\wz27da\Partners\Partners.gif"/>
          <p:cNvPicPr>
            <a:picLocks noChangeAspect="1" noChangeArrowheads="1"/>
          </p:cNvPicPr>
          <p:nvPr/>
        </p:nvPicPr>
        <p:blipFill>
          <a:blip r:embed="rId5" cstate="print"/>
          <a:srcRect/>
          <a:stretch>
            <a:fillRect/>
          </a:stretch>
        </p:blipFill>
        <p:spPr bwMode="auto">
          <a:xfrm>
            <a:off x="6350012" y="1477965"/>
            <a:ext cx="620713" cy="685800"/>
          </a:xfrm>
          <a:prstGeom prst="rect">
            <a:avLst/>
          </a:prstGeom>
          <a:noFill/>
          <a:ln w="9525">
            <a:noFill/>
            <a:miter lim="800000"/>
            <a:headEnd/>
            <a:tailEnd/>
          </a:ln>
        </p:spPr>
      </p:pic>
      <p:pic>
        <p:nvPicPr>
          <p:cNvPr id="71692" name="Picture 21" descr="C:\Documents and Settings\dhansen2\Local Settings\Temp\wzccf4\WhitePapers\WhitePapers.png"/>
          <p:cNvPicPr>
            <a:picLocks noChangeAspect="1" noChangeArrowheads="1"/>
          </p:cNvPicPr>
          <p:nvPr/>
        </p:nvPicPr>
        <p:blipFill>
          <a:blip r:embed="rId6" cstate="print"/>
          <a:srcRect/>
          <a:stretch>
            <a:fillRect/>
          </a:stretch>
        </p:blipFill>
        <p:spPr bwMode="auto">
          <a:xfrm>
            <a:off x="2027238" y="4144965"/>
            <a:ext cx="336550" cy="625475"/>
          </a:xfrm>
          <a:prstGeom prst="rect">
            <a:avLst/>
          </a:prstGeom>
          <a:noFill/>
          <a:ln w="9525">
            <a:noFill/>
            <a:miter lim="800000"/>
            <a:headEnd/>
            <a:tailEnd/>
          </a:ln>
        </p:spPr>
      </p:pic>
      <p:pic>
        <p:nvPicPr>
          <p:cNvPr id="71693" name="Picture 22" descr="C:\Documents and Settings\dhansen2\Local Settings\Temp\wz644\ServiceProviders\ServiceProviders.gif"/>
          <p:cNvPicPr>
            <a:picLocks noChangeAspect="1" noChangeArrowheads="1"/>
          </p:cNvPicPr>
          <p:nvPr/>
        </p:nvPicPr>
        <p:blipFill>
          <a:blip r:embed="rId7" cstate="print"/>
          <a:srcRect/>
          <a:stretch>
            <a:fillRect/>
          </a:stretch>
        </p:blipFill>
        <p:spPr bwMode="auto">
          <a:xfrm>
            <a:off x="6473825" y="4068763"/>
            <a:ext cx="433388" cy="609600"/>
          </a:xfrm>
          <a:prstGeom prst="rect">
            <a:avLst/>
          </a:prstGeom>
          <a:noFill/>
          <a:ln w="9525">
            <a:noFill/>
            <a:miter lim="800000"/>
            <a:headEnd/>
            <a:tailEnd/>
          </a:ln>
        </p:spPr>
      </p:pic>
      <p:pic>
        <p:nvPicPr>
          <p:cNvPr id="71694" name="Picture 23" descr="C:\Documents and Settings\dhansen2\Local Settings\Temp\wz5d6c\LegacySystem\LegacySystem.gif"/>
          <p:cNvPicPr>
            <a:picLocks noChangeAspect="1" noChangeArrowheads="1"/>
          </p:cNvPicPr>
          <p:nvPr/>
        </p:nvPicPr>
        <p:blipFill>
          <a:blip r:embed="rId8" cstate="print"/>
          <a:srcRect/>
          <a:stretch>
            <a:fillRect/>
          </a:stretch>
        </p:blipFill>
        <p:spPr bwMode="auto">
          <a:xfrm>
            <a:off x="2057405" y="2847983"/>
            <a:ext cx="277813" cy="550863"/>
          </a:xfrm>
          <a:prstGeom prst="rect">
            <a:avLst/>
          </a:prstGeom>
          <a:noFill/>
          <a:ln w="9525">
            <a:noFill/>
            <a:miter lim="800000"/>
            <a:headEnd/>
            <a:tailEnd/>
          </a:ln>
        </p:spPr>
      </p:pic>
      <p:pic>
        <p:nvPicPr>
          <p:cNvPr id="71695" name="Picture 67" descr="C:\Documents and Settings\dhansen2\Desktop\GGplaybook\DataBase.jpg"/>
          <p:cNvPicPr>
            <a:picLocks noChangeAspect="1" noChangeArrowheads="1"/>
          </p:cNvPicPr>
          <p:nvPr/>
        </p:nvPicPr>
        <p:blipFill>
          <a:blip r:embed="rId9" cstate="print"/>
          <a:srcRect/>
          <a:stretch>
            <a:fillRect/>
          </a:stretch>
        </p:blipFill>
        <p:spPr bwMode="auto">
          <a:xfrm>
            <a:off x="2016130" y="1477972"/>
            <a:ext cx="360363" cy="530225"/>
          </a:xfrm>
          <a:prstGeom prst="rect">
            <a:avLst/>
          </a:prstGeom>
          <a:noFill/>
          <a:ln w="9525">
            <a:noFill/>
            <a:miter lim="800000"/>
            <a:headEnd/>
            <a:tailEnd/>
          </a:ln>
        </p:spPr>
      </p:pic>
      <p:pic>
        <p:nvPicPr>
          <p:cNvPr id="71696" name="Picture 26" descr="C:\Documents and Settings\dhansen2\Local Settings\Temp\wzc6b7\Customer\Customer.gif"/>
          <p:cNvPicPr>
            <a:picLocks noChangeAspect="1" noChangeArrowheads="1"/>
          </p:cNvPicPr>
          <p:nvPr/>
        </p:nvPicPr>
        <p:blipFill>
          <a:blip r:embed="rId10" cstate="print"/>
          <a:srcRect/>
          <a:stretch>
            <a:fillRect/>
          </a:stretch>
        </p:blipFill>
        <p:spPr bwMode="auto">
          <a:xfrm>
            <a:off x="6526225" y="3068640"/>
            <a:ext cx="268287" cy="847725"/>
          </a:xfrm>
          <a:prstGeom prst="rect">
            <a:avLst/>
          </a:prstGeom>
          <a:noFill/>
          <a:ln w="9525">
            <a:noFill/>
            <a:miter lim="800000"/>
            <a:headEnd/>
            <a:tailEnd/>
          </a:ln>
        </p:spPr>
      </p:pic>
      <p:pic>
        <p:nvPicPr>
          <p:cNvPr id="71697" name="Picture 27" descr="C:\Documents and Settings\dhansen2\Local Settings\Temp\wz7eeb\SalesForecasting\SalesForecasting.gif"/>
          <p:cNvPicPr>
            <a:picLocks noChangeAspect="1" noChangeArrowheads="1"/>
          </p:cNvPicPr>
          <p:nvPr/>
        </p:nvPicPr>
        <p:blipFill>
          <a:blip r:embed="rId11" cstate="print"/>
          <a:srcRect/>
          <a:stretch>
            <a:fillRect/>
          </a:stretch>
        </p:blipFill>
        <p:spPr bwMode="auto">
          <a:xfrm>
            <a:off x="6324601" y="2319347"/>
            <a:ext cx="609600" cy="547687"/>
          </a:xfrm>
          <a:prstGeom prst="rect">
            <a:avLst/>
          </a:prstGeom>
          <a:noFill/>
          <a:ln w="9525">
            <a:noFill/>
            <a:miter lim="800000"/>
            <a:headEnd/>
            <a:tailEnd/>
          </a:ln>
        </p:spPr>
      </p:pic>
      <p:pic>
        <p:nvPicPr>
          <p:cNvPr id="71698" name="Picture 28" descr="C:\Documents and Settings\dhansen2\Local Settings\Temp\wzb3a7\DataIntegration\DataIntegration.gif"/>
          <p:cNvPicPr>
            <a:picLocks noChangeAspect="1" noChangeArrowheads="1"/>
          </p:cNvPicPr>
          <p:nvPr/>
        </p:nvPicPr>
        <p:blipFill>
          <a:blip r:embed="rId12" cstate="print"/>
          <a:srcRect/>
          <a:stretch>
            <a:fillRect/>
          </a:stretch>
        </p:blipFill>
        <p:spPr bwMode="auto">
          <a:xfrm>
            <a:off x="1828802" y="2165358"/>
            <a:ext cx="733425" cy="606425"/>
          </a:xfrm>
          <a:prstGeom prst="rect">
            <a:avLst/>
          </a:prstGeom>
          <a:noFill/>
          <a:ln w="9525">
            <a:noFill/>
            <a:miter lim="800000"/>
            <a:headEnd/>
            <a:tailEnd/>
          </a:ln>
        </p:spPr>
      </p:pic>
      <p:grpSp>
        <p:nvGrpSpPr>
          <p:cNvPr id="3" name="Group 32"/>
          <p:cNvGrpSpPr>
            <a:grpSpLocks/>
          </p:cNvGrpSpPr>
          <p:nvPr/>
        </p:nvGrpSpPr>
        <p:grpSpPr bwMode="auto">
          <a:xfrm>
            <a:off x="3152775" y="3675085"/>
            <a:ext cx="2641600" cy="381000"/>
            <a:chOff x="3213100" y="3471863"/>
            <a:chExt cx="2514600" cy="381000"/>
          </a:xfrm>
        </p:grpSpPr>
        <p:sp>
          <p:nvSpPr>
            <p:cNvPr id="21527" name="Rectangle 29"/>
            <p:cNvSpPr>
              <a:spLocks noChangeArrowheads="1"/>
            </p:cNvSpPr>
            <p:nvPr/>
          </p:nvSpPr>
          <p:spPr bwMode="auto">
            <a:xfrm>
              <a:off x="3365500" y="3471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1720" name="TextBox 30"/>
            <p:cNvSpPr txBox="1">
              <a:spLocks noChangeArrowheads="1"/>
            </p:cNvSpPr>
            <p:nvPr/>
          </p:nvSpPr>
          <p:spPr bwMode="auto">
            <a:xfrm>
              <a:off x="3213100" y="3505200"/>
              <a:ext cx="2514600" cy="313932"/>
            </a:xfrm>
            <a:prstGeom prst="rect">
              <a:avLst/>
            </a:prstGeom>
            <a:noFill/>
            <a:ln w="9525">
              <a:noFill/>
              <a:miter lim="800000"/>
              <a:headEnd/>
              <a:tailEnd/>
            </a:ln>
          </p:spPr>
          <p:txBody>
            <a:bodyPr>
              <a:spAutoFit/>
            </a:bodyPr>
            <a:lstStyle/>
            <a:p>
              <a:pPr>
                <a:buClr>
                  <a:srgbClr val="667263"/>
                </a:buClr>
              </a:pPr>
              <a:r>
                <a:rPr lang="en-US" sz="1600" dirty="0" smtClean="0">
                  <a:solidFill>
                    <a:srgbClr val="FFFFFF"/>
                  </a:solidFill>
                </a:rPr>
                <a:t>Enterprise Data Quality</a:t>
              </a:r>
              <a:endParaRPr lang="en-US" sz="1600" dirty="0">
                <a:solidFill>
                  <a:srgbClr val="FFFFFF"/>
                </a:solidFill>
              </a:endParaRPr>
            </a:p>
          </p:txBody>
        </p:sp>
      </p:grpSp>
      <p:sp>
        <p:nvSpPr>
          <p:cNvPr id="71700" name="TextBox 20"/>
          <p:cNvSpPr txBox="1">
            <a:spLocks noChangeArrowheads="1"/>
          </p:cNvSpPr>
          <p:nvPr/>
        </p:nvSpPr>
        <p:spPr bwMode="auto">
          <a:xfrm>
            <a:off x="379418" y="1482728"/>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Databases</a:t>
            </a:r>
          </a:p>
        </p:txBody>
      </p:sp>
      <p:sp>
        <p:nvSpPr>
          <p:cNvPr id="71701" name="TextBox 21"/>
          <p:cNvSpPr txBox="1">
            <a:spLocks noChangeArrowheads="1"/>
          </p:cNvSpPr>
          <p:nvPr/>
        </p:nvSpPr>
        <p:spPr bwMode="auto">
          <a:xfrm>
            <a:off x="379418" y="2068514"/>
            <a:ext cx="1438275" cy="4247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Distributed systems</a:t>
            </a:r>
          </a:p>
        </p:txBody>
      </p:sp>
      <p:sp>
        <p:nvSpPr>
          <p:cNvPr id="71702" name="TextBox 22"/>
          <p:cNvSpPr txBox="1">
            <a:spLocks noChangeArrowheads="1"/>
          </p:cNvSpPr>
          <p:nvPr/>
        </p:nvSpPr>
        <p:spPr bwMode="auto">
          <a:xfrm>
            <a:off x="379418" y="2778128"/>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Legacy systems</a:t>
            </a:r>
          </a:p>
        </p:txBody>
      </p:sp>
      <p:sp>
        <p:nvSpPr>
          <p:cNvPr id="71703" name="TextBox 24"/>
          <p:cNvSpPr txBox="1">
            <a:spLocks noChangeArrowheads="1"/>
          </p:cNvSpPr>
          <p:nvPr/>
        </p:nvSpPr>
        <p:spPr bwMode="auto">
          <a:xfrm>
            <a:off x="379418" y="3616327"/>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OLAP systems</a:t>
            </a:r>
          </a:p>
        </p:txBody>
      </p:sp>
      <p:sp>
        <p:nvSpPr>
          <p:cNvPr id="71704" name="TextBox 25"/>
          <p:cNvSpPr txBox="1">
            <a:spLocks noChangeArrowheads="1"/>
          </p:cNvSpPr>
          <p:nvPr/>
        </p:nvSpPr>
        <p:spPr bwMode="auto">
          <a:xfrm>
            <a:off x="379418" y="4325940"/>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OLTP systems</a:t>
            </a:r>
          </a:p>
        </p:txBody>
      </p:sp>
      <p:sp>
        <p:nvSpPr>
          <p:cNvPr id="71705" name="TextBox 26"/>
          <p:cNvSpPr txBox="1">
            <a:spLocks noChangeArrowheads="1"/>
          </p:cNvSpPr>
          <p:nvPr/>
        </p:nvSpPr>
        <p:spPr bwMode="auto">
          <a:xfrm>
            <a:off x="7334260" y="1423988"/>
            <a:ext cx="1635125" cy="4247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Mission critical systems and data</a:t>
            </a:r>
          </a:p>
        </p:txBody>
      </p:sp>
      <p:sp>
        <p:nvSpPr>
          <p:cNvPr id="71706" name="TextBox 28"/>
          <p:cNvSpPr txBox="1">
            <a:spLocks noChangeArrowheads="1"/>
          </p:cNvSpPr>
          <p:nvPr/>
        </p:nvSpPr>
        <p:spPr bwMode="auto">
          <a:xfrm>
            <a:off x="7334260" y="2376491"/>
            <a:ext cx="1635125" cy="757122"/>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Business Intelligence, Performance Management</a:t>
            </a:r>
          </a:p>
        </p:txBody>
      </p:sp>
      <p:sp>
        <p:nvSpPr>
          <p:cNvPr id="71707" name="TextBox 29"/>
          <p:cNvSpPr txBox="1">
            <a:spLocks noChangeArrowheads="1"/>
          </p:cNvSpPr>
          <p:nvPr/>
        </p:nvSpPr>
        <p:spPr bwMode="auto">
          <a:xfrm>
            <a:off x="7334260" y="3406782"/>
            <a:ext cx="1635125" cy="517057"/>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 Warehouses,</a:t>
            </a:r>
          </a:p>
          <a:p>
            <a:pPr>
              <a:buClr>
                <a:srgbClr val="667263"/>
              </a:buClr>
            </a:pPr>
            <a:r>
              <a:rPr lang="en-US" sz="1200" dirty="0">
                <a:solidFill>
                  <a:srgbClr val="000000"/>
                </a:solidFill>
              </a:rPr>
              <a:t>MDM</a:t>
            </a:r>
          </a:p>
        </p:txBody>
      </p:sp>
      <p:pic>
        <p:nvPicPr>
          <p:cNvPr id="71708" name="Rectangle 29"/>
          <p:cNvPicPr>
            <a:picLocks noChangeArrowheads="1"/>
          </p:cNvPicPr>
          <p:nvPr/>
        </p:nvPicPr>
        <p:blipFill>
          <a:blip r:embed="rId13" cstate="print"/>
          <a:srcRect/>
          <a:stretch>
            <a:fillRect/>
          </a:stretch>
        </p:blipFill>
        <p:spPr bwMode="auto">
          <a:xfrm>
            <a:off x="3235325" y="2827337"/>
            <a:ext cx="2438400" cy="487363"/>
          </a:xfrm>
          <a:prstGeom prst="rect">
            <a:avLst/>
          </a:prstGeom>
          <a:noFill/>
          <a:ln w="9525">
            <a:noFill/>
            <a:miter lim="800000"/>
            <a:headEnd/>
            <a:tailEnd/>
          </a:ln>
        </p:spPr>
      </p:pic>
      <p:sp>
        <p:nvSpPr>
          <p:cNvPr id="71709" name="Text Box 35"/>
          <p:cNvSpPr txBox="1">
            <a:spLocks noChangeArrowheads="1"/>
          </p:cNvSpPr>
          <p:nvPr/>
        </p:nvSpPr>
        <p:spPr bwMode="auto">
          <a:xfrm>
            <a:off x="3297238" y="2863857"/>
            <a:ext cx="2322512" cy="630239"/>
          </a:xfrm>
          <a:prstGeom prst="rect">
            <a:avLst/>
          </a:prstGeom>
          <a:solidFill>
            <a:schemeClr val="accent1"/>
          </a:solidFill>
          <a:ln w="9525">
            <a:noFill/>
            <a:miter lim="800000"/>
            <a:headEnd/>
            <a:tailEnd/>
          </a:ln>
        </p:spPr>
        <p:txBody>
          <a:bodyPr wrap="none" lIns="91432" tIns="45716" rIns="91432" bIns="45716" anchor="ctr"/>
          <a:lstStyle/>
          <a:p>
            <a:pPr>
              <a:buClr>
                <a:srgbClr val="667263"/>
              </a:buClr>
            </a:pPr>
            <a:endParaRPr lang="it-IT" sz="1800" b="0" dirty="0">
              <a:solidFill>
                <a:srgbClr val="FFFFFF"/>
              </a:solidFill>
            </a:endParaRPr>
          </a:p>
        </p:txBody>
      </p:sp>
      <p:sp>
        <p:nvSpPr>
          <p:cNvPr id="71710" name="TextBox 30"/>
          <p:cNvSpPr txBox="1">
            <a:spLocks noChangeArrowheads="1"/>
          </p:cNvSpPr>
          <p:nvPr/>
        </p:nvSpPr>
        <p:spPr bwMode="auto">
          <a:xfrm>
            <a:off x="3124200" y="2909895"/>
            <a:ext cx="2700338" cy="535523"/>
          </a:xfrm>
          <a:prstGeom prst="rect">
            <a:avLst/>
          </a:prstGeom>
          <a:solidFill>
            <a:schemeClr val="accent1"/>
          </a:solidFill>
          <a:ln w="9525">
            <a:noFill/>
            <a:miter lim="800000"/>
            <a:headEnd/>
            <a:tailEnd/>
          </a:ln>
          <a:effectLst>
            <a:innerShdw blurRad="63500" dist="50800" dir="2700000">
              <a:prstClr val="black">
                <a:alpha val="50000"/>
              </a:prstClr>
            </a:innerShdw>
          </a:effectLst>
        </p:spPr>
        <p:txBody>
          <a:bodyPr lIns="91432" tIns="45716" rIns="91432" bIns="45716">
            <a:spAutoFit/>
          </a:bodyPr>
          <a:lstStyle/>
          <a:p>
            <a:pPr>
              <a:buClr>
                <a:srgbClr val="667263"/>
              </a:buClr>
            </a:pPr>
            <a:r>
              <a:rPr lang="en-US" sz="3200" dirty="0">
                <a:solidFill>
                  <a:srgbClr val="FFFFFF"/>
                </a:solidFill>
              </a:rPr>
              <a:t>ODI EE</a:t>
            </a:r>
          </a:p>
        </p:txBody>
      </p:sp>
      <p:grpSp>
        <p:nvGrpSpPr>
          <p:cNvPr id="4" name="Group 35"/>
          <p:cNvGrpSpPr>
            <a:grpSpLocks/>
          </p:cNvGrpSpPr>
          <p:nvPr/>
        </p:nvGrpSpPr>
        <p:grpSpPr bwMode="auto">
          <a:xfrm>
            <a:off x="3124200" y="2362210"/>
            <a:ext cx="2641600" cy="381000"/>
            <a:chOff x="3517900" y="1566863"/>
            <a:chExt cx="2514600" cy="381000"/>
          </a:xfrm>
        </p:grpSpPr>
        <p:sp>
          <p:nvSpPr>
            <p:cNvPr id="31" name="Rectangle 29"/>
            <p:cNvSpPr>
              <a:spLocks noChangeArrowheads="1"/>
            </p:cNvSpPr>
            <p:nvPr/>
          </p:nvSpPr>
          <p:spPr bwMode="auto">
            <a:xfrm>
              <a:off x="3683000" y="1566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1716" name="TextBox 30"/>
            <p:cNvSpPr txBox="1">
              <a:spLocks noChangeArrowheads="1"/>
            </p:cNvSpPr>
            <p:nvPr/>
          </p:nvSpPr>
          <p:spPr bwMode="auto">
            <a:xfrm>
              <a:off x="3517900" y="1612900"/>
              <a:ext cx="2514600" cy="313932"/>
            </a:xfrm>
            <a:prstGeom prst="rect">
              <a:avLst/>
            </a:prstGeom>
            <a:noFill/>
            <a:ln w="9525">
              <a:noFill/>
              <a:miter lim="800000"/>
              <a:headEnd/>
              <a:tailEnd/>
            </a:ln>
          </p:spPr>
          <p:txBody>
            <a:bodyPr>
              <a:spAutoFit/>
            </a:bodyPr>
            <a:lstStyle/>
            <a:p>
              <a:pPr>
                <a:buClr>
                  <a:srgbClr val="667263"/>
                </a:buClr>
              </a:pPr>
              <a:r>
                <a:rPr lang="en-US" sz="1600" dirty="0">
                  <a:solidFill>
                    <a:srgbClr val="FFFFFF"/>
                  </a:solidFill>
                </a:rPr>
                <a:t>Oracle Golden Gate</a:t>
              </a:r>
            </a:p>
          </p:txBody>
        </p:sp>
      </p:grpSp>
      <p:sp>
        <p:nvSpPr>
          <p:cNvPr id="71712" name="TextBox 29"/>
          <p:cNvSpPr txBox="1">
            <a:spLocks noChangeArrowheads="1"/>
          </p:cNvSpPr>
          <p:nvPr/>
        </p:nvSpPr>
        <p:spPr bwMode="auto">
          <a:xfrm>
            <a:off x="7315212" y="4267203"/>
            <a:ext cx="163512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SOA</a:t>
            </a:r>
          </a:p>
        </p:txBody>
      </p:sp>
      <p:sp>
        <p:nvSpPr>
          <p:cNvPr id="35" name="Right Arrow 34"/>
          <p:cNvSpPr/>
          <p:nvPr/>
        </p:nvSpPr>
        <p:spPr bwMode="auto">
          <a:xfrm rot="19309965">
            <a:off x="1885817" y="2686822"/>
            <a:ext cx="1743740" cy="734923"/>
          </a:xfrm>
          <a:prstGeom prst="rightArrow">
            <a:avLst/>
          </a:prstGeom>
          <a:solidFill>
            <a:srgbClr val="00B050"/>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perspectiveRelaxedModerately"/>
            <a:lightRig rig="threePt" dir="t"/>
          </a:scene3d>
        </p:spPr>
        <p:txBody>
          <a:bodyPr vert="horz" wrap="square" lIns="92067" tIns="46034" rIns="92067" bIns="46034" numCol="1" rtlCol="0" anchor="t" anchorCtr="0" compatLnSpc="1">
            <a:prstTxWarp prst="textNoShape">
              <a:avLst/>
            </a:prstTxWarp>
            <a:spAutoFit/>
          </a:bodyPr>
          <a:lstStyle/>
          <a:p>
            <a:pPr marL="119052" indent="-119052" defTabSz="914320">
              <a:buClr>
                <a:srgbClr val="FD0000"/>
              </a:buClr>
            </a:pPr>
            <a:endParaRPr lang="it-IT" dirty="0" smtClean="0">
              <a:solidFill>
                <a:srgbClr val="000000"/>
              </a:solidFill>
              <a:latin typeface="Arial" charset="0"/>
            </a:endParaRPr>
          </a:p>
        </p:txBody>
      </p:sp>
    </p:spTree>
  </p:cSld>
  <p:clrMapOvr>
    <a:masterClrMapping/>
  </p:clrMapOvr>
  <p:transition>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5781675" y="4119565"/>
          <a:ext cx="603250" cy="392112"/>
        </p:xfrm>
        <a:graphic>
          <a:graphicData uri="http://schemas.openxmlformats.org/presentationml/2006/ole">
            <p:oleObj spid="_x0000_s465922" name="Photo Editor Photo" r:id="rId4" imgW="1638529" imgH="2114845" progId="">
              <p:embed/>
            </p:oleObj>
          </a:graphicData>
        </a:graphic>
      </p:graphicFrame>
      <p:sp>
        <p:nvSpPr>
          <p:cNvPr id="1028" name="Rectangle 68"/>
          <p:cNvSpPr>
            <a:spLocks noChangeArrowheads="1"/>
          </p:cNvSpPr>
          <p:nvPr/>
        </p:nvSpPr>
        <p:spPr bwMode="auto">
          <a:xfrm>
            <a:off x="952501" y="4514848"/>
            <a:ext cx="1555750" cy="415490"/>
          </a:xfrm>
          <a:prstGeom prst="rect">
            <a:avLst/>
          </a:prstGeom>
          <a:noFill/>
          <a:ln w="9525">
            <a:noFill/>
            <a:miter lim="800000"/>
            <a:headEnd/>
            <a:tailEnd/>
          </a:ln>
        </p:spPr>
        <p:txBody>
          <a:bodyPr lIns="91432" tIns="45716" rIns="91432" bIns="45716">
            <a:spAutoFit/>
          </a:bodyPr>
          <a:lstStyle/>
          <a:p>
            <a:pPr eaLnBrk="0" hangingPunct="0">
              <a:lnSpc>
                <a:spcPct val="80000"/>
              </a:lnSpc>
              <a:buClr>
                <a:srgbClr val="667263"/>
              </a:buClr>
            </a:pPr>
            <a:r>
              <a:rPr lang="en-US" sz="1000" dirty="0">
                <a:solidFill>
                  <a:srgbClr val="000000"/>
                </a:solidFill>
              </a:rPr>
              <a:t>OLTP &amp; ODS</a:t>
            </a:r>
          </a:p>
          <a:p>
            <a:pPr eaLnBrk="0" hangingPunct="0">
              <a:lnSpc>
                <a:spcPct val="80000"/>
              </a:lnSpc>
              <a:buClr>
                <a:srgbClr val="667263"/>
              </a:buClr>
            </a:pPr>
            <a:r>
              <a:rPr lang="en-US" sz="1000" dirty="0">
                <a:solidFill>
                  <a:srgbClr val="000000"/>
                </a:solidFill>
              </a:rPr>
              <a:t>Systems</a:t>
            </a:r>
          </a:p>
        </p:txBody>
      </p:sp>
      <p:sp>
        <p:nvSpPr>
          <p:cNvPr id="1029" name="Rectangle 69"/>
          <p:cNvSpPr>
            <a:spLocks noChangeArrowheads="1"/>
          </p:cNvSpPr>
          <p:nvPr/>
        </p:nvSpPr>
        <p:spPr bwMode="auto">
          <a:xfrm>
            <a:off x="2311402" y="4627565"/>
            <a:ext cx="1600200" cy="338546"/>
          </a:xfrm>
          <a:prstGeom prst="rect">
            <a:avLst/>
          </a:prstGeom>
          <a:noFill/>
          <a:ln w="9525">
            <a:noFill/>
            <a:miter lim="800000"/>
            <a:headEnd/>
            <a:tailEnd/>
          </a:ln>
        </p:spPr>
        <p:txBody>
          <a:bodyPr lIns="91432" tIns="45716" rIns="91432" bIns="45716">
            <a:spAutoFit/>
          </a:bodyPr>
          <a:lstStyle/>
          <a:p>
            <a:pPr eaLnBrk="0" hangingPunct="0">
              <a:lnSpc>
                <a:spcPct val="80000"/>
              </a:lnSpc>
              <a:buClr>
                <a:srgbClr val="667263"/>
              </a:buClr>
            </a:pPr>
            <a:r>
              <a:rPr lang="en-US" sz="1000" dirty="0">
                <a:solidFill>
                  <a:srgbClr val="000000"/>
                </a:solidFill>
              </a:rPr>
              <a:t>Data</a:t>
            </a:r>
            <a:br>
              <a:rPr lang="en-US" sz="1000" dirty="0">
                <a:solidFill>
                  <a:srgbClr val="000000"/>
                </a:solidFill>
              </a:rPr>
            </a:br>
            <a:r>
              <a:rPr lang="en-US" sz="1000" dirty="0">
                <a:solidFill>
                  <a:srgbClr val="000000"/>
                </a:solidFill>
              </a:rPr>
              <a:t>Warehouse, Data Mart</a:t>
            </a:r>
          </a:p>
        </p:txBody>
      </p:sp>
      <p:sp>
        <p:nvSpPr>
          <p:cNvPr id="1030" name="Rectangle 70"/>
          <p:cNvSpPr>
            <a:spLocks noChangeArrowheads="1"/>
          </p:cNvSpPr>
          <p:nvPr/>
        </p:nvSpPr>
        <p:spPr bwMode="auto">
          <a:xfrm>
            <a:off x="4055959" y="4475170"/>
            <a:ext cx="1632162" cy="615545"/>
          </a:xfrm>
          <a:prstGeom prst="rect">
            <a:avLst/>
          </a:prstGeom>
          <a:noFill/>
          <a:ln w="9525">
            <a:noFill/>
            <a:miter lim="800000"/>
            <a:headEnd/>
            <a:tailEnd/>
          </a:ln>
        </p:spPr>
        <p:txBody>
          <a:bodyPr wrap="none" lIns="91432" tIns="45716" rIns="91432" bIns="45716">
            <a:spAutoFit/>
          </a:bodyPr>
          <a:lstStyle/>
          <a:p>
            <a:pPr eaLnBrk="0" hangingPunct="0">
              <a:lnSpc>
                <a:spcPct val="80000"/>
              </a:lnSpc>
              <a:buClr>
                <a:srgbClr val="667263"/>
              </a:buClr>
            </a:pPr>
            <a:r>
              <a:rPr lang="en-US" sz="1000" dirty="0">
                <a:solidFill>
                  <a:srgbClr val="000000"/>
                </a:solidFill>
              </a:rPr>
              <a:t> Oracle</a:t>
            </a:r>
          </a:p>
          <a:p>
            <a:pPr eaLnBrk="0" hangingPunct="0">
              <a:lnSpc>
                <a:spcPct val="80000"/>
              </a:lnSpc>
              <a:buClr>
                <a:srgbClr val="667263"/>
              </a:buClr>
            </a:pPr>
            <a:r>
              <a:rPr lang="en-US" sz="1000" dirty="0">
                <a:solidFill>
                  <a:srgbClr val="000000"/>
                </a:solidFill>
              </a:rPr>
              <a:t>PeopleSoft, Siebel, SAP</a:t>
            </a:r>
          </a:p>
          <a:p>
            <a:pPr eaLnBrk="0" hangingPunct="0">
              <a:lnSpc>
                <a:spcPct val="80000"/>
              </a:lnSpc>
              <a:buClr>
                <a:srgbClr val="667263"/>
              </a:buClr>
            </a:pPr>
            <a:r>
              <a:rPr lang="en-US" sz="1000" dirty="0">
                <a:solidFill>
                  <a:srgbClr val="000000"/>
                </a:solidFill>
              </a:rPr>
              <a:t>Custom Apps</a:t>
            </a:r>
          </a:p>
        </p:txBody>
      </p:sp>
      <p:sp>
        <p:nvSpPr>
          <p:cNvPr id="1031" name="Rectangle 71"/>
          <p:cNvSpPr>
            <a:spLocks noChangeArrowheads="1"/>
          </p:cNvSpPr>
          <p:nvPr/>
        </p:nvSpPr>
        <p:spPr bwMode="auto">
          <a:xfrm>
            <a:off x="5861588" y="4487870"/>
            <a:ext cx="516471" cy="615545"/>
          </a:xfrm>
          <a:prstGeom prst="rect">
            <a:avLst/>
          </a:prstGeom>
          <a:noFill/>
          <a:ln w="9525">
            <a:noFill/>
            <a:miter lim="800000"/>
            <a:headEnd/>
            <a:tailEnd/>
          </a:ln>
        </p:spPr>
        <p:txBody>
          <a:bodyPr wrap="none" lIns="91432" tIns="45716" rIns="91432" bIns="45716">
            <a:spAutoFit/>
          </a:bodyPr>
          <a:lstStyle/>
          <a:p>
            <a:pPr eaLnBrk="0" hangingPunct="0">
              <a:lnSpc>
                <a:spcPct val="80000"/>
              </a:lnSpc>
              <a:buClr>
                <a:srgbClr val="667263"/>
              </a:buClr>
            </a:pPr>
            <a:r>
              <a:rPr lang="en-US" sz="1000" dirty="0">
                <a:solidFill>
                  <a:srgbClr val="000000"/>
                </a:solidFill>
              </a:rPr>
              <a:t>Files</a:t>
            </a:r>
          </a:p>
          <a:p>
            <a:pPr eaLnBrk="0" hangingPunct="0">
              <a:lnSpc>
                <a:spcPct val="80000"/>
              </a:lnSpc>
              <a:buClr>
                <a:srgbClr val="667263"/>
              </a:buClr>
            </a:pPr>
            <a:r>
              <a:rPr lang="en-US" sz="1000" dirty="0">
                <a:solidFill>
                  <a:srgbClr val="000000"/>
                </a:solidFill>
              </a:rPr>
              <a:t>Excel</a:t>
            </a:r>
          </a:p>
          <a:p>
            <a:pPr eaLnBrk="0" hangingPunct="0">
              <a:lnSpc>
                <a:spcPct val="80000"/>
              </a:lnSpc>
              <a:buClr>
                <a:srgbClr val="667263"/>
              </a:buClr>
            </a:pPr>
            <a:r>
              <a:rPr lang="en-US" sz="1000" dirty="0">
                <a:solidFill>
                  <a:srgbClr val="000000"/>
                </a:solidFill>
              </a:rPr>
              <a:t>XML</a:t>
            </a:r>
          </a:p>
        </p:txBody>
      </p:sp>
      <p:grpSp>
        <p:nvGrpSpPr>
          <p:cNvPr id="2" name="Group 80"/>
          <p:cNvGrpSpPr>
            <a:grpSpLocks/>
          </p:cNvGrpSpPr>
          <p:nvPr/>
        </p:nvGrpSpPr>
        <p:grpSpPr bwMode="auto">
          <a:xfrm>
            <a:off x="4351350" y="4119564"/>
            <a:ext cx="688975" cy="350837"/>
            <a:chOff x="267" y="3569"/>
            <a:chExt cx="710" cy="542"/>
          </a:xfrm>
        </p:grpSpPr>
        <p:pic>
          <p:nvPicPr>
            <p:cNvPr id="1145" name="Picture 81" descr="manage"/>
            <p:cNvPicPr>
              <a:picLocks noChangeAspect="1" noChangeArrowheads="1"/>
            </p:cNvPicPr>
            <p:nvPr/>
          </p:nvPicPr>
          <p:blipFill>
            <a:blip r:embed="rId5" cstate="print"/>
            <a:srcRect/>
            <a:stretch>
              <a:fillRect/>
            </a:stretch>
          </p:blipFill>
          <p:spPr bwMode="auto">
            <a:xfrm>
              <a:off x="622" y="3569"/>
              <a:ext cx="355" cy="365"/>
            </a:xfrm>
            <a:prstGeom prst="rect">
              <a:avLst/>
            </a:prstGeom>
            <a:noFill/>
            <a:ln w="9525">
              <a:noFill/>
              <a:miter lim="800000"/>
              <a:headEnd/>
              <a:tailEnd/>
            </a:ln>
          </p:spPr>
        </p:pic>
        <p:pic>
          <p:nvPicPr>
            <p:cNvPr id="1146" name="Picture 82" descr="manage"/>
            <p:cNvPicPr>
              <a:picLocks noChangeAspect="1" noChangeArrowheads="1"/>
            </p:cNvPicPr>
            <p:nvPr/>
          </p:nvPicPr>
          <p:blipFill>
            <a:blip r:embed="rId5" cstate="print"/>
            <a:srcRect/>
            <a:stretch>
              <a:fillRect/>
            </a:stretch>
          </p:blipFill>
          <p:spPr bwMode="auto">
            <a:xfrm>
              <a:off x="267" y="3569"/>
              <a:ext cx="355" cy="365"/>
            </a:xfrm>
            <a:prstGeom prst="rect">
              <a:avLst/>
            </a:prstGeom>
            <a:noFill/>
            <a:ln w="9525">
              <a:noFill/>
              <a:miter lim="800000"/>
              <a:headEnd/>
              <a:tailEnd/>
            </a:ln>
          </p:spPr>
        </p:pic>
        <p:pic>
          <p:nvPicPr>
            <p:cNvPr id="1147" name="Picture 83" descr="manage"/>
            <p:cNvPicPr>
              <a:picLocks noChangeAspect="1" noChangeArrowheads="1"/>
            </p:cNvPicPr>
            <p:nvPr/>
          </p:nvPicPr>
          <p:blipFill>
            <a:blip r:embed="rId5" cstate="print"/>
            <a:srcRect/>
            <a:stretch>
              <a:fillRect/>
            </a:stretch>
          </p:blipFill>
          <p:spPr bwMode="auto">
            <a:xfrm>
              <a:off x="435" y="3746"/>
              <a:ext cx="355" cy="365"/>
            </a:xfrm>
            <a:prstGeom prst="rect">
              <a:avLst/>
            </a:prstGeom>
            <a:noFill/>
            <a:ln w="9525">
              <a:noFill/>
              <a:miter lim="800000"/>
              <a:headEnd/>
              <a:tailEnd/>
            </a:ln>
          </p:spPr>
        </p:pic>
      </p:grpSp>
      <p:grpSp>
        <p:nvGrpSpPr>
          <p:cNvPr id="3" name="Group 84"/>
          <p:cNvGrpSpPr>
            <a:grpSpLocks/>
          </p:cNvGrpSpPr>
          <p:nvPr/>
        </p:nvGrpSpPr>
        <p:grpSpPr bwMode="auto">
          <a:xfrm>
            <a:off x="1374787" y="4119564"/>
            <a:ext cx="688975" cy="350837"/>
            <a:chOff x="267" y="3569"/>
            <a:chExt cx="710" cy="542"/>
          </a:xfrm>
        </p:grpSpPr>
        <p:pic>
          <p:nvPicPr>
            <p:cNvPr id="1142" name="Picture 85" descr="manage"/>
            <p:cNvPicPr>
              <a:picLocks noChangeAspect="1" noChangeArrowheads="1"/>
            </p:cNvPicPr>
            <p:nvPr/>
          </p:nvPicPr>
          <p:blipFill>
            <a:blip r:embed="rId5" cstate="print"/>
            <a:srcRect/>
            <a:stretch>
              <a:fillRect/>
            </a:stretch>
          </p:blipFill>
          <p:spPr bwMode="auto">
            <a:xfrm>
              <a:off x="622" y="3569"/>
              <a:ext cx="355" cy="365"/>
            </a:xfrm>
            <a:prstGeom prst="rect">
              <a:avLst/>
            </a:prstGeom>
            <a:noFill/>
            <a:ln w="9525">
              <a:noFill/>
              <a:miter lim="800000"/>
              <a:headEnd/>
              <a:tailEnd/>
            </a:ln>
          </p:spPr>
        </p:pic>
        <p:pic>
          <p:nvPicPr>
            <p:cNvPr id="1143" name="Picture 86" descr="manage"/>
            <p:cNvPicPr>
              <a:picLocks noChangeAspect="1" noChangeArrowheads="1"/>
            </p:cNvPicPr>
            <p:nvPr/>
          </p:nvPicPr>
          <p:blipFill>
            <a:blip r:embed="rId5" cstate="print"/>
            <a:srcRect/>
            <a:stretch>
              <a:fillRect/>
            </a:stretch>
          </p:blipFill>
          <p:spPr bwMode="auto">
            <a:xfrm>
              <a:off x="267" y="3569"/>
              <a:ext cx="355" cy="365"/>
            </a:xfrm>
            <a:prstGeom prst="rect">
              <a:avLst/>
            </a:prstGeom>
            <a:noFill/>
            <a:ln w="9525">
              <a:noFill/>
              <a:miter lim="800000"/>
              <a:headEnd/>
              <a:tailEnd/>
            </a:ln>
          </p:spPr>
        </p:pic>
        <p:pic>
          <p:nvPicPr>
            <p:cNvPr id="1144" name="Picture 87" descr="manage"/>
            <p:cNvPicPr>
              <a:picLocks noChangeAspect="1" noChangeArrowheads="1"/>
            </p:cNvPicPr>
            <p:nvPr/>
          </p:nvPicPr>
          <p:blipFill>
            <a:blip r:embed="rId5" cstate="print"/>
            <a:srcRect/>
            <a:stretch>
              <a:fillRect/>
            </a:stretch>
          </p:blipFill>
          <p:spPr bwMode="auto">
            <a:xfrm>
              <a:off x="435" y="3746"/>
              <a:ext cx="355" cy="365"/>
            </a:xfrm>
            <a:prstGeom prst="rect">
              <a:avLst/>
            </a:prstGeom>
            <a:noFill/>
            <a:ln w="9525">
              <a:noFill/>
              <a:miter lim="800000"/>
              <a:headEnd/>
              <a:tailEnd/>
            </a:ln>
          </p:spPr>
        </p:pic>
      </p:grpSp>
      <p:sp>
        <p:nvSpPr>
          <p:cNvPr id="1034" name="Rectangle 33"/>
          <p:cNvSpPr>
            <a:spLocks noGrp="1" noChangeArrowheads="1"/>
          </p:cNvSpPr>
          <p:nvPr>
            <p:ph type="title"/>
          </p:nvPr>
        </p:nvSpPr>
        <p:spPr/>
        <p:txBody>
          <a:bodyPr/>
          <a:lstStyle/>
          <a:p>
            <a:pPr eaLnBrk="1" hangingPunct="1"/>
            <a:r>
              <a:rPr lang="en-US" dirty="0" smtClean="0"/>
              <a:t>IT Obstacles to Unifying Information</a:t>
            </a:r>
            <a:br>
              <a:rPr lang="en-US" dirty="0" smtClean="0"/>
            </a:br>
            <a:r>
              <a:rPr lang="en-US" sz="1800" b="0" dirty="0" smtClean="0">
                <a:solidFill>
                  <a:srgbClr val="FF0000"/>
                </a:solidFill>
              </a:rPr>
              <a:t>What is it costing you to unify your data?</a:t>
            </a:r>
          </a:p>
        </p:txBody>
      </p:sp>
      <p:grpSp>
        <p:nvGrpSpPr>
          <p:cNvPr id="4" name="Group 69"/>
          <p:cNvGrpSpPr>
            <a:grpSpLocks/>
          </p:cNvGrpSpPr>
          <p:nvPr/>
        </p:nvGrpSpPr>
        <p:grpSpPr bwMode="auto">
          <a:xfrm>
            <a:off x="7264412" y="1798637"/>
            <a:ext cx="1103313" cy="944563"/>
            <a:chOff x="4304" y="1645"/>
            <a:chExt cx="695" cy="595"/>
          </a:xfrm>
        </p:grpSpPr>
        <p:sp>
          <p:nvSpPr>
            <p:cNvPr id="9" name="Rounded Rectangle 8"/>
            <p:cNvSpPr/>
            <p:nvPr/>
          </p:nvSpPr>
          <p:spPr bwMode="auto">
            <a:xfrm>
              <a:off x="4342" y="1668"/>
              <a:ext cx="621" cy="525"/>
            </a:xfrm>
            <a:prstGeom prst="roundRect">
              <a:avLst/>
            </a:prstGeom>
            <a:ln>
              <a:headEnd type="none" w="med" len="med"/>
              <a:tailEnd type="triangle" w="med" len="med"/>
            </a:ln>
          </p:spPr>
          <p:style>
            <a:lnRef idx="0">
              <a:schemeClr val="accent4"/>
            </a:lnRef>
            <a:fillRef idx="3">
              <a:schemeClr val="accent4"/>
            </a:fillRef>
            <a:effectRef idx="3">
              <a:schemeClr val="accent4"/>
            </a:effectRef>
            <a:fontRef idx="minor">
              <a:schemeClr val="lt1"/>
            </a:fontRef>
          </p:style>
          <p:txBody>
            <a:bodyPr lIns="0" tIns="0" rIns="0" bIns="0"/>
            <a:lstStyle/>
            <a:p>
              <a:pPr>
                <a:buClr>
                  <a:srgbClr val="667263"/>
                </a:buClr>
                <a:defRPr/>
              </a:pPr>
              <a:r>
                <a:rPr lang="en-US" sz="1000" dirty="0">
                  <a:solidFill>
                    <a:srgbClr val="FFFFFF"/>
                  </a:solidFill>
                  <a:ea typeface="MS PGothic" pitchFamily="34" charset="-128"/>
                </a:rPr>
                <a:t>Enterprise Performance</a:t>
              </a:r>
            </a:p>
          </p:txBody>
        </p:sp>
        <p:pic>
          <p:nvPicPr>
            <p:cNvPr id="1141" name="Picture 2"/>
            <p:cNvPicPr>
              <a:picLocks noChangeAspect="1" noChangeArrowheads="1"/>
            </p:cNvPicPr>
            <p:nvPr/>
          </p:nvPicPr>
          <p:blipFill>
            <a:blip r:embed="rId6" cstate="print"/>
            <a:srcRect/>
            <a:stretch>
              <a:fillRect/>
            </a:stretch>
          </p:blipFill>
          <p:spPr bwMode="auto">
            <a:xfrm>
              <a:off x="4440" y="1888"/>
              <a:ext cx="442" cy="284"/>
            </a:xfrm>
            <a:prstGeom prst="rect">
              <a:avLst/>
            </a:prstGeom>
            <a:noFill/>
            <a:ln w="9525">
              <a:noFill/>
              <a:miter lim="800000"/>
              <a:headEnd/>
              <a:tailEnd/>
            </a:ln>
          </p:spPr>
        </p:pic>
      </p:grpSp>
      <p:grpSp>
        <p:nvGrpSpPr>
          <p:cNvPr id="5" name="Group 70"/>
          <p:cNvGrpSpPr>
            <a:grpSpLocks/>
          </p:cNvGrpSpPr>
          <p:nvPr/>
        </p:nvGrpSpPr>
        <p:grpSpPr bwMode="auto">
          <a:xfrm>
            <a:off x="741363" y="1519237"/>
            <a:ext cx="1109662" cy="944563"/>
            <a:chOff x="4963" y="813"/>
            <a:chExt cx="699" cy="595"/>
          </a:xfrm>
        </p:grpSpPr>
        <p:sp>
          <p:nvSpPr>
            <p:cNvPr id="11" name="Rounded Rectangle 10"/>
            <p:cNvSpPr/>
            <p:nvPr/>
          </p:nvSpPr>
          <p:spPr bwMode="auto">
            <a:xfrm>
              <a:off x="5003" y="836"/>
              <a:ext cx="623" cy="525"/>
            </a:xfrm>
            <a:prstGeom prst="roundRect">
              <a:avLst/>
            </a:prstGeom>
            <a:ln>
              <a:headEnd type="none" w="med" len="med"/>
              <a:tailEnd type="triangle" w="med" len="med"/>
            </a:ln>
          </p:spPr>
          <p:style>
            <a:lnRef idx="0">
              <a:schemeClr val="accent4"/>
            </a:lnRef>
            <a:fillRef idx="3">
              <a:schemeClr val="accent4"/>
            </a:fillRef>
            <a:effectRef idx="3">
              <a:schemeClr val="accent4"/>
            </a:effectRef>
            <a:fontRef idx="minor">
              <a:schemeClr val="lt1"/>
            </a:fontRef>
          </p:style>
          <p:txBody>
            <a:bodyPr lIns="0" tIns="0" rIns="0" bIns="0"/>
            <a:lstStyle/>
            <a:p>
              <a:pPr>
                <a:buClr>
                  <a:srgbClr val="667263"/>
                </a:buClr>
                <a:defRPr/>
              </a:pPr>
              <a:r>
                <a:rPr lang="en-US" sz="1000" dirty="0">
                  <a:solidFill>
                    <a:srgbClr val="FFFFFF"/>
                  </a:solidFill>
                  <a:ea typeface="MS PGothic" pitchFamily="34" charset="-128"/>
                </a:rPr>
                <a:t>Custom Reporting</a:t>
              </a:r>
            </a:p>
          </p:txBody>
        </p:sp>
        <p:pic>
          <p:nvPicPr>
            <p:cNvPr id="1137" name="Picture 3"/>
            <p:cNvPicPr>
              <a:picLocks noChangeAspect="1" noChangeArrowheads="1"/>
            </p:cNvPicPr>
            <p:nvPr/>
          </p:nvPicPr>
          <p:blipFill>
            <a:blip r:embed="rId7" cstate="print"/>
            <a:srcRect/>
            <a:stretch>
              <a:fillRect/>
            </a:stretch>
          </p:blipFill>
          <p:spPr bwMode="auto">
            <a:xfrm>
              <a:off x="5097" y="1068"/>
              <a:ext cx="442" cy="275"/>
            </a:xfrm>
            <a:prstGeom prst="rect">
              <a:avLst/>
            </a:prstGeom>
            <a:noFill/>
            <a:ln w="9525">
              <a:noFill/>
              <a:miter lim="800000"/>
              <a:headEnd/>
              <a:tailEnd/>
            </a:ln>
          </p:spPr>
        </p:pic>
      </p:grpSp>
      <p:grpSp>
        <p:nvGrpSpPr>
          <p:cNvPr id="10" name="Group 72"/>
          <p:cNvGrpSpPr>
            <a:grpSpLocks/>
          </p:cNvGrpSpPr>
          <p:nvPr/>
        </p:nvGrpSpPr>
        <p:grpSpPr bwMode="auto">
          <a:xfrm>
            <a:off x="4418013" y="1506537"/>
            <a:ext cx="1103312" cy="944563"/>
            <a:chOff x="2375" y="813"/>
            <a:chExt cx="695" cy="595"/>
          </a:xfrm>
        </p:grpSpPr>
        <p:sp>
          <p:nvSpPr>
            <p:cNvPr id="8" name="Rounded Rectangle 7"/>
            <p:cNvSpPr/>
            <p:nvPr/>
          </p:nvSpPr>
          <p:spPr bwMode="auto">
            <a:xfrm>
              <a:off x="2412" y="836"/>
              <a:ext cx="623" cy="525"/>
            </a:xfrm>
            <a:prstGeom prst="roundRect">
              <a:avLst/>
            </a:prstGeom>
            <a:ln>
              <a:headEnd type="none" w="med" len="med"/>
              <a:tailEnd type="triangle" w="med" len="med"/>
            </a:ln>
          </p:spPr>
          <p:style>
            <a:lnRef idx="0">
              <a:schemeClr val="accent4"/>
            </a:lnRef>
            <a:fillRef idx="3">
              <a:schemeClr val="accent4"/>
            </a:fillRef>
            <a:effectRef idx="3">
              <a:schemeClr val="accent4"/>
            </a:effectRef>
            <a:fontRef idx="minor">
              <a:schemeClr val="lt1"/>
            </a:fontRef>
          </p:style>
          <p:txBody>
            <a:bodyPr lIns="0" tIns="0" rIns="0" bIns="0"/>
            <a:lstStyle/>
            <a:p>
              <a:pPr>
                <a:buClr>
                  <a:srgbClr val="667263"/>
                </a:buClr>
                <a:defRPr/>
              </a:pPr>
              <a:r>
                <a:rPr lang="en-US" sz="1000" dirty="0">
                  <a:solidFill>
                    <a:srgbClr val="FFFFFF"/>
                  </a:solidFill>
                  <a:ea typeface="MS PGothic" pitchFamily="34" charset="-128"/>
                </a:rPr>
                <a:t>Packaged</a:t>
              </a:r>
              <a:br>
                <a:rPr lang="en-US" sz="1000" dirty="0">
                  <a:solidFill>
                    <a:srgbClr val="FFFFFF"/>
                  </a:solidFill>
                  <a:ea typeface="MS PGothic" pitchFamily="34" charset="-128"/>
                </a:rPr>
              </a:br>
              <a:r>
                <a:rPr lang="en-US" sz="1000" dirty="0">
                  <a:solidFill>
                    <a:srgbClr val="FFFFFF"/>
                  </a:solidFill>
                  <a:ea typeface="MS PGothic" pitchFamily="34" charset="-128"/>
                </a:rPr>
                <a:t>Applications</a:t>
              </a:r>
            </a:p>
          </p:txBody>
        </p:sp>
        <p:pic>
          <p:nvPicPr>
            <p:cNvPr id="1133" name="Picture 4"/>
            <p:cNvPicPr>
              <a:picLocks noChangeAspect="1" noChangeArrowheads="1"/>
            </p:cNvPicPr>
            <p:nvPr/>
          </p:nvPicPr>
          <p:blipFill>
            <a:blip r:embed="rId8" cstate="print"/>
            <a:srcRect/>
            <a:stretch>
              <a:fillRect/>
            </a:stretch>
          </p:blipFill>
          <p:spPr bwMode="auto">
            <a:xfrm>
              <a:off x="2506" y="1056"/>
              <a:ext cx="440" cy="283"/>
            </a:xfrm>
            <a:prstGeom prst="rect">
              <a:avLst/>
            </a:prstGeom>
            <a:noFill/>
            <a:ln w="9525">
              <a:noFill/>
              <a:miter lim="800000"/>
              <a:headEnd/>
              <a:tailEnd/>
            </a:ln>
          </p:spPr>
        </p:pic>
      </p:grpSp>
      <p:grpSp>
        <p:nvGrpSpPr>
          <p:cNvPr id="12" name="Group 73"/>
          <p:cNvGrpSpPr>
            <a:grpSpLocks/>
          </p:cNvGrpSpPr>
          <p:nvPr/>
        </p:nvGrpSpPr>
        <p:grpSpPr bwMode="auto">
          <a:xfrm>
            <a:off x="5830888" y="1316037"/>
            <a:ext cx="1096962" cy="944563"/>
            <a:chOff x="3673" y="813"/>
            <a:chExt cx="691" cy="595"/>
          </a:xfrm>
        </p:grpSpPr>
        <p:sp>
          <p:nvSpPr>
            <p:cNvPr id="7" name="Rounded Rectangle 6"/>
            <p:cNvSpPr/>
            <p:nvPr/>
          </p:nvSpPr>
          <p:spPr bwMode="auto">
            <a:xfrm>
              <a:off x="3710" y="836"/>
              <a:ext cx="621" cy="525"/>
            </a:xfrm>
            <a:prstGeom prst="roundRect">
              <a:avLst/>
            </a:prstGeom>
            <a:ln>
              <a:headEnd type="none" w="med" len="med"/>
              <a:tailEnd type="triangle" w="med" len="med"/>
            </a:ln>
          </p:spPr>
          <p:style>
            <a:lnRef idx="0">
              <a:schemeClr val="accent4"/>
            </a:lnRef>
            <a:fillRef idx="3">
              <a:schemeClr val="accent4"/>
            </a:fillRef>
            <a:effectRef idx="3">
              <a:schemeClr val="accent4"/>
            </a:effectRef>
            <a:fontRef idx="minor">
              <a:schemeClr val="lt1"/>
            </a:fontRef>
          </p:style>
          <p:txBody>
            <a:bodyPr lIns="0" tIns="0" rIns="0" bIns="0"/>
            <a:lstStyle/>
            <a:p>
              <a:pPr>
                <a:buClr>
                  <a:srgbClr val="667263"/>
                </a:buClr>
                <a:defRPr/>
              </a:pPr>
              <a:r>
                <a:rPr lang="en-US" sz="1000" dirty="0">
                  <a:solidFill>
                    <a:srgbClr val="FFFFFF"/>
                  </a:solidFill>
                  <a:ea typeface="MS PGothic" pitchFamily="34" charset="-128"/>
                </a:rPr>
                <a:t>Business</a:t>
              </a:r>
              <a:br>
                <a:rPr lang="en-US" sz="1000" dirty="0">
                  <a:solidFill>
                    <a:srgbClr val="FFFFFF"/>
                  </a:solidFill>
                  <a:ea typeface="MS PGothic" pitchFamily="34" charset="-128"/>
                </a:rPr>
              </a:br>
              <a:r>
                <a:rPr lang="en-US" sz="1000" dirty="0">
                  <a:solidFill>
                    <a:srgbClr val="FFFFFF"/>
                  </a:solidFill>
                  <a:ea typeface="MS PGothic" pitchFamily="34" charset="-128"/>
                </a:rPr>
                <a:t>Intelligence</a:t>
              </a:r>
            </a:p>
          </p:txBody>
        </p:sp>
        <p:pic>
          <p:nvPicPr>
            <p:cNvPr id="1129" name="Picture 6"/>
            <p:cNvPicPr>
              <a:picLocks noChangeAspect="1" noChangeArrowheads="1"/>
            </p:cNvPicPr>
            <p:nvPr/>
          </p:nvPicPr>
          <p:blipFill>
            <a:blip r:embed="rId9" cstate="print"/>
            <a:srcRect/>
            <a:stretch>
              <a:fillRect/>
            </a:stretch>
          </p:blipFill>
          <p:spPr bwMode="auto">
            <a:xfrm>
              <a:off x="3797" y="1062"/>
              <a:ext cx="441" cy="277"/>
            </a:xfrm>
            <a:prstGeom prst="rect">
              <a:avLst/>
            </a:prstGeom>
            <a:noFill/>
            <a:ln w="9525">
              <a:noFill/>
              <a:miter lim="800000"/>
              <a:headEnd/>
              <a:tailEnd/>
            </a:ln>
          </p:spPr>
        </p:pic>
      </p:grpSp>
      <p:sp>
        <p:nvSpPr>
          <p:cNvPr id="6" name="Rounded Rectangle 5"/>
          <p:cNvSpPr/>
          <p:nvPr/>
        </p:nvSpPr>
        <p:spPr bwMode="auto">
          <a:xfrm>
            <a:off x="3106740" y="1339852"/>
            <a:ext cx="985838" cy="833437"/>
          </a:xfrm>
          <a:prstGeom prst="roundRect">
            <a:avLst/>
          </a:prstGeom>
          <a:ln>
            <a:headEnd type="none" w="med" len="med"/>
            <a:tailEnd type="triangle" w="med" len="med"/>
          </a:ln>
        </p:spPr>
        <p:style>
          <a:lnRef idx="0">
            <a:schemeClr val="accent4"/>
          </a:lnRef>
          <a:fillRef idx="3">
            <a:schemeClr val="accent4"/>
          </a:fillRef>
          <a:effectRef idx="3">
            <a:schemeClr val="accent4"/>
          </a:effectRef>
          <a:fontRef idx="minor">
            <a:schemeClr val="lt1"/>
          </a:fontRef>
        </p:style>
        <p:txBody>
          <a:bodyPr lIns="0" tIns="0" rIns="0" bIns="0"/>
          <a:lstStyle/>
          <a:p>
            <a:pPr>
              <a:buClr>
                <a:srgbClr val="667263"/>
              </a:buClr>
              <a:defRPr/>
            </a:pPr>
            <a:r>
              <a:rPr lang="en-US" sz="1000" dirty="0">
                <a:solidFill>
                  <a:srgbClr val="FFFFFF"/>
                </a:solidFill>
                <a:ea typeface="MS PGothic" pitchFamily="34" charset="-128"/>
              </a:rPr>
              <a:t>Analytics</a:t>
            </a:r>
          </a:p>
        </p:txBody>
      </p:sp>
      <p:sp>
        <p:nvSpPr>
          <p:cNvPr id="979005" name="AutoShape 61"/>
          <p:cNvSpPr>
            <a:spLocks noChangeArrowheads="1"/>
          </p:cNvSpPr>
          <p:nvPr/>
        </p:nvSpPr>
        <p:spPr bwMode="auto">
          <a:xfrm>
            <a:off x="6858001" y="2879729"/>
            <a:ext cx="787400" cy="284163"/>
          </a:xfrm>
          <a:prstGeom prst="roundRect">
            <a:avLst>
              <a:gd name="adj" fmla="val 16667"/>
            </a:avLst>
          </a:prstGeom>
          <a:ln>
            <a:headEnd/>
            <a:tailEnd/>
          </a:ln>
        </p:spPr>
        <p:style>
          <a:lnRef idx="0">
            <a:schemeClr val="dk1"/>
          </a:lnRef>
          <a:fillRef idx="3">
            <a:schemeClr val="dk1"/>
          </a:fillRef>
          <a:effectRef idx="3">
            <a:schemeClr val="dk1"/>
          </a:effectRef>
          <a:fontRef idx="minor">
            <a:schemeClr val="lt1"/>
          </a:fontRef>
        </p:style>
        <p:txBody>
          <a:bodyPr wrap="none" lIns="0" tIns="0" rIns="0" bIns="0" anchor="ctr"/>
          <a:lstStyle/>
          <a:p>
            <a:pPr>
              <a:buClr>
                <a:srgbClr val="667263"/>
              </a:buClr>
              <a:defRPr/>
            </a:pPr>
            <a:r>
              <a:rPr lang="en-US" sz="800" dirty="0">
                <a:solidFill>
                  <a:srgbClr val="FFFFFF"/>
                </a:solidFill>
                <a:ea typeface="MS PGothic" pitchFamily="34" charset="-128"/>
              </a:rPr>
              <a:t>Data </a:t>
            </a:r>
            <a:br>
              <a:rPr lang="en-US" sz="800" dirty="0">
                <a:solidFill>
                  <a:srgbClr val="FFFFFF"/>
                </a:solidFill>
                <a:ea typeface="MS PGothic" pitchFamily="34" charset="-128"/>
              </a:rPr>
            </a:br>
            <a:r>
              <a:rPr lang="en-US" sz="800" dirty="0">
                <a:solidFill>
                  <a:srgbClr val="FFFFFF"/>
                </a:solidFill>
                <a:ea typeface="MS PGothic" pitchFamily="34" charset="-128"/>
              </a:rPr>
              <a:t>Federation</a:t>
            </a:r>
          </a:p>
        </p:txBody>
      </p:sp>
      <p:sp>
        <p:nvSpPr>
          <p:cNvPr id="25" name="AutoShape 61"/>
          <p:cNvSpPr>
            <a:spLocks noChangeArrowheads="1"/>
          </p:cNvSpPr>
          <p:nvPr/>
        </p:nvSpPr>
        <p:spPr bwMode="auto">
          <a:xfrm>
            <a:off x="5762628" y="2587629"/>
            <a:ext cx="787400" cy="284163"/>
          </a:xfrm>
          <a:prstGeom prst="roundRect">
            <a:avLst>
              <a:gd name="adj" fmla="val 16667"/>
            </a:avLst>
          </a:prstGeom>
          <a:ln>
            <a:headEnd/>
            <a:tailEnd/>
          </a:ln>
        </p:spPr>
        <p:style>
          <a:lnRef idx="0">
            <a:schemeClr val="dk1"/>
          </a:lnRef>
          <a:fillRef idx="3">
            <a:schemeClr val="dk1"/>
          </a:fillRef>
          <a:effectRef idx="3">
            <a:schemeClr val="dk1"/>
          </a:effectRef>
          <a:fontRef idx="minor">
            <a:schemeClr val="lt1"/>
          </a:fontRef>
        </p:style>
        <p:txBody>
          <a:bodyPr wrap="none" lIns="0" tIns="0" rIns="0" bIns="0" anchor="ctr"/>
          <a:lstStyle/>
          <a:p>
            <a:pPr>
              <a:buClr>
                <a:srgbClr val="667263"/>
              </a:buClr>
              <a:defRPr/>
            </a:pPr>
            <a:r>
              <a:rPr lang="en-US" sz="800" dirty="0">
                <a:solidFill>
                  <a:srgbClr val="FFFFFF"/>
                </a:solidFill>
                <a:ea typeface="MS PGothic" pitchFamily="34" charset="-128"/>
              </a:rPr>
              <a:t>Data </a:t>
            </a:r>
            <a:br>
              <a:rPr lang="en-US" sz="800" dirty="0">
                <a:solidFill>
                  <a:srgbClr val="FFFFFF"/>
                </a:solidFill>
                <a:ea typeface="MS PGothic" pitchFamily="34" charset="-128"/>
              </a:rPr>
            </a:br>
            <a:r>
              <a:rPr lang="en-US" sz="800" dirty="0">
                <a:solidFill>
                  <a:srgbClr val="FFFFFF"/>
                </a:solidFill>
                <a:ea typeface="MS PGothic" pitchFamily="34" charset="-128"/>
              </a:rPr>
              <a:t>Warehousing</a:t>
            </a:r>
          </a:p>
        </p:txBody>
      </p:sp>
      <p:sp>
        <p:nvSpPr>
          <p:cNvPr id="978997" name="AutoShape 53"/>
          <p:cNvSpPr>
            <a:spLocks noChangeArrowheads="1"/>
          </p:cNvSpPr>
          <p:nvPr/>
        </p:nvSpPr>
        <p:spPr bwMode="auto">
          <a:xfrm>
            <a:off x="3889376" y="3524253"/>
            <a:ext cx="787400" cy="284163"/>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bIns="0" anchor="ctr"/>
          <a:lstStyle/>
          <a:p>
            <a:pPr>
              <a:buClr>
                <a:srgbClr val="667263"/>
              </a:buClr>
              <a:defRPr/>
            </a:pPr>
            <a:r>
              <a:rPr lang="en-US" sz="800" dirty="0">
                <a:solidFill>
                  <a:srgbClr val="FFFFFF"/>
                </a:solidFill>
                <a:ea typeface="MS PGothic" pitchFamily="34" charset="-128"/>
              </a:rPr>
              <a:t>Custom</a:t>
            </a:r>
          </a:p>
        </p:txBody>
      </p:sp>
      <p:sp>
        <p:nvSpPr>
          <p:cNvPr id="978990" name="AutoShape 46"/>
          <p:cNvSpPr>
            <a:spLocks noChangeArrowheads="1"/>
          </p:cNvSpPr>
          <p:nvPr/>
        </p:nvSpPr>
        <p:spPr bwMode="auto">
          <a:xfrm>
            <a:off x="3051177" y="3005141"/>
            <a:ext cx="787400" cy="284163"/>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ctr"/>
          <a:lstStyle/>
          <a:p>
            <a:pPr>
              <a:buClr>
                <a:srgbClr val="667263"/>
              </a:buClr>
              <a:defRPr/>
            </a:pPr>
            <a:r>
              <a:rPr lang="en-US" sz="800" dirty="0">
                <a:solidFill>
                  <a:srgbClr val="595959"/>
                </a:solidFill>
                <a:ea typeface="MS PGothic" pitchFamily="34" charset="-128"/>
              </a:rPr>
              <a:t>Data Marts</a:t>
            </a:r>
          </a:p>
        </p:txBody>
      </p:sp>
      <p:sp>
        <p:nvSpPr>
          <p:cNvPr id="26" name="AutoShape 46"/>
          <p:cNvSpPr>
            <a:spLocks noChangeArrowheads="1"/>
          </p:cNvSpPr>
          <p:nvPr/>
        </p:nvSpPr>
        <p:spPr bwMode="auto">
          <a:xfrm>
            <a:off x="7826376" y="3144841"/>
            <a:ext cx="787400" cy="284163"/>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ctr"/>
          <a:lstStyle/>
          <a:p>
            <a:pPr>
              <a:buClr>
                <a:srgbClr val="667263"/>
              </a:buClr>
              <a:defRPr/>
            </a:pPr>
            <a:r>
              <a:rPr lang="en-US" sz="800" dirty="0">
                <a:solidFill>
                  <a:srgbClr val="595959"/>
                </a:solidFill>
                <a:ea typeface="MS PGothic" pitchFamily="34" charset="-128"/>
              </a:rPr>
              <a:t>Data Access</a:t>
            </a:r>
          </a:p>
        </p:txBody>
      </p:sp>
      <p:sp>
        <p:nvSpPr>
          <p:cNvPr id="27" name="AutoShape 46"/>
          <p:cNvSpPr>
            <a:spLocks noChangeArrowheads="1"/>
          </p:cNvSpPr>
          <p:nvPr/>
        </p:nvSpPr>
        <p:spPr bwMode="auto">
          <a:xfrm>
            <a:off x="993776" y="2954337"/>
            <a:ext cx="787400" cy="284163"/>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ctr"/>
          <a:lstStyle/>
          <a:p>
            <a:pPr>
              <a:buClr>
                <a:srgbClr val="667263"/>
              </a:buClr>
              <a:defRPr/>
            </a:pPr>
            <a:r>
              <a:rPr lang="en-US" sz="800" dirty="0">
                <a:solidFill>
                  <a:srgbClr val="595959"/>
                </a:solidFill>
                <a:ea typeface="MS PGothic" pitchFamily="34" charset="-128"/>
              </a:rPr>
              <a:t>Data Silos</a:t>
            </a:r>
          </a:p>
        </p:txBody>
      </p:sp>
      <p:sp>
        <p:nvSpPr>
          <p:cNvPr id="28" name="AutoShape 53"/>
          <p:cNvSpPr>
            <a:spLocks noChangeArrowheads="1"/>
          </p:cNvSpPr>
          <p:nvPr/>
        </p:nvSpPr>
        <p:spPr bwMode="auto">
          <a:xfrm>
            <a:off x="5718178" y="3359153"/>
            <a:ext cx="787400" cy="284163"/>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bIns="0" anchor="ctr"/>
          <a:lstStyle/>
          <a:p>
            <a:pPr>
              <a:buClr>
                <a:srgbClr val="667263"/>
              </a:buClr>
              <a:defRPr/>
            </a:pPr>
            <a:r>
              <a:rPr lang="en-US" sz="800" dirty="0">
                <a:solidFill>
                  <a:srgbClr val="FFFFFF"/>
                </a:solidFill>
                <a:ea typeface="MS PGothic" pitchFamily="34" charset="-128"/>
              </a:rPr>
              <a:t>SQL</a:t>
            </a:r>
          </a:p>
        </p:txBody>
      </p:sp>
      <p:sp>
        <p:nvSpPr>
          <p:cNvPr id="29" name="AutoShape 53"/>
          <p:cNvSpPr>
            <a:spLocks noChangeArrowheads="1"/>
          </p:cNvSpPr>
          <p:nvPr/>
        </p:nvSpPr>
        <p:spPr bwMode="auto">
          <a:xfrm>
            <a:off x="6911976" y="3511553"/>
            <a:ext cx="787400" cy="284163"/>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bIns="0" anchor="ctr"/>
          <a:lstStyle/>
          <a:p>
            <a:pPr>
              <a:buClr>
                <a:srgbClr val="667263"/>
              </a:buClr>
              <a:defRPr/>
            </a:pPr>
            <a:r>
              <a:rPr lang="en-US" sz="800" dirty="0">
                <a:solidFill>
                  <a:srgbClr val="FFFFFF"/>
                </a:solidFill>
                <a:ea typeface="MS PGothic" pitchFamily="34" charset="-128"/>
              </a:rPr>
              <a:t>Java</a:t>
            </a:r>
          </a:p>
        </p:txBody>
      </p:sp>
      <p:sp>
        <p:nvSpPr>
          <p:cNvPr id="30" name="AutoShape 53"/>
          <p:cNvSpPr>
            <a:spLocks noChangeArrowheads="1"/>
          </p:cNvSpPr>
          <p:nvPr/>
        </p:nvSpPr>
        <p:spPr bwMode="auto">
          <a:xfrm>
            <a:off x="2289178" y="3359153"/>
            <a:ext cx="787400" cy="284163"/>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wrap="none" lIns="0" tIns="0" rIns="0" bIns="0" anchor="ctr"/>
          <a:lstStyle/>
          <a:p>
            <a:pPr>
              <a:buClr>
                <a:srgbClr val="667263"/>
              </a:buClr>
              <a:defRPr/>
            </a:pPr>
            <a:r>
              <a:rPr lang="en-US" sz="800" dirty="0">
                <a:solidFill>
                  <a:srgbClr val="FFFFFF"/>
                </a:solidFill>
                <a:ea typeface="MS PGothic" pitchFamily="34" charset="-128"/>
              </a:rPr>
              <a:t>Batch Scripts</a:t>
            </a:r>
          </a:p>
        </p:txBody>
      </p:sp>
      <p:sp>
        <p:nvSpPr>
          <p:cNvPr id="31" name="AutoShape 46"/>
          <p:cNvSpPr>
            <a:spLocks noChangeArrowheads="1"/>
          </p:cNvSpPr>
          <p:nvPr/>
        </p:nvSpPr>
        <p:spPr bwMode="auto">
          <a:xfrm>
            <a:off x="4537078" y="3055937"/>
            <a:ext cx="787400" cy="284163"/>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wrap="none" lIns="0" tIns="0" rIns="0" bIns="0" anchor="ctr"/>
          <a:lstStyle/>
          <a:p>
            <a:pPr>
              <a:buClr>
                <a:srgbClr val="667263"/>
              </a:buClr>
              <a:defRPr/>
            </a:pPr>
            <a:r>
              <a:rPr lang="en-US" sz="800" dirty="0">
                <a:solidFill>
                  <a:srgbClr val="595959"/>
                </a:solidFill>
                <a:ea typeface="MS PGothic" pitchFamily="34" charset="-128"/>
              </a:rPr>
              <a:t>Data Hubs</a:t>
            </a:r>
          </a:p>
        </p:txBody>
      </p:sp>
      <p:cxnSp>
        <p:nvCxnSpPr>
          <p:cNvPr id="1072" name="Straight Arrow Connector 60"/>
          <p:cNvCxnSpPr>
            <a:cxnSpLocks noChangeShapeType="1"/>
          </p:cNvCxnSpPr>
          <p:nvPr/>
        </p:nvCxnSpPr>
        <p:spPr bwMode="auto">
          <a:xfrm flipV="1">
            <a:off x="6156325" y="2151065"/>
            <a:ext cx="222250" cy="450851"/>
          </a:xfrm>
          <a:prstGeom prst="straightConnector1">
            <a:avLst/>
          </a:prstGeom>
          <a:noFill/>
          <a:ln w="19050">
            <a:solidFill>
              <a:srgbClr val="404040"/>
            </a:solidFill>
            <a:prstDash val="sysDot"/>
            <a:round/>
            <a:headEnd type="arrow" w="med" len="med"/>
            <a:tailEnd/>
          </a:ln>
        </p:spPr>
      </p:cxnSp>
      <p:cxnSp>
        <p:nvCxnSpPr>
          <p:cNvPr id="1073" name="Straight Arrow Connector 60"/>
          <p:cNvCxnSpPr>
            <a:cxnSpLocks noChangeShapeType="1"/>
          </p:cNvCxnSpPr>
          <p:nvPr/>
        </p:nvCxnSpPr>
        <p:spPr bwMode="auto">
          <a:xfrm flipV="1">
            <a:off x="4930775" y="2341569"/>
            <a:ext cx="44450" cy="728663"/>
          </a:xfrm>
          <a:prstGeom prst="straightConnector1">
            <a:avLst/>
          </a:prstGeom>
          <a:noFill/>
          <a:ln w="19050">
            <a:solidFill>
              <a:srgbClr val="404040"/>
            </a:solidFill>
            <a:prstDash val="sysDot"/>
            <a:round/>
            <a:headEnd type="arrow" w="med" len="med"/>
            <a:tailEnd/>
          </a:ln>
        </p:spPr>
      </p:cxnSp>
      <p:cxnSp>
        <p:nvCxnSpPr>
          <p:cNvPr id="1074" name="Straight Arrow Connector 60"/>
          <p:cNvCxnSpPr>
            <a:cxnSpLocks noChangeShapeType="1"/>
          </p:cNvCxnSpPr>
          <p:nvPr/>
        </p:nvCxnSpPr>
        <p:spPr bwMode="auto">
          <a:xfrm flipH="1" flipV="1">
            <a:off x="5310198" y="3198815"/>
            <a:ext cx="422275" cy="303212"/>
          </a:xfrm>
          <a:prstGeom prst="straightConnector1">
            <a:avLst/>
          </a:prstGeom>
          <a:noFill/>
          <a:ln w="19050">
            <a:solidFill>
              <a:srgbClr val="404040"/>
            </a:solidFill>
            <a:prstDash val="sysDot"/>
            <a:round/>
            <a:headEnd type="arrow" w="med" len="med"/>
            <a:tailEnd/>
          </a:ln>
        </p:spPr>
      </p:cxnSp>
      <p:cxnSp>
        <p:nvCxnSpPr>
          <p:cNvPr id="1075" name="Straight Arrow Connector 60"/>
          <p:cNvCxnSpPr>
            <a:cxnSpLocks noChangeShapeType="1"/>
          </p:cNvCxnSpPr>
          <p:nvPr/>
        </p:nvCxnSpPr>
        <p:spPr bwMode="auto">
          <a:xfrm flipH="1" flipV="1">
            <a:off x="7831148" y="2635253"/>
            <a:ext cx="388937" cy="523875"/>
          </a:xfrm>
          <a:prstGeom prst="straightConnector1">
            <a:avLst/>
          </a:prstGeom>
          <a:noFill/>
          <a:ln w="19050">
            <a:solidFill>
              <a:srgbClr val="404040"/>
            </a:solidFill>
            <a:prstDash val="sysDot"/>
            <a:round/>
            <a:headEnd type="arrow" w="med" len="med"/>
            <a:tailEnd/>
          </a:ln>
        </p:spPr>
      </p:cxnSp>
      <p:cxnSp>
        <p:nvCxnSpPr>
          <p:cNvPr id="1076" name="Straight Arrow Connector 60"/>
          <p:cNvCxnSpPr>
            <a:cxnSpLocks noChangeShapeType="1"/>
          </p:cNvCxnSpPr>
          <p:nvPr/>
        </p:nvCxnSpPr>
        <p:spPr bwMode="auto">
          <a:xfrm rot="16200000" flipV="1">
            <a:off x="5657855" y="3892555"/>
            <a:ext cx="498475" cy="22225"/>
          </a:xfrm>
          <a:prstGeom prst="straightConnector1">
            <a:avLst/>
          </a:prstGeom>
          <a:noFill/>
          <a:ln w="19050">
            <a:solidFill>
              <a:srgbClr val="404040"/>
            </a:solidFill>
            <a:prstDash val="sysDot"/>
            <a:round/>
            <a:headEnd type="arrow" w="med" len="med"/>
            <a:tailEnd/>
          </a:ln>
        </p:spPr>
      </p:cxnSp>
      <p:cxnSp>
        <p:nvCxnSpPr>
          <p:cNvPr id="1077" name="Straight Arrow Connector 60"/>
          <p:cNvCxnSpPr>
            <a:cxnSpLocks noChangeShapeType="1"/>
          </p:cNvCxnSpPr>
          <p:nvPr/>
        </p:nvCxnSpPr>
        <p:spPr bwMode="auto">
          <a:xfrm rot="16200000" flipV="1">
            <a:off x="3627440" y="2114552"/>
            <a:ext cx="169863" cy="217488"/>
          </a:xfrm>
          <a:prstGeom prst="straightConnector1">
            <a:avLst/>
          </a:prstGeom>
          <a:noFill/>
          <a:ln w="19050">
            <a:solidFill>
              <a:srgbClr val="404040"/>
            </a:solidFill>
            <a:prstDash val="sysDot"/>
            <a:round/>
            <a:headEnd type="arrow" w="med" len="med"/>
            <a:tailEnd/>
          </a:ln>
        </p:spPr>
      </p:cxnSp>
      <p:cxnSp>
        <p:nvCxnSpPr>
          <p:cNvPr id="1078" name="Straight Arrow Connector 60"/>
          <p:cNvCxnSpPr>
            <a:cxnSpLocks noChangeShapeType="1"/>
          </p:cNvCxnSpPr>
          <p:nvPr/>
        </p:nvCxnSpPr>
        <p:spPr bwMode="auto">
          <a:xfrm>
            <a:off x="6491300" y="3502025"/>
            <a:ext cx="434975" cy="152400"/>
          </a:xfrm>
          <a:prstGeom prst="straightConnector1">
            <a:avLst/>
          </a:prstGeom>
          <a:noFill/>
          <a:ln w="19050">
            <a:solidFill>
              <a:srgbClr val="404040"/>
            </a:solidFill>
            <a:prstDash val="sysDot"/>
            <a:round/>
            <a:headEnd type="arrow" w="med" len="med"/>
            <a:tailEnd/>
          </a:ln>
        </p:spPr>
      </p:cxnSp>
      <p:cxnSp>
        <p:nvCxnSpPr>
          <p:cNvPr id="1079" name="Straight Arrow Connector 60"/>
          <p:cNvCxnSpPr>
            <a:cxnSpLocks noChangeShapeType="1"/>
          </p:cNvCxnSpPr>
          <p:nvPr/>
        </p:nvCxnSpPr>
        <p:spPr bwMode="auto">
          <a:xfrm flipV="1">
            <a:off x="1651012" y="3629029"/>
            <a:ext cx="1031875" cy="396875"/>
          </a:xfrm>
          <a:prstGeom prst="straightConnector1">
            <a:avLst/>
          </a:prstGeom>
          <a:noFill/>
          <a:ln w="19050">
            <a:solidFill>
              <a:srgbClr val="404040"/>
            </a:solidFill>
            <a:prstDash val="sysDot"/>
            <a:round/>
            <a:headEnd type="arrow" w="med" len="med"/>
            <a:tailEnd/>
          </a:ln>
        </p:spPr>
      </p:cxnSp>
      <p:cxnSp>
        <p:nvCxnSpPr>
          <p:cNvPr id="1080" name="Straight Arrow Connector 60"/>
          <p:cNvCxnSpPr>
            <a:cxnSpLocks noChangeShapeType="1"/>
          </p:cNvCxnSpPr>
          <p:nvPr/>
        </p:nvCxnSpPr>
        <p:spPr bwMode="auto">
          <a:xfrm flipV="1">
            <a:off x="4283075" y="3325816"/>
            <a:ext cx="647700" cy="212725"/>
          </a:xfrm>
          <a:prstGeom prst="straightConnector1">
            <a:avLst/>
          </a:prstGeom>
          <a:noFill/>
          <a:ln w="19050">
            <a:solidFill>
              <a:srgbClr val="404040"/>
            </a:solidFill>
            <a:prstDash val="sysDot"/>
            <a:round/>
            <a:headEnd type="arrow" w="med" len="med"/>
            <a:tailEnd/>
          </a:ln>
        </p:spPr>
      </p:cxnSp>
      <p:cxnSp>
        <p:nvCxnSpPr>
          <p:cNvPr id="1081" name="Straight Arrow Connector 60"/>
          <p:cNvCxnSpPr>
            <a:cxnSpLocks noChangeShapeType="1"/>
          </p:cNvCxnSpPr>
          <p:nvPr/>
        </p:nvCxnSpPr>
        <p:spPr bwMode="auto">
          <a:xfrm flipH="1" flipV="1">
            <a:off x="7150104" y="3149606"/>
            <a:ext cx="53975" cy="376239"/>
          </a:xfrm>
          <a:prstGeom prst="straightConnector1">
            <a:avLst/>
          </a:prstGeom>
          <a:noFill/>
          <a:ln w="19050">
            <a:solidFill>
              <a:srgbClr val="404040"/>
            </a:solidFill>
            <a:prstDash val="sysDot"/>
            <a:round/>
            <a:headEnd type="arrow" w="med" len="med"/>
            <a:tailEnd/>
          </a:ln>
        </p:spPr>
      </p:cxnSp>
      <p:cxnSp>
        <p:nvCxnSpPr>
          <p:cNvPr id="1082" name="Straight Arrow Connector 60"/>
          <p:cNvCxnSpPr>
            <a:cxnSpLocks noChangeShapeType="1"/>
          </p:cNvCxnSpPr>
          <p:nvPr/>
        </p:nvCxnSpPr>
        <p:spPr bwMode="auto">
          <a:xfrm flipV="1">
            <a:off x="7685098" y="3414713"/>
            <a:ext cx="534987" cy="239712"/>
          </a:xfrm>
          <a:prstGeom prst="straightConnector1">
            <a:avLst/>
          </a:prstGeom>
          <a:noFill/>
          <a:ln w="19050">
            <a:solidFill>
              <a:srgbClr val="404040"/>
            </a:solidFill>
            <a:prstDash val="sysDot"/>
            <a:round/>
            <a:headEnd type="arrow" w="med" len="med"/>
            <a:tailEnd/>
          </a:ln>
        </p:spPr>
      </p:cxnSp>
      <p:cxnSp>
        <p:nvCxnSpPr>
          <p:cNvPr id="1083" name="Straight Arrow Connector 60"/>
          <p:cNvCxnSpPr>
            <a:cxnSpLocks noChangeShapeType="1"/>
          </p:cNvCxnSpPr>
          <p:nvPr/>
        </p:nvCxnSpPr>
        <p:spPr bwMode="auto">
          <a:xfrm flipH="1" flipV="1">
            <a:off x="1304925" y="2360622"/>
            <a:ext cx="77788" cy="555625"/>
          </a:xfrm>
          <a:prstGeom prst="straightConnector1">
            <a:avLst/>
          </a:prstGeom>
          <a:noFill/>
          <a:ln w="19050">
            <a:solidFill>
              <a:srgbClr val="404040"/>
            </a:solidFill>
            <a:prstDash val="sysDot"/>
            <a:round/>
            <a:headEnd type="arrow" w="med" len="med"/>
            <a:tailEnd/>
          </a:ln>
        </p:spPr>
      </p:cxnSp>
      <p:cxnSp>
        <p:nvCxnSpPr>
          <p:cNvPr id="1084" name="Straight Arrow Connector 60"/>
          <p:cNvCxnSpPr>
            <a:cxnSpLocks noChangeShapeType="1"/>
          </p:cNvCxnSpPr>
          <p:nvPr/>
        </p:nvCxnSpPr>
        <p:spPr bwMode="auto">
          <a:xfrm flipV="1">
            <a:off x="1387475" y="2138369"/>
            <a:ext cx="2216150" cy="830263"/>
          </a:xfrm>
          <a:prstGeom prst="straightConnector1">
            <a:avLst/>
          </a:prstGeom>
          <a:noFill/>
          <a:ln w="19050">
            <a:solidFill>
              <a:srgbClr val="404040"/>
            </a:solidFill>
            <a:prstDash val="sysDot"/>
            <a:round/>
            <a:headEnd type="arrow" w="med" len="med"/>
            <a:tailEnd/>
          </a:ln>
        </p:spPr>
      </p:cxnSp>
      <p:cxnSp>
        <p:nvCxnSpPr>
          <p:cNvPr id="1085" name="Straight Arrow Connector 60"/>
          <p:cNvCxnSpPr>
            <a:cxnSpLocks noChangeShapeType="1"/>
          </p:cNvCxnSpPr>
          <p:nvPr/>
        </p:nvCxnSpPr>
        <p:spPr bwMode="auto">
          <a:xfrm rot="10800000">
            <a:off x="3821113" y="2592397"/>
            <a:ext cx="730250" cy="606425"/>
          </a:xfrm>
          <a:prstGeom prst="straightConnector1">
            <a:avLst/>
          </a:prstGeom>
          <a:noFill/>
          <a:ln w="19050">
            <a:solidFill>
              <a:srgbClr val="404040"/>
            </a:solidFill>
            <a:prstDash val="sysDot"/>
            <a:round/>
            <a:headEnd type="arrow" w="med" len="med"/>
            <a:tailEnd/>
          </a:ln>
        </p:spPr>
      </p:cxnSp>
      <p:cxnSp>
        <p:nvCxnSpPr>
          <p:cNvPr id="1086" name="Straight Arrow Connector 60"/>
          <p:cNvCxnSpPr>
            <a:cxnSpLocks noChangeShapeType="1"/>
          </p:cNvCxnSpPr>
          <p:nvPr/>
        </p:nvCxnSpPr>
        <p:spPr bwMode="auto">
          <a:xfrm flipV="1">
            <a:off x="6111875" y="2857501"/>
            <a:ext cx="44450" cy="515939"/>
          </a:xfrm>
          <a:prstGeom prst="straightConnector1">
            <a:avLst/>
          </a:prstGeom>
          <a:noFill/>
          <a:ln w="19050">
            <a:solidFill>
              <a:srgbClr val="404040"/>
            </a:solidFill>
            <a:prstDash val="sysDot"/>
            <a:round/>
            <a:headEnd type="arrow" w="med" len="med"/>
            <a:tailEnd/>
          </a:ln>
        </p:spPr>
      </p:cxnSp>
      <p:cxnSp>
        <p:nvCxnSpPr>
          <p:cNvPr id="1087" name="Straight Arrow Connector 60"/>
          <p:cNvCxnSpPr>
            <a:cxnSpLocks noChangeShapeType="1"/>
          </p:cNvCxnSpPr>
          <p:nvPr/>
        </p:nvCxnSpPr>
        <p:spPr bwMode="auto">
          <a:xfrm flipV="1">
            <a:off x="5387981" y="3022601"/>
            <a:ext cx="1484313" cy="193675"/>
          </a:xfrm>
          <a:prstGeom prst="straightConnector1">
            <a:avLst/>
          </a:prstGeom>
          <a:noFill/>
          <a:ln w="19050">
            <a:solidFill>
              <a:srgbClr val="404040"/>
            </a:solidFill>
            <a:prstDash val="sysDot"/>
            <a:round/>
            <a:headEnd type="arrow" w="med" len="med"/>
            <a:tailEnd/>
          </a:ln>
        </p:spPr>
      </p:cxnSp>
      <p:cxnSp>
        <p:nvCxnSpPr>
          <p:cNvPr id="1088" name="Straight Arrow Connector 60"/>
          <p:cNvCxnSpPr>
            <a:cxnSpLocks noChangeShapeType="1"/>
          </p:cNvCxnSpPr>
          <p:nvPr/>
        </p:nvCxnSpPr>
        <p:spPr bwMode="auto">
          <a:xfrm flipV="1">
            <a:off x="3062298" y="3198815"/>
            <a:ext cx="1489075" cy="303212"/>
          </a:xfrm>
          <a:prstGeom prst="straightConnector1">
            <a:avLst/>
          </a:prstGeom>
          <a:noFill/>
          <a:ln w="19050">
            <a:solidFill>
              <a:srgbClr val="404040"/>
            </a:solidFill>
            <a:prstDash val="sysDot"/>
            <a:round/>
            <a:headEnd type="arrow" w="med" len="med"/>
            <a:tailEnd/>
          </a:ln>
        </p:spPr>
      </p:cxnSp>
      <p:cxnSp>
        <p:nvCxnSpPr>
          <p:cNvPr id="1089" name="Straight Arrow Connector 60"/>
          <p:cNvCxnSpPr>
            <a:cxnSpLocks noChangeShapeType="1"/>
          </p:cNvCxnSpPr>
          <p:nvPr/>
        </p:nvCxnSpPr>
        <p:spPr bwMode="auto">
          <a:xfrm flipH="1" flipV="1">
            <a:off x="3062300" y="3502026"/>
            <a:ext cx="841375" cy="165100"/>
          </a:xfrm>
          <a:prstGeom prst="straightConnector1">
            <a:avLst/>
          </a:prstGeom>
          <a:noFill/>
          <a:ln w="19050">
            <a:solidFill>
              <a:srgbClr val="404040"/>
            </a:solidFill>
            <a:prstDash val="sysDot"/>
            <a:round/>
            <a:headEnd type="arrow" w="med" len="med"/>
            <a:tailEnd/>
          </a:ln>
        </p:spPr>
      </p:cxnSp>
      <p:sp>
        <p:nvSpPr>
          <p:cNvPr id="766080" name="AutoShape 61"/>
          <p:cNvSpPr>
            <a:spLocks noChangeArrowheads="1"/>
          </p:cNvSpPr>
          <p:nvPr/>
        </p:nvSpPr>
        <p:spPr bwMode="auto">
          <a:xfrm>
            <a:off x="2098676" y="2511429"/>
            <a:ext cx="787400" cy="284163"/>
          </a:xfrm>
          <a:prstGeom prst="roundRect">
            <a:avLst>
              <a:gd name="adj" fmla="val 16667"/>
            </a:avLst>
          </a:prstGeom>
          <a:ln>
            <a:headEnd/>
            <a:tailEnd/>
          </a:ln>
        </p:spPr>
        <p:style>
          <a:lnRef idx="0">
            <a:schemeClr val="dk1"/>
          </a:lnRef>
          <a:fillRef idx="3">
            <a:schemeClr val="dk1"/>
          </a:fillRef>
          <a:effectRef idx="3">
            <a:schemeClr val="dk1"/>
          </a:effectRef>
          <a:fontRef idx="minor">
            <a:schemeClr val="lt1"/>
          </a:fontRef>
        </p:style>
        <p:txBody>
          <a:bodyPr wrap="none" lIns="0" tIns="0" rIns="0" bIns="0" anchor="ctr"/>
          <a:lstStyle/>
          <a:p>
            <a:pPr>
              <a:buClr>
                <a:srgbClr val="667263"/>
              </a:buClr>
              <a:defRPr/>
            </a:pPr>
            <a:r>
              <a:rPr lang="en-US" sz="800" dirty="0">
                <a:solidFill>
                  <a:srgbClr val="FFFFFF"/>
                </a:solidFill>
                <a:ea typeface="MS PGothic" pitchFamily="34" charset="-128"/>
              </a:rPr>
              <a:t>Data</a:t>
            </a:r>
            <a:br>
              <a:rPr lang="en-US" sz="800" dirty="0">
                <a:solidFill>
                  <a:srgbClr val="FFFFFF"/>
                </a:solidFill>
                <a:ea typeface="MS PGothic" pitchFamily="34" charset="-128"/>
              </a:rPr>
            </a:br>
            <a:r>
              <a:rPr lang="en-US" sz="800" dirty="0">
                <a:solidFill>
                  <a:srgbClr val="FFFFFF"/>
                </a:solidFill>
                <a:ea typeface="MS PGothic" pitchFamily="34" charset="-128"/>
              </a:rPr>
              <a:t> Migration</a:t>
            </a:r>
          </a:p>
        </p:txBody>
      </p:sp>
      <p:sp>
        <p:nvSpPr>
          <p:cNvPr id="766081" name="AutoShape 61"/>
          <p:cNvSpPr>
            <a:spLocks noChangeArrowheads="1"/>
          </p:cNvSpPr>
          <p:nvPr/>
        </p:nvSpPr>
        <p:spPr bwMode="auto">
          <a:xfrm>
            <a:off x="3427414" y="2308229"/>
            <a:ext cx="787400" cy="284163"/>
          </a:xfrm>
          <a:prstGeom prst="roundRect">
            <a:avLst>
              <a:gd name="adj" fmla="val 16667"/>
            </a:avLst>
          </a:prstGeom>
          <a:ln>
            <a:headEnd/>
            <a:tailEnd/>
          </a:ln>
        </p:spPr>
        <p:style>
          <a:lnRef idx="0">
            <a:schemeClr val="dk1"/>
          </a:lnRef>
          <a:fillRef idx="3">
            <a:schemeClr val="dk1"/>
          </a:fillRef>
          <a:effectRef idx="3">
            <a:schemeClr val="dk1"/>
          </a:effectRef>
          <a:fontRef idx="minor">
            <a:schemeClr val="lt1"/>
          </a:fontRef>
        </p:style>
        <p:txBody>
          <a:bodyPr wrap="none" lIns="0" tIns="0" rIns="0" bIns="0" anchor="ctr"/>
          <a:lstStyle/>
          <a:p>
            <a:pPr>
              <a:buClr>
                <a:srgbClr val="667263"/>
              </a:buClr>
              <a:defRPr/>
            </a:pPr>
            <a:r>
              <a:rPr lang="en-US" sz="800" dirty="0">
                <a:solidFill>
                  <a:srgbClr val="FFFFFF"/>
                </a:solidFill>
                <a:ea typeface="MS PGothic" pitchFamily="34" charset="-128"/>
              </a:rPr>
              <a:t>Data</a:t>
            </a:r>
            <a:br>
              <a:rPr lang="en-US" sz="800" dirty="0">
                <a:solidFill>
                  <a:srgbClr val="FFFFFF"/>
                </a:solidFill>
                <a:ea typeface="MS PGothic" pitchFamily="34" charset="-128"/>
              </a:rPr>
            </a:br>
            <a:r>
              <a:rPr lang="en-US" sz="800" dirty="0">
                <a:solidFill>
                  <a:srgbClr val="FFFFFF"/>
                </a:solidFill>
                <a:ea typeface="MS PGothic" pitchFamily="34" charset="-128"/>
              </a:rPr>
              <a:t> Replication</a:t>
            </a:r>
          </a:p>
        </p:txBody>
      </p:sp>
      <p:cxnSp>
        <p:nvCxnSpPr>
          <p:cNvPr id="1096" name="Straight Arrow Connector 60"/>
          <p:cNvCxnSpPr>
            <a:cxnSpLocks noChangeShapeType="1"/>
          </p:cNvCxnSpPr>
          <p:nvPr/>
        </p:nvCxnSpPr>
        <p:spPr bwMode="auto">
          <a:xfrm flipV="1">
            <a:off x="5310200" y="2730509"/>
            <a:ext cx="466725" cy="468313"/>
          </a:xfrm>
          <a:prstGeom prst="straightConnector1">
            <a:avLst/>
          </a:prstGeom>
          <a:noFill/>
          <a:ln w="19050">
            <a:solidFill>
              <a:srgbClr val="404040"/>
            </a:solidFill>
            <a:prstDash val="sysDot"/>
            <a:round/>
            <a:headEnd type="arrow" w="med" len="med"/>
            <a:tailEnd/>
          </a:ln>
        </p:spPr>
      </p:cxnSp>
      <p:cxnSp>
        <p:nvCxnSpPr>
          <p:cNvPr id="1097" name="Straight Arrow Connector 60"/>
          <p:cNvCxnSpPr>
            <a:cxnSpLocks noChangeShapeType="1"/>
          </p:cNvCxnSpPr>
          <p:nvPr/>
        </p:nvCxnSpPr>
        <p:spPr bwMode="auto">
          <a:xfrm flipV="1">
            <a:off x="3444875" y="2341571"/>
            <a:ext cx="1530350" cy="677863"/>
          </a:xfrm>
          <a:prstGeom prst="straightConnector1">
            <a:avLst/>
          </a:prstGeom>
          <a:noFill/>
          <a:ln w="19050">
            <a:solidFill>
              <a:srgbClr val="404040"/>
            </a:solidFill>
            <a:prstDash val="sysDot"/>
            <a:round/>
            <a:headEnd type="arrow" w="med" len="med"/>
            <a:tailEnd/>
          </a:ln>
        </p:spPr>
      </p:cxnSp>
      <p:cxnSp>
        <p:nvCxnSpPr>
          <p:cNvPr id="1098" name="Straight Arrow Connector 60"/>
          <p:cNvCxnSpPr>
            <a:cxnSpLocks noChangeShapeType="1"/>
          </p:cNvCxnSpPr>
          <p:nvPr/>
        </p:nvCxnSpPr>
        <p:spPr bwMode="auto">
          <a:xfrm flipV="1">
            <a:off x="6007102" y="3795716"/>
            <a:ext cx="1298575" cy="306387"/>
          </a:xfrm>
          <a:prstGeom prst="straightConnector1">
            <a:avLst/>
          </a:prstGeom>
          <a:noFill/>
          <a:ln w="19050">
            <a:solidFill>
              <a:srgbClr val="404040"/>
            </a:solidFill>
            <a:prstDash val="sysDot"/>
            <a:round/>
            <a:headEnd type="arrow" w="med" len="med"/>
            <a:tailEnd/>
          </a:ln>
        </p:spPr>
      </p:cxnSp>
      <p:cxnSp>
        <p:nvCxnSpPr>
          <p:cNvPr id="1099" name="Straight Arrow Connector 60"/>
          <p:cNvCxnSpPr>
            <a:cxnSpLocks noChangeShapeType="1"/>
          </p:cNvCxnSpPr>
          <p:nvPr/>
        </p:nvCxnSpPr>
        <p:spPr bwMode="auto">
          <a:xfrm rot="10800000">
            <a:off x="6045200" y="3644903"/>
            <a:ext cx="1435100" cy="444500"/>
          </a:xfrm>
          <a:prstGeom prst="straightConnector1">
            <a:avLst/>
          </a:prstGeom>
          <a:noFill/>
          <a:ln w="19050">
            <a:solidFill>
              <a:srgbClr val="404040"/>
            </a:solidFill>
            <a:prstDash val="sysDot"/>
            <a:round/>
            <a:headEnd type="arrow" w="med" len="med"/>
            <a:tailEnd/>
          </a:ln>
        </p:spPr>
      </p:cxnSp>
      <p:cxnSp>
        <p:nvCxnSpPr>
          <p:cNvPr id="1100" name="Straight Arrow Connector 60"/>
          <p:cNvCxnSpPr>
            <a:cxnSpLocks noChangeShapeType="1"/>
          </p:cNvCxnSpPr>
          <p:nvPr/>
        </p:nvCxnSpPr>
        <p:spPr bwMode="auto">
          <a:xfrm flipH="1" flipV="1">
            <a:off x="1387475" y="3224215"/>
            <a:ext cx="915988" cy="277812"/>
          </a:xfrm>
          <a:prstGeom prst="straightConnector1">
            <a:avLst/>
          </a:prstGeom>
          <a:noFill/>
          <a:ln w="19050">
            <a:solidFill>
              <a:srgbClr val="404040"/>
            </a:solidFill>
            <a:prstDash val="sysDot"/>
            <a:round/>
            <a:headEnd type="arrow" w="med" len="med"/>
            <a:tailEnd/>
          </a:ln>
        </p:spPr>
      </p:cxnSp>
      <p:cxnSp>
        <p:nvCxnSpPr>
          <p:cNvPr id="1101" name="Straight Arrow Connector 60"/>
          <p:cNvCxnSpPr>
            <a:cxnSpLocks noChangeShapeType="1"/>
          </p:cNvCxnSpPr>
          <p:nvPr/>
        </p:nvCxnSpPr>
        <p:spPr bwMode="auto">
          <a:xfrm flipH="1" flipV="1">
            <a:off x="6378583" y="2151069"/>
            <a:ext cx="873125" cy="742951"/>
          </a:xfrm>
          <a:prstGeom prst="straightConnector1">
            <a:avLst/>
          </a:prstGeom>
          <a:noFill/>
          <a:ln w="19050">
            <a:solidFill>
              <a:srgbClr val="404040"/>
            </a:solidFill>
            <a:prstDash val="sysDot"/>
            <a:round/>
            <a:headEnd type="arrow" w="med" len="med"/>
            <a:tailEnd/>
          </a:ln>
        </p:spPr>
      </p:cxnSp>
      <p:pic>
        <p:nvPicPr>
          <p:cNvPr id="1102" name="Picture 75" descr="ECCemail"/>
          <p:cNvPicPr>
            <a:picLocks noChangeAspect="1" noChangeArrowheads="1"/>
          </p:cNvPicPr>
          <p:nvPr/>
        </p:nvPicPr>
        <p:blipFill>
          <a:blip r:embed="rId10" cstate="print"/>
          <a:srcRect/>
          <a:stretch>
            <a:fillRect/>
          </a:stretch>
        </p:blipFill>
        <p:spPr bwMode="auto">
          <a:xfrm>
            <a:off x="3225800" y="1589093"/>
            <a:ext cx="723900" cy="534987"/>
          </a:xfrm>
          <a:prstGeom prst="rect">
            <a:avLst/>
          </a:prstGeom>
          <a:noFill/>
          <a:ln w="9525">
            <a:noFill/>
            <a:miter lim="800000"/>
            <a:headEnd/>
            <a:tailEnd/>
          </a:ln>
        </p:spPr>
      </p:pic>
      <p:sp>
        <p:nvSpPr>
          <p:cNvPr id="77" name="AutoShape 46"/>
          <p:cNvSpPr>
            <a:spLocks noChangeArrowheads="1"/>
          </p:cNvSpPr>
          <p:nvPr/>
        </p:nvSpPr>
        <p:spPr bwMode="auto">
          <a:xfrm>
            <a:off x="635000" y="5245103"/>
            <a:ext cx="1422400" cy="673100"/>
          </a:xfrm>
          <a:prstGeom prst="roundRect">
            <a:avLst>
              <a:gd name="adj" fmla="val 16667"/>
            </a:avLst>
          </a:prstGeom>
          <a:solidFill>
            <a:schemeClr val="tx2"/>
          </a:solidFill>
          <a:ln>
            <a:headEnd/>
            <a:tailEnd/>
          </a:ln>
        </p:spPr>
        <p:style>
          <a:lnRef idx="0">
            <a:schemeClr val="accent5"/>
          </a:lnRef>
          <a:fillRef idx="3">
            <a:schemeClr val="accent5"/>
          </a:fillRef>
          <a:effectRef idx="3">
            <a:schemeClr val="accent5"/>
          </a:effectRef>
          <a:fontRef idx="minor">
            <a:schemeClr val="lt1"/>
          </a:fontRef>
        </p:style>
        <p:txBody>
          <a:bodyPr wrap="none" lIns="0" tIns="0" rIns="0" bIns="0" anchor="ctr"/>
          <a:lstStyle/>
          <a:p>
            <a:pPr>
              <a:buClr>
                <a:srgbClr val="667263"/>
              </a:buClr>
              <a:defRPr/>
            </a:pPr>
            <a:r>
              <a:rPr lang="en-US" sz="1400" dirty="0">
                <a:solidFill>
                  <a:srgbClr val="FFFFFF"/>
                </a:solidFill>
                <a:ea typeface="MS PGothic" pitchFamily="34" charset="-128"/>
              </a:rPr>
              <a:t>Fragmented </a:t>
            </a:r>
            <a:br>
              <a:rPr lang="en-US" sz="1400" dirty="0">
                <a:solidFill>
                  <a:srgbClr val="FFFFFF"/>
                </a:solidFill>
                <a:ea typeface="MS PGothic" pitchFamily="34" charset="-128"/>
              </a:rPr>
            </a:br>
            <a:r>
              <a:rPr lang="en-US" sz="1400" dirty="0">
                <a:solidFill>
                  <a:srgbClr val="FFFFFF"/>
                </a:solidFill>
                <a:ea typeface="MS PGothic" pitchFamily="34" charset="-128"/>
              </a:rPr>
              <a:t>Data Silos</a:t>
            </a:r>
          </a:p>
        </p:txBody>
      </p:sp>
      <p:sp>
        <p:nvSpPr>
          <p:cNvPr id="80" name="AutoShape 46"/>
          <p:cNvSpPr>
            <a:spLocks noChangeArrowheads="1"/>
          </p:cNvSpPr>
          <p:nvPr/>
        </p:nvSpPr>
        <p:spPr bwMode="auto">
          <a:xfrm>
            <a:off x="2286000" y="5245103"/>
            <a:ext cx="1422400" cy="673100"/>
          </a:xfrm>
          <a:prstGeom prst="roundRect">
            <a:avLst>
              <a:gd name="adj" fmla="val 16667"/>
            </a:avLst>
          </a:prstGeom>
          <a:solidFill>
            <a:schemeClr val="tx2"/>
          </a:solidFill>
          <a:ln>
            <a:headEnd/>
            <a:tailEnd/>
          </a:ln>
        </p:spPr>
        <p:style>
          <a:lnRef idx="0">
            <a:schemeClr val="accent5"/>
          </a:lnRef>
          <a:fillRef idx="3">
            <a:schemeClr val="accent5"/>
          </a:fillRef>
          <a:effectRef idx="3">
            <a:schemeClr val="accent5"/>
          </a:effectRef>
          <a:fontRef idx="minor">
            <a:schemeClr val="lt1"/>
          </a:fontRef>
        </p:style>
        <p:txBody>
          <a:bodyPr wrap="none" lIns="0" tIns="0" rIns="0" bIns="0" anchor="ctr"/>
          <a:lstStyle/>
          <a:p>
            <a:pPr>
              <a:buClr>
                <a:srgbClr val="667263"/>
              </a:buClr>
              <a:defRPr/>
            </a:pPr>
            <a:r>
              <a:rPr lang="en-US" sz="1400" dirty="0">
                <a:solidFill>
                  <a:srgbClr val="FFFFFF"/>
                </a:solidFill>
                <a:ea typeface="MS PGothic" pitchFamily="34" charset="-128"/>
              </a:rPr>
              <a:t>Slow </a:t>
            </a:r>
            <a:br>
              <a:rPr lang="en-US" sz="1400" dirty="0">
                <a:solidFill>
                  <a:srgbClr val="FFFFFF"/>
                </a:solidFill>
                <a:ea typeface="MS PGothic" pitchFamily="34" charset="-128"/>
              </a:rPr>
            </a:br>
            <a:r>
              <a:rPr lang="en-US" sz="1400" dirty="0">
                <a:solidFill>
                  <a:srgbClr val="FFFFFF"/>
                </a:solidFill>
                <a:ea typeface="MS PGothic" pitchFamily="34" charset="-128"/>
              </a:rPr>
              <a:t>Performance</a:t>
            </a:r>
          </a:p>
        </p:txBody>
      </p:sp>
      <p:sp>
        <p:nvSpPr>
          <p:cNvPr id="81" name="AutoShape 46"/>
          <p:cNvSpPr>
            <a:spLocks noChangeArrowheads="1"/>
          </p:cNvSpPr>
          <p:nvPr/>
        </p:nvSpPr>
        <p:spPr bwMode="auto">
          <a:xfrm>
            <a:off x="5588000" y="5245103"/>
            <a:ext cx="1422400" cy="673100"/>
          </a:xfrm>
          <a:prstGeom prst="roundRect">
            <a:avLst>
              <a:gd name="adj" fmla="val 16667"/>
            </a:avLst>
          </a:prstGeom>
          <a:solidFill>
            <a:schemeClr val="tx2"/>
          </a:solidFill>
          <a:ln>
            <a:headEnd/>
            <a:tailEnd/>
          </a:ln>
        </p:spPr>
        <p:style>
          <a:lnRef idx="0">
            <a:schemeClr val="accent2"/>
          </a:lnRef>
          <a:fillRef idx="3">
            <a:schemeClr val="accent2"/>
          </a:fillRef>
          <a:effectRef idx="3">
            <a:schemeClr val="accent2"/>
          </a:effectRef>
          <a:fontRef idx="minor">
            <a:schemeClr val="lt1"/>
          </a:fontRef>
        </p:style>
        <p:txBody>
          <a:bodyPr wrap="none" lIns="0" tIns="0" rIns="0" bIns="0" anchor="ctr"/>
          <a:lstStyle/>
          <a:p>
            <a:pPr>
              <a:buClr>
                <a:srgbClr val="667263"/>
              </a:buClr>
              <a:defRPr/>
            </a:pPr>
            <a:r>
              <a:rPr lang="en-US" sz="1400" dirty="0">
                <a:solidFill>
                  <a:srgbClr val="FFFFFF"/>
                </a:solidFill>
                <a:ea typeface="MS PGothic" pitchFamily="34" charset="-128"/>
              </a:rPr>
              <a:t>Poor </a:t>
            </a:r>
            <a:br>
              <a:rPr lang="en-US" sz="1400" dirty="0">
                <a:solidFill>
                  <a:srgbClr val="FFFFFF"/>
                </a:solidFill>
                <a:ea typeface="MS PGothic" pitchFamily="34" charset="-128"/>
              </a:rPr>
            </a:br>
            <a:r>
              <a:rPr lang="en-US" sz="1400" dirty="0">
                <a:solidFill>
                  <a:srgbClr val="FFFFFF"/>
                </a:solidFill>
                <a:ea typeface="MS PGothic" pitchFamily="34" charset="-128"/>
              </a:rPr>
              <a:t>Data Quality</a:t>
            </a:r>
          </a:p>
        </p:txBody>
      </p:sp>
      <p:cxnSp>
        <p:nvCxnSpPr>
          <p:cNvPr id="1112" name="Straight Arrow Connector 60"/>
          <p:cNvCxnSpPr>
            <a:cxnSpLocks noChangeShapeType="1"/>
          </p:cNvCxnSpPr>
          <p:nvPr/>
        </p:nvCxnSpPr>
        <p:spPr bwMode="auto">
          <a:xfrm flipV="1">
            <a:off x="3035312" y="3808422"/>
            <a:ext cx="1247775" cy="293687"/>
          </a:xfrm>
          <a:prstGeom prst="straightConnector1">
            <a:avLst/>
          </a:prstGeom>
          <a:noFill/>
          <a:ln w="19050">
            <a:solidFill>
              <a:srgbClr val="404040"/>
            </a:solidFill>
            <a:prstDash val="sysDot"/>
            <a:round/>
            <a:headEnd type="arrow" w="med" len="med"/>
            <a:tailEnd/>
          </a:ln>
        </p:spPr>
      </p:cxnSp>
      <p:cxnSp>
        <p:nvCxnSpPr>
          <p:cNvPr id="1113" name="Straight Arrow Connector 60"/>
          <p:cNvCxnSpPr>
            <a:cxnSpLocks noChangeShapeType="1"/>
          </p:cNvCxnSpPr>
          <p:nvPr/>
        </p:nvCxnSpPr>
        <p:spPr bwMode="auto">
          <a:xfrm rot="16200000" flipV="1">
            <a:off x="2559050" y="3689351"/>
            <a:ext cx="444500" cy="355600"/>
          </a:xfrm>
          <a:prstGeom prst="straightConnector1">
            <a:avLst/>
          </a:prstGeom>
          <a:noFill/>
          <a:ln w="19050">
            <a:solidFill>
              <a:srgbClr val="404040"/>
            </a:solidFill>
            <a:prstDash val="sysDot"/>
            <a:round/>
            <a:headEnd type="arrow" w="med" len="med"/>
            <a:tailEnd/>
          </a:ln>
        </p:spPr>
      </p:cxnSp>
      <p:pic>
        <p:nvPicPr>
          <p:cNvPr id="1114" name="Picture 22"/>
          <p:cNvPicPr>
            <a:picLocks noChangeAspect="1" noChangeArrowheads="1"/>
          </p:cNvPicPr>
          <p:nvPr/>
        </p:nvPicPr>
        <p:blipFill>
          <a:blip r:embed="rId11" cstate="print"/>
          <a:srcRect/>
          <a:stretch>
            <a:fillRect/>
          </a:stretch>
        </p:blipFill>
        <p:spPr bwMode="auto">
          <a:xfrm>
            <a:off x="7281863" y="4119571"/>
            <a:ext cx="590550" cy="496887"/>
          </a:xfrm>
          <a:prstGeom prst="rect">
            <a:avLst/>
          </a:prstGeom>
          <a:noFill/>
          <a:ln w="9525">
            <a:noFill/>
            <a:miter lim="800000"/>
            <a:headEnd/>
            <a:tailEnd/>
          </a:ln>
        </p:spPr>
      </p:pic>
      <p:sp>
        <p:nvSpPr>
          <p:cNvPr id="1115" name="Rectangle 71"/>
          <p:cNvSpPr>
            <a:spLocks noChangeArrowheads="1"/>
          </p:cNvSpPr>
          <p:nvPr/>
        </p:nvSpPr>
        <p:spPr bwMode="auto">
          <a:xfrm>
            <a:off x="7284657" y="4602163"/>
            <a:ext cx="540516" cy="215436"/>
          </a:xfrm>
          <a:prstGeom prst="rect">
            <a:avLst/>
          </a:prstGeom>
          <a:noFill/>
          <a:ln w="9525">
            <a:noFill/>
            <a:miter lim="800000"/>
            <a:headEnd/>
            <a:tailEnd/>
          </a:ln>
        </p:spPr>
        <p:txBody>
          <a:bodyPr wrap="none" lIns="91432" tIns="45716" rIns="91432" bIns="45716">
            <a:spAutoFit/>
          </a:bodyPr>
          <a:lstStyle/>
          <a:p>
            <a:pPr eaLnBrk="0" hangingPunct="0">
              <a:lnSpc>
                <a:spcPct val="80000"/>
              </a:lnSpc>
              <a:buClr>
                <a:srgbClr val="667263"/>
              </a:buClr>
            </a:pPr>
            <a:r>
              <a:rPr lang="en-US" sz="1000" dirty="0">
                <a:solidFill>
                  <a:srgbClr val="000000"/>
                </a:solidFill>
              </a:rPr>
              <a:t>OLAP</a:t>
            </a:r>
          </a:p>
        </p:txBody>
      </p:sp>
      <p:pic>
        <p:nvPicPr>
          <p:cNvPr id="1116" name="Picture 18" descr="data-ware"/>
          <p:cNvPicPr>
            <a:picLocks noChangeAspect="1" noChangeArrowheads="1"/>
          </p:cNvPicPr>
          <p:nvPr/>
        </p:nvPicPr>
        <p:blipFill>
          <a:blip r:embed="rId12" cstate="print"/>
          <a:srcRect/>
          <a:stretch>
            <a:fillRect/>
          </a:stretch>
        </p:blipFill>
        <p:spPr bwMode="auto">
          <a:xfrm>
            <a:off x="2717802" y="4119565"/>
            <a:ext cx="482600" cy="512763"/>
          </a:xfrm>
          <a:prstGeom prst="rect">
            <a:avLst/>
          </a:prstGeom>
          <a:noFill/>
          <a:ln w="9525">
            <a:noFill/>
            <a:miter lim="800000"/>
            <a:headEnd/>
            <a:tailEnd/>
          </a:ln>
        </p:spPr>
      </p:pic>
      <p:sp>
        <p:nvSpPr>
          <p:cNvPr id="133" name="AutoShape 46"/>
          <p:cNvSpPr>
            <a:spLocks noChangeArrowheads="1"/>
          </p:cNvSpPr>
          <p:nvPr/>
        </p:nvSpPr>
        <p:spPr bwMode="auto">
          <a:xfrm>
            <a:off x="3937000" y="5245103"/>
            <a:ext cx="1422400" cy="673100"/>
          </a:xfrm>
          <a:prstGeom prst="roundRect">
            <a:avLst>
              <a:gd name="adj" fmla="val 16667"/>
            </a:avLst>
          </a:prstGeom>
          <a:solidFill>
            <a:schemeClr val="tx2"/>
          </a:solidFill>
          <a:ln>
            <a:headEnd/>
            <a:tailEnd/>
          </a:ln>
        </p:spPr>
        <p:style>
          <a:lnRef idx="0">
            <a:schemeClr val="accent2"/>
          </a:lnRef>
          <a:fillRef idx="3">
            <a:schemeClr val="accent2"/>
          </a:fillRef>
          <a:effectRef idx="3">
            <a:schemeClr val="accent2"/>
          </a:effectRef>
          <a:fontRef idx="minor">
            <a:schemeClr val="lt1"/>
          </a:fontRef>
        </p:style>
        <p:txBody>
          <a:bodyPr wrap="none" lIns="0" tIns="0" rIns="0" bIns="0" anchor="ctr"/>
          <a:lstStyle/>
          <a:p>
            <a:pPr>
              <a:buClr>
                <a:srgbClr val="667263"/>
              </a:buClr>
              <a:defRPr/>
            </a:pPr>
            <a:r>
              <a:rPr lang="en-US" sz="1400" dirty="0">
                <a:solidFill>
                  <a:srgbClr val="FFFFFF"/>
                </a:solidFill>
                <a:ea typeface="MS PGothic" pitchFamily="34" charset="-128"/>
              </a:rPr>
              <a:t>Out of sync</a:t>
            </a:r>
          </a:p>
        </p:txBody>
      </p:sp>
      <p:cxnSp>
        <p:nvCxnSpPr>
          <p:cNvPr id="1120" name="Straight Arrow Connector 60"/>
          <p:cNvCxnSpPr>
            <a:cxnSpLocks noChangeShapeType="1"/>
          </p:cNvCxnSpPr>
          <p:nvPr/>
        </p:nvCxnSpPr>
        <p:spPr bwMode="auto">
          <a:xfrm rot="5400000" flipH="1" flipV="1">
            <a:off x="5009363" y="3134526"/>
            <a:ext cx="500063" cy="1470025"/>
          </a:xfrm>
          <a:prstGeom prst="straightConnector1">
            <a:avLst/>
          </a:prstGeom>
          <a:noFill/>
          <a:ln w="19050">
            <a:solidFill>
              <a:srgbClr val="404040"/>
            </a:solidFill>
            <a:prstDash val="sysDot"/>
            <a:round/>
            <a:headEnd type="arrow" w="med" len="med"/>
            <a:tailEnd/>
          </a:ln>
        </p:spPr>
      </p:cxnSp>
      <p:cxnSp>
        <p:nvCxnSpPr>
          <p:cNvPr id="1121" name="Straight Arrow Connector 60"/>
          <p:cNvCxnSpPr>
            <a:cxnSpLocks noChangeShapeType="1"/>
          </p:cNvCxnSpPr>
          <p:nvPr/>
        </p:nvCxnSpPr>
        <p:spPr bwMode="auto">
          <a:xfrm rot="16200000" flipV="1">
            <a:off x="4248159" y="3843338"/>
            <a:ext cx="311151" cy="241300"/>
          </a:xfrm>
          <a:prstGeom prst="straightConnector1">
            <a:avLst/>
          </a:prstGeom>
          <a:noFill/>
          <a:ln w="19050">
            <a:solidFill>
              <a:srgbClr val="404040"/>
            </a:solidFill>
            <a:prstDash val="sysDot"/>
            <a:round/>
            <a:headEnd type="arrow" w="med" len="med"/>
            <a:tailEnd/>
          </a:ln>
        </p:spPr>
      </p:cxnSp>
      <p:sp>
        <p:nvSpPr>
          <p:cNvPr id="82" name="AutoShape 46"/>
          <p:cNvSpPr>
            <a:spLocks noChangeArrowheads="1"/>
          </p:cNvSpPr>
          <p:nvPr/>
        </p:nvSpPr>
        <p:spPr bwMode="auto">
          <a:xfrm>
            <a:off x="7239000" y="5257803"/>
            <a:ext cx="1422400" cy="673100"/>
          </a:xfrm>
          <a:prstGeom prst="roundRect">
            <a:avLst>
              <a:gd name="adj" fmla="val 16667"/>
            </a:avLst>
          </a:prstGeom>
          <a:solidFill>
            <a:schemeClr val="tx2"/>
          </a:solidFill>
          <a:ln>
            <a:headEnd/>
            <a:tailEnd/>
          </a:ln>
        </p:spPr>
        <p:style>
          <a:lnRef idx="0">
            <a:schemeClr val="accent2"/>
          </a:lnRef>
          <a:fillRef idx="3">
            <a:schemeClr val="accent2"/>
          </a:fillRef>
          <a:effectRef idx="3">
            <a:schemeClr val="accent2"/>
          </a:effectRef>
          <a:fontRef idx="minor">
            <a:schemeClr val="lt1"/>
          </a:fontRef>
        </p:style>
        <p:txBody>
          <a:bodyPr wrap="none" lIns="0" tIns="0" rIns="0" bIns="0" anchor="ctr"/>
          <a:lstStyle/>
          <a:p>
            <a:pPr>
              <a:buClr>
                <a:srgbClr val="667263"/>
              </a:buClr>
              <a:defRPr/>
            </a:pPr>
            <a:r>
              <a:rPr lang="en-US" sz="1400" dirty="0">
                <a:solidFill>
                  <a:srgbClr val="FFFFFF"/>
                </a:solidFill>
                <a:ea typeface="MS PGothic" pitchFamily="34" charset="-128"/>
              </a:rPr>
              <a:t>What’s the </a:t>
            </a:r>
            <a:br>
              <a:rPr lang="en-US" sz="1400" dirty="0">
                <a:solidFill>
                  <a:srgbClr val="FFFFFF"/>
                </a:solidFill>
                <a:ea typeface="MS PGothic" pitchFamily="34" charset="-128"/>
              </a:rPr>
            </a:br>
            <a:r>
              <a:rPr lang="en-US" sz="1400" dirty="0">
                <a:solidFill>
                  <a:srgbClr val="FFFFFF"/>
                </a:solidFill>
                <a:ea typeface="MS PGothic" pitchFamily="34" charset="-128"/>
              </a:rPr>
              <a:t>cost?</a:t>
            </a:r>
          </a:p>
        </p:txBody>
      </p:sp>
      <p:sp>
        <p:nvSpPr>
          <p:cNvPr id="1125" name="Slide Number Placeholder 5"/>
          <p:cNvSpPr>
            <a:spLocks/>
          </p:cNvSpPr>
          <p:nvPr/>
        </p:nvSpPr>
        <p:spPr bwMode="auto">
          <a:xfrm>
            <a:off x="7019927" y="6499228"/>
            <a:ext cx="2133600" cy="365125"/>
          </a:xfrm>
          <a:prstGeom prst="rect">
            <a:avLst/>
          </a:prstGeom>
          <a:noFill/>
          <a:ln w="9525">
            <a:noFill/>
            <a:miter lim="800000"/>
            <a:headEnd/>
            <a:tailEnd/>
          </a:ln>
        </p:spPr>
        <p:txBody>
          <a:bodyPr lIns="91432" tIns="45716" rIns="91432" bIns="45716" anchor="ctr"/>
          <a:lstStyle/>
          <a:p>
            <a:pPr algn="r">
              <a:buClr>
                <a:srgbClr val="667263"/>
              </a:buClr>
            </a:pPr>
            <a:fld id="{709A60A8-7203-4CC4-994E-CDA404E0D063}" type="slidenum">
              <a:rPr lang="en-US" sz="1000" b="0">
                <a:solidFill>
                  <a:srgbClr val="000000"/>
                </a:solidFill>
              </a:rPr>
              <a:pPr algn="r">
                <a:buClr>
                  <a:srgbClr val="667263"/>
                </a:buClr>
              </a:pPr>
              <a:t>2</a:t>
            </a:fld>
            <a:endParaRPr lang="en-US" sz="1000" b="0" dirty="0">
              <a:solidFill>
                <a:srgbClr val="000000"/>
              </a:solidFill>
            </a:endParaRPr>
          </a:p>
        </p:txBody>
      </p:sp>
    </p:spTree>
  </p:cSld>
  <p:clrMapOvr>
    <a:masterClrMapping/>
  </p:clrMapOvr>
  <p:transition spd="med" advClick="0"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dissolve">
                                      <p:cBhvr>
                                        <p:cTn id="7" dur="500"/>
                                        <p:tgtEl>
                                          <p:spTgt spid="7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dissolve">
                                      <p:cBhvr>
                                        <p:cTn id="11" dur="500"/>
                                        <p:tgtEl>
                                          <p:spTgt spid="80"/>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dissolve">
                                      <p:cBhvr>
                                        <p:cTn id="15" dur="500"/>
                                        <p:tgtEl>
                                          <p:spTgt spid="133"/>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dissolve">
                                      <p:cBhvr>
                                        <p:cTn id="19" dur="500"/>
                                        <p:tgtEl>
                                          <p:spTgt spid="81"/>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dissolve">
                                      <p:cBhvr>
                                        <p:cTn id="2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Text Box 3"/>
          <p:cNvSpPr txBox="1">
            <a:spLocks noChangeArrowheads="1"/>
          </p:cNvSpPr>
          <p:nvPr/>
        </p:nvSpPr>
        <p:spPr bwMode="gray">
          <a:xfrm>
            <a:off x="533400" y="1049624"/>
            <a:ext cx="8229600" cy="837549"/>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eaLnBrk="0" hangingPunct="0">
              <a:buClr>
                <a:srgbClr val="667263"/>
              </a:buClr>
              <a:defRPr/>
            </a:pPr>
            <a:r>
              <a:rPr lang="en-US" sz="1800" i="1" dirty="0">
                <a:solidFill>
                  <a:srgbClr val="000000"/>
                </a:solidFill>
              </a:rPr>
              <a:t>Oracle GoldenGate provides </a:t>
            </a:r>
            <a:r>
              <a:rPr lang="en-US" sz="1800" i="1" dirty="0">
                <a:solidFill>
                  <a:srgbClr val="FF0000"/>
                </a:solidFill>
              </a:rPr>
              <a:t>low-impact </a:t>
            </a:r>
            <a:r>
              <a:rPr lang="en-US" sz="1800" i="1" dirty="0">
                <a:solidFill>
                  <a:srgbClr val="000000"/>
                </a:solidFill>
              </a:rPr>
              <a:t>capture, routing, transformation, and delivery of transactional data</a:t>
            </a:r>
            <a:r>
              <a:rPr lang="en-US" sz="1800" i="1" dirty="0">
                <a:solidFill>
                  <a:srgbClr val="667263"/>
                </a:solidFill>
              </a:rPr>
              <a:t> </a:t>
            </a:r>
            <a:r>
              <a:rPr lang="en-US" sz="1800" i="1" dirty="0">
                <a:solidFill>
                  <a:srgbClr val="000000"/>
                </a:solidFill>
              </a:rPr>
              <a:t>across </a:t>
            </a:r>
            <a:r>
              <a:rPr lang="en-US" sz="1800" i="1" dirty="0">
                <a:solidFill>
                  <a:srgbClr val="FF0000"/>
                </a:solidFill>
              </a:rPr>
              <a:t>heterogeneous</a:t>
            </a:r>
            <a:r>
              <a:rPr lang="en-US" sz="1800" i="1" dirty="0">
                <a:solidFill>
                  <a:srgbClr val="000000"/>
                </a:solidFill>
              </a:rPr>
              <a:t> environments in </a:t>
            </a:r>
            <a:r>
              <a:rPr lang="en-US" sz="1800" i="1" dirty="0">
                <a:solidFill>
                  <a:srgbClr val="FF0000"/>
                </a:solidFill>
              </a:rPr>
              <a:t>real time</a:t>
            </a:r>
          </a:p>
        </p:txBody>
      </p:sp>
      <p:sp>
        <p:nvSpPr>
          <p:cNvPr id="24581" name="AutoShape 9"/>
          <p:cNvSpPr>
            <a:spLocks noChangeArrowheads="1"/>
          </p:cNvSpPr>
          <p:nvPr/>
        </p:nvSpPr>
        <p:spPr bwMode="gray">
          <a:xfrm>
            <a:off x="609600" y="2209800"/>
            <a:ext cx="7896225" cy="3429000"/>
          </a:xfrm>
          <a:prstGeom prst="roundRect">
            <a:avLst>
              <a:gd name="adj" fmla="val 3032"/>
            </a:avLst>
          </a:prstGeom>
          <a:solidFill>
            <a:srgbClr val="E9EAEB"/>
          </a:solidFill>
          <a:ln w="19050">
            <a:solidFill>
              <a:srgbClr val="474747"/>
            </a:solidFill>
            <a:round/>
            <a:headEnd/>
            <a:tailEnd/>
          </a:ln>
        </p:spPr>
        <p:txBody>
          <a:bodyPr wrap="none"/>
          <a:lstStyle/>
          <a:p>
            <a:pPr marL="228600" indent="-228600">
              <a:buClr>
                <a:srgbClr val="667263"/>
              </a:buClr>
              <a:buFontTx/>
              <a:buChar char="•"/>
            </a:pPr>
            <a:endParaRPr lang="it-IT" sz="1000" b="0">
              <a:solidFill>
                <a:srgbClr val="FFFFFF"/>
              </a:solidFill>
              <a:latin typeface="Univers 55" pitchFamily="34" charset="0"/>
              <a:ea typeface="Osaka" pitchFamily="-50" charset="-128"/>
            </a:endParaRPr>
          </a:p>
        </p:txBody>
      </p:sp>
      <p:sp>
        <p:nvSpPr>
          <p:cNvPr id="23" name="LAYOUT HEADER"/>
          <p:cNvSpPr txBox="1">
            <a:spLocks noChangeArrowheads="1"/>
          </p:cNvSpPr>
          <p:nvPr>
            <p:custDataLst>
              <p:tags r:id="rId1"/>
            </p:custDataLst>
          </p:nvPr>
        </p:nvSpPr>
        <p:spPr bwMode="gray">
          <a:xfrm>
            <a:off x="457200" y="2387600"/>
            <a:ext cx="3525838" cy="355600"/>
          </a:xfrm>
          <a:prstGeom prst="rect">
            <a:avLst/>
          </a:prstGeom>
          <a:noFill/>
          <a:ln w="19050">
            <a:noFill/>
            <a:miter lim="800000"/>
            <a:headEnd/>
            <a:tailEnd/>
          </a:ln>
        </p:spPr>
        <p:txBody>
          <a:bodyPr lIns="0" tIns="0" rIns="0" bIns="38100" anchor="ctr" anchorCtr="1"/>
          <a:lstStyle/>
          <a:p>
            <a:pPr eaLnBrk="0" hangingPunct="0">
              <a:buClr>
                <a:srgbClr val="667263"/>
              </a:buClr>
              <a:defRPr/>
            </a:pPr>
            <a:r>
              <a:rPr lang="en-US" sz="1800" dirty="0">
                <a:solidFill>
                  <a:srgbClr val="4D4D4D">
                    <a:lumMod val="50000"/>
                  </a:srgbClr>
                </a:solidFill>
                <a:ea typeface="Osaka" pitchFamily="-106" charset="-128"/>
              </a:rPr>
              <a:t>Key Differentiators:</a:t>
            </a:r>
            <a:endParaRPr lang="en-US" sz="1800" baseline="30000" dirty="0">
              <a:solidFill>
                <a:srgbClr val="4D4D4D">
                  <a:lumMod val="50000"/>
                </a:srgbClr>
              </a:solidFill>
              <a:ea typeface="Osaka" pitchFamily="-106" charset="-128"/>
            </a:endParaRPr>
          </a:p>
        </p:txBody>
      </p:sp>
      <p:sp>
        <p:nvSpPr>
          <p:cNvPr id="24583" name="Text Box 17"/>
          <p:cNvSpPr txBox="1">
            <a:spLocks noChangeArrowheads="1"/>
          </p:cNvSpPr>
          <p:nvPr/>
        </p:nvSpPr>
        <p:spPr bwMode="gray">
          <a:xfrm>
            <a:off x="3951288" y="3048000"/>
            <a:ext cx="4724400" cy="312738"/>
          </a:xfrm>
          <a:prstGeom prst="rect">
            <a:avLst/>
          </a:prstGeom>
          <a:noFill/>
          <a:ln w="9525">
            <a:noFill/>
            <a:miter lim="800000"/>
            <a:headEnd/>
            <a:tailEnd/>
          </a:ln>
        </p:spPr>
        <p:txBody>
          <a:bodyPr>
            <a:spAutoFit/>
          </a:bodyPr>
          <a:lstStyle/>
          <a:p>
            <a:pPr algn="l" eaLnBrk="0" hangingPunct="0">
              <a:buClr>
                <a:srgbClr val="667263"/>
              </a:buClr>
            </a:pPr>
            <a:r>
              <a:rPr lang="en-US" sz="1600" b="0">
                <a:solidFill>
                  <a:srgbClr val="000000"/>
                </a:solidFill>
                <a:latin typeface="Arial" charset="0"/>
                <a:ea typeface="Osaka" pitchFamily="-50" charset="-128"/>
              </a:rPr>
              <a:t>Non-intrusive, low-impact, sub-second latency</a:t>
            </a:r>
          </a:p>
        </p:txBody>
      </p:sp>
      <p:sp>
        <p:nvSpPr>
          <p:cNvPr id="24584" name="Text Box 18"/>
          <p:cNvSpPr txBox="1">
            <a:spLocks noChangeArrowheads="1"/>
          </p:cNvSpPr>
          <p:nvPr/>
        </p:nvSpPr>
        <p:spPr bwMode="gray">
          <a:xfrm>
            <a:off x="3951288" y="3810000"/>
            <a:ext cx="4724400" cy="533400"/>
          </a:xfrm>
          <a:prstGeom prst="rect">
            <a:avLst/>
          </a:prstGeom>
          <a:noFill/>
          <a:ln w="9525">
            <a:noFill/>
            <a:miter lim="800000"/>
            <a:headEnd/>
            <a:tailEnd/>
          </a:ln>
        </p:spPr>
        <p:txBody>
          <a:bodyPr>
            <a:spAutoFit/>
          </a:bodyPr>
          <a:lstStyle/>
          <a:p>
            <a:pPr algn="l" eaLnBrk="0" hangingPunct="0">
              <a:buClr>
                <a:srgbClr val="667263"/>
              </a:buClr>
            </a:pPr>
            <a:r>
              <a:rPr lang="en-US" sz="1600" b="0">
                <a:solidFill>
                  <a:srgbClr val="000000"/>
                </a:solidFill>
                <a:latin typeface="Arial" charset="0"/>
                <a:ea typeface="Osaka" pitchFamily="-50" charset="-128"/>
              </a:rPr>
              <a:t>Open, modular architecture - Supports heterogeneous sources and targets</a:t>
            </a:r>
          </a:p>
        </p:txBody>
      </p:sp>
      <p:sp>
        <p:nvSpPr>
          <p:cNvPr id="24585" name="Text Box 19"/>
          <p:cNvSpPr txBox="1">
            <a:spLocks noChangeArrowheads="1"/>
          </p:cNvSpPr>
          <p:nvPr/>
        </p:nvSpPr>
        <p:spPr bwMode="gray">
          <a:xfrm>
            <a:off x="3951288" y="4673600"/>
            <a:ext cx="4648200" cy="533400"/>
          </a:xfrm>
          <a:prstGeom prst="rect">
            <a:avLst/>
          </a:prstGeom>
          <a:noFill/>
          <a:ln w="9525">
            <a:noFill/>
            <a:miter lim="800000"/>
            <a:headEnd/>
            <a:tailEnd/>
          </a:ln>
        </p:spPr>
        <p:txBody>
          <a:bodyPr>
            <a:spAutoFit/>
          </a:bodyPr>
          <a:lstStyle/>
          <a:p>
            <a:pPr algn="l" eaLnBrk="0" hangingPunct="0">
              <a:buClr>
                <a:srgbClr val="667263"/>
              </a:buClr>
            </a:pPr>
            <a:r>
              <a:rPr lang="en-US" sz="1600" b="0">
                <a:solidFill>
                  <a:srgbClr val="000000"/>
                </a:solidFill>
                <a:latin typeface="Arial" charset="0"/>
                <a:ea typeface="Osaka" pitchFamily="-50" charset="-128"/>
              </a:rPr>
              <a:t>Maintains transactional integrity - Resilient against interruptions and failures</a:t>
            </a:r>
          </a:p>
        </p:txBody>
      </p:sp>
      <p:sp>
        <p:nvSpPr>
          <p:cNvPr id="24586" name="Rectangle 21"/>
          <p:cNvSpPr>
            <a:spLocks noChangeArrowheads="1"/>
          </p:cNvSpPr>
          <p:nvPr/>
        </p:nvSpPr>
        <p:spPr bwMode="auto">
          <a:xfrm>
            <a:off x="889000" y="388938"/>
            <a:ext cx="7577138" cy="852487"/>
          </a:xfrm>
          <a:prstGeom prst="rect">
            <a:avLst/>
          </a:prstGeom>
          <a:noFill/>
          <a:ln w="9525">
            <a:noFill/>
            <a:round/>
            <a:headEnd/>
            <a:tailEnd/>
          </a:ln>
        </p:spPr>
        <p:txBody>
          <a:bodyPr lIns="0" tIns="0" rIns="0" bIns="0"/>
          <a:lstStyle/>
          <a:p>
            <a:pPr algn="l" eaLnBrk="0" hangingPunct="0">
              <a:buClr>
                <a:srgbClr val="667263"/>
              </a:buClr>
            </a:pPr>
            <a:r>
              <a:rPr lang="en-US" sz="2400">
                <a:solidFill>
                  <a:srgbClr val="000000"/>
                </a:solidFill>
                <a:latin typeface="Arial" charset="0"/>
              </a:rPr>
              <a:t>Oracle GoldenGate Overview</a:t>
            </a:r>
          </a:p>
        </p:txBody>
      </p:sp>
      <p:sp>
        <p:nvSpPr>
          <p:cNvPr id="20" name="Rounded Rectangle 19"/>
          <p:cNvSpPr/>
          <p:nvPr/>
        </p:nvSpPr>
        <p:spPr bwMode="auto">
          <a:xfrm>
            <a:off x="1221245" y="3059841"/>
            <a:ext cx="2540000" cy="348040"/>
          </a:xfrm>
          <a:prstGeom prst="roundRect">
            <a:avLst/>
          </a:prstGeom>
          <a:solidFill>
            <a:schemeClr val="tx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2075" tIns="46038" rIns="92075" bIns="46038">
            <a:spAutoFit/>
          </a:bodyPr>
          <a:lstStyle/>
          <a:p>
            <a:pPr marL="119063" indent="-119063">
              <a:buClr>
                <a:srgbClr val="667263"/>
              </a:buClr>
              <a:defRPr/>
            </a:pPr>
            <a:r>
              <a:rPr lang="en-US" sz="1600" dirty="0">
                <a:solidFill>
                  <a:srgbClr val="FFFFFF"/>
                </a:solidFill>
              </a:rPr>
              <a:t>Performance</a:t>
            </a:r>
          </a:p>
        </p:txBody>
      </p:sp>
      <p:sp>
        <p:nvSpPr>
          <p:cNvPr id="21" name="Rounded Rectangle 20"/>
          <p:cNvSpPr/>
          <p:nvPr/>
        </p:nvSpPr>
        <p:spPr bwMode="auto">
          <a:xfrm>
            <a:off x="1221245" y="3871689"/>
            <a:ext cx="2540000" cy="348040"/>
          </a:xfrm>
          <a:prstGeom prst="roundRect">
            <a:avLst/>
          </a:prstGeom>
          <a:solidFill>
            <a:schemeClr val="tx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2075" tIns="46038" rIns="92075" bIns="46038">
            <a:spAutoFit/>
          </a:bodyPr>
          <a:lstStyle/>
          <a:p>
            <a:pPr marL="119063" indent="-119063">
              <a:buClr>
                <a:srgbClr val="667263"/>
              </a:buClr>
              <a:defRPr/>
            </a:pPr>
            <a:r>
              <a:rPr lang="en-US" sz="1600" dirty="0">
                <a:solidFill>
                  <a:srgbClr val="FFFFFF"/>
                </a:solidFill>
              </a:rPr>
              <a:t>Flexible and Extensible</a:t>
            </a:r>
          </a:p>
        </p:txBody>
      </p:sp>
      <p:sp>
        <p:nvSpPr>
          <p:cNvPr id="22" name="Rounded Rectangle 21"/>
          <p:cNvSpPr/>
          <p:nvPr/>
        </p:nvSpPr>
        <p:spPr bwMode="auto">
          <a:xfrm>
            <a:off x="1221245" y="4687542"/>
            <a:ext cx="2540000" cy="348040"/>
          </a:xfrm>
          <a:prstGeom prst="roundRect">
            <a:avLst/>
          </a:prstGeom>
          <a:solidFill>
            <a:schemeClr val="tx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2075" tIns="46038" rIns="92075" bIns="46038">
            <a:spAutoFit/>
          </a:bodyPr>
          <a:lstStyle/>
          <a:p>
            <a:pPr marL="119063" indent="-119063">
              <a:buClr>
                <a:srgbClr val="667263"/>
              </a:buClr>
              <a:defRPr/>
            </a:pPr>
            <a:r>
              <a:rPr lang="en-US" sz="1600" dirty="0">
                <a:solidFill>
                  <a:srgbClr val="FFFFFF"/>
                </a:solidFill>
              </a:rPr>
              <a:t>Reliable</a:t>
            </a: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44"/>
          <p:cNvSpPr>
            <a:spLocks noGrp="1" noChangeArrowheads="1"/>
          </p:cNvSpPr>
          <p:nvPr>
            <p:ph type="title" idx="4294967295"/>
          </p:nvPr>
        </p:nvSpPr>
        <p:spPr>
          <a:xfrm>
            <a:off x="838200" y="266700"/>
            <a:ext cx="8255000" cy="433388"/>
          </a:xfrm>
        </p:spPr>
        <p:txBody>
          <a:bodyPr/>
          <a:lstStyle/>
          <a:p>
            <a:pPr>
              <a:lnSpc>
                <a:spcPct val="90000"/>
              </a:lnSpc>
              <a:spcBef>
                <a:spcPct val="50000"/>
              </a:spcBef>
              <a:buClr>
                <a:schemeClr val="accent1"/>
              </a:buClr>
            </a:pPr>
            <a:r>
              <a:rPr lang="en-US" smtClean="0"/>
              <a:t>Oracle GoldenGate Use Cases</a:t>
            </a:r>
            <a:br>
              <a:rPr lang="en-US" smtClean="0"/>
            </a:br>
            <a:r>
              <a:rPr lang="en-US" sz="1800" b="0" smtClean="0">
                <a:solidFill>
                  <a:srgbClr val="FF0000"/>
                </a:solidFill>
              </a:rPr>
              <a:t>Enterprise-wide Solution for Real Time Data Needs</a:t>
            </a:r>
            <a:endParaRPr lang="en-US" sz="1800" smtClean="0">
              <a:solidFill>
                <a:srgbClr val="FF0000"/>
              </a:solidFill>
            </a:endParaRPr>
          </a:p>
        </p:txBody>
      </p:sp>
      <p:pic>
        <p:nvPicPr>
          <p:cNvPr id="25603" name="Picture 2052" descr="GRADIENTBOX"/>
          <p:cNvPicPr>
            <a:picLocks noChangeAspect="1" noChangeArrowheads="1"/>
          </p:cNvPicPr>
          <p:nvPr/>
        </p:nvPicPr>
        <p:blipFill>
          <a:blip r:embed="rId3" cstate="print"/>
          <a:srcRect/>
          <a:stretch>
            <a:fillRect/>
          </a:stretch>
        </p:blipFill>
        <p:spPr bwMode="auto">
          <a:xfrm>
            <a:off x="442913" y="1081088"/>
            <a:ext cx="4916487" cy="5265737"/>
          </a:xfrm>
          <a:prstGeom prst="rect">
            <a:avLst/>
          </a:prstGeom>
          <a:noFill/>
          <a:ln w="9525">
            <a:noFill/>
            <a:miter lim="800000"/>
            <a:headEnd/>
            <a:tailEnd/>
          </a:ln>
        </p:spPr>
      </p:pic>
      <p:sp>
        <p:nvSpPr>
          <p:cNvPr id="25604" name="Rectangle 2053"/>
          <p:cNvSpPr>
            <a:spLocks noChangeArrowheads="1"/>
          </p:cNvSpPr>
          <p:nvPr/>
        </p:nvSpPr>
        <p:spPr bwMode="auto">
          <a:xfrm>
            <a:off x="647700" y="1358900"/>
            <a:ext cx="4521200" cy="4660900"/>
          </a:xfrm>
          <a:prstGeom prst="rect">
            <a:avLst/>
          </a:prstGeom>
          <a:solidFill>
            <a:schemeClr val="bg1"/>
          </a:solidFill>
          <a:ln w="9525">
            <a:noFill/>
            <a:miter lim="800000"/>
            <a:headEnd/>
            <a:tailEnd/>
          </a:ln>
        </p:spPr>
        <p:txBody>
          <a:bodyPr wrap="none" anchor="ctr"/>
          <a:lstStyle/>
          <a:p>
            <a:pPr>
              <a:buClr>
                <a:srgbClr val="667263"/>
              </a:buClr>
            </a:pPr>
            <a:endParaRPr lang="it-IT" sz="1800" b="0">
              <a:solidFill>
                <a:srgbClr val="000000"/>
              </a:solidFill>
              <a:latin typeface="Arial" charset="0"/>
            </a:endParaRPr>
          </a:p>
        </p:txBody>
      </p:sp>
      <p:sp>
        <p:nvSpPr>
          <p:cNvPr id="184" name="Rounded Rectangle 183"/>
          <p:cNvSpPr/>
          <p:nvPr/>
        </p:nvSpPr>
        <p:spPr>
          <a:xfrm>
            <a:off x="3051175" y="3697288"/>
            <a:ext cx="1797050" cy="1125537"/>
          </a:xfrm>
          <a:prstGeom prst="roundRect">
            <a:avLst>
              <a:gd name="adj" fmla="val 8595"/>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a:buClr>
                <a:srgbClr val="667263"/>
              </a:buClr>
              <a:defRPr/>
            </a:pPr>
            <a:endParaRPr lang="en-US" sz="1800" b="0">
              <a:solidFill>
                <a:srgbClr val="FFFFFF"/>
              </a:solidFill>
              <a:latin typeface="Calibri" pitchFamily="34" charset="0"/>
              <a:ea typeface="ＭＳ Ｐゴシック" pitchFamily="34" charset="-128"/>
            </a:endParaRPr>
          </a:p>
        </p:txBody>
      </p:sp>
      <p:sp>
        <p:nvSpPr>
          <p:cNvPr id="25606" name="Rounded Rectangle 135"/>
          <p:cNvSpPr>
            <a:spLocks noChangeArrowheads="1"/>
          </p:cNvSpPr>
          <p:nvPr/>
        </p:nvSpPr>
        <p:spPr bwMode="auto">
          <a:xfrm>
            <a:off x="2905125" y="4652963"/>
            <a:ext cx="1239838" cy="249237"/>
          </a:xfrm>
          <a:prstGeom prst="roundRect">
            <a:avLst>
              <a:gd name="adj" fmla="val 16667"/>
            </a:avLst>
          </a:prstGeom>
          <a:noFill/>
          <a:ln w="9525" algn="ctr">
            <a:noFill/>
            <a:round/>
            <a:headEnd/>
            <a:tailEnd/>
          </a:ln>
        </p:spPr>
        <p:txBody>
          <a:bodyPr anchor="ctr"/>
          <a:lstStyle/>
          <a:p>
            <a:pPr defTabSz="457200">
              <a:buClr>
                <a:srgbClr val="667263"/>
              </a:buClr>
            </a:pPr>
            <a:endParaRPr lang="it-IT" sz="1800" b="0">
              <a:solidFill>
                <a:srgbClr val="FFFFFF"/>
              </a:solidFill>
              <a:latin typeface="Calibri" pitchFamily="34" charset="0"/>
            </a:endParaRPr>
          </a:p>
        </p:txBody>
      </p:sp>
      <p:cxnSp>
        <p:nvCxnSpPr>
          <p:cNvPr id="101" name="Elbow Connector 100"/>
          <p:cNvCxnSpPr/>
          <p:nvPr/>
        </p:nvCxnSpPr>
        <p:spPr>
          <a:xfrm rot="16200000" flipH="1">
            <a:off x="1244600" y="3175000"/>
            <a:ext cx="517525" cy="238125"/>
          </a:xfrm>
          <a:prstGeom prst="bentConnector2">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14" name="Elbow Connector 100"/>
          <p:cNvCxnSpPr/>
          <p:nvPr/>
        </p:nvCxnSpPr>
        <p:spPr>
          <a:xfrm rot="5400000" flipH="1" flipV="1">
            <a:off x="1274763" y="3841750"/>
            <a:ext cx="460375" cy="238125"/>
          </a:xfrm>
          <a:prstGeom prst="bentConnector3">
            <a:avLst>
              <a:gd name="adj1" fmla="val 99315"/>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183" name="Rounded Rectangle 182"/>
          <p:cNvSpPr/>
          <p:nvPr/>
        </p:nvSpPr>
        <p:spPr>
          <a:xfrm>
            <a:off x="4195763" y="2963863"/>
            <a:ext cx="652462" cy="677862"/>
          </a:xfrm>
          <a:prstGeom prst="roundRect">
            <a:avLst>
              <a:gd name="adj" fmla="val 10719"/>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defTabSz="457200">
              <a:buClr>
                <a:srgbClr val="667263"/>
              </a:buClr>
              <a:defRPr/>
            </a:pPr>
            <a:endParaRPr lang="en-US" sz="1800" b="0">
              <a:solidFill>
                <a:srgbClr val="FFFFFF"/>
              </a:solidFill>
              <a:latin typeface="Calibri" pitchFamily="34" charset="0"/>
              <a:ea typeface="ＭＳ Ｐゴシック" pitchFamily="34" charset="-128"/>
            </a:endParaRPr>
          </a:p>
        </p:txBody>
      </p:sp>
      <p:sp>
        <p:nvSpPr>
          <p:cNvPr id="150" name="TextBox 149"/>
          <p:cNvSpPr txBox="1"/>
          <p:nvPr/>
        </p:nvSpPr>
        <p:spPr>
          <a:xfrm>
            <a:off x="1485900" y="2971800"/>
            <a:ext cx="1209675" cy="50165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900" b="0" i="1">
                <a:solidFill>
                  <a:srgbClr val="000000"/>
                </a:solidFill>
                <a:ea typeface="Geneva" pitchFamily="34" charset="0"/>
                <a:cs typeface="Arial" pitchFamily="34" charset="0"/>
              </a:rPr>
              <a:t>Log Based, Real-Time Change Data Capture</a:t>
            </a:r>
          </a:p>
        </p:txBody>
      </p:sp>
      <p:sp>
        <p:nvSpPr>
          <p:cNvPr id="64" name="TextBox 63"/>
          <p:cNvSpPr txBox="1"/>
          <p:nvPr/>
        </p:nvSpPr>
        <p:spPr>
          <a:xfrm>
            <a:off x="685800" y="4618038"/>
            <a:ext cx="1474788" cy="48895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300" b="0">
                <a:solidFill>
                  <a:srgbClr val="000000"/>
                </a:solidFill>
                <a:ea typeface="Geneva" pitchFamily="34" charset="0"/>
                <a:cs typeface="Arial" pitchFamily="34" charset="0"/>
              </a:rPr>
              <a:t>Heterogeneous Source Systems</a:t>
            </a:r>
          </a:p>
        </p:txBody>
      </p:sp>
      <p:sp>
        <p:nvSpPr>
          <p:cNvPr id="69" name="TextBox 68"/>
          <p:cNvSpPr txBox="1"/>
          <p:nvPr/>
        </p:nvSpPr>
        <p:spPr>
          <a:xfrm>
            <a:off x="4271963" y="4059238"/>
            <a:ext cx="568325" cy="2444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000" b="0">
                <a:solidFill>
                  <a:srgbClr val="000000"/>
                </a:solidFill>
                <a:ea typeface="Geneva" pitchFamily="34" charset="0"/>
                <a:cs typeface="Arial" charset="0"/>
              </a:rPr>
              <a:t>EDW</a:t>
            </a:r>
          </a:p>
        </p:txBody>
      </p:sp>
      <p:sp>
        <p:nvSpPr>
          <p:cNvPr id="71" name="TextBox 70"/>
          <p:cNvSpPr txBox="1"/>
          <p:nvPr/>
        </p:nvSpPr>
        <p:spPr>
          <a:xfrm>
            <a:off x="3111500" y="4071938"/>
            <a:ext cx="528638" cy="2444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000" b="0">
                <a:solidFill>
                  <a:srgbClr val="000000"/>
                </a:solidFill>
                <a:ea typeface="Geneva" pitchFamily="34" charset="0"/>
                <a:cs typeface="Arial" charset="0"/>
              </a:rPr>
              <a:t>ODS</a:t>
            </a:r>
          </a:p>
        </p:txBody>
      </p:sp>
      <p:sp>
        <p:nvSpPr>
          <p:cNvPr id="74" name="TextBox 73"/>
          <p:cNvSpPr txBox="1"/>
          <p:nvPr/>
        </p:nvSpPr>
        <p:spPr>
          <a:xfrm>
            <a:off x="4284663" y="4621213"/>
            <a:ext cx="530225" cy="2444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000" b="0">
                <a:solidFill>
                  <a:srgbClr val="000000"/>
                </a:solidFill>
                <a:ea typeface="Geneva" pitchFamily="34" charset="0"/>
                <a:cs typeface="Arial" charset="0"/>
              </a:rPr>
              <a:t>EDW</a:t>
            </a:r>
          </a:p>
        </p:txBody>
      </p:sp>
      <p:sp>
        <p:nvSpPr>
          <p:cNvPr id="78" name="TextBox 77"/>
          <p:cNvSpPr txBox="1"/>
          <p:nvPr/>
        </p:nvSpPr>
        <p:spPr>
          <a:xfrm>
            <a:off x="2714625" y="2457450"/>
            <a:ext cx="1692275" cy="492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300" b="0" dirty="0">
                <a:solidFill>
                  <a:srgbClr val="FF0000"/>
                </a:solidFill>
                <a:ea typeface="Geneva" pitchFamily="34" charset="0"/>
                <a:cs typeface="Arial" pitchFamily="34" charset="0"/>
              </a:rPr>
              <a:t>Active-Active High</a:t>
            </a:r>
            <a:br>
              <a:rPr lang="en-US" sz="1300" b="0" dirty="0">
                <a:solidFill>
                  <a:srgbClr val="FF0000"/>
                </a:solidFill>
                <a:ea typeface="Geneva" pitchFamily="34" charset="0"/>
                <a:cs typeface="Arial" pitchFamily="34" charset="0"/>
              </a:rPr>
            </a:br>
            <a:r>
              <a:rPr lang="en-US" sz="1300" b="0" dirty="0">
                <a:solidFill>
                  <a:srgbClr val="FF0000"/>
                </a:solidFill>
                <a:ea typeface="Geneva" pitchFamily="34" charset="0"/>
                <a:cs typeface="Arial" pitchFamily="34" charset="0"/>
              </a:rPr>
              <a:t>Availability</a:t>
            </a:r>
          </a:p>
        </p:txBody>
      </p:sp>
      <p:sp>
        <p:nvSpPr>
          <p:cNvPr id="79" name="TextBox 78"/>
          <p:cNvSpPr txBox="1"/>
          <p:nvPr/>
        </p:nvSpPr>
        <p:spPr>
          <a:xfrm>
            <a:off x="2701925" y="1674813"/>
            <a:ext cx="1546225" cy="687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300" b="0">
                <a:solidFill>
                  <a:srgbClr val="FF0000"/>
                </a:solidFill>
                <a:ea typeface="Geneva" pitchFamily="34" charset="0"/>
                <a:cs typeface="Arial" pitchFamily="34" charset="0"/>
              </a:rPr>
              <a:t>Zero Downtime Migration and Upgrades</a:t>
            </a:r>
          </a:p>
        </p:txBody>
      </p:sp>
      <p:sp>
        <p:nvSpPr>
          <p:cNvPr id="81" name="TextBox 80"/>
          <p:cNvSpPr txBox="1"/>
          <p:nvPr/>
        </p:nvSpPr>
        <p:spPr>
          <a:xfrm>
            <a:off x="3049588" y="4603750"/>
            <a:ext cx="1508125" cy="29051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300" b="0">
                <a:solidFill>
                  <a:srgbClr val="FF0000"/>
                </a:solidFill>
                <a:ea typeface="Geneva" pitchFamily="34" charset="0"/>
                <a:cs typeface="Arial" pitchFamily="34" charset="0"/>
              </a:rPr>
              <a:t>Real-time BI</a:t>
            </a:r>
          </a:p>
        </p:txBody>
      </p:sp>
      <p:cxnSp>
        <p:nvCxnSpPr>
          <p:cNvPr id="25618" name="Elbow Connector 112"/>
          <p:cNvCxnSpPr>
            <a:cxnSpLocks noChangeShapeType="1"/>
          </p:cNvCxnSpPr>
          <p:nvPr/>
        </p:nvCxnSpPr>
        <p:spPr bwMode="auto">
          <a:xfrm flipV="1">
            <a:off x="2179638" y="1685925"/>
            <a:ext cx="2032000" cy="1809750"/>
          </a:xfrm>
          <a:prstGeom prst="bentConnector3">
            <a:avLst>
              <a:gd name="adj1" fmla="val 25171"/>
            </a:avLst>
          </a:prstGeom>
          <a:noFill/>
          <a:ln w="15875">
            <a:solidFill>
              <a:srgbClr val="595959"/>
            </a:solidFill>
            <a:round/>
            <a:headEnd/>
            <a:tailEnd type="triangle" w="med" len="med"/>
          </a:ln>
        </p:spPr>
      </p:cxnSp>
      <p:cxnSp>
        <p:nvCxnSpPr>
          <p:cNvPr id="119" name="Elbow Connector 118"/>
          <p:cNvCxnSpPr/>
          <p:nvPr/>
        </p:nvCxnSpPr>
        <p:spPr>
          <a:xfrm flipV="1">
            <a:off x="2382838" y="3184525"/>
            <a:ext cx="1828800" cy="419100"/>
          </a:xfrm>
          <a:prstGeom prst="bentConnector3">
            <a:avLst>
              <a:gd name="adj1" fmla="val 23579"/>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37" name="Elbow Connector 136"/>
          <p:cNvCxnSpPr/>
          <p:nvPr/>
        </p:nvCxnSpPr>
        <p:spPr>
          <a:xfrm>
            <a:off x="2382838" y="3657600"/>
            <a:ext cx="808037" cy="260350"/>
          </a:xfrm>
          <a:prstGeom prst="bentConnector3">
            <a:avLst>
              <a:gd name="adj1" fmla="val 68924"/>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41" name="Elbow Connector 140"/>
          <p:cNvCxnSpPr/>
          <p:nvPr/>
        </p:nvCxnSpPr>
        <p:spPr>
          <a:xfrm>
            <a:off x="2316163" y="3708400"/>
            <a:ext cx="1116012" cy="688975"/>
          </a:xfrm>
          <a:prstGeom prst="bentConnector3">
            <a:avLst>
              <a:gd name="adj1" fmla="val 50000"/>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43" name="Elbow Connector 142"/>
          <p:cNvCxnSpPr/>
          <p:nvPr/>
        </p:nvCxnSpPr>
        <p:spPr>
          <a:xfrm>
            <a:off x="2266950" y="3770313"/>
            <a:ext cx="2068513" cy="808037"/>
          </a:xfrm>
          <a:prstGeom prst="bentConnector3">
            <a:avLst>
              <a:gd name="adj1" fmla="val 26662"/>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59" name="Straight Arrow Connector 158"/>
          <p:cNvCxnSpPr/>
          <p:nvPr/>
        </p:nvCxnSpPr>
        <p:spPr>
          <a:xfrm flipV="1">
            <a:off x="1138238" y="3640138"/>
            <a:ext cx="420687" cy="3175"/>
          </a:xfrm>
          <a:prstGeom prst="straightConnector1">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61" name="Straight Arrow Connector 160"/>
          <p:cNvCxnSpPr/>
          <p:nvPr/>
        </p:nvCxnSpPr>
        <p:spPr>
          <a:xfrm>
            <a:off x="4183063" y="3946525"/>
            <a:ext cx="220662" cy="1588"/>
          </a:xfrm>
          <a:prstGeom prst="straightConnector1">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66" name="Straight Arrow Connector 165"/>
          <p:cNvCxnSpPr/>
          <p:nvPr/>
        </p:nvCxnSpPr>
        <p:spPr>
          <a:xfrm>
            <a:off x="3813175" y="4387850"/>
            <a:ext cx="504825" cy="6350"/>
          </a:xfrm>
          <a:prstGeom prst="straightConnector1">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125" name="Straight Arrow Connector 124"/>
          <p:cNvCxnSpPr/>
          <p:nvPr/>
        </p:nvCxnSpPr>
        <p:spPr>
          <a:xfrm>
            <a:off x="3538538" y="3916363"/>
            <a:ext cx="222250" cy="3175"/>
          </a:xfrm>
          <a:prstGeom prst="straightConnector1">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25627" name="Straight Arrow Connector 127"/>
          <p:cNvCxnSpPr>
            <a:cxnSpLocks noChangeShapeType="1"/>
          </p:cNvCxnSpPr>
          <p:nvPr/>
        </p:nvCxnSpPr>
        <p:spPr bwMode="auto">
          <a:xfrm flipV="1">
            <a:off x="2644775" y="5834063"/>
            <a:ext cx="1087438" cy="4762"/>
          </a:xfrm>
          <a:prstGeom prst="straightConnector1">
            <a:avLst/>
          </a:prstGeom>
          <a:noFill/>
          <a:ln w="15875">
            <a:solidFill>
              <a:srgbClr val="595959"/>
            </a:solidFill>
            <a:round/>
            <a:headEnd/>
            <a:tailEnd type="triangle" w="med" len="med"/>
          </a:ln>
        </p:spPr>
      </p:cxnSp>
      <p:cxnSp>
        <p:nvCxnSpPr>
          <p:cNvPr id="132" name="Straight Arrow Connector 131"/>
          <p:cNvCxnSpPr/>
          <p:nvPr/>
        </p:nvCxnSpPr>
        <p:spPr>
          <a:xfrm>
            <a:off x="2200275" y="3810000"/>
            <a:ext cx="528638" cy="1588"/>
          </a:xfrm>
          <a:prstGeom prst="straightConnector1">
            <a:avLst/>
          </a:prstGeom>
          <a:ln w="15875"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33" name="Straight Arrow Connector 132"/>
          <p:cNvCxnSpPr/>
          <p:nvPr/>
        </p:nvCxnSpPr>
        <p:spPr>
          <a:xfrm rot="5400000" flipH="1" flipV="1">
            <a:off x="2019300" y="4519613"/>
            <a:ext cx="1398587" cy="1588"/>
          </a:xfrm>
          <a:prstGeom prst="straightConnector1">
            <a:avLst/>
          </a:prstGeom>
          <a:ln w="15875"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3910013" y="2533650"/>
            <a:ext cx="1360487" cy="36988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900" b="0" dirty="0">
                <a:solidFill>
                  <a:srgbClr val="000000"/>
                </a:solidFill>
                <a:ea typeface="Geneva" pitchFamily="34" charset="0"/>
                <a:cs typeface="Arial" pitchFamily="34" charset="0"/>
              </a:rPr>
              <a:t>Fully Active </a:t>
            </a:r>
          </a:p>
          <a:p>
            <a:pPr defTabSz="457200">
              <a:buClr>
                <a:srgbClr val="667263"/>
              </a:buClr>
              <a:defRPr/>
            </a:pPr>
            <a:r>
              <a:rPr lang="en-US" sz="900" b="0" dirty="0">
                <a:solidFill>
                  <a:srgbClr val="000000"/>
                </a:solidFill>
                <a:ea typeface="Geneva" pitchFamily="34" charset="0"/>
                <a:cs typeface="Arial" pitchFamily="34" charset="0"/>
              </a:rPr>
              <a:t>Distributed Database</a:t>
            </a:r>
          </a:p>
        </p:txBody>
      </p:sp>
      <p:sp>
        <p:nvSpPr>
          <p:cNvPr id="68" name="TextBox 67"/>
          <p:cNvSpPr txBox="1"/>
          <p:nvPr/>
        </p:nvSpPr>
        <p:spPr>
          <a:xfrm>
            <a:off x="3859213" y="3327400"/>
            <a:ext cx="1360487" cy="365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900" b="0">
                <a:solidFill>
                  <a:srgbClr val="000000"/>
                </a:solidFill>
                <a:ea typeface="Geneva" pitchFamily="34" charset="0"/>
                <a:cs typeface="Arial" pitchFamily="34" charset="0"/>
              </a:rPr>
              <a:t>Reporting</a:t>
            </a:r>
          </a:p>
          <a:p>
            <a:pPr defTabSz="457200">
              <a:buClr>
                <a:srgbClr val="667263"/>
              </a:buClr>
              <a:defRPr/>
            </a:pPr>
            <a:r>
              <a:rPr lang="en-US" sz="900" b="0">
                <a:solidFill>
                  <a:srgbClr val="000000"/>
                </a:solidFill>
                <a:ea typeface="Geneva" pitchFamily="34" charset="0"/>
                <a:cs typeface="Arial" pitchFamily="34" charset="0"/>
              </a:rPr>
              <a:t>Database</a:t>
            </a:r>
          </a:p>
        </p:txBody>
      </p:sp>
      <p:pic>
        <p:nvPicPr>
          <p:cNvPr id="25632" name="Picture 67" descr="C:\Documents and Settings\dhansen2\Desktop\GGplaybook\DataBase.jpg"/>
          <p:cNvPicPr>
            <a:picLocks noChangeAspect="1" noChangeArrowheads="1"/>
          </p:cNvPicPr>
          <p:nvPr/>
        </p:nvPicPr>
        <p:blipFill>
          <a:blip r:embed="rId4" cstate="print"/>
          <a:srcRect/>
          <a:stretch>
            <a:fillRect/>
          </a:stretch>
        </p:blipFill>
        <p:spPr bwMode="auto">
          <a:xfrm>
            <a:off x="858838" y="3354388"/>
            <a:ext cx="360362" cy="531812"/>
          </a:xfrm>
          <a:prstGeom prst="rect">
            <a:avLst/>
          </a:prstGeom>
          <a:noFill/>
          <a:ln w="9525">
            <a:noFill/>
            <a:miter lim="800000"/>
            <a:headEnd/>
            <a:tailEnd/>
          </a:ln>
        </p:spPr>
      </p:pic>
      <p:pic>
        <p:nvPicPr>
          <p:cNvPr id="25633" name="Picture 67" descr="C:\Documents and Settings\dhansen2\Desktop\GGplaybook\DataBase.jpg"/>
          <p:cNvPicPr>
            <a:picLocks noChangeAspect="1" noChangeArrowheads="1"/>
          </p:cNvPicPr>
          <p:nvPr/>
        </p:nvPicPr>
        <p:blipFill>
          <a:blip r:embed="rId4" cstate="print"/>
          <a:srcRect/>
          <a:stretch>
            <a:fillRect/>
          </a:stretch>
        </p:blipFill>
        <p:spPr bwMode="auto">
          <a:xfrm>
            <a:off x="4419600" y="1524000"/>
            <a:ext cx="258763" cy="381000"/>
          </a:xfrm>
          <a:prstGeom prst="rect">
            <a:avLst/>
          </a:prstGeom>
          <a:noFill/>
          <a:ln w="9525">
            <a:noFill/>
            <a:miter lim="800000"/>
            <a:headEnd/>
            <a:tailEnd/>
          </a:ln>
        </p:spPr>
      </p:pic>
      <p:pic>
        <p:nvPicPr>
          <p:cNvPr id="25634" name="Picture 67" descr="C:\Documents and Settings\dhansen2\Desktop\GGplaybook\DataBase.jpg"/>
          <p:cNvPicPr>
            <a:picLocks noChangeAspect="1" noChangeArrowheads="1"/>
          </p:cNvPicPr>
          <p:nvPr/>
        </p:nvPicPr>
        <p:blipFill>
          <a:blip r:embed="rId4" cstate="print"/>
          <a:srcRect/>
          <a:stretch>
            <a:fillRect/>
          </a:stretch>
        </p:blipFill>
        <p:spPr bwMode="auto">
          <a:xfrm>
            <a:off x="4419600" y="2895600"/>
            <a:ext cx="258763" cy="381000"/>
          </a:xfrm>
          <a:prstGeom prst="rect">
            <a:avLst/>
          </a:prstGeom>
          <a:noFill/>
          <a:ln w="9525">
            <a:noFill/>
            <a:miter lim="800000"/>
            <a:headEnd/>
            <a:tailEnd/>
          </a:ln>
        </p:spPr>
      </p:pic>
      <p:pic>
        <p:nvPicPr>
          <p:cNvPr id="25635" name="Picture 67" descr="C:\Documents and Settings\dhansen2\Desktop\GGplaybook\DataBase.jpg"/>
          <p:cNvPicPr>
            <a:picLocks noChangeAspect="1" noChangeArrowheads="1"/>
          </p:cNvPicPr>
          <p:nvPr/>
        </p:nvPicPr>
        <p:blipFill>
          <a:blip r:embed="rId4" cstate="print"/>
          <a:srcRect/>
          <a:stretch>
            <a:fillRect/>
          </a:stretch>
        </p:blipFill>
        <p:spPr bwMode="auto">
          <a:xfrm>
            <a:off x="4419600" y="2197100"/>
            <a:ext cx="258763" cy="381000"/>
          </a:xfrm>
          <a:prstGeom prst="rect">
            <a:avLst/>
          </a:prstGeom>
          <a:noFill/>
          <a:ln w="9525">
            <a:noFill/>
            <a:miter lim="800000"/>
            <a:headEnd/>
            <a:tailEnd/>
          </a:ln>
        </p:spPr>
      </p:pic>
      <p:pic>
        <p:nvPicPr>
          <p:cNvPr id="25636" name="Picture 67" descr="C:\Documents and Settings\dhansen2\Desktop\GGplaybook\DataBase.jpg"/>
          <p:cNvPicPr>
            <a:picLocks noChangeAspect="1" noChangeArrowheads="1"/>
          </p:cNvPicPr>
          <p:nvPr/>
        </p:nvPicPr>
        <p:blipFill>
          <a:blip r:embed="rId4" cstate="print"/>
          <a:srcRect/>
          <a:stretch>
            <a:fillRect/>
          </a:stretch>
        </p:blipFill>
        <p:spPr bwMode="auto">
          <a:xfrm>
            <a:off x="4419600" y="3657600"/>
            <a:ext cx="258763" cy="381000"/>
          </a:xfrm>
          <a:prstGeom prst="rect">
            <a:avLst/>
          </a:prstGeom>
          <a:noFill/>
          <a:ln w="9525">
            <a:noFill/>
            <a:miter lim="800000"/>
            <a:headEnd/>
            <a:tailEnd/>
          </a:ln>
        </p:spPr>
      </p:pic>
      <p:pic>
        <p:nvPicPr>
          <p:cNvPr id="25637" name="Picture 67" descr="C:\Documents and Settings\dhansen2\Desktop\GGplaybook\DataBase.jpg"/>
          <p:cNvPicPr>
            <a:picLocks noChangeAspect="1" noChangeArrowheads="1"/>
          </p:cNvPicPr>
          <p:nvPr/>
        </p:nvPicPr>
        <p:blipFill>
          <a:blip r:embed="rId4" cstate="print"/>
          <a:srcRect/>
          <a:stretch>
            <a:fillRect/>
          </a:stretch>
        </p:blipFill>
        <p:spPr bwMode="auto">
          <a:xfrm>
            <a:off x="4389438" y="4267200"/>
            <a:ext cx="258762" cy="381000"/>
          </a:xfrm>
          <a:prstGeom prst="rect">
            <a:avLst/>
          </a:prstGeom>
          <a:noFill/>
          <a:ln w="9525">
            <a:noFill/>
            <a:miter lim="800000"/>
            <a:headEnd/>
            <a:tailEnd/>
          </a:ln>
        </p:spPr>
      </p:pic>
      <p:pic>
        <p:nvPicPr>
          <p:cNvPr id="25638" name="Picture 67" descr="C:\Documents and Settings\dhansen2\Desktop\GGplaybook\DataBase.jpg"/>
          <p:cNvPicPr>
            <a:picLocks noChangeAspect="1" noChangeArrowheads="1"/>
          </p:cNvPicPr>
          <p:nvPr/>
        </p:nvPicPr>
        <p:blipFill>
          <a:blip r:embed="rId4" cstate="print"/>
          <a:srcRect/>
          <a:stretch>
            <a:fillRect/>
          </a:stretch>
        </p:blipFill>
        <p:spPr bwMode="auto">
          <a:xfrm>
            <a:off x="3246438" y="3657600"/>
            <a:ext cx="258762" cy="381000"/>
          </a:xfrm>
          <a:prstGeom prst="rect">
            <a:avLst/>
          </a:prstGeom>
          <a:noFill/>
          <a:ln w="9525">
            <a:noFill/>
            <a:miter lim="800000"/>
            <a:headEnd/>
            <a:tailEnd/>
          </a:ln>
        </p:spPr>
      </p:pic>
      <p:sp>
        <p:nvSpPr>
          <p:cNvPr id="73" name="Oval 41"/>
          <p:cNvSpPr>
            <a:spLocks noChangeArrowheads="1"/>
          </p:cNvSpPr>
          <p:nvPr/>
        </p:nvSpPr>
        <p:spPr bwMode="auto">
          <a:xfrm>
            <a:off x="3733800" y="3810000"/>
            <a:ext cx="457200" cy="22860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lIns="0" tIns="0" rIns="0" bIns="0" anchor="ctr"/>
          <a:lstStyle/>
          <a:p>
            <a:pPr>
              <a:buClr>
                <a:srgbClr val="667263"/>
              </a:buClr>
              <a:defRPr/>
            </a:pPr>
            <a:r>
              <a:rPr lang="en-US" sz="1000" b="0" dirty="0">
                <a:solidFill>
                  <a:srgbClr val="000000"/>
                </a:solidFill>
              </a:rPr>
              <a:t>ETL</a:t>
            </a:r>
          </a:p>
        </p:txBody>
      </p:sp>
      <p:sp>
        <p:nvSpPr>
          <p:cNvPr id="83" name="Oval 41"/>
          <p:cNvSpPr>
            <a:spLocks noChangeArrowheads="1"/>
          </p:cNvSpPr>
          <p:nvPr/>
        </p:nvSpPr>
        <p:spPr bwMode="auto">
          <a:xfrm>
            <a:off x="3352800" y="4267200"/>
            <a:ext cx="457200" cy="228600"/>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lIns="0" tIns="0" rIns="0" bIns="0" anchor="ctr"/>
          <a:lstStyle/>
          <a:p>
            <a:pPr>
              <a:buClr>
                <a:srgbClr val="667263"/>
              </a:buClr>
              <a:defRPr/>
            </a:pPr>
            <a:r>
              <a:rPr lang="en-US" sz="1000" b="0" dirty="0">
                <a:solidFill>
                  <a:srgbClr val="000000"/>
                </a:solidFill>
              </a:rPr>
              <a:t>ETL</a:t>
            </a:r>
          </a:p>
        </p:txBody>
      </p:sp>
      <p:sp>
        <p:nvSpPr>
          <p:cNvPr id="85" name="TextBox 84"/>
          <p:cNvSpPr txBox="1"/>
          <p:nvPr/>
        </p:nvSpPr>
        <p:spPr>
          <a:xfrm>
            <a:off x="2733675" y="3213100"/>
            <a:ext cx="1546225" cy="29051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300" b="0">
                <a:solidFill>
                  <a:srgbClr val="FF0000"/>
                </a:solidFill>
                <a:ea typeface="Geneva" pitchFamily="34" charset="0"/>
                <a:cs typeface="Arial" pitchFamily="34" charset="0"/>
              </a:rPr>
              <a:t>Query Offloading</a:t>
            </a:r>
          </a:p>
        </p:txBody>
      </p:sp>
      <p:cxnSp>
        <p:nvCxnSpPr>
          <p:cNvPr id="25642" name="Straight Arrow Connector 127"/>
          <p:cNvCxnSpPr>
            <a:cxnSpLocks noChangeShapeType="1"/>
          </p:cNvCxnSpPr>
          <p:nvPr/>
        </p:nvCxnSpPr>
        <p:spPr bwMode="auto">
          <a:xfrm flipV="1">
            <a:off x="2725738" y="5214938"/>
            <a:ext cx="1103312" cy="7937"/>
          </a:xfrm>
          <a:prstGeom prst="straightConnector1">
            <a:avLst/>
          </a:prstGeom>
          <a:noFill/>
          <a:ln w="15875">
            <a:solidFill>
              <a:srgbClr val="595959"/>
            </a:solidFill>
            <a:round/>
            <a:headEnd/>
            <a:tailEnd type="triangle" w="med" len="med"/>
          </a:ln>
        </p:spPr>
      </p:cxnSp>
      <p:sp>
        <p:nvSpPr>
          <p:cNvPr id="91" name="TextBox 90"/>
          <p:cNvSpPr txBox="1"/>
          <p:nvPr/>
        </p:nvSpPr>
        <p:spPr>
          <a:xfrm>
            <a:off x="2644775" y="5176838"/>
            <a:ext cx="1546225" cy="29051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300" b="0">
                <a:solidFill>
                  <a:srgbClr val="FF0000"/>
                </a:solidFill>
                <a:ea typeface="Geneva" pitchFamily="34" charset="0"/>
                <a:cs typeface="Arial" pitchFamily="34" charset="0"/>
              </a:rPr>
              <a:t>Data Distribution</a:t>
            </a:r>
          </a:p>
        </p:txBody>
      </p:sp>
      <p:cxnSp>
        <p:nvCxnSpPr>
          <p:cNvPr id="93" name="Straight Arrow Connector 92"/>
          <p:cNvCxnSpPr/>
          <p:nvPr/>
        </p:nvCxnSpPr>
        <p:spPr>
          <a:xfrm rot="5400000" flipH="1" flipV="1">
            <a:off x="1612901" y="4813300"/>
            <a:ext cx="2057400" cy="3175"/>
          </a:xfrm>
          <a:prstGeom prst="straightConnector1">
            <a:avLst/>
          </a:prstGeom>
          <a:ln w="15875"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25645" name="Picture 28" descr="C:\Documents and Settings\dhansen2\Local Settings\Temp\wzb3a7\DataIntegration\DataIntegration.gif"/>
          <p:cNvPicPr>
            <a:picLocks noChangeAspect="1" noChangeArrowheads="1"/>
          </p:cNvPicPr>
          <p:nvPr/>
        </p:nvPicPr>
        <p:blipFill>
          <a:blip r:embed="rId5" cstate="print"/>
          <a:srcRect/>
          <a:stretch>
            <a:fillRect/>
          </a:stretch>
        </p:blipFill>
        <p:spPr bwMode="auto">
          <a:xfrm>
            <a:off x="4267200" y="4940300"/>
            <a:ext cx="457200" cy="379413"/>
          </a:xfrm>
          <a:prstGeom prst="rect">
            <a:avLst/>
          </a:prstGeom>
          <a:noFill/>
          <a:ln w="9525">
            <a:noFill/>
            <a:miter lim="800000"/>
            <a:headEnd/>
            <a:tailEnd/>
          </a:ln>
        </p:spPr>
      </p:pic>
      <p:sp>
        <p:nvSpPr>
          <p:cNvPr id="2" name="TextBox 64"/>
          <p:cNvSpPr txBox="1"/>
          <p:nvPr/>
        </p:nvSpPr>
        <p:spPr>
          <a:xfrm>
            <a:off x="3897313" y="1822450"/>
            <a:ext cx="1360487" cy="365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900" b="0">
                <a:solidFill>
                  <a:srgbClr val="000000"/>
                </a:solidFill>
                <a:ea typeface="Geneva" pitchFamily="34" charset="0"/>
                <a:cs typeface="Arial" pitchFamily="34" charset="0"/>
              </a:rPr>
              <a:t>New DB/</a:t>
            </a:r>
            <a:br>
              <a:rPr lang="en-US" sz="900" b="0">
                <a:solidFill>
                  <a:srgbClr val="000000"/>
                </a:solidFill>
                <a:ea typeface="Geneva" pitchFamily="34" charset="0"/>
                <a:cs typeface="Arial" pitchFamily="34" charset="0"/>
              </a:rPr>
            </a:br>
            <a:r>
              <a:rPr lang="en-US" sz="900" b="0">
                <a:solidFill>
                  <a:srgbClr val="000000"/>
                </a:solidFill>
                <a:ea typeface="Geneva" pitchFamily="34" charset="0"/>
                <a:cs typeface="Arial" pitchFamily="34" charset="0"/>
              </a:rPr>
              <a:t>OS/HW/App</a:t>
            </a:r>
          </a:p>
        </p:txBody>
      </p:sp>
      <p:sp>
        <p:nvSpPr>
          <p:cNvPr id="3" name="TextBox 67"/>
          <p:cNvSpPr txBox="1"/>
          <p:nvPr/>
        </p:nvSpPr>
        <p:spPr>
          <a:xfrm>
            <a:off x="3833813" y="5283200"/>
            <a:ext cx="1360487" cy="2286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900" b="0">
                <a:solidFill>
                  <a:srgbClr val="000000"/>
                </a:solidFill>
                <a:ea typeface="Geneva" pitchFamily="34" charset="0"/>
                <a:cs typeface="Arial" pitchFamily="34" charset="0"/>
              </a:rPr>
              <a:t>Global Data Centers</a:t>
            </a:r>
          </a:p>
        </p:txBody>
      </p:sp>
      <p:pic>
        <p:nvPicPr>
          <p:cNvPr id="25648" name="Picture 54" descr="GG_Solution_Overview_chart_wMDM"/>
          <p:cNvPicPr>
            <a:picLocks noChangeAspect="1" noChangeArrowheads="1"/>
          </p:cNvPicPr>
          <p:nvPr/>
        </p:nvPicPr>
        <p:blipFill>
          <a:blip r:embed="rId6" cstate="print"/>
          <a:srcRect l="6801"/>
          <a:stretch>
            <a:fillRect/>
          </a:stretch>
        </p:blipFill>
        <p:spPr bwMode="auto">
          <a:xfrm>
            <a:off x="3937000" y="5443538"/>
            <a:ext cx="1174750" cy="604837"/>
          </a:xfrm>
          <a:prstGeom prst="rect">
            <a:avLst/>
          </a:prstGeom>
          <a:noFill/>
          <a:ln w="9525">
            <a:noFill/>
            <a:miter lim="800000"/>
            <a:headEnd/>
            <a:tailEnd/>
          </a:ln>
        </p:spPr>
      </p:pic>
      <p:sp>
        <p:nvSpPr>
          <p:cNvPr id="4" name="TextBox 90"/>
          <p:cNvSpPr txBox="1"/>
          <p:nvPr/>
        </p:nvSpPr>
        <p:spPr>
          <a:xfrm>
            <a:off x="2787650" y="5819775"/>
            <a:ext cx="1546225" cy="29051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defTabSz="457200">
              <a:buClr>
                <a:srgbClr val="667263"/>
              </a:buClr>
              <a:defRPr/>
            </a:pPr>
            <a:r>
              <a:rPr lang="en-US" sz="1300" b="0">
                <a:solidFill>
                  <a:srgbClr val="FF0000"/>
                </a:solidFill>
                <a:ea typeface="Geneva" pitchFamily="34" charset="0"/>
                <a:cs typeface="Arial" pitchFamily="34" charset="0"/>
              </a:rPr>
              <a:t>SOA/EDA</a:t>
            </a:r>
          </a:p>
        </p:txBody>
      </p:sp>
      <p:pic>
        <p:nvPicPr>
          <p:cNvPr id="25650" name="Picture 27"/>
          <p:cNvPicPr>
            <a:picLocks noChangeArrowheads="1"/>
          </p:cNvPicPr>
          <p:nvPr/>
        </p:nvPicPr>
        <p:blipFill>
          <a:blip r:embed="rId7" cstate="print"/>
          <a:srcRect/>
          <a:stretch>
            <a:fillRect/>
          </a:stretch>
        </p:blipFill>
        <p:spPr bwMode="auto">
          <a:xfrm>
            <a:off x="1158875" y="2487613"/>
            <a:ext cx="366713" cy="657225"/>
          </a:xfrm>
          <a:prstGeom prst="rect">
            <a:avLst/>
          </a:prstGeom>
          <a:noFill/>
          <a:ln w="12700">
            <a:noFill/>
            <a:miter lim="800000"/>
            <a:headEnd/>
            <a:tailEnd/>
          </a:ln>
        </p:spPr>
      </p:pic>
      <p:cxnSp>
        <p:nvCxnSpPr>
          <p:cNvPr id="57" name="Elbow Connector 56"/>
          <p:cNvCxnSpPr/>
          <p:nvPr/>
        </p:nvCxnSpPr>
        <p:spPr>
          <a:xfrm flipV="1">
            <a:off x="1709738" y="2422525"/>
            <a:ext cx="2500312" cy="1246188"/>
          </a:xfrm>
          <a:prstGeom prst="bentConnector3">
            <a:avLst>
              <a:gd name="adj1" fmla="val 42398"/>
            </a:avLst>
          </a:prstGeom>
          <a:ln w="15875" cap="flat" cmpd="sng" algn="ctr">
            <a:solidFill>
              <a:schemeClr val="tx1">
                <a:lumMod val="65000"/>
                <a:lumOff val="35000"/>
              </a:schemeClr>
            </a:solidFill>
            <a:prstDash val="solid"/>
            <a:round/>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25652" name="AutoShape 39"/>
          <p:cNvSpPr>
            <a:spLocks noChangeArrowheads="1"/>
          </p:cNvSpPr>
          <p:nvPr/>
        </p:nvSpPr>
        <p:spPr bwMode="auto">
          <a:xfrm>
            <a:off x="1527175" y="3429000"/>
            <a:ext cx="1279525" cy="444500"/>
          </a:xfrm>
          <a:prstGeom prst="hexagon">
            <a:avLst>
              <a:gd name="adj" fmla="val 47536"/>
              <a:gd name="vf" fmla="val 115470"/>
            </a:avLst>
          </a:prstGeom>
          <a:solidFill>
            <a:schemeClr val="tx2"/>
          </a:solidFill>
          <a:ln w="25400">
            <a:solidFill>
              <a:srgbClr val="BA0000"/>
            </a:solidFill>
            <a:miter lim="800000"/>
            <a:headEnd/>
            <a:tailEnd/>
          </a:ln>
        </p:spPr>
        <p:txBody>
          <a:bodyPr lIns="0" tIns="0" rIns="0" bIns="0" anchor="ctr"/>
          <a:lstStyle/>
          <a:p>
            <a:pPr>
              <a:buClr>
                <a:srgbClr val="667263"/>
              </a:buClr>
            </a:pPr>
            <a:r>
              <a:rPr lang="en-US" sz="1200">
                <a:solidFill>
                  <a:srgbClr val="FFFFFF"/>
                </a:solidFill>
                <a:latin typeface="Arial" charset="0"/>
              </a:rPr>
              <a:t>Oracle</a:t>
            </a:r>
            <a:br>
              <a:rPr lang="en-US" sz="1200">
                <a:solidFill>
                  <a:srgbClr val="FFFFFF"/>
                </a:solidFill>
                <a:latin typeface="Arial" charset="0"/>
              </a:rPr>
            </a:br>
            <a:r>
              <a:rPr lang="en-US" sz="1200">
                <a:solidFill>
                  <a:srgbClr val="FFFFFF"/>
                </a:solidFill>
                <a:latin typeface="Arial" charset="0"/>
              </a:rPr>
              <a:t>GoldenGate</a:t>
            </a:r>
          </a:p>
        </p:txBody>
      </p:sp>
      <p:sp>
        <p:nvSpPr>
          <p:cNvPr id="25653" name="Rounded Rectangle 57"/>
          <p:cNvSpPr>
            <a:spLocks noChangeArrowheads="1"/>
          </p:cNvSpPr>
          <p:nvPr/>
        </p:nvSpPr>
        <p:spPr bwMode="auto">
          <a:xfrm>
            <a:off x="5543550" y="2571750"/>
            <a:ext cx="3446463" cy="1668463"/>
          </a:xfrm>
          <a:prstGeom prst="roundRect">
            <a:avLst>
              <a:gd name="adj" fmla="val 16667"/>
            </a:avLst>
          </a:prstGeom>
          <a:solidFill>
            <a:schemeClr val="tx2"/>
          </a:solidFill>
          <a:ln w="9525" algn="ctr">
            <a:noFill/>
            <a:round/>
            <a:headEnd/>
            <a:tailEnd/>
          </a:ln>
        </p:spPr>
        <p:txBody>
          <a:bodyPr lIns="92075" tIns="46038" rIns="92075" bIns="46038">
            <a:spAutoFit/>
          </a:bodyPr>
          <a:lstStyle/>
          <a:p>
            <a:pPr marL="119063" indent="-119063">
              <a:buClr>
                <a:srgbClr val="667263"/>
              </a:buClr>
            </a:pPr>
            <a:r>
              <a:rPr lang="en-US">
                <a:solidFill>
                  <a:srgbClr val="FFFFFF"/>
                </a:solidFill>
                <a:latin typeface="Arial" charset="0"/>
              </a:rPr>
              <a:t>Reduce Costs</a:t>
            </a:r>
          </a:p>
          <a:p>
            <a:pPr marL="119063" indent="-119063">
              <a:buClr>
                <a:srgbClr val="667263"/>
              </a:buClr>
            </a:pPr>
            <a:r>
              <a:rPr lang="en-US">
                <a:solidFill>
                  <a:srgbClr val="FFFFFF"/>
                </a:solidFill>
                <a:latin typeface="Arial" charset="0"/>
              </a:rPr>
              <a:t>Lower Risks</a:t>
            </a:r>
          </a:p>
          <a:p>
            <a:pPr marL="119063" indent="-119063">
              <a:buClr>
                <a:srgbClr val="667263"/>
              </a:buClr>
            </a:pPr>
            <a:r>
              <a:rPr lang="en-US">
                <a:solidFill>
                  <a:srgbClr val="FFFFFF"/>
                </a:solidFill>
                <a:latin typeface="Arial" charset="0"/>
              </a:rPr>
              <a:t>Achieve Operational Excellence</a:t>
            </a:r>
          </a:p>
        </p:txBody>
      </p:sp>
      <p:pic>
        <p:nvPicPr>
          <p:cNvPr id="25654" name="Picture 54" descr="GG_Solution_Overview_chart_wMDM"/>
          <p:cNvPicPr>
            <a:picLocks noChangeAspect="1" noChangeArrowheads="1"/>
          </p:cNvPicPr>
          <p:nvPr/>
        </p:nvPicPr>
        <p:blipFill>
          <a:blip r:embed="rId8" cstate="print"/>
          <a:srcRect l="6801" r="39368" b="29561"/>
          <a:stretch>
            <a:fillRect/>
          </a:stretch>
        </p:blipFill>
        <p:spPr bwMode="auto">
          <a:xfrm>
            <a:off x="1008063" y="4176713"/>
            <a:ext cx="677862" cy="4254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3"/>
          <p:cNvSpPr>
            <a:spLocks noGrp="1" noChangeArrowheads="1"/>
          </p:cNvSpPr>
          <p:nvPr>
            <p:ph type="title" idx="4294967295"/>
          </p:nvPr>
        </p:nvSpPr>
        <p:spPr>
          <a:xfrm>
            <a:off x="825500" y="285750"/>
            <a:ext cx="8521700" cy="941388"/>
          </a:xfrm>
        </p:spPr>
        <p:txBody>
          <a:bodyPr/>
          <a:lstStyle/>
          <a:p>
            <a:pPr eaLnBrk="1" hangingPunct="1"/>
            <a:r>
              <a:rPr lang="en-US" smtClean="0"/>
              <a:t>Advantages of Oracle GoldenGate Architecture</a:t>
            </a:r>
            <a:endParaRPr lang="en-US" sz="1800" b="0" smtClean="0">
              <a:solidFill>
                <a:schemeClr val="accent1"/>
              </a:solidFill>
            </a:endParaRPr>
          </a:p>
        </p:txBody>
      </p:sp>
      <p:graphicFrame>
        <p:nvGraphicFramePr>
          <p:cNvPr id="7" name="Diagram 6"/>
          <p:cNvGraphicFramePr/>
          <p:nvPr/>
        </p:nvGraphicFramePr>
        <p:xfrm>
          <a:off x="1600200" y="1181100"/>
          <a:ext cx="6096000" cy="462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7" descr="cloud"/>
          <p:cNvPicPr>
            <a:picLocks noChangeAspect="1" noChangeArrowheads="1"/>
          </p:cNvPicPr>
          <p:nvPr/>
        </p:nvPicPr>
        <p:blipFill>
          <a:blip r:embed="rId3" cstate="print"/>
          <a:srcRect/>
          <a:stretch>
            <a:fillRect/>
          </a:stretch>
        </p:blipFill>
        <p:spPr bwMode="auto">
          <a:xfrm>
            <a:off x="3581400" y="4038600"/>
            <a:ext cx="1981200" cy="1524000"/>
          </a:xfrm>
          <a:prstGeom prst="rect">
            <a:avLst/>
          </a:prstGeom>
          <a:noFill/>
          <a:ln w="9525">
            <a:noFill/>
            <a:miter lim="800000"/>
            <a:headEnd/>
            <a:tailEnd/>
          </a:ln>
        </p:spPr>
      </p:pic>
      <p:sp>
        <p:nvSpPr>
          <p:cNvPr id="27651" name="Text Box 3"/>
          <p:cNvSpPr txBox="1">
            <a:spLocks noChangeArrowheads="1"/>
          </p:cNvSpPr>
          <p:nvPr/>
        </p:nvSpPr>
        <p:spPr bwMode="auto">
          <a:xfrm>
            <a:off x="812800" y="1919288"/>
            <a:ext cx="6789738" cy="631825"/>
          </a:xfrm>
          <a:prstGeom prst="rect">
            <a:avLst/>
          </a:prstGeom>
          <a:noFill/>
          <a:ln w="9525">
            <a:noFill/>
            <a:round/>
            <a:headEnd/>
            <a:tailEnd/>
          </a:ln>
        </p:spPr>
        <p:txBody>
          <a:bodyPr lIns="90000" tIns="46800" rIns="90000" bIns="46800">
            <a:spAutoFit/>
          </a:bodyPr>
          <a:lstStyle/>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p:txBody>
      </p:sp>
      <p:sp>
        <p:nvSpPr>
          <p:cNvPr id="27652" name="Text Box 4"/>
          <p:cNvSpPr txBox="1">
            <a:spLocks noChangeArrowheads="1"/>
          </p:cNvSpPr>
          <p:nvPr/>
        </p:nvSpPr>
        <p:spPr bwMode="auto">
          <a:xfrm>
            <a:off x="889000" y="388938"/>
            <a:ext cx="7581900" cy="857250"/>
          </a:xfrm>
          <a:prstGeom prst="rect">
            <a:avLst/>
          </a:prstGeom>
          <a:noFill/>
          <a:ln w="9525">
            <a:noFill/>
            <a:round/>
            <a:headEnd/>
            <a:tailEnd/>
          </a:ln>
        </p:spPr>
        <p:txBody>
          <a:bodyPr lIns="0" tIns="0" rIns="0" bIns="0"/>
          <a:lstStyle/>
          <a:p>
            <a:pPr algn="l"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a:solidFill>
                  <a:srgbClr val="000000"/>
                </a:solidFill>
                <a:latin typeface="Arial" charset="0"/>
              </a:rPr>
              <a:t>How Oracle GoldenGate Works</a:t>
            </a:r>
          </a:p>
          <a:p>
            <a:pPr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400">
              <a:solidFill>
                <a:srgbClr val="000000"/>
              </a:solidFill>
              <a:latin typeface="Arial" charset="0"/>
            </a:endParaRPr>
          </a:p>
        </p:txBody>
      </p:sp>
      <p:pic>
        <p:nvPicPr>
          <p:cNvPr id="27653" name="Picture 5"/>
          <p:cNvPicPr>
            <a:picLocks noChangeAspect="1" noChangeArrowheads="1"/>
          </p:cNvPicPr>
          <p:nvPr/>
        </p:nvPicPr>
        <p:blipFill>
          <a:blip r:embed="rId4" cstate="print"/>
          <a:srcRect/>
          <a:stretch>
            <a:fillRect/>
          </a:stretch>
        </p:blipFill>
        <p:spPr bwMode="auto">
          <a:xfrm>
            <a:off x="109538" y="4410075"/>
            <a:ext cx="779462" cy="887413"/>
          </a:xfrm>
          <a:prstGeom prst="rect">
            <a:avLst/>
          </a:prstGeom>
          <a:noFill/>
          <a:ln w="9525">
            <a:noFill/>
            <a:round/>
            <a:headEnd/>
            <a:tailEnd/>
          </a:ln>
        </p:spPr>
      </p:pic>
      <p:pic>
        <p:nvPicPr>
          <p:cNvPr id="27654" name="Picture 6"/>
          <p:cNvPicPr>
            <a:picLocks noChangeAspect="1" noChangeArrowheads="1"/>
          </p:cNvPicPr>
          <p:nvPr/>
        </p:nvPicPr>
        <p:blipFill>
          <a:blip r:embed="rId4" cstate="print"/>
          <a:srcRect/>
          <a:stretch>
            <a:fillRect/>
          </a:stretch>
        </p:blipFill>
        <p:spPr bwMode="auto">
          <a:xfrm>
            <a:off x="304800" y="4605338"/>
            <a:ext cx="779463" cy="887412"/>
          </a:xfrm>
          <a:prstGeom prst="rect">
            <a:avLst/>
          </a:prstGeom>
          <a:noFill/>
          <a:ln w="9525">
            <a:noFill/>
            <a:round/>
            <a:headEnd/>
            <a:tailEnd/>
          </a:ln>
        </p:spPr>
      </p:pic>
      <p:pic>
        <p:nvPicPr>
          <p:cNvPr id="27655" name="Picture 7"/>
          <p:cNvPicPr>
            <a:picLocks noChangeAspect="1" noChangeArrowheads="1"/>
          </p:cNvPicPr>
          <p:nvPr/>
        </p:nvPicPr>
        <p:blipFill>
          <a:blip r:embed="rId4" cstate="print"/>
          <a:srcRect/>
          <a:stretch>
            <a:fillRect/>
          </a:stretch>
        </p:blipFill>
        <p:spPr bwMode="auto">
          <a:xfrm>
            <a:off x="7996238" y="4364038"/>
            <a:ext cx="779462" cy="887412"/>
          </a:xfrm>
          <a:prstGeom prst="rect">
            <a:avLst/>
          </a:prstGeom>
          <a:noFill/>
          <a:ln w="9525">
            <a:noFill/>
            <a:round/>
            <a:headEnd/>
            <a:tailEnd/>
          </a:ln>
        </p:spPr>
      </p:pic>
      <p:pic>
        <p:nvPicPr>
          <p:cNvPr id="27656" name="Picture 8"/>
          <p:cNvPicPr>
            <a:picLocks noChangeAspect="1" noChangeArrowheads="1"/>
          </p:cNvPicPr>
          <p:nvPr/>
        </p:nvPicPr>
        <p:blipFill>
          <a:blip r:embed="rId4" cstate="print"/>
          <a:srcRect/>
          <a:stretch>
            <a:fillRect/>
          </a:stretch>
        </p:blipFill>
        <p:spPr bwMode="auto">
          <a:xfrm>
            <a:off x="8245475" y="4591050"/>
            <a:ext cx="779463" cy="887413"/>
          </a:xfrm>
          <a:prstGeom prst="rect">
            <a:avLst/>
          </a:prstGeom>
          <a:noFill/>
          <a:ln w="9525">
            <a:noFill/>
            <a:round/>
            <a:headEnd/>
            <a:tailEnd/>
          </a:ln>
        </p:spPr>
      </p:pic>
      <p:sp>
        <p:nvSpPr>
          <p:cNvPr id="27657" name="AutoShape 9"/>
          <p:cNvSpPr>
            <a:spLocks noChangeArrowheads="1"/>
          </p:cNvSpPr>
          <p:nvPr/>
        </p:nvSpPr>
        <p:spPr bwMode="auto">
          <a:xfrm>
            <a:off x="1295400"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27658" name="Text Box 10"/>
          <p:cNvSpPr txBox="1">
            <a:spLocks noChangeArrowheads="1"/>
          </p:cNvSpPr>
          <p:nvPr/>
        </p:nvSpPr>
        <p:spPr bwMode="auto">
          <a:xfrm>
            <a:off x="4016375" y="4378325"/>
            <a:ext cx="1106488" cy="528638"/>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LAN/WAN</a:t>
            </a:r>
            <a:br>
              <a:rPr lang="en-US" sz="1600" b="0">
                <a:solidFill>
                  <a:srgbClr val="000000"/>
                </a:solidFill>
                <a:latin typeface="Arial" charset="0"/>
              </a:rPr>
            </a:br>
            <a:r>
              <a:rPr lang="en-US" sz="1600" b="0">
                <a:solidFill>
                  <a:srgbClr val="000000"/>
                </a:solidFill>
                <a:latin typeface="Arial" charset="0"/>
              </a:rPr>
              <a:t>Internet</a:t>
            </a:r>
          </a:p>
        </p:txBody>
      </p:sp>
      <p:sp>
        <p:nvSpPr>
          <p:cNvPr id="27659" name="Text Box 11"/>
          <p:cNvSpPr txBox="1">
            <a:spLocks noChangeArrowheads="1"/>
          </p:cNvSpPr>
          <p:nvPr/>
        </p:nvSpPr>
        <p:spPr bwMode="auto">
          <a:xfrm>
            <a:off x="1155700" y="4137025"/>
            <a:ext cx="901700"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Capture</a:t>
            </a:r>
          </a:p>
        </p:txBody>
      </p:sp>
      <p:sp>
        <p:nvSpPr>
          <p:cNvPr id="27660" name="Text Box 14"/>
          <p:cNvSpPr txBox="1">
            <a:spLocks noChangeArrowheads="1"/>
          </p:cNvSpPr>
          <p:nvPr/>
        </p:nvSpPr>
        <p:spPr bwMode="auto">
          <a:xfrm>
            <a:off x="163513" y="919163"/>
            <a:ext cx="6675437" cy="593725"/>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000000"/>
                </a:solidFill>
                <a:latin typeface="Arial" charset="0"/>
              </a:rPr>
              <a:t>Capture</a:t>
            </a:r>
            <a:r>
              <a:rPr lang="en-US" sz="1800" b="0">
                <a:solidFill>
                  <a:srgbClr val="000000"/>
                </a:solidFill>
                <a:latin typeface="Arial" charset="0"/>
              </a:rPr>
              <a:t>: committed transactions are captured (and can be filtered) as they occur by reading the </a:t>
            </a:r>
            <a:r>
              <a:rPr lang="en-US" sz="1800" b="0" u="sng">
                <a:solidFill>
                  <a:srgbClr val="000000"/>
                </a:solidFill>
                <a:latin typeface="Arial" charset="0"/>
              </a:rPr>
              <a:t>transaction logs</a:t>
            </a:r>
            <a:r>
              <a:rPr lang="en-US" sz="1800" b="0">
                <a:solidFill>
                  <a:srgbClr val="000000"/>
                </a:solidFill>
                <a:latin typeface="Arial" charset="0"/>
              </a:rPr>
              <a:t>.</a:t>
            </a:r>
          </a:p>
        </p:txBody>
      </p:sp>
      <p:sp>
        <p:nvSpPr>
          <p:cNvPr id="27661" name="Line 15"/>
          <p:cNvSpPr>
            <a:spLocks noChangeShapeType="1"/>
          </p:cNvSpPr>
          <p:nvPr/>
        </p:nvSpPr>
        <p:spPr bwMode="auto">
          <a:xfrm>
            <a:off x="1625600" y="1514475"/>
            <a:ext cx="1588" cy="25336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27662" name="Text Box 16"/>
          <p:cNvSpPr txBox="1">
            <a:spLocks noChangeArrowheads="1"/>
          </p:cNvSpPr>
          <p:nvPr/>
        </p:nvSpPr>
        <p:spPr bwMode="auto">
          <a:xfrm>
            <a:off x="314325" y="5465763"/>
            <a:ext cx="1285875" cy="528637"/>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Source</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
        <p:nvSpPr>
          <p:cNvPr id="27663" name="Text Box 17"/>
          <p:cNvSpPr txBox="1">
            <a:spLocks noChangeArrowheads="1"/>
          </p:cNvSpPr>
          <p:nvPr/>
        </p:nvSpPr>
        <p:spPr bwMode="auto">
          <a:xfrm>
            <a:off x="7561263" y="5457825"/>
            <a:ext cx="1285875" cy="528638"/>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Target</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Tree>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7" descr="cloud"/>
          <p:cNvPicPr>
            <a:picLocks noChangeAspect="1" noChangeArrowheads="1"/>
          </p:cNvPicPr>
          <p:nvPr/>
        </p:nvPicPr>
        <p:blipFill>
          <a:blip r:embed="rId3" cstate="print"/>
          <a:srcRect/>
          <a:stretch>
            <a:fillRect/>
          </a:stretch>
        </p:blipFill>
        <p:spPr bwMode="auto">
          <a:xfrm>
            <a:off x="3581400" y="4038600"/>
            <a:ext cx="1981200" cy="1524000"/>
          </a:xfrm>
          <a:prstGeom prst="rect">
            <a:avLst/>
          </a:prstGeom>
          <a:noFill/>
          <a:ln w="9525">
            <a:noFill/>
            <a:miter lim="800000"/>
            <a:headEnd/>
            <a:tailEnd/>
          </a:ln>
        </p:spPr>
      </p:pic>
      <p:sp>
        <p:nvSpPr>
          <p:cNvPr id="28675" name="Text Box 3"/>
          <p:cNvSpPr txBox="1">
            <a:spLocks noChangeArrowheads="1"/>
          </p:cNvSpPr>
          <p:nvPr/>
        </p:nvSpPr>
        <p:spPr bwMode="auto">
          <a:xfrm>
            <a:off x="812800" y="1919288"/>
            <a:ext cx="6789738" cy="631825"/>
          </a:xfrm>
          <a:prstGeom prst="rect">
            <a:avLst/>
          </a:prstGeom>
          <a:noFill/>
          <a:ln w="9525">
            <a:noFill/>
            <a:round/>
            <a:headEnd/>
            <a:tailEnd/>
          </a:ln>
        </p:spPr>
        <p:txBody>
          <a:bodyPr lIns="90000" tIns="46800" rIns="90000" bIns="46800">
            <a:spAutoFit/>
          </a:bodyPr>
          <a:lstStyle/>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p:txBody>
      </p:sp>
      <p:sp>
        <p:nvSpPr>
          <p:cNvPr id="28676" name="Text Box 4"/>
          <p:cNvSpPr txBox="1">
            <a:spLocks noChangeArrowheads="1"/>
          </p:cNvSpPr>
          <p:nvPr/>
        </p:nvSpPr>
        <p:spPr bwMode="auto">
          <a:xfrm>
            <a:off x="889000" y="388938"/>
            <a:ext cx="7581900" cy="857250"/>
          </a:xfrm>
          <a:prstGeom prst="rect">
            <a:avLst/>
          </a:prstGeom>
          <a:noFill/>
          <a:ln w="9525">
            <a:noFill/>
            <a:round/>
            <a:headEnd/>
            <a:tailEnd/>
          </a:ln>
        </p:spPr>
        <p:txBody>
          <a:bodyPr lIns="0" tIns="0" rIns="0" bIns="0"/>
          <a:lstStyle/>
          <a:p>
            <a:pPr algn="l"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a:solidFill>
                  <a:srgbClr val="000000"/>
                </a:solidFill>
                <a:latin typeface="Arial" charset="0"/>
              </a:rPr>
              <a:t>How Oracle GoldenGate Works</a:t>
            </a:r>
          </a:p>
          <a:p>
            <a:pPr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400">
              <a:solidFill>
                <a:srgbClr val="000000"/>
              </a:solidFill>
              <a:latin typeface="Arial" charset="0"/>
            </a:endParaRPr>
          </a:p>
        </p:txBody>
      </p:sp>
      <p:pic>
        <p:nvPicPr>
          <p:cNvPr id="28677" name="Picture 5"/>
          <p:cNvPicPr>
            <a:picLocks noChangeAspect="1" noChangeArrowheads="1"/>
          </p:cNvPicPr>
          <p:nvPr/>
        </p:nvPicPr>
        <p:blipFill>
          <a:blip r:embed="rId4" cstate="print"/>
          <a:srcRect/>
          <a:stretch>
            <a:fillRect/>
          </a:stretch>
        </p:blipFill>
        <p:spPr bwMode="auto">
          <a:xfrm>
            <a:off x="109538" y="4410075"/>
            <a:ext cx="779462" cy="887413"/>
          </a:xfrm>
          <a:prstGeom prst="rect">
            <a:avLst/>
          </a:prstGeom>
          <a:noFill/>
          <a:ln w="9525">
            <a:noFill/>
            <a:round/>
            <a:headEnd/>
            <a:tailEnd/>
          </a:ln>
        </p:spPr>
      </p:pic>
      <p:pic>
        <p:nvPicPr>
          <p:cNvPr id="28678" name="Picture 6"/>
          <p:cNvPicPr>
            <a:picLocks noChangeAspect="1" noChangeArrowheads="1"/>
          </p:cNvPicPr>
          <p:nvPr/>
        </p:nvPicPr>
        <p:blipFill>
          <a:blip r:embed="rId4" cstate="print"/>
          <a:srcRect/>
          <a:stretch>
            <a:fillRect/>
          </a:stretch>
        </p:blipFill>
        <p:spPr bwMode="auto">
          <a:xfrm>
            <a:off x="304800" y="4605338"/>
            <a:ext cx="779463" cy="887412"/>
          </a:xfrm>
          <a:prstGeom prst="rect">
            <a:avLst/>
          </a:prstGeom>
          <a:noFill/>
          <a:ln w="9525">
            <a:noFill/>
            <a:round/>
            <a:headEnd/>
            <a:tailEnd/>
          </a:ln>
        </p:spPr>
      </p:pic>
      <p:pic>
        <p:nvPicPr>
          <p:cNvPr id="28679" name="Picture 7"/>
          <p:cNvPicPr>
            <a:picLocks noChangeAspect="1" noChangeArrowheads="1"/>
          </p:cNvPicPr>
          <p:nvPr/>
        </p:nvPicPr>
        <p:blipFill>
          <a:blip r:embed="rId4" cstate="print"/>
          <a:srcRect/>
          <a:stretch>
            <a:fillRect/>
          </a:stretch>
        </p:blipFill>
        <p:spPr bwMode="auto">
          <a:xfrm>
            <a:off x="7996238" y="4364038"/>
            <a:ext cx="779462" cy="887412"/>
          </a:xfrm>
          <a:prstGeom prst="rect">
            <a:avLst/>
          </a:prstGeom>
          <a:noFill/>
          <a:ln w="9525">
            <a:noFill/>
            <a:round/>
            <a:headEnd/>
            <a:tailEnd/>
          </a:ln>
        </p:spPr>
      </p:pic>
      <p:pic>
        <p:nvPicPr>
          <p:cNvPr id="28680" name="Picture 8"/>
          <p:cNvPicPr>
            <a:picLocks noChangeAspect="1" noChangeArrowheads="1"/>
          </p:cNvPicPr>
          <p:nvPr/>
        </p:nvPicPr>
        <p:blipFill>
          <a:blip r:embed="rId4" cstate="print"/>
          <a:srcRect/>
          <a:stretch>
            <a:fillRect/>
          </a:stretch>
        </p:blipFill>
        <p:spPr bwMode="auto">
          <a:xfrm>
            <a:off x="8245475" y="4591050"/>
            <a:ext cx="779463" cy="887413"/>
          </a:xfrm>
          <a:prstGeom prst="rect">
            <a:avLst/>
          </a:prstGeom>
          <a:noFill/>
          <a:ln w="9525">
            <a:noFill/>
            <a:round/>
            <a:headEnd/>
            <a:tailEnd/>
          </a:ln>
        </p:spPr>
      </p:pic>
      <p:sp>
        <p:nvSpPr>
          <p:cNvPr id="28681" name="AutoShape 9"/>
          <p:cNvSpPr>
            <a:spLocks noChangeArrowheads="1"/>
          </p:cNvSpPr>
          <p:nvPr/>
        </p:nvSpPr>
        <p:spPr bwMode="auto">
          <a:xfrm>
            <a:off x="1295400"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28682" name="Rectangle 10"/>
          <p:cNvSpPr>
            <a:spLocks noChangeArrowheads="1"/>
          </p:cNvSpPr>
          <p:nvPr/>
        </p:nvSpPr>
        <p:spPr bwMode="auto">
          <a:xfrm>
            <a:off x="2130425" y="4291013"/>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28683" name="Rectangle 11"/>
          <p:cNvSpPr>
            <a:spLocks noChangeArrowheads="1"/>
          </p:cNvSpPr>
          <p:nvPr/>
        </p:nvSpPr>
        <p:spPr bwMode="auto">
          <a:xfrm>
            <a:off x="2201863" y="436245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28684" name="Rectangle 12"/>
          <p:cNvSpPr>
            <a:spLocks noChangeArrowheads="1"/>
          </p:cNvSpPr>
          <p:nvPr/>
        </p:nvSpPr>
        <p:spPr bwMode="auto">
          <a:xfrm>
            <a:off x="2274888" y="4435475"/>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28685" name="Text Box 13"/>
          <p:cNvSpPr txBox="1">
            <a:spLocks noChangeArrowheads="1"/>
          </p:cNvSpPr>
          <p:nvPr/>
        </p:nvSpPr>
        <p:spPr bwMode="auto">
          <a:xfrm>
            <a:off x="4016375" y="4378325"/>
            <a:ext cx="1106488" cy="528638"/>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LAN/WAN</a:t>
            </a:r>
            <a:br>
              <a:rPr lang="en-US" sz="1600" b="0">
                <a:solidFill>
                  <a:srgbClr val="000000"/>
                </a:solidFill>
                <a:latin typeface="Arial" charset="0"/>
              </a:rPr>
            </a:br>
            <a:r>
              <a:rPr lang="en-US" sz="1600" b="0">
                <a:solidFill>
                  <a:srgbClr val="000000"/>
                </a:solidFill>
                <a:latin typeface="Arial" charset="0"/>
              </a:rPr>
              <a:t>Internet</a:t>
            </a:r>
          </a:p>
        </p:txBody>
      </p:sp>
      <p:sp>
        <p:nvSpPr>
          <p:cNvPr id="28686" name="Text Box 14"/>
          <p:cNvSpPr txBox="1">
            <a:spLocks noChangeArrowheads="1"/>
          </p:cNvSpPr>
          <p:nvPr/>
        </p:nvSpPr>
        <p:spPr bwMode="auto">
          <a:xfrm>
            <a:off x="1155700" y="4137025"/>
            <a:ext cx="901700"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Capture</a:t>
            </a:r>
          </a:p>
        </p:txBody>
      </p:sp>
      <p:sp>
        <p:nvSpPr>
          <p:cNvPr id="28687" name="Text Box 15"/>
          <p:cNvSpPr txBox="1">
            <a:spLocks noChangeArrowheads="1"/>
          </p:cNvSpPr>
          <p:nvPr/>
        </p:nvSpPr>
        <p:spPr bwMode="auto">
          <a:xfrm>
            <a:off x="2092325" y="3994150"/>
            <a:ext cx="574675"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Trail</a:t>
            </a:r>
          </a:p>
        </p:txBody>
      </p:sp>
      <p:sp>
        <p:nvSpPr>
          <p:cNvPr id="28688" name="Text Box 16"/>
          <p:cNvSpPr txBox="1">
            <a:spLocks noChangeArrowheads="1"/>
          </p:cNvSpPr>
          <p:nvPr/>
        </p:nvSpPr>
        <p:spPr bwMode="auto">
          <a:xfrm>
            <a:off x="314325" y="5465763"/>
            <a:ext cx="1285875" cy="528637"/>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Source</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
        <p:nvSpPr>
          <p:cNvPr id="28689" name="Text Box 17"/>
          <p:cNvSpPr txBox="1">
            <a:spLocks noChangeArrowheads="1"/>
          </p:cNvSpPr>
          <p:nvPr/>
        </p:nvSpPr>
        <p:spPr bwMode="auto">
          <a:xfrm>
            <a:off x="7540625" y="5468938"/>
            <a:ext cx="1285875" cy="528637"/>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Target</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
        <p:nvSpPr>
          <p:cNvPr id="28690" name="Text Box 18"/>
          <p:cNvSpPr txBox="1">
            <a:spLocks noChangeArrowheads="1"/>
          </p:cNvSpPr>
          <p:nvPr/>
        </p:nvSpPr>
        <p:spPr bwMode="auto">
          <a:xfrm>
            <a:off x="163513" y="919163"/>
            <a:ext cx="6675437" cy="593725"/>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Capture</a:t>
            </a:r>
            <a:r>
              <a:rPr lang="en-US" sz="1800" b="0">
                <a:solidFill>
                  <a:srgbClr val="808080"/>
                </a:solidFill>
                <a:latin typeface="Arial" charset="0"/>
              </a:rPr>
              <a:t>: committed transactions are captured (and can be filtered) as they occur by reading the </a:t>
            </a:r>
            <a:r>
              <a:rPr lang="en-US" sz="1800" b="0" u="sng">
                <a:solidFill>
                  <a:srgbClr val="808080"/>
                </a:solidFill>
                <a:latin typeface="Arial" charset="0"/>
              </a:rPr>
              <a:t>transaction logs</a:t>
            </a:r>
            <a:r>
              <a:rPr lang="en-US" sz="1800" b="0">
                <a:solidFill>
                  <a:srgbClr val="808080"/>
                </a:solidFill>
                <a:latin typeface="Arial" charset="0"/>
              </a:rPr>
              <a:t>.</a:t>
            </a:r>
          </a:p>
        </p:txBody>
      </p:sp>
      <p:sp>
        <p:nvSpPr>
          <p:cNvPr id="28691" name="Line 19"/>
          <p:cNvSpPr>
            <a:spLocks noChangeShapeType="1"/>
          </p:cNvSpPr>
          <p:nvPr/>
        </p:nvSpPr>
        <p:spPr bwMode="auto">
          <a:xfrm>
            <a:off x="1625600" y="1514475"/>
            <a:ext cx="1588" cy="25336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28692" name="Text Box 20"/>
          <p:cNvSpPr txBox="1">
            <a:spLocks noChangeArrowheads="1"/>
          </p:cNvSpPr>
          <p:nvPr/>
        </p:nvSpPr>
        <p:spPr bwMode="auto">
          <a:xfrm>
            <a:off x="1887538" y="1516063"/>
            <a:ext cx="4381500" cy="336550"/>
          </a:xfrm>
          <a:prstGeom prst="rect">
            <a:avLst/>
          </a:prstGeom>
          <a:noFill/>
          <a:ln w="9525">
            <a:noFill/>
            <a:round/>
            <a:headEnd/>
            <a:tailEnd/>
          </a:ln>
        </p:spPr>
        <p:txBody>
          <a:bodyPr wrap="none"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000000"/>
                </a:solidFill>
                <a:latin typeface="Arial" charset="0"/>
              </a:rPr>
              <a:t>Trail</a:t>
            </a:r>
            <a:r>
              <a:rPr lang="en-US" sz="1800" b="0">
                <a:solidFill>
                  <a:srgbClr val="000000"/>
                </a:solidFill>
                <a:latin typeface="Arial" charset="0"/>
              </a:rPr>
              <a:t>: stages and queues data for routing.</a:t>
            </a:r>
          </a:p>
        </p:txBody>
      </p:sp>
      <p:sp>
        <p:nvSpPr>
          <p:cNvPr id="28693" name="Line 21"/>
          <p:cNvSpPr>
            <a:spLocks noChangeShapeType="1"/>
          </p:cNvSpPr>
          <p:nvPr/>
        </p:nvSpPr>
        <p:spPr bwMode="auto">
          <a:xfrm>
            <a:off x="2382838" y="1865313"/>
            <a:ext cx="1587" cy="2182812"/>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Tree>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7" descr="cloud"/>
          <p:cNvPicPr>
            <a:picLocks noChangeAspect="1" noChangeArrowheads="1"/>
          </p:cNvPicPr>
          <p:nvPr/>
        </p:nvPicPr>
        <p:blipFill>
          <a:blip r:embed="rId3" cstate="print"/>
          <a:srcRect/>
          <a:stretch>
            <a:fillRect/>
          </a:stretch>
        </p:blipFill>
        <p:spPr bwMode="auto">
          <a:xfrm>
            <a:off x="3581400" y="4038600"/>
            <a:ext cx="1981200" cy="1524000"/>
          </a:xfrm>
          <a:prstGeom prst="rect">
            <a:avLst/>
          </a:prstGeom>
          <a:noFill/>
          <a:ln w="9525">
            <a:noFill/>
            <a:miter lim="800000"/>
            <a:headEnd/>
            <a:tailEnd/>
          </a:ln>
        </p:spPr>
      </p:pic>
      <p:sp>
        <p:nvSpPr>
          <p:cNvPr id="29699" name="Text Box 3"/>
          <p:cNvSpPr txBox="1">
            <a:spLocks noChangeArrowheads="1"/>
          </p:cNvSpPr>
          <p:nvPr/>
        </p:nvSpPr>
        <p:spPr bwMode="auto">
          <a:xfrm>
            <a:off x="812800" y="1919288"/>
            <a:ext cx="6789738" cy="631825"/>
          </a:xfrm>
          <a:prstGeom prst="rect">
            <a:avLst/>
          </a:prstGeom>
          <a:noFill/>
          <a:ln w="9525">
            <a:noFill/>
            <a:round/>
            <a:headEnd/>
            <a:tailEnd/>
          </a:ln>
        </p:spPr>
        <p:txBody>
          <a:bodyPr lIns="90000" tIns="46800" rIns="90000" bIns="46800">
            <a:spAutoFit/>
          </a:bodyPr>
          <a:lstStyle/>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p:txBody>
      </p:sp>
      <p:sp>
        <p:nvSpPr>
          <p:cNvPr id="29700" name="Text Box 4"/>
          <p:cNvSpPr txBox="1">
            <a:spLocks noChangeArrowheads="1"/>
          </p:cNvSpPr>
          <p:nvPr/>
        </p:nvSpPr>
        <p:spPr bwMode="auto">
          <a:xfrm>
            <a:off x="889000" y="388938"/>
            <a:ext cx="7581900" cy="857250"/>
          </a:xfrm>
          <a:prstGeom prst="rect">
            <a:avLst/>
          </a:prstGeom>
          <a:noFill/>
          <a:ln w="9525">
            <a:noFill/>
            <a:round/>
            <a:headEnd/>
            <a:tailEnd/>
          </a:ln>
        </p:spPr>
        <p:txBody>
          <a:bodyPr lIns="0" tIns="0" rIns="0" bIns="0"/>
          <a:lstStyle/>
          <a:p>
            <a:pPr algn="l"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a:solidFill>
                  <a:srgbClr val="000000"/>
                </a:solidFill>
                <a:latin typeface="Arial" charset="0"/>
              </a:rPr>
              <a:t>How Oracle GoldenGate Works</a:t>
            </a:r>
          </a:p>
          <a:p>
            <a:pPr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400">
              <a:solidFill>
                <a:srgbClr val="000000"/>
              </a:solidFill>
              <a:latin typeface="Arial" charset="0"/>
            </a:endParaRPr>
          </a:p>
        </p:txBody>
      </p:sp>
      <p:pic>
        <p:nvPicPr>
          <p:cNvPr id="29701" name="Picture 5"/>
          <p:cNvPicPr>
            <a:picLocks noChangeAspect="1" noChangeArrowheads="1"/>
          </p:cNvPicPr>
          <p:nvPr/>
        </p:nvPicPr>
        <p:blipFill>
          <a:blip r:embed="rId4" cstate="print"/>
          <a:srcRect/>
          <a:stretch>
            <a:fillRect/>
          </a:stretch>
        </p:blipFill>
        <p:spPr bwMode="auto">
          <a:xfrm>
            <a:off x="109538" y="4410075"/>
            <a:ext cx="779462" cy="887413"/>
          </a:xfrm>
          <a:prstGeom prst="rect">
            <a:avLst/>
          </a:prstGeom>
          <a:noFill/>
          <a:ln w="9525">
            <a:noFill/>
            <a:round/>
            <a:headEnd/>
            <a:tailEnd/>
          </a:ln>
        </p:spPr>
      </p:pic>
      <p:pic>
        <p:nvPicPr>
          <p:cNvPr id="29702" name="Picture 6"/>
          <p:cNvPicPr>
            <a:picLocks noChangeAspect="1" noChangeArrowheads="1"/>
          </p:cNvPicPr>
          <p:nvPr/>
        </p:nvPicPr>
        <p:blipFill>
          <a:blip r:embed="rId4" cstate="print"/>
          <a:srcRect/>
          <a:stretch>
            <a:fillRect/>
          </a:stretch>
        </p:blipFill>
        <p:spPr bwMode="auto">
          <a:xfrm>
            <a:off x="304800" y="4605338"/>
            <a:ext cx="779463" cy="887412"/>
          </a:xfrm>
          <a:prstGeom prst="rect">
            <a:avLst/>
          </a:prstGeom>
          <a:noFill/>
          <a:ln w="9525">
            <a:noFill/>
            <a:round/>
            <a:headEnd/>
            <a:tailEnd/>
          </a:ln>
        </p:spPr>
      </p:pic>
      <p:pic>
        <p:nvPicPr>
          <p:cNvPr id="29703" name="Picture 7"/>
          <p:cNvPicPr>
            <a:picLocks noChangeAspect="1" noChangeArrowheads="1"/>
          </p:cNvPicPr>
          <p:nvPr/>
        </p:nvPicPr>
        <p:blipFill>
          <a:blip r:embed="rId4" cstate="print"/>
          <a:srcRect/>
          <a:stretch>
            <a:fillRect/>
          </a:stretch>
        </p:blipFill>
        <p:spPr bwMode="auto">
          <a:xfrm>
            <a:off x="7996238" y="4364038"/>
            <a:ext cx="779462" cy="887412"/>
          </a:xfrm>
          <a:prstGeom prst="rect">
            <a:avLst/>
          </a:prstGeom>
          <a:noFill/>
          <a:ln w="9525">
            <a:noFill/>
            <a:round/>
            <a:headEnd/>
            <a:tailEnd/>
          </a:ln>
        </p:spPr>
      </p:pic>
      <p:pic>
        <p:nvPicPr>
          <p:cNvPr id="29704" name="Picture 8"/>
          <p:cNvPicPr>
            <a:picLocks noChangeAspect="1" noChangeArrowheads="1"/>
          </p:cNvPicPr>
          <p:nvPr/>
        </p:nvPicPr>
        <p:blipFill>
          <a:blip r:embed="rId4" cstate="print"/>
          <a:srcRect/>
          <a:stretch>
            <a:fillRect/>
          </a:stretch>
        </p:blipFill>
        <p:spPr bwMode="auto">
          <a:xfrm>
            <a:off x="8245475" y="4591050"/>
            <a:ext cx="779463" cy="887413"/>
          </a:xfrm>
          <a:prstGeom prst="rect">
            <a:avLst/>
          </a:prstGeom>
          <a:noFill/>
          <a:ln w="9525">
            <a:noFill/>
            <a:round/>
            <a:headEnd/>
            <a:tailEnd/>
          </a:ln>
        </p:spPr>
      </p:pic>
      <p:sp>
        <p:nvSpPr>
          <p:cNvPr id="29705" name="AutoShape 9"/>
          <p:cNvSpPr>
            <a:spLocks noChangeArrowheads="1"/>
          </p:cNvSpPr>
          <p:nvPr/>
        </p:nvSpPr>
        <p:spPr bwMode="auto">
          <a:xfrm>
            <a:off x="1295400"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29706" name="Rectangle 10"/>
          <p:cNvSpPr>
            <a:spLocks noChangeArrowheads="1"/>
          </p:cNvSpPr>
          <p:nvPr/>
        </p:nvSpPr>
        <p:spPr bwMode="auto">
          <a:xfrm>
            <a:off x="2130425" y="4291013"/>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29707" name="Rectangle 11"/>
          <p:cNvSpPr>
            <a:spLocks noChangeArrowheads="1"/>
          </p:cNvSpPr>
          <p:nvPr/>
        </p:nvSpPr>
        <p:spPr bwMode="auto">
          <a:xfrm>
            <a:off x="2201863" y="436245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29708" name="Rectangle 12"/>
          <p:cNvSpPr>
            <a:spLocks noChangeArrowheads="1"/>
          </p:cNvSpPr>
          <p:nvPr/>
        </p:nvSpPr>
        <p:spPr bwMode="auto">
          <a:xfrm>
            <a:off x="2274888" y="4435475"/>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29709" name="AutoShape 13"/>
          <p:cNvSpPr>
            <a:spLocks noChangeArrowheads="1"/>
          </p:cNvSpPr>
          <p:nvPr/>
        </p:nvSpPr>
        <p:spPr bwMode="auto">
          <a:xfrm>
            <a:off x="2841625"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29710" name="Text Box 14"/>
          <p:cNvSpPr txBox="1">
            <a:spLocks noChangeArrowheads="1"/>
          </p:cNvSpPr>
          <p:nvPr/>
        </p:nvSpPr>
        <p:spPr bwMode="auto">
          <a:xfrm>
            <a:off x="4016375" y="4378325"/>
            <a:ext cx="1106488" cy="528638"/>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LAN/WAN</a:t>
            </a:r>
            <a:br>
              <a:rPr lang="en-US" sz="1600" b="0">
                <a:solidFill>
                  <a:srgbClr val="000000"/>
                </a:solidFill>
                <a:latin typeface="Arial" charset="0"/>
              </a:rPr>
            </a:br>
            <a:r>
              <a:rPr lang="en-US" sz="1600" b="0">
                <a:solidFill>
                  <a:srgbClr val="000000"/>
                </a:solidFill>
                <a:latin typeface="Arial" charset="0"/>
              </a:rPr>
              <a:t>Internet</a:t>
            </a:r>
          </a:p>
        </p:txBody>
      </p:sp>
      <p:sp>
        <p:nvSpPr>
          <p:cNvPr id="29711" name="Text Box 15"/>
          <p:cNvSpPr txBox="1">
            <a:spLocks noChangeArrowheads="1"/>
          </p:cNvSpPr>
          <p:nvPr/>
        </p:nvSpPr>
        <p:spPr bwMode="auto">
          <a:xfrm>
            <a:off x="1155700" y="4137025"/>
            <a:ext cx="901700"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Capture</a:t>
            </a:r>
          </a:p>
        </p:txBody>
      </p:sp>
      <p:sp>
        <p:nvSpPr>
          <p:cNvPr id="29712" name="Text Box 16"/>
          <p:cNvSpPr txBox="1">
            <a:spLocks noChangeArrowheads="1"/>
          </p:cNvSpPr>
          <p:nvPr/>
        </p:nvSpPr>
        <p:spPr bwMode="auto">
          <a:xfrm>
            <a:off x="2092325" y="3994150"/>
            <a:ext cx="574675"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Trail</a:t>
            </a:r>
          </a:p>
        </p:txBody>
      </p:sp>
      <p:sp>
        <p:nvSpPr>
          <p:cNvPr id="29713" name="Text Box 17"/>
          <p:cNvSpPr txBox="1">
            <a:spLocks noChangeArrowheads="1"/>
          </p:cNvSpPr>
          <p:nvPr/>
        </p:nvSpPr>
        <p:spPr bwMode="auto">
          <a:xfrm>
            <a:off x="2774950" y="4138613"/>
            <a:ext cx="711200" cy="309562"/>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Pump</a:t>
            </a:r>
          </a:p>
        </p:txBody>
      </p:sp>
      <p:sp>
        <p:nvSpPr>
          <p:cNvPr id="29714" name="Text Box 20"/>
          <p:cNvSpPr txBox="1">
            <a:spLocks noChangeArrowheads="1"/>
          </p:cNvSpPr>
          <p:nvPr/>
        </p:nvSpPr>
        <p:spPr bwMode="auto">
          <a:xfrm>
            <a:off x="163513" y="919163"/>
            <a:ext cx="6675437" cy="593725"/>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Capture</a:t>
            </a:r>
            <a:r>
              <a:rPr lang="en-US" sz="1800" b="0">
                <a:solidFill>
                  <a:srgbClr val="808080"/>
                </a:solidFill>
                <a:latin typeface="Arial" charset="0"/>
              </a:rPr>
              <a:t>: committed transactions are captured (and can be filtered) as they occur by reading the </a:t>
            </a:r>
            <a:r>
              <a:rPr lang="en-US" sz="1800" b="0" u="sng">
                <a:solidFill>
                  <a:srgbClr val="808080"/>
                </a:solidFill>
                <a:latin typeface="Arial" charset="0"/>
              </a:rPr>
              <a:t>transaction logs</a:t>
            </a:r>
            <a:r>
              <a:rPr lang="en-US" sz="1800" b="0">
                <a:solidFill>
                  <a:srgbClr val="808080"/>
                </a:solidFill>
                <a:latin typeface="Arial" charset="0"/>
              </a:rPr>
              <a:t>.</a:t>
            </a:r>
          </a:p>
        </p:txBody>
      </p:sp>
      <p:sp>
        <p:nvSpPr>
          <p:cNvPr id="29715" name="Line 21"/>
          <p:cNvSpPr>
            <a:spLocks noChangeShapeType="1"/>
          </p:cNvSpPr>
          <p:nvPr/>
        </p:nvSpPr>
        <p:spPr bwMode="auto">
          <a:xfrm>
            <a:off x="1625600" y="1514475"/>
            <a:ext cx="1588" cy="25336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29716" name="Text Box 22"/>
          <p:cNvSpPr txBox="1">
            <a:spLocks noChangeArrowheads="1"/>
          </p:cNvSpPr>
          <p:nvPr/>
        </p:nvSpPr>
        <p:spPr bwMode="auto">
          <a:xfrm>
            <a:off x="1887538" y="1516063"/>
            <a:ext cx="4381500" cy="336550"/>
          </a:xfrm>
          <a:prstGeom prst="rect">
            <a:avLst/>
          </a:prstGeom>
          <a:noFill/>
          <a:ln w="9525">
            <a:noFill/>
            <a:round/>
            <a:headEnd/>
            <a:tailEnd/>
          </a:ln>
        </p:spPr>
        <p:txBody>
          <a:bodyPr wrap="none"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Trail</a:t>
            </a:r>
            <a:r>
              <a:rPr lang="en-US" sz="1800" b="0">
                <a:solidFill>
                  <a:srgbClr val="808080"/>
                </a:solidFill>
                <a:latin typeface="Arial" charset="0"/>
              </a:rPr>
              <a:t>: stages and queues data for routing.</a:t>
            </a:r>
          </a:p>
        </p:txBody>
      </p:sp>
      <p:sp>
        <p:nvSpPr>
          <p:cNvPr id="29717" name="Line 23"/>
          <p:cNvSpPr>
            <a:spLocks noChangeShapeType="1"/>
          </p:cNvSpPr>
          <p:nvPr/>
        </p:nvSpPr>
        <p:spPr bwMode="auto">
          <a:xfrm>
            <a:off x="2382838" y="1865313"/>
            <a:ext cx="1587" cy="2182812"/>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29718" name="Text Box 24"/>
          <p:cNvSpPr txBox="1">
            <a:spLocks noChangeArrowheads="1"/>
          </p:cNvSpPr>
          <p:nvPr/>
        </p:nvSpPr>
        <p:spPr bwMode="auto">
          <a:xfrm>
            <a:off x="2747963" y="1897063"/>
            <a:ext cx="4878387" cy="336550"/>
          </a:xfrm>
          <a:prstGeom prst="rect">
            <a:avLst/>
          </a:prstGeom>
          <a:noFill/>
          <a:ln w="9525">
            <a:noFill/>
            <a:round/>
            <a:headEnd/>
            <a:tailEnd/>
          </a:ln>
        </p:spPr>
        <p:txBody>
          <a:bodyPr wrap="none"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000000"/>
                </a:solidFill>
                <a:latin typeface="Arial" charset="0"/>
              </a:rPr>
              <a:t>Pump</a:t>
            </a:r>
            <a:r>
              <a:rPr lang="en-US" sz="1800" b="0">
                <a:solidFill>
                  <a:srgbClr val="000000"/>
                </a:solidFill>
                <a:latin typeface="Arial" charset="0"/>
              </a:rPr>
              <a:t>: distributes data for routing to target(s). </a:t>
            </a:r>
          </a:p>
        </p:txBody>
      </p:sp>
      <p:sp>
        <p:nvSpPr>
          <p:cNvPr id="29719" name="Line 25"/>
          <p:cNvSpPr>
            <a:spLocks noChangeShapeType="1"/>
          </p:cNvSpPr>
          <p:nvPr/>
        </p:nvSpPr>
        <p:spPr bwMode="auto">
          <a:xfrm>
            <a:off x="3138488" y="2271713"/>
            <a:ext cx="1587" cy="1776412"/>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29720" name="Text Box 26"/>
          <p:cNvSpPr txBox="1">
            <a:spLocks noChangeArrowheads="1"/>
          </p:cNvSpPr>
          <p:nvPr/>
        </p:nvSpPr>
        <p:spPr bwMode="auto">
          <a:xfrm>
            <a:off x="314325" y="5465763"/>
            <a:ext cx="1285875" cy="528637"/>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Source</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
        <p:nvSpPr>
          <p:cNvPr id="29721" name="Text Box 27"/>
          <p:cNvSpPr txBox="1">
            <a:spLocks noChangeArrowheads="1"/>
          </p:cNvSpPr>
          <p:nvPr/>
        </p:nvSpPr>
        <p:spPr bwMode="auto">
          <a:xfrm>
            <a:off x="7486650" y="5489575"/>
            <a:ext cx="1285875" cy="528638"/>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Target</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Tree>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7" descr="cloud"/>
          <p:cNvPicPr>
            <a:picLocks noChangeAspect="1" noChangeArrowheads="1"/>
          </p:cNvPicPr>
          <p:nvPr/>
        </p:nvPicPr>
        <p:blipFill>
          <a:blip r:embed="rId3" cstate="print"/>
          <a:srcRect/>
          <a:stretch>
            <a:fillRect/>
          </a:stretch>
        </p:blipFill>
        <p:spPr bwMode="auto">
          <a:xfrm>
            <a:off x="3581400" y="4038600"/>
            <a:ext cx="1981200" cy="1524000"/>
          </a:xfrm>
          <a:prstGeom prst="rect">
            <a:avLst/>
          </a:prstGeom>
          <a:noFill/>
          <a:ln w="9525">
            <a:noFill/>
            <a:miter lim="800000"/>
            <a:headEnd/>
            <a:tailEnd/>
          </a:ln>
        </p:spPr>
      </p:pic>
      <p:sp>
        <p:nvSpPr>
          <p:cNvPr id="30723" name="Text Box 3"/>
          <p:cNvSpPr txBox="1">
            <a:spLocks noChangeArrowheads="1"/>
          </p:cNvSpPr>
          <p:nvPr/>
        </p:nvSpPr>
        <p:spPr bwMode="auto">
          <a:xfrm>
            <a:off x="812800" y="1919288"/>
            <a:ext cx="6789738" cy="631825"/>
          </a:xfrm>
          <a:prstGeom prst="rect">
            <a:avLst/>
          </a:prstGeom>
          <a:noFill/>
          <a:ln w="9525">
            <a:noFill/>
            <a:round/>
            <a:headEnd/>
            <a:tailEnd/>
          </a:ln>
        </p:spPr>
        <p:txBody>
          <a:bodyPr lIns="90000" tIns="46800" rIns="90000" bIns="46800">
            <a:spAutoFit/>
          </a:bodyPr>
          <a:lstStyle/>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p:txBody>
      </p:sp>
      <p:sp>
        <p:nvSpPr>
          <p:cNvPr id="30724" name="Text Box 4"/>
          <p:cNvSpPr txBox="1">
            <a:spLocks noChangeArrowheads="1"/>
          </p:cNvSpPr>
          <p:nvPr/>
        </p:nvSpPr>
        <p:spPr bwMode="auto">
          <a:xfrm>
            <a:off x="889000" y="388938"/>
            <a:ext cx="7581900" cy="857250"/>
          </a:xfrm>
          <a:prstGeom prst="rect">
            <a:avLst/>
          </a:prstGeom>
          <a:noFill/>
          <a:ln w="9525">
            <a:noFill/>
            <a:round/>
            <a:headEnd/>
            <a:tailEnd/>
          </a:ln>
        </p:spPr>
        <p:txBody>
          <a:bodyPr lIns="0" tIns="0" rIns="0" bIns="0"/>
          <a:lstStyle/>
          <a:p>
            <a:pPr algn="l"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a:solidFill>
                  <a:srgbClr val="000000"/>
                </a:solidFill>
                <a:latin typeface="Arial" charset="0"/>
              </a:rPr>
              <a:t>How Oracle GoldenGate Works</a:t>
            </a:r>
          </a:p>
          <a:p>
            <a:pPr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400">
              <a:solidFill>
                <a:srgbClr val="000000"/>
              </a:solidFill>
              <a:latin typeface="Arial" charset="0"/>
            </a:endParaRPr>
          </a:p>
        </p:txBody>
      </p:sp>
      <p:pic>
        <p:nvPicPr>
          <p:cNvPr id="30725" name="Picture 5"/>
          <p:cNvPicPr>
            <a:picLocks noChangeAspect="1" noChangeArrowheads="1"/>
          </p:cNvPicPr>
          <p:nvPr/>
        </p:nvPicPr>
        <p:blipFill>
          <a:blip r:embed="rId4" cstate="print"/>
          <a:srcRect/>
          <a:stretch>
            <a:fillRect/>
          </a:stretch>
        </p:blipFill>
        <p:spPr bwMode="auto">
          <a:xfrm>
            <a:off x="109538" y="4410075"/>
            <a:ext cx="779462" cy="887413"/>
          </a:xfrm>
          <a:prstGeom prst="rect">
            <a:avLst/>
          </a:prstGeom>
          <a:noFill/>
          <a:ln w="9525">
            <a:noFill/>
            <a:round/>
            <a:headEnd/>
            <a:tailEnd/>
          </a:ln>
        </p:spPr>
      </p:pic>
      <p:pic>
        <p:nvPicPr>
          <p:cNvPr id="30726" name="Picture 6"/>
          <p:cNvPicPr>
            <a:picLocks noChangeAspect="1" noChangeArrowheads="1"/>
          </p:cNvPicPr>
          <p:nvPr/>
        </p:nvPicPr>
        <p:blipFill>
          <a:blip r:embed="rId4" cstate="print"/>
          <a:srcRect/>
          <a:stretch>
            <a:fillRect/>
          </a:stretch>
        </p:blipFill>
        <p:spPr bwMode="auto">
          <a:xfrm>
            <a:off x="304800" y="4605338"/>
            <a:ext cx="779463" cy="887412"/>
          </a:xfrm>
          <a:prstGeom prst="rect">
            <a:avLst/>
          </a:prstGeom>
          <a:noFill/>
          <a:ln w="9525">
            <a:noFill/>
            <a:round/>
            <a:headEnd/>
            <a:tailEnd/>
          </a:ln>
        </p:spPr>
      </p:pic>
      <p:pic>
        <p:nvPicPr>
          <p:cNvPr id="30727" name="Picture 7"/>
          <p:cNvPicPr>
            <a:picLocks noChangeAspect="1" noChangeArrowheads="1"/>
          </p:cNvPicPr>
          <p:nvPr/>
        </p:nvPicPr>
        <p:blipFill>
          <a:blip r:embed="rId4" cstate="print"/>
          <a:srcRect/>
          <a:stretch>
            <a:fillRect/>
          </a:stretch>
        </p:blipFill>
        <p:spPr bwMode="auto">
          <a:xfrm>
            <a:off x="7996238" y="4364038"/>
            <a:ext cx="779462" cy="887412"/>
          </a:xfrm>
          <a:prstGeom prst="rect">
            <a:avLst/>
          </a:prstGeom>
          <a:noFill/>
          <a:ln w="9525">
            <a:noFill/>
            <a:round/>
            <a:headEnd/>
            <a:tailEnd/>
          </a:ln>
        </p:spPr>
      </p:pic>
      <p:pic>
        <p:nvPicPr>
          <p:cNvPr id="30728" name="Picture 8"/>
          <p:cNvPicPr>
            <a:picLocks noChangeAspect="1" noChangeArrowheads="1"/>
          </p:cNvPicPr>
          <p:nvPr/>
        </p:nvPicPr>
        <p:blipFill>
          <a:blip r:embed="rId4" cstate="print"/>
          <a:srcRect/>
          <a:stretch>
            <a:fillRect/>
          </a:stretch>
        </p:blipFill>
        <p:spPr bwMode="auto">
          <a:xfrm>
            <a:off x="8245475" y="4591050"/>
            <a:ext cx="779463" cy="887413"/>
          </a:xfrm>
          <a:prstGeom prst="rect">
            <a:avLst/>
          </a:prstGeom>
          <a:noFill/>
          <a:ln w="9525">
            <a:noFill/>
            <a:round/>
            <a:headEnd/>
            <a:tailEnd/>
          </a:ln>
        </p:spPr>
      </p:pic>
      <p:sp>
        <p:nvSpPr>
          <p:cNvPr id="30729" name="AutoShape 9"/>
          <p:cNvSpPr>
            <a:spLocks noChangeArrowheads="1"/>
          </p:cNvSpPr>
          <p:nvPr/>
        </p:nvSpPr>
        <p:spPr bwMode="auto">
          <a:xfrm>
            <a:off x="1295400"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0730" name="Rectangle 10"/>
          <p:cNvSpPr>
            <a:spLocks noChangeArrowheads="1"/>
          </p:cNvSpPr>
          <p:nvPr/>
        </p:nvSpPr>
        <p:spPr bwMode="auto">
          <a:xfrm>
            <a:off x="2130425" y="4291013"/>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0731" name="Rectangle 11"/>
          <p:cNvSpPr>
            <a:spLocks noChangeArrowheads="1"/>
          </p:cNvSpPr>
          <p:nvPr/>
        </p:nvSpPr>
        <p:spPr bwMode="auto">
          <a:xfrm>
            <a:off x="2201863" y="436245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0732" name="Rectangle 12"/>
          <p:cNvSpPr>
            <a:spLocks noChangeArrowheads="1"/>
          </p:cNvSpPr>
          <p:nvPr/>
        </p:nvSpPr>
        <p:spPr bwMode="auto">
          <a:xfrm>
            <a:off x="2274888" y="4435475"/>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0733" name="AutoShape 13"/>
          <p:cNvSpPr>
            <a:spLocks noChangeArrowheads="1"/>
          </p:cNvSpPr>
          <p:nvPr/>
        </p:nvSpPr>
        <p:spPr bwMode="auto">
          <a:xfrm>
            <a:off x="2841625"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0734" name="Rectangle 14"/>
          <p:cNvSpPr>
            <a:spLocks noChangeArrowheads="1"/>
          </p:cNvSpPr>
          <p:nvPr/>
        </p:nvSpPr>
        <p:spPr bwMode="auto">
          <a:xfrm>
            <a:off x="6462713" y="4275138"/>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0735" name="Rectangle 15"/>
          <p:cNvSpPr>
            <a:spLocks noChangeArrowheads="1"/>
          </p:cNvSpPr>
          <p:nvPr/>
        </p:nvSpPr>
        <p:spPr bwMode="auto">
          <a:xfrm>
            <a:off x="6534150" y="4346575"/>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0736" name="Rectangle 16"/>
          <p:cNvSpPr>
            <a:spLocks noChangeArrowheads="1"/>
          </p:cNvSpPr>
          <p:nvPr/>
        </p:nvSpPr>
        <p:spPr bwMode="auto">
          <a:xfrm>
            <a:off x="6605588" y="441960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0737" name="AutoShape 17"/>
          <p:cNvSpPr>
            <a:spLocks noChangeArrowheads="1"/>
          </p:cNvSpPr>
          <p:nvPr/>
        </p:nvSpPr>
        <p:spPr bwMode="auto">
          <a:xfrm>
            <a:off x="5614988" y="4427538"/>
            <a:ext cx="700087" cy="306387"/>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0738" name="Text Box 18"/>
          <p:cNvSpPr txBox="1">
            <a:spLocks noChangeArrowheads="1"/>
          </p:cNvSpPr>
          <p:nvPr/>
        </p:nvSpPr>
        <p:spPr bwMode="auto">
          <a:xfrm>
            <a:off x="4016375" y="4378325"/>
            <a:ext cx="1106488" cy="904875"/>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LAN/WAN</a:t>
            </a:r>
            <a:br>
              <a:rPr lang="en-US" sz="1600" b="0">
                <a:solidFill>
                  <a:srgbClr val="000000"/>
                </a:solidFill>
                <a:latin typeface="Arial" charset="0"/>
              </a:rPr>
            </a:br>
            <a:r>
              <a:rPr lang="en-US" sz="1600" b="0">
                <a:solidFill>
                  <a:srgbClr val="000000"/>
                </a:solidFill>
                <a:latin typeface="Arial" charset="0"/>
              </a:rPr>
              <a:t>Internet</a:t>
            </a:r>
          </a:p>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TCP/IP</a:t>
            </a:r>
          </a:p>
        </p:txBody>
      </p:sp>
      <p:sp>
        <p:nvSpPr>
          <p:cNvPr id="30739" name="Text Box 19"/>
          <p:cNvSpPr txBox="1">
            <a:spLocks noChangeArrowheads="1"/>
          </p:cNvSpPr>
          <p:nvPr/>
        </p:nvSpPr>
        <p:spPr bwMode="auto">
          <a:xfrm>
            <a:off x="1155700" y="4137025"/>
            <a:ext cx="901700"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Capture</a:t>
            </a:r>
          </a:p>
        </p:txBody>
      </p:sp>
      <p:sp>
        <p:nvSpPr>
          <p:cNvPr id="30740" name="Text Box 20"/>
          <p:cNvSpPr txBox="1">
            <a:spLocks noChangeArrowheads="1"/>
          </p:cNvSpPr>
          <p:nvPr/>
        </p:nvSpPr>
        <p:spPr bwMode="auto">
          <a:xfrm>
            <a:off x="2092325" y="3994150"/>
            <a:ext cx="574675"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Trail</a:t>
            </a:r>
          </a:p>
        </p:txBody>
      </p:sp>
      <p:sp>
        <p:nvSpPr>
          <p:cNvPr id="30741" name="Text Box 21"/>
          <p:cNvSpPr txBox="1">
            <a:spLocks noChangeArrowheads="1"/>
          </p:cNvSpPr>
          <p:nvPr/>
        </p:nvSpPr>
        <p:spPr bwMode="auto">
          <a:xfrm>
            <a:off x="2774950" y="4138613"/>
            <a:ext cx="711200" cy="309562"/>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Pump</a:t>
            </a:r>
          </a:p>
        </p:txBody>
      </p:sp>
      <p:sp>
        <p:nvSpPr>
          <p:cNvPr id="30742" name="Text Box 22"/>
          <p:cNvSpPr txBox="1">
            <a:spLocks noChangeArrowheads="1"/>
          </p:cNvSpPr>
          <p:nvPr/>
        </p:nvSpPr>
        <p:spPr bwMode="auto">
          <a:xfrm>
            <a:off x="6446838" y="3994150"/>
            <a:ext cx="574675"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Trail</a:t>
            </a:r>
          </a:p>
        </p:txBody>
      </p:sp>
      <p:sp>
        <p:nvSpPr>
          <p:cNvPr id="30743" name="Text Box 25"/>
          <p:cNvSpPr txBox="1">
            <a:spLocks noChangeArrowheads="1"/>
          </p:cNvSpPr>
          <p:nvPr/>
        </p:nvSpPr>
        <p:spPr bwMode="auto">
          <a:xfrm>
            <a:off x="163513" y="919163"/>
            <a:ext cx="6675437" cy="593725"/>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Capture</a:t>
            </a:r>
            <a:r>
              <a:rPr lang="en-US" sz="1800" b="0">
                <a:solidFill>
                  <a:srgbClr val="808080"/>
                </a:solidFill>
                <a:latin typeface="Arial" charset="0"/>
              </a:rPr>
              <a:t>: committed transactions are captured (and can be filtered) as they occur by reading the </a:t>
            </a:r>
            <a:r>
              <a:rPr lang="en-US" sz="1800" b="0" u="sng">
                <a:solidFill>
                  <a:srgbClr val="808080"/>
                </a:solidFill>
                <a:latin typeface="Arial" charset="0"/>
              </a:rPr>
              <a:t>transaction logs</a:t>
            </a:r>
            <a:r>
              <a:rPr lang="en-US" sz="1800" b="0">
                <a:solidFill>
                  <a:srgbClr val="808080"/>
                </a:solidFill>
                <a:latin typeface="Arial" charset="0"/>
              </a:rPr>
              <a:t>.</a:t>
            </a:r>
          </a:p>
        </p:txBody>
      </p:sp>
      <p:sp>
        <p:nvSpPr>
          <p:cNvPr id="30744" name="Line 26"/>
          <p:cNvSpPr>
            <a:spLocks noChangeShapeType="1"/>
          </p:cNvSpPr>
          <p:nvPr/>
        </p:nvSpPr>
        <p:spPr bwMode="auto">
          <a:xfrm>
            <a:off x="1625600" y="1514475"/>
            <a:ext cx="1588" cy="25336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0745" name="Text Box 27"/>
          <p:cNvSpPr txBox="1">
            <a:spLocks noChangeArrowheads="1"/>
          </p:cNvSpPr>
          <p:nvPr/>
        </p:nvSpPr>
        <p:spPr bwMode="auto">
          <a:xfrm>
            <a:off x="1887538" y="1516063"/>
            <a:ext cx="4381500" cy="336550"/>
          </a:xfrm>
          <a:prstGeom prst="rect">
            <a:avLst/>
          </a:prstGeom>
          <a:noFill/>
          <a:ln w="9525">
            <a:noFill/>
            <a:round/>
            <a:headEnd/>
            <a:tailEnd/>
          </a:ln>
        </p:spPr>
        <p:txBody>
          <a:bodyPr wrap="none"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Trail</a:t>
            </a:r>
            <a:r>
              <a:rPr lang="en-US" sz="1800" b="0">
                <a:solidFill>
                  <a:srgbClr val="808080"/>
                </a:solidFill>
                <a:latin typeface="Arial" charset="0"/>
              </a:rPr>
              <a:t>: stages and queues data for routing.</a:t>
            </a:r>
          </a:p>
        </p:txBody>
      </p:sp>
      <p:sp>
        <p:nvSpPr>
          <p:cNvPr id="30746" name="Line 28"/>
          <p:cNvSpPr>
            <a:spLocks noChangeShapeType="1"/>
          </p:cNvSpPr>
          <p:nvPr/>
        </p:nvSpPr>
        <p:spPr bwMode="auto">
          <a:xfrm>
            <a:off x="2382838" y="1865313"/>
            <a:ext cx="1587" cy="2182812"/>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0747" name="Text Box 29"/>
          <p:cNvSpPr txBox="1">
            <a:spLocks noChangeArrowheads="1"/>
          </p:cNvSpPr>
          <p:nvPr/>
        </p:nvSpPr>
        <p:spPr bwMode="auto">
          <a:xfrm>
            <a:off x="2747963" y="1897063"/>
            <a:ext cx="4878387" cy="336550"/>
          </a:xfrm>
          <a:prstGeom prst="rect">
            <a:avLst/>
          </a:prstGeom>
          <a:noFill/>
          <a:ln w="9525">
            <a:noFill/>
            <a:round/>
            <a:headEnd/>
            <a:tailEnd/>
          </a:ln>
        </p:spPr>
        <p:txBody>
          <a:bodyPr wrap="none"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Pump</a:t>
            </a:r>
            <a:r>
              <a:rPr lang="en-US" sz="1800" b="0">
                <a:solidFill>
                  <a:srgbClr val="808080"/>
                </a:solidFill>
                <a:latin typeface="Arial" charset="0"/>
              </a:rPr>
              <a:t>: distributes data for routing to target(s). </a:t>
            </a:r>
          </a:p>
        </p:txBody>
      </p:sp>
      <p:sp>
        <p:nvSpPr>
          <p:cNvPr id="30748" name="Line 30"/>
          <p:cNvSpPr>
            <a:spLocks noChangeShapeType="1"/>
          </p:cNvSpPr>
          <p:nvPr/>
        </p:nvSpPr>
        <p:spPr bwMode="auto">
          <a:xfrm>
            <a:off x="3138488" y="2271713"/>
            <a:ext cx="1587" cy="1776412"/>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0749" name="Text Box 31"/>
          <p:cNvSpPr txBox="1">
            <a:spLocks noChangeArrowheads="1"/>
          </p:cNvSpPr>
          <p:nvPr/>
        </p:nvSpPr>
        <p:spPr bwMode="auto">
          <a:xfrm>
            <a:off x="3460750" y="2251075"/>
            <a:ext cx="3575050" cy="846138"/>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000000"/>
                </a:solidFill>
                <a:latin typeface="Arial" charset="0"/>
              </a:rPr>
              <a:t>Route</a:t>
            </a:r>
            <a:r>
              <a:rPr lang="en-US" sz="1800" b="0">
                <a:solidFill>
                  <a:srgbClr val="000000"/>
                </a:solidFill>
                <a:latin typeface="Arial" charset="0"/>
              </a:rPr>
              <a:t>: data is compressed, encrypted for routing to target(s).</a:t>
            </a:r>
          </a:p>
        </p:txBody>
      </p:sp>
      <p:sp>
        <p:nvSpPr>
          <p:cNvPr id="30750" name="Line 32"/>
          <p:cNvSpPr>
            <a:spLocks noChangeShapeType="1"/>
          </p:cNvSpPr>
          <p:nvPr/>
        </p:nvSpPr>
        <p:spPr bwMode="auto">
          <a:xfrm>
            <a:off x="2592388" y="3622675"/>
            <a:ext cx="1587" cy="4254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0751" name="Line 33"/>
          <p:cNvSpPr>
            <a:spLocks noChangeShapeType="1"/>
          </p:cNvSpPr>
          <p:nvPr/>
        </p:nvSpPr>
        <p:spPr bwMode="auto">
          <a:xfrm>
            <a:off x="6732588" y="3622675"/>
            <a:ext cx="1587" cy="4254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0752" name="Line 34"/>
          <p:cNvSpPr>
            <a:spLocks noChangeShapeType="1"/>
          </p:cNvSpPr>
          <p:nvPr/>
        </p:nvSpPr>
        <p:spPr bwMode="auto">
          <a:xfrm>
            <a:off x="2592388" y="3622675"/>
            <a:ext cx="4138612" cy="1588"/>
          </a:xfrm>
          <a:prstGeom prst="line">
            <a:avLst/>
          </a:prstGeom>
          <a:noFill/>
          <a:ln w="18360">
            <a:solidFill>
              <a:srgbClr val="808080"/>
            </a:solidFill>
            <a:prstDash val="sysDot"/>
            <a:round/>
            <a:headEnd/>
            <a:tailEnd/>
          </a:ln>
        </p:spPr>
        <p:txBody>
          <a:bodyPr/>
          <a:lstStyle/>
          <a:p>
            <a:pPr>
              <a:buClr>
                <a:srgbClr val="667263"/>
              </a:buClr>
            </a:pPr>
            <a:endParaRPr lang="it-IT">
              <a:solidFill>
                <a:srgbClr val="000000"/>
              </a:solidFill>
              <a:latin typeface="Arial" charset="0"/>
            </a:endParaRPr>
          </a:p>
        </p:txBody>
      </p:sp>
      <p:sp>
        <p:nvSpPr>
          <p:cNvPr id="30753" name="Line 35"/>
          <p:cNvSpPr>
            <a:spLocks noChangeShapeType="1"/>
          </p:cNvSpPr>
          <p:nvPr/>
        </p:nvSpPr>
        <p:spPr bwMode="auto">
          <a:xfrm flipV="1">
            <a:off x="4591050" y="2832100"/>
            <a:ext cx="1588" cy="792163"/>
          </a:xfrm>
          <a:prstGeom prst="line">
            <a:avLst/>
          </a:prstGeom>
          <a:noFill/>
          <a:ln w="18360">
            <a:solidFill>
              <a:srgbClr val="808080"/>
            </a:solidFill>
            <a:prstDash val="sysDot"/>
            <a:round/>
            <a:headEnd/>
            <a:tailEnd/>
          </a:ln>
        </p:spPr>
        <p:txBody>
          <a:bodyPr/>
          <a:lstStyle/>
          <a:p>
            <a:pPr>
              <a:buClr>
                <a:srgbClr val="667263"/>
              </a:buClr>
            </a:pPr>
            <a:endParaRPr lang="it-IT">
              <a:solidFill>
                <a:srgbClr val="000000"/>
              </a:solidFill>
              <a:latin typeface="Arial" charset="0"/>
            </a:endParaRPr>
          </a:p>
        </p:txBody>
      </p:sp>
      <p:sp>
        <p:nvSpPr>
          <p:cNvPr id="30754" name="Text Box 36"/>
          <p:cNvSpPr txBox="1">
            <a:spLocks noChangeArrowheads="1"/>
          </p:cNvSpPr>
          <p:nvPr/>
        </p:nvSpPr>
        <p:spPr bwMode="auto">
          <a:xfrm>
            <a:off x="314325" y="5465763"/>
            <a:ext cx="1285875" cy="528637"/>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Source</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
        <p:nvSpPr>
          <p:cNvPr id="30755" name="Text Box 37"/>
          <p:cNvSpPr txBox="1">
            <a:spLocks noChangeArrowheads="1"/>
          </p:cNvSpPr>
          <p:nvPr/>
        </p:nvSpPr>
        <p:spPr bwMode="auto">
          <a:xfrm>
            <a:off x="7572375" y="5457825"/>
            <a:ext cx="1285875" cy="528638"/>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Target</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Tree>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7" descr="cloud"/>
          <p:cNvPicPr>
            <a:picLocks noChangeAspect="1" noChangeArrowheads="1"/>
          </p:cNvPicPr>
          <p:nvPr/>
        </p:nvPicPr>
        <p:blipFill>
          <a:blip r:embed="rId3" cstate="print"/>
          <a:srcRect/>
          <a:stretch>
            <a:fillRect/>
          </a:stretch>
        </p:blipFill>
        <p:spPr bwMode="auto">
          <a:xfrm>
            <a:off x="3581400" y="4038600"/>
            <a:ext cx="1981200" cy="1524000"/>
          </a:xfrm>
          <a:prstGeom prst="rect">
            <a:avLst/>
          </a:prstGeom>
          <a:noFill/>
          <a:ln w="9525">
            <a:noFill/>
            <a:miter lim="800000"/>
            <a:headEnd/>
            <a:tailEnd/>
          </a:ln>
        </p:spPr>
      </p:pic>
      <p:sp>
        <p:nvSpPr>
          <p:cNvPr id="31747" name="Text Box 3"/>
          <p:cNvSpPr txBox="1">
            <a:spLocks noChangeArrowheads="1"/>
          </p:cNvSpPr>
          <p:nvPr/>
        </p:nvSpPr>
        <p:spPr bwMode="auto">
          <a:xfrm>
            <a:off x="812800" y="1919288"/>
            <a:ext cx="6789738" cy="631825"/>
          </a:xfrm>
          <a:prstGeom prst="rect">
            <a:avLst/>
          </a:prstGeom>
          <a:noFill/>
          <a:ln w="9525">
            <a:noFill/>
            <a:round/>
            <a:headEnd/>
            <a:tailEnd/>
          </a:ln>
        </p:spPr>
        <p:txBody>
          <a:bodyPr lIns="90000" tIns="46800" rIns="90000" bIns="46800">
            <a:spAutoFit/>
          </a:bodyPr>
          <a:lstStyle/>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p:txBody>
      </p:sp>
      <p:sp>
        <p:nvSpPr>
          <p:cNvPr id="31748" name="Text Box 4"/>
          <p:cNvSpPr txBox="1">
            <a:spLocks noChangeArrowheads="1"/>
          </p:cNvSpPr>
          <p:nvPr/>
        </p:nvSpPr>
        <p:spPr bwMode="auto">
          <a:xfrm>
            <a:off x="889000" y="388938"/>
            <a:ext cx="7581900" cy="857250"/>
          </a:xfrm>
          <a:prstGeom prst="rect">
            <a:avLst/>
          </a:prstGeom>
          <a:noFill/>
          <a:ln w="9525">
            <a:noFill/>
            <a:round/>
            <a:headEnd/>
            <a:tailEnd/>
          </a:ln>
        </p:spPr>
        <p:txBody>
          <a:bodyPr lIns="0" tIns="0" rIns="0" bIns="0"/>
          <a:lstStyle/>
          <a:p>
            <a:pPr algn="l"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a:solidFill>
                  <a:srgbClr val="000000"/>
                </a:solidFill>
                <a:latin typeface="Arial" charset="0"/>
              </a:rPr>
              <a:t>How Oracle GoldenGate Works</a:t>
            </a:r>
          </a:p>
          <a:p>
            <a:pPr algn="l"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400">
              <a:solidFill>
                <a:srgbClr val="000000"/>
              </a:solidFill>
              <a:latin typeface="Arial" charset="0"/>
            </a:endParaRPr>
          </a:p>
        </p:txBody>
      </p:sp>
      <p:pic>
        <p:nvPicPr>
          <p:cNvPr id="31749" name="Picture 5"/>
          <p:cNvPicPr>
            <a:picLocks noChangeAspect="1" noChangeArrowheads="1"/>
          </p:cNvPicPr>
          <p:nvPr/>
        </p:nvPicPr>
        <p:blipFill>
          <a:blip r:embed="rId4" cstate="print"/>
          <a:srcRect/>
          <a:stretch>
            <a:fillRect/>
          </a:stretch>
        </p:blipFill>
        <p:spPr bwMode="auto">
          <a:xfrm>
            <a:off x="109538" y="4410075"/>
            <a:ext cx="779462" cy="887413"/>
          </a:xfrm>
          <a:prstGeom prst="rect">
            <a:avLst/>
          </a:prstGeom>
          <a:noFill/>
          <a:ln w="9525">
            <a:noFill/>
            <a:round/>
            <a:headEnd/>
            <a:tailEnd/>
          </a:ln>
        </p:spPr>
      </p:pic>
      <p:pic>
        <p:nvPicPr>
          <p:cNvPr id="31750" name="Picture 6"/>
          <p:cNvPicPr>
            <a:picLocks noChangeAspect="1" noChangeArrowheads="1"/>
          </p:cNvPicPr>
          <p:nvPr/>
        </p:nvPicPr>
        <p:blipFill>
          <a:blip r:embed="rId4" cstate="print"/>
          <a:srcRect/>
          <a:stretch>
            <a:fillRect/>
          </a:stretch>
        </p:blipFill>
        <p:spPr bwMode="auto">
          <a:xfrm>
            <a:off x="304800" y="4605338"/>
            <a:ext cx="779463" cy="887412"/>
          </a:xfrm>
          <a:prstGeom prst="rect">
            <a:avLst/>
          </a:prstGeom>
          <a:noFill/>
          <a:ln w="9525">
            <a:noFill/>
            <a:round/>
            <a:headEnd/>
            <a:tailEnd/>
          </a:ln>
        </p:spPr>
      </p:pic>
      <p:pic>
        <p:nvPicPr>
          <p:cNvPr id="31751" name="Picture 7"/>
          <p:cNvPicPr>
            <a:picLocks noChangeAspect="1" noChangeArrowheads="1"/>
          </p:cNvPicPr>
          <p:nvPr/>
        </p:nvPicPr>
        <p:blipFill>
          <a:blip r:embed="rId4" cstate="print"/>
          <a:srcRect/>
          <a:stretch>
            <a:fillRect/>
          </a:stretch>
        </p:blipFill>
        <p:spPr bwMode="auto">
          <a:xfrm>
            <a:off x="7996238" y="4364038"/>
            <a:ext cx="779462" cy="887412"/>
          </a:xfrm>
          <a:prstGeom prst="rect">
            <a:avLst/>
          </a:prstGeom>
          <a:noFill/>
          <a:ln w="9525">
            <a:noFill/>
            <a:round/>
            <a:headEnd/>
            <a:tailEnd/>
          </a:ln>
        </p:spPr>
      </p:pic>
      <p:pic>
        <p:nvPicPr>
          <p:cNvPr id="31752" name="Picture 8"/>
          <p:cNvPicPr>
            <a:picLocks noChangeAspect="1" noChangeArrowheads="1"/>
          </p:cNvPicPr>
          <p:nvPr/>
        </p:nvPicPr>
        <p:blipFill>
          <a:blip r:embed="rId4" cstate="print"/>
          <a:srcRect/>
          <a:stretch>
            <a:fillRect/>
          </a:stretch>
        </p:blipFill>
        <p:spPr bwMode="auto">
          <a:xfrm>
            <a:off x="8245475" y="4591050"/>
            <a:ext cx="779463" cy="887413"/>
          </a:xfrm>
          <a:prstGeom prst="rect">
            <a:avLst/>
          </a:prstGeom>
          <a:noFill/>
          <a:ln w="9525">
            <a:noFill/>
            <a:round/>
            <a:headEnd/>
            <a:tailEnd/>
          </a:ln>
        </p:spPr>
      </p:pic>
      <p:sp>
        <p:nvSpPr>
          <p:cNvPr id="31753" name="AutoShape 9"/>
          <p:cNvSpPr>
            <a:spLocks noChangeArrowheads="1"/>
          </p:cNvSpPr>
          <p:nvPr/>
        </p:nvSpPr>
        <p:spPr bwMode="auto">
          <a:xfrm>
            <a:off x="1295400"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1754" name="Rectangle 10"/>
          <p:cNvSpPr>
            <a:spLocks noChangeArrowheads="1"/>
          </p:cNvSpPr>
          <p:nvPr/>
        </p:nvSpPr>
        <p:spPr bwMode="auto">
          <a:xfrm>
            <a:off x="2130425" y="4291013"/>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1755" name="Rectangle 11"/>
          <p:cNvSpPr>
            <a:spLocks noChangeArrowheads="1"/>
          </p:cNvSpPr>
          <p:nvPr/>
        </p:nvSpPr>
        <p:spPr bwMode="auto">
          <a:xfrm>
            <a:off x="2201863" y="436245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1756" name="Rectangle 12"/>
          <p:cNvSpPr>
            <a:spLocks noChangeArrowheads="1"/>
          </p:cNvSpPr>
          <p:nvPr/>
        </p:nvSpPr>
        <p:spPr bwMode="auto">
          <a:xfrm>
            <a:off x="2274888" y="4435475"/>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1757" name="AutoShape 13"/>
          <p:cNvSpPr>
            <a:spLocks noChangeArrowheads="1"/>
          </p:cNvSpPr>
          <p:nvPr/>
        </p:nvSpPr>
        <p:spPr bwMode="auto">
          <a:xfrm>
            <a:off x="2841625"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1758" name="Rectangle 14"/>
          <p:cNvSpPr>
            <a:spLocks noChangeArrowheads="1"/>
          </p:cNvSpPr>
          <p:nvPr/>
        </p:nvSpPr>
        <p:spPr bwMode="auto">
          <a:xfrm>
            <a:off x="6462713" y="4275138"/>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1759" name="Rectangle 15"/>
          <p:cNvSpPr>
            <a:spLocks noChangeArrowheads="1"/>
          </p:cNvSpPr>
          <p:nvPr/>
        </p:nvSpPr>
        <p:spPr bwMode="auto">
          <a:xfrm>
            <a:off x="6534150" y="4346575"/>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1760" name="Rectangle 16"/>
          <p:cNvSpPr>
            <a:spLocks noChangeArrowheads="1"/>
          </p:cNvSpPr>
          <p:nvPr/>
        </p:nvSpPr>
        <p:spPr bwMode="auto">
          <a:xfrm>
            <a:off x="6605588" y="441960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1761" name="AutoShape 17"/>
          <p:cNvSpPr>
            <a:spLocks noChangeArrowheads="1"/>
          </p:cNvSpPr>
          <p:nvPr/>
        </p:nvSpPr>
        <p:spPr bwMode="auto">
          <a:xfrm>
            <a:off x="5614988" y="4427538"/>
            <a:ext cx="700087" cy="306387"/>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1762" name="AutoShape 18"/>
          <p:cNvSpPr>
            <a:spLocks noChangeArrowheads="1"/>
          </p:cNvSpPr>
          <p:nvPr/>
        </p:nvSpPr>
        <p:spPr bwMode="auto">
          <a:xfrm>
            <a:off x="7126288" y="4427538"/>
            <a:ext cx="700087" cy="306387"/>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1763" name="Text Box 19"/>
          <p:cNvSpPr txBox="1">
            <a:spLocks noChangeArrowheads="1"/>
          </p:cNvSpPr>
          <p:nvPr/>
        </p:nvSpPr>
        <p:spPr bwMode="auto">
          <a:xfrm>
            <a:off x="4016375" y="4378325"/>
            <a:ext cx="1106488" cy="904875"/>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LAN/WAN</a:t>
            </a:r>
            <a:br>
              <a:rPr lang="en-US" sz="1600" b="0">
                <a:solidFill>
                  <a:srgbClr val="000000"/>
                </a:solidFill>
                <a:latin typeface="Arial" charset="0"/>
              </a:rPr>
            </a:br>
            <a:r>
              <a:rPr lang="en-US" sz="1600" b="0">
                <a:solidFill>
                  <a:srgbClr val="000000"/>
                </a:solidFill>
                <a:latin typeface="Arial" charset="0"/>
              </a:rPr>
              <a:t>Internet</a:t>
            </a:r>
          </a:p>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TCP/IP</a:t>
            </a:r>
          </a:p>
        </p:txBody>
      </p:sp>
      <p:sp>
        <p:nvSpPr>
          <p:cNvPr id="31764" name="Text Box 20"/>
          <p:cNvSpPr txBox="1">
            <a:spLocks noChangeArrowheads="1"/>
          </p:cNvSpPr>
          <p:nvPr/>
        </p:nvSpPr>
        <p:spPr bwMode="auto">
          <a:xfrm>
            <a:off x="1155700" y="4137025"/>
            <a:ext cx="901700"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Capture</a:t>
            </a:r>
          </a:p>
        </p:txBody>
      </p:sp>
      <p:sp>
        <p:nvSpPr>
          <p:cNvPr id="31765" name="Text Box 21"/>
          <p:cNvSpPr txBox="1">
            <a:spLocks noChangeArrowheads="1"/>
          </p:cNvSpPr>
          <p:nvPr/>
        </p:nvSpPr>
        <p:spPr bwMode="auto">
          <a:xfrm>
            <a:off x="2092325" y="3994150"/>
            <a:ext cx="574675"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Trail</a:t>
            </a:r>
          </a:p>
        </p:txBody>
      </p:sp>
      <p:sp>
        <p:nvSpPr>
          <p:cNvPr id="31766" name="Text Box 22"/>
          <p:cNvSpPr txBox="1">
            <a:spLocks noChangeArrowheads="1"/>
          </p:cNvSpPr>
          <p:nvPr/>
        </p:nvSpPr>
        <p:spPr bwMode="auto">
          <a:xfrm>
            <a:off x="2774950" y="4138613"/>
            <a:ext cx="711200" cy="309562"/>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Pump</a:t>
            </a:r>
          </a:p>
        </p:txBody>
      </p:sp>
      <p:sp>
        <p:nvSpPr>
          <p:cNvPr id="31767" name="Text Box 23"/>
          <p:cNvSpPr txBox="1">
            <a:spLocks noChangeArrowheads="1"/>
          </p:cNvSpPr>
          <p:nvPr/>
        </p:nvSpPr>
        <p:spPr bwMode="auto">
          <a:xfrm>
            <a:off x="7059613" y="4138613"/>
            <a:ext cx="914400" cy="309562"/>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Delivery</a:t>
            </a:r>
          </a:p>
        </p:txBody>
      </p:sp>
      <p:sp>
        <p:nvSpPr>
          <p:cNvPr id="31768" name="Text Box 24"/>
          <p:cNvSpPr txBox="1">
            <a:spLocks noChangeArrowheads="1"/>
          </p:cNvSpPr>
          <p:nvPr/>
        </p:nvSpPr>
        <p:spPr bwMode="auto">
          <a:xfrm>
            <a:off x="6446838" y="3994150"/>
            <a:ext cx="574675"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Trail</a:t>
            </a:r>
          </a:p>
        </p:txBody>
      </p:sp>
      <p:sp>
        <p:nvSpPr>
          <p:cNvPr id="31769" name="Text Box 27"/>
          <p:cNvSpPr txBox="1">
            <a:spLocks noChangeArrowheads="1"/>
          </p:cNvSpPr>
          <p:nvPr/>
        </p:nvSpPr>
        <p:spPr bwMode="auto">
          <a:xfrm>
            <a:off x="163513" y="919163"/>
            <a:ext cx="6675437" cy="593725"/>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Capture</a:t>
            </a:r>
            <a:r>
              <a:rPr lang="en-US" sz="1800" b="0">
                <a:solidFill>
                  <a:srgbClr val="808080"/>
                </a:solidFill>
                <a:latin typeface="Arial" charset="0"/>
              </a:rPr>
              <a:t>: committed transactions are captured (and can be filtered) as they occur by reading the </a:t>
            </a:r>
            <a:r>
              <a:rPr lang="en-US" sz="1800" b="0" u="sng">
                <a:solidFill>
                  <a:srgbClr val="808080"/>
                </a:solidFill>
                <a:latin typeface="Arial" charset="0"/>
              </a:rPr>
              <a:t>transaction logs</a:t>
            </a:r>
            <a:r>
              <a:rPr lang="en-US" sz="1800" b="0">
                <a:solidFill>
                  <a:srgbClr val="808080"/>
                </a:solidFill>
                <a:latin typeface="Arial" charset="0"/>
              </a:rPr>
              <a:t>.</a:t>
            </a:r>
          </a:p>
        </p:txBody>
      </p:sp>
      <p:sp>
        <p:nvSpPr>
          <p:cNvPr id="31770" name="Line 28"/>
          <p:cNvSpPr>
            <a:spLocks noChangeShapeType="1"/>
          </p:cNvSpPr>
          <p:nvPr/>
        </p:nvSpPr>
        <p:spPr bwMode="auto">
          <a:xfrm>
            <a:off x="1625600" y="1514475"/>
            <a:ext cx="1588" cy="25336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1771" name="Text Box 29"/>
          <p:cNvSpPr txBox="1">
            <a:spLocks noChangeArrowheads="1"/>
          </p:cNvSpPr>
          <p:nvPr/>
        </p:nvSpPr>
        <p:spPr bwMode="auto">
          <a:xfrm>
            <a:off x="1887538" y="1516063"/>
            <a:ext cx="4381500" cy="336550"/>
          </a:xfrm>
          <a:prstGeom prst="rect">
            <a:avLst/>
          </a:prstGeom>
          <a:noFill/>
          <a:ln w="9525">
            <a:noFill/>
            <a:round/>
            <a:headEnd/>
            <a:tailEnd/>
          </a:ln>
        </p:spPr>
        <p:txBody>
          <a:bodyPr wrap="none"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Trail</a:t>
            </a:r>
            <a:r>
              <a:rPr lang="en-US" sz="1800" b="0">
                <a:solidFill>
                  <a:srgbClr val="808080"/>
                </a:solidFill>
                <a:latin typeface="Arial" charset="0"/>
              </a:rPr>
              <a:t>: stages and queues data for routing.</a:t>
            </a:r>
          </a:p>
        </p:txBody>
      </p:sp>
      <p:sp>
        <p:nvSpPr>
          <p:cNvPr id="31772" name="Line 30"/>
          <p:cNvSpPr>
            <a:spLocks noChangeShapeType="1"/>
          </p:cNvSpPr>
          <p:nvPr/>
        </p:nvSpPr>
        <p:spPr bwMode="auto">
          <a:xfrm>
            <a:off x="2382838" y="1865313"/>
            <a:ext cx="1587" cy="2182812"/>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1773" name="Text Box 31"/>
          <p:cNvSpPr txBox="1">
            <a:spLocks noChangeArrowheads="1"/>
          </p:cNvSpPr>
          <p:nvPr/>
        </p:nvSpPr>
        <p:spPr bwMode="auto">
          <a:xfrm>
            <a:off x="2747963" y="1897063"/>
            <a:ext cx="4878387" cy="336550"/>
          </a:xfrm>
          <a:prstGeom prst="rect">
            <a:avLst/>
          </a:prstGeom>
          <a:noFill/>
          <a:ln w="9525">
            <a:noFill/>
            <a:round/>
            <a:headEnd/>
            <a:tailEnd/>
          </a:ln>
        </p:spPr>
        <p:txBody>
          <a:bodyPr wrap="none"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Pump</a:t>
            </a:r>
            <a:r>
              <a:rPr lang="en-US" sz="1800" b="0">
                <a:solidFill>
                  <a:srgbClr val="808080"/>
                </a:solidFill>
                <a:latin typeface="Arial" charset="0"/>
              </a:rPr>
              <a:t>: distributes data for routing to target(s). </a:t>
            </a:r>
          </a:p>
        </p:txBody>
      </p:sp>
      <p:sp>
        <p:nvSpPr>
          <p:cNvPr id="31774" name="Line 32"/>
          <p:cNvSpPr>
            <a:spLocks noChangeShapeType="1"/>
          </p:cNvSpPr>
          <p:nvPr/>
        </p:nvSpPr>
        <p:spPr bwMode="auto">
          <a:xfrm>
            <a:off x="3138488" y="2271713"/>
            <a:ext cx="1587" cy="1776412"/>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1775" name="Text Box 33"/>
          <p:cNvSpPr txBox="1">
            <a:spLocks noChangeArrowheads="1"/>
          </p:cNvSpPr>
          <p:nvPr/>
        </p:nvSpPr>
        <p:spPr bwMode="auto">
          <a:xfrm>
            <a:off x="3460750" y="2251075"/>
            <a:ext cx="3575050" cy="846138"/>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Route</a:t>
            </a:r>
            <a:r>
              <a:rPr lang="en-US" sz="1800" b="0">
                <a:solidFill>
                  <a:srgbClr val="808080"/>
                </a:solidFill>
                <a:latin typeface="Arial" charset="0"/>
              </a:rPr>
              <a:t>: data is compressed, encrypted for routing to target(s).</a:t>
            </a:r>
          </a:p>
        </p:txBody>
      </p:sp>
      <p:sp>
        <p:nvSpPr>
          <p:cNvPr id="31776" name="Text Box 34"/>
          <p:cNvSpPr txBox="1">
            <a:spLocks noChangeArrowheads="1"/>
          </p:cNvSpPr>
          <p:nvPr/>
        </p:nvSpPr>
        <p:spPr bwMode="auto">
          <a:xfrm>
            <a:off x="4641850" y="2863850"/>
            <a:ext cx="4622800" cy="615950"/>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000000"/>
                </a:solidFill>
                <a:latin typeface="Arial" charset="0"/>
              </a:rPr>
              <a:t>Delivery</a:t>
            </a:r>
            <a:r>
              <a:rPr lang="en-US" sz="1800" b="0">
                <a:solidFill>
                  <a:srgbClr val="000000"/>
                </a:solidFill>
                <a:latin typeface="Arial" charset="0"/>
              </a:rPr>
              <a:t>: applies data with transaction integrity, transforming the data as required.</a:t>
            </a:r>
          </a:p>
        </p:txBody>
      </p:sp>
      <p:sp>
        <p:nvSpPr>
          <p:cNvPr id="31777" name="Line 35"/>
          <p:cNvSpPr>
            <a:spLocks noChangeShapeType="1"/>
          </p:cNvSpPr>
          <p:nvPr/>
        </p:nvSpPr>
        <p:spPr bwMode="auto">
          <a:xfrm>
            <a:off x="2592388" y="3622675"/>
            <a:ext cx="1587" cy="4254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1778" name="Line 36"/>
          <p:cNvSpPr>
            <a:spLocks noChangeShapeType="1"/>
          </p:cNvSpPr>
          <p:nvPr/>
        </p:nvSpPr>
        <p:spPr bwMode="auto">
          <a:xfrm>
            <a:off x="6732588" y="3622675"/>
            <a:ext cx="1587" cy="4254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1779" name="Line 37"/>
          <p:cNvSpPr>
            <a:spLocks noChangeShapeType="1"/>
          </p:cNvSpPr>
          <p:nvPr/>
        </p:nvSpPr>
        <p:spPr bwMode="auto">
          <a:xfrm>
            <a:off x="2592388" y="3622675"/>
            <a:ext cx="4138612" cy="1588"/>
          </a:xfrm>
          <a:prstGeom prst="line">
            <a:avLst/>
          </a:prstGeom>
          <a:noFill/>
          <a:ln w="18360">
            <a:solidFill>
              <a:srgbClr val="808080"/>
            </a:solidFill>
            <a:prstDash val="sysDot"/>
            <a:round/>
            <a:headEnd/>
            <a:tailEnd/>
          </a:ln>
        </p:spPr>
        <p:txBody>
          <a:bodyPr/>
          <a:lstStyle/>
          <a:p>
            <a:pPr>
              <a:buClr>
                <a:srgbClr val="667263"/>
              </a:buClr>
            </a:pPr>
            <a:endParaRPr lang="it-IT">
              <a:solidFill>
                <a:srgbClr val="000000"/>
              </a:solidFill>
              <a:latin typeface="Arial" charset="0"/>
            </a:endParaRPr>
          </a:p>
        </p:txBody>
      </p:sp>
      <p:sp>
        <p:nvSpPr>
          <p:cNvPr id="31780" name="Line 38"/>
          <p:cNvSpPr>
            <a:spLocks noChangeShapeType="1"/>
          </p:cNvSpPr>
          <p:nvPr/>
        </p:nvSpPr>
        <p:spPr bwMode="auto">
          <a:xfrm flipV="1">
            <a:off x="4591050" y="2832100"/>
            <a:ext cx="1588" cy="792163"/>
          </a:xfrm>
          <a:prstGeom prst="line">
            <a:avLst/>
          </a:prstGeom>
          <a:noFill/>
          <a:ln w="18360">
            <a:solidFill>
              <a:srgbClr val="808080"/>
            </a:solidFill>
            <a:prstDash val="sysDot"/>
            <a:round/>
            <a:headEnd/>
            <a:tailEnd/>
          </a:ln>
        </p:spPr>
        <p:txBody>
          <a:bodyPr/>
          <a:lstStyle/>
          <a:p>
            <a:pPr>
              <a:buClr>
                <a:srgbClr val="667263"/>
              </a:buClr>
            </a:pPr>
            <a:endParaRPr lang="it-IT">
              <a:solidFill>
                <a:srgbClr val="000000"/>
              </a:solidFill>
              <a:latin typeface="Arial" charset="0"/>
            </a:endParaRPr>
          </a:p>
        </p:txBody>
      </p:sp>
      <p:sp>
        <p:nvSpPr>
          <p:cNvPr id="31781" name="Line 39"/>
          <p:cNvSpPr>
            <a:spLocks noChangeShapeType="1"/>
          </p:cNvSpPr>
          <p:nvPr/>
        </p:nvSpPr>
        <p:spPr bwMode="auto">
          <a:xfrm>
            <a:off x="7529513" y="3419475"/>
            <a:ext cx="1587" cy="6286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1782" name="Text Box 40"/>
          <p:cNvSpPr txBox="1">
            <a:spLocks noChangeArrowheads="1"/>
          </p:cNvSpPr>
          <p:nvPr/>
        </p:nvSpPr>
        <p:spPr bwMode="auto">
          <a:xfrm>
            <a:off x="314325" y="5465763"/>
            <a:ext cx="1285875" cy="528637"/>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Source</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
        <p:nvSpPr>
          <p:cNvPr id="31783" name="Text Box 41"/>
          <p:cNvSpPr txBox="1">
            <a:spLocks noChangeArrowheads="1"/>
          </p:cNvSpPr>
          <p:nvPr/>
        </p:nvSpPr>
        <p:spPr bwMode="auto">
          <a:xfrm>
            <a:off x="7615238" y="5457825"/>
            <a:ext cx="1285875" cy="528638"/>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Target</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Tree>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7" descr="cloud"/>
          <p:cNvPicPr>
            <a:picLocks noChangeAspect="1" noChangeArrowheads="1"/>
          </p:cNvPicPr>
          <p:nvPr/>
        </p:nvPicPr>
        <p:blipFill>
          <a:blip r:embed="rId3" cstate="print"/>
          <a:srcRect/>
          <a:stretch>
            <a:fillRect/>
          </a:stretch>
        </p:blipFill>
        <p:spPr bwMode="auto">
          <a:xfrm>
            <a:off x="3581400" y="4038600"/>
            <a:ext cx="1981200" cy="1524000"/>
          </a:xfrm>
          <a:prstGeom prst="rect">
            <a:avLst/>
          </a:prstGeom>
          <a:noFill/>
          <a:ln w="9525">
            <a:noFill/>
            <a:miter lim="800000"/>
            <a:headEnd/>
            <a:tailEnd/>
          </a:ln>
        </p:spPr>
      </p:pic>
      <p:sp>
        <p:nvSpPr>
          <p:cNvPr id="32771" name="Text Box 3"/>
          <p:cNvSpPr txBox="1">
            <a:spLocks noChangeArrowheads="1"/>
          </p:cNvSpPr>
          <p:nvPr/>
        </p:nvSpPr>
        <p:spPr bwMode="auto">
          <a:xfrm>
            <a:off x="812800" y="1919288"/>
            <a:ext cx="6789738" cy="631825"/>
          </a:xfrm>
          <a:prstGeom prst="rect">
            <a:avLst/>
          </a:prstGeom>
          <a:noFill/>
          <a:ln w="9525">
            <a:noFill/>
            <a:round/>
            <a:headEnd/>
            <a:tailEnd/>
          </a:ln>
        </p:spPr>
        <p:txBody>
          <a:bodyPr lIns="90000" tIns="46800" rIns="90000" bIns="46800">
            <a:spAutoFit/>
          </a:bodyPr>
          <a:lstStyle/>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a:p>
            <a:pPr defTabSz="457200">
              <a:spcBef>
                <a:spcPts val="4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a:solidFill>
                <a:srgbClr val="000000"/>
              </a:solidFill>
              <a:latin typeface="Arial" charset="0"/>
            </a:endParaRPr>
          </a:p>
        </p:txBody>
      </p:sp>
      <p:sp>
        <p:nvSpPr>
          <p:cNvPr id="32772" name="Text Box 4"/>
          <p:cNvSpPr txBox="1">
            <a:spLocks noChangeArrowheads="1"/>
          </p:cNvSpPr>
          <p:nvPr/>
        </p:nvSpPr>
        <p:spPr bwMode="auto">
          <a:xfrm>
            <a:off x="889000" y="388938"/>
            <a:ext cx="7581900" cy="857250"/>
          </a:xfrm>
          <a:prstGeom prst="rect">
            <a:avLst/>
          </a:prstGeom>
          <a:noFill/>
          <a:ln w="9525">
            <a:noFill/>
            <a:round/>
            <a:headEnd/>
            <a:tailEnd/>
          </a:ln>
        </p:spPr>
        <p:txBody>
          <a:bodyPr lIns="0" tIns="0" rIns="0" bIns="0"/>
          <a:lstStyle/>
          <a:p>
            <a:pPr algn="l"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a:solidFill>
                  <a:srgbClr val="000000"/>
                </a:solidFill>
                <a:latin typeface="Arial" charset="0"/>
              </a:rPr>
              <a:t>How Oracle GoldenGate Works</a:t>
            </a:r>
          </a:p>
          <a:p>
            <a:pPr algn="l" defTabSz="457200">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2400">
              <a:solidFill>
                <a:srgbClr val="000000"/>
              </a:solidFill>
              <a:latin typeface="Arial" charset="0"/>
            </a:endParaRPr>
          </a:p>
        </p:txBody>
      </p:sp>
      <p:pic>
        <p:nvPicPr>
          <p:cNvPr id="32773" name="Picture 5"/>
          <p:cNvPicPr>
            <a:picLocks noChangeAspect="1" noChangeArrowheads="1"/>
          </p:cNvPicPr>
          <p:nvPr/>
        </p:nvPicPr>
        <p:blipFill>
          <a:blip r:embed="rId4" cstate="print"/>
          <a:srcRect/>
          <a:stretch>
            <a:fillRect/>
          </a:stretch>
        </p:blipFill>
        <p:spPr bwMode="auto">
          <a:xfrm>
            <a:off x="109538" y="4410075"/>
            <a:ext cx="779462" cy="887413"/>
          </a:xfrm>
          <a:prstGeom prst="rect">
            <a:avLst/>
          </a:prstGeom>
          <a:noFill/>
          <a:ln w="9525">
            <a:noFill/>
            <a:round/>
            <a:headEnd/>
            <a:tailEnd/>
          </a:ln>
        </p:spPr>
      </p:pic>
      <p:pic>
        <p:nvPicPr>
          <p:cNvPr id="32774" name="Picture 6"/>
          <p:cNvPicPr>
            <a:picLocks noChangeAspect="1" noChangeArrowheads="1"/>
          </p:cNvPicPr>
          <p:nvPr/>
        </p:nvPicPr>
        <p:blipFill>
          <a:blip r:embed="rId4" cstate="print"/>
          <a:srcRect/>
          <a:stretch>
            <a:fillRect/>
          </a:stretch>
        </p:blipFill>
        <p:spPr bwMode="auto">
          <a:xfrm>
            <a:off x="304800" y="4605338"/>
            <a:ext cx="779463" cy="887412"/>
          </a:xfrm>
          <a:prstGeom prst="rect">
            <a:avLst/>
          </a:prstGeom>
          <a:noFill/>
          <a:ln w="9525">
            <a:noFill/>
            <a:round/>
            <a:headEnd/>
            <a:tailEnd/>
          </a:ln>
        </p:spPr>
      </p:pic>
      <p:pic>
        <p:nvPicPr>
          <p:cNvPr id="32775" name="Picture 7"/>
          <p:cNvPicPr>
            <a:picLocks noChangeAspect="1" noChangeArrowheads="1"/>
          </p:cNvPicPr>
          <p:nvPr/>
        </p:nvPicPr>
        <p:blipFill>
          <a:blip r:embed="rId4" cstate="print"/>
          <a:srcRect/>
          <a:stretch>
            <a:fillRect/>
          </a:stretch>
        </p:blipFill>
        <p:spPr bwMode="auto">
          <a:xfrm>
            <a:off x="7996238" y="4364038"/>
            <a:ext cx="779462" cy="887412"/>
          </a:xfrm>
          <a:prstGeom prst="rect">
            <a:avLst/>
          </a:prstGeom>
          <a:noFill/>
          <a:ln w="9525">
            <a:noFill/>
            <a:round/>
            <a:headEnd/>
            <a:tailEnd/>
          </a:ln>
        </p:spPr>
      </p:pic>
      <p:pic>
        <p:nvPicPr>
          <p:cNvPr id="32776" name="Picture 8"/>
          <p:cNvPicPr>
            <a:picLocks noChangeAspect="1" noChangeArrowheads="1"/>
          </p:cNvPicPr>
          <p:nvPr/>
        </p:nvPicPr>
        <p:blipFill>
          <a:blip r:embed="rId4" cstate="print"/>
          <a:srcRect/>
          <a:stretch>
            <a:fillRect/>
          </a:stretch>
        </p:blipFill>
        <p:spPr bwMode="auto">
          <a:xfrm>
            <a:off x="8245475" y="4591050"/>
            <a:ext cx="779463" cy="887413"/>
          </a:xfrm>
          <a:prstGeom prst="rect">
            <a:avLst/>
          </a:prstGeom>
          <a:noFill/>
          <a:ln w="9525">
            <a:noFill/>
            <a:round/>
            <a:headEnd/>
            <a:tailEnd/>
          </a:ln>
        </p:spPr>
      </p:pic>
      <p:sp>
        <p:nvSpPr>
          <p:cNvPr id="32777" name="AutoShape 9"/>
          <p:cNvSpPr>
            <a:spLocks noChangeArrowheads="1"/>
          </p:cNvSpPr>
          <p:nvPr/>
        </p:nvSpPr>
        <p:spPr bwMode="auto">
          <a:xfrm>
            <a:off x="1295400"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2778" name="Rectangle 10"/>
          <p:cNvSpPr>
            <a:spLocks noChangeArrowheads="1"/>
          </p:cNvSpPr>
          <p:nvPr/>
        </p:nvSpPr>
        <p:spPr bwMode="auto">
          <a:xfrm>
            <a:off x="2130425" y="4291013"/>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779" name="Rectangle 11"/>
          <p:cNvSpPr>
            <a:spLocks noChangeArrowheads="1"/>
          </p:cNvSpPr>
          <p:nvPr/>
        </p:nvSpPr>
        <p:spPr bwMode="auto">
          <a:xfrm>
            <a:off x="2201863" y="436245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780" name="Rectangle 12"/>
          <p:cNvSpPr>
            <a:spLocks noChangeArrowheads="1"/>
          </p:cNvSpPr>
          <p:nvPr/>
        </p:nvSpPr>
        <p:spPr bwMode="auto">
          <a:xfrm>
            <a:off x="2274888" y="4435475"/>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781" name="AutoShape 13"/>
          <p:cNvSpPr>
            <a:spLocks noChangeArrowheads="1"/>
          </p:cNvSpPr>
          <p:nvPr/>
        </p:nvSpPr>
        <p:spPr bwMode="auto">
          <a:xfrm>
            <a:off x="2841625" y="4425950"/>
            <a:ext cx="700088" cy="306388"/>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2782" name="Rectangle 14"/>
          <p:cNvSpPr>
            <a:spLocks noChangeArrowheads="1"/>
          </p:cNvSpPr>
          <p:nvPr/>
        </p:nvSpPr>
        <p:spPr bwMode="auto">
          <a:xfrm>
            <a:off x="6462713" y="4275138"/>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783" name="Rectangle 15"/>
          <p:cNvSpPr>
            <a:spLocks noChangeArrowheads="1"/>
          </p:cNvSpPr>
          <p:nvPr/>
        </p:nvSpPr>
        <p:spPr bwMode="auto">
          <a:xfrm>
            <a:off x="6534150" y="4346575"/>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784" name="Rectangle 16"/>
          <p:cNvSpPr>
            <a:spLocks noChangeArrowheads="1"/>
          </p:cNvSpPr>
          <p:nvPr/>
        </p:nvSpPr>
        <p:spPr bwMode="auto">
          <a:xfrm>
            <a:off x="6605588" y="441960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785" name="AutoShape 17"/>
          <p:cNvSpPr>
            <a:spLocks noChangeArrowheads="1"/>
          </p:cNvSpPr>
          <p:nvPr/>
        </p:nvSpPr>
        <p:spPr bwMode="auto">
          <a:xfrm>
            <a:off x="5614988" y="4427538"/>
            <a:ext cx="700087" cy="306387"/>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2786" name="AutoShape 18"/>
          <p:cNvSpPr>
            <a:spLocks noChangeArrowheads="1"/>
          </p:cNvSpPr>
          <p:nvPr/>
        </p:nvSpPr>
        <p:spPr bwMode="auto">
          <a:xfrm>
            <a:off x="7126288" y="4427538"/>
            <a:ext cx="700087" cy="306387"/>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2787" name="Text Box 19"/>
          <p:cNvSpPr txBox="1">
            <a:spLocks noChangeArrowheads="1"/>
          </p:cNvSpPr>
          <p:nvPr/>
        </p:nvSpPr>
        <p:spPr bwMode="auto">
          <a:xfrm>
            <a:off x="4016375" y="4378325"/>
            <a:ext cx="1106488" cy="904875"/>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LAN/WAN</a:t>
            </a:r>
            <a:br>
              <a:rPr lang="en-US" sz="1600" b="0">
                <a:solidFill>
                  <a:srgbClr val="000000"/>
                </a:solidFill>
                <a:latin typeface="Arial" charset="0"/>
              </a:rPr>
            </a:br>
            <a:r>
              <a:rPr lang="en-US" sz="1600" b="0">
                <a:solidFill>
                  <a:srgbClr val="000000"/>
                </a:solidFill>
                <a:latin typeface="Arial" charset="0"/>
              </a:rPr>
              <a:t>Internet</a:t>
            </a:r>
          </a:p>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TCP/IP</a:t>
            </a:r>
          </a:p>
        </p:txBody>
      </p:sp>
      <p:sp>
        <p:nvSpPr>
          <p:cNvPr id="32788" name="Text Box 20"/>
          <p:cNvSpPr txBox="1">
            <a:spLocks noChangeArrowheads="1"/>
          </p:cNvSpPr>
          <p:nvPr/>
        </p:nvSpPr>
        <p:spPr bwMode="auto">
          <a:xfrm>
            <a:off x="1155700" y="4137025"/>
            <a:ext cx="901700"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Capture</a:t>
            </a:r>
          </a:p>
        </p:txBody>
      </p:sp>
      <p:sp>
        <p:nvSpPr>
          <p:cNvPr id="32789" name="Text Box 21"/>
          <p:cNvSpPr txBox="1">
            <a:spLocks noChangeArrowheads="1"/>
          </p:cNvSpPr>
          <p:nvPr/>
        </p:nvSpPr>
        <p:spPr bwMode="auto">
          <a:xfrm>
            <a:off x="2092325" y="3994150"/>
            <a:ext cx="574675"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Trail</a:t>
            </a:r>
          </a:p>
        </p:txBody>
      </p:sp>
      <p:sp>
        <p:nvSpPr>
          <p:cNvPr id="32790" name="Text Box 22"/>
          <p:cNvSpPr txBox="1">
            <a:spLocks noChangeArrowheads="1"/>
          </p:cNvSpPr>
          <p:nvPr/>
        </p:nvSpPr>
        <p:spPr bwMode="auto">
          <a:xfrm>
            <a:off x="2774950" y="4138613"/>
            <a:ext cx="711200" cy="309562"/>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Pump</a:t>
            </a:r>
          </a:p>
        </p:txBody>
      </p:sp>
      <p:sp>
        <p:nvSpPr>
          <p:cNvPr id="32791" name="Text Box 23"/>
          <p:cNvSpPr txBox="1">
            <a:spLocks noChangeArrowheads="1"/>
          </p:cNvSpPr>
          <p:nvPr/>
        </p:nvSpPr>
        <p:spPr bwMode="auto">
          <a:xfrm>
            <a:off x="7059613" y="4138613"/>
            <a:ext cx="914400" cy="309562"/>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Delivery</a:t>
            </a:r>
          </a:p>
        </p:txBody>
      </p:sp>
      <p:sp>
        <p:nvSpPr>
          <p:cNvPr id="32792" name="Text Box 24"/>
          <p:cNvSpPr txBox="1">
            <a:spLocks noChangeArrowheads="1"/>
          </p:cNvSpPr>
          <p:nvPr/>
        </p:nvSpPr>
        <p:spPr bwMode="auto">
          <a:xfrm>
            <a:off x="6446838" y="3994150"/>
            <a:ext cx="574675" cy="309563"/>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Trail</a:t>
            </a:r>
          </a:p>
        </p:txBody>
      </p:sp>
      <p:sp>
        <p:nvSpPr>
          <p:cNvPr id="32793" name="Text Box 27"/>
          <p:cNvSpPr txBox="1">
            <a:spLocks noChangeArrowheads="1"/>
          </p:cNvSpPr>
          <p:nvPr/>
        </p:nvSpPr>
        <p:spPr bwMode="auto">
          <a:xfrm>
            <a:off x="163513" y="919163"/>
            <a:ext cx="6675437" cy="593725"/>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Capture</a:t>
            </a:r>
            <a:r>
              <a:rPr lang="en-US" sz="1800" b="0">
                <a:solidFill>
                  <a:srgbClr val="808080"/>
                </a:solidFill>
                <a:latin typeface="Arial" charset="0"/>
              </a:rPr>
              <a:t>: committed transactions are captured (and can be filtered) as they occur by reading the </a:t>
            </a:r>
            <a:r>
              <a:rPr lang="en-US" sz="1800" b="0" u="sng">
                <a:solidFill>
                  <a:srgbClr val="808080"/>
                </a:solidFill>
                <a:latin typeface="Arial" charset="0"/>
              </a:rPr>
              <a:t>transaction logs</a:t>
            </a:r>
            <a:r>
              <a:rPr lang="en-US" sz="1800" b="0">
                <a:solidFill>
                  <a:srgbClr val="808080"/>
                </a:solidFill>
                <a:latin typeface="Arial" charset="0"/>
              </a:rPr>
              <a:t>.</a:t>
            </a:r>
          </a:p>
        </p:txBody>
      </p:sp>
      <p:sp>
        <p:nvSpPr>
          <p:cNvPr id="32794" name="Line 28"/>
          <p:cNvSpPr>
            <a:spLocks noChangeShapeType="1"/>
          </p:cNvSpPr>
          <p:nvPr/>
        </p:nvSpPr>
        <p:spPr bwMode="auto">
          <a:xfrm>
            <a:off x="1625600" y="1514475"/>
            <a:ext cx="1588" cy="25336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2795" name="Text Box 29"/>
          <p:cNvSpPr txBox="1">
            <a:spLocks noChangeArrowheads="1"/>
          </p:cNvSpPr>
          <p:nvPr/>
        </p:nvSpPr>
        <p:spPr bwMode="auto">
          <a:xfrm>
            <a:off x="1887538" y="1516063"/>
            <a:ext cx="4381500" cy="336550"/>
          </a:xfrm>
          <a:prstGeom prst="rect">
            <a:avLst/>
          </a:prstGeom>
          <a:noFill/>
          <a:ln w="9525">
            <a:noFill/>
            <a:round/>
            <a:headEnd/>
            <a:tailEnd/>
          </a:ln>
        </p:spPr>
        <p:txBody>
          <a:bodyPr wrap="none"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Trail</a:t>
            </a:r>
            <a:r>
              <a:rPr lang="en-US" sz="1800" b="0">
                <a:solidFill>
                  <a:srgbClr val="808080"/>
                </a:solidFill>
                <a:latin typeface="Arial" charset="0"/>
              </a:rPr>
              <a:t>: stages and queues data for routing.</a:t>
            </a:r>
          </a:p>
        </p:txBody>
      </p:sp>
      <p:sp>
        <p:nvSpPr>
          <p:cNvPr id="32796" name="Line 30"/>
          <p:cNvSpPr>
            <a:spLocks noChangeShapeType="1"/>
          </p:cNvSpPr>
          <p:nvPr/>
        </p:nvSpPr>
        <p:spPr bwMode="auto">
          <a:xfrm>
            <a:off x="2382838" y="1865313"/>
            <a:ext cx="1587" cy="2182812"/>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2797" name="Text Box 31"/>
          <p:cNvSpPr txBox="1">
            <a:spLocks noChangeArrowheads="1"/>
          </p:cNvSpPr>
          <p:nvPr/>
        </p:nvSpPr>
        <p:spPr bwMode="auto">
          <a:xfrm>
            <a:off x="2747963" y="1897063"/>
            <a:ext cx="4878387" cy="336550"/>
          </a:xfrm>
          <a:prstGeom prst="rect">
            <a:avLst/>
          </a:prstGeom>
          <a:noFill/>
          <a:ln w="9525">
            <a:noFill/>
            <a:round/>
            <a:headEnd/>
            <a:tailEnd/>
          </a:ln>
        </p:spPr>
        <p:txBody>
          <a:bodyPr wrap="none"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Pump</a:t>
            </a:r>
            <a:r>
              <a:rPr lang="en-US" sz="1800" b="0">
                <a:solidFill>
                  <a:srgbClr val="808080"/>
                </a:solidFill>
                <a:latin typeface="Arial" charset="0"/>
              </a:rPr>
              <a:t>: distributes data for routing to target(s). </a:t>
            </a:r>
          </a:p>
        </p:txBody>
      </p:sp>
      <p:sp>
        <p:nvSpPr>
          <p:cNvPr id="32798" name="Line 32"/>
          <p:cNvSpPr>
            <a:spLocks noChangeShapeType="1"/>
          </p:cNvSpPr>
          <p:nvPr/>
        </p:nvSpPr>
        <p:spPr bwMode="auto">
          <a:xfrm>
            <a:off x="3138488" y="2271713"/>
            <a:ext cx="1587" cy="1776412"/>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2799" name="Text Box 33"/>
          <p:cNvSpPr txBox="1">
            <a:spLocks noChangeArrowheads="1"/>
          </p:cNvSpPr>
          <p:nvPr/>
        </p:nvSpPr>
        <p:spPr bwMode="auto">
          <a:xfrm>
            <a:off x="3460750" y="2251075"/>
            <a:ext cx="3575050" cy="846138"/>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Route</a:t>
            </a:r>
            <a:r>
              <a:rPr lang="en-US" sz="1800" b="0">
                <a:solidFill>
                  <a:srgbClr val="808080"/>
                </a:solidFill>
                <a:latin typeface="Arial" charset="0"/>
              </a:rPr>
              <a:t>: data is compressed, encrypted for routing to target(s).</a:t>
            </a:r>
          </a:p>
        </p:txBody>
      </p:sp>
      <p:sp>
        <p:nvSpPr>
          <p:cNvPr id="32800" name="Text Box 34"/>
          <p:cNvSpPr txBox="1">
            <a:spLocks noChangeArrowheads="1"/>
          </p:cNvSpPr>
          <p:nvPr/>
        </p:nvSpPr>
        <p:spPr bwMode="auto">
          <a:xfrm>
            <a:off x="4641850" y="2863850"/>
            <a:ext cx="4622800" cy="615950"/>
          </a:xfrm>
          <a:prstGeom prst="rect">
            <a:avLst/>
          </a:prstGeom>
          <a:noFill/>
          <a:ln w="9525">
            <a:noFill/>
            <a:round/>
            <a:headEnd/>
            <a:tailEnd/>
          </a:ln>
        </p:spPr>
        <p:txBody>
          <a:bodyPr lIns="90000" tIns="45000" rIns="90000" bIns="45000"/>
          <a:lstStyle/>
          <a:p>
            <a:pPr algn="l" defTabSz="457200">
              <a:spcBef>
                <a:spcPts val="1250"/>
              </a:spcBef>
              <a:buClr>
                <a:srgbClr val="000000"/>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rgbClr val="808080"/>
                </a:solidFill>
                <a:latin typeface="Arial" charset="0"/>
              </a:rPr>
              <a:t>Delivery</a:t>
            </a:r>
            <a:r>
              <a:rPr lang="en-US" sz="1800" b="0">
                <a:solidFill>
                  <a:srgbClr val="808080"/>
                </a:solidFill>
                <a:latin typeface="Arial" charset="0"/>
              </a:rPr>
              <a:t>: applies data with transaction integrity, transforming the data as required.</a:t>
            </a:r>
          </a:p>
        </p:txBody>
      </p:sp>
      <p:sp>
        <p:nvSpPr>
          <p:cNvPr id="32801" name="Line 35"/>
          <p:cNvSpPr>
            <a:spLocks noChangeShapeType="1"/>
          </p:cNvSpPr>
          <p:nvPr/>
        </p:nvSpPr>
        <p:spPr bwMode="auto">
          <a:xfrm>
            <a:off x="2592388" y="3622675"/>
            <a:ext cx="1587" cy="4254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2802" name="Line 36"/>
          <p:cNvSpPr>
            <a:spLocks noChangeShapeType="1"/>
          </p:cNvSpPr>
          <p:nvPr/>
        </p:nvSpPr>
        <p:spPr bwMode="auto">
          <a:xfrm>
            <a:off x="6732588" y="3622675"/>
            <a:ext cx="1587" cy="4254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2803" name="Line 37"/>
          <p:cNvSpPr>
            <a:spLocks noChangeShapeType="1"/>
          </p:cNvSpPr>
          <p:nvPr/>
        </p:nvSpPr>
        <p:spPr bwMode="auto">
          <a:xfrm>
            <a:off x="2592388" y="3622675"/>
            <a:ext cx="4138612" cy="1588"/>
          </a:xfrm>
          <a:prstGeom prst="line">
            <a:avLst/>
          </a:prstGeom>
          <a:noFill/>
          <a:ln w="18360">
            <a:solidFill>
              <a:srgbClr val="808080"/>
            </a:solidFill>
            <a:prstDash val="sysDot"/>
            <a:round/>
            <a:headEnd/>
            <a:tailEnd/>
          </a:ln>
        </p:spPr>
        <p:txBody>
          <a:bodyPr/>
          <a:lstStyle/>
          <a:p>
            <a:pPr>
              <a:buClr>
                <a:srgbClr val="667263"/>
              </a:buClr>
            </a:pPr>
            <a:endParaRPr lang="it-IT">
              <a:solidFill>
                <a:srgbClr val="000000"/>
              </a:solidFill>
              <a:latin typeface="Arial" charset="0"/>
            </a:endParaRPr>
          </a:p>
        </p:txBody>
      </p:sp>
      <p:sp>
        <p:nvSpPr>
          <p:cNvPr id="32804" name="Line 38"/>
          <p:cNvSpPr>
            <a:spLocks noChangeShapeType="1"/>
          </p:cNvSpPr>
          <p:nvPr/>
        </p:nvSpPr>
        <p:spPr bwMode="auto">
          <a:xfrm flipV="1">
            <a:off x="4591050" y="2832100"/>
            <a:ext cx="1588" cy="792163"/>
          </a:xfrm>
          <a:prstGeom prst="line">
            <a:avLst/>
          </a:prstGeom>
          <a:noFill/>
          <a:ln w="18360">
            <a:solidFill>
              <a:srgbClr val="808080"/>
            </a:solidFill>
            <a:prstDash val="sysDot"/>
            <a:round/>
            <a:headEnd/>
            <a:tailEnd/>
          </a:ln>
        </p:spPr>
        <p:txBody>
          <a:bodyPr/>
          <a:lstStyle/>
          <a:p>
            <a:pPr>
              <a:buClr>
                <a:srgbClr val="667263"/>
              </a:buClr>
            </a:pPr>
            <a:endParaRPr lang="it-IT">
              <a:solidFill>
                <a:srgbClr val="000000"/>
              </a:solidFill>
              <a:latin typeface="Arial" charset="0"/>
            </a:endParaRPr>
          </a:p>
        </p:txBody>
      </p:sp>
      <p:sp>
        <p:nvSpPr>
          <p:cNvPr id="32805" name="Line 39"/>
          <p:cNvSpPr>
            <a:spLocks noChangeShapeType="1"/>
          </p:cNvSpPr>
          <p:nvPr/>
        </p:nvSpPr>
        <p:spPr bwMode="auto">
          <a:xfrm>
            <a:off x="7529513" y="3419475"/>
            <a:ext cx="1587" cy="628650"/>
          </a:xfrm>
          <a:prstGeom prst="line">
            <a:avLst/>
          </a:prstGeom>
          <a:noFill/>
          <a:ln w="19080">
            <a:solidFill>
              <a:srgbClr val="808080"/>
            </a:solidFill>
            <a:prstDash val="sysDot"/>
            <a:miter lim="800000"/>
            <a:headEnd/>
            <a:tailEnd type="triangle" w="med" len="med"/>
          </a:ln>
        </p:spPr>
        <p:txBody>
          <a:bodyPr/>
          <a:lstStyle/>
          <a:p>
            <a:pPr>
              <a:buClr>
                <a:srgbClr val="667263"/>
              </a:buClr>
            </a:pPr>
            <a:endParaRPr lang="it-IT">
              <a:solidFill>
                <a:srgbClr val="000000"/>
              </a:solidFill>
              <a:latin typeface="Arial" charset="0"/>
            </a:endParaRPr>
          </a:p>
        </p:txBody>
      </p:sp>
      <p:sp>
        <p:nvSpPr>
          <p:cNvPr id="32806" name="Text Box 40"/>
          <p:cNvSpPr txBox="1">
            <a:spLocks noChangeArrowheads="1"/>
          </p:cNvSpPr>
          <p:nvPr/>
        </p:nvSpPr>
        <p:spPr bwMode="auto">
          <a:xfrm>
            <a:off x="314325" y="5465763"/>
            <a:ext cx="1285875" cy="528637"/>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Source</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
        <p:nvSpPr>
          <p:cNvPr id="32807" name="Text Box 41"/>
          <p:cNvSpPr txBox="1">
            <a:spLocks noChangeArrowheads="1"/>
          </p:cNvSpPr>
          <p:nvPr/>
        </p:nvSpPr>
        <p:spPr bwMode="auto">
          <a:xfrm>
            <a:off x="7529513" y="5457825"/>
            <a:ext cx="1285875" cy="528638"/>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0">
                <a:solidFill>
                  <a:srgbClr val="000000"/>
                </a:solidFill>
                <a:latin typeface="Arial" charset="0"/>
              </a:rPr>
              <a:t>Target</a:t>
            </a:r>
            <a:br>
              <a:rPr lang="en-US" sz="1600" b="0">
                <a:solidFill>
                  <a:srgbClr val="000000"/>
                </a:solidFill>
                <a:latin typeface="Arial" charset="0"/>
              </a:rPr>
            </a:br>
            <a:r>
              <a:rPr lang="en-US" sz="1600" b="0">
                <a:solidFill>
                  <a:srgbClr val="000000"/>
                </a:solidFill>
                <a:latin typeface="Arial" charset="0"/>
              </a:rPr>
              <a:t>Oracle &amp; Non-Oracle</a:t>
            </a:r>
            <a:br>
              <a:rPr lang="en-US" sz="1600" b="0">
                <a:solidFill>
                  <a:srgbClr val="000000"/>
                </a:solidFill>
                <a:latin typeface="Arial" charset="0"/>
              </a:rPr>
            </a:br>
            <a:r>
              <a:rPr lang="en-US" sz="1600" b="0">
                <a:solidFill>
                  <a:srgbClr val="000000"/>
                </a:solidFill>
                <a:latin typeface="Arial" charset="0"/>
              </a:rPr>
              <a:t>Database(s)</a:t>
            </a:r>
          </a:p>
        </p:txBody>
      </p:sp>
      <p:sp>
        <p:nvSpPr>
          <p:cNvPr id="32808" name="AutoShape 19"/>
          <p:cNvSpPr>
            <a:spLocks noChangeArrowheads="1"/>
          </p:cNvSpPr>
          <p:nvPr/>
        </p:nvSpPr>
        <p:spPr bwMode="auto">
          <a:xfrm flipH="1">
            <a:off x="7126288" y="5075238"/>
            <a:ext cx="700087" cy="306387"/>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2809" name="Rectangle 20"/>
          <p:cNvSpPr>
            <a:spLocks noChangeArrowheads="1"/>
          </p:cNvSpPr>
          <p:nvPr/>
        </p:nvSpPr>
        <p:spPr bwMode="auto">
          <a:xfrm>
            <a:off x="6462713" y="495935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810" name="Rectangle 21"/>
          <p:cNvSpPr>
            <a:spLocks noChangeArrowheads="1"/>
          </p:cNvSpPr>
          <p:nvPr/>
        </p:nvSpPr>
        <p:spPr bwMode="auto">
          <a:xfrm>
            <a:off x="6534150" y="5030788"/>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811" name="Rectangle 22"/>
          <p:cNvSpPr>
            <a:spLocks noChangeArrowheads="1"/>
          </p:cNvSpPr>
          <p:nvPr/>
        </p:nvSpPr>
        <p:spPr bwMode="auto">
          <a:xfrm>
            <a:off x="6605588" y="5103813"/>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812" name="AutoShape 23"/>
          <p:cNvSpPr>
            <a:spLocks noChangeArrowheads="1"/>
          </p:cNvSpPr>
          <p:nvPr/>
        </p:nvSpPr>
        <p:spPr bwMode="auto">
          <a:xfrm flipH="1">
            <a:off x="5578475" y="5075238"/>
            <a:ext cx="700088" cy="306387"/>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2813" name="AutoShape 24"/>
          <p:cNvSpPr>
            <a:spLocks noChangeArrowheads="1"/>
          </p:cNvSpPr>
          <p:nvPr/>
        </p:nvSpPr>
        <p:spPr bwMode="auto">
          <a:xfrm flipH="1">
            <a:off x="2770188" y="5075238"/>
            <a:ext cx="700087" cy="306387"/>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2814" name="Rectangle 25"/>
          <p:cNvSpPr>
            <a:spLocks noChangeArrowheads="1"/>
          </p:cNvSpPr>
          <p:nvPr/>
        </p:nvSpPr>
        <p:spPr bwMode="auto">
          <a:xfrm>
            <a:off x="2106613" y="4959350"/>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815" name="Rectangle 26"/>
          <p:cNvSpPr>
            <a:spLocks noChangeArrowheads="1"/>
          </p:cNvSpPr>
          <p:nvPr/>
        </p:nvSpPr>
        <p:spPr bwMode="auto">
          <a:xfrm>
            <a:off x="2178050" y="5030788"/>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816" name="Rectangle 27"/>
          <p:cNvSpPr>
            <a:spLocks noChangeArrowheads="1"/>
          </p:cNvSpPr>
          <p:nvPr/>
        </p:nvSpPr>
        <p:spPr bwMode="auto">
          <a:xfrm>
            <a:off x="2249488" y="5103813"/>
            <a:ext cx="352425" cy="336550"/>
          </a:xfrm>
          <a:prstGeom prst="rect">
            <a:avLst/>
          </a:prstGeom>
          <a:solidFill>
            <a:srgbClr val="FF0000"/>
          </a:solidFill>
          <a:ln w="9525">
            <a:solidFill>
              <a:srgbClr val="000000"/>
            </a:solidFill>
            <a:round/>
            <a:headEnd/>
            <a:tailEnd/>
          </a:ln>
        </p:spPr>
        <p:txBody>
          <a:bodyPr wrap="none" anchor="ctr"/>
          <a:lstStyle/>
          <a:p>
            <a:pPr>
              <a:buClr>
                <a:srgbClr val="667263"/>
              </a:buClr>
            </a:pPr>
            <a:endParaRPr lang="it-IT">
              <a:solidFill>
                <a:srgbClr val="000000"/>
              </a:solidFill>
              <a:latin typeface="Arial" charset="0"/>
            </a:endParaRPr>
          </a:p>
        </p:txBody>
      </p:sp>
      <p:sp>
        <p:nvSpPr>
          <p:cNvPr id="32817" name="AutoShape 28"/>
          <p:cNvSpPr>
            <a:spLocks noChangeArrowheads="1"/>
          </p:cNvSpPr>
          <p:nvPr/>
        </p:nvSpPr>
        <p:spPr bwMode="auto">
          <a:xfrm flipH="1">
            <a:off x="1222375" y="5075238"/>
            <a:ext cx="700088" cy="306387"/>
          </a:xfrm>
          <a:prstGeom prst="rightArrow">
            <a:avLst>
              <a:gd name="adj1" fmla="val 56472"/>
              <a:gd name="adj2" fmla="val 69427"/>
            </a:avLst>
          </a:prstGeom>
          <a:solidFill>
            <a:srgbClr val="808080"/>
          </a:solidFill>
          <a:ln w="9525">
            <a:noFill/>
            <a:round/>
            <a:headEnd/>
            <a:tailEnd/>
          </a:ln>
        </p:spPr>
        <p:txBody>
          <a:bodyPr wrap="none" anchor="ctr"/>
          <a:lstStyle/>
          <a:p>
            <a:pPr>
              <a:buClr>
                <a:srgbClr val="667263"/>
              </a:buClr>
            </a:pPr>
            <a:endParaRPr lang="it-IT">
              <a:solidFill>
                <a:srgbClr val="000000"/>
              </a:solidFill>
              <a:latin typeface="Arial" charset="0"/>
            </a:endParaRPr>
          </a:p>
        </p:txBody>
      </p:sp>
      <p:sp>
        <p:nvSpPr>
          <p:cNvPr id="32818" name="Line 30"/>
          <p:cNvSpPr>
            <a:spLocks noChangeShapeType="1"/>
          </p:cNvSpPr>
          <p:nvPr/>
        </p:nvSpPr>
        <p:spPr bwMode="auto">
          <a:xfrm>
            <a:off x="3125788" y="5718175"/>
            <a:ext cx="3024187" cy="1588"/>
          </a:xfrm>
          <a:prstGeom prst="line">
            <a:avLst/>
          </a:prstGeom>
          <a:noFill/>
          <a:ln w="28440">
            <a:solidFill>
              <a:srgbClr val="808080"/>
            </a:solidFill>
            <a:miter lim="800000"/>
            <a:headEnd type="triangle" w="med" len="med"/>
            <a:tailEnd type="triangle" w="med" len="med"/>
          </a:ln>
        </p:spPr>
        <p:txBody>
          <a:bodyPr/>
          <a:lstStyle/>
          <a:p>
            <a:pPr>
              <a:buClr>
                <a:srgbClr val="667263"/>
              </a:buClr>
            </a:pPr>
            <a:endParaRPr lang="it-IT">
              <a:solidFill>
                <a:srgbClr val="000000"/>
              </a:solidFill>
              <a:latin typeface="Arial" charset="0"/>
            </a:endParaRPr>
          </a:p>
        </p:txBody>
      </p:sp>
      <p:sp>
        <p:nvSpPr>
          <p:cNvPr id="32819" name="Text Box 31"/>
          <p:cNvSpPr txBox="1">
            <a:spLocks noChangeArrowheads="1"/>
          </p:cNvSpPr>
          <p:nvPr/>
        </p:nvSpPr>
        <p:spPr bwMode="auto">
          <a:xfrm>
            <a:off x="3789363" y="5711825"/>
            <a:ext cx="1652587" cy="365125"/>
          </a:xfrm>
          <a:prstGeom prst="rect">
            <a:avLst/>
          </a:prstGeom>
          <a:noFill/>
          <a:ln w="9525">
            <a:noFill/>
            <a:round/>
            <a:headEnd/>
            <a:tailEnd/>
          </a:ln>
        </p:spPr>
        <p:txBody>
          <a:bodyPr wrap="none" lIns="90000" tIns="45000" rIns="90000" bIns="45000"/>
          <a:lstStyle/>
          <a:p>
            <a:pPr defTabSz="457200">
              <a:spcBef>
                <a:spcPts val="125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latin typeface="Arial" charset="0"/>
              </a:rPr>
              <a:t>Bi-directional</a:t>
            </a:r>
          </a:p>
        </p:txBody>
      </p:sp>
    </p:spTree>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Content Placeholder 2"/>
          <p:cNvSpPr>
            <a:spLocks noGrp="1"/>
          </p:cNvSpPr>
          <p:nvPr>
            <p:ph idx="4294967295"/>
          </p:nvPr>
        </p:nvSpPr>
        <p:spPr>
          <a:xfrm>
            <a:off x="339725" y="788988"/>
            <a:ext cx="8458200" cy="671512"/>
          </a:xfrm>
          <a:gradFill>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p:spPr>
        <p:txBody>
          <a:bodyPr/>
          <a:lstStyle/>
          <a:p>
            <a:pPr eaLnBrk="1" hangingPunct="1">
              <a:defRPr/>
            </a:pPr>
            <a:r>
              <a:rPr lang="en-US" sz="1800" smtClean="0">
                <a:ea typeface="+mn-ea"/>
              </a:rPr>
              <a:t>Capture, Pump, and Delivery save positions to a checkpoint file so they can recover in case of failure </a:t>
            </a:r>
          </a:p>
        </p:txBody>
      </p:sp>
      <p:sp>
        <p:nvSpPr>
          <p:cNvPr id="33795" name="Title 1"/>
          <p:cNvSpPr>
            <a:spLocks noGrp="1"/>
          </p:cNvSpPr>
          <p:nvPr>
            <p:ph type="title" idx="4294967295"/>
          </p:nvPr>
        </p:nvSpPr>
        <p:spPr>
          <a:xfrm>
            <a:off x="700088" y="228600"/>
            <a:ext cx="8229600" cy="500063"/>
          </a:xfrm>
          <a:solidFill>
            <a:srgbClr val="FFFFFF"/>
          </a:solidFill>
        </p:spPr>
        <p:txBody>
          <a:bodyPr/>
          <a:lstStyle/>
          <a:p>
            <a:pPr eaLnBrk="1" hangingPunct="1"/>
            <a:r>
              <a:rPr lang="en-US" sz="2800" smtClean="0"/>
              <a:t>GoldenGate Checkpointing</a:t>
            </a:r>
          </a:p>
        </p:txBody>
      </p:sp>
      <p:sp>
        <p:nvSpPr>
          <p:cNvPr id="33796" name="Rectangle 4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buClr>
                <a:srgbClr val="FD0000"/>
              </a:buClr>
            </a:pPr>
            <a:endParaRPr lang="it-IT">
              <a:solidFill>
                <a:srgbClr val="000000"/>
              </a:solidFill>
              <a:latin typeface="Arial" charset="0"/>
            </a:endParaRPr>
          </a:p>
        </p:txBody>
      </p:sp>
      <p:grpSp>
        <p:nvGrpSpPr>
          <p:cNvPr id="2" name="Group 100"/>
          <p:cNvGrpSpPr>
            <a:grpSpLocks/>
          </p:cNvGrpSpPr>
          <p:nvPr/>
        </p:nvGrpSpPr>
        <p:grpSpPr bwMode="auto">
          <a:xfrm>
            <a:off x="255588" y="1489075"/>
            <a:ext cx="8832850" cy="4672013"/>
            <a:chOff x="256097" y="1489437"/>
            <a:chExt cx="8832241" cy="4671802"/>
          </a:xfrm>
        </p:grpSpPr>
        <p:grpSp>
          <p:nvGrpSpPr>
            <p:cNvPr id="3" name="Group 186"/>
            <p:cNvGrpSpPr>
              <a:grpSpLocks/>
            </p:cNvGrpSpPr>
            <p:nvPr/>
          </p:nvGrpSpPr>
          <p:grpSpPr bwMode="auto">
            <a:xfrm>
              <a:off x="256097" y="1489437"/>
              <a:ext cx="8832241" cy="4671802"/>
              <a:chOff x="256097" y="1489437"/>
              <a:chExt cx="8832241" cy="4671802"/>
            </a:xfrm>
          </p:grpSpPr>
          <p:grpSp>
            <p:nvGrpSpPr>
              <p:cNvPr id="4" name="Group 22"/>
              <p:cNvGrpSpPr>
                <a:grpSpLocks/>
              </p:cNvGrpSpPr>
              <p:nvPr/>
            </p:nvGrpSpPr>
            <p:grpSpPr bwMode="auto">
              <a:xfrm>
                <a:off x="1851554" y="5035256"/>
                <a:ext cx="665163" cy="727075"/>
                <a:chOff x="1006" y="2673"/>
                <a:chExt cx="419" cy="458"/>
              </a:xfrm>
            </p:grpSpPr>
            <p:sp>
              <p:nvSpPr>
                <p:cNvPr id="85" name="AutoShape 23"/>
                <p:cNvSpPr>
                  <a:spLocks noChangeAspect="1" noChangeArrowheads="1"/>
                </p:cNvSpPr>
                <p:nvPr/>
              </p:nvSpPr>
              <p:spPr bwMode="auto">
                <a:xfrm>
                  <a:off x="1009" y="2673"/>
                  <a:ext cx="316" cy="318"/>
                </a:xfrm>
                <a:prstGeom prst="roundRect">
                  <a:avLst>
                    <a:gd name="adj" fmla="val 16667"/>
                  </a:avLst>
                </a:prstGeom>
                <a:solidFill>
                  <a:srgbClr val="C0C0C0"/>
                </a:solidFill>
                <a:ln w="25400">
                  <a:solidFill>
                    <a:schemeClr val="accent2"/>
                  </a:solidFill>
                  <a:round/>
                  <a:headEnd/>
                  <a:tailEnd/>
                </a:ln>
                <a:scene3d>
                  <a:camera prst="orthographicFront"/>
                  <a:lightRig rig="threePt" dir="t"/>
                </a:scene3d>
                <a:sp3d>
                  <a:bevelT/>
                </a:sp3d>
              </p:spPr>
              <p:txBody>
                <a:bodyPr wrap="none" anchor="ctr"/>
                <a:lstStyle/>
                <a:p>
                  <a:pPr>
                    <a:buClr>
                      <a:srgbClr val="FD0000"/>
                    </a:buClr>
                    <a:defRPr/>
                  </a:pPr>
                  <a:endParaRPr lang="en-US">
                    <a:solidFill>
                      <a:srgbClr val="000000"/>
                    </a:solidFill>
                  </a:endParaRPr>
                </a:p>
              </p:txBody>
            </p:sp>
            <p:sp>
              <p:nvSpPr>
                <p:cNvPr id="89" name="AutoShape 24"/>
                <p:cNvSpPr>
                  <a:spLocks noChangeAspect="1" noChangeArrowheads="1"/>
                </p:cNvSpPr>
                <p:nvPr/>
              </p:nvSpPr>
              <p:spPr bwMode="auto">
                <a:xfrm>
                  <a:off x="1140" y="2721"/>
                  <a:ext cx="285" cy="222"/>
                </a:xfrm>
                <a:prstGeom prst="rightArrow">
                  <a:avLst>
                    <a:gd name="adj1" fmla="val 50000"/>
                    <a:gd name="adj2" fmla="val 32095"/>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FD0000"/>
                    </a:buClr>
                    <a:defRPr/>
                  </a:pPr>
                  <a:endParaRPr lang="en-US">
                    <a:solidFill>
                      <a:srgbClr val="000000"/>
                    </a:solidFill>
                  </a:endParaRPr>
                </a:p>
              </p:txBody>
            </p:sp>
            <p:sp>
              <p:nvSpPr>
                <p:cNvPr id="90" name="Text Box 25"/>
                <p:cNvSpPr txBox="1">
                  <a:spLocks noChangeAspect="1" noChangeArrowheads="1"/>
                </p:cNvSpPr>
                <p:nvPr/>
              </p:nvSpPr>
              <p:spPr bwMode="auto">
                <a:xfrm>
                  <a:off x="1006" y="2977"/>
                  <a:ext cx="399" cy="154"/>
                </a:xfrm>
                <a:prstGeom prst="rect">
                  <a:avLst/>
                </a:prstGeom>
                <a:noFill/>
                <a:ln w="9525">
                  <a:noFill/>
                  <a:miter lim="800000"/>
                  <a:headEnd/>
                  <a:tailEnd/>
                </a:ln>
                <a:scene3d>
                  <a:camera prst="orthographicFront"/>
                  <a:lightRig rig="threePt" dir="t"/>
                </a:scene3d>
                <a:sp3d>
                  <a:bevelT/>
                </a:sp3d>
              </p:spPr>
              <p:txBody>
                <a:bodyPr wrap="none">
                  <a:spAutoFit/>
                </a:bodyPr>
                <a:lstStyle/>
                <a:p>
                  <a:pPr algn="l">
                    <a:buClr>
                      <a:srgbClr val="FD0000"/>
                    </a:buClr>
                    <a:defRPr/>
                  </a:pPr>
                  <a:r>
                    <a:rPr lang="en-US" sz="1000" dirty="0">
                      <a:solidFill>
                        <a:srgbClr val="000000"/>
                      </a:solidFill>
                      <a:latin typeface="ヒラギノ角ゴ Pro W3" pitchFamily="1" charset="-128"/>
                      <a:ea typeface="Osaka" pitchFamily="-106" charset="-128"/>
                    </a:rPr>
                    <a:t>Capture</a:t>
                  </a:r>
                </a:p>
              </p:txBody>
            </p:sp>
          </p:grpSp>
          <p:grpSp>
            <p:nvGrpSpPr>
              <p:cNvPr id="5" name="Group 42"/>
              <p:cNvGrpSpPr>
                <a:grpSpLocks/>
              </p:cNvGrpSpPr>
              <p:nvPr/>
            </p:nvGrpSpPr>
            <p:grpSpPr bwMode="auto">
              <a:xfrm>
                <a:off x="6977983" y="4986922"/>
                <a:ext cx="903387" cy="724108"/>
                <a:chOff x="4259" y="2696"/>
                <a:chExt cx="543" cy="451"/>
              </a:xfrm>
            </p:grpSpPr>
            <p:grpSp>
              <p:nvGrpSpPr>
                <p:cNvPr id="6" name="Group 43"/>
                <p:cNvGrpSpPr>
                  <a:grpSpLocks noChangeAspect="1"/>
                </p:cNvGrpSpPr>
                <p:nvPr/>
              </p:nvGrpSpPr>
              <p:grpSpPr bwMode="auto">
                <a:xfrm>
                  <a:off x="4259" y="2696"/>
                  <a:ext cx="441" cy="312"/>
                  <a:chOff x="4224" y="2496"/>
                  <a:chExt cx="720" cy="480"/>
                </a:xfrm>
              </p:grpSpPr>
              <p:sp>
                <p:nvSpPr>
                  <p:cNvPr id="96" name="AutoShape 44"/>
                  <p:cNvSpPr>
                    <a:spLocks noChangeAspect="1" noChangeArrowheads="1"/>
                  </p:cNvSpPr>
                  <p:nvPr/>
                </p:nvSpPr>
                <p:spPr bwMode="auto">
                  <a:xfrm>
                    <a:off x="4464" y="2496"/>
                    <a:ext cx="480" cy="480"/>
                  </a:xfrm>
                  <a:prstGeom prst="roundRect">
                    <a:avLst>
                      <a:gd name="adj" fmla="val 16667"/>
                    </a:avLst>
                  </a:prstGeom>
                  <a:solidFill>
                    <a:srgbClr val="C0C0C0"/>
                  </a:solidFill>
                  <a:ln w="25400">
                    <a:solidFill>
                      <a:schemeClr val="accent2"/>
                    </a:solidFill>
                    <a:round/>
                    <a:headEnd/>
                    <a:tailEnd/>
                  </a:ln>
                  <a:scene3d>
                    <a:camera prst="orthographicFront"/>
                    <a:lightRig rig="threePt" dir="t"/>
                  </a:scene3d>
                  <a:sp3d>
                    <a:bevelT/>
                  </a:sp3d>
                </p:spPr>
                <p:txBody>
                  <a:bodyPr wrap="none" anchor="ctr"/>
                  <a:lstStyle/>
                  <a:p>
                    <a:pPr>
                      <a:buClr>
                        <a:srgbClr val="FD0000"/>
                      </a:buClr>
                      <a:defRPr/>
                    </a:pPr>
                    <a:endParaRPr lang="en-US">
                      <a:solidFill>
                        <a:srgbClr val="000000"/>
                      </a:solidFill>
                    </a:endParaRPr>
                  </a:p>
                </p:txBody>
              </p:sp>
              <p:sp>
                <p:nvSpPr>
                  <p:cNvPr id="97" name="AutoShape 45"/>
                  <p:cNvSpPr>
                    <a:spLocks noChangeAspect="1" noChangeArrowheads="1"/>
                  </p:cNvSpPr>
                  <p:nvPr/>
                </p:nvSpPr>
                <p:spPr bwMode="auto">
                  <a:xfrm>
                    <a:off x="4224" y="2568"/>
                    <a:ext cx="432" cy="336"/>
                  </a:xfrm>
                  <a:prstGeom prst="rightArrow">
                    <a:avLst>
                      <a:gd name="adj1" fmla="val 50000"/>
                      <a:gd name="adj2" fmla="val 32143"/>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FD0000"/>
                      </a:buClr>
                      <a:defRPr/>
                    </a:pPr>
                    <a:endParaRPr lang="en-US">
                      <a:solidFill>
                        <a:srgbClr val="000000"/>
                      </a:solidFill>
                    </a:endParaRPr>
                  </a:p>
                </p:txBody>
              </p:sp>
            </p:grpSp>
            <p:sp>
              <p:nvSpPr>
                <p:cNvPr id="94" name="Text Box 46"/>
                <p:cNvSpPr txBox="1">
                  <a:spLocks noChangeAspect="1" noChangeArrowheads="1"/>
                </p:cNvSpPr>
                <p:nvPr/>
              </p:nvSpPr>
              <p:spPr bwMode="auto">
                <a:xfrm>
                  <a:off x="4413" y="2994"/>
                  <a:ext cx="389" cy="153"/>
                </a:xfrm>
                <a:prstGeom prst="rect">
                  <a:avLst/>
                </a:prstGeom>
                <a:noFill/>
                <a:ln w="9525">
                  <a:noFill/>
                  <a:miter lim="800000"/>
                  <a:headEnd/>
                  <a:tailEnd/>
                </a:ln>
                <a:scene3d>
                  <a:camera prst="orthographicFront"/>
                  <a:lightRig rig="threePt" dir="t"/>
                </a:scene3d>
                <a:sp3d>
                  <a:bevelT/>
                </a:sp3d>
              </p:spPr>
              <p:txBody>
                <a:bodyPr wrap="none">
                  <a:spAutoFit/>
                </a:bodyPr>
                <a:lstStyle/>
                <a:p>
                  <a:pPr algn="l">
                    <a:buClr>
                      <a:srgbClr val="FD0000"/>
                    </a:buClr>
                    <a:defRPr/>
                  </a:pPr>
                  <a:r>
                    <a:rPr lang="en-US" sz="1000" dirty="0">
                      <a:solidFill>
                        <a:srgbClr val="000000"/>
                      </a:solidFill>
                      <a:latin typeface="ヒラギノ角ゴ Pro W3" pitchFamily="1" charset="-128"/>
                      <a:ea typeface="Osaka" pitchFamily="-106" charset="-128"/>
                    </a:rPr>
                    <a:t>Delivery</a:t>
                  </a:r>
                </a:p>
              </p:txBody>
            </p:sp>
          </p:grpSp>
          <p:grpSp>
            <p:nvGrpSpPr>
              <p:cNvPr id="7" name="Group 22"/>
              <p:cNvGrpSpPr>
                <a:grpSpLocks/>
              </p:cNvGrpSpPr>
              <p:nvPr/>
            </p:nvGrpSpPr>
            <p:grpSpPr bwMode="auto">
              <a:xfrm>
                <a:off x="4398401" y="5008546"/>
                <a:ext cx="665163" cy="728663"/>
                <a:chOff x="1006" y="2673"/>
                <a:chExt cx="419" cy="459"/>
              </a:xfrm>
            </p:grpSpPr>
            <p:sp>
              <p:nvSpPr>
                <p:cNvPr id="100" name="AutoShape 23"/>
                <p:cNvSpPr>
                  <a:spLocks noChangeAspect="1" noChangeArrowheads="1"/>
                </p:cNvSpPr>
                <p:nvPr/>
              </p:nvSpPr>
              <p:spPr bwMode="auto">
                <a:xfrm>
                  <a:off x="1009" y="2673"/>
                  <a:ext cx="316" cy="318"/>
                </a:xfrm>
                <a:prstGeom prst="roundRect">
                  <a:avLst>
                    <a:gd name="adj" fmla="val 16667"/>
                  </a:avLst>
                </a:prstGeom>
                <a:solidFill>
                  <a:srgbClr val="C0C0C0"/>
                </a:solidFill>
                <a:ln w="25400">
                  <a:solidFill>
                    <a:schemeClr val="accent2"/>
                  </a:solidFill>
                  <a:round/>
                  <a:headEnd/>
                  <a:tailEnd/>
                </a:ln>
                <a:scene3d>
                  <a:camera prst="orthographicFront"/>
                  <a:lightRig rig="threePt" dir="t"/>
                </a:scene3d>
                <a:sp3d>
                  <a:bevelT/>
                </a:sp3d>
              </p:spPr>
              <p:txBody>
                <a:bodyPr wrap="none" anchor="ctr"/>
                <a:lstStyle/>
                <a:p>
                  <a:pPr>
                    <a:buClr>
                      <a:srgbClr val="FD0000"/>
                    </a:buClr>
                    <a:defRPr/>
                  </a:pPr>
                  <a:endParaRPr lang="en-US">
                    <a:solidFill>
                      <a:srgbClr val="000000"/>
                    </a:solidFill>
                  </a:endParaRPr>
                </a:p>
              </p:txBody>
            </p:sp>
            <p:sp>
              <p:nvSpPr>
                <p:cNvPr id="102" name="AutoShape 24"/>
                <p:cNvSpPr>
                  <a:spLocks noChangeAspect="1" noChangeArrowheads="1"/>
                </p:cNvSpPr>
                <p:nvPr/>
              </p:nvSpPr>
              <p:spPr bwMode="auto">
                <a:xfrm>
                  <a:off x="1140" y="2721"/>
                  <a:ext cx="285" cy="222"/>
                </a:xfrm>
                <a:prstGeom prst="rightArrow">
                  <a:avLst>
                    <a:gd name="adj1" fmla="val 50000"/>
                    <a:gd name="adj2" fmla="val 32095"/>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FD0000"/>
                    </a:buClr>
                    <a:defRPr/>
                  </a:pPr>
                  <a:endParaRPr lang="en-US">
                    <a:solidFill>
                      <a:srgbClr val="000000"/>
                    </a:solidFill>
                  </a:endParaRPr>
                </a:p>
              </p:txBody>
            </p:sp>
            <p:sp>
              <p:nvSpPr>
                <p:cNvPr id="103" name="Text Box 25"/>
                <p:cNvSpPr txBox="1">
                  <a:spLocks noChangeAspect="1" noChangeArrowheads="1"/>
                </p:cNvSpPr>
                <p:nvPr/>
              </p:nvSpPr>
              <p:spPr bwMode="auto">
                <a:xfrm>
                  <a:off x="1006" y="2977"/>
                  <a:ext cx="326" cy="155"/>
                </a:xfrm>
                <a:prstGeom prst="rect">
                  <a:avLst/>
                </a:prstGeom>
                <a:noFill/>
                <a:ln w="9525">
                  <a:noFill/>
                  <a:miter lim="800000"/>
                  <a:headEnd/>
                  <a:tailEnd/>
                </a:ln>
                <a:scene3d>
                  <a:camera prst="orthographicFront"/>
                  <a:lightRig rig="threePt" dir="t"/>
                </a:scene3d>
                <a:sp3d>
                  <a:bevelT/>
                </a:sp3d>
              </p:spPr>
              <p:txBody>
                <a:bodyPr wrap="none">
                  <a:spAutoFit/>
                </a:bodyPr>
                <a:lstStyle/>
                <a:p>
                  <a:pPr algn="l">
                    <a:buClr>
                      <a:srgbClr val="FD0000"/>
                    </a:buClr>
                    <a:defRPr/>
                  </a:pPr>
                  <a:r>
                    <a:rPr lang="en-US" sz="1000" dirty="0">
                      <a:solidFill>
                        <a:srgbClr val="000000"/>
                      </a:solidFill>
                      <a:latin typeface="ヒラギノ角ゴ Pro W3" pitchFamily="1" charset="-128"/>
                      <a:ea typeface="Osaka" pitchFamily="-106" charset="-128"/>
                    </a:rPr>
                    <a:t>Pump</a:t>
                  </a:r>
                </a:p>
              </p:txBody>
            </p:sp>
          </p:grpSp>
          <p:grpSp>
            <p:nvGrpSpPr>
              <p:cNvPr id="8" name="Group 46"/>
              <p:cNvGrpSpPr>
                <a:grpSpLocks/>
              </p:cNvGrpSpPr>
              <p:nvPr/>
            </p:nvGrpSpPr>
            <p:grpSpPr bwMode="auto">
              <a:xfrm>
                <a:off x="2749471" y="5122019"/>
                <a:ext cx="1149355" cy="688981"/>
                <a:chOff x="2626920" y="5131446"/>
                <a:chExt cx="1149355" cy="688981"/>
              </a:xfrm>
            </p:grpSpPr>
            <p:pic>
              <p:nvPicPr>
                <p:cNvPr id="105" name="Picture 31" descr="storage"/>
                <p:cNvPicPr>
                  <a:picLocks noChangeAspect="1" noChangeArrowheads="1"/>
                </p:cNvPicPr>
                <p:nvPr/>
              </p:nvPicPr>
              <p:blipFill>
                <a:blip r:embed="rId3" cstate="print"/>
                <a:srcRect/>
                <a:stretch>
                  <a:fillRect/>
                </a:stretch>
              </p:blipFill>
              <p:spPr bwMode="auto">
                <a:xfrm>
                  <a:off x="3001572" y="5131446"/>
                  <a:ext cx="307976" cy="300040"/>
                </a:xfrm>
                <a:prstGeom prst="rect">
                  <a:avLst/>
                </a:prstGeom>
                <a:noFill/>
                <a:ln w="9525">
                  <a:noFill/>
                  <a:miter lim="800000"/>
                  <a:headEnd/>
                  <a:tailEnd/>
                </a:ln>
                <a:scene3d>
                  <a:camera prst="orthographicFront"/>
                  <a:lightRig rig="threePt" dir="t"/>
                </a:scene3d>
                <a:sp3d>
                  <a:bevelT/>
                </a:sp3d>
              </p:spPr>
            </p:pic>
            <p:sp>
              <p:nvSpPr>
                <p:cNvPr id="107" name="AutoShape 32"/>
                <p:cNvSpPr>
                  <a:spLocks noChangeAspect="1" noChangeArrowheads="1"/>
                </p:cNvSpPr>
                <p:nvPr/>
              </p:nvSpPr>
              <p:spPr bwMode="auto">
                <a:xfrm>
                  <a:off x="3190485" y="5140971"/>
                  <a:ext cx="309564" cy="279402"/>
                </a:xfrm>
                <a:prstGeom prst="rightArrow">
                  <a:avLst>
                    <a:gd name="adj1" fmla="val 50000"/>
                    <a:gd name="adj2" fmla="val 27699"/>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FD0000"/>
                    </a:buClr>
                    <a:defRPr/>
                  </a:pPr>
                  <a:endParaRPr lang="en-US">
                    <a:solidFill>
                      <a:srgbClr val="000000"/>
                    </a:solidFill>
                  </a:endParaRPr>
                </a:p>
              </p:txBody>
            </p:sp>
            <p:sp>
              <p:nvSpPr>
                <p:cNvPr id="108" name="Text Box 33"/>
                <p:cNvSpPr txBox="1">
                  <a:spLocks noChangeAspect="1" noChangeArrowheads="1"/>
                </p:cNvSpPr>
                <p:nvPr/>
              </p:nvSpPr>
              <p:spPr bwMode="auto">
                <a:xfrm>
                  <a:off x="2626920" y="5450536"/>
                  <a:ext cx="1149355" cy="369891"/>
                </a:xfrm>
                <a:prstGeom prst="rect">
                  <a:avLst/>
                </a:prstGeom>
                <a:noFill/>
                <a:ln w="9525">
                  <a:noFill/>
                  <a:miter lim="800000"/>
                  <a:headEnd/>
                  <a:tailEnd/>
                </a:ln>
                <a:scene3d>
                  <a:camera prst="orthographicFront"/>
                  <a:lightRig rig="threePt" dir="t"/>
                </a:scene3d>
                <a:sp3d>
                  <a:bevelT/>
                </a:sp3d>
              </p:spPr>
              <p:txBody>
                <a:bodyPr>
                  <a:spAutoFit/>
                </a:bodyPr>
                <a:lstStyle/>
                <a:p>
                  <a:pPr>
                    <a:buClr>
                      <a:srgbClr val="FD0000"/>
                    </a:buClr>
                    <a:defRPr/>
                  </a:pPr>
                  <a:r>
                    <a:rPr lang="en-US" sz="900" dirty="0">
                      <a:solidFill>
                        <a:srgbClr val="000000"/>
                      </a:solidFill>
                      <a:latin typeface="Tahoma" pitchFamily="34" charset="0"/>
                      <a:ea typeface="Osaka" pitchFamily="-106" charset="-128"/>
                      <a:cs typeface="Tahoma" pitchFamily="34" charset="0"/>
                    </a:rPr>
                    <a:t>Commit </a:t>
                  </a:r>
                  <a:r>
                    <a:rPr lang="en-US" sz="900" dirty="0">
                      <a:solidFill>
                        <a:srgbClr val="000000"/>
                      </a:solidFill>
                      <a:ea typeface="Osaka" pitchFamily="-106" charset="-128"/>
                      <a:cs typeface="Arial" pitchFamily="34" charset="0"/>
                    </a:rPr>
                    <a:t>Ordered</a:t>
                  </a:r>
                  <a:r>
                    <a:rPr lang="en-US" sz="900" dirty="0">
                      <a:solidFill>
                        <a:srgbClr val="000000"/>
                      </a:solidFill>
                      <a:latin typeface="Tahoma" pitchFamily="34" charset="0"/>
                      <a:ea typeface="Osaka" pitchFamily="-106" charset="-128"/>
                      <a:cs typeface="Tahoma" pitchFamily="34" charset="0"/>
                    </a:rPr>
                    <a:t> Source Trail</a:t>
                  </a:r>
                </a:p>
              </p:txBody>
            </p:sp>
          </p:grpSp>
          <p:grpSp>
            <p:nvGrpSpPr>
              <p:cNvPr id="9" name="Group 45"/>
              <p:cNvGrpSpPr>
                <a:grpSpLocks/>
              </p:cNvGrpSpPr>
              <p:nvPr/>
            </p:nvGrpSpPr>
            <p:grpSpPr bwMode="auto">
              <a:xfrm>
                <a:off x="5577571" y="5112592"/>
                <a:ext cx="1149355" cy="688981"/>
                <a:chOff x="5134502" y="5122019"/>
                <a:chExt cx="1149355" cy="688981"/>
              </a:xfrm>
            </p:grpSpPr>
            <p:pic>
              <p:nvPicPr>
                <p:cNvPr id="110" name="Picture 31" descr="storage"/>
                <p:cNvPicPr>
                  <a:picLocks noChangeAspect="1" noChangeArrowheads="1"/>
                </p:cNvPicPr>
                <p:nvPr/>
              </p:nvPicPr>
              <p:blipFill>
                <a:blip r:embed="rId3" cstate="print"/>
                <a:srcRect/>
                <a:stretch>
                  <a:fillRect/>
                </a:stretch>
              </p:blipFill>
              <p:spPr bwMode="auto">
                <a:xfrm>
                  <a:off x="5509154" y="5122019"/>
                  <a:ext cx="307976" cy="300040"/>
                </a:xfrm>
                <a:prstGeom prst="rect">
                  <a:avLst/>
                </a:prstGeom>
                <a:noFill/>
                <a:ln w="9525">
                  <a:noFill/>
                  <a:miter lim="800000"/>
                  <a:headEnd/>
                  <a:tailEnd/>
                </a:ln>
                <a:scene3d>
                  <a:camera prst="orthographicFront"/>
                  <a:lightRig rig="threePt" dir="t"/>
                </a:scene3d>
                <a:sp3d>
                  <a:bevelT/>
                </a:sp3d>
              </p:spPr>
            </p:pic>
            <p:sp>
              <p:nvSpPr>
                <p:cNvPr id="115" name="AutoShape 32"/>
                <p:cNvSpPr>
                  <a:spLocks noChangeAspect="1" noChangeArrowheads="1"/>
                </p:cNvSpPr>
                <p:nvPr/>
              </p:nvSpPr>
              <p:spPr bwMode="auto">
                <a:xfrm>
                  <a:off x="5698067" y="5131544"/>
                  <a:ext cx="309564" cy="279402"/>
                </a:xfrm>
                <a:prstGeom prst="rightArrow">
                  <a:avLst>
                    <a:gd name="adj1" fmla="val 50000"/>
                    <a:gd name="adj2" fmla="val 27699"/>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FD0000"/>
                    </a:buClr>
                    <a:defRPr/>
                  </a:pPr>
                  <a:endParaRPr lang="en-US">
                    <a:solidFill>
                      <a:srgbClr val="000000"/>
                    </a:solidFill>
                  </a:endParaRPr>
                </a:p>
              </p:txBody>
            </p:sp>
            <p:sp>
              <p:nvSpPr>
                <p:cNvPr id="116" name="Text Box 33"/>
                <p:cNvSpPr txBox="1">
                  <a:spLocks noChangeAspect="1" noChangeArrowheads="1"/>
                </p:cNvSpPr>
                <p:nvPr/>
              </p:nvSpPr>
              <p:spPr bwMode="auto">
                <a:xfrm>
                  <a:off x="5134502" y="5441109"/>
                  <a:ext cx="1149355" cy="369891"/>
                </a:xfrm>
                <a:prstGeom prst="rect">
                  <a:avLst/>
                </a:prstGeom>
                <a:noFill/>
                <a:ln w="9525">
                  <a:noFill/>
                  <a:miter lim="800000"/>
                  <a:headEnd/>
                  <a:tailEnd/>
                </a:ln>
                <a:scene3d>
                  <a:camera prst="orthographicFront"/>
                  <a:lightRig rig="threePt" dir="t"/>
                </a:scene3d>
                <a:sp3d>
                  <a:bevelT/>
                </a:sp3d>
              </p:spPr>
              <p:txBody>
                <a:bodyPr>
                  <a:spAutoFit/>
                </a:bodyPr>
                <a:lstStyle/>
                <a:p>
                  <a:pPr>
                    <a:buClr>
                      <a:srgbClr val="FD0000"/>
                    </a:buClr>
                    <a:defRPr/>
                  </a:pPr>
                  <a:r>
                    <a:rPr lang="en-US" sz="900" dirty="0">
                      <a:solidFill>
                        <a:srgbClr val="000000"/>
                      </a:solidFill>
                      <a:latin typeface="Tahoma" pitchFamily="34" charset="0"/>
                      <a:ea typeface="Osaka" pitchFamily="-106" charset="-128"/>
                      <a:cs typeface="Tahoma" pitchFamily="34" charset="0"/>
                    </a:rPr>
                    <a:t>Commit </a:t>
                  </a:r>
                  <a:r>
                    <a:rPr lang="en-US" sz="900" dirty="0">
                      <a:solidFill>
                        <a:srgbClr val="000000"/>
                      </a:solidFill>
                      <a:ea typeface="Osaka" pitchFamily="-106" charset="-128"/>
                      <a:cs typeface="Arial" pitchFamily="34" charset="0"/>
                    </a:rPr>
                    <a:t>Ordered</a:t>
                  </a:r>
                  <a:r>
                    <a:rPr lang="en-US" sz="900" dirty="0">
                      <a:solidFill>
                        <a:srgbClr val="000000"/>
                      </a:solidFill>
                      <a:latin typeface="Tahoma" pitchFamily="34" charset="0"/>
                      <a:ea typeface="Osaka" pitchFamily="-106" charset="-128"/>
                      <a:cs typeface="Tahoma" pitchFamily="34" charset="0"/>
                    </a:rPr>
                    <a:t> Target Trail</a:t>
                  </a:r>
                </a:p>
              </p:txBody>
            </p:sp>
          </p:grpSp>
          <p:grpSp>
            <p:nvGrpSpPr>
              <p:cNvPr id="10" name="Group 49"/>
              <p:cNvGrpSpPr>
                <a:grpSpLocks/>
              </p:cNvGrpSpPr>
              <p:nvPr/>
            </p:nvGrpSpPr>
            <p:grpSpPr bwMode="auto">
              <a:xfrm>
                <a:off x="256097" y="4816222"/>
                <a:ext cx="1458913" cy="1309470"/>
                <a:chOff x="29849" y="4844503"/>
                <a:chExt cx="1458913" cy="1309470"/>
              </a:xfrm>
            </p:grpSpPr>
            <p:sp>
              <p:nvSpPr>
                <p:cNvPr id="33897" name="Text Box 8"/>
                <p:cNvSpPr txBox="1">
                  <a:spLocks noChangeArrowheads="1"/>
                </p:cNvSpPr>
                <p:nvPr/>
              </p:nvSpPr>
              <p:spPr bwMode="auto">
                <a:xfrm>
                  <a:off x="29849" y="5636448"/>
                  <a:ext cx="1458913" cy="517525"/>
                </a:xfrm>
                <a:prstGeom prst="rect">
                  <a:avLst/>
                </a:prstGeom>
                <a:noFill/>
                <a:ln w="9525">
                  <a:noFill/>
                  <a:miter lim="800000"/>
                  <a:headEnd/>
                  <a:tailEnd/>
                </a:ln>
              </p:spPr>
              <p:txBody>
                <a:bodyPr>
                  <a:spAutoFit/>
                </a:bodyPr>
                <a:lstStyle/>
                <a:p>
                  <a:pPr>
                    <a:buClr>
                      <a:srgbClr val="FD0000"/>
                    </a:buClr>
                  </a:pPr>
                  <a:r>
                    <a:rPr lang="en-US" sz="1400">
                      <a:solidFill>
                        <a:srgbClr val="000000"/>
                      </a:solidFill>
                      <a:latin typeface="ヒラギノ角ゴ Pro W3" pitchFamily="1" charset="-128"/>
                    </a:rPr>
                    <a:t>Source</a:t>
                  </a:r>
                </a:p>
                <a:p>
                  <a:pPr>
                    <a:buClr>
                      <a:srgbClr val="FD0000"/>
                    </a:buClr>
                  </a:pPr>
                  <a:r>
                    <a:rPr lang="en-US" sz="1400">
                      <a:solidFill>
                        <a:srgbClr val="000000"/>
                      </a:solidFill>
                      <a:latin typeface="ヒラギノ角ゴ Pro W3" pitchFamily="1" charset="-128"/>
                    </a:rPr>
                    <a:t>Database </a:t>
                  </a:r>
                </a:p>
              </p:txBody>
            </p:sp>
            <p:pic>
              <p:nvPicPr>
                <p:cNvPr id="120" name="Picture 43"/>
                <p:cNvPicPr>
                  <a:picLocks noChangeAspect="1" noChangeArrowheads="1"/>
                </p:cNvPicPr>
                <p:nvPr/>
              </p:nvPicPr>
              <p:blipFill>
                <a:blip r:embed="rId4" cstate="print"/>
                <a:srcRect/>
                <a:stretch>
                  <a:fillRect/>
                </a:stretch>
              </p:blipFill>
              <p:spPr bwMode="auto">
                <a:xfrm>
                  <a:off x="399710" y="4844968"/>
                  <a:ext cx="749248" cy="839750"/>
                </a:xfrm>
                <a:prstGeom prst="rect">
                  <a:avLst/>
                </a:prstGeom>
                <a:noFill/>
                <a:ln w="12700">
                  <a:noFill/>
                  <a:miter lim="800000"/>
                  <a:headEnd/>
                  <a:tailEnd/>
                </a:ln>
                <a:effectLst>
                  <a:outerShdw dist="76199" dir="2999997" algn="ctr" rotWithShape="0">
                    <a:srgbClr val="777777">
                      <a:alpha val="25000"/>
                    </a:srgbClr>
                  </a:outerShdw>
                </a:effectLst>
              </p:spPr>
            </p:pic>
          </p:grpSp>
          <p:grpSp>
            <p:nvGrpSpPr>
              <p:cNvPr id="11" name="Group 50"/>
              <p:cNvGrpSpPr>
                <a:grpSpLocks/>
              </p:cNvGrpSpPr>
              <p:nvPr/>
            </p:nvGrpSpPr>
            <p:grpSpPr bwMode="auto">
              <a:xfrm>
                <a:off x="7629425" y="4846074"/>
                <a:ext cx="1458913" cy="1315165"/>
                <a:chOff x="29849" y="4844503"/>
                <a:chExt cx="1458913" cy="1315165"/>
              </a:xfrm>
            </p:grpSpPr>
            <p:sp>
              <p:nvSpPr>
                <p:cNvPr id="33895" name="Text Box 8"/>
                <p:cNvSpPr txBox="1">
                  <a:spLocks noChangeArrowheads="1"/>
                </p:cNvSpPr>
                <p:nvPr/>
              </p:nvSpPr>
              <p:spPr bwMode="auto">
                <a:xfrm>
                  <a:off x="29849" y="5636448"/>
                  <a:ext cx="1458913" cy="523220"/>
                </a:xfrm>
                <a:prstGeom prst="rect">
                  <a:avLst/>
                </a:prstGeom>
                <a:noFill/>
                <a:ln w="9525">
                  <a:noFill/>
                  <a:miter lim="800000"/>
                  <a:headEnd/>
                  <a:tailEnd/>
                </a:ln>
              </p:spPr>
              <p:txBody>
                <a:bodyPr>
                  <a:spAutoFit/>
                </a:bodyPr>
                <a:lstStyle/>
                <a:p>
                  <a:pPr>
                    <a:buClr>
                      <a:srgbClr val="FD0000"/>
                    </a:buClr>
                  </a:pPr>
                  <a:r>
                    <a:rPr lang="en-US" sz="1400">
                      <a:solidFill>
                        <a:srgbClr val="000000"/>
                      </a:solidFill>
                      <a:latin typeface="ヒラギノ角ゴ Pro W3" pitchFamily="1" charset="-128"/>
                    </a:rPr>
                    <a:t>Target</a:t>
                  </a:r>
                </a:p>
                <a:p>
                  <a:pPr>
                    <a:buClr>
                      <a:srgbClr val="FD0000"/>
                    </a:buClr>
                  </a:pPr>
                  <a:r>
                    <a:rPr lang="en-US" sz="1400">
                      <a:solidFill>
                        <a:srgbClr val="000000"/>
                      </a:solidFill>
                      <a:latin typeface="ヒラギノ角ゴ Pro W3" pitchFamily="1" charset="-128"/>
                    </a:rPr>
                    <a:t>Database </a:t>
                  </a:r>
                </a:p>
              </p:txBody>
            </p:sp>
            <p:pic>
              <p:nvPicPr>
                <p:cNvPr id="129" name="Picture 43"/>
                <p:cNvPicPr>
                  <a:picLocks noChangeAspect="1" noChangeArrowheads="1"/>
                </p:cNvPicPr>
                <p:nvPr/>
              </p:nvPicPr>
              <p:blipFill>
                <a:blip r:embed="rId4" cstate="print"/>
                <a:srcRect/>
                <a:stretch>
                  <a:fillRect/>
                </a:stretch>
              </p:blipFill>
              <p:spPr bwMode="auto">
                <a:xfrm>
                  <a:off x="399812" y="4845277"/>
                  <a:ext cx="749248" cy="838162"/>
                </a:xfrm>
                <a:prstGeom prst="rect">
                  <a:avLst/>
                </a:prstGeom>
                <a:noFill/>
                <a:ln w="12700">
                  <a:noFill/>
                  <a:miter lim="800000"/>
                  <a:headEnd/>
                  <a:tailEnd/>
                </a:ln>
                <a:effectLst>
                  <a:outerShdw dist="76199" dir="2999997" algn="ctr" rotWithShape="0">
                    <a:srgbClr val="777777">
                      <a:alpha val="25000"/>
                    </a:srgbClr>
                  </a:outerShdw>
                </a:effectLst>
              </p:spPr>
            </p:pic>
          </p:grpSp>
          <p:grpSp>
            <p:nvGrpSpPr>
              <p:cNvPr id="12" name="Group 64"/>
              <p:cNvGrpSpPr>
                <a:grpSpLocks/>
              </p:cNvGrpSpPr>
              <p:nvPr/>
            </p:nvGrpSpPr>
            <p:grpSpPr bwMode="auto">
              <a:xfrm>
                <a:off x="471339" y="1602558"/>
                <a:ext cx="1069931" cy="2807662"/>
                <a:chOff x="311080" y="1781671"/>
                <a:chExt cx="1069931" cy="2807662"/>
              </a:xfrm>
            </p:grpSpPr>
            <p:sp>
              <p:nvSpPr>
                <p:cNvPr id="131" name="Rounded Rectangle 130"/>
                <p:cNvSpPr/>
                <p:nvPr/>
              </p:nvSpPr>
              <p:spPr bwMode="auto">
                <a:xfrm>
                  <a:off x="320508" y="1781671"/>
                  <a:ext cx="1055798" cy="256100"/>
                </a:xfrm>
                <a:prstGeom prst="roundRect">
                  <a:avLst/>
                </a:prstGeom>
                <a:solidFill>
                  <a:srgbClr val="FFFFA7"/>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Begin, TX 1</a:t>
                  </a:r>
                </a:p>
              </p:txBody>
            </p:sp>
            <p:sp>
              <p:nvSpPr>
                <p:cNvPr id="133" name="Rounded Rectangle 132"/>
                <p:cNvSpPr/>
                <p:nvPr/>
              </p:nvSpPr>
              <p:spPr bwMode="auto">
                <a:xfrm>
                  <a:off x="320507" y="2037768"/>
                  <a:ext cx="1057367" cy="256100"/>
                </a:xfrm>
                <a:prstGeom prst="roundRect">
                  <a:avLst/>
                </a:prstGeom>
                <a:solidFill>
                  <a:srgbClr val="FFFFA7"/>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Insert, TX 1</a:t>
                  </a:r>
                </a:p>
              </p:txBody>
            </p:sp>
            <p:sp>
              <p:nvSpPr>
                <p:cNvPr id="135" name="Rounded Rectangle 134"/>
                <p:cNvSpPr/>
                <p:nvPr/>
              </p:nvSpPr>
              <p:spPr bwMode="auto">
                <a:xfrm>
                  <a:off x="311081" y="2292297"/>
                  <a:ext cx="1066793" cy="256100"/>
                </a:xfrm>
                <a:prstGeom prst="roundRect">
                  <a:avLst/>
                </a:prstGeom>
                <a:solidFill>
                  <a:srgbClr val="82BD7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Begin, TX 2</a:t>
                  </a:r>
                </a:p>
              </p:txBody>
            </p:sp>
            <p:sp>
              <p:nvSpPr>
                <p:cNvPr id="136" name="Rounded Rectangle 135"/>
                <p:cNvSpPr/>
                <p:nvPr/>
              </p:nvSpPr>
              <p:spPr bwMode="auto">
                <a:xfrm>
                  <a:off x="311081" y="2546826"/>
                  <a:ext cx="1066793" cy="256100"/>
                </a:xfrm>
                <a:prstGeom prst="roundRect">
                  <a:avLst/>
                </a:prstGeom>
                <a:solidFill>
                  <a:srgbClr val="FFFFA7"/>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Update, TX 1</a:t>
                  </a:r>
                </a:p>
              </p:txBody>
            </p:sp>
            <p:sp>
              <p:nvSpPr>
                <p:cNvPr id="137" name="Rounded Rectangle 136"/>
                <p:cNvSpPr/>
                <p:nvPr/>
              </p:nvSpPr>
              <p:spPr bwMode="auto">
                <a:xfrm>
                  <a:off x="311081" y="2801355"/>
                  <a:ext cx="1066794" cy="256100"/>
                </a:xfrm>
                <a:prstGeom prst="roundRect">
                  <a:avLst/>
                </a:prstGeom>
                <a:solidFill>
                  <a:srgbClr val="82BD7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Insert, TX 2</a:t>
                  </a:r>
                </a:p>
              </p:txBody>
            </p:sp>
            <p:sp>
              <p:nvSpPr>
                <p:cNvPr id="138" name="Rounded Rectangle 137"/>
                <p:cNvSpPr/>
                <p:nvPr/>
              </p:nvSpPr>
              <p:spPr bwMode="auto">
                <a:xfrm>
                  <a:off x="311081" y="3057452"/>
                  <a:ext cx="1068362" cy="256100"/>
                </a:xfrm>
                <a:prstGeom prst="roundRect">
                  <a:avLst/>
                </a:prstGeom>
                <a:solidFill>
                  <a:srgbClr val="82BD7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Commit, TX 2</a:t>
                  </a:r>
                </a:p>
              </p:txBody>
            </p:sp>
            <p:sp>
              <p:nvSpPr>
                <p:cNvPr id="139" name="Rounded Rectangle 138"/>
                <p:cNvSpPr/>
                <p:nvPr/>
              </p:nvSpPr>
              <p:spPr bwMode="auto">
                <a:xfrm>
                  <a:off x="311081" y="3321408"/>
                  <a:ext cx="1068362" cy="256100"/>
                </a:xfrm>
                <a:prstGeom prst="roundRect">
                  <a:avLst/>
                </a:prstGeom>
                <a:solidFill>
                  <a:srgbClr val="B5D6E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Begin, TX 3</a:t>
                  </a:r>
                </a:p>
              </p:txBody>
            </p:sp>
            <p:sp>
              <p:nvSpPr>
                <p:cNvPr id="140" name="Rounded Rectangle 139"/>
                <p:cNvSpPr/>
                <p:nvPr/>
              </p:nvSpPr>
              <p:spPr bwMode="auto">
                <a:xfrm>
                  <a:off x="311081" y="3577505"/>
                  <a:ext cx="1069930" cy="256100"/>
                </a:xfrm>
                <a:prstGeom prst="roundRect">
                  <a:avLst/>
                </a:prstGeom>
                <a:solidFill>
                  <a:srgbClr val="B5D6E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Insert, TX 3</a:t>
                  </a:r>
                </a:p>
              </p:txBody>
            </p:sp>
            <p:sp>
              <p:nvSpPr>
                <p:cNvPr id="141" name="Rounded Rectangle 140"/>
                <p:cNvSpPr/>
                <p:nvPr/>
              </p:nvSpPr>
              <p:spPr bwMode="auto">
                <a:xfrm>
                  <a:off x="311081" y="3832034"/>
                  <a:ext cx="1069930" cy="256100"/>
                </a:xfrm>
                <a:prstGeom prst="roundRect">
                  <a:avLst/>
                </a:prstGeom>
                <a:solidFill>
                  <a:srgbClr val="BF7169"/>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Begin, TX 4</a:t>
                  </a:r>
                </a:p>
              </p:txBody>
            </p:sp>
            <p:sp>
              <p:nvSpPr>
                <p:cNvPr id="142" name="Rounded Rectangle 141"/>
                <p:cNvSpPr/>
                <p:nvPr/>
              </p:nvSpPr>
              <p:spPr bwMode="auto">
                <a:xfrm>
                  <a:off x="311080" y="4088131"/>
                  <a:ext cx="1062071" cy="256100"/>
                </a:xfrm>
                <a:prstGeom prst="roundRect">
                  <a:avLst/>
                </a:prstGeom>
                <a:solidFill>
                  <a:srgbClr val="B5D6E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Commit, TX 3</a:t>
                  </a:r>
                </a:p>
              </p:txBody>
            </p:sp>
            <p:sp>
              <p:nvSpPr>
                <p:cNvPr id="143" name="Rounded Rectangle 142"/>
                <p:cNvSpPr/>
                <p:nvPr/>
              </p:nvSpPr>
              <p:spPr bwMode="auto">
                <a:xfrm>
                  <a:off x="311080" y="4333233"/>
                  <a:ext cx="1062071" cy="256100"/>
                </a:xfrm>
                <a:prstGeom prst="roundRect">
                  <a:avLst/>
                </a:prstGeom>
                <a:solidFill>
                  <a:srgbClr val="BF7169"/>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Delete, TX 4</a:t>
                  </a:r>
                </a:p>
              </p:txBody>
            </p:sp>
          </p:grpSp>
          <p:grpSp>
            <p:nvGrpSpPr>
              <p:cNvPr id="13" name="Group 83"/>
              <p:cNvGrpSpPr>
                <a:grpSpLocks/>
              </p:cNvGrpSpPr>
              <p:nvPr/>
            </p:nvGrpSpPr>
            <p:grpSpPr bwMode="auto">
              <a:xfrm>
                <a:off x="2736931" y="2143039"/>
                <a:ext cx="1062071" cy="1542876"/>
                <a:chOff x="2472999" y="2293865"/>
                <a:chExt cx="1062071" cy="1542876"/>
              </a:xfrm>
            </p:grpSpPr>
            <p:sp>
              <p:nvSpPr>
                <p:cNvPr id="145" name="Rounded Rectangle 144"/>
                <p:cNvSpPr/>
                <p:nvPr/>
              </p:nvSpPr>
              <p:spPr bwMode="auto">
                <a:xfrm>
                  <a:off x="2472999" y="2293865"/>
                  <a:ext cx="1052644" cy="256100"/>
                </a:xfrm>
                <a:prstGeom prst="roundRect">
                  <a:avLst/>
                </a:prstGeom>
                <a:solidFill>
                  <a:srgbClr val="82BD7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Begin, TX 2</a:t>
                  </a:r>
                </a:p>
              </p:txBody>
            </p:sp>
            <p:sp>
              <p:nvSpPr>
                <p:cNvPr id="146" name="Rounded Rectangle 145"/>
                <p:cNvSpPr/>
                <p:nvPr/>
              </p:nvSpPr>
              <p:spPr bwMode="auto">
                <a:xfrm>
                  <a:off x="2472999" y="2557821"/>
                  <a:ext cx="1052644" cy="256100"/>
                </a:xfrm>
                <a:prstGeom prst="roundRect">
                  <a:avLst/>
                </a:prstGeom>
                <a:solidFill>
                  <a:srgbClr val="82BD7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Insert, TX 2</a:t>
                  </a:r>
                </a:p>
              </p:txBody>
            </p:sp>
            <p:sp>
              <p:nvSpPr>
                <p:cNvPr id="147" name="Rounded Rectangle 146"/>
                <p:cNvSpPr/>
                <p:nvPr/>
              </p:nvSpPr>
              <p:spPr bwMode="auto">
                <a:xfrm>
                  <a:off x="2474567" y="2813918"/>
                  <a:ext cx="1060503" cy="256100"/>
                </a:xfrm>
                <a:prstGeom prst="roundRect">
                  <a:avLst/>
                </a:prstGeom>
                <a:solidFill>
                  <a:srgbClr val="82BD7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Commit, TX 2</a:t>
                  </a:r>
                </a:p>
              </p:txBody>
            </p:sp>
            <p:sp>
              <p:nvSpPr>
                <p:cNvPr id="148" name="Rounded Rectangle 147"/>
                <p:cNvSpPr/>
                <p:nvPr/>
              </p:nvSpPr>
              <p:spPr bwMode="auto">
                <a:xfrm>
                  <a:off x="2474567" y="3068447"/>
                  <a:ext cx="1060503" cy="256100"/>
                </a:xfrm>
                <a:prstGeom prst="roundRect">
                  <a:avLst/>
                </a:prstGeom>
                <a:solidFill>
                  <a:srgbClr val="B5D6E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Begin, TX 3</a:t>
                  </a:r>
                </a:p>
              </p:txBody>
            </p:sp>
            <p:sp>
              <p:nvSpPr>
                <p:cNvPr id="149" name="Rounded Rectangle 148"/>
                <p:cNvSpPr/>
                <p:nvPr/>
              </p:nvSpPr>
              <p:spPr bwMode="auto">
                <a:xfrm>
                  <a:off x="2476135" y="3324544"/>
                  <a:ext cx="1058935" cy="256100"/>
                </a:xfrm>
                <a:prstGeom prst="roundRect">
                  <a:avLst/>
                </a:prstGeom>
                <a:solidFill>
                  <a:srgbClr val="B5D6E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Insert, TX 3</a:t>
                  </a:r>
                </a:p>
              </p:txBody>
            </p:sp>
            <p:sp>
              <p:nvSpPr>
                <p:cNvPr id="150" name="Rounded Rectangle 149"/>
                <p:cNvSpPr/>
                <p:nvPr/>
              </p:nvSpPr>
              <p:spPr bwMode="auto">
                <a:xfrm>
                  <a:off x="2477703" y="3580641"/>
                  <a:ext cx="1057367" cy="256100"/>
                </a:xfrm>
                <a:prstGeom prst="roundRect">
                  <a:avLst/>
                </a:prstGeom>
                <a:solidFill>
                  <a:srgbClr val="B5D6E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Commit, TX 3</a:t>
                  </a:r>
                </a:p>
              </p:txBody>
            </p:sp>
          </p:grpSp>
          <p:grpSp>
            <p:nvGrpSpPr>
              <p:cNvPr id="14" name="Group 91"/>
              <p:cNvGrpSpPr>
                <a:grpSpLocks/>
              </p:cNvGrpSpPr>
              <p:nvPr/>
            </p:nvGrpSpPr>
            <p:grpSpPr bwMode="auto">
              <a:xfrm>
                <a:off x="5528886" y="2154025"/>
                <a:ext cx="1060450" cy="766726"/>
                <a:chOff x="5330948" y="2295433"/>
                <a:chExt cx="1060450" cy="766726"/>
              </a:xfrm>
            </p:grpSpPr>
            <p:sp>
              <p:nvSpPr>
                <p:cNvPr id="152" name="Rounded Rectangle 151"/>
                <p:cNvSpPr/>
                <p:nvPr/>
              </p:nvSpPr>
              <p:spPr bwMode="auto">
                <a:xfrm>
                  <a:off x="5330948" y="2295433"/>
                  <a:ext cx="1051023" cy="256100"/>
                </a:xfrm>
                <a:prstGeom prst="roundRect">
                  <a:avLst/>
                </a:prstGeom>
                <a:solidFill>
                  <a:srgbClr val="82BD7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Begin, TX 2</a:t>
                  </a:r>
                </a:p>
              </p:txBody>
            </p:sp>
            <p:sp>
              <p:nvSpPr>
                <p:cNvPr id="157" name="Rounded Rectangle 156"/>
                <p:cNvSpPr/>
                <p:nvPr/>
              </p:nvSpPr>
              <p:spPr bwMode="auto">
                <a:xfrm>
                  <a:off x="5330948" y="2549962"/>
                  <a:ext cx="1051023" cy="256100"/>
                </a:xfrm>
                <a:prstGeom prst="roundRect">
                  <a:avLst/>
                </a:prstGeom>
                <a:solidFill>
                  <a:srgbClr val="82BD7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Insert, TX 2</a:t>
                  </a:r>
                </a:p>
              </p:txBody>
            </p:sp>
            <p:sp>
              <p:nvSpPr>
                <p:cNvPr id="158" name="Rounded Rectangle 157"/>
                <p:cNvSpPr/>
                <p:nvPr/>
              </p:nvSpPr>
              <p:spPr bwMode="auto">
                <a:xfrm>
                  <a:off x="5332516" y="2806059"/>
                  <a:ext cx="1058882" cy="256100"/>
                </a:xfrm>
                <a:prstGeom prst="roundRect">
                  <a:avLst/>
                </a:prstGeom>
                <a:solidFill>
                  <a:srgbClr val="82BD7D"/>
                </a:solidFill>
                <a:ln w="12700" cap="flat" cmpd="sng" algn="ctr">
                  <a:solidFill>
                    <a:srgbClr val="000000"/>
                  </a:solidFill>
                  <a:prstDash val="solid"/>
                  <a:round/>
                  <a:headEnd type="none" w="med" len="med"/>
                  <a:tailEnd type="none" w="med" len="med"/>
                </a:ln>
                <a:effectLst/>
                <a:scene3d>
                  <a:camera prst="orthographicFront"/>
                  <a:lightRig rig="threePt" dir="t"/>
                </a:scene3d>
                <a:sp3d>
                  <a:bevelT/>
                </a:sp3d>
              </p:spPr>
              <p:txBody>
                <a:bodyPr lIns="92075" tIns="46038" rIns="92075" bIns="46038" anchor="ctr" anchorCtr="1">
                  <a:spAutoFit/>
                </a:bodyPr>
                <a:lstStyle/>
                <a:p>
                  <a:pPr marL="119063" indent="-119063">
                    <a:buClr>
                      <a:srgbClr val="FD0000"/>
                    </a:buClr>
                    <a:defRPr/>
                  </a:pPr>
                  <a:r>
                    <a:rPr lang="en-US" sz="1000" dirty="0">
                      <a:solidFill>
                        <a:srgbClr val="000000"/>
                      </a:solidFill>
                      <a:latin typeface="Arial" charset="0"/>
                    </a:rPr>
                    <a:t>Commit, TX 2</a:t>
                  </a:r>
                </a:p>
              </p:txBody>
            </p:sp>
          </p:grpSp>
          <p:cxnSp>
            <p:nvCxnSpPr>
              <p:cNvPr id="33813" name="Elbow Connector 94"/>
              <p:cNvCxnSpPr>
                <a:cxnSpLocks noChangeShapeType="1"/>
              </p:cNvCxnSpPr>
              <p:nvPr/>
            </p:nvCxnSpPr>
            <p:spPr bwMode="auto">
              <a:xfrm rot="16200000" flipV="1">
                <a:off x="958964" y="2308210"/>
                <a:ext cx="1481993" cy="326790"/>
              </a:xfrm>
              <a:prstGeom prst="bentConnector2">
                <a:avLst/>
              </a:prstGeom>
              <a:noFill/>
              <a:ln w="12700" algn="ctr">
                <a:solidFill>
                  <a:schemeClr val="tx1"/>
                </a:solidFill>
                <a:round/>
                <a:headEnd/>
                <a:tailEnd type="triangle" w="med" len="med"/>
              </a:ln>
            </p:spPr>
          </p:cxnSp>
          <p:cxnSp>
            <p:nvCxnSpPr>
              <p:cNvPr id="33814" name="Elbow Connector 97"/>
              <p:cNvCxnSpPr>
                <a:cxnSpLocks noChangeShapeType="1"/>
              </p:cNvCxnSpPr>
              <p:nvPr/>
            </p:nvCxnSpPr>
            <p:spPr bwMode="auto">
              <a:xfrm rot="5400000">
                <a:off x="1453663" y="3869326"/>
                <a:ext cx="492592" cy="333097"/>
              </a:xfrm>
              <a:prstGeom prst="bentConnector2">
                <a:avLst/>
              </a:prstGeom>
              <a:noFill/>
              <a:ln w="12700" algn="ctr">
                <a:solidFill>
                  <a:schemeClr val="tx1"/>
                </a:solidFill>
                <a:round/>
                <a:headEnd/>
                <a:tailEnd type="triangle" w="med" len="med"/>
              </a:ln>
            </p:spPr>
          </p:cxnSp>
          <p:cxnSp>
            <p:nvCxnSpPr>
              <p:cNvPr id="163" name="Straight Connector 162"/>
              <p:cNvCxnSpPr>
                <a:stCxn id="120" idx="0"/>
              </p:cNvCxnSpPr>
              <p:nvPr/>
            </p:nvCxnSpPr>
            <p:spPr bwMode="auto">
              <a:xfrm rot="16200000" flipV="1">
                <a:off x="543533" y="4358406"/>
                <a:ext cx="395051" cy="520581"/>
              </a:xfrm>
              <a:prstGeom prst="line">
                <a:avLst/>
              </a:prstGeom>
              <a:noFill/>
              <a:ln w="12700" cap="flat" cmpd="sng" algn="ctr">
                <a:solidFill>
                  <a:schemeClr val="tx1"/>
                </a:solidFill>
                <a:prstDash val="dash"/>
                <a:round/>
                <a:headEnd type="none" w="med" len="med"/>
                <a:tailEnd type="none"/>
              </a:ln>
              <a:effectLst/>
              <a:scene3d>
                <a:camera prst="orthographicFront"/>
                <a:lightRig rig="threePt" dir="t"/>
              </a:scene3d>
              <a:sp3d>
                <a:bevelT/>
              </a:sp3d>
            </p:spPr>
          </p:cxnSp>
          <p:cxnSp>
            <p:nvCxnSpPr>
              <p:cNvPr id="164" name="Straight Connector 163"/>
              <p:cNvCxnSpPr>
                <a:endCxn id="120" idx="0"/>
              </p:cNvCxnSpPr>
              <p:nvPr/>
            </p:nvCxnSpPr>
            <p:spPr bwMode="auto">
              <a:xfrm rot="10800000" flipV="1">
                <a:off x="1001349" y="4411744"/>
                <a:ext cx="535221" cy="404478"/>
              </a:xfrm>
              <a:prstGeom prst="line">
                <a:avLst/>
              </a:prstGeom>
              <a:noFill/>
              <a:ln w="12700" cap="flat" cmpd="sng" algn="ctr">
                <a:solidFill>
                  <a:schemeClr val="tx1"/>
                </a:solidFill>
                <a:prstDash val="dash"/>
                <a:round/>
                <a:headEnd type="none" w="med" len="med"/>
                <a:tailEnd type="none"/>
              </a:ln>
              <a:effectLst/>
              <a:scene3d>
                <a:camera prst="orthographicFront"/>
                <a:lightRig rig="threePt" dir="t"/>
              </a:scene3d>
              <a:sp3d>
                <a:bevelT/>
              </a:sp3d>
            </p:spPr>
          </p:cxnSp>
          <p:sp>
            <p:nvSpPr>
              <p:cNvPr id="33817" name="TextBox 165"/>
              <p:cNvSpPr txBox="1">
                <a:spLocks noChangeArrowheads="1"/>
              </p:cNvSpPr>
              <p:nvPr/>
            </p:nvSpPr>
            <p:spPr bwMode="auto">
              <a:xfrm>
                <a:off x="1272719" y="1489437"/>
                <a:ext cx="2978768" cy="397032"/>
              </a:xfrm>
              <a:prstGeom prst="rect">
                <a:avLst/>
              </a:prstGeom>
              <a:noFill/>
              <a:ln w="9525">
                <a:noFill/>
                <a:miter lim="800000"/>
                <a:headEnd/>
                <a:tailEnd/>
              </a:ln>
            </p:spPr>
            <p:txBody>
              <a:bodyPr>
                <a:spAutoFit/>
              </a:bodyPr>
              <a:lstStyle/>
              <a:p>
                <a:pPr>
                  <a:buClr>
                    <a:srgbClr val="FD0000"/>
                  </a:buClr>
                </a:pPr>
                <a:r>
                  <a:rPr lang="en-US" sz="1100">
                    <a:solidFill>
                      <a:srgbClr val="000000"/>
                    </a:solidFill>
                    <a:latin typeface="Arial" charset="0"/>
                  </a:rPr>
                  <a:t>Start of Oldest Open (Uncommitted) Transaction</a:t>
                </a:r>
              </a:p>
            </p:txBody>
          </p:sp>
          <p:sp>
            <p:nvSpPr>
              <p:cNvPr id="33818" name="TextBox 166"/>
              <p:cNvSpPr txBox="1">
                <a:spLocks noChangeArrowheads="1"/>
              </p:cNvSpPr>
              <p:nvPr/>
            </p:nvSpPr>
            <p:spPr bwMode="auto">
              <a:xfrm>
                <a:off x="1340284" y="4290771"/>
                <a:ext cx="1516036" cy="397032"/>
              </a:xfrm>
              <a:prstGeom prst="rect">
                <a:avLst/>
              </a:prstGeom>
              <a:noFill/>
              <a:ln w="9525">
                <a:noFill/>
                <a:miter lim="800000"/>
                <a:headEnd/>
                <a:tailEnd/>
              </a:ln>
            </p:spPr>
            <p:txBody>
              <a:bodyPr>
                <a:spAutoFit/>
              </a:bodyPr>
              <a:lstStyle/>
              <a:p>
                <a:pPr>
                  <a:buClr>
                    <a:srgbClr val="FD0000"/>
                  </a:buClr>
                </a:pPr>
                <a:r>
                  <a:rPr lang="en-US" sz="1100">
                    <a:solidFill>
                      <a:srgbClr val="000000"/>
                    </a:solidFill>
                    <a:latin typeface="Arial" charset="0"/>
                  </a:rPr>
                  <a:t>Current Read Position</a:t>
                </a:r>
              </a:p>
            </p:txBody>
          </p:sp>
          <p:sp>
            <p:nvSpPr>
              <p:cNvPr id="33819" name="TextBox 168"/>
              <p:cNvSpPr txBox="1">
                <a:spLocks noChangeArrowheads="1"/>
              </p:cNvSpPr>
              <p:nvPr/>
            </p:nvSpPr>
            <p:spPr bwMode="auto">
              <a:xfrm>
                <a:off x="1709492" y="2831194"/>
                <a:ext cx="1193953" cy="402211"/>
              </a:xfrm>
              <a:prstGeom prst="rect">
                <a:avLst/>
              </a:prstGeom>
              <a:noFill/>
              <a:ln w="9525">
                <a:noFill/>
                <a:miter lim="800000"/>
                <a:headEnd/>
                <a:tailEnd/>
              </a:ln>
            </p:spPr>
            <p:txBody>
              <a:bodyPr>
                <a:spAutoFit/>
              </a:bodyPr>
              <a:lstStyle/>
              <a:p>
                <a:pPr>
                  <a:buClr>
                    <a:srgbClr val="FD0000"/>
                  </a:buClr>
                </a:pPr>
                <a:r>
                  <a:rPr lang="en-US" sz="1100">
                    <a:solidFill>
                      <a:srgbClr val="FF0000"/>
                    </a:solidFill>
                    <a:latin typeface="Arial" charset="0"/>
                  </a:rPr>
                  <a:t>Capture Checkpoint</a:t>
                </a:r>
              </a:p>
            </p:txBody>
          </p:sp>
          <p:sp>
            <p:nvSpPr>
              <p:cNvPr id="33820" name="TextBox 169"/>
              <p:cNvSpPr txBox="1">
                <a:spLocks noChangeArrowheads="1"/>
              </p:cNvSpPr>
              <p:nvPr/>
            </p:nvSpPr>
            <p:spPr bwMode="auto">
              <a:xfrm>
                <a:off x="2039441" y="3547625"/>
                <a:ext cx="750891" cy="549381"/>
              </a:xfrm>
              <a:prstGeom prst="rect">
                <a:avLst/>
              </a:prstGeom>
              <a:noFill/>
              <a:ln w="9525">
                <a:noFill/>
                <a:miter lim="800000"/>
                <a:headEnd/>
                <a:tailEnd/>
              </a:ln>
            </p:spPr>
            <p:txBody>
              <a:bodyPr>
                <a:spAutoFit/>
              </a:bodyPr>
              <a:lstStyle/>
              <a:p>
                <a:pPr>
                  <a:buClr>
                    <a:srgbClr val="FD0000"/>
                  </a:buClr>
                </a:pPr>
                <a:r>
                  <a:rPr lang="en-US" sz="1100">
                    <a:solidFill>
                      <a:srgbClr val="000000"/>
                    </a:solidFill>
                    <a:latin typeface="Arial" charset="0"/>
                  </a:rPr>
                  <a:t>Current Write Position</a:t>
                </a:r>
              </a:p>
            </p:txBody>
          </p:sp>
          <p:cxnSp>
            <p:nvCxnSpPr>
              <p:cNvPr id="171" name="Straight Arrow Connector 170"/>
              <p:cNvCxnSpPr>
                <a:endCxn id="150" idx="1"/>
              </p:cNvCxnSpPr>
              <p:nvPr/>
            </p:nvCxnSpPr>
            <p:spPr bwMode="auto">
              <a:xfrm>
                <a:off x="2091955" y="3555501"/>
                <a:ext cx="649680" cy="2364"/>
              </a:xfrm>
              <a:prstGeom prst="straightConnector1">
                <a:avLst/>
              </a:prstGeom>
              <a:noFill/>
              <a:ln w="12700" cap="flat" cmpd="sng" algn="ctr">
                <a:solidFill>
                  <a:schemeClr val="tx1"/>
                </a:solidFill>
                <a:prstDash val="solid"/>
                <a:round/>
                <a:headEnd type="none" w="med" len="med"/>
                <a:tailEnd type="triangle"/>
              </a:ln>
              <a:effectLst/>
              <a:scene3d>
                <a:camera prst="orthographicFront"/>
                <a:lightRig rig="threePt" dir="t"/>
              </a:scene3d>
              <a:sp3d>
                <a:bevelT/>
              </a:sp3d>
            </p:spPr>
          </p:cxnSp>
          <p:sp>
            <p:nvSpPr>
              <p:cNvPr id="33822" name="TextBox 172"/>
              <p:cNvSpPr txBox="1">
                <a:spLocks noChangeArrowheads="1"/>
              </p:cNvSpPr>
              <p:nvPr/>
            </p:nvSpPr>
            <p:spPr bwMode="auto">
              <a:xfrm>
                <a:off x="3717489" y="2821746"/>
                <a:ext cx="835678" cy="549381"/>
              </a:xfrm>
              <a:prstGeom prst="rect">
                <a:avLst/>
              </a:prstGeom>
              <a:noFill/>
              <a:ln w="9525">
                <a:noFill/>
                <a:miter lim="800000"/>
                <a:headEnd/>
                <a:tailEnd/>
              </a:ln>
            </p:spPr>
            <p:txBody>
              <a:bodyPr>
                <a:spAutoFit/>
              </a:bodyPr>
              <a:lstStyle/>
              <a:p>
                <a:pPr>
                  <a:buClr>
                    <a:srgbClr val="FD0000"/>
                  </a:buClr>
                </a:pPr>
                <a:r>
                  <a:rPr lang="en-US" sz="1100">
                    <a:solidFill>
                      <a:srgbClr val="000000"/>
                    </a:solidFill>
                    <a:latin typeface="Arial" charset="0"/>
                  </a:rPr>
                  <a:t>Current Read Position</a:t>
                </a:r>
              </a:p>
            </p:txBody>
          </p:sp>
          <p:sp>
            <p:nvSpPr>
              <p:cNvPr id="33823" name="TextBox 173"/>
              <p:cNvSpPr txBox="1">
                <a:spLocks noChangeArrowheads="1"/>
              </p:cNvSpPr>
              <p:nvPr/>
            </p:nvSpPr>
            <p:spPr bwMode="auto">
              <a:xfrm>
                <a:off x="4435463" y="2078602"/>
                <a:ext cx="1193953" cy="397032"/>
              </a:xfrm>
              <a:prstGeom prst="rect">
                <a:avLst/>
              </a:prstGeom>
              <a:noFill/>
              <a:ln w="9525">
                <a:noFill/>
                <a:miter lim="800000"/>
                <a:headEnd/>
                <a:tailEnd/>
              </a:ln>
            </p:spPr>
            <p:txBody>
              <a:bodyPr>
                <a:spAutoFit/>
              </a:bodyPr>
              <a:lstStyle/>
              <a:p>
                <a:pPr>
                  <a:buClr>
                    <a:srgbClr val="FD0000"/>
                  </a:buClr>
                </a:pPr>
                <a:r>
                  <a:rPr lang="en-US" sz="1100">
                    <a:solidFill>
                      <a:srgbClr val="FF0000"/>
                    </a:solidFill>
                    <a:latin typeface="Arial" charset="0"/>
                  </a:rPr>
                  <a:t>Pump Checkpoint</a:t>
                </a:r>
              </a:p>
            </p:txBody>
          </p:sp>
          <p:sp>
            <p:nvSpPr>
              <p:cNvPr id="33824" name="TextBox 174"/>
              <p:cNvSpPr txBox="1">
                <a:spLocks noChangeArrowheads="1"/>
              </p:cNvSpPr>
              <p:nvPr/>
            </p:nvSpPr>
            <p:spPr bwMode="auto">
              <a:xfrm>
                <a:off x="4821983" y="2813887"/>
                <a:ext cx="805823" cy="549381"/>
              </a:xfrm>
              <a:prstGeom prst="rect">
                <a:avLst/>
              </a:prstGeom>
              <a:noFill/>
              <a:ln w="9525">
                <a:noFill/>
                <a:miter lim="800000"/>
                <a:headEnd/>
                <a:tailEnd/>
              </a:ln>
            </p:spPr>
            <p:txBody>
              <a:bodyPr>
                <a:spAutoFit/>
              </a:bodyPr>
              <a:lstStyle/>
              <a:p>
                <a:pPr>
                  <a:buClr>
                    <a:srgbClr val="FD0000"/>
                  </a:buClr>
                </a:pPr>
                <a:r>
                  <a:rPr lang="en-US" sz="1100">
                    <a:solidFill>
                      <a:srgbClr val="000000"/>
                    </a:solidFill>
                    <a:latin typeface="Arial" charset="0"/>
                  </a:rPr>
                  <a:t>Current Write Position</a:t>
                </a:r>
              </a:p>
            </p:txBody>
          </p:sp>
          <p:cxnSp>
            <p:nvCxnSpPr>
              <p:cNvPr id="33825" name="Straight Connector 175"/>
              <p:cNvCxnSpPr>
                <a:cxnSpLocks noChangeShapeType="1"/>
              </p:cNvCxnSpPr>
              <p:nvPr/>
            </p:nvCxnSpPr>
            <p:spPr bwMode="auto">
              <a:xfrm rot="16200000" flipV="1">
                <a:off x="2292587" y="4136494"/>
                <a:ext cx="1436139" cy="534911"/>
              </a:xfrm>
              <a:prstGeom prst="line">
                <a:avLst/>
              </a:prstGeom>
              <a:noFill/>
              <a:ln w="12700" algn="ctr">
                <a:solidFill>
                  <a:schemeClr val="tx1"/>
                </a:solidFill>
                <a:prstDash val="dash"/>
                <a:round/>
                <a:headEnd/>
                <a:tailEnd/>
              </a:ln>
            </p:spPr>
          </p:cxnSp>
          <p:cxnSp>
            <p:nvCxnSpPr>
              <p:cNvPr id="33826" name="Straight Connector 176"/>
              <p:cNvCxnSpPr>
                <a:cxnSpLocks noChangeShapeType="1"/>
              </p:cNvCxnSpPr>
              <p:nvPr/>
            </p:nvCxnSpPr>
            <p:spPr bwMode="auto">
              <a:xfrm rot="5400000">
                <a:off x="2820488" y="4143504"/>
                <a:ext cx="1436139" cy="520891"/>
              </a:xfrm>
              <a:prstGeom prst="line">
                <a:avLst/>
              </a:prstGeom>
              <a:noFill/>
              <a:ln w="12700" algn="ctr">
                <a:solidFill>
                  <a:schemeClr val="tx1"/>
                </a:solidFill>
                <a:prstDash val="dash"/>
                <a:round/>
                <a:headEnd/>
                <a:tailEnd/>
              </a:ln>
            </p:spPr>
          </p:cxnSp>
          <p:cxnSp>
            <p:nvCxnSpPr>
              <p:cNvPr id="33827" name="Straight Arrow Connector 177"/>
              <p:cNvCxnSpPr>
                <a:cxnSpLocks noChangeShapeType="1"/>
              </p:cNvCxnSpPr>
              <p:nvPr/>
            </p:nvCxnSpPr>
            <p:spPr bwMode="auto">
              <a:xfrm rot="10800000" flipV="1">
                <a:off x="3799002" y="2790334"/>
                <a:ext cx="612742" cy="808"/>
              </a:xfrm>
              <a:prstGeom prst="straightConnector1">
                <a:avLst/>
              </a:prstGeom>
              <a:noFill/>
              <a:ln w="12700" algn="ctr">
                <a:solidFill>
                  <a:schemeClr val="tx1"/>
                </a:solidFill>
                <a:round/>
                <a:headEnd/>
                <a:tailEnd type="triangle" w="med" len="med"/>
              </a:ln>
            </p:spPr>
          </p:cxnSp>
          <p:cxnSp>
            <p:nvCxnSpPr>
              <p:cNvPr id="33828" name="Straight Arrow Connector 178"/>
              <p:cNvCxnSpPr>
                <a:cxnSpLocks noChangeShapeType="1"/>
              </p:cNvCxnSpPr>
              <p:nvPr/>
            </p:nvCxnSpPr>
            <p:spPr bwMode="auto">
              <a:xfrm>
                <a:off x="4930219" y="2790334"/>
                <a:ext cx="600235" cy="2367"/>
              </a:xfrm>
              <a:prstGeom prst="straightConnector1">
                <a:avLst/>
              </a:prstGeom>
              <a:noFill/>
              <a:ln w="12700" algn="ctr">
                <a:solidFill>
                  <a:schemeClr val="tx1"/>
                </a:solidFill>
                <a:round/>
                <a:headEnd/>
                <a:tailEnd type="triangle" w="med" len="med"/>
              </a:ln>
            </p:spPr>
          </p:cxnSp>
          <p:sp>
            <p:nvSpPr>
              <p:cNvPr id="33829" name="TextBox 180"/>
              <p:cNvSpPr txBox="1">
                <a:spLocks noChangeArrowheads="1"/>
              </p:cNvSpPr>
              <p:nvPr/>
            </p:nvSpPr>
            <p:spPr bwMode="auto">
              <a:xfrm>
                <a:off x="6518825" y="2813883"/>
                <a:ext cx="835678" cy="549381"/>
              </a:xfrm>
              <a:prstGeom prst="rect">
                <a:avLst/>
              </a:prstGeom>
              <a:noFill/>
              <a:ln w="9525">
                <a:noFill/>
                <a:miter lim="800000"/>
                <a:headEnd/>
                <a:tailEnd/>
              </a:ln>
            </p:spPr>
            <p:txBody>
              <a:bodyPr>
                <a:spAutoFit/>
              </a:bodyPr>
              <a:lstStyle/>
              <a:p>
                <a:pPr>
                  <a:buClr>
                    <a:srgbClr val="FD0000"/>
                  </a:buClr>
                </a:pPr>
                <a:r>
                  <a:rPr lang="en-US" sz="1100">
                    <a:solidFill>
                      <a:srgbClr val="000000"/>
                    </a:solidFill>
                    <a:latin typeface="Arial" charset="0"/>
                  </a:rPr>
                  <a:t>Current Read Position</a:t>
                </a:r>
              </a:p>
            </p:txBody>
          </p:sp>
          <p:sp>
            <p:nvSpPr>
              <p:cNvPr id="33830" name="TextBox 181"/>
              <p:cNvSpPr txBox="1">
                <a:spLocks noChangeArrowheads="1"/>
              </p:cNvSpPr>
              <p:nvPr/>
            </p:nvSpPr>
            <p:spPr bwMode="auto">
              <a:xfrm>
                <a:off x="7236799" y="2070739"/>
                <a:ext cx="1193953" cy="397032"/>
              </a:xfrm>
              <a:prstGeom prst="rect">
                <a:avLst/>
              </a:prstGeom>
              <a:noFill/>
              <a:ln w="9525">
                <a:noFill/>
                <a:miter lim="800000"/>
                <a:headEnd/>
                <a:tailEnd/>
              </a:ln>
            </p:spPr>
            <p:txBody>
              <a:bodyPr>
                <a:spAutoFit/>
              </a:bodyPr>
              <a:lstStyle/>
              <a:p>
                <a:pPr>
                  <a:buClr>
                    <a:srgbClr val="FD0000"/>
                  </a:buClr>
                </a:pPr>
                <a:r>
                  <a:rPr lang="en-US" sz="1100">
                    <a:solidFill>
                      <a:srgbClr val="FF0000"/>
                    </a:solidFill>
                    <a:latin typeface="Arial" charset="0"/>
                  </a:rPr>
                  <a:t>Delivery Checkpoint</a:t>
                </a:r>
              </a:p>
            </p:txBody>
          </p:sp>
          <p:cxnSp>
            <p:nvCxnSpPr>
              <p:cNvPr id="33831" name="Straight Arrow Connector 182"/>
              <p:cNvCxnSpPr>
                <a:cxnSpLocks noChangeShapeType="1"/>
              </p:cNvCxnSpPr>
              <p:nvPr/>
            </p:nvCxnSpPr>
            <p:spPr bwMode="auto">
              <a:xfrm rot="10800000">
                <a:off x="6589336" y="2792702"/>
                <a:ext cx="667590" cy="2345"/>
              </a:xfrm>
              <a:prstGeom prst="straightConnector1">
                <a:avLst/>
              </a:prstGeom>
              <a:noFill/>
              <a:ln w="12700" algn="ctr">
                <a:solidFill>
                  <a:schemeClr val="tx1"/>
                </a:solidFill>
                <a:round/>
                <a:headEnd/>
                <a:tailEnd type="triangle" w="med" len="med"/>
              </a:ln>
            </p:spPr>
          </p:cxnSp>
          <p:cxnSp>
            <p:nvCxnSpPr>
              <p:cNvPr id="33832" name="Straight Arrow Connector 183"/>
              <p:cNvCxnSpPr>
                <a:cxnSpLocks noChangeShapeType="1"/>
              </p:cNvCxnSpPr>
              <p:nvPr/>
            </p:nvCxnSpPr>
            <p:spPr bwMode="auto">
              <a:xfrm rot="16200000" flipV="1">
                <a:off x="6254625" y="2726022"/>
                <a:ext cx="1925323" cy="2314781"/>
              </a:xfrm>
              <a:prstGeom prst="straightConnector1">
                <a:avLst/>
              </a:prstGeom>
              <a:noFill/>
              <a:ln w="12700" algn="ctr">
                <a:solidFill>
                  <a:schemeClr val="tx1"/>
                </a:solidFill>
                <a:round/>
                <a:headEnd/>
                <a:tailEnd type="triangle" w="med" len="med"/>
              </a:ln>
            </p:spPr>
          </p:cxnSp>
          <p:cxnSp>
            <p:nvCxnSpPr>
              <p:cNvPr id="33833" name="Straight Connector 184"/>
              <p:cNvCxnSpPr>
                <a:cxnSpLocks noChangeShapeType="1"/>
              </p:cNvCxnSpPr>
              <p:nvPr/>
            </p:nvCxnSpPr>
            <p:spPr bwMode="auto">
              <a:xfrm rot="16200000" flipV="1">
                <a:off x="4724732" y="3731112"/>
                <a:ext cx="2190283" cy="572677"/>
              </a:xfrm>
              <a:prstGeom prst="line">
                <a:avLst/>
              </a:prstGeom>
              <a:noFill/>
              <a:ln w="12700" algn="ctr">
                <a:solidFill>
                  <a:schemeClr val="tx1"/>
                </a:solidFill>
                <a:prstDash val="dash"/>
                <a:round/>
                <a:headEnd/>
                <a:tailEnd/>
              </a:ln>
            </p:spPr>
          </p:cxnSp>
          <p:cxnSp>
            <p:nvCxnSpPr>
              <p:cNvPr id="33834" name="Straight Connector 185"/>
              <p:cNvCxnSpPr>
                <a:cxnSpLocks noChangeShapeType="1"/>
              </p:cNvCxnSpPr>
              <p:nvPr/>
            </p:nvCxnSpPr>
            <p:spPr bwMode="auto">
              <a:xfrm rot="5400000" flipH="1" flipV="1">
                <a:off x="5252634" y="3775887"/>
                <a:ext cx="2190283" cy="483128"/>
              </a:xfrm>
              <a:prstGeom prst="line">
                <a:avLst/>
              </a:prstGeom>
              <a:noFill/>
              <a:ln w="12700" algn="ctr">
                <a:solidFill>
                  <a:schemeClr val="tx1"/>
                </a:solidFill>
                <a:prstDash val="dash"/>
                <a:round/>
                <a:headEnd/>
                <a:tailEnd/>
              </a:ln>
            </p:spPr>
          </p:cxnSp>
        </p:grpSp>
        <p:grpSp>
          <p:nvGrpSpPr>
            <p:cNvPr id="15" name="Group 98"/>
            <p:cNvGrpSpPr>
              <a:grpSpLocks/>
            </p:cNvGrpSpPr>
            <p:nvPr/>
          </p:nvGrpSpPr>
          <p:grpSpPr bwMode="auto">
            <a:xfrm>
              <a:off x="1466678" y="2404017"/>
              <a:ext cx="6455751" cy="1569410"/>
              <a:chOff x="1466678" y="2404017"/>
              <a:chExt cx="6455751" cy="1569410"/>
            </a:xfrm>
          </p:grpSpPr>
          <p:pic>
            <p:nvPicPr>
              <p:cNvPr id="82" name="Picture 2" descr="U:\scorbin\Local Settings\Temporary Internet Files\Content.IE5\F73LHV64\j0432599[1].png"/>
              <p:cNvPicPr>
                <a:picLocks noChangeAspect="1" noChangeArrowheads="1"/>
              </p:cNvPicPr>
              <p:nvPr/>
            </p:nvPicPr>
            <p:blipFill>
              <a:blip r:embed="rId5" cstate="print">
                <a:duotone>
                  <a:prstClr val="black"/>
                  <a:schemeClr val="accent2">
                    <a:tint val="45000"/>
                    <a:satMod val="400000"/>
                  </a:schemeClr>
                </a:duotone>
              </a:blip>
              <a:srcRect/>
              <a:stretch>
                <a:fillRect/>
              </a:stretch>
            </p:blipFill>
            <p:spPr bwMode="auto">
              <a:xfrm>
                <a:off x="7119742" y="2404017"/>
                <a:ext cx="802687" cy="802687"/>
              </a:xfrm>
              <a:prstGeom prst="rect">
                <a:avLst/>
              </a:prstGeom>
              <a:noFill/>
            </p:spPr>
          </p:pic>
          <p:pic>
            <p:nvPicPr>
              <p:cNvPr id="83" name="Picture 2" descr="U:\scorbin\Local Settings\Temporary Internet Files\Content.IE5\F73LHV64\j0432599[1].png"/>
              <p:cNvPicPr>
                <a:picLocks noChangeAspect="1" noChangeArrowheads="1"/>
              </p:cNvPicPr>
              <p:nvPr/>
            </p:nvPicPr>
            <p:blipFill>
              <a:blip r:embed="rId5" cstate="print">
                <a:duotone>
                  <a:prstClr val="black"/>
                  <a:schemeClr val="accent2">
                    <a:tint val="45000"/>
                    <a:satMod val="400000"/>
                  </a:schemeClr>
                </a:duotone>
              </a:blip>
              <a:srcRect/>
              <a:stretch>
                <a:fillRect/>
              </a:stretch>
            </p:blipFill>
            <p:spPr bwMode="auto">
              <a:xfrm>
                <a:off x="4274356" y="2405585"/>
                <a:ext cx="802687" cy="802687"/>
              </a:xfrm>
              <a:prstGeom prst="rect">
                <a:avLst/>
              </a:prstGeom>
              <a:noFill/>
            </p:spPr>
          </p:pic>
          <p:pic>
            <p:nvPicPr>
              <p:cNvPr id="92" name="Picture 2" descr="U:\scorbin\Local Settings\Temporary Internet Files\Content.IE5\F73LHV64\j0432599[1].png"/>
              <p:cNvPicPr>
                <a:picLocks noChangeAspect="1" noChangeArrowheads="1"/>
              </p:cNvPicPr>
              <p:nvPr/>
            </p:nvPicPr>
            <p:blipFill>
              <a:blip r:embed="rId5" cstate="print">
                <a:duotone>
                  <a:prstClr val="black"/>
                  <a:schemeClr val="accent2">
                    <a:tint val="45000"/>
                    <a:satMod val="400000"/>
                  </a:schemeClr>
                </a:duotone>
              </a:blip>
              <a:srcRect/>
              <a:stretch>
                <a:fillRect/>
              </a:stretch>
            </p:blipFill>
            <p:spPr bwMode="auto">
              <a:xfrm>
                <a:off x="1466678" y="3170740"/>
                <a:ext cx="802687" cy="802687"/>
              </a:xfrm>
              <a:prstGeom prst="rect">
                <a:avLst/>
              </a:prstGeom>
              <a:noFill/>
            </p:spPr>
          </p:pic>
        </p:grpSp>
      </p:gr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OFM_diagram_AUG_200dpi_2010_detail_level.png"/>
          <p:cNvPicPr>
            <a:picLocks noChangeAspect="1"/>
          </p:cNvPicPr>
          <p:nvPr/>
        </p:nvPicPr>
        <p:blipFill>
          <a:blip r:embed="rId2" cstate="print"/>
          <a:srcRect/>
          <a:stretch>
            <a:fillRect/>
          </a:stretch>
        </p:blipFill>
        <p:spPr bwMode="auto">
          <a:xfrm>
            <a:off x="4176551" y="1286455"/>
            <a:ext cx="4706192" cy="3144911"/>
          </a:xfrm>
          <a:prstGeom prst="rect">
            <a:avLst/>
          </a:prstGeom>
          <a:noFill/>
          <a:ln w="9525">
            <a:noFill/>
            <a:miter lim="800000"/>
            <a:headEnd/>
            <a:tailEnd/>
          </a:ln>
        </p:spPr>
      </p:pic>
      <p:sp>
        <p:nvSpPr>
          <p:cNvPr id="15363" name="Title 1"/>
          <p:cNvSpPr>
            <a:spLocks noGrp="1"/>
          </p:cNvSpPr>
          <p:nvPr>
            <p:ph type="title"/>
          </p:nvPr>
        </p:nvSpPr>
        <p:spPr>
          <a:xfrm>
            <a:off x="889004" y="304802"/>
            <a:ext cx="8094663" cy="941388"/>
          </a:xfrm>
        </p:spPr>
        <p:txBody>
          <a:bodyPr/>
          <a:lstStyle/>
          <a:p>
            <a:r>
              <a:rPr lang="en-US" dirty="0" smtClean="0"/>
              <a:t>Data Integration</a:t>
            </a:r>
            <a:br>
              <a:rPr lang="en-US" dirty="0" smtClean="0"/>
            </a:br>
            <a:r>
              <a:rPr lang="en-US" sz="1800" b="0" dirty="0" smtClean="0">
                <a:solidFill>
                  <a:schemeClr val="tx2"/>
                </a:solidFill>
              </a:rPr>
              <a:t>Key Component of Oracle Fusion Middleware</a:t>
            </a:r>
            <a:endParaRPr lang="en-US" b="0" dirty="0" smtClean="0">
              <a:solidFill>
                <a:schemeClr val="tx2"/>
              </a:solidFill>
            </a:endParaRPr>
          </a:p>
        </p:txBody>
      </p:sp>
      <p:sp>
        <p:nvSpPr>
          <p:cNvPr id="5" name="Right Arrow 4"/>
          <p:cNvSpPr/>
          <p:nvPr/>
        </p:nvSpPr>
        <p:spPr bwMode="auto">
          <a:xfrm rot="19542508">
            <a:off x="3879131" y="3914809"/>
            <a:ext cx="2273300" cy="735011"/>
          </a:xfrm>
          <a:prstGeom prst="rightArrow">
            <a:avLst/>
          </a:prstGeom>
          <a:solidFill>
            <a:schemeClr val="tx2"/>
          </a:solidFill>
          <a:ln>
            <a:headEnd type="none" w="med" len="med"/>
            <a:tailEnd type="none" w="med" len="med"/>
          </a:ln>
        </p:spPr>
        <p:style>
          <a:lnRef idx="3">
            <a:schemeClr val="lt1"/>
          </a:lnRef>
          <a:fillRef idx="1001">
            <a:schemeClr val="dk2"/>
          </a:fillRef>
          <a:effectRef idx="1">
            <a:schemeClr val="accent1"/>
          </a:effectRef>
          <a:fontRef idx="minor">
            <a:schemeClr val="lt1"/>
          </a:fontRef>
        </p:style>
        <p:txBody>
          <a:bodyPr lIns="92067" tIns="46034" rIns="92067" bIns="46034"/>
          <a:lstStyle/>
          <a:p>
            <a:pPr marL="119052" indent="-119052">
              <a:defRPr/>
            </a:pPr>
            <a:endParaRPr lang="en-US" dirty="0">
              <a:solidFill>
                <a:schemeClr val="tx1"/>
              </a:solidFill>
            </a:endParaRPr>
          </a:p>
        </p:txBody>
      </p:sp>
      <p:pic>
        <p:nvPicPr>
          <p:cNvPr id="6" name="Picture 19" descr="Middleware highlight.png"/>
          <p:cNvPicPr>
            <a:picLocks noChangeAspect="1"/>
          </p:cNvPicPr>
          <p:nvPr/>
        </p:nvPicPr>
        <p:blipFill>
          <a:blip r:embed="rId3" cstate="print"/>
          <a:srcRect/>
          <a:stretch>
            <a:fillRect/>
          </a:stretch>
        </p:blipFill>
        <p:spPr bwMode="auto">
          <a:xfrm>
            <a:off x="2017749" y="1490665"/>
            <a:ext cx="2132013" cy="3521075"/>
          </a:xfrm>
          <a:prstGeom prst="rect">
            <a:avLst/>
          </a:prstGeom>
          <a:noFill/>
          <a:ln w="9525">
            <a:noFill/>
            <a:miter lim="800000"/>
            <a:headEnd/>
            <a:tailEnd/>
          </a:ln>
        </p:spPr>
      </p:pic>
      <p:sp>
        <p:nvSpPr>
          <p:cNvPr id="7" name="TextBox 18"/>
          <p:cNvSpPr txBox="1">
            <a:spLocks noChangeArrowheads="1"/>
          </p:cNvSpPr>
          <p:nvPr/>
        </p:nvSpPr>
        <p:spPr bwMode="auto">
          <a:xfrm>
            <a:off x="455645" y="4062413"/>
            <a:ext cx="1341438" cy="424724"/>
          </a:xfrm>
          <a:prstGeom prst="rect">
            <a:avLst/>
          </a:prstGeom>
          <a:noFill/>
          <a:ln w="9525">
            <a:noFill/>
            <a:miter lim="800000"/>
            <a:headEnd/>
            <a:tailEnd/>
          </a:ln>
        </p:spPr>
        <p:txBody>
          <a:bodyPr lIns="0" tIns="45716" rIns="0" bIns="45716">
            <a:spAutoFit/>
          </a:bodyPr>
          <a:lstStyle/>
          <a:p>
            <a:pPr>
              <a:lnSpc>
                <a:spcPct val="90000"/>
              </a:lnSpc>
              <a:spcBef>
                <a:spcPct val="50000"/>
              </a:spcBef>
              <a:buClr>
                <a:schemeClr val="accent1"/>
              </a:buClr>
              <a:defRPr/>
            </a:pPr>
            <a:r>
              <a:rPr lang="en-US" sz="1200" dirty="0">
                <a:solidFill>
                  <a:schemeClr val="bg1">
                    <a:lumMod val="75000"/>
                  </a:schemeClr>
                </a:solidFill>
                <a:ea typeface="ＭＳ Ｐゴシック" charset="-128"/>
              </a:rPr>
              <a:t>Infrastructure &amp; Management</a:t>
            </a:r>
          </a:p>
        </p:txBody>
      </p:sp>
      <p:sp>
        <p:nvSpPr>
          <p:cNvPr id="8" name="TextBox 22"/>
          <p:cNvSpPr txBox="1">
            <a:spLocks noChangeArrowheads="1"/>
          </p:cNvSpPr>
          <p:nvPr/>
        </p:nvSpPr>
        <p:spPr bwMode="auto">
          <a:xfrm>
            <a:off x="455647" y="3384553"/>
            <a:ext cx="1119188" cy="258524"/>
          </a:xfrm>
          <a:prstGeom prst="rect">
            <a:avLst/>
          </a:prstGeom>
          <a:noFill/>
          <a:ln w="9525">
            <a:noFill/>
            <a:miter lim="800000"/>
            <a:headEnd/>
            <a:tailEnd/>
          </a:ln>
        </p:spPr>
        <p:txBody>
          <a:bodyPr lIns="0" tIns="45716" rIns="0" bIns="45716">
            <a:spAutoFit/>
          </a:bodyPr>
          <a:lstStyle/>
          <a:p>
            <a:pPr>
              <a:lnSpc>
                <a:spcPct val="90000"/>
              </a:lnSpc>
              <a:spcBef>
                <a:spcPct val="50000"/>
              </a:spcBef>
              <a:buClr>
                <a:schemeClr val="accent1"/>
              </a:buClr>
              <a:defRPr/>
            </a:pPr>
            <a:r>
              <a:rPr lang="en-US" sz="1200" dirty="0">
                <a:solidFill>
                  <a:schemeClr val="bg1">
                    <a:lumMod val="75000"/>
                  </a:schemeClr>
                </a:solidFill>
                <a:ea typeface="ＭＳ Ｐゴシック" charset="-128"/>
              </a:rPr>
              <a:t>Database</a:t>
            </a:r>
          </a:p>
        </p:txBody>
      </p:sp>
      <p:sp>
        <p:nvSpPr>
          <p:cNvPr id="9" name="TextBox 24"/>
          <p:cNvSpPr txBox="1">
            <a:spLocks noChangeArrowheads="1"/>
          </p:cNvSpPr>
          <p:nvPr/>
        </p:nvSpPr>
        <p:spPr bwMode="auto">
          <a:xfrm>
            <a:off x="455647" y="2633665"/>
            <a:ext cx="1119188" cy="258524"/>
          </a:xfrm>
          <a:prstGeom prst="rect">
            <a:avLst/>
          </a:prstGeom>
          <a:noFill/>
          <a:ln w="9525">
            <a:noFill/>
            <a:miter lim="800000"/>
            <a:headEnd/>
            <a:tailEnd/>
          </a:ln>
        </p:spPr>
        <p:txBody>
          <a:bodyPr lIns="0" tIns="45716" rIns="0" bIns="45716">
            <a:spAutoFit/>
          </a:bodyPr>
          <a:lstStyle/>
          <a:p>
            <a:pPr>
              <a:lnSpc>
                <a:spcPct val="90000"/>
              </a:lnSpc>
              <a:spcBef>
                <a:spcPct val="50000"/>
              </a:spcBef>
              <a:buClr>
                <a:schemeClr val="accent1"/>
              </a:buClr>
            </a:pPr>
            <a:r>
              <a:rPr lang="en-US" sz="1200" dirty="0"/>
              <a:t>Middleware</a:t>
            </a:r>
          </a:p>
        </p:txBody>
      </p:sp>
      <p:sp>
        <p:nvSpPr>
          <p:cNvPr id="10" name="TextBox 26"/>
          <p:cNvSpPr txBox="1">
            <a:spLocks noChangeArrowheads="1"/>
          </p:cNvSpPr>
          <p:nvPr/>
        </p:nvSpPr>
        <p:spPr bwMode="auto">
          <a:xfrm>
            <a:off x="455647" y="1833565"/>
            <a:ext cx="1119188" cy="258524"/>
          </a:xfrm>
          <a:prstGeom prst="rect">
            <a:avLst/>
          </a:prstGeom>
          <a:noFill/>
          <a:ln w="9525">
            <a:noFill/>
            <a:miter lim="800000"/>
            <a:headEnd/>
            <a:tailEnd/>
          </a:ln>
        </p:spPr>
        <p:txBody>
          <a:bodyPr lIns="0" tIns="45716" rIns="0" bIns="45716">
            <a:spAutoFit/>
          </a:bodyPr>
          <a:lstStyle/>
          <a:p>
            <a:pPr>
              <a:lnSpc>
                <a:spcPct val="90000"/>
              </a:lnSpc>
              <a:spcBef>
                <a:spcPct val="50000"/>
              </a:spcBef>
              <a:buClr>
                <a:schemeClr val="accent1"/>
              </a:buClr>
              <a:defRPr/>
            </a:pPr>
            <a:r>
              <a:rPr lang="en-US" sz="1200" dirty="0">
                <a:solidFill>
                  <a:schemeClr val="bg1">
                    <a:lumMod val="75000"/>
                  </a:schemeClr>
                </a:solidFill>
                <a:ea typeface="ＭＳ Ｐゴシック" charset="-128"/>
              </a:rPr>
              <a:t>Applications</a:t>
            </a:r>
          </a:p>
        </p:txBody>
      </p:sp>
      <p:sp>
        <p:nvSpPr>
          <p:cNvPr id="11" name="Oval 10"/>
          <p:cNvSpPr/>
          <p:nvPr/>
        </p:nvSpPr>
        <p:spPr bwMode="auto">
          <a:xfrm>
            <a:off x="2247945" y="2052643"/>
            <a:ext cx="111125" cy="107951"/>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w="28575" cap="flat" cmpd="sng" algn="ctr">
            <a:solidFill>
              <a:schemeClr val="bg1">
                <a:lumMod val="65000"/>
              </a:schemeClr>
            </a:solidFill>
            <a:prstDash val="solid"/>
            <a:round/>
            <a:headEnd type="none" w="med" len="med"/>
            <a:tailEnd type="none" w="med" len="med"/>
          </a:ln>
          <a:effectLst/>
        </p:spPr>
        <p:txBody>
          <a:bodyPr lIns="92067" tIns="46034" rIns="92067" bIns="46034"/>
          <a:lstStyle/>
          <a:p>
            <a:pPr marL="119052" indent="-119052">
              <a:defRPr/>
            </a:pPr>
            <a:endParaRPr lang="en-US" sz="1600" i="1" dirty="0">
              <a:latin typeface="Arial" charset="0"/>
              <a:ea typeface="ＭＳ Ｐゴシック" charset="-128"/>
            </a:endParaRPr>
          </a:p>
        </p:txBody>
      </p:sp>
      <p:sp>
        <p:nvSpPr>
          <p:cNvPr id="12" name="Oval 11"/>
          <p:cNvSpPr/>
          <p:nvPr/>
        </p:nvSpPr>
        <p:spPr bwMode="auto">
          <a:xfrm>
            <a:off x="2247945" y="2814643"/>
            <a:ext cx="111125" cy="107951"/>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w="28575" cap="flat" cmpd="sng" algn="ctr">
            <a:solidFill>
              <a:schemeClr val="bg1">
                <a:lumMod val="65000"/>
              </a:schemeClr>
            </a:solidFill>
            <a:prstDash val="solid"/>
            <a:round/>
            <a:headEnd type="none" w="med" len="med"/>
            <a:tailEnd type="none" w="med" len="med"/>
          </a:ln>
          <a:effectLst/>
        </p:spPr>
        <p:txBody>
          <a:bodyPr lIns="92067" tIns="46034" rIns="92067" bIns="46034"/>
          <a:lstStyle/>
          <a:p>
            <a:pPr marL="119052" indent="-119052">
              <a:defRPr/>
            </a:pPr>
            <a:endParaRPr lang="en-US" sz="1600" i="1" dirty="0">
              <a:latin typeface="Arial" charset="0"/>
              <a:ea typeface="ＭＳ Ｐゴシック" charset="-128"/>
            </a:endParaRPr>
          </a:p>
        </p:txBody>
      </p:sp>
      <p:sp>
        <p:nvSpPr>
          <p:cNvPr id="13" name="Oval 12"/>
          <p:cNvSpPr/>
          <p:nvPr/>
        </p:nvSpPr>
        <p:spPr bwMode="auto">
          <a:xfrm>
            <a:off x="2247933" y="3576646"/>
            <a:ext cx="112712" cy="107951"/>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w="28575" cap="flat" cmpd="sng" algn="ctr">
            <a:solidFill>
              <a:schemeClr val="bg1">
                <a:lumMod val="65000"/>
              </a:schemeClr>
            </a:solidFill>
            <a:prstDash val="solid"/>
            <a:round/>
            <a:headEnd type="none" w="med" len="med"/>
            <a:tailEnd type="none" w="med" len="med"/>
          </a:ln>
          <a:effectLst/>
        </p:spPr>
        <p:txBody>
          <a:bodyPr lIns="92067" tIns="46034" rIns="92067" bIns="46034"/>
          <a:lstStyle/>
          <a:p>
            <a:pPr marL="119052" indent="-119052">
              <a:defRPr/>
            </a:pPr>
            <a:endParaRPr lang="en-US" sz="1600" i="1" dirty="0">
              <a:latin typeface="Arial" charset="0"/>
              <a:ea typeface="ＭＳ Ｐゴシック" charset="-128"/>
            </a:endParaRPr>
          </a:p>
        </p:txBody>
      </p:sp>
      <p:sp>
        <p:nvSpPr>
          <p:cNvPr id="14" name="Oval 13"/>
          <p:cNvSpPr/>
          <p:nvPr/>
        </p:nvSpPr>
        <p:spPr bwMode="auto">
          <a:xfrm>
            <a:off x="2247945" y="4414843"/>
            <a:ext cx="111125" cy="107951"/>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ln w="28575" cap="flat" cmpd="sng" algn="ctr">
            <a:solidFill>
              <a:schemeClr val="bg1">
                <a:lumMod val="65000"/>
              </a:schemeClr>
            </a:solidFill>
            <a:prstDash val="solid"/>
            <a:round/>
            <a:headEnd type="none" w="med" len="med"/>
            <a:tailEnd type="none" w="med" len="med"/>
          </a:ln>
          <a:effectLst/>
        </p:spPr>
        <p:txBody>
          <a:bodyPr lIns="92067" tIns="46034" rIns="92067" bIns="46034"/>
          <a:lstStyle/>
          <a:p>
            <a:pPr marL="119052" indent="-119052">
              <a:defRPr/>
            </a:pPr>
            <a:endParaRPr lang="en-US" sz="1600" i="1" dirty="0">
              <a:latin typeface="Arial" charset="0"/>
              <a:ea typeface="ＭＳ Ｐゴシック" charset="-128"/>
            </a:endParaRPr>
          </a:p>
        </p:txBody>
      </p:sp>
      <p:cxnSp>
        <p:nvCxnSpPr>
          <p:cNvPr id="15" name="Straight Connector 14"/>
          <p:cNvCxnSpPr/>
          <p:nvPr/>
        </p:nvCxnSpPr>
        <p:spPr bwMode="auto">
          <a:xfrm rot="10800000">
            <a:off x="419133" y="4464052"/>
            <a:ext cx="1828800" cy="4763"/>
          </a:xfrm>
          <a:prstGeom prst="line">
            <a:avLst/>
          </a:prstGeom>
          <a:noFill/>
          <a:ln w="28575" cap="flat" cmpd="sng" algn="ctr">
            <a:solidFill>
              <a:schemeClr val="bg1">
                <a:lumMod val="65000"/>
              </a:schemeClr>
            </a:solidFill>
            <a:prstDash val="solid"/>
            <a:round/>
            <a:headEnd type="none" w="med" len="med"/>
            <a:tailEnd type="none" w="med" len="med"/>
          </a:ln>
          <a:effectLst/>
        </p:spPr>
      </p:cxnSp>
      <p:cxnSp>
        <p:nvCxnSpPr>
          <p:cNvPr id="16" name="Straight Connector 15"/>
          <p:cNvCxnSpPr/>
          <p:nvPr/>
        </p:nvCxnSpPr>
        <p:spPr bwMode="auto">
          <a:xfrm rot="10800000">
            <a:off x="419133" y="3627437"/>
            <a:ext cx="1828800" cy="4763"/>
          </a:xfrm>
          <a:prstGeom prst="line">
            <a:avLst/>
          </a:prstGeom>
          <a:noFill/>
          <a:ln w="28575" cap="flat" cmpd="sng" algn="ctr">
            <a:solidFill>
              <a:schemeClr val="bg1">
                <a:lumMod val="65000"/>
              </a:schemeClr>
            </a:solidFill>
            <a:prstDash val="solid"/>
            <a:round/>
            <a:headEnd type="none" w="med" len="med"/>
            <a:tailEnd type="none" w="med" len="med"/>
          </a:ln>
          <a:effectLst/>
        </p:spPr>
      </p:cxnSp>
      <p:cxnSp>
        <p:nvCxnSpPr>
          <p:cNvPr id="17" name="Straight Connector 16"/>
          <p:cNvCxnSpPr/>
          <p:nvPr/>
        </p:nvCxnSpPr>
        <p:spPr bwMode="auto">
          <a:xfrm rot="10800000" flipV="1">
            <a:off x="419133" y="2868622"/>
            <a:ext cx="1828800" cy="3175"/>
          </a:xfrm>
          <a:prstGeom prst="line">
            <a:avLst/>
          </a:prstGeom>
          <a:noFill/>
          <a:ln w="28575" cap="flat" cmpd="sng" algn="ctr">
            <a:solidFill>
              <a:schemeClr val="bg1">
                <a:lumMod val="65000"/>
              </a:schemeClr>
            </a:solidFill>
            <a:prstDash val="solid"/>
            <a:round/>
            <a:headEnd type="none" w="med" len="med"/>
            <a:tailEnd type="none" w="med" len="med"/>
          </a:ln>
          <a:effectLst/>
        </p:spPr>
      </p:cxnSp>
      <p:cxnSp>
        <p:nvCxnSpPr>
          <p:cNvPr id="18" name="Straight Connector 17"/>
          <p:cNvCxnSpPr/>
          <p:nvPr/>
        </p:nvCxnSpPr>
        <p:spPr bwMode="auto">
          <a:xfrm rot="10800000" flipV="1">
            <a:off x="419133" y="2109788"/>
            <a:ext cx="1828800" cy="0"/>
          </a:xfrm>
          <a:prstGeom prst="line">
            <a:avLst/>
          </a:prstGeom>
          <a:noFill/>
          <a:ln w="28575" cap="flat" cmpd="sng" algn="ctr">
            <a:solidFill>
              <a:schemeClr val="bg1">
                <a:lumMod val="65000"/>
              </a:schemeClr>
            </a:solidFill>
            <a:prstDash val="solid"/>
            <a:round/>
            <a:headEnd type="none" w="med" len="med"/>
            <a:tailEnd type="none" w="med" len="med"/>
          </a:ln>
          <a:effectLst/>
        </p:spPr>
      </p:cxn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wipe(left)">
                                      <p:cBhvr>
                                        <p:cTn id="7" dur="500"/>
                                        <p:tgtEl>
                                          <p:spTgt spid="15362"/>
                                        </p:tgtEl>
                                      </p:cBhvr>
                                    </p:animEffect>
                                  </p:childTnLst>
                                </p:cTn>
                              </p:par>
                            </p:childTnLst>
                          </p:cTn>
                        </p:par>
                        <p:par>
                          <p:cTn id="8" fill="hold">
                            <p:stCondLst>
                              <p:cond delay="500"/>
                            </p:stCondLst>
                            <p:childTnLst>
                              <p:par>
                                <p:cTn id="9" presetID="1" presetClass="entr" presetSubtype="0" fill="hold" grpId="1"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762000" y="152400"/>
            <a:ext cx="7848600" cy="533400"/>
          </a:xfrm>
          <a:solidFill>
            <a:srgbClr val="FFFFFF"/>
          </a:solidFill>
          <a:ln>
            <a:solidFill>
              <a:srgbClr val="000000"/>
            </a:solidFill>
          </a:ln>
        </p:spPr>
        <p:txBody>
          <a:bodyPr lIns="97955" tIns="48978" rIns="97955" bIns="48978"/>
          <a:lstStyle/>
          <a:p>
            <a:r>
              <a:rPr lang="en-US" sz="2200" smtClean="0">
                <a:solidFill>
                  <a:srgbClr val="A62716"/>
                </a:solidFill>
              </a:rPr>
              <a:t>GoldenGate – Scaling for Performance</a:t>
            </a:r>
          </a:p>
        </p:txBody>
      </p:sp>
      <p:grpSp>
        <p:nvGrpSpPr>
          <p:cNvPr id="2" name="Group 212"/>
          <p:cNvGrpSpPr>
            <a:grpSpLocks/>
          </p:cNvGrpSpPr>
          <p:nvPr/>
        </p:nvGrpSpPr>
        <p:grpSpPr bwMode="auto">
          <a:xfrm>
            <a:off x="1666875" y="5959475"/>
            <a:ext cx="471488" cy="381000"/>
            <a:chOff x="1050" y="3754"/>
            <a:chExt cx="297" cy="240"/>
          </a:xfrm>
        </p:grpSpPr>
        <p:sp>
          <p:nvSpPr>
            <p:cNvPr id="36966" name="AutoShape 47"/>
            <p:cNvSpPr>
              <a:spLocks noChangeAspect="1" noChangeArrowheads="1"/>
            </p:cNvSpPr>
            <p:nvPr/>
          </p:nvSpPr>
          <p:spPr bwMode="auto">
            <a:xfrm>
              <a:off x="1144" y="3790"/>
              <a:ext cx="203" cy="167"/>
            </a:xfrm>
            <a:prstGeom prst="rightArrow">
              <a:avLst>
                <a:gd name="adj1" fmla="val 50000"/>
                <a:gd name="adj2" fmla="val 30389"/>
              </a:avLst>
            </a:prstGeom>
            <a:solidFill>
              <a:schemeClr val="bg1"/>
            </a:solidFill>
            <a:ln w="12700">
              <a:solidFill>
                <a:schemeClr val="tx1"/>
              </a:solidFill>
              <a:miter lim="800000"/>
              <a:headEnd/>
              <a:tailEnd/>
            </a:ln>
          </p:spPr>
          <p:txBody>
            <a:bodyPr wrap="none" anchor="ctr"/>
            <a:lstStyle/>
            <a:p>
              <a:pPr>
                <a:buClr>
                  <a:srgbClr val="FD0000"/>
                </a:buClr>
              </a:pPr>
              <a:endParaRPr lang="de-DE" sz="1800">
                <a:solidFill>
                  <a:srgbClr val="000000"/>
                </a:solidFill>
                <a:latin typeface="Arial" charset="0"/>
                <a:cs typeface="Arial" charset="0"/>
              </a:endParaRPr>
            </a:p>
          </p:txBody>
        </p:sp>
        <p:sp>
          <p:nvSpPr>
            <p:cNvPr id="36967" name="AutoShape 48"/>
            <p:cNvSpPr>
              <a:spLocks noChangeAspect="1" noChangeArrowheads="1"/>
            </p:cNvSpPr>
            <p:nvPr/>
          </p:nvSpPr>
          <p:spPr bwMode="auto">
            <a:xfrm>
              <a:off x="1050" y="3754"/>
              <a:ext cx="226" cy="24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68" name="Picture 49" descr="goldengate"/>
            <p:cNvPicPr>
              <a:picLocks noChangeAspect="1" noChangeArrowheads="1"/>
            </p:cNvPicPr>
            <p:nvPr/>
          </p:nvPicPr>
          <p:blipFill>
            <a:blip r:embed="rId3" cstate="print"/>
            <a:srcRect/>
            <a:stretch>
              <a:fillRect/>
            </a:stretch>
          </p:blipFill>
          <p:spPr bwMode="auto">
            <a:xfrm>
              <a:off x="1057" y="3811"/>
              <a:ext cx="217" cy="113"/>
            </a:xfrm>
            <a:prstGeom prst="rect">
              <a:avLst/>
            </a:prstGeom>
            <a:noFill/>
            <a:ln w="9525">
              <a:noFill/>
              <a:miter lim="800000"/>
              <a:headEnd/>
              <a:tailEnd/>
            </a:ln>
          </p:spPr>
        </p:pic>
      </p:grpSp>
      <p:sp>
        <p:nvSpPr>
          <p:cNvPr id="36868" name="Text Box 50"/>
          <p:cNvSpPr txBox="1">
            <a:spLocks noChangeAspect="1" noChangeArrowheads="1"/>
          </p:cNvSpPr>
          <p:nvPr/>
        </p:nvSpPr>
        <p:spPr bwMode="auto">
          <a:xfrm>
            <a:off x="2124075" y="6011863"/>
            <a:ext cx="1539875" cy="296862"/>
          </a:xfrm>
          <a:prstGeom prst="rect">
            <a:avLst/>
          </a:prstGeom>
          <a:noFill/>
          <a:ln w="9525">
            <a:noFill/>
            <a:miter lim="800000"/>
            <a:headEnd/>
            <a:tailEnd/>
          </a:ln>
        </p:spPr>
        <p:txBody>
          <a:bodyPr wrap="none" lIns="97955" tIns="48978" rIns="97955" bIns="48978">
            <a:spAutoFit/>
          </a:bodyPr>
          <a:lstStyle/>
          <a:p>
            <a:pPr algn="l" defTabSz="981075">
              <a:buClr>
                <a:srgbClr val="FD0000"/>
              </a:buClr>
              <a:buFontTx/>
              <a:buChar char="-"/>
            </a:pPr>
            <a:r>
              <a:rPr lang="en-US" sz="1300">
                <a:solidFill>
                  <a:srgbClr val="000000"/>
                </a:solidFill>
                <a:latin typeface="Univers LT Std 57 Cn" pitchFamily="34" charset="0"/>
                <a:cs typeface="Arial" charset="0"/>
              </a:rPr>
              <a:t> Capture / Extract</a:t>
            </a:r>
          </a:p>
        </p:txBody>
      </p:sp>
      <p:sp>
        <p:nvSpPr>
          <p:cNvPr id="36869" name="Rectangle 51"/>
          <p:cNvSpPr>
            <a:spLocks noChangeArrowheads="1"/>
          </p:cNvSpPr>
          <p:nvPr/>
        </p:nvSpPr>
        <p:spPr bwMode="auto">
          <a:xfrm>
            <a:off x="1409700" y="5845175"/>
            <a:ext cx="5943600" cy="555625"/>
          </a:xfrm>
          <a:prstGeom prst="rect">
            <a:avLst/>
          </a:prstGeom>
          <a:noFill/>
          <a:ln w="28575">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grpSp>
        <p:nvGrpSpPr>
          <p:cNvPr id="3" name="Group 211"/>
          <p:cNvGrpSpPr>
            <a:grpSpLocks/>
          </p:cNvGrpSpPr>
          <p:nvPr/>
        </p:nvGrpSpPr>
        <p:grpSpPr bwMode="auto">
          <a:xfrm>
            <a:off x="3849688" y="5959475"/>
            <a:ext cx="381000" cy="381000"/>
            <a:chOff x="2425" y="3754"/>
            <a:chExt cx="240" cy="240"/>
          </a:xfrm>
        </p:grpSpPr>
        <p:sp>
          <p:nvSpPr>
            <p:cNvPr id="36963" name="AutoShape 53"/>
            <p:cNvSpPr>
              <a:spLocks noChangeAspect="1" noChangeArrowheads="1"/>
            </p:cNvSpPr>
            <p:nvPr/>
          </p:nvSpPr>
          <p:spPr bwMode="auto">
            <a:xfrm>
              <a:off x="2425" y="3754"/>
              <a:ext cx="240" cy="24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64" name="AutoShape 54"/>
            <p:cNvSpPr>
              <a:spLocks noChangeAspect="1" noChangeArrowheads="1"/>
            </p:cNvSpPr>
            <p:nvPr/>
          </p:nvSpPr>
          <p:spPr bwMode="auto">
            <a:xfrm>
              <a:off x="2471" y="3802"/>
              <a:ext cx="186" cy="144"/>
            </a:xfrm>
            <a:prstGeom prst="rightArrow">
              <a:avLst>
                <a:gd name="adj1" fmla="val 50000"/>
                <a:gd name="adj2" fmla="val 32292"/>
              </a:avLst>
            </a:prstGeom>
            <a:solidFill>
              <a:schemeClr val="bg1"/>
            </a:solidFill>
            <a:ln w="9525">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65" name="Picture 55" descr="goldengate"/>
            <p:cNvPicPr>
              <a:picLocks noChangeAspect="1" noChangeArrowheads="1"/>
            </p:cNvPicPr>
            <p:nvPr/>
          </p:nvPicPr>
          <p:blipFill>
            <a:blip r:embed="rId4" cstate="print"/>
            <a:srcRect/>
            <a:stretch>
              <a:fillRect/>
            </a:stretch>
          </p:blipFill>
          <p:spPr bwMode="auto">
            <a:xfrm>
              <a:off x="2425" y="3824"/>
              <a:ext cx="199" cy="98"/>
            </a:xfrm>
            <a:prstGeom prst="rect">
              <a:avLst/>
            </a:prstGeom>
            <a:noFill/>
            <a:ln w="9525">
              <a:noFill/>
              <a:miter lim="800000"/>
              <a:headEnd/>
              <a:tailEnd/>
            </a:ln>
          </p:spPr>
        </p:pic>
      </p:grpSp>
      <p:sp>
        <p:nvSpPr>
          <p:cNvPr id="36871" name="Text Box 56"/>
          <p:cNvSpPr txBox="1">
            <a:spLocks noChangeAspect="1" noChangeArrowheads="1"/>
          </p:cNvSpPr>
          <p:nvPr/>
        </p:nvSpPr>
        <p:spPr bwMode="auto">
          <a:xfrm>
            <a:off x="4305300" y="6011863"/>
            <a:ext cx="1630363" cy="296862"/>
          </a:xfrm>
          <a:prstGeom prst="rect">
            <a:avLst/>
          </a:prstGeom>
          <a:noFill/>
          <a:ln w="9525">
            <a:noFill/>
            <a:miter lim="800000"/>
            <a:headEnd/>
            <a:tailEnd/>
          </a:ln>
        </p:spPr>
        <p:txBody>
          <a:bodyPr wrap="none" lIns="97955" tIns="48978" rIns="97955" bIns="48978">
            <a:spAutoFit/>
          </a:bodyPr>
          <a:lstStyle/>
          <a:p>
            <a:pPr algn="l" defTabSz="981075">
              <a:buClr>
                <a:srgbClr val="FD0000"/>
              </a:buClr>
              <a:buFontTx/>
              <a:buChar char="-"/>
            </a:pPr>
            <a:r>
              <a:rPr lang="en-US" sz="1300">
                <a:solidFill>
                  <a:srgbClr val="000000"/>
                </a:solidFill>
                <a:latin typeface="Univers LT Std 57 Cn" pitchFamily="34" charset="0"/>
                <a:cs typeface="Arial" charset="0"/>
              </a:rPr>
              <a:t> Delivery / Replicat</a:t>
            </a:r>
          </a:p>
        </p:txBody>
      </p:sp>
      <p:grpSp>
        <p:nvGrpSpPr>
          <p:cNvPr id="4" name="Group 223"/>
          <p:cNvGrpSpPr>
            <a:grpSpLocks/>
          </p:cNvGrpSpPr>
          <p:nvPr/>
        </p:nvGrpSpPr>
        <p:grpSpPr bwMode="auto">
          <a:xfrm>
            <a:off x="6094413" y="6000750"/>
            <a:ext cx="422275" cy="300038"/>
            <a:chOff x="3839" y="3780"/>
            <a:chExt cx="266" cy="189"/>
          </a:xfrm>
        </p:grpSpPr>
        <p:sp>
          <p:nvSpPr>
            <p:cNvPr id="36961" name="AutoShape 58"/>
            <p:cNvSpPr>
              <a:spLocks noChangeAspect="1" noChangeArrowheads="1"/>
            </p:cNvSpPr>
            <p:nvPr/>
          </p:nvSpPr>
          <p:spPr bwMode="auto">
            <a:xfrm>
              <a:off x="3909" y="3786"/>
              <a:ext cx="196" cy="176"/>
            </a:xfrm>
            <a:prstGeom prst="rightArrow">
              <a:avLst>
                <a:gd name="adj1" fmla="val 50000"/>
                <a:gd name="adj2" fmla="val 27841"/>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62" name="Picture 59" descr="storage"/>
            <p:cNvPicPr>
              <a:picLocks noChangeAspect="1" noChangeArrowheads="1"/>
            </p:cNvPicPr>
            <p:nvPr/>
          </p:nvPicPr>
          <p:blipFill>
            <a:blip r:embed="rId5" cstate="print"/>
            <a:srcRect/>
            <a:stretch>
              <a:fillRect/>
            </a:stretch>
          </p:blipFill>
          <p:spPr bwMode="auto">
            <a:xfrm rot="10800000">
              <a:off x="3839" y="3780"/>
              <a:ext cx="195" cy="189"/>
            </a:xfrm>
            <a:prstGeom prst="rect">
              <a:avLst/>
            </a:prstGeom>
            <a:noFill/>
            <a:ln w="9525">
              <a:noFill/>
              <a:miter lim="800000"/>
              <a:headEnd/>
              <a:tailEnd/>
            </a:ln>
          </p:spPr>
        </p:pic>
      </p:grpSp>
      <p:sp>
        <p:nvSpPr>
          <p:cNvPr id="36873" name="Text Box 60"/>
          <p:cNvSpPr txBox="1">
            <a:spLocks noChangeAspect="1" noChangeArrowheads="1"/>
          </p:cNvSpPr>
          <p:nvPr/>
        </p:nvSpPr>
        <p:spPr bwMode="auto">
          <a:xfrm>
            <a:off x="6551613" y="6015038"/>
            <a:ext cx="620712" cy="296862"/>
          </a:xfrm>
          <a:prstGeom prst="rect">
            <a:avLst/>
          </a:prstGeom>
          <a:noFill/>
          <a:ln w="9525">
            <a:noFill/>
            <a:miter lim="800000"/>
            <a:headEnd/>
            <a:tailEnd/>
          </a:ln>
        </p:spPr>
        <p:txBody>
          <a:bodyPr wrap="none" lIns="97955" tIns="48978" rIns="97955" bIns="48978">
            <a:spAutoFit/>
          </a:bodyPr>
          <a:lstStyle/>
          <a:p>
            <a:pPr algn="l" defTabSz="981075">
              <a:buClr>
                <a:srgbClr val="FD0000"/>
              </a:buClr>
              <a:buFontTx/>
              <a:buChar char="-"/>
            </a:pPr>
            <a:r>
              <a:rPr lang="en-US" sz="1300">
                <a:solidFill>
                  <a:srgbClr val="000000"/>
                </a:solidFill>
                <a:latin typeface="Univers LT Std 57 Cn" pitchFamily="34" charset="0"/>
                <a:cs typeface="Arial" charset="0"/>
              </a:rPr>
              <a:t> Trail</a:t>
            </a:r>
          </a:p>
        </p:txBody>
      </p:sp>
      <p:grpSp>
        <p:nvGrpSpPr>
          <p:cNvPr id="5" name="Group 229"/>
          <p:cNvGrpSpPr>
            <a:grpSpLocks/>
          </p:cNvGrpSpPr>
          <p:nvPr/>
        </p:nvGrpSpPr>
        <p:grpSpPr bwMode="auto">
          <a:xfrm>
            <a:off x="504825" y="838200"/>
            <a:ext cx="8067675" cy="904875"/>
            <a:chOff x="318" y="528"/>
            <a:chExt cx="5082" cy="570"/>
          </a:xfrm>
        </p:grpSpPr>
        <p:sp>
          <p:nvSpPr>
            <p:cNvPr id="36944" name="Line 7"/>
            <p:cNvSpPr>
              <a:spLocks noChangeShapeType="1"/>
            </p:cNvSpPr>
            <p:nvPr/>
          </p:nvSpPr>
          <p:spPr bwMode="auto">
            <a:xfrm flipH="1">
              <a:off x="1728" y="855"/>
              <a:ext cx="1537"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945" name="Line 9"/>
            <p:cNvSpPr>
              <a:spLocks noChangeShapeType="1"/>
            </p:cNvSpPr>
            <p:nvPr/>
          </p:nvSpPr>
          <p:spPr bwMode="auto">
            <a:xfrm flipH="1">
              <a:off x="3648" y="855"/>
              <a:ext cx="337"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946" name="Line 11"/>
            <p:cNvSpPr>
              <a:spLocks noChangeShapeType="1"/>
            </p:cNvSpPr>
            <p:nvPr/>
          </p:nvSpPr>
          <p:spPr bwMode="auto">
            <a:xfrm flipH="1" flipV="1">
              <a:off x="4368" y="855"/>
              <a:ext cx="480"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947" name="Line 12"/>
            <p:cNvSpPr>
              <a:spLocks noChangeShapeType="1"/>
            </p:cNvSpPr>
            <p:nvPr/>
          </p:nvSpPr>
          <p:spPr bwMode="auto">
            <a:xfrm flipH="1">
              <a:off x="816" y="855"/>
              <a:ext cx="384"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grpSp>
          <p:nvGrpSpPr>
            <p:cNvPr id="6" name="Group 213"/>
            <p:cNvGrpSpPr>
              <a:grpSpLocks/>
            </p:cNvGrpSpPr>
            <p:nvPr/>
          </p:nvGrpSpPr>
          <p:grpSpPr bwMode="auto">
            <a:xfrm>
              <a:off x="4021" y="705"/>
              <a:ext cx="299" cy="300"/>
              <a:chOff x="4021" y="705"/>
              <a:chExt cx="299" cy="300"/>
            </a:xfrm>
          </p:grpSpPr>
          <p:sp>
            <p:nvSpPr>
              <p:cNvPr id="36958" name="AutoShape 25"/>
              <p:cNvSpPr>
                <a:spLocks noChangeAspect="1" noChangeArrowheads="1"/>
              </p:cNvSpPr>
              <p:nvPr/>
            </p:nvSpPr>
            <p:spPr bwMode="auto">
              <a:xfrm>
                <a:off x="4021" y="705"/>
                <a:ext cx="299" cy="30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59" name="AutoShape 26"/>
              <p:cNvSpPr>
                <a:spLocks noChangeAspect="1" noChangeArrowheads="1"/>
              </p:cNvSpPr>
              <p:nvPr/>
            </p:nvSpPr>
            <p:spPr bwMode="auto">
              <a:xfrm>
                <a:off x="4079" y="764"/>
                <a:ext cx="232" cy="181"/>
              </a:xfrm>
              <a:prstGeom prst="rightArrow">
                <a:avLst>
                  <a:gd name="adj1" fmla="val 50000"/>
                  <a:gd name="adj2" fmla="val 32044"/>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60" name="Picture 27" descr="goldengate"/>
              <p:cNvPicPr>
                <a:picLocks noChangeAspect="1" noChangeArrowheads="1"/>
              </p:cNvPicPr>
              <p:nvPr/>
            </p:nvPicPr>
            <p:blipFill>
              <a:blip r:embed="rId3" cstate="print"/>
              <a:srcRect/>
              <a:stretch>
                <a:fillRect/>
              </a:stretch>
            </p:blipFill>
            <p:spPr bwMode="auto">
              <a:xfrm>
                <a:off x="4021" y="792"/>
                <a:ext cx="248" cy="122"/>
              </a:xfrm>
              <a:prstGeom prst="rect">
                <a:avLst/>
              </a:prstGeom>
              <a:noFill/>
              <a:ln w="9525">
                <a:noFill/>
                <a:miter lim="800000"/>
                <a:headEnd/>
                <a:tailEnd/>
              </a:ln>
            </p:spPr>
          </p:pic>
        </p:grpSp>
        <p:grpSp>
          <p:nvGrpSpPr>
            <p:cNvPr id="7" name="Group 228"/>
            <p:cNvGrpSpPr>
              <a:grpSpLocks/>
            </p:cNvGrpSpPr>
            <p:nvPr/>
          </p:nvGrpSpPr>
          <p:grpSpPr bwMode="auto">
            <a:xfrm>
              <a:off x="3312" y="760"/>
              <a:ext cx="265" cy="189"/>
              <a:chOff x="3312" y="760"/>
              <a:chExt cx="265" cy="189"/>
            </a:xfrm>
          </p:grpSpPr>
          <p:sp>
            <p:nvSpPr>
              <p:cNvPr id="36956" name="AutoShape 37"/>
              <p:cNvSpPr>
                <a:spLocks noChangeAspect="1" noChangeArrowheads="1"/>
              </p:cNvSpPr>
              <p:nvPr/>
            </p:nvSpPr>
            <p:spPr bwMode="auto">
              <a:xfrm>
                <a:off x="3382" y="766"/>
                <a:ext cx="195" cy="176"/>
              </a:xfrm>
              <a:prstGeom prst="rightArrow">
                <a:avLst>
                  <a:gd name="adj1" fmla="val 50000"/>
                  <a:gd name="adj2" fmla="val 27699"/>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57" name="Picture 38" descr="storage"/>
              <p:cNvPicPr>
                <a:picLocks noChangeAspect="1" noChangeArrowheads="1"/>
              </p:cNvPicPr>
              <p:nvPr/>
            </p:nvPicPr>
            <p:blipFill>
              <a:blip r:embed="rId5" cstate="print"/>
              <a:srcRect/>
              <a:stretch>
                <a:fillRect/>
              </a:stretch>
            </p:blipFill>
            <p:spPr bwMode="auto">
              <a:xfrm rot="10800000">
                <a:off x="3312" y="760"/>
                <a:ext cx="194" cy="189"/>
              </a:xfrm>
              <a:prstGeom prst="rect">
                <a:avLst/>
              </a:prstGeom>
              <a:noFill/>
              <a:ln w="9525">
                <a:noFill/>
                <a:miter lim="800000"/>
                <a:headEnd/>
                <a:tailEnd/>
              </a:ln>
            </p:spPr>
          </p:pic>
        </p:grpSp>
        <p:pic>
          <p:nvPicPr>
            <p:cNvPr id="36950" name="Picture 61"/>
            <p:cNvPicPr>
              <a:picLocks noChangeAspect="1" noChangeArrowheads="1"/>
            </p:cNvPicPr>
            <p:nvPr/>
          </p:nvPicPr>
          <p:blipFill>
            <a:blip r:embed="rId6" cstate="print"/>
            <a:srcRect/>
            <a:stretch>
              <a:fillRect/>
            </a:stretch>
          </p:blipFill>
          <p:spPr bwMode="auto">
            <a:xfrm>
              <a:off x="318" y="540"/>
              <a:ext cx="504" cy="558"/>
            </a:xfrm>
            <a:prstGeom prst="rect">
              <a:avLst/>
            </a:prstGeom>
            <a:noFill/>
            <a:ln w="9525">
              <a:noFill/>
              <a:miter lim="800000"/>
              <a:headEnd/>
              <a:tailEnd/>
            </a:ln>
          </p:spPr>
        </p:pic>
        <p:pic>
          <p:nvPicPr>
            <p:cNvPr id="36951" name="Picture 62"/>
            <p:cNvPicPr>
              <a:picLocks noChangeAspect="1" noChangeArrowheads="1"/>
            </p:cNvPicPr>
            <p:nvPr/>
          </p:nvPicPr>
          <p:blipFill>
            <a:blip r:embed="rId6" cstate="print"/>
            <a:srcRect/>
            <a:stretch>
              <a:fillRect/>
            </a:stretch>
          </p:blipFill>
          <p:spPr bwMode="auto">
            <a:xfrm>
              <a:off x="4896" y="528"/>
              <a:ext cx="504" cy="558"/>
            </a:xfrm>
            <a:prstGeom prst="rect">
              <a:avLst/>
            </a:prstGeom>
            <a:noFill/>
            <a:ln w="9525">
              <a:noFill/>
              <a:miter lim="800000"/>
              <a:headEnd/>
              <a:tailEnd/>
            </a:ln>
          </p:spPr>
        </p:pic>
        <p:grpSp>
          <p:nvGrpSpPr>
            <p:cNvPr id="8" name="Group 218"/>
            <p:cNvGrpSpPr>
              <a:grpSpLocks/>
            </p:cNvGrpSpPr>
            <p:nvPr/>
          </p:nvGrpSpPr>
          <p:grpSpPr bwMode="auto">
            <a:xfrm>
              <a:off x="1287" y="705"/>
              <a:ext cx="393" cy="300"/>
              <a:chOff x="1287" y="705"/>
              <a:chExt cx="393" cy="300"/>
            </a:xfrm>
          </p:grpSpPr>
          <p:sp>
            <p:nvSpPr>
              <p:cNvPr id="36953" name="AutoShape 4"/>
              <p:cNvSpPr>
                <a:spLocks noChangeAspect="1" noChangeArrowheads="1"/>
              </p:cNvSpPr>
              <p:nvPr/>
            </p:nvSpPr>
            <p:spPr bwMode="auto">
              <a:xfrm>
                <a:off x="1411" y="750"/>
                <a:ext cx="269" cy="209"/>
              </a:xfrm>
              <a:prstGeom prst="rightArrow">
                <a:avLst>
                  <a:gd name="adj1" fmla="val 50000"/>
                  <a:gd name="adj2" fmla="val 32177"/>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54" name="AutoShape 5"/>
              <p:cNvSpPr>
                <a:spLocks noChangeAspect="1" noChangeArrowheads="1"/>
              </p:cNvSpPr>
              <p:nvPr/>
            </p:nvSpPr>
            <p:spPr bwMode="auto">
              <a:xfrm>
                <a:off x="1287" y="705"/>
                <a:ext cx="299" cy="30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55" name="Picture 6" descr="goldengate"/>
              <p:cNvPicPr>
                <a:picLocks noChangeAspect="1" noChangeArrowheads="1"/>
              </p:cNvPicPr>
              <p:nvPr/>
            </p:nvPicPr>
            <p:blipFill>
              <a:blip r:embed="rId3" cstate="print"/>
              <a:srcRect/>
              <a:stretch>
                <a:fillRect/>
              </a:stretch>
            </p:blipFill>
            <p:spPr bwMode="auto">
              <a:xfrm>
                <a:off x="1296" y="776"/>
                <a:ext cx="288" cy="142"/>
              </a:xfrm>
              <a:prstGeom prst="rect">
                <a:avLst/>
              </a:prstGeom>
              <a:noFill/>
              <a:ln w="9525">
                <a:noFill/>
                <a:miter lim="800000"/>
                <a:headEnd/>
                <a:tailEnd/>
              </a:ln>
            </p:spPr>
          </p:pic>
        </p:grpSp>
      </p:grpSp>
      <p:grpSp>
        <p:nvGrpSpPr>
          <p:cNvPr id="9" name="Group 230"/>
          <p:cNvGrpSpPr>
            <a:grpSpLocks/>
          </p:cNvGrpSpPr>
          <p:nvPr/>
        </p:nvGrpSpPr>
        <p:grpSpPr bwMode="auto">
          <a:xfrm>
            <a:off x="533400" y="2209800"/>
            <a:ext cx="8067675" cy="1371600"/>
            <a:chOff x="336" y="1392"/>
            <a:chExt cx="5082" cy="864"/>
          </a:xfrm>
        </p:grpSpPr>
        <p:grpSp>
          <p:nvGrpSpPr>
            <p:cNvPr id="10" name="Group 216"/>
            <p:cNvGrpSpPr>
              <a:grpSpLocks/>
            </p:cNvGrpSpPr>
            <p:nvPr/>
          </p:nvGrpSpPr>
          <p:grpSpPr bwMode="auto">
            <a:xfrm>
              <a:off x="4051" y="1956"/>
              <a:ext cx="299" cy="300"/>
              <a:chOff x="4051" y="1956"/>
              <a:chExt cx="299" cy="300"/>
            </a:xfrm>
          </p:grpSpPr>
          <p:sp>
            <p:nvSpPr>
              <p:cNvPr id="36941" name="AutoShape 151"/>
              <p:cNvSpPr>
                <a:spLocks noChangeAspect="1" noChangeArrowheads="1"/>
              </p:cNvSpPr>
              <p:nvPr/>
            </p:nvSpPr>
            <p:spPr bwMode="auto">
              <a:xfrm>
                <a:off x="4051" y="1956"/>
                <a:ext cx="299" cy="30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42" name="AutoShape 152"/>
              <p:cNvSpPr>
                <a:spLocks noChangeAspect="1" noChangeArrowheads="1"/>
              </p:cNvSpPr>
              <p:nvPr/>
            </p:nvSpPr>
            <p:spPr bwMode="auto">
              <a:xfrm>
                <a:off x="4109" y="2015"/>
                <a:ext cx="232" cy="181"/>
              </a:xfrm>
              <a:prstGeom prst="rightArrow">
                <a:avLst>
                  <a:gd name="adj1" fmla="val 50000"/>
                  <a:gd name="adj2" fmla="val 32044"/>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43" name="Picture 153" descr="goldengate"/>
              <p:cNvPicPr>
                <a:picLocks noChangeAspect="1" noChangeArrowheads="1"/>
              </p:cNvPicPr>
              <p:nvPr/>
            </p:nvPicPr>
            <p:blipFill>
              <a:blip r:embed="rId3" cstate="print"/>
              <a:srcRect/>
              <a:stretch>
                <a:fillRect/>
              </a:stretch>
            </p:blipFill>
            <p:spPr bwMode="auto">
              <a:xfrm>
                <a:off x="4051" y="2043"/>
                <a:ext cx="248" cy="122"/>
              </a:xfrm>
              <a:prstGeom prst="rect">
                <a:avLst/>
              </a:prstGeom>
              <a:noFill/>
              <a:ln w="9525">
                <a:noFill/>
                <a:miter lim="800000"/>
                <a:headEnd/>
                <a:tailEnd/>
              </a:ln>
            </p:spPr>
          </p:pic>
        </p:grpSp>
        <p:sp>
          <p:nvSpPr>
            <p:cNvPr id="36916" name="Line 130"/>
            <p:cNvSpPr>
              <a:spLocks noChangeShapeType="1"/>
            </p:cNvSpPr>
            <p:nvPr/>
          </p:nvSpPr>
          <p:spPr bwMode="auto">
            <a:xfrm flipH="1">
              <a:off x="1746" y="1821"/>
              <a:ext cx="1537"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917" name="Line 131"/>
            <p:cNvSpPr>
              <a:spLocks noChangeShapeType="1"/>
            </p:cNvSpPr>
            <p:nvPr/>
          </p:nvSpPr>
          <p:spPr bwMode="auto">
            <a:xfrm flipH="1">
              <a:off x="3666" y="1821"/>
              <a:ext cx="337"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918" name="Line 132"/>
            <p:cNvSpPr>
              <a:spLocks noChangeShapeType="1"/>
            </p:cNvSpPr>
            <p:nvPr/>
          </p:nvSpPr>
          <p:spPr bwMode="auto">
            <a:xfrm flipH="1" flipV="1">
              <a:off x="4386" y="1821"/>
              <a:ext cx="480"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919" name="Line 133"/>
            <p:cNvSpPr>
              <a:spLocks noChangeShapeType="1"/>
            </p:cNvSpPr>
            <p:nvPr/>
          </p:nvSpPr>
          <p:spPr bwMode="auto">
            <a:xfrm flipH="1">
              <a:off x="834" y="1821"/>
              <a:ext cx="384"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grpSp>
          <p:nvGrpSpPr>
            <p:cNvPr id="11" name="Group 215"/>
            <p:cNvGrpSpPr>
              <a:grpSpLocks/>
            </p:cNvGrpSpPr>
            <p:nvPr/>
          </p:nvGrpSpPr>
          <p:grpSpPr bwMode="auto">
            <a:xfrm>
              <a:off x="4050" y="1671"/>
              <a:ext cx="299" cy="300"/>
              <a:chOff x="4050" y="1671"/>
              <a:chExt cx="299" cy="300"/>
            </a:xfrm>
          </p:grpSpPr>
          <p:sp>
            <p:nvSpPr>
              <p:cNvPr id="36938" name="AutoShape 134"/>
              <p:cNvSpPr>
                <a:spLocks noChangeAspect="1" noChangeArrowheads="1"/>
              </p:cNvSpPr>
              <p:nvPr/>
            </p:nvSpPr>
            <p:spPr bwMode="auto">
              <a:xfrm>
                <a:off x="4050" y="1671"/>
                <a:ext cx="299" cy="30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39" name="AutoShape 135"/>
              <p:cNvSpPr>
                <a:spLocks noChangeAspect="1" noChangeArrowheads="1"/>
              </p:cNvSpPr>
              <p:nvPr/>
            </p:nvSpPr>
            <p:spPr bwMode="auto">
              <a:xfrm>
                <a:off x="4108" y="1730"/>
                <a:ext cx="232" cy="181"/>
              </a:xfrm>
              <a:prstGeom prst="rightArrow">
                <a:avLst>
                  <a:gd name="adj1" fmla="val 50000"/>
                  <a:gd name="adj2" fmla="val 32044"/>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40" name="Picture 136" descr="goldengate"/>
              <p:cNvPicPr>
                <a:picLocks noChangeAspect="1" noChangeArrowheads="1"/>
              </p:cNvPicPr>
              <p:nvPr/>
            </p:nvPicPr>
            <p:blipFill>
              <a:blip r:embed="rId3" cstate="print"/>
              <a:srcRect/>
              <a:stretch>
                <a:fillRect/>
              </a:stretch>
            </p:blipFill>
            <p:spPr bwMode="auto">
              <a:xfrm>
                <a:off x="4050" y="1758"/>
                <a:ext cx="248" cy="122"/>
              </a:xfrm>
              <a:prstGeom prst="rect">
                <a:avLst/>
              </a:prstGeom>
              <a:noFill/>
              <a:ln w="9525">
                <a:noFill/>
                <a:miter lim="800000"/>
                <a:headEnd/>
                <a:tailEnd/>
              </a:ln>
            </p:spPr>
          </p:pic>
        </p:grpSp>
        <p:grpSp>
          <p:nvGrpSpPr>
            <p:cNvPr id="12" name="Group 227"/>
            <p:cNvGrpSpPr>
              <a:grpSpLocks/>
            </p:cNvGrpSpPr>
            <p:nvPr/>
          </p:nvGrpSpPr>
          <p:grpSpPr bwMode="auto">
            <a:xfrm>
              <a:off x="3330" y="1726"/>
              <a:ext cx="265" cy="189"/>
              <a:chOff x="3330" y="1726"/>
              <a:chExt cx="265" cy="189"/>
            </a:xfrm>
          </p:grpSpPr>
          <p:sp>
            <p:nvSpPr>
              <p:cNvPr id="36936" name="AutoShape 138"/>
              <p:cNvSpPr>
                <a:spLocks noChangeAspect="1" noChangeArrowheads="1"/>
              </p:cNvSpPr>
              <p:nvPr/>
            </p:nvSpPr>
            <p:spPr bwMode="auto">
              <a:xfrm>
                <a:off x="3400" y="1732"/>
                <a:ext cx="195" cy="176"/>
              </a:xfrm>
              <a:prstGeom prst="rightArrow">
                <a:avLst>
                  <a:gd name="adj1" fmla="val 50000"/>
                  <a:gd name="adj2" fmla="val 27699"/>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37" name="Picture 139" descr="storage"/>
              <p:cNvPicPr>
                <a:picLocks noChangeAspect="1" noChangeArrowheads="1"/>
              </p:cNvPicPr>
              <p:nvPr/>
            </p:nvPicPr>
            <p:blipFill>
              <a:blip r:embed="rId5" cstate="print"/>
              <a:srcRect/>
              <a:stretch>
                <a:fillRect/>
              </a:stretch>
            </p:blipFill>
            <p:spPr bwMode="auto">
              <a:xfrm rot="10800000">
                <a:off x="3330" y="1726"/>
                <a:ext cx="194" cy="189"/>
              </a:xfrm>
              <a:prstGeom prst="rect">
                <a:avLst/>
              </a:prstGeom>
              <a:noFill/>
              <a:ln w="9525">
                <a:noFill/>
                <a:miter lim="800000"/>
                <a:headEnd/>
                <a:tailEnd/>
              </a:ln>
            </p:spPr>
          </p:pic>
        </p:grpSp>
        <p:pic>
          <p:nvPicPr>
            <p:cNvPr id="36922" name="Picture 140"/>
            <p:cNvPicPr>
              <a:picLocks noChangeAspect="1" noChangeArrowheads="1"/>
            </p:cNvPicPr>
            <p:nvPr/>
          </p:nvPicPr>
          <p:blipFill>
            <a:blip r:embed="rId6" cstate="print"/>
            <a:srcRect/>
            <a:stretch>
              <a:fillRect/>
            </a:stretch>
          </p:blipFill>
          <p:spPr bwMode="auto">
            <a:xfrm>
              <a:off x="336" y="1506"/>
              <a:ext cx="504" cy="558"/>
            </a:xfrm>
            <a:prstGeom prst="rect">
              <a:avLst/>
            </a:prstGeom>
            <a:noFill/>
            <a:ln w="9525">
              <a:noFill/>
              <a:miter lim="800000"/>
              <a:headEnd/>
              <a:tailEnd/>
            </a:ln>
          </p:spPr>
        </p:pic>
        <p:pic>
          <p:nvPicPr>
            <p:cNvPr id="36923" name="Picture 141"/>
            <p:cNvPicPr>
              <a:picLocks noChangeAspect="1" noChangeArrowheads="1"/>
            </p:cNvPicPr>
            <p:nvPr/>
          </p:nvPicPr>
          <p:blipFill>
            <a:blip r:embed="rId6" cstate="print"/>
            <a:srcRect/>
            <a:stretch>
              <a:fillRect/>
            </a:stretch>
          </p:blipFill>
          <p:spPr bwMode="auto">
            <a:xfrm>
              <a:off x="4914" y="1494"/>
              <a:ext cx="504" cy="558"/>
            </a:xfrm>
            <a:prstGeom prst="rect">
              <a:avLst/>
            </a:prstGeom>
            <a:noFill/>
            <a:ln w="9525">
              <a:noFill/>
              <a:miter lim="800000"/>
              <a:headEnd/>
              <a:tailEnd/>
            </a:ln>
          </p:spPr>
        </p:pic>
        <p:grpSp>
          <p:nvGrpSpPr>
            <p:cNvPr id="13" name="Group 214"/>
            <p:cNvGrpSpPr>
              <a:grpSpLocks/>
            </p:cNvGrpSpPr>
            <p:nvPr/>
          </p:nvGrpSpPr>
          <p:grpSpPr bwMode="auto">
            <a:xfrm>
              <a:off x="4050" y="1392"/>
              <a:ext cx="299" cy="300"/>
              <a:chOff x="4050" y="1392"/>
              <a:chExt cx="299" cy="300"/>
            </a:xfrm>
          </p:grpSpPr>
          <p:sp>
            <p:nvSpPr>
              <p:cNvPr id="36933" name="AutoShape 147"/>
              <p:cNvSpPr>
                <a:spLocks noChangeAspect="1" noChangeArrowheads="1"/>
              </p:cNvSpPr>
              <p:nvPr/>
            </p:nvSpPr>
            <p:spPr bwMode="auto">
              <a:xfrm>
                <a:off x="4050" y="1392"/>
                <a:ext cx="299" cy="30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34" name="AutoShape 148"/>
              <p:cNvSpPr>
                <a:spLocks noChangeAspect="1" noChangeArrowheads="1"/>
              </p:cNvSpPr>
              <p:nvPr/>
            </p:nvSpPr>
            <p:spPr bwMode="auto">
              <a:xfrm>
                <a:off x="4108" y="1451"/>
                <a:ext cx="232" cy="181"/>
              </a:xfrm>
              <a:prstGeom prst="rightArrow">
                <a:avLst>
                  <a:gd name="adj1" fmla="val 50000"/>
                  <a:gd name="adj2" fmla="val 32044"/>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35" name="Picture 149" descr="goldengate"/>
              <p:cNvPicPr>
                <a:picLocks noChangeAspect="1" noChangeArrowheads="1"/>
              </p:cNvPicPr>
              <p:nvPr/>
            </p:nvPicPr>
            <p:blipFill>
              <a:blip r:embed="rId3" cstate="print"/>
              <a:srcRect/>
              <a:stretch>
                <a:fillRect/>
              </a:stretch>
            </p:blipFill>
            <p:spPr bwMode="auto">
              <a:xfrm>
                <a:off x="4050" y="1479"/>
                <a:ext cx="248" cy="122"/>
              </a:xfrm>
              <a:prstGeom prst="rect">
                <a:avLst/>
              </a:prstGeom>
              <a:noFill/>
              <a:ln w="9525">
                <a:noFill/>
                <a:miter lim="800000"/>
                <a:headEnd/>
                <a:tailEnd/>
              </a:ln>
            </p:spPr>
          </p:pic>
        </p:grpSp>
        <p:sp>
          <p:nvSpPr>
            <p:cNvPr id="36925" name="Line 154"/>
            <p:cNvSpPr>
              <a:spLocks noChangeShapeType="1"/>
            </p:cNvSpPr>
            <p:nvPr/>
          </p:nvSpPr>
          <p:spPr bwMode="auto">
            <a:xfrm flipH="1">
              <a:off x="3648" y="1536"/>
              <a:ext cx="384" cy="288"/>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926" name="Line 155"/>
            <p:cNvSpPr>
              <a:spLocks noChangeShapeType="1"/>
            </p:cNvSpPr>
            <p:nvPr/>
          </p:nvSpPr>
          <p:spPr bwMode="auto">
            <a:xfrm flipH="1" flipV="1">
              <a:off x="3648" y="1824"/>
              <a:ext cx="384" cy="288"/>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927" name="Line 156"/>
            <p:cNvSpPr>
              <a:spLocks noChangeShapeType="1"/>
            </p:cNvSpPr>
            <p:nvPr/>
          </p:nvSpPr>
          <p:spPr bwMode="auto">
            <a:xfrm flipH="1" flipV="1">
              <a:off x="4368" y="1584"/>
              <a:ext cx="480" cy="144"/>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928" name="Line 157"/>
            <p:cNvSpPr>
              <a:spLocks noChangeShapeType="1"/>
            </p:cNvSpPr>
            <p:nvPr/>
          </p:nvSpPr>
          <p:spPr bwMode="auto">
            <a:xfrm flipH="1">
              <a:off x="4416" y="1920"/>
              <a:ext cx="432" cy="192"/>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grpSp>
          <p:nvGrpSpPr>
            <p:cNvPr id="14" name="Group 219"/>
            <p:cNvGrpSpPr>
              <a:grpSpLocks/>
            </p:cNvGrpSpPr>
            <p:nvPr/>
          </p:nvGrpSpPr>
          <p:grpSpPr bwMode="auto">
            <a:xfrm>
              <a:off x="1305" y="1671"/>
              <a:ext cx="393" cy="300"/>
              <a:chOff x="1305" y="1671"/>
              <a:chExt cx="393" cy="300"/>
            </a:xfrm>
          </p:grpSpPr>
          <p:sp>
            <p:nvSpPr>
              <p:cNvPr id="36930" name="AutoShape 127"/>
              <p:cNvSpPr>
                <a:spLocks noChangeAspect="1" noChangeArrowheads="1"/>
              </p:cNvSpPr>
              <p:nvPr/>
            </p:nvSpPr>
            <p:spPr bwMode="auto">
              <a:xfrm>
                <a:off x="1429" y="1716"/>
                <a:ext cx="269" cy="209"/>
              </a:xfrm>
              <a:prstGeom prst="rightArrow">
                <a:avLst>
                  <a:gd name="adj1" fmla="val 50000"/>
                  <a:gd name="adj2" fmla="val 32177"/>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31" name="AutoShape 128"/>
              <p:cNvSpPr>
                <a:spLocks noChangeAspect="1" noChangeArrowheads="1"/>
              </p:cNvSpPr>
              <p:nvPr/>
            </p:nvSpPr>
            <p:spPr bwMode="auto">
              <a:xfrm>
                <a:off x="1305" y="1671"/>
                <a:ext cx="299" cy="30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32" name="Picture 129" descr="goldengate"/>
              <p:cNvPicPr>
                <a:picLocks noChangeAspect="1" noChangeArrowheads="1"/>
              </p:cNvPicPr>
              <p:nvPr/>
            </p:nvPicPr>
            <p:blipFill>
              <a:blip r:embed="rId3" cstate="print"/>
              <a:srcRect/>
              <a:stretch>
                <a:fillRect/>
              </a:stretch>
            </p:blipFill>
            <p:spPr bwMode="auto">
              <a:xfrm>
                <a:off x="1314" y="1742"/>
                <a:ext cx="288" cy="142"/>
              </a:xfrm>
              <a:prstGeom prst="rect">
                <a:avLst/>
              </a:prstGeom>
              <a:noFill/>
              <a:ln w="9525">
                <a:noFill/>
                <a:miter lim="800000"/>
                <a:headEnd/>
                <a:tailEnd/>
              </a:ln>
            </p:spPr>
          </p:pic>
        </p:grpSp>
      </p:grpSp>
      <p:grpSp>
        <p:nvGrpSpPr>
          <p:cNvPr id="15" name="Group 231"/>
          <p:cNvGrpSpPr>
            <a:grpSpLocks/>
          </p:cNvGrpSpPr>
          <p:nvPr/>
        </p:nvGrpSpPr>
        <p:grpSpPr bwMode="auto">
          <a:xfrm>
            <a:off x="533400" y="3962400"/>
            <a:ext cx="8067675" cy="1600200"/>
            <a:chOff x="336" y="2496"/>
            <a:chExt cx="5082" cy="1008"/>
          </a:xfrm>
        </p:grpSpPr>
        <p:sp>
          <p:nvSpPr>
            <p:cNvPr id="36877" name="Line 166"/>
            <p:cNvSpPr>
              <a:spLocks noChangeShapeType="1"/>
            </p:cNvSpPr>
            <p:nvPr/>
          </p:nvSpPr>
          <p:spPr bwMode="auto">
            <a:xfrm flipH="1">
              <a:off x="1746" y="3021"/>
              <a:ext cx="1537"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878" name="Line 167"/>
            <p:cNvSpPr>
              <a:spLocks noChangeShapeType="1"/>
            </p:cNvSpPr>
            <p:nvPr/>
          </p:nvSpPr>
          <p:spPr bwMode="auto">
            <a:xfrm flipH="1" flipV="1">
              <a:off x="3666" y="3021"/>
              <a:ext cx="462" cy="3"/>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879" name="Line 168"/>
            <p:cNvSpPr>
              <a:spLocks noChangeShapeType="1"/>
            </p:cNvSpPr>
            <p:nvPr/>
          </p:nvSpPr>
          <p:spPr bwMode="auto">
            <a:xfrm flipH="1">
              <a:off x="4368" y="3021"/>
              <a:ext cx="480" cy="3"/>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880" name="Line 169"/>
            <p:cNvSpPr>
              <a:spLocks noChangeShapeType="1"/>
            </p:cNvSpPr>
            <p:nvPr/>
          </p:nvSpPr>
          <p:spPr bwMode="auto">
            <a:xfrm flipH="1">
              <a:off x="834" y="3021"/>
              <a:ext cx="384"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grpSp>
          <p:nvGrpSpPr>
            <p:cNvPr id="16" name="Group 225"/>
            <p:cNvGrpSpPr>
              <a:grpSpLocks/>
            </p:cNvGrpSpPr>
            <p:nvPr/>
          </p:nvGrpSpPr>
          <p:grpSpPr bwMode="auto">
            <a:xfrm>
              <a:off x="3330" y="2926"/>
              <a:ext cx="265" cy="189"/>
              <a:chOff x="3330" y="2926"/>
              <a:chExt cx="265" cy="189"/>
            </a:xfrm>
          </p:grpSpPr>
          <p:sp>
            <p:nvSpPr>
              <p:cNvPr id="36913" name="AutoShape 175"/>
              <p:cNvSpPr>
                <a:spLocks noChangeAspect="1" noChangeArrowheads="1"/>
              </p:cNvSpPr>
              <p:nvPr/>
            </p:nvSpPr>
            <p:spPr bwMode="auto">
              <a:xfrm>
                <a:off x="3400" y="2932"/>
                <a:ext cx="195" cy="176"/>
              </a:xfrm>
              <a:prstGeom prst="rightArrow">
                <a:avLst>
                  <a:gd name="adj1" fmla="val 50000"/>
                  <a:gd name="adj2" fmla="val 27699"/>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14" name="Picture 176" descr="storage"/>
              <p:cNvPicPr>
                <a:picLocks noChangeAspect="1" noChangeArrowheads="1"/>
              </p:cNvPicPr>
              <p:nvPr/>
            </p:nvPicPr>
            <p:blipFill>
              <a:blip r:embed="rId5" cstate="print"/>
              <a:srcRect/>
              <a:stretch>
                <a:fillRect/>
              </a:stretch>
            </p:blipFill>
            <p:spPr bwMode="auto">
              <a:xfrm rot="10800000">
                <a:off x="3330" y="2926"/>
                <a:ext cx="194" cy="189"/>
              </a:xfrm>
              <a:prstGeom prst="rect">
                <a:avLst/>
              </a:prstGeom>
              <a:noFill/>
              <a:ln w="9525">
                <a:noFill/>
                <a:miter lim="800000"/>
                <a:headEnd/>
                <a:tailEnd/>
              </a:ln>
            </p:spPr>
          </p:pic>
        </p:grpSp>
        <p:pic>
          <p:nvPicPr>
            <p:cNvPr id="36882" name="Picture 177"/>
            <p:cNvPicPr>
              <a:picLocks noChangeAspect="1" noChangeArrowheads="1"/>
            </p:cNvPicPr>
            <p:nvPr/>
          </p:nvPicPr>
          <p:blipFill>
            <a:blip r:embed="rId6" cstate="print"/>
            <a:srcRect/>
            <a:stretch>
              <a:fillRect/>
            </a:stretch>
          </p:blipFill>
          <p:spPr bwMode="auto">
            <a:xfrm>
              <a:off x="336" y="2706"/>
              <a:ext cx="504" cy="558"/>
            </a:xfrm>
            <a:prstGeom prst="rect">
              <a:avLst/>
            </a:prstGeom>
            <a:noFill/>
            <a:ln w="9525">
              <a:noFill/>
              <a:miter lim="800000"/>
              <a:headEnd/>
              <a:tailEnd/>
            </a:ln>
          </p:spPr>
        </p:pic>
        <p:pic>
          <p:nvPicPr>
            <p:cNvPr id="36883" name="Picture 178"/>
            <p:cNvPicPr>
              <a:picLocks noChangeAspect="1" noChangeArrowheads="1"/>
            </p:cNvPicPr>
            <p:nvPr/>
          </p:nvPicPr>
          <p:blipFill>
            <a:blip r:embed="rId6" cstate="print"/>
            <a:srcRect/>
            <a:stretch>
              <a:fillRect/>
            </a:stretch>
          </p:blipFill>
          <p:spPr bwMode="auto">
            <a:xfrm>
              <a:off x="4914" y="2694"/>
              <a:ext cx="504" cy="558"/>
            </a:xfrm>
            <a:prstGeom prst="rect">
              <a:avLst/>
            </a:prstGeom>
            <a:noFill/>
            <a:ln w="9525">
              <a:noFill/>
              <a:miter lim="800000"/>
              <a:headEnd/>
              <a:tailEnd/>
            </a:ln>
          </p:spPr>
        </p:pic>
        <p:sp>
          <p:nvSpPr>
            <p:cNvPr id="36884" name="Line 183"/>
            <p:cNvSpPr>
              <a:spLocks noChangeShapeType="1"/>
            </p:cNvSpPr>
            <p:nvPr/>
          </p:nvSpPr>
          <p:spPr bwMode="auto">
            <a:xfrm flipH="1">
              <a:off x="3648" y="2688"/>
              <a:ext cx="336" cy="48"/>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885" name="Line 184"/>
            <p:cNvSpPr>
              <a:spLocks noChangeShapeType="1"/>
            </p:cNvSpPr>
            <p:nvPr/>
          </p:nvSpPr>
          <p:spPr bwMode="auto">
            <a:xfrm flipH="1" flipV="1">
              <a:off x="3648" y="3312"/>
              <a:ext cx="336"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886" name="Line 185"/>
            <p:cNvSpPr>
              <a:spLocks noChangeShapeType="1"/>
            </p:cNvSpPr>
            <p:nvPr/>
          </p:nvSpPr>
          <p:spPr bwMode="auto">
            <a:xfrm flipH="1" flipV="1">
              <a:off x="4224" y="2688"/>
              <a:ext cx="606" cy="24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887" name="Line 186"/>
            <p:cNvSpPr>
              <a:spLocks noChangeShapeType="1"/>
            </p:cNvSpPr>
            <p:nvPr/>
          </p:nvSpPr>
          <p:spPr bwMode="auto">
            <a:xfrm flipH="1">
              <a:off x="4272" y="3120"/>
              <a:ext cx="558" cy="192"/>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grpSp>
          <p:nvGrpSpPr>
            <p:cNvPr id="17" name="Group 222"/>
            <p:cNvGrpSpPr>
              <a:grpSpLocks/>
            </p:cNvGrpSpPr>
            <p:nvPr/>
          </p:nvGrpSpPr>
          <p:grpSpPr bwMode="auto">
            <a:xfrm>
              <a:off x="1300" y="3156"/>
              <a:ext cx="393" cy="300"/>
              <a:chOff x="1300" y="3156"/>
              <a:chExt cx="393" cy="300"/>
            </a:xfrm>
          </p:grpSpPr>
          <p:sp>
            <p:nvSpPr>
              <p:cNvPr id="36910" name="AutoShape 192"/>
              <p:cNvSpPr>
                <a:spLocks noChangeAspect="1" noChangeArrowheads="1"/>
              </p:cNvSpPr>
              <p:nvPr/>
            </p:nvSpPr>
            <p:spPr bwMode="auto">
              <a:xfrm>
                <a:off x="1424" y="3201"/>
                <a:ext cx="269" cy="209"/>
              </a:xfrm>
              <a:prstGeom prst="rightArrow">
                <a:avLst>
                  <a:gd name="adj1" fmla="val 50000"/>
                  <a:gd name="adj2" fmla="val 32177"/>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11" name="AutoShape 193"/>
              <p:cNvSpPr>
                <a:spLocks noChangeAspect="1" noChangeArrowheads="1"/>
              </p:cNvSpPr>
              <p:nvPr/>
            </p:nvSpPr>
            <p:spPr bwMode="auto">
              <a:xfrm>
                <a:off x="1300" y="3156"/>
                <a:ext cx="299" cy="30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12" name="Picture 194" descr="goldengate"/>
              <p:cNvPicPr>
                <a:picLocks noChangeAspect="1" noChangeArrowheads="1"/>
              </p:cNvPicPr>
              <p:nvPr/>
            </p:nvPicPr>
            <p:blipFill>
              <a:blip r:embed="rId3" cstate="print"/>
              <a:srcRect/>
              <a:stretch>
                <a:fillRect/>
              </a:stretch>
            </p:blipFill>
            <p:spPr bwMode="auto">
              <a:xfrm>
                <a:off x="1309" y="3227"/>
                <a:ext cx="288" cy="142"/>
              </a:xfrm>
              <a:prstGeom prst="rect">
                <a:avLst/>
              </a:prstGeom>
              <a:noFill/>
              <a:ln w="9525">
                <a:noFill/>
                <a:miter lim="800000"/>
                <a:headEnd/>
                <a:tailEnd/>
              </a:ln>
            </p:spPr>
          </p:pic>
        </p:grpSp>
        <p:grpSp>
          <p:nvGrpSpPr>
            <p:cNvPr id="18" name="Group 221"/>
            <p:cNvGrpSpPr>
              <a:grpSpLocks/>
            </p:cNvGrpSpPr>
            <p:nvPr/>
          </p:nvGrpSpPr>
          <p:grpSpPr bwMode="auto">
            <a:xfrm>
              <a:off x="1301" y="2871"/>
              <a:ext cx="393" cy="300"/>
              <a:chOff x="1301" y="2871"/>
              <a:chExt cx="393" cy="300"/>
            </a:xfrm>
          </p:grpSpPr>
          <p:sp>
            <p:nvSpPr>
              <p:cNvPr id="36907" name="AutoShape 163"/>
              <p:cNvSpPr>
                <a:spLocks noChangeAspect="1" noChangeArrowheads="1"/>
              </p:cNvSpPr>
              <p:nvPr/>
            </p:nvSpPr>
            <p:spPr bwMode="auto">
              <a:xfrm>
                <a:off x="1425" y="2916"/>
                <a:ext cx="269" cy="209"/>
              </a:xfrm>
              <a:prstGeom prst="rightArrow">
                <a:avLst>
                  <a:gd name="adj1" fmla="val 50000"/>
                  <a:gd name="adj2" fmla="val 32177"/>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08" name="AutoShape 164"/>
              <p:cNvSpPr>
                <a:spLocks noChangeAspect="1" noChangeArrowheads="1"/>
              </p:cNvSpPr>
              <p:nvPr/>
            </p:nvSpPr>
            <p:spPr bwMode="auto">
              <a:xfrm>
                <a:off x="1301" y="2871"/>
                <a:ext cx="299" cy="30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09" name="Picture 165" descr="goldengate"/>
              <p:cNvPicPr>
                <a:picLocks noChangeAspect="1" noChangeArrowheads="1"/>
              </p:cNvPicPr>
              <p:nvPr/>
            </p:nvPicPr>
            <p:blipFill>
              <a:blip r:embed="rId3" cstate="print"/>
              <a:srcRect/>
              <a:stretch>
                <a:fillRect/>
              </a:stretch>
            </p:blipFill>
            <p:spPr bwMode="auto">
              <a:xfrm>
                <a:off x="1310" y="2942"/>
                <a:ext cx="288" cy="142"/>
              </a:xfrm>
              <a:prstGeom prst="rect">
                <a:avLst/>
              </a:prstGeom>
              <a:noFill/>
              <a:ln w="9525">
                <a:noFill/>
                <a:miter lim="800000"/>
                <a:headEnd/>
                <a:tailEnd/>
              </a:ln>
            </p:spPr>
          </p:pic>
        </p:grpSp>
        <p:grpSp>
          <p:nvGrpSpPr>
            <p:cNvPr id="19" name="Group 220"/>
            <p:cNvGrpSpPr>
              <a:grpSpLocks/>
            </p:cNvGrpSpPr>
            <p:nvPr/>
          </p:nvGrpSpPr>
          <p:grpSpPr bwMode="auto">
            <a:xfrm>
              <a:off x="1300" y="2592"/>
              <a:ext cx="393" cy="300"/>
              <a:chOff x="1300" y="2592"/>
              <a:chExt cx="393" cy="300"/>
            </a:xfrm>
          </p:grpSpPr>
          <p:sp>
            <p:nvSpPr>
              <p:cNvPr id="36904" name="AutoShape 188"/>
              <p:cNvSpPr>
                <a:spLocks noChangeAspect="1" noChangeArrowheads="1"/>
              </p:cNvSpPr>
              <p:nvPr/>
            </p:nvSpPr>
            <p:spPr bwMode="auto">
              <a:xfrm>
                <a:off x="1424" y="2637"/>
                <a:ext cx="269" cy="209"/>
              </a:xfrm>
              <a:prstGeom prst="rightArrow">
                <a:avLst>
                  <a:gd name="adj1" fmla="val 50000"/>
                  <a:gd name="adj2" fmla="val 32177"/>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sp>
            <p:nvSpPr>
              <p:cNvPr id="36905" name="AutoShape 189"/>
              <p:cNvSpPr>
                <a:spLocks noChangeAspect="1" noChangeArrowheads="1"/>
              </p:cNvSpPr>
              <p:nvPr/>
            </p:nvSpPr>
            <p:spPr bwMode="auto">
              <a:xfrm>
                <a:off x="1300" y="2592"/>
                <a:ext cx="299" cy="300"/>
              </a:xfrm>
              <a:prstGeom prst="roundRect">
                <a:avLst>
                  <a:gd name="adj" fmla="val 16667"/>
                </a:avLst>
              </a:prstGeom>
              <a:solidFill>
                <a:srgbClr val="C0C0C0"/>
              </a:solidFill>
              <a:ln w="25400">
                <a:solidFill>
                  <a:schemeClr val="tx1"/>
                </a:solidFill>
                <a:round/>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06" name="Picture 190" descr="goldengate"/>
              <p:cNvPicPr>
                <a:picLocks noChangeAspect="1" noChangeArrowheads="1"/>
              </p:cNvPicPr>
              <p:nvPr/>
            </p:nvPicPr>
            <p:blipFill>
              <a:blip r:embed="rId3" cstate="print"/>
              <a:srcRect/>
              <a:stretch>
                <a:fillRect/>
              </a:stretch>
            </p:blipFill>
            <p:spPr bwMode="auto">
              <a:xfrm>
                <a:off x="1309" y="2663"/>
                <a:ext cx="288" cy="142"/>
              </a:xfrm>
              <a:prstGeom prst="rect">
                <a:avLst/>
              </a:prstGeom>
              <a:noFill/>
              <a:ln w="9525">
                <a:noFill/>
                <a:miter lim="800000"/>
                <a:headEnd/>
                <a:tailEnd/>
              </a:ln>
            </p:spPr>
          </p:pic>
        </p:grpSp>
        <p:sp>
          <p:nvSpPr>
            <p:cNvPr id="36891" name="Line 195"/>
            <p:cNvSpPr>
              <a:spLocks noChangeShapeType="1"/>
            </p:cNvSpPr>
            <p:nvPr/>
          </p:nvSpPr>
          <p:spPr bwMode="auto">
            <a:xfrm flipH="1">
              <a:off x="864" y="2736"/>
              <a:ext cx="384" cy="288"/>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892" name="Line 196"/>
            <p:cNvSpPr>
              <a:spLocks noChangeShapeType="1"/>
            </p:cNvSpPr>
            <p:nvPr/>
          </p:nvSpPr>
          <p:spPr bwMode="auto">
            <a:xfrm flipH="1" flipV="1">
              <a:off x="864" y="3024"/>
              <a:ext cx="384" cy="288"/>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sp>
          <p:nvSpPr>
            <p:cNvPr id="36893" name="Line 197"/>
            <p:cNvSpPr>
              <a:spLocks noChangeShapeType="1"/>
            </p:cNvSpPr>
            <p:nvPr/>
          </p:nvSpPr>
          <p:spPr bwMode="auto">
            <a:xfrm flipH="1">
              <a:off x="1751" y="2735"/>
              <a:ext cx="1537"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grpSp>
          <p:nvGrpSpPr>
            <p:cNvPr id="20" name="Group 226"/>
            <p:cNvGrpSpPr>
              <a:grpSpLocks/>
            </p:cNvGrpSpPr>
            <p:nvPr/>
          </p:nvGrpSpPr>
          <p:grpSpPr bwMode="auto">
            <a:xfrm>
              <a:off x="3335" y="2640"/>
              <a:ext cx="265" cy="189"/>
              <a:chOff x="3335" y="2640"/>
              <a:chExt cx="265" cy="189"/>
            </a:xfrm>
          </p:grpSpPr>
          <p:sp>
            <p:nvSpPr>
              <p:cNvPr id="36902" name="AutoShape 199"/>
              <p:cNvSpPr>
                <a:spLocks noChangeAspect="1" noChangeArrowheads="1"/>
              </p:cNvSpPr>
              <p:nvPr/>
            </p:nvSpPr>
            <p:spPr bwMode="auto">
              <a:xfrm>
                <a:off x="3405" y="2646"/>
                <a:ext cx="195" cy="176"/>
              </a:xfrm>
              <a:prstGeom prst="rightArrow">
                <a:avLst>
                  <a:gd name="adj1" fmla="val 50000"/>
                  <a:gd name="adj2" fmla="val 27699"/>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03" name="Picture 200" descr="storage"/>
              <p:cNvPicPr>
                <a:picLocks noChangeAspect="1" noChangeArrowheads="1"/>
              </p:cNvPicPr>
              <p:nvPr/>
            </p:nvPicPr>
            <p:blipFill>
              <a:blip r:embed="rId5" cstate="print"/>
              <a:srcRect/>
              <a:stretch>
                <a:fillRect/>
              </a:stretch>
            </p:blipFill>
            <p:spPr bwMode="auto">
              <a:xfrm rot="10800000">
                <a:off x="3335" y="2640"/>
                <a:ext cx="194" cy="189"/>
              </a:xfrm>
              <a:prstGeom prst="rect">
                <a:avLst/>
              </a:prstGeom>
              <a:noFill/>
              <a:ln w="9525">
                <a:noFill/>
                <a:miter lim="800000"/>
                <a:headEnd/>
                <a:tailEnd/>
              </a:ln>
            </p:spPr>
          </p:pic>
        </p:grpSp>
        <p:sp>
          <p:nvSpPr>
            <p:cNvPr id="36895" name="Line 201"/>
            <p:cNvSpPr>
              <a:spLocks noChangeShapeType="1"/>
            </p:cNvSpPr>
            <p:nvPr/>
          </p:nvSpPr>
          <p:spPr bwMode="auto">
            <a:xfrm flipH="1">
              <a:off x="1751" y="3311"/>
              <a:ext cx="1537" cy="0"/>
            </a:xfrm>
            <a:prstGeom prst="line">
              <a:avLst/>
            </a:prstGeom>
            <a:noFill/>
            <a:ln w="19050">
              <a:solidFill>
                <a:schemeClr val="tx1"/>
              </a:solidFill>
              <a:round/>
              <a:headEnd type="triangle" w="med" len="med"/>
              <a:tailEnd/>
            </a:ln>
          </p:spPr>
          <p:txBody>
            <a:bodyPr/>
            <a:lstStyle/>
            <a:p>
              <a:pPr>
                <a:buClr>
                  <a:srgbClr val="FD0000"/>
                </a:buClr>
              </a:pPr>
              <a:endParaRPr lang="it-IT">
                <a:solidFill>
                  <a:srgbClr val="000000"/>
                </a:solidFill>
                <a:latin typeface="Arial" charset="0"/>
              </a:endParaRPr>
            </a:p>
          </p:txBody>
        </p:sp>
        <p:grpSp>
          <p:nvGrpSpPr>
            <p:cNvPr id="21" name="Group 224"/>
            <p:cNvGrpSpPr>
              <a:grpSpLocks/>
            </p:cNvGrpSpPr>
            <p:nvPr/>
          </p:nvGrpSpPr>
          <p:grpSpPr bwMode="auto">
            <a:xfrm>
              <a:off x="3335" y="3216"/>
              <a:ext cx="265" cy="189"/>
              <a:chOff x="3335" y="3216"/>
              <a:chExt cx="265" cy="189"/>
            </a:xfrm>
          </p:grpSpPr>
          <p:sp>
            <p:nvSpPr>
              <p:cNvPr id="36900" name="AutoShape 203"/>
              <p:cNvSpPr>
                <a:spLocks noChangeAspect="1" noChangeArrowheads="1"/>
              </p:cNvSpPr>
              <p:nvPr/>
            </p:nvSpPr>
            <p:spPr bwMode="auto">
              <a:xfrm>
                <a:off x="3405" y="3222"/>
                <a:ext cx="195" cy="176"/>
              </a:xfrm>
              <a:prstGeom prst="rightArrow">
                <a:avLst>
                  <a:gd name="adj1" fmla="val 50000"/>
                  <a:gd name="adj2" fmla="val 27699"/>
                </a:avLst>
              </a:prstGeom>
              <a:solidFill>
                <a:schemeClr val="bg1"/>
              </a:solidFill>
              <a:ln w="12700">
                <a:solidFill>
                  <a:schemeClr val="tx1"/>
                </a:solidFill>
                <a:miter lim="800000"/>
                <a:headEnd/>
                <a:tailEnd/>
              </a:ln>
            </p:spPr>
            <p:txBody>
              <a:bodyPr wrap="none" anchor="ctr"/>
              <a:lstStyle/>
              <a:p>
                <a:pPr algn="l">
                  <a:buClr>
                    <a:srgbClr val="FD0000"/>
                  </a:buClr>
                </a:pPr>
                <a:endParaRPr lang="de-DE" sz="1800">
                  <a:solidFill>
                    <a:srgbClr val="000000"/>
                  </a:solidFill>
                  <a:latin typeface="Arial" charset="0"/>
                  <a:cs typeface="Arial" charset="0"/>
                </a:endParaRPr>
              </a:p>
            </p:txBody>
          </p:sp>
          <p:pic>
            <p:nvPicPr>
              <p:cNvPr id="36901" name="Picture 204" descr="storage"/>
              <p:cNvPicPr>
                <a:picLocks noChangeAspect="1" noChangeArrowheads="1"/>
              </p:cNvPicPr>
              <p:nvPr/>
            </p:nvPicPr>
            <p:blipFill>
              <a:blip r:embed="rId5" cstate="print"/>
              <a:srcRect/>
              <a:stretch>
                <a:fillRect/>
              </a:stretch>
            </p:blipFill>
            <p:spPr bwMode="auto">
              <a:xfrm rot="10800000">
                <a:off x="3335" y="3216"/>
                <a:ext cx="194" cy="189"/>
              </a:xfrm>
              <a:prstGeom prst="rect">
                <a:avLst/>
              </a:prstGeom>
              <a:noFill/>
              <a:ln w="9525">
                <a:noFill/>
                <a:miter lim="800000"/>
                <a:headEnd/>
                <a:tailEnd/>
              </a:ln>
            </p:spPr>
          </p:pic>
        </p:grpSp>
        <p:pic>
          <p:nvPicPr>
            <p:cNvPr id="36897" name="Picture 205" descr="multi-replicats"/>
            <p:cNvPicPr>
              <a:picLocks noChangeAspect="1" noChangeArrowheads="1"/>
            </p:cNvPicPr>
            <p:nvPr/>
          </p:nvPicPr>
          <p:blipFill>
            <a:blip r:embed="rId7" cstate="print"/>
            <a:srcRect/>
            <a:stretch>
              <a:fillRect/>
            </a:stretch>
          </p:blipFill>
          <p:spPr bwMode="auto">
            <a:xfrm>
              <a:off x="4032" y="2496"/>
              <a:ext cx="134" cy="330"/>
            </a:xfrm>
            <a:prstGeom prst="rect">
              <a:avLst/>
            </a:prstGeom>
            <a:noFill/>
            <a:ln w="9525">
              <a:noFill/>
              <a:miter lim="800000"/>
              <a:headEnd/>
              <a:tailEnd/>
            </a:ln>
          </p:spPr>
        </p:pic>
        <p:pic>
          <p:nvPicPr>
            <p:cNvPr id="36898" name="Picture 206" descr="multi-replicats"/>
            <p:cNvPicPr>
              <a:picLocks noChangeAspect="1" noChangeArrowheads="1"/>
            </p:cNvPicPr>
            <p:nvPr/>
          </p:nvPicPr>
          <p:blipFill>
            <a:blip r:embed="rId7" cstate="print"/>
            <a:srcRect/>
            <a:stretch>
              <a:fillRect/>
            </a:stretch>
          </p:blipFill>
          <p:spPr bwMode="auto">
            <a:xfrm>
              <a:off x="4186" y="2838"/>
              <a:ext cx="134" cy="330"/>
            </a:xfrm>
            <a:prstGeom prst="rect">
              <a:avLst/>
            </a:prstGeom>
            <a:noFill/>
            <a:ln w="9525">
              <a:noFill/>
              <a:miter lim="800000"/>
              <a:headEnd/>
              <a:tailEnd/>
            </a:ln>
          </p:spPr>
        </p:pic>
        <p:pic>
          <p:nvPicPr>
            <p:cNvPr id="36899" name="Picture 207" descr="multi-replicats"/>
            <p:cNvPicPr>
              <a:picLocks noChangeAspect="1" noChangeArrowheads="1"/>
            </p:cNvPicPr>
            <p:nvPr/>
          </p:nvPicPr>
          <p:blipFill>
            <a:blip r:embed="rId7" cstate="print"/>
            <a:srcRect/>
            <a:stretch>
              <a:fillRect/>
            </a:stretch>
          </p:blipFill>
          <p:spPr bwMode="auto">
            <a:xfrm>
              <a:off x="4032" y="3174"/>
              <a:ext cx="134" cy="330"/>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100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100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701800" y="1363663"/>
            <a:ext cx="1066800" cy="1219200"/>
            <a:chOff x="432" y="1440"/>
            <a:chExt cx="528" cy="576"/>
          </a:xfrm>
        </p:grpSpPr>
        <p:sp>
          <p:nvSpPr>
            <p:cNvPr id="51251" name="AutoShape 3"/>
            <p:cNvSpPr>
              <a:spLocks noChangeArrowheads="1"/>
            </p:cNvSpPr>
            <p:nvPr/>
          </p:nvSpPr>
          <p:spPr bwMode="auto">
            <a:xfrm>
              <a:off x="432" y="1440"/>
              <a:ext cx="528" cy="576"/>
            </a:xfrm>
            <a:prstGeom prst="can">
              <a:avLst>
                <a:gd name="adj" fmla="val 27273"/>
              </a:avLst>
            </a:prstGeom>
            <a:solidFill>
              <a:srgbClr val="708466"/>
            </a:solidFill>
            <a:ln w="9525">
              <a:solidFill>
                <a:srgbClr val="FFFFFF"/>
              </a:solidFill>
              <a:round/>
              <a:headEnd/>
              <a:tailEnd/>
            </a:ln>
          </p:spPr>
          <p:txBody>
            <a:bodyPr wrap="none" anchor="ctr"/>
            <a:lstStyle/>
            <a:p>
              <a:pPr>
                <a:buClr>
                  <a:srgbClr val="FD0000"/>
                </a:buClr>
              </a:pPr>
              <a:endParaRPr lang="it-IT">
                <a:solidFill>
                  <a:srgbClr val="000000"/>
                </a:solidFill>
                <a:latin typeface="Arial" charset="0"/>
              </a:endParaRPr>
            </a:p>
          </p:txBody>
        </p:sp>
        <p:sp>
          <p:nvSpPr>
            <p:cNvPr id="51252" name="Rectangle 4"/>
            <p:cNvSpPr>
              <a:spLocks noChangeArrowheads="1"/>
            </p:cNvSpPr>
            <p:nvPr/>
          </p:nvSpPr>
          <p:spPr bwMode="auto">
            <a:xfrm>
              <a:off x="676" y="1632"/>
              <a:ext cx="91" cy="245"/>
            </a:xfrm>
            <a:prstGeom prst="rect">
              <a:avLst/>
            </a:prstGeom>
            <a:solidFill>
              <a:srgbClr val="708466"/>
            </a:solidFill>
            <a:ln w="9525" algn="ctr">
              <a:noFill/>
              <a:miter lim="800000"/>
              <a:headEnd/>
              <a:tailEnd/>
            </a:ln>
          </p:spPr>
          <p:txBody>
            <a:bodyPr wrap="none">
              <a:spAutoFit/>
            </a:bodyPr>
            <a:lstStyle/>
            <a:p>
              <a:pPr>
                <a:buClr>
                  <a:srgbClr val="FD0000"/>
                </a:buClr>
              </a:pPr>
              <a:endParaRPr lang="it-IT" sz="2800">
                <a:solidFill>
                  <a:srgbClr val="000000"/>
                </a:solidFill>
                <a:latin typeface="Arial" charset="0"/>
              </a:endParaRPr>
            </a:p>
          </p:txBody>
        </p:sp>
      </p:grpSp>
      <p:sp>
        <p:nvSpPr>
          <p:cNvPr id="51203" name="Rectangle 5"/>
          <p:cNvSpPr>
            <a:spLocks noGrp="1" noChangeArrowheads="1"/>
          </p:cNvSpPr>
          <p:nvPr>
            <p:ph type="title" idx="4294967295"/>
          </p:nvPr>
        </p:nvSpPr>
        <p:spPr>
          <a:xfrm>
            <a:off x="984250" y="184150"/>
            <a:ext cx="8686800" cy="838200"/>
          </a:xfrm>
        </p:spPr>
        <p:txBody>
          <a:bodyPr/>
          <a:lstStyle/>
          <a:p>
            <a:r>
              <a:rPr lang="en-US" sz="2400" smtClean="0"/>
              <a:t>Zero Downtime Oracle Upgrade Implementation Steps: </a:t>
            </a:r>
            <a:r>
              <a:rPr lang="en-US" smtClean="0"/>
              <a:t/>
            </a:r>
            <a:br>
              <a:rPr lang="en-US" smtClean="0"/>
            </a:br>
            <a:r>
              <a:rPr lang="en-US" sz="2000" smtClean="0">
                <a:solidFill>
                  <a:schemeClr val="accent1"/>
                </a:solidFill>
              </a:rPr>
              <a:t>Example of 9</a:t>
            </a:r>
            <a:r>
              <a:rPr lang="en-US" sz="2000" i="1" smtClean="0">
                <a:solidFill>
                  <a:schemeClr val="accent1"/>
                </a:solidFill>
              </a:rPr>
              <a:t>i</a:t>
            </a:r>
            <a:r>
              <a:rPr lang="en-US" sz="2000" smtClean="0">
                <a:solidFill>
                  <a:schemeClr val="accent1"/>
                </a:solidFill>
              </a:rPr>
              <a:t> </a:t>
            </a:r>
            <a:r>
              <a:rPr lang="en-US" sz="2000" smtClean="0">
                <a:solidFill>
                  <a:schemeClr val="accent1"/>
                </a:solidFill>
                <a:sym typeface="Wingdings" pitchFamily="2" charset="2"/>
              </a:rPr>
              <a:t> 11g Cross-Platform</a:t>
            </a:r>
            <a:endParaRPr lang="en-US" sz="2000" smtClean="0">
              <a:solidFill>
                <a:schemeClr val="accent1"/>
              </a:solidFill>
            </a:endParaRPr>
          </a:p>
        </p:txBody>
      </p:sp>
      <p:sp>
        <p:nvSpPr>
          <p:cNvPr id="51204" name="Text Box 6"/>
          <p:cNvSpPr txBox="1">
            <a:spLocks noChangeArrowheads="1"/>
          </p:cNvSpPr>
          <p:nvPr/>
        </p:nvSpPr>
        <p:spPr bwMode="auto">
          <a:xfrm>
            <a:off x="762000" y="1752600"/>
            <a:ext cx="914400" cy="581025"/>
          </a:xfrm>
          <a:prstGeom prst="rect">
            <a:avLst/>
          </a:prstGeom>
          <a:noFill/>
          <a:ln w="9525" algn="ctr">
            <a:noFill/>
            <a:miter lim="800000"/>
            <a:headEnd/>
            <a:tailEnd/>
          </a:ln>
        </p:spPr>
        <p:txBody>
          <a:bodyPr>
            <a:spAutoFit/>
          </a:bodyPr>
          <a:lstStyle/>
          <a:p>
            <a:pPr>
              <a:buClr>
                <a:srgbClr val="FD0000"/>
              </a:buClr>
            </a:pPr>
            <a:r>
              <a:rPr lang="en-US" sz="1600">
                <a:solidFill>
                  <a:srgbClr val="000000"/>
                </a:solidFill>
                <a:latin typeface="Arial" charset="0"/>
              </a:rPr>
              <a:t>9</a:t>
            </a:r>
            <a:r>
              <a:rPr lang="en-US" sz="1600" i="1">
                <a:solidFill>
                  <a:srgbClr val="000000"/>
                </a:solidFill>
                <a:latin typeface="Arial" charset="0"/>
              </a:rPr>
              <a:t>i</a:t>
            </a:r>
            <a:r>
              <a:rPr lang="en-US" sz="1600">
                <a:solidFill>
                  <a:srgbClr val="000000"/>
                </a:solidFill>
                <a:latin typeface="Arial" charset="0"/>
              </a:rPr>
              <a:t> Solaris</a:t>
            </a:r>
          </a:p>
        </p:txBody>
      </p:sp>
      <p:sp>
        <p:nvSpPr>
          <p:cNvPr id="51205" name="Rectangle 7"/>
          <p:cNvSpPr>
            <a:spLocks noChangeArrowheads="1"/>
          </p:cNvSpPr>
          <p:nvPr/>
        </p:nvSpPr>
        <p:spPr bwMode="auto">
          <a:xfrm>
            <a:off x="357188" y="4232275"/>
            <a:ext cx="8786812" cy="2190750"/>
          </a:xfrm>
          <a:prstGeom prst="rect">
            <a:avLst/>
          </a:prstGeom>
          <a:noFill/>
          <a:ln w="9525">
            <a:noFill/>
            <a:miter lim="800000"/>
            <a:headEnd/>
            <a:tailEnd/>
          </a:ln>
        </p:spPr>
        <p:txBody>
          <a:bodyPr/>
          <a:lstStyle/>
          <a:p>
            <a:pPr marL="457200" indent="-457200" algn="l">
              <a:spcBef>
                <a:spcPct val="20000"/>
              </a:spcBef>
              <a:buClr>
                <a:srgbClr val="FD0000"/>
              </a:buClr>
              <a:buFontTx/>
              <a:buAutoNum type="arabicPeriod"/>
            </a:pPr>
            <a:r>
              <a:rPr lang="en-US" sz="1800">
                <a:solidFill>
                  <a:srgbClr val="000000"/>
                </a:solidFill>
                <a:latin typeface="Arial" charset="0"/>
              </a:rPr>
              <a:t>Start Oracle GoldenGate Capture module</a:t>
            </a:r>
          </a:p>
          <a:p>
            <a:pPr marL="457200" indent="-457200" algn="l">
              <a:spcBef>
                <a:spcPct val="20000"/>
              </a:spcBef>
              <a:buClr>
                <a:srgbClr val="FD0000"/>
              </a:buClr>
              <a:buFontTx/>
              <a:buAutoNum type="arabicPeriod"/>
            </a:pPr>
            <a:r>
              <a:rPr lang="en-US" sz="1800">
                <a:solidFill>
                  <a:srgbClr val="000000"/>
                </a:solidFill>
                <a:latin typeface="Arial" charset="0"/>
              </a:rPr>
              <a:t>- 4. Initial loading, export import of a new 11g target db (ELT/flat files/jdbc/native db loaders/import export tablespaces etc.)</a:t>
            </a:r>
          </a:p>
          <a:p>
            <a:pPr marL="457200" indent="-457200" algn="l">
              <a:spcBef>
                <a:spcPct val="20000"/>
              </a:spcBef>
              <a:buClr>
                <a:srgbClr val="FD0000"/>
              </a:buClr>
            </a:pPr>
            <a:r>
              <a:rPr lang="en-US" sz="1800">
                <a:solidFill>
                  <a:srgbClr val="000000"/>
                </a:solidFill>
                <a:latin typeface="Arial" charset="0"/>
              </a:rPr>
              <a:t>5.	Start Oracle GoldenGate Delivery module at target</a:t>
            </a:r>
          </a:p>
          <a:p>
            <a:pPr marL="457200" indent="-457200" algn="l">
              <a:spcBef>
                <a:spcPct val="20000"/>
              </a:spcBef>
              <a:buClr>
                <a:srgbClr val="FD0000"/>
              </a:buClr>
            </a:pPr>
            <a:r>
              <a:rPr lang="en-US" sz="1800">
                <a:solidFill>
                  <a:srgbClr val="000000"/>
                </a:solidFill>
                <a:latin typeface="Arial" charset="0"/>
              </a:rPr>
              <a:t>6.	Start Oracle GoldenGate’s Capture at 11g</a:t>
            </a:r>
          </a:p>
          <a:p>
            <a:pPr marL="457200" indent="-457200" algn="l">
              <a:spcBef>
                <a:spcPct val="20000"/>
              </a:spcBef>
              <a:buClr>
                <a:srgbClr val="FD0000"/>
              </a:buClr>
            </a:pPr>
            <a:r>
              <a:rPr lang="en-US" sz="1800">
                <a:solidFill>
                  <a:srgbClr val="000000"/>
                </a:solidFill>
                <a:latin typeface="Arial" charset="0"/>
              </a:rPr>
              <a:t>7.	Start Oracle GoldenGate’s Delivery process  9</a:t>
            </a:r>
            <a:r>
              <a:rPr lang="en-US" sz="1800" i="1">
                <a:solidFill>
                  <a:srgbClr val="000000"/>
                </a:solidFill>
                <a:latin typeface="Arial" charset="0"/>
              </a:rPr>
              <a:t>i</a:t>
            </a:r>
            <a:r>
              <a:rPr lang="en-US" sz="1800">
                <a:solidFill>
                  <a:srgbClr val="000000"/>
                </a:solidFill>
                <a:latin typeface="Arial" charset="0"/>
              </a:rPr>
              <a:t> (old source, contingency</a:t>
            </a:r>
            <a:r>
              <a:rPr lang="en-US" sz="1600">
                <a:solidFill>
                  <a:srgbClr val="000000"/>
                </a:solidFill>
                <a:latin typeface="Arial" charset="0"/>
              </a:rPr>
              <a:t>)</a:t>
            </a:r>
            <a:endParaRPr lang="en-US" sz="1800">
              <a:solidFill>
                <a:srgbClr val="000000"/>
              </a:solidFill>
              <a:latin typeface="Arial" charset="0"/>
            </a:endParaRPr>
          </a:p>
          <a:p>
            <a:pPr marL="457200" indent="-457200" algn="l">
              <a:spcBef>
                <a:spcPct val="20000"/>
              </a:spcBef>
              <a:buClr>
                <a:srgbClr val="FD0000"/>
              </a:buClr>
              <a:buFontTx/>
              <a:buAutoNum type="arabicPeriod" startAt="8"/>
            </a:pPr>
            <a:endParaRPr lang="en-US" sz="1800">
              <a:solidFill>
                <a:srgbClr val="000000"/>
              </a:solidFill>
              <a:latin typeface="Arial" charset="0"/>
            </a:endParaRPr>
          </a:p>
          <a:p>
            <a:pPr marL="457200" indent="-457200" algn="l">
              <a:spcBef>
                <a:spcPct val="20000"/>
              </a:spcBef>
              <a:buClr>
                <a:srgbClr val="FD0000"/>
              </a:buClr>
              <a:buFontTx/>
              <a:buAutoNum type="arabicPeriod" startAt="6"/>
            </a:pPr>
            <a:endParaRPr lang="en-US" sz="1800">
              <a:solidFill>
                <a:srgbClr val="000000"/>
              </a:solidFill>
              <a:latin typeface="Arial" charset="0"/>
            </a:endParaRPr>
          </a:p>
        </p:txBody>
      </p:sp>
      <p:grpSp>
        <p:nvGrpSpPr>
          <p:cNvPr id="3" name="Group 8"/>
          <p:cNvGrpSpPr>
            <a:grpSpLocks/>
          </p:cNvGrpSpPr>
          <p:nvPr/>
        </p:nvGrpSpPr>
        <p:grpSpPr bwMode="auto">
          <a:xfrm>
            <a:off x="2057400" y="2286000"/>
            <a:ext cx="457200" cy="457200"/>
            <a:chOff x="192" y="1872"/>
            <a:chExt cx="288" cy="288"/>
          </a:xfrm>
        </p:grpSpPr>
        <p:sp>
          <p:nvSpPr>
            <p:cNvPr id="51249" name="Oval 9"/>
            <p:cNvSpPr>
              <a:spLocks noChangeArrowheads="1"/>
            </p:cNvSpPr>
            <p:nvPr/>
          </p:nvSpPr>
          <p:spPr bwMode="auto">
            <a:xfrm>
              <a:off x="192" y="1872"/>
              <a:ext cx="288" cy="288"/>
            </a:xfrm>
            <a:prstGeom prst="ellipse">
              <a:avLst/>
            </a:prstGeom>
            <a:solidFill>
              <a:srgbClr val="FFFFCC"/>
            </a:solidFill>
            <a:ln w="9525" algn="ctr">
              <a:solidFill>
                <a:schemeClr val="bg2"/>
              </a:solidFill>
              <a:round/>
              <a:headEnd/>
              <a:tailEnd/>
            </a:ln>
          </p:spPr>
          <p:txBody>
            <a:bodyPr anchor="ctr">
              <a:spAutoFit/>
            </a:bodyPr>
            <a:lstStyle/>
            <a:p>
              <a:pPr>
                <a:buClr>
                  <a:srgbClr val="FD0000"/>
                </a:buClr>
              </a:pPr>
              <a:endParaRPr lang="it-IT">
                <a:solidFill>
                  <a:srgbClr val="000000"/>
                </a:solidFill>
                <a:latin typeface="Arial" charset="0"/>
              </a:endParaRPr>
            </a:p>
          </p:txBody>
        </p:sp>
        <p:sp>
          <p:nvSpPr>
            <p:cNvPr id="51250" name="Text Box 10"/>
            <p:cNvSpPr txBox="1">
              <a:spLocks noChangeArrowheads="1"/>
            </p:cNvSpPr>
            <p:nvPr/>
          </p:nvSpPr>
          <p:spPr bwMode="auto">
            <a:xfrm>
              <a:off x="234" y="1879"/>
              <a:ext cx="205" cy="250"/>
            </a:xfrm>
            <a:prstGeom prst="rect">
              <a:avLst/>
            </a:prstGeom>
            <a:noFill/>
            <a:ln w="9525" algn="ctr">
              <a:noFill/>
              <a:miter lim="800000"/>
              <a:headEnd/>
              <a:tailEnd/>
            </a:ln>
          </p:spPr>
          <p:txBody>
            <a:bodyPr wrap="none">
              <a:spAutoFit/>
            </a:bodyPr>
            <a:lstStyle/>
            <a:p>
              <a:pPr>
                <a:buClr>
                  <a:srgbClr val="FD0000"/>
                </a:buClr>
              </a:pPr>
              <a:r>
                <a:rPr lang="en-US">
                  <a:solidFill>
                    <a:srgbClr val="000000"/>
                  </a:solidFill>
                  <a:latin typeface="Arial" charset="0"/>
                </a:rPr>
                <a:t>1</a:t>
              </a:r>
            </a:p>
          </p:txBody>
        </p:sp>
      </p:grpSp>
      <p:sp>
        <p:nvSpPr>
          <p:cNvPr id="51207" name="Line 11"/>
          <p:cNvSpPr>
            <a:spLocks noChangeShapeType="1"/>
          </p:cNvSpPr>
          <p:nvPr/>
        </p:nvSpPr>
        <p:spPr bwMode="auto">
          <a:xfrm>
            <a:off x="0" y="4167188"/>
            <a:ext cx="9144000" cy="0"/>
          </a:xfrm>
          <a:prstGeom prst="line">
            <a:avLst/>
          </a:prstGeom>
          <a:noFill/>
          <a:ln w="76200">
            <a:solidFill>
              <a:schemeClr val="bg2"/>
            </a:solidFill>
            <a:round/>
            <a:headEnd/>
            <a:tailEnd/>
          </a:ln>
        </p:spPr>
        <p:txBody>
          <a:bodyPr wrap="none">
            <a:spAutoFit/>
          </a:bodyPr>
          <a:lstStyle/>
          <a:p>
            <a:pPr>
              <a:buClr>
                <a:srgbClr val="FD0000"/>
              </a:buClr>
            </a:pPr>
            <a:endParaRPr lang="it-IT">
              <a:solidFill>
                <a:srgbClr val="000000"/>
              </a:solidFill>
              <a:latin typeface="Arial" charset="0"/>
            </a:endParaRPr>
          </a:p>
        </p:txBody>
      </p:sp>
      <p:pic>
        <p:nvPicPr>
          <p:cNvPr id="51208" name="Picture 12" descr="extract"/>
          <p:cNvPicPr>
            <a:picLocks noChangeAspect="1" noChangeArrowheads="1"/>
          </p:cNvPicPr>
          <p:nvPr/>
        </p:nvPicPr>
        <p:blipFill>
          <a:blip r:embed="rId2" cstate="print"/>
          <a:srcRect/>
          <a:stretch>
            <a:fillRect/>
          </a:stretch>
        </p:blipFill>
        <p:spPr bwMode="auto">
          <a:xfrm>
            <a:off x="2895600" y="1752600"/>
            <a:ext cx="495300" cy="330200"/>
          </a:xfrm>
          <a:prstGeom prst="rect">
            <a:avLst/>
          </a:prstGeom>
          <a:noFill/>
          <a:ln w="9525">
            <a:noFill/>
            <a:miter lim="800000"/>
            <a:headEnd/>
            <a:tailEnd/>
          </a:ln>
        </p:spPr>
      </p:pic>
      <p:sp>
        <p:nvSpPr>
          <p:cNvPr id="51209" name="Rectangle 13"/>
          <p:cNvSpPr>
            <a:spLocks noChangeArrowheads="1"/>
          </p:cNvSpPr>
          <p:nvPr/>
        </p:nvSpPr>
        <p:spPr bwMode="auto">
          <a:xfrm>
            <a:off x="3505200" y="1600200"/>
            <a:ext cx="304800" cy="381000"/>
          </a:xfrm>
          <a:prstGeom prst="rect">
            <a:avLst/>
          </a:prstGeom>
          <a:solidFill>
            <a:srgbClr val="FFFFCC"/>
          </a:solidFill>
          <a:ln w="9525" algn="ctr">
            <a:solidFill>
              <a:schemeClr val="accent2"/>
            </a:solidFill>
            <a:miter lim="800000"/>
            <a:headEnd/>
            <a:tailEnd/>
          </a:ln>
        </p:spPr>
        <p:txBody>
          <a:bodyPr anchor="ctr">
            <a:spAutoFit/>
          </a:bodyPr>
          <a:lstStyle/>
          <a:p>
            <a:pPr>
              <a:buClr>
                <a:srgbClr val="FD0000"/>
              </a:buClr>
            </a:pPr>
            <a:endParaRPr lang="it-IT">
              <a:solidFill>
                <a:srgbClr val="000000"/>
              </a:solidFill>
              <a:latin typeface="Arial" charset="0"/>
            </a:endParaRPr>
          </a:p>
        </p:txBody>
      </p:sp>
      <p:sp>
        <p:nvSpPr>
          <p:cNvPr id="51210" name="Rectangle 14"/>
          <p:cNvSpPr>
            <a:spLocks noChangeArrowheads="1"/>
          </p:cNvSpPr>
          <p:nvPr/>
        </p:nvSpPr>
        <p:spPr bwMode="auto">
          <a:xfrm>
            <a:off x="3429000" y="1676400"/>
            <a:ext cx="304800" cy="381000"/>
          </a:xfrm>
          <a:prstGeom prst="rect">
            <a:avLst/>
          </a:prstGeom>
          <a:solidFill>
            <a:srgbClr val="FFFFCC"/>
          </a:solidFill>
          <a:ln w="9525" algn="ctr">
            <a:solidFill>
              <a:schemeClr val="accent2"/>
            </a:solidFill>
            <a:miter lim="800000"/>
            <a:headEnd/>
            <a:tailEnd/>
          </a:ln>
        </p:spPr>
        <p:txBody>
          <a:bodyPr anchor="ctr">
            <a:spAutoFit/>
          </a:bodyPr>
          <a:lstStyle/>
          <a:p>
            <a:pPr>
              <a:buClr>
                <a:srgbClr val="FD0000"/>
              </a:buClr>
            </a:pPr>
            <a:endParaRPr lang="it-IT">
              <a:solidFill>
                <a:srgbClr val="000000"/>
              </a:solidFill>
              <a:latin typeface="Arial" charset="0"/>
            </a:endParaRPr>
          </a:p>
        </p:txBody>
      </p:sp>
      <p:sp>
        <p:nvSpPr>
          <p:cNvPr id="51211" name="Rectangle 15"/>
          <p:cNvSpPr>
            <a:spLocks noChangeArrowheads="1"/>
          </p:cNvSpPr>
          <p:nvPr/>
        </p:nvSpPr>
        <p:spPr bwMode="auto">
          <a:xfrm>
            <a:off x="3352800" y="1752600"/>
            <a:ext cx="304800" cy="381000"/>
          </a:xfrm>
          <a:prstGeom prst="rect">
            <a:avLst/>
          </a:prstGeom>
          <a:solidFill>
            <a:srgbClr val="FFFFCC"/>
          </a:solidFill>
          <a:ln w="9525" algn="ctr">
            <a:solidFill>
              <a:schemeClr val="accent2"/>
            </a:solidFill>
            <a:miter lim="800000"/>
            <a:headEnd/>
            <a:tailEnd/>
          </a:ln>
        </p:spPr>
        <p:txBody>
          <a:bodyPr anchor="ctr">
            <a:spAutoFit/>
          </a:bodyPr>
          <a:lstStyle/>
          <a:p>
            <a:pPr>
              <a:buClr>
                <a:srgbClr val="FD0000"/>
              </a:buClr>
            </a:pPr>
            <a:endParaRPr lang="it-IT">
              <a:solidFill>
                <a:srgbClr val="000000"/>
              </a:solidFill>
              <a:latin typeface="Arial" charset="0"/>
            </a:endParaRPr>
          </a:p>
        </p:txBody>
      </p:sp>
      <p:grpSp>
        <p:nvGrpSpPr>
          <p:cNvPr id="4" name="Group 16"/>
          <p:cNvGrpSpPr>
            <a:grpSpLocks/>
          </p:cNvGrpSpPr>
          <p:nvPr/>
        </p:nvGrpSpPr>
        <p:grpSpPr bwMode="auto">
          <a:xfrm>
            <a:off x="1504950" y="2443163"/>
            <a:ext cx="457200" cy="457200"/>
            <a:chOff x="192" y="1872"/>
            <a:chExt cx="288" cy="288"/>
          </a:xfrm>
        </p:grpSpPr>
        <p:sp>
          <p:nvSpPr>
            <p:cNvPr id="51247" name="Oval 17"/>
            <p:cNvSpPr>
              <a:spLocks noChangeArrowheads="1"/>
            </p:cNvSpPr>
            <p:nvPr/>
          </p:nvSpPr>
          <p:spPr bwMode="auto">
            <a:xfrm>
              <a:off x="192" y="1872"/>
              <a:ext cx="288" cy="288"/>
            </a:xfrm>
            <a:prstGeom prst="ellipse">
              <a:avLst/>
            </a:prstGeom>
            <a:solidFill>
              <a:srgbClr val="FFFFCC"/>
            </a:solidFill>
            <a:ln w="9525" algn="ctr">
              <a:solidFill>
                <a:schemeClr val="bg2"/>
              </a:solidFill>
              <a:round/>
              <a:headEnd/>
              <a:tailEnd/>
            </a:ln>
          </p:spPr>
          <p:txBody>
            <a:bodyPr anchor="ctr">
              <a:spAutoFit/>
            </a:bodyPr>
            <a:lstStyle/>
            <a:p>
              <a:pPr>
                <a:buClr>
                  <a:srgbClr val="FD0000"/>
                </a:buClr>
              </a:pPr>
              <a:endParaRPr lang="it-IT">
                <a:solidFill>
                  <a:srgbClr val="000000"/>
                </a:solidFill>
                <a:latin typeface="Arial" charset="0"/>
              </a:endParaRPr>
            </a:p>
          </p:txBody>
        </p:sp>
        <p:sp>
          <p:nvSpPr>
            <p:cNvPr id="51248" name="Text Box 18"/>
            <p:cNvSpPr txBox="1">
              <a:spLocks noChangeArrowheads="1"/>
            </p:cNvSpPr>
            <p:nvPr/>
          </p:nvSpPr>
          <p:spPr bwMode="auto">
            <a:xfrm>
              <a:off x="252" y="1879"/>
              <a:ext cx="171" cy="136"/>
            </a:xfrm>
            <a:prstGeom prst="rect">
              <a:avLst/>
            </a:prstGeom>
            <a:noFill/>
            <a:ln w="9525" algn="ctr">
              <a:noFill/>
              <a:miter lim="800000"/>
              <a:headEnd/>
              <a:tailEnd/>
            </a:ln>
          </p:spPr>
          <p:txBody>
            <a:bodyPr wrap="none">
              <a:spAutoFit/>
            </a:bodyPr>
            <a:lstStyle/>
            <a:p>
              <a:pPr>
                <a:buClr>
                  <a:srgbClr val="FD0000"/>
                </a:buClr>
              </a:pPr>
              <a:r>
                <a:rPr lang="en-US">
                  <a:solidFill>
                    <a:srgbClr val="000000"/>
                  </a:solidFill>
                  <a:latin typeface="Arial" charset="0"/>
                </a:rPr>
                <a:t>2,</a:t>
              </a:r>
            </a:p>
          </p:txBody>
        </p:sp>
      </p:grpSp>
      <p:sp>
        <p:nvSpPr>
          <p:cNvPr id="51213" name="Text Box 19"/>
          <p:cNvSpPr txBox="1">
            <a:spLocks noChangeArrowheads="1"/>
          </p:cNvSpPr>
          <p:nvPr/>
        </p:nvSpPr>
        <p:spPr bwMode="auto">
          <a:xfrm>
            <a:off x="2619375" y="2049463"/>
            <a:ext cx="1438275" cy="730250"/>
          </a:xfrm>
          <a:prstGeom prst="rect">
            <a:avLst/>
          </a:prstGeom>
          <a:noFill/>
          <a:ln w="9525" algn="ctr">
            <a:noFill/>
            <a:miter lim="800000"/>
            <a:headEnd/>
            <a:tailEnd/>
          </a:ln>
        </p:spPr>
        <p:txBody>
          <a:bodyPr>
            <a:spAutoFit/>
          </a:bodyPr>
          <a:lstStyle/>
          <a:p>
            <a:pPr>
              <a:buClr>
                <a:srgbClr val="FD0000"/>
              </a:buClr>
            </a:pPr>
            <a:r>
              <a:rPr lang="en-US" sz="1400">
                <a:solidFill>
                  <a:srgbClr val="000000"/>
                </a:solidFill>
                <a:latin typeface="Arial" charset="0"/>
              </a:rPr>
              <a:t>Oracle GoldenGate Capture</a:t>
            </a:r>
          </a:p>
        </p:txBody>
      </p:sp>
      <p:sp>
        <p:nvSpPr>
          <p:cNvPr id="51214" name="AutoShape 20"/>
          <p:cNvSpPr>
            <a:spLocks noChangeArrowheads="1"/>
          </p:cNvSpPr>
          <p:nvPr/>
        </p:nvSpPr>
        <p:spPr bwMode="auto">
          <a:xfrm>
            <a:off x="5538788" y="2813050"/>
            <a:ext cx="990600" cy="1066800"/>
          </a:xfrm>
          <a:prstGeom prst="can">
            <a:avLst>
              <a:gd name="adj" fmla="val 26923"/>
            </a:avLst>
          </a:prstGeom>
          <a:solidFill>
            <a:srgbClr val="506A8A"/>
          </a:solidFill>
          <a:ln w="9525">
            <a:solidFill>
              <a:srgbClr val="FFFFFF"/>
            </a:solidFill>
            <a:round/>
            <a:headEnd/>
            <a:tailEnd/>
          </a:ln>
        </p:spPr>
        <p:txBody>
          <a:bodyPr wrap="none" anchor="ctr"/>
          <a:lstStyle/>
          <a:p>
            <a:pPr>
              <a:buClr>
                <a:srgbClr val="FD0000"/>
              </a:buClr>
            </a:pPr>
            <a:endParaRPr lang="it-IT">
              <a:solidFill>
                <a:srgbClr val="000000"/>
              </a:solidFill>
              <a:latin typeface="Arial" charset="0"/>
            </a:endParaRPr>
          </a:p>
        </p:txBody>
      </p:sp>
      <p:sp>
        <p:nvSpPr>
          <p:cNvPr id="51215" name="Text Box 21"/>
          <p:cNvSpPr txBox="1">
            <a:spLocks noChangeArrowheads="1"/>
          </p:cNvSpPr>
          <p:nvPr/>
        </p:nvSpPr>
        <p:spPr bwMode="auto">
          <a:xfrm>
            <a:off x="6529388" y="3048000"/>
            <a:ext cx="914400" cy="703263"/>
          </a:xfrm>
          <a:prstGeom prst="rect">
            <a:avLst/>
          </a:prstGeom>
          <a:noFill/>
          <a:ln w="9525" algn="ctr">
            <a:noFill/>
            <a:miter lim="800000"/>
            <a:headEnd/>
            <a:tailEnd/>
          </a:ln>
        </p:spPr>
        <p:txBody>
          <a:bodyPr>
            <a:spAutoFit/>
          </a:bodyPr>
          <a:lstStyle/>
          <a:p>
            <a:pPr>
              <a:buClr>
                <a:srgbClr val="FD0000"/>
              </a:buClr>
            </a:pPr>
            <a:r>
              <a:rPr lang="en-US" sz="1600">
                <a:solidFill>
                  <a:srgbClr val="000000"/>
                </a:solidFill>
                <a:latin typeface="Arial" charset="0"/>
              </a:rPr>
              <a:t>11g</a:t>
            </a:r>
          </a:p>
          <a:p>
            <a:pPr>
              <a:buClr>
                <a:srgbClr val="FD0000"/>
              </a:buClr>
            </a:pPr>
            <a:r>
              <a:rPr lang="en-US" sz="1600">
                <a:solidFill>
                  <a:srgbClr val="000000"/>
                </a:solidFill>
                <a:latin typeface="Arial" charset="0"/>
              </a:rPr>
              <a:t>Linux</a:t>
            </a:r>
          </a:p>
        </p:txBody>
      </p:sp>
      <p:grpSp>
        <p:nvGrpSpPr>
          <p:cNvPr id="5" name="Group 22"/>
          <p:cNvGrpSpPr>
            <a:grpSpLocks/>
          </p:cNvGrpSpPr>
          <p:nvPr/>
        </p:nvGrpSpPr>
        <p:grpSpPr bwMode="auto">
          <a:xfrm>
            <a:off x="5767388" y="3443288"/>
            <a:ext cx="457200" cy="457200"/>
            <a:chOff x="192" y="1872"/>
            <a:chExt cx="288" cy="288"/>
          </a:xfrm>
        </p:grpSpPr>
        <p:sp>
          <p:nvSpPr>
            <p:cNvPr id="51245" name="Oval 23"/>
            <p:cNvSpPr>
              <a:spLocks noChangeArrowheads="1"/>
            </p:cNvSpPr>
            <p:nvPr/>
          </p:nvSpPr>
          <p:spPr bwMode="auto">
            <a:xfrm>
              <a:off x="192" y="1872"/>
              <a:ext cx="288" cy="288"/>
            </a:xfrm>
            <a:prstGeom prst="ellipse">
              <a:avLst/>
            </a:prstGeom>
            <a:solidFill>
              <a:srgbClr val="FFFFCC"/>
            </a:solidFill>
            <a:ln w="9525" algn="ctr">
              <a:solidFill>
                <a:schemeClr val="bg2"/>
              </a:solidFill>
              <a:round/>
              <a:headEnd/>
              <a:tailEnd/>
            </a:ln>
          </p:spPr>
          <p:txBody>
            <a:bodyPr anchor="ctr">
              <a:spAutoFit/>
            </a:bodyPr>
            <a:lstStyle/>
            <a:p>
              <a:pPr>
                <a:buClr>
                  <a:srgbClr val="FD0000"/>
                </a:buClr>
              </a:pPr>
              <a:endParaRPr lang="it-IT">
                <a:solidFill>
                  <a:srgbClr val="000000"/>
                </a:solidFill>
                <a:latin typeface="Arial" charset="0"/>
              </a:endParaRPr>
            </a:p>
          </p:txBody>
        </p:sp>
        <p:sp>
          <p:nvSpPr>
            <p:cNvPr id="51246" name="Text Box 24"/>
            <p:cNvSpPr txBox="1">
              <a:spLocks noChangeArrowheads="1"/>
            </p:cNvSpPr>
            <p:nvPr/>
          </p:nvSpPr>
          <p:spPr bwMode="auto">
            <a:xfrm>
              <a:off x="260" y="1879"/>
              <a:ext cx="153" cy="136"/>
            </a:xfrm>
            <a:prstGeom prst="rect">
              <a:avLst/>
            </a:prstGeom>
            <a:noFill/>
            <a:ln w="9525" algn="ctr">
              <a:noFill/>
              <a:miter lim="800000"/>
              <a:headEnd/>
              <a:tailEnd/>
            </a:ln>
          </p:spPr>
          <p:txBody>
            <a:bodyPr wrap="none">
              <a:spAutoFit/>
            </a:bodyPr>
            <a:lstStyle/>
            <a:p>
              <a:pPr>
                <a:buClr>
                  <a:srgbClr val="FD0000"/>
                </a:buClr>
              </a:pPr>
              <a:r>
                <a:rPr lang="en-US">
                  <a:solidFill>
                    <a:srgbClr val="000000"/>
                  </a:solidFill>
                  <a:latin typeface="Arial" charset="0"/>
                </a:rPr>
                <a:t>3</a:t>
              </a:r>
            </a:p>
          </p:txBody>
        </p:sp>
      </p:grpSp>
      <p:grpSp>
        <p:nvGrpSpPr>
          <p:cNvPr id="6" name="Group 25"/>
          <p:cNvGrpSpPr>
            <a:grpSpLocks/>
          </p:cNvGrpSpPr>
          <p:nvPr/>
        </p:nvGrpSpPr>
        <p:grpSpPr bwMode="auto">
          <a:xfrm>
            <a:off x="6262688" y="2452688"/>
            <a:ext cx="457200" cy="457200"/>
            <a:chOff x="192" y="1872"/>
            <a:chExt cx="288" cy="288"/>
          </a:xfrm>
        </p:grpSpPr>
        <p:sp>
          <p:nvSpPr>
            <p:cNvPr id="51243" name="Oval 26"/>
            <p:cNvSpPr>
              <a:spLocks noChangeArrowheads="1"/>
            </p:cNvSpPr>
            <p:nvPr/>
          </p:nvSpPr>
          <p:spPr bwMode="auto">
            <a:xfrm>
              <a:off x="192" y="1872"/>
              <a:ext cx="288" cy="288"/>
            </a:xfrm>
            <a:prstGeom prst="ellipse">
              <a:avLst/>
            </a:prstGeom>
            <a:solidFill>
              <a:srgbClr val="FFFFCC"/>
            </a:solidFill>
            <a:ln w="9525" algn="ctr">
              <a:solidFill>
                <a:schemeClr val="bg2"/>
              </a:solidFill>
              <a:round/>
              <a:headEnd/>
              <a:tailEnd/>
            </a:ln>
          </p:spPr>
          <p:txBody>
            <a:bodyPr anchor="ctr">
              <a:spAutoFit/>
            </a:bodyPr>
            <a:lstStyle/>
            <a:p>
              <a:pPr>
                <a:buClr>
                  <a:srgbClr val="FD0000"/>
                </a:buClr>
              </a:pPr>
              <a:endParaRPr lang="it-IT">
                <a:solidFill>
                  <a:srgbClr val="000000"/>
                </a:solidFill>
                <a:latin typeface="Arial" charset="0"/>
              </a:endParaRPr>
            </a:p>
          </p:txBody>
        </p:sp>
        <p:sp>
          <p:nvSpPr>
            <p:cNvPr id="51244" name="Text Box 27"/>
            <p:cNvSpPr txBox="1">
              <a:spLocks noChangeArrowheads="1"/>
            </p:cNvSpPr>
            <p:nvPr/>
          </p:nvSpPr>
          <p:spPr bwMode="auto">
            <a:xfrm>
              <a:off x="261" y="1879"/>
              <a:ext cx="153" cy="136"/>
            </a:xfrm>
            <a:prstGeom prst="rect">
              <a:avLst/>
            </a:prstGeom>
            <a:noFill/>
            <a:ln w="9525" algn="ctr">
              <a:noFill/>
              <a:miter lim="800000"/>
              <a:headEnd/>
              <a:tailEnd/>
            </a:ln>
          </p:spPr>
          <p:txBody>
            <a:bodyPr wrap="none">
              <a:spAutoFit/>
            </a:bodyPr>
            <a:lstStyle/>
            <a:p>
              <a:pPr>
                <a:buClr>
                  <a:srgbClr val="FD0000"/>
                </a:buClr>
              </a:pPr>
              <a:r>
                <a:rPr lang="en-US">
                  <a:solidFill>
                    <a:srgbClr val="000000"/>
                  </a:solidFill>
                  <a:latin typeface="Arial" charset="0"/>
                </a:rPr>
                <a:t>4</a:t>
              </a:r>
            </a:p>
          </p:txBody>
        </p:sp>
      </p:grpSp>
      <p:sp>
        <p:nvSpPr>
          <p:cNvPr id="51218" name="Line 28"/>
          <p:cNvSpPr>
            <a:spLocks noChangeShapeType="1"/>
          </p:cNvSpPr>
          <p:nvPr/>
        </p:nvSpPr>
        <p:spPr bwMode="auto">
          <a:xfrm>
            <a:off x="3657600" y="2057400"/>
            <a:ext cx="1371600" cy="0"/>
          </a:xfrm>
          <a:prstGeom prst="line">
            <a:avLst/>
          </a:prstGeom>
          <a:noFill/>
          <a:ln w="38100">
            <a:solidFill>
              <a:schemeClr val="bg2"/>
            </a:solidFill>
            <a:round/>
            <a:headEnd/>
            <a:tailEnd/>
          </a:ln>
        </p:spPr>
        <p:txBody>
          <a:bodyPr>
            <a:spAutoFit/>
          </a:bodyPr>
          <a:lstStyle/>
          <a:p>
            <a:pPr>
              <a:buClr>
                <a:srgbClr val="FD0000"/>
              </a:buClr>
            </a:pPr>
            <a:endParaRPr lang="it-IT">
              <a:solidFill>
                <a:srgbClr val="000000"/>
              </a:solidFill>
              <a:latin typeface="Arial" charset="0"/>
            </a:endParaRPr>
          </a:p>
        </p:txBody>
      </p:sp>
      <p:pic>
        <p:nvPicPr>
          <p:cNvPr id="51219" name="Picture 29" descr="replicat"/>
          <p:cNvPicPr>
            <a:picLocks noChangeAspect="1" noChangeArrowheads="1"/>
          </p:cNvPicPr>
          <p:nvPr/>
        </p:nvPicPr>
        <p:blipFill>
          <a:blip r:embed="rId3" cstate="print"/>
          <a:srcRect/>
          <a:stretch>
            <a:fillRect/>
          </a:stretch>
        </p:blipFill>
        <p:spPr bwMode="auto">
          <a:xfrm>
            <a:off x="5257800" y="3048000"/>
            <a:ext cx="546100" cy="254000"/>
          </a:xfrm>
          <a:prstGeom prst="rect">
            <a:avLst/>
          </a:prstGeom>
          <a:noFill/>
          <a:ln w="9525">
            <a:noFill/>
            <a:miter lim="800000"/>
            <a:headEnd/>
            <a:tailEnd/>
          </a:ln>
        </p:spPr>
      </p:pic>
      <p:sp>
        <p:nvSpPr>
          <p:cNvPr id="51220" name="Rectangle 30"/>
          <p:cNvSpPr>
            <a:spLocks noChangeArrowheads="1"/>
          </p:cNvSpPr>
          <p:nvPr/>
        </p:nvSpPr>
        <p:spPr bwMode="auto">
          <a:xfrm>
            <a:off x="5029200" y="2819400"/>
            <a:ext cx="304800" cy="381000"/>
          </a:xfrm>
          <a:prstGeom prst="rect">
            <a:avLst/>
          </a:prstGeom>
          <a:solidFill>
            <a:srgbClr val="FFFFCC"/>
          </a:solidFill>
          <a:ln w="9525" algn="ctr">
            <a:solidFill>
              <a:schemeClr val="accent2"/>
            </a:solidFill>
            <a:miter lim="800000"/>
            <a:headEnd/>
            <a:tailEnd/>
          </a:ln>
        </p:spPr>
        <p:txBody>
          <a:bodyPr anchor="ctr">
            <a:spAutoFit/>
          </a:bodyPr>
          <a:lstStyle/>
          <a:p>
            <a:pPr>
              <a:buClr>
                <a:srgbClr val="FD0000"/>
              </a:buClr>
            </a:pPr>
            <a:endParaRPr lang="it-IT">
              <a:solidFill>
                <a:srgbClr val="000000"/>
              </a:solidFill>
              <a:latin typeface="Arial" charset="0"/>
            </a:endParaRPr>
          </a:p>
        </p:txBody>
      </p:sp>
      <p:sp>
        <p:nvSpPr>
          <p:cNvPr id="51221" name="Rectangle 31"/>
          <p:cNvSpPr>
            <a:spLocks noChangeArrowheads="1"/>
          </p:cNvSpPr>
          <p:nvPr/>
        </p:nvSpPr>
        <p:spPr bwMode="auto">
          <a:xfrm>
            <a:off x="4876800" y="2971800"/>
            <a:ext cx="304800" cy="381000"/>
          </a:xfrm>
          <a:prstGeom prst="rect">
            <a:avLst/>
          </a:prstGeom>
          <a:solidFill>
            <a:srgbClr val="FFFFCC"/>
          </a:solidFill>
          <a:ln w="9525" algn="ctr">
            <a:solidFill>
              <a:schemeClr val="accent2"/>
            </a:solidFill>
            <a:miter lim="800000"/>
            <a:headEnd/>
            <a:tailEnd/>
          </a:ln>
        </p:spPr>
        <p:txBody>
          <a:bodyPr anchor="ctr">
            <a:spAutoFit/>
          </a:bodyPr>
          <a:lstStyle/>
          <a:p>
            <a:pPr>
              <a:buClr>
                <a:srgbClr val="FD0000"/>
              </a:buClr>
            </a:pPr>
            <a:endParaRPr lang="it-IT">
              <a:solidFill>
                <a:srgbClr val="000000"/>
              </a:solidFill>
              <a:latin typeface="Arial" charset="0"/>
            </a:endParaRPr>
          </a:p>
        </p:txBody>
      </p:sp>
      <p:grpSp>
        <p:nvGrpSpPr>
          <p:cNvPr id="7" name="Group 32"/>
          <p:cNvGrpSpPr>
            <a:grpSpLocks/>
          </p:cNvGrpSpPr>
          <p:nvPr/>
        </p:nvGrpSpPr>
        <p:grpSpPr bwMode="auto">
          <a:xfrm>
            <a:off x="4419600" y="2438400"/>
            <a:ext cx="457200" cy="457200"/>
            <a:chOff x="192" y="1872"/>
            <a:chExt cx="288" cy="288"/>
          </a:xfrm>
        </p:grpSpPr>
        <p:sp>
          <p:nvSpPr>
            <p:cNvPr id="51241" name="Oval 33"/>
            <p:cNvSpPr>
              <a:spLocks noChangeArrowheads="1"/>
            </p:cNvSpPr>
            <p:nvPr/>
          </p:nvSpPr>
          <p:spPr bwMode="auto">
            <a:xfrm>
              <a:off x="192" y="1872"/>
              <a:ext cx="288" cy="288"/>
            </a:xfrm>
            <a:prstGeom prst="ellipse">
              <a:avLst/>
            </a:prstGeom>
            <a:solidFill>
              <a:srgbClr val="FFFFCC"/>
            </a:solidFill>
            <a:ln w="9525" algn="ctr">
              <a:solidFill>
                <a:schemeClr val="bg2"/>
              </a:solidFill>
              <a:round/>
              <a:headEnd/>
              <a:tailEnd/>
            </a:ln>
          </p:spPr>
          <p:txBody>
            <a:bodyPr anchor="ctr">
              <a:spAutoFit/>
            </a:bodyPr>
            <a:lstStyle/>
            <a:p>
              <a:pPr>
                <a:buClr>
                  <a:srgbClr val="FD0000"/>
                </a:buClr>
              </a:pPr>
              <a:endParaRPr lang="it-IT">
                <a:solidFill>
                  <a:srgbClr val="000000"/>
                </a:solidFill>
                <a:latin typeface="Arial" charset="0"/>
              </a:endParaRPr>
            </a:p>
          </p:txBody>
        </p:sp>
        <p:sp>
          <p:nvSpPr>
            <p:cNvPr id="51242" name="Text Box 34"/>
            <p:cNvSpPr txBox="1">
              <a:spLocks noChangeArrowheads="1"/>
            </p:cNvSpPr>
            <p:nvPr/>
          </p:nvSpPr>
          <p:spPr bwMode="auto">
            <a:xfrm>
              <a:off x="260" y="1879"/>
              <a:ext cx="153" cy="136"/>
            </a:xfrm>
            <a:prstGeom prst="rect">
              <a:avLst/>
            </a:prstGeom>
            <a:noFill/>
            <a:ln w="9525" algn="ctr">
              <a:noFill/>
              <a:miter lim="800000"/>
              <a:headEnd/>
              <a:tailEnd/>
            </a:ln>
          </p:spPr>
          <p:txBody>
            <a:bodyPr wrap="none">
              <a:spAutoFit/>
            </a:bodyPr>
            <a:lstStyle/>
            <a:p>
              <a:pPr>
                <a:buClr>
                  <a:srgbClr val="FD0000"/>
                </a:buClr>
              </a:pPr>
              <a:r>
                <a:rPr lang="en-US">
                  <a:solidFill>
                    <a:srgbClr val="000000"/>
                  </a:solidFill>
                  <a:latin typeface="Arial" charset="0"/>
                </a:rPr>
                <a:t>5</a:t>
              </a:r>
            </a:p>
          </p:txBody>
        </p:sp>
      </p:grpSp>
      <p:sp>
        <p:nvSpPr>
          <p:cNvPr id="51223" name="Line 36"/>
          <p:cNvSpPr>
            <a:spLocks noChangeShapeType="1"/>
          </p:cNvSpPr>
          <p:nvPr/>
        </p:nvSpPr>
        <p:spPr bwMode="auto">
          <a:xfrm>
            <a:off x="5029200" y="2057400"/>
            <a:ext cx="0" cy="762000"/>
          </a:xfrm>
          <a:prstGeom prst="line">
            <a:avLst/>
          </a:prstGeom>
          <a:noFill/>
          <a:ln w="38100">
            <a:solidFill>
              <a:schemeClr val="bg2"/>
            </a:solidFill>
            <a:round/>
            <a:headEnd/>
            <a:tailEnd type="triangle" w="med" len="med"/>
          </a:ln>
        </p:spPr>
        <p:txBody>
          <a:bodyPr>
            <a:spAutoFit/>
          </a:bodyPr>
          <a:lstStyle/>
          <a:p>
            <a:pPr>
              <a:buClr>
                <a:srgbClr val="FD0000"/>
              </a:buClr>
            </a:pPr>
            <a:endParaRPr lang="it-IT">
              <a:solidFill>
                <a:srgbClr val="000000"/>
              </a:solidFill>
              <a:latin typeface="Arial" charset="0"/>
            </a:endParaRPr>
          </a:p>
        </p:txBody>
      </p:sp>
      <p:grpSp>
        <p:nvGrpSpPr>
          <p:cNvPr id="8" name="Group 37"/>
          <p:cNvGrpSpPr>
            <a:grpSpLocks/>
          </p:cNvGrpSpPr>
          <p:nvPr/>
        </p:nvGrpSpPr>
        <p:grpSpPr bwMode="auto">
          <a:xfrm>
            <a:off x="2822575" y="2819400"/>
            <a:ext cx="2968625" cy="1295400"/>
            <a:chOff x="1778" y="1776"/>
            <a:chExt cx="1870" cy="816"/>
          </a:xfrm>
        </p:grpSpPr>
        <p:sp>
          <p:nvSpPr>
            <p:cNvPr id="51228" name="Line 38"/>
            <p:cNvSpPr>
              <a:spLocks noChangeShapeType="1"/>
            </p:cNvSpPr>
            <p:nvPr/>
          </p:nvSpPr>
          <p:spPr bwMode="auto">
            <a:xfrm>
              <a:off x="2112" y="2400"/>
              <a:ext cx="1008" cy="0"/>
            </a:xfrm>
            <a:prstGeom prst="line">
              <a:avLst/>
            </a:prstGeom>
            <a:noFill/>
            <a:ln w="38100">
              <a:solidFill>
                <a:schemeClr val="bg2"/>
              </a:solidFill>
              <a:round/>
              <a:headEnd/>
              <a:tailEnd/>
            </a:ln>
          </p:spPr>
          <p:txBody>
            <a:bodyPr>
              <a:spAutoFit/>
            </a:bodyPr>
            <a:lstStyle/>
            <a:p>
              <a:pPr>
                <a:buClr>
                  <a:srgbClr val="FD0000"/>
                </a:buClr>
              </a:pPr>
              <a:endParaRPr lang="it-IT">
                <a:solidFill>
                  <a:srgbClr val="000000"/>
                </a:solidFill>
                <a:latin typeface="Arial" charset="0"/>
              </a:endParaRPr>
            </a:p>
          </p:txBody>
        </p:sp>
        <p:sp>
          <p:nvSpPr>
            <p:cNvPr id="51229" name="Line 39"/>
            <p:cNvSpPr>
              <a:spLocks noChangeShapeType="1"/>
            </p:cNvSpPr>
            <p:nvPr/>
          </p:nvSpPr>
          <p:spPr bwMode="auto">
            <a:xfrm>
              <a:off x="2112" y="1824"/>
              <a:ext cx="0" cy="576"/>
            </a:xfrm>
            <a:prstGeom prst="line">
              <a:avLst/>
            </a:prstGeom>
            <a:noFill/>
            <a:ln w="38100">
              <a:solidFill>
                <a:schemeClr val="bg2"/>
              </a:solidFill>
              <a:round/>
              <a:headEnd type="triangle" w="med" len="med"/>
              <a:tailEnd/>
            </a:ln>
          </p:spPr>
          <p:txBody>
            <a:bodyPr>
              <a:spAutoFit/>
            </a:bodyPr>
            <a:lstStyle/>
            <a:p>
              <a:pPr>
                <a:buClr>
                  <a:srgbClr val="FD0000"/>
                </a:buClr>
              </a:pPr>
              <a:endParaRPr lang="it-IT">
                <a:solidFill>
                  <a:srgbClr val="000000"/>
                </a:solidFill>
                <a:latin typeface="Arial" charset="0"/>
              </a:endParaRPr>
            </a:p>
          </p:txBody>
        </p:sp>
        <p:grpSp>
          <p:nvGrpSpPr>
            <p:cNvPr id="9" name="Group 40"/>
            <p:cNvGrpSpPr>
              <a:grpSpLocks/>
            </p:cNvGrpSpPr>
            <p:nvPr/>
          </p:nvGrpSpPr>
          <p:grpSpPr bwMode="auto">
            <a:xfrm>
              <a:off x="2780" y="2304"/>
              <a:ext cx="288" cy="288"/>
              <a:chOff x="192" y="1872"/>
              <a:chExt cx="288" cy="288"/>
            </a:xfrm>
          </p:grpSpPr>
          <p:sp>
            <p:nvSpPr>
              <p:cNvPr id="51239" name="Oval 41"/>
              <p:cNvSpPr>
                <a:spLocks noChangeArrowheads="1"/>
              </p:cNvSpPr>
              <p:nvPr/>
            </p:nvSpPr>
            <p:spPr bwMode="auto">
              <a:xfrm>
                <a:off x="192" y="1872"/>
                <a:ext cx="288" cy="288"/>
              </a:xfrm>
              <a:prstGeom prst="ellipse">
                <a:avLst/>
              </a:prstGeom>
              <a:solidFill>
                <a:srgbClr val="FFFFCC"/>
              </a:solidFill>
              <a:ln w="9525" algn="ctr">
                <a:solidFill>
                  <a:schemeClr val="bg2"/>
                </a:solidFill>
                <a:round/>
                <a:headEnd/>
                <a:tailEnd/>
              </a:ln>
            </p:spPr>
            <p:txBody>
              <a:bodyPr anchor="ctr">
                <a:spAutoFit/>
              </a:bodyPr>
              <a:lstStyle/>
              <a:p>
                <a:pPr>
                  <a:buClr>
                    <a:srgbClr val="FD0000"/>
                  </a:buClr>
                </a:pPr>
                <a:endParaRPr lang="it-IT">
                  <a:solidFill>
                    <a:srgbClr val="000000"/>
                  </a:solidFill>
                  <a:latin typeface="Arial" charset="0"/>
                </a:endParaRPr>
              </a:p>
            </p:txBody>
          </p:sp>
          <p:sp>
            <p:nvSpPr>
              <p:cNvPr id="51240" name="Text Box 42"/>
              <p:cNvSpPr txBox="1">
                <a:spLocks noChangeArrowheads="1"/>
              </p:cNvSpPr>
              <p:nvPr/>
            </p:nvSpPr>
            <p:spPr bwMode="auto">
              <a:xfrm>
                <a:off x="260" y="1879"/>
                <a:ext cx="153" cy="136"/>
              </a:xfrm>
              <a:prstGeom prst="rect">
                <a:avLst/>
              </a:prstGeom>
              <a:noFill/>
              <a:ln w="9525" algn="ctr">
                <a:noFill/>
                <a:miter lim="800000"/>
                <a:headEnd/>
                <a:tailEnd/>
              </a:ln>
            </p:spPr>
            <p:txBody>
              <a:bodyPr wrap="none">
                <a:spAutoFit/>
              </a:bodyPr>
              <a:lstStyle/>
              <a:p>
                <a:pPr>
                  <a:buClr>
                    <a:srgbClr val="FD0000"/>
                  </a:buClr>
                </a:pPr>
                <a:r>
                  <a:rPr lang="en-US">
                    <a:solidFill>
                      <a:srgbClr val="000000"/>
                    </a:solidFill>
                    <a:latin typeface="Arial" charset="0"/>
                  </a:rPr>
                  <a:t>6</a:t>
                </a:r>
              </a:p>
            </p:txBody>
          </p:sp>
        </p:grpSp>
        <p:grpSp>
          <p:nvGrpSpPr>
            <p:cNvPr id="10" name="Group 43"/>
            <p:cNvGrpSpPr>
              <a:grpSpLocks/>
            </p:cNvGrpSpPr>
            <p:nvPr/>
          </p:nvGrpSpPr>
          <p:grpSpPr bwMode="auto">
            <a:xfrm>
              <a:off x="1778" y="1776"/>
              <a:ext cx="288" cy="288"/>
              <a:chOff x="192" y="1872"/>
              <a:chExt cx="288" cy="288"/>
            </a:xfrm>
          </p:grpSpPr>
          <p:sp>
            <p:nvSpPr>
              <p:cNvPr id="51237" name="Oval 44"/>
              <p:cNvSpPr>
                <a:spLocks noChangeArrowheads="1"/>
              </p:cNvSpPr>
              <p:nvPr/>
            </p:nvSpPr>
            <p:spPr bwMode="auto">
              <a:xfrm>
                <a:off x="192" y="1872"/>
                <a:ext cx="288" cy="288"/>
              </a:xfrm>
              <a:prstGeom prst="ellipse">
                <a:avLst/>
              </a:prstGeom>
              <a:solidFill>
                <a:srgbClr val="FFFFCC"/>
              </a:solidFill>
              <a:ln w="9525" algn="ctr">
                <a:solidFill>
                  <a:schemeClr val="bg2"/>
                </a:solidFill>
                <a:round/>
                <a:headEnd/>
                <a:tailEnd/>
              </a:ln>
            </p:spPr>
            <p:txBody>
              <a:bodyPr anchor="ctr">
                <a:spAutoFit/>
              </a:bodyPr>
              <a:lstStyle/>
              <a:p>
                <a:pPr>
                  <a:buClr>
                    <a:srgbClr val="FD0000"/>
                  </a:buClr>
                </a:pPr>
                <a:endParaRPr lang="it-IT">
                  <a:solidFill>
                    <a:srgbClr val="000000"/>
                  </a:solidFill>
                  <a:latin typeface="Arial" charset="0"/>
                </a:endParaRPr>
              </a:p>
            </p:txBody>
          </p:sp>
          <p:sp>
            <p:nvSpPr>
              <p:cNvPr id="51238" name="Text Box 45"/>
              <p:cNvSpPr txBox="1">
                <a:spLocks noChangeArrowheads="1"/>
              </p:cNvSpPr>
              <p:nvPr/>
            </p:nvSpPr>
            <p:spPr bwMode="auto">
              <a:xfrm>
                <a:off x="260" y="1879"/>
                <a:ext cx="153" cy="136"/>
              </a:xfrm>
              <a:prstGeom prst="rect">
                <a:avLst/>
              </a:prstGeom>
              <a:noFill/>
              <a:ln w="9525" algn="ctr">
                <a:noFill/>
                <a:miter lim="800000"/>
                <a:headEnd/>
                <a:tailEnd/>
              </a:ln>
            </p:spPr>
            <p:txBody>
              <a:bodyPr wrap="none">
                <a:spAutoFit/>
              </a:bodyPr>
              <a:lstStyle/>
              <a:p>
                <a:pPr>
                  <a:buClr>
                    <a:srgbClr val="FD0000"/>
                  </a:buClr>
                </a:pPr>
                <a:r>
                  <a:rPr lang="en-US">
                    <a:solidFill>
                      <a:srgbClr val="000000"/>
                    </a:solidFill>
                    <a:latin typeface="Arial" charset="0"/>
                  </a:rPr>
                  <a:t>7</a:t>
                </a:r>
              </a:p>
            </p:txBody>
          </p:sp>
        </p:grpSp>
        <p:grpSp>
          <p:nvGrpSpPr>
            <p:cNvPr id="11" name="Group 46"/>
            <p:cNvGrpSpPr>
              <a:grpSpLocks/>
            </p:cNvGrpSpPr>
            <p:nvPr/>
          </p:nvGrpSpPr>
          <p:grpSpPr bwMode="auto">
            <a:xfrm>
              <a:off x="3120" y="2208"/>
              <a:ext cx="528" cy="336"/>
              <a:chOff x="2976" y="2256"/>
              <a:chExt cx="528" cy="336"/>
            </a:xfrm>
          </p:grpSpPr>
          <p:sp>
            <p:nvSpPr>
              <p:cNvPr id="51233" name="Rectangle 47"/>
              <p:cNvSpPr>
                <a:spLocks noChangeArrowheads="1"/>
              </p:cNvSpPr>
              <p:nvPr/>
            </p:nvSpPr>
            <p:spPr bwMode="auto">
              <a:xfrm>
                <a:off x="2976" y="2256"/>
                <a:ext cx="192" cy="240"/>
              </a:xfrm>
              <a:prstGeom prst="rect">
                <a:avLst/>
              </a:prstGeom>
              <a:solidFill>
                <a:srgbClr val="FFFFCC"/>
              </a:solidFill>
              <a:ln w="9525" algn="ctr">
                <a:solidFill>
                  <a:schemeClr val="accent2"/>
                </a:solidFill>
                <a:miter lim="800000"/>
                <a:headEnd/>
                <a:tailEnd/>
              </a:ln>
            </p:spPr>
            <p:txBody>
              <a:bodyPr anchor="ctr">
                <a:spAutoFit/>
              </a:bodyPr>
              <a:lstStyle/>
              <a:p>
                <a:pPr>
                  <a:buClr>
                    <a:srgbClr val="FD0000"/>
                  </a:buClr>
                </a:pPr>
                <a:endParaRPr lang="it-IT">
                  <a:solidFill>
                    <a:srgbClr val="000000"/>
                  </a:solidFill>
                  <a:latin typeface="Arial" charset="0"/>
                </a:endParaRPr>
              </a:p>
            </p:txBody>
          </p:sp>
          <p:sp>
            <p:nvSpPr>
              <p:cNvPr id="51234" name="Rectangle 48"/>
              <p:cNvSpPr>
                <a:spLocks noChangeArrowheads="1"/>
              </p:cNvSpPr>
              <p:nvPr/>
            </p:nvSpPr>
            <p:spPr bwMode="auto">
              <a:xfrm>
                <a:off x="3024" y="2304"/>
                <a:ext cx="192" cy="240"/>
              </a:xfrm>
              <a:prstGeom prst="rect">
                <a:avLst/>
              </a:prstGeom>
              <a:solidFill>
                <a:srgbClr val="FFFFCC"/>
              </a:solidFill>
              <a:ln w="9525" algn="ctr">
                <a:solidFill>
                  <a:schemeClr val="accent2"/>
                </a:solidFill>
                <a:miter lim="800000"/>
                <a:headEnd/>
                <a:tailEnd/>
              </a:ln>
            </p:spPr>
            <p:txBody>
              <a:bodyPr anchor="ctr">
                <a:spAutoFit/>
              </a:bodyPr>
              <a:lstStyle/>
              <a:p>
                <a:pPr>
                  <a:buClr>
                    <a:srgbClr val="FD0000"/>
                  </a:buClr>
                </a:pPr>
                <a:endParaRPr lang="it-IT">
                  <a:solidFill>
                    <a:srgbClr val="000000"/>
                  </a:solidFill>
                  <a:latin typeface="Arial" charset="0"/>
                </a:endParaRPr>
              </a:p>
            </p:txBody>
          </p:sp>
          <p:sp>
            <p:nvSpPr>
              <p:cNvPr id="51235" name="Rectangle 49"/>
              <p:cNvSpPr>
                <a:spLocks noChangeArrowheads="1"/>
              </p:cNvSpPr>
              <p:nvPr/>
            </p:nvSpPr>
            <p:spPr bwMode="auto">
              <a:xfrm>
                <a:off x="3072" y="2352"/>
                <a:ext cx="192" cy="240"/>
              </a:xfrm>
              <a:prstGeom prst="rect">
                <a:avLst/>
              </a:prstGeom>
              <a:solidFill>
                <a:srgbClr val="FFFFCC"/>
              </a:solidFill>
              <a:ln w="9525" algn="ctr">
                <a:solidFill>
                  <a:schemeClr val="accent2"/>
                </a:solidFill>
                <a:miter lim="800000"/>
                <a:headEnd/>
                <a:tailEnd/>
              </a:ln>
            </p:spPr>
            <p:txBody>
              <a:bodyPr anchor="ctr">
                <a:spAutoFit/>
              </a:bodyPr>
              <a:lstStyle/>
              <a:p>
                <a:pPr>
                  <a:buClr>
                    <a:srgbClr val="FD0000"/>
                  </a:buClr>
                </a:pPr>
                <a:endParaRPr lang="it-IT">
                  <a:solidFill>
                    <a:srgbClr val="000000"/>
                  </a:solidFill>
                  <a:latin typeface="Arial" charset="0"/>
                </a:endParaRPr>
              </a:p>
            </p:txBody>
          </p:sp>
          <p:pic>
            <p:nvPicPr>
              <p:cNvPr id="51236" name="Picture 50" descr="extract"/>
              <p:cNvPicPr>
                <a:picLocks noChangeAspect="1" noChangeArrowheads="1"/>
              </p:cNvPicPr>
              <p:nvPr/>
            </p:nvPicPr>
            <p:blipFill>
              <a:blip r:embed="rId2" cstate="print"/>
              <a:srcRect/>
              <a:stretch>
                <a:fillRect/>
              </a:stretch>
            </p:blipFill>
            <p:spPr bwMode="auto">
              <a:xfrm rot="10800000">
                <a:off x="3192" y="2352"/>
                <a:ext cx="312" cy="208"/>
              </a:xfrm>
              <a:prstGeom prst="rect">
                <a:avLst/>
              </a:prstGeom>
              <a:noFill/>
              <a:ln w="9525">
                <a:noFill/>
                <a:miter lim="800000"/>
                <a:headEnd/>
                <a:tailEnd/>
              </a:ln>
            </p:spPr>
          </p:pic>
        </p:grpSp>
      </p:grpSp>
      <p:sp>
        <p:nvSpPr>
          <p:cNvPr id="51225" name="Text Box 51"/>
          <p:cNvSpPr txBox="1">
            <a:spLocks noChangeArrowheads="1"/>
          </p:cNvSpPr>
          <p:nvPr/>
        </p:nvSpPr>
        <p:spPr bwMode="auto">
          <a:xfrm>
            <a:off x="1071563" y="3352800"/>
            <a:ext cx="1595437" cy="338138"/>
          </a:xfrm>
          <a:prstGeom prst="rect">
            <a:avLst/>
          </a:prstGeom>
          <a:solidFill>
            <a:schemeClr val="folHlink"/>
          </a:solidFill>
          <a:ln w="9525" algn="ctr">
            <a:noFill/>
            <a:miter lim="800000"/>
            <a:headEnd/>
            <a:tailEnd/>
          </a:ln>
        </p:spPr>
        <p:txBody>
          <a:bodyPr>
            <a:spAutoFit/>
          </a:bodyPr>
          <a:lstStyle/>
          <a:p>
            <a:pPr>
              <a:buClr>
                <a:srgbClr val="FD0000"/>
              </a:buClr>
            </a:pPr>
            <a:r>
              <a:rPr lang="en-US" sz="1600">
                <a:solidFill>
                  <a:srgbClr val="FFFFFF"/>
                </a:solidFill>
                <a:latin typeface="Arial" charset="0"/>
              </a:rPr>
              <a:t>Detect collision</a:t>
            </a:r>
          </a:p>
        </p:txBody>
      </p:sp>
      <p:sp>
        <p:nvSpPr>
          <p:cNvPr id="51226" name="Line 52"/>
          <p:cNvSpPr>
            <a:spLocks noChangeShapeType="1"/>
          </p:cNvSpPr>
          <p:nvPr/>
        </p:nvSpPr>
        <p:spPr bwMode="auto">
          <a:xfrm>
            <a:off x="2590800" y="3733800"/>
            <a:ext cx="381000" cy="0"/>
          </a:xfrm>
          <a:prstGeom prst="line">
            <a:avLst/>
          </a:prstGeom>
          <a:noFill/>
          <a:ln w="76200">
            <a:solidFill>
              <a:schemeClr val="tx1"/>
            </a:solidFill>
            <a:round/>
            <a:headEnd/>
            <a:tailEnd type="triangle" w="med" len="med"/>
          </a:ln>
        </p:spPr>
        <p:txBody>
          <a:bodyPr wrap="none">
            <a:spAutoFit/>
          </a:bodyPr>
          <a:lstStyle/>
          <a:p>
            <a:pPr>
              <a:buClr>
                <a:srgbClr val="FD0000"/>
              </a:buClr>
            </a:pPr>
            <a:endParaRPr lang="it-IT">
              <a:solidFill>
                <a:srgbClr val="000000"/>
              </a:solidFill>
              <a:latin typeface="Arial" charset="0"/>
            </a:endParaRPr>
          </a:p>
        </p:txBody>
      </p:sp>
      <p:sp>
        <p:nvSpPr>
          <p:cNvPr id="51227" name="Line 25"/>
          <p:cNvSpPr>
            <a:spLocks noChangeShapeType="1"/>
          </p:cNvSpPr>
          <p:nvPr/>
        </p:nvSpPr>
        <p:spPr bwMode="auto">
          <a:xfrm rot="5589983" flipV="1">
            <a:off x="3873500" y="1535113"/>
            <a:ext cx="215900" cy="2755900"/>
          </a:xfrm>
          <a:prstGeom prst="line">
            <a:avLst/>
          </a:prstGeom>
          <a:noFill/>
          <a:ln w="38100">
            <a:solidFill>
              <a:schemeClr val="bg2"/>
            </a:solidFill>
            <a:round/>
            <a:headEnd/>
            <a:tailEnd type="triangle" w="med" len="med"/>
          </a:ln>
        </p:spPr>
        <p:txBody>
          <a:bodyPr>
            <a:spAutoFit/>
          </a:bodyPr>
          <a:lstStyle/>
          <a:p>
            <a:pPr>
              <a:buClr>
                <a:srgbClr val="FD0000"/>
              </a:buClr>
            </a:pPr>
            <a:endParaRPr lang="it-IT">
              <a:solidFill>
                <a:srgbClr val="000000"/>
              </a:solidFill>
              <a:latin typeface="Arial" charset="0"/>
            </a:endParaRPr>
          </a:p>
        </p:txBody>
      </p:sp>
    </p:spTree>
  </p:cSld>
  <p:clrMapOvr>
    <a:masterClrMapping/>
  </p:clrMapOvr>
  <p:transition>
    <p:strips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5904" name="Group 16"/>
          <p:cNvGraphicFramePr>
            <a:graphicFrameLocks noGrp="1"/>
          </p:cNvGraphicFramePr>
          <p:nvPr>
            <p:ph sz="half" idx="4294967295"/>
          </p:nvPr>
        </p:nvGraphicFramePr>
        <p:xfrm>
          <a:off x="457200" y="1036638"/>
          <a:ext cx="8172450" cy="4885373"/>
        </p:xfrm>
        <a:graphic>
          <a:graphicData uri="http://schemas.openxmlformats.org/drawingml/2006/table">
            <a:tbl>
              <a:tblPr/>
              <a:tblGrid>
                <a:gridCol w="4425950"/>
                <a:gridCol w="3746500"/>
              </a:tblGrid>
              <a:tr h="404813">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2000" b="0" i="0" u="none" strike="noStrike" cap="none" normalizeH="0" baseline="0" dirty="0" smtClean="0">
                          <a:ln>
                            <a:noFill/>
                          </a:ln>
                          <a:solidFill>
                            <a:schemeClr val="bg1"/>
                          </a:solidFill>
                          <a:effectLst/>
                          <a:latin typeface="Arial" pitchFamily="34" charset="0"/>
                          <a:ea typeface="MS PGothic" pitchFamily="34" charset="-128"/>
                        </a:rPr>
                        <a:t>Databases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r>
                        <a:rPr kumimoji="0" lang="en-US" sz="2000" b="0" i="0" u="none" strike="noStrike" cap="none" normalizeH="0" baseline="0" smtClean="0">
                          <a:ln>
                            <a:noFill/>
                          </a:ln>
                          <a:solidFill>
                            <a:schemeClr val="bg1"/>
                          </a:solidFill>
                          <a:effectLst/>
                          <a:latin typeface="Arial" pitchFamily="34" charset="0"/>
                          <a:ea typeface="MS PGothic" pitchFamily="34" charset="-128"/>
                        </a:rPr>
                        <a:t>O/S and Platforms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solidFill>
                  </a:tcPr>
                </a:tc>
              </a:tr>
              <a:tr h="3375025">
                <a:tc>
                  <a:txBody>
                    <a:bodyPr/>
                    <a:lstStyle/>
                    <a:p>
                      <a:pPr marL="0" marR="0" lvl="0" indent="0" algn="l" defTabSz="914400" rtl="0" eaLnBrk="1" fontAlgn="base" latinLnBrk="0" hangingPunct="1">
                        <a:lnSpc>
                          <a:spcPct val="100000"/>
                        </a:lnSpc>
                        <a:spcBef>
                          <a:spcPct val="0"/>
                        </a:spcBef>
                        <a:spcAft>
                          <a:spcPct val="0"/>
                        </a:spcAft>
                        <a:buClr>
                          <a:srgbClr val="9C0000"/>
                        </a:buClr>
                        <a:buSzTx/>
                        <a:buFont typeface="Wingdings" pitchFamily="2" charset="2"/>
                        <a:buNone/>
                        <a:tabLst/>
                      </a:pPr>
                      <a:r>
                        <a:rPr kumimoji="0" lang="en-US" sz="1600" b="1" i="0" u="none" strike="noStrike" cap="none" normalizeH="0" baseline="0" dirty="0" smtClean="0">
                          <a:ln>
                            <a:noFill/>
                          </a:ln>
                          <a:solidFill>
                            <a:schemeClr val="tx1"/>
                          </a:solidFill>
                          <a:effectLst/>
                          <a:latin typeface="Trebuchet MS" pitchFamily="34" charset="0"/>
                          <a:ea typeface="Osaka"/>
                          <a:cs typeface="Osaka"/>
                        </a:rPr>
                        <a:t>Oracle GoldenGate Capture:</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Oracle</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DB2                   for v 9.7</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Microsoft SQL Server</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Sybase ASE</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a:t>
                      </a:r>
                      <a:r>
                        <a:rPr kumimoji="0" lang="en-US" sz="1600" b="0" i="0" u="none" strike="noStrike" cap="none" normalizeH="0" baseline="0" dirty="0" err="1" smtClean="0">
                          <a:ln>
                            <a:noFill/>
                          </a:ln>
                          <a:solidFill>
                            <a:schemeClr val="tx1"/>
                          </a:solidFill>
                          <a:effectLst/>
                          <a:latin typeface="Trebuchet MS" pitchFamily="34" charset="0"/>
                          <a:ea typeface="Osaka"/>
                          <a:cs typeface="Osaka"/>
                        </a:rPr>
                        <a:t>Teradata</a:t>
                      </a:r>
                      <a:endParaRPr kumimoji="0" lang="en-US" sz="1600" b="0" i="0" u="none" strike="noStrike" cap="none" normalizeH="0" baseline="0" dirty="0" smtClean="0">
                        <a:ln>
                          <a:noFill/>
                        </a:ln>
                        <a:solidFill>
                          <a:schemeClr val="tx1"/>
                        </a:solidFill>
                        <a:effectLst/>
                        <a:latin typeface="Trebuchet MS" pitchFamily="34" charset="0"/>
                        <a:ea typeface="Osaka"/>
                        <a:cs typeface="Osaka"/>
                      </a:endParaRP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a:t>
                      </a:r>
                      <a:r>
                        <a:rPr kumimoji="0" lang="en-US" sz="1600" b="0" i="0" u="none" strike="noStrike" cap="none" normalizeH="0" baseline="0" dirty="0" err="1" smtClean="0">
                          <a:ln>
                            <a:noFill/>
                          </a:ln>
                          <a:solidFill>
                            <a:schemeClr val="tx1"/>
                          </a:solidFill>
                          <a:effectLst/>
                          <a:latin typeface="Trebuchet MS" pitchFamily="34" charset="0"/>
                          <a:ea typeface="Osaka"/>
                          <a:cs typeface="Osaka"/>
                        </a:rPr>
                        <a:t>Enscribe</a:t>
                      </a:r>
                      <a:endParaRPr kumimoji="0" lang="en-US" sz="1600" b="0" i="0" u="none" strike="noStrike" cap="none" normalizeH="0" baseline="0" dirty="0" smtClean="0">
                        <a:ln>
                          <a:noFill/>
                        </a:ln>
                        <a:solidFill>
                          <a:schemeClr val="tx1"/>
                        </a:solidFill>
                        <a:effectLst/>
                        <a:latin typeface="Trebuchet MS" pitchFamily="34" charset="0"/>
                        <a:ea typeface="Osaka"/>
                        <a:cs typeface="Osaka"/>
                      </a:endParaRP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SQL/MP</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SQL/MX</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a:t>
                      </a:r>
                      <a:r>
                        <a:rPr kumimoji="0" lang="en-US" sz="1600" b="0" i="0" u="none" strike="noStrike" cap="none" normalizeH="0" baseline="0" dirty="0" err="1" smtClean="0">
                          <a:ln>
                            <a:noFill/>
                          </a:ln>
                          <a:solidFill>
                            <a:schemeClr val="tx1"/>
                          </a:solidFill>
                          <a:effectLst/>
                          <a:latin typeface="Trebuchet MS" pitchFamily="34" charset="0"/>
                          <a:ea typeface="Osaka"/>
                          <a:cs typeface="Osaka"/>
                        </a:rPr>
                        <a:t>MySQL</a:t>
                      </a:r>
                      <a:endParaRPr kumimoji="0" lang="en-US" sz="1600" b="0" i="0" u="none" strike="noStrike" cap="none" normalizeH="0" baseline="0" dirty="0" smtClean="0">
                        <a:ln>
                          <a:noFill/>
                        </a:ln>
                        <a:solidFill>
                          <a:schemeClr val="tx1"/>
                        </a:solidFill>
                        <a:effectLst/>
                        <a:latin typeface="Trebuchet MS" pitchFamily="34" charset="0"/>
                        <a:ea typeface="Osaka"/>
                        <a:cs typeface="Osaka"/>
                      </a:endParaRP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JMS message queues</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endParaRPr kumimoji="0" lang="en-US" sz="1600" b="0" i="0" u="none" strike="noStrike" cap="none" normalizeH="0" baseline="0" dirty="0" smtClean="0">
                        <a:ln>
                          <a:noFill/>
                        </a:ln>
                        <a:solidFill>
                          <a:schemeClr val="tx1"/>
                        </a:solidFill>
                        <a:effectLst/>
                        <a:latin typeface="Trebuchet MS" pitchFamily="34" charset="0"/>
                        <a:ea typeface="Osaka"/>
                        <a:cs typeface="Osaka"/>
                      </a:endParaRPr>
                    </a:p>
                    <a:p>
                      <a:pPr marL="0" marR="0" lvl="0" indent="0" algn="l" defTabSz="914400" rtl="0" eaLnBrk="1" fontAlgn="base" latinLnBrk="0" hangingPunct="1">
                        <a:lnSpc>
                          <a:spcPct val="100000"/>
                        </a:lnSpc>
                        <a:spcBef>
                          <a:spcPct val="0"/>
                        </a:spcBef>
                        <a:spcAft>
                          <a:spcPct val="0"/>
                        </a:spcAft>
                        <a:buClr>
                          <a:srgbClr val="9C0000"/>
                        </a:buClr>
                        <a:buSzTx/>
                        <a:buFont typeface="Wingdings" pitchFamily="2" charset="2"/>
                        <a:buNone/>
                        <a:tabLst/>
                      </a:pPr>
                      <a:r>
                        <a:rPr kumimoji="0" lang="en-US" sz="1600" b="1" i="0" u="none" strike="noStrike" cap="none" normalizeH="0" baseline="0" dirty="0" smtClean="0">
                          <a:ln>
                            <a:noFill/>
                          </a:ln>
                          <a:solidFill>
                            <a:schemeClr val="tx1"/>
                          </a:solidFill>
                          <a:effectLst/>
                          <a:latin typeface="Trebuchet MS" pitchFamily="34" charset="0"/>
                          <a:ea typeface="Osaka"/>
                          <a:cs typeface="Osaka"/>
                        </a:rPr>
                        <a:t>Oracle GoldenGate Delivery:</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All listed above, plus:</a:t>
                      </a: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defRPr/>
                      </a:pPr>
                      <a:r>
                        <a:rPr kumimoji="0" lang="en-US" sz="1600" b="0" i="0" u="none" strike="noStrike" cap="none" normalizeH="0" baseline="0" dirty="0" smtClean="0">
                          <a:ln>
                            <a:noFill/>
                          </a:ln>
                          <a:solidFill>
                            <a:schemeClr val="tx1"/>
                          </a:solidFill>
                          <a:effectLst/>
                          <a:latin typeface="Trebuchet MS" pitchFamily="34" charset="0"/>
                          <a:ea typeface="Osaka"/>
                          <a:cs typeface="Osaka"/>
                        </a:rPr>
                        <a:t>TimesTen, DB2 for </a:t>
                      </a:r>
                      <a:r>
                        <a:rPr kumimoji="0" lang="en-US" sz="1600" b="0" i="0" u="none" strike="noStrike" cap="none" normalizeH="0" baseline="0" dirty="0" err="1" smtClean="0">
                          <a:ln>
                            <a:noFill/>
                          </a:ln>
                          <a:solidFill>
                            <a:schemeClr val="tx1"/>
                          </a:solidFill>
                          <a:effectLst/>
                          <a:latin typeface="Trebuchet MS" pitchFamily="34" charset="0"/>
                          <a:ea typeface="Osaka"/>
                          <a:cs typeface="Osaka"/>
                        </a:rPr>
                        <a:t>iSeries</a:t>
                      </a:r>
                      <a:endParaRPr kumimoji="0" lang="en-US" sz="1600" b="0" i="0" u="none" strike="noStrike" cap="none" normalizeH="0" baseline="0" dirty="0" smtClean="0">
                        <a:ln>
                          <a:noFill/>
                        </a:ln>
                        <a:solidFill>
                          <a:schemeClr val="tx1"/>
                        </a:solidFill>
                        <a:effectLst/>
                        <a:latin typeface="Trebuchet MS" pitchFamily="34" charset="0"/>
                        <a:ea typeface="Osaka"/>
                        <a:cs typeface="Osaka"/>
                      </a:endParaRP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Char char="§"/>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 </a:t>
                      </a:r>
                      <a:r>
                        <a:rPr kumimoji="0" lang="en-US" sz="1600" b="0" i="0" u="none" strike="noStrike" cap="none" normalizeH="0" baseline="0" dirty="0" err="1" smtClean="0">
                          <a:ln>
                            <a:noFill/>
                          </a:ln>
                          <a:solidFill>
                            <a:schemeClr val="tx1"/>
                          </a:solidFill>
                          <a:effectLst/>
                          <a:latin typeface="Trebuchet MS" pitchFamily="34" charset="0"/>
                          <a:ea typeface="Osaka"/>
                          <a:cs typeface="Osaka"/>
                        </a:rPr>
                        <a:t>Exadata</a:t>
                      </a:r>
                      <a:r>
                        <a:rPr kumimoji="0" lang="en-US" sz="1600" b="0" i="0" u="none" strike="noStrike" cap="none" normalizeH="0" baseline="0" dirty="0" smtClean="0">
                          <a:ln>
                            <a:noFill/>
                          </a:ln>
                          <a:solidFill>
                            <a:schemeClr val="tx1"/>
                          </a:solidFill>
                          <a:effectLst/>
                          <a:latin typeface="Trebuchet MS" pitchFamily="34" charset="0"/>
                          <a:ea typeface="Osaka"/>
                          <a:cs typeface="Osaka"/>
                        </a:rPr>
                        <a:t>, </a:t>
                      </a:r>
                      <a:r>
                        <a:rPr kumimoji="0" lang="en-US" sz="1600" b="0" i="0" u="none" strike="noStrike" cap="none" normalizeH="0" baseline="0" dirty="0" err="1" smtClean="0">
                          <a:ln>
                            <a:noFill/>
                          </a:ln>
                          <a:solidFill>
                            <a:schemeClr val="tx1"/>
                          </a:solidFill>
                          <a:effectLst/>
                          <a:latin typeface="Trebuchet MS" pitchFamily="34" charset="0"/>
                          <a:ea typeface="Osaka"/>
                          <a:cs typeface="Osaka"/>
                        </a:rPr>
                        <a:t>Netezza</a:t>
                      </a:r>
                      <a:r>
                        <a:rPr kumimoji="0" lang="en-US" sz="1600" b="0" i="0" u="none" strike="noStrike" cap="none" normalizeH="0" baseline="0" dirty="0" smtClean="0">
                          <a:ln>
                            <a:noFill/>
                          </a:ln>
                          <a:solidFill>
                            <a:schemeClr val="tx1"/>
                          </a:solidFill>
                          <a:effectLst/>
                          <a:latin typeface="Trebuchet MS" pitchFamily="34" charset="0"/>
                          <a:ea typeface="Osaka"/>
                          <a:cs typeface="Osaka"/>
                        </a:rPr>
                        <a:t>, Greenplum, and HP </a:t>
                      </a:r>
                      <a:r>
                        <a:rPr kumimoji="0" lang="en-US" sz="1600" b="0" i="0" u="none" strike="noStrike" cap="none" normalizeH="0" baseline="0" dirty="0" err="1" smtClean="0">
                          <a:ln>
                            <a:noFill/>
                          </a:ln>
                          <a:solidFill>
                            <a:schemeClr val="tx1"/>
                          </a:solidFill>
                          <a:effectLst/>
                          <a:latin typeface="Trebuchet MS" pitchFamily="34" charset="0"/>
                          <a:ea typeface="Osaka"/>
                          <a:cs typeface="Osaka"/>
                        </a:rPr>
                        <a:t>Neoview</a:t>
                      </a:r>
                      <a:endParaRPr kumimoji="0" lang="en-US" sz="1600" b="0" i="0" u="none" strike="noStrike" cap="none" normalizeH="0" baseline="0" dirty="0" smtClean="0">
                        <a:ln>
                          <a:noFill/>
                        </a:ln>
                        <a:solidFill>
                          <a:schemeClr val="tx1"/>
                        </a:solidFill>
                        <a:effectLst/>
                        <a:latin typeface="Trebuchet MS" pitchFamily="34" charset="0"/>
                        <a:ea typeface="Osaka"/>
                        <a:cs typeface="Osaka"/>
                      </a:endParaRPr>
                    </a:p>
                    <a:p>
                      <a:pPr marL="173038" marR="0" lvl="1" indent="50800" algn="l" defTabSz="914400" rtl="0" eaLnBrk="1" fontAlgn="base" latinLnBrk="0" hangingPunct="1">
                        <a:lnSpc>
                          <a:spcPct val="100000"/>
                        </a:lnSpc>
                        <a:spcBef>
                          <a:spcPct val="0"/>
                        </a:spcBef>
                        <a:spcAft>
                          <a:spcPct val="0"/>
                        </a:spcAft>
                        <a:buClr>
                          <a:srgbClr val="9C0000"/>
                        </a:buClr>
                        <a:buSzPct val="75000"/>
                        <a:buFont typeface="Wingdings" pitchFamily="2" charset="2"/>
                        <a:buNone/>
                        <a:tabLst/>
                      </a:pPr>
                      <a:endParaRPr kumimoji="0" lang="en-US" sz="1600" b="0" i="0" u="none" strike="noStrike" cap="none" normalizeH="0" baseline="0" dirty="0" smtClean="0">
                        <a:ln>
                          <a:noFill/>
                        </a:ln>
                        <a:solidFill>
                          <a:schemeClr val="tx1"/>
                        </a:solidFill>
                        <a:effectLst/>
                        <a:latin typeface="Trebuchet MS" pitchFamily="34" charset="0"/>
                        <a:ea typeface="Osaka"/>
                        <a:cs typeface="Osaka"/>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1"/>
                        </a:buClr>
                        <a:buSzTx/>
                        <a:buFontTx/>
                        <a:buNone/>
                        <a:tabLst/>
                      </a:pPr>
                      <a:endParaRPr kumimoji="0" lang="en-US" sz="1800" b="1" i="0" u="none" strike="noStrike" cap="none" normalizeH="0" baseline="0" dirty="0" smtClean="0">
                        <a:ln>
                          <a:noFill/>
                        </a:ln>
                        <a:solidFill>
                          <a:schemeClr val="tx1"/>
                        </a:solidFill>
                        <a:effectLst/>
                        <a:latin typeface="Arial" pitchFamily="34" charset="0"/>
                        <a:ea typeface="MS PGothic" pitchFamily="34" charset="-128"/>
                      </a:endParaRPr>
                    </a:p>
                    <a:p>
                      <a:pPr marL="0" marR="0" lvl="0" indent="0" algn="l" defTabSz="914400" rtl="0" eaLnBrk="1" fontAlgn="base" latinLnBrk="0" hangingPunct="1">
                        <a:lnSpc>
                          <a:spcPct val="100000"/>
                        </a:lnSpc>
                        <a:spcBef>
                          <a:spcPct val="0"/>
                        </a:spcBef>
                        <a:spcAft>
                          <a:spcPct val="30000"/>
                        </a:spcAft>
                        <a:buClr>
                          <a:srgbClr val="9C0000"/>
                        </a:buClr>
                        <a:buSzTx/>
                        <a:buFont typeface="Wingdings" pitchFamily="2" charset="2"/>
                        <a:buNone/>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Linux</a:t>
                      </a:r>
                    </a:p>
                    <a:p>
                      <a:pPr marL="0" marR="0" lvl="0" indent="0" algn="l" defTabSz="914400" rtl="0" eaLnBrk="1" fontAlgn="base" latinLnBrk="0" hangingPunct="1">
                        <a:lnSpc>
                          <a:spcPct val="100000"/>
                        </a:lnSpc>
                        <a:spcBef>
                          <a:spcPct val="0"/>
                        </a:spcBef>
                        <a:spcAft>
                          <a:spcPct val="30000"/>
                        </a:spcAft>
                        <a:buClr>
                          <a:srgbClr val="9C0000"/>
                        </a:buClr>
                        <a:buSzTx/>
                        <a:buFont typeface="Wingdings" pitchFamily="2" charset="2"/>
                        <a:buNone/>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Sun Solaris</a:t>
                      </a:r>
                    </a:p>
                    <a:p>
                      <a:pPr marL="0" marR="0" lvl="0" indent="0" algn="l" defTabSz="914400" rtl="0" eaLnBrk="1" fontAlgn="base" latinLnBrk="0" hangingPunct="1">
                        <a:lnSpc>
                          <a:spcPct val="100000"/>
                        </a:lnSpc>
                        <a:spcBef>
                          <a:spcPct val="0"/>
                        </a:spcBef>
                        <a:spcAft>
                          <a:spcPct val="30000"/>
                        </a:spcAft>
                        <a:buClr>
                          <a:srgbClr val="9C0000"/>
                        </a:buClr>
                        <a:buSzTx/>
                        <a:buFont typeface="Wingdings" pitchFamily="2" charset="2"/>
                        <a:buNone/>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Windows 2000, 2003, XP</a:t>
                      </a:r>
                    </a:p>
                    <a:p>
                      <a:pPr marL="0" marR="0" lvl="0" indent="0" algn="l" defTabSz="914400" rtl="0" eaLnBrk="1" fontAlgn="base" latinLnBrk="0" hangingPunct="1">
                        <a:lnSpc>
                          <a:spcPct val="100000"/>
                        </a:lnSpc>
                        <a:spcBef>
                          <a:spcPct val="0"/>
                        </a:spcBef>
                        <a:spcAft>
                          <a:spcPct val="30000"/>
                        </a:spcAft>
                        <a:buClr>
                          <a:srgbClr val="9C0000"/>
                        </a:buClr>
                        <a:buSzTx/>
                        <a:buFont typeface="Wingdings" pitchFamily="2" charset="2"/>
                        <a:buNone/>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HP </a:t>
                      </a:r>
                      <a:r>
                        <a:rPr kumimoji="0" lang="en-US" sz="1600" b="0" i="0" u="none" strike="noStrike" cap="none" normalizeH="0" baseline="0" dirty="0" err="1" smtClean="0">
                          <a:ln>
                            <a:noFill/>
                          </a:ln>
                          <a:solidFill>
                            <a:schemeClr val="tx1"/>
                          </a:solidFill>
                          <a:effectLst/>
                          <a:latin typeface="Trebuchet MS" pitchFamily="34" charset="0"/>
                          <a:ea typeface="Osaka"/>
                          <a:cs typeface="Osaka"/>
                        </a:rPr>
                        <a:t>NonStop</a:t>
                      </a:r>
                      <a:endParaRPr kumimoji="0" lang="en-US" sz="1600" b="0" i="0" u="none" strike="noStrike" cap="none" normalizeH="0" baseline="0" dirty="0" smtClean="0">
                        <a:ln>
                          <a:noFill/>
                        </a:ln>
                        <a:solidFill>
                          <a:schemeClr val="tx1"/>
                        </a:solidFill>
                        <a:effectLst/>
                        <a:latin typeface="Trebuchet MS" pitchFamily="34" charset="0"/>
                        <a:ea typeface="Osaka"/>
                        <a:cs typeface="Osaka"/>
                      </a:endParaRPr>
                    </a:p>
                    <a:p>
                      <a:pPr marL="0" marR="0" lvl="0" indent="0" algn="l" defTabSz="914400" rtl="0" eaLnBrk="1" fontAlgn="base" latinLnBrk="0" hangingPunct="1">
                        <a:lnSpc>
                          <a:spcPct val="100000"/>
                        </a:lnSpc>
                        <a:spcBef>
                          <a:spcPct val="0"/>
                        </a:spcBef>
                        <a:spcAft>
                          <a:spcPct val="30000"/>
                        </a:spcAft>
                        <a:buClr>
                          <a:srgbClr val="9C0000"/>
                        </a:buClr>
                        <a:buSzTx/>
                        <a:buFont typeface="Wingdings" pitchFamily="2" charset="2"/>
                        <a:buNone/>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HP-UX</a:t>
                      </a:r>
                    </a:p>
                    <a:p>
                      <a:pPr marL="0" marR="0" lvl="0" indent="0" algn="l" defTabSz="914400" rtl="0" eaLnBrk="1" fontAlgn="base" latinLnBrk="0" hangingPunct="1">
                        <a:lnSpc>
                          <a:spcPct val="100000"/>
                        </a:lnSpc>
                        <a:spcBef>
                          <a:spcPct val="0"/>
                        </a:spcBef>
                        <a:spcAft>
                          <a:spcPct val="30000"/>
                        </a:spcAft>
                        <a:buClr>
                          <a:srgbClr val="9C0000"/>
                        </a:buClr>
                        <a:buSzTx/>
                        <a:buFont typeface="Wingdings" pitchFamily="2" charset="2"/>
                        <a:buNone/>
                        <a:tabLst/>
                      </a:pPr>
                      <a:r>
                        <a:rPr kumimoji="0" lang="en-US" sz="1600" b="0" i="0" u="none" strike="noStrike" cap="none" normalizeH="0" baseline="0" smtClean="0">
                          <a:ln>
                            <a:noFill/>
                          </a:ln>
                          <a:solidFill>
                            <a:schemeClr val="tx1"/>
                          </a:solidFill>
                          <a:effectLst/>
                          <a:latin typeface="Trebuchet MS" pitchFamily="34" charset="0"/>
                          <a:ea typeface="Osaka"/>
                          <a:cs typeface="Osaka"/>
                        </a:rPr>
                        <a:t>HP </a:t>
                      </a:r>
                      <a:r>
                        <a:rPr kumimoji="0" lang="en-US" sz="1600" b="0" i="0" u="none" strike="noStrike" cap="none" normalizeH="0" baseline="0" dirty="0" smtClean="0">
                          <a:ln>
                            <a:noFill/>
                          </a:ln>
                          <a:solidFill>
                            <a:schemeClr val="tx1"/>
                          </a:solidFill>
                          <a:effectLst/>
                          <a:latin typeface="Trebuchet MS" pitchFamily="34" charset="0"/>
                          <a:ea typeface="Osaka"/>
                          <a:cs typeface="Osaka"/>
                        </a:rPr>
                        <a:t>OpenVMS</a:t>
                      </a:r>
                    </a:p>
                    <a:p>
                      <a:pPr marL="0" marR="0" lvl="0" indent="0" algn="l" defTabSz="914400" rtl="0" eaLnBrk="1" fontAlgn="base" latinLnBrk="0" hangingPunct="1">
                        <a:lnSpc>
                          <a:spcPct val="100000"/>
                        </a:lnSpc>
                        <a:spcBef>
                          <a:spcPct val="0"/>
                        </a:spcBef>
                        <a:spcAft>
                          <a:spcPct val="30000"/>
                        </a:spcAft>
                        <a:buClr>
                          <a:srgbClr val="9C0000"/>
                        </a:buClr>
                        <a:buSzTx/>
                        <a:buFont typeface="Wingdings" pitchFamily="2" charset="2"/>
                        <a:buNone/>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IBM AIX</a:t>
                      </a:r>
                    </a:p>
                    <a:p>
                      <a:pPr marL="0" marR="0" lvl="0" indent="0" algn="l" defTabSz="914400" rtl="0" eaLnBrk="1" fontAlgn="base" latinLnBrk="0" hangingPunct="1">
                        <a:lnSpc>
                          <a:spcPct val="100000"/>
                        </a:lnSpc>
                        <a:spcBef>
                          <a:spcPct val="0"/>
                        </a:spcBef>
                        <a:spcAft>
                          <a:spcPct val="30000"/>
                        </a:spcAft>
                        <a:buClr>
                          <a:srgbClr val="9C0000"/>
                        </a:buClr>
                        <a:buSzTx/>
                        <a:buFont typeface="Wingdings" pitchFamily="2" charset="2"/>
                        <a:buNone/>
                        <a:tabLst/>
                      </a:pPr>
                      <a:r>
                        <a:rPr kumimoji="0" lang="en-US" sz="1600" b="0" i="0" u="none" strike="noStrike" cap="none" normalizeH="0" baseline="0" dirty="0" smtClean="0">
                          <a:ln>
                            <a:noFill/>
                          </a:ln>
                          <a:solidFill>
                            <a:schemeClr val="tx1"/>
                          </a:solidFill>
                          <a:effectLst/>
                          <a:latin typeface="Trebuchet MS" pitchFamily="34" charset="0"/>
                          <a:ea typeface="Osaka"/>
                          <a:cs typeface="Osaka"/>
                        </a:rPr>
                        <a:t>IBM z Series</a:t>
                      </a:r>
                    </a:p>
                    <a:p>
                      <a:pPr marL="0" marR="0" lvl="0" indent="0" algn="l" defTabSz="914400" rtl="0" eaLnBrk="1" fontAlgn="base" latinLnBrk="0" hangingPunct="1">
                        <a:lnSpc>
                          <a:spcPct val="100000"/>
                        </a:lnSpc>
                        <a:spcBef>
                          <a:spcPct val="0"/>
                        </a:spcBef>
                        <a:spcAft>
                          <a:spcPct val="30000"/>
                        </a:spcAft>
                        <a:buClr>
                          <a:srgbClr val="9C0000"/>
                        </a:buClr>
                        <a:buSzTx/>
                        <a:buFont typeface="Wingdings" pitchFamily="2" charset="2"/>
                        <a:buNone/>
                        <a:tabLst/>
                      </a:pPr>
                      <a:r>
                        <a:rPr kumimoji="0" lang="en-US" sz="1600" b="0" i="0" u="none" strike="noStrike" cap="none" normalizeH="0" baseline="0" dirty="0" err="1" smtClean="0">
                          <a:ln>
                            <a:noFill/>
                          </a:ln>
                          <a:solidFill>
                            <a:schemeClr val="tx1"/>
                          </a:solidFill>
                          <a:effectLst/>
                          <a:latin typeface="Trebuchet MS" pitchFamily="34" charset="0"/>
                          <a:ea typeface="Osaka"/>
                          <a:cs typeface="Osaka"/>
                        </a:rPr>
                        <a:t>zLinux</a:t>
                      </a:r>
                      <a:endParaRPr kumimoji="0" lang="en-US" sz="1600" b="0" i="0" u="none" strike="noStrike" cap="none" normalizeH="0" baseline="0" dirty="0" smtClean="0">
                        <a:ln>
                          <a:noFill/>
                        </a:ln>
                        <a:solidFill>
                          <a:schemeClr val="tx1"/>
                        </a:solidFill>
                        <a:effectLst/>
                        <a:latin typeface="Trebuchet MS" pitchFamily="34" charset="0"/>
                        <a:ea typeface="Osaka"/>
                        <a:cs typeface="Osaka"/>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5309" name="Rectangle 9"/>
          <p:cNvSpPr>
            <a:spLocks noChangeArrowheads="1"/>
          </p:cNvSpPr>
          <p:nvPr/>
        </p:nvSpPr>
        <p:spPr bwMode="auto">
          <a:xfrm>
            <a:off x="889000" y="298450"/>
            <a:ext cx="7581900" cy="941388"/>
          </a:xfrm>
          <a:prstGeom prst="rect">
            <a:avLst/>
          </a:prstGeom>
          <a:noFill/>
          <a:ln w="9525">
            <a:noFill/>
            <a:miter lim="800000"/>
            <a:headEnd/>
            <a:tailEnd/>
          </a:ln>
        </p:spPr>
        <p:txBody>
          <a:bodyPr lIns="0" tIns="0" rIns="0" bIns="0"/>
          <a:lstStyle/>
          <a:p>
            <a:pPr algn="l">
              <a:buClr>
                <a:srgbClr val="667263"/>
              </a:buClr>
            </a:pPr>
            <a:r>
              <a:rPr lang="en-US" sz="2800">
                <a:solidFill>
                  <a:srgbClr val="000000"/>
                </a:solidFill>
                <a:latin typeface="Arial" charset="0"/>
              </a:rPr>
              <a:t>Oracle GoldenGate 11g: Heterogeneity</a:t>
            </a:r>
            <a:endParaRPr lang="en-US" sz="2800">
              <a:solidFill>
                <a:srgbClr val="667263"/>
              </a:solidFill>
              <a:latin typeface="Arial" charset="0"/>
            </a:endParaRPr>
          </a:p>
        </p:txBody>
      </p:sp>
      <p:sp>
        <p:nvSpPr>
          <p:cNvPr id="5" name="Explosion 2 4"/>
          <p:cNvSpPr/>
          <p:nvPr/>
        </p:nvSpPr>
        <p:spPr bwMode="auto">
          <a:xfrm>
            <a:off x="1676400" y="3554413"/>
            <a:ext cx="762000" cy="381000"/>
          </a:xfrm>
          <a:prstGeom prst="irregularSeal2">
            <a:avLst/>
          </a:prstGeom>
          <a:solidFill>
            <a:srgbClr val="FFFF00"/>
          </a:solidFill>
          <a:ln w="9525" cap="flat" cmpd="sng" algn="ctr">
            <a:solidFill>
              <a:schemeClr val="tx1"/>
            </a:solidFill>
            <a:prstDash val="solid"/>
            <a:round/>
            <a:headEnd type="none" w="med" len="med"/>
            <a:tailEnd type="none" w="med" len="med"/>
          </a:ln>
          <a:effectLst/>
        </p:spPr>
        <p:txBody>
          <a:bodyPr lIns="0" tIns="0" rIns="0" bIns="0" anchor="ctr"/>
          <a:lstStyle/>
          <a:p>
            <a:pPr>
              <a:lnSpc>
                <a:spcPct val="85000"/>
              </a:lnSpc>
              <a:buClr>
                <a:srgbClr val="667263"/>
              </a:buClr>
              <a:defRPr/>
            </a:pPr>
            <a:r>
              <a:rPr lang="en-US" sz="1050" dirty="0">
                <a:solidFill>
                  <a:srgbClr val="000000"/>
                </a:solidFill>
                <a:latin typeface="Arial" charset="0"/>
              </a:rPr>
              <a:t>NEW</a:t>
            </a:r>
          </a:p>
        </p:txBody>
      </p:sp>
      <p:sp>
        <p:nvSpPr>
          <p:cNvPr id="7" name="Explosion 2 6"/>
          <p:cNvSpPr/>
          <p:nvPr/>
        </p:nvSpPr>
        <p:spPr bwMode="auto">
          <a:xfrm>
            <a:off x="1557338" y="1866900"/>
            <a:ext cx="762000" cy="381000"/>
          </a:xfrm>
          <a:prstGeom prst="irregularSeal2">
            <a:avLst/>
          </a:prstGeom>
          <a:solidFill>
            <a:srgbClr val="FFFF00"/>
          </a:solidFill>
          <a:ln w="9525" cap="flat" cmpd="sng" algn="ctr">
            <a:solidFill>
              <a:schemeClr val="tx1"/>
            </a:solidFill>
            <a:prstDash val="solid"/>
            <a:round/>
            <a:headEnd type="none" w="med" len="med"/>
            <a:tailEnd type="none" w="med" len="med"/>
          </a:ln>
          <a:effectLst/>
        </p:spPr>
        <p:txBody>
          <a:bodyPr lIns="0" tIns="0" rIns="0" bIns="0" anchor="ctr"/>
          <a:lstStyle/>
          <a:p>
            <a:pPr>
              <a:lnSpc>
                <a:spcPct val="85000"/>
              </a:lnSpc>
              <a:buClr>
                <a:srgbClr val="667263"/>
              </a:buClr>
              <a:defRPr/>
            </a:pPr>
            <a:r>
              <a:rPr lang="en-US" sz="1050" dirty="0">
                <a:solidFill>
                  <a:srgbClr val="000000"/>
                </a:solidFill>
                <a:latin typeface="Arial" charset="0"/>
              </a:rPr>
              <a:t>NEW</a:t>
            </a:r>
          </a:p>
        </p:txBody>
      </p:sp>
      <p:sp>
        <p:nvSpPr>
          <p:cNvPr id="8" name="Explosion 2 7"/>
          <p:cNvSpPr/>
          <p:nvPr/>
        </p:nvSpPr>
        <p:spPr bwMode="auto">
          <a:xfrm>
            <a:off x="2727325" y="3886200"/>
            <a:ext cx="762000" cy="381000"/>
          </a:xfrm>
          <a:prstGeom prst="irregularSeal2">
            <a:avLst/>
          </a:prstGeom>
          <a:solidFill>
            <a:srgbClr val="FFFF00"/>
          </a:solidFill>
          <a:ln w="9525" cap="flat" cmpd="sng" algn="ctr">
            <a:solidFill>
              <a:schemeClr val="tx1"/>
            </a:solidFill>
            <a:prstDash val="solid"/>
            <a:round/>
            <a:headEnd type="none" w="med" len="med"/>
            <a:tailEnd type="none" w="med" len="med"/>
          </a:ln>
          <a:effectLst/>
        </p:spPr>
        <p:txBody>
          <a:bodyPr lIns="0" tIns="0" rIns="0" bIns="0" anchor="ctr"/>
          <a:lstStyle/>
          <a:p>
            <a:pPr>
              <a:lnSpc>
                <a:spcPct val="85000"/>
              </a:lnSpc>
              <a:buClr>
                <a:srgbClr val="667263"/>
              </a:buClr>
              <a:defRPr/>
            </a:pPr>
            <a:r>
              <a:rPr lang="en-US" sz="1050" dirty="0">
                <a:solidFill>
                  <a:srgbClr val="000000"/>
                </a:solidFill>
                <a:latin typeface="Arial" charset="0"/>
              </a:rPr>
              <a:t>NEW</a:t>
            </a:r>
          </a:p>
        </p:txBody>
      </p:sp>
      <p:sp>
        <p:nvSpPr>
          <p:cNvPr id="9" name="Explosion 2 8"/>
          <p:cNvSpPr/>
          <p:nvPr/>
        </p:nvSpPr>
        <p:spPr bwMode="auto">
          <a:xfrm>
            <a:off x="3232150" y="4770438"/>
            <a:ext cx="762000" cy="381000"/>
          </a:xfrm>
          <a:prstGeom prst="irregularSeal2">
            <a:avLst/>
          </a:prstGeom>
          <a:solidFill>
            <a:srgbClr val="FFFF00"/>
          </a:solidFill>
          <a:ln w="9525" cap="flat" cmpd="sng" algn="ctr">
            <a:solidFill>
              <a:schemeClr val="tx1"/>
            </a:solidFill>
            <a:prstDash val="solid"/>
            <a:round/>
            <a:headEnd type="none" w="med" len="med"/>
            <a:tailEnd type="none" w="med" len="med"/>
          </a:ln>
          <a:effectLst/>
        </p:spPr>
        <p:txBody>
          <a:bodyPr lIns="0" tIns="0" rIns="0" bIns="0" anchor="ctr"/>
          <a:lstStyle/>
          <a:p>
            <a:pPr>
              <a:lnSpc>
                <a:spcPct val="85000"/>
              </a:lnSpc>
              <a:buClr>
                <a:srgbClr val="667263"/>
              </a:buClr>
              <a:defRPr/>
            </a:pPr>
            <a:r>
              <a:rPr lang="en-US" sz="1050" dirty="0">
                <a:solidFill>
                  <a:srgbClr val="000000"/>
                </a:solidFill>
                <a:latin typeface="Arial" charset="0"/>
              </a:rPr>
              <a:t>NEW</a:t>
            </a:r>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a:spLocks noChangeArrowheads="1"/>
          </p:cNvSpPr>
          <p:nvPr/>
        </p:nvSpPr>
        <p:spPr bwMode="auto">
          <a:xfrm>
            <a:off x="2924176" y="1239839"/>
            <a:ext cx="5789613" cy="210130"/>
          </a:xfrm>
          <a:prstGeom prst="roundRect">
            <a:avLst>
              <a:gd name="adj" fmla="val 16667"/>
            </a:avLst>
          </a:prstGeom>
          <a:solidFill>
            <a:srgbClr val="FFFFFF"/>
          </a:solidFill>
          <a:ln w="38100">
            <a:solidFill>
              <a:schemeClr val="bg1"/>
            </a:solidFill>
            <a:round/>
            <a:headEnd/>
            <a:tailEnd/>
          </a:ln>
          <a:effectLst>
            <a:outerShdw blurRad="63500" dist="20000" dir="5400000" rotWithShape="0">
              <a:srgbClr val="000000">
                <a:alpha val="37999"/>
              </a:srgbClr>
            </a:outerShdw>
          </a:effectLst>
        </p:spPr>
        <p:txBody>
          <a:bodyPr lIns="92075" tIns="46038" rIns="92075" bIns="46038">
            <a:spAutoFit/>
          </a:bodyPr>
          <a:lstStyle/>
          <a:p>
            <a:pPr marL="119063" indent="-119063">
              <a:buClr>
                <a:srgbClr val="829E7E"/>
              </a:buClr>
              <a:defRPr/>
            </a:pPr>
            <a:endParaRPr lang="en-US" sz="700" b="0">
              <a:solidFill>
                <a:srgbClr val="000000"/>
              </a:solidFill>
              <a:latin typeface="Calibri"/>
              <a:ea typeface="MS PGothic" pitchFamily="34" charset="-128"/>
              <a:cs typeface="Arial" pitchFamily="34" charset="0"/>
            </a:endParaRPr>
          </a:p>
        </p:txBody>
      </p:sp>
      <p:sp>
        <p:nvSpPr>
          <p:cNvPr id="1029123" name="Rounded Rectangle 14"/>
          <p:cNvSpPr>
            <a:spLocks noChangeArrowheads="1"/>
          </p:cNvSpPr>
          <p:nvPr/>
        </p:nvSpPr>
        <p:spPr bwMode="auto">
          <a:xfrm>
            <a:off x="2511425" y="1171576"/>
            <a:ext cx="6324600" cy="210130"/>
          </a:xfrm>
          <a:prstGeom prst="roundRect">
            <a:avLst>
              <a:gd name="adj" fmla="val 16667"/>
            </a:avLst>
          </a:prstGeom>
          <a:noFill/>
          <a:ln w="9525">
            <a:noFill/>
            <a:round/>
            <a:headEnd/>
            <a:tailEnd/>
          </a:ln>
        </p:spPr>
        <p:txBody>
          <a:bodyPr lIns="92075" tIns="46038" rIns="92075" bIns="46038">
            <a:spAutoFit/>
          </a:bodyPr>
          <a:lstStyle/>
          <a:p>
            <a:pPr marL="119063" indent="-119063">
              <a:buClr>
                <a:srgbClr val="829E7E"/>
              </a:buClr>
            </a:pPr>
            <a:endParaRPr lang="en-US" sz="700" b="0">
              <a:solidFill>
                <a:srgbClr val="000000"/>
              </a:solidFill>
              <a:ea typeface="MS PGothic" pitchFamily="34" charset="-128"/>
              <a:cs typeface="Arial" pitchFamily="34" charset="0"/>
            </a:endParaRPr>
          </a:p>
        </p:txBody>
      </p:sp>
      <p:sp>
        <p:nvSpPr>
          <p:cNvPr id="18" name="Rounded Rectangle 17"/>
          <p:cNvSpPr>
            <a:spLocks noChangeArrowheads="1"/>
          </p:cNvSpPr>
          <p:nvPr/>
        </p:nvSpPr>
        <p:spPr bwMode="auto">
          <a:xfrm>
            <a:off x="214314" y="3184526"/>
            <a:ext cx="3838575" cy="210130"/>
          </a:xfrm>
          <a:prstGeom prst="roundRect">
            <a:avLst>
              <a:gd name="adj" fmla="val 16667"/>
            </a:avLst>
          </a:prstGeom>
          <a:solidFill>
            <a:srgbClr val="FFFFFF"/>
          </a:solidFill>
          <a:ln w="38100">
            <a:solidFill>
              <a:schemeClr val="bg1"/>
            </a:solidFill>
            <a:round/>
            <a:headEnd/>
            <a:tailEnd/>
          </a:ln>
          <a:effectLst>
            <a:outerShdw blurRad="63500" dist="20000" dir="5400000" rotWithShape="0">
              <a:srgbClr val="000000">
                <a:alpha val="37999"/>
              </a:srgbClr>
            </a:outerShdw>
          </a:effectLst>
        </p:spPr>
        <p:txBody>
          <a:bodyPr lIns="92075" tIns="46038" rIns="92075" bIns="46038">
            <a:spAutoFit/>
          </a:bodyPr>
          <a:lstStyle/>
          <a:p>
            <a:pPr marL="119063" indent="-119063">
              <a:buClr>
                <a:srgbClr val="829E7E"/>
              </a:buClr>
              <a:defRPr/>
            </a:pPr>
            <a:endParaRPr lang="en-US" sz="700" b="0">
              <a:solidFill>
                <a:srgbClr val="000000"/>
              </a:solidFill>
              <a:latin typeface="Calibri"/>
              <a:ea typeface="MS PGothic" pitchFamily="34" charset="-128"/>
              <a:cs typeface="Arial" pitchFamily="34" charset="0"/>
            </a:endParaRPr>
          </a:p>
        </p:txBody>
      </p:sp>
      <p:sp>
        <p:nvSpPr>
          <p:cNvPr id="19" name="Rounded Rectangle 18"/>
          <p:cNvSpPr>
            <a:spLocks noChangeArrowheads="1"/>
          </p:cNvSpPr>
          <p:nvPr/>
        </p:nvSpPr>
        <p:spPr bwMode="auto">
          <a:xfrm>
            <a:off x="4781554" y="3136902"/>
            <a:ext cx="3941763" cy="210130"/>
          </a:xfrm>
          <a:prstGeom prst="roundRect">
            <a:avLst>
              <a:gd name="adj" fmla="val 16667"/>
            </a:avLst>
          </a:prstGeom>
          <a:solidFill>
            <a:srgbClr val="FFFFFF"/>
          </a:solidFill>
          <a:ln w="38100">
            <a:solidFill>
              <a:schemeClr val="bg1"/>
            </a:solidFill>
            <a:round/>
            <a:headEnd/>
            <a:tailEnd/>
          </a:ln>
          <a:effectLst>
            <a:outerShdw blurRad="63500" dist="20000" dir="5400000" rotWithShape="0">
              <a:srgbClr val="000000">
                <a:alpha val="37999"/>
              </a:srgbClr>
            </a:outerShdw>
          </a:effectLst>
        </p:spPr>
        <p:txBody>
          <a:bodyPr wrap="square" lIns="92075" tIns="46038" rIns="92075" bIns="46038">
            <a:spAutoFit/>
          </a:bodyPr>
          <a:lstStyle/>
          <a:p>
            <a:pPr marL="119063" indent="-119063">
              <a:buClr>
                <a:srgbClr val="829E7E"/>
              </a:buClr>
              <a:defRPr/>
            </a:pPr>
            <a:endParaRPr lang="en-US" sz="700" b="0">
              <a:solidFill>
                <a:srgbClr val="000000"/>
              </a:solidFill>
              <a:latin typeface="Calibri"/>
              <a:ea typeface="MS PGothic" pitchFamily="34" charset="-128"/>
              <a:cs typeface="Arial" pitchFamily="34" charset="0"/>
            </a:endParaRPr>
          </a:p>
        </p:txBody>
      </p:sp>
      <p:sp>
        <p:nvSpPr>
          <p:cNvPr id="22" name="Rectangle 21"/>
          <p:cNvSpPr/>
          <p:nvPr/>
        </p:nvSpPr>
        <p:spPr>
          <a:xfrm>
            <a:off x="195265" y="3233741"/>
            <a:ext cx="3800475" cy="186050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marL="347663" indent="-231775" algn="l">
              <a:spcBef>
                <a:spcPct val="20000"/>
              </a:spcBef>
              <a:buClr>
                <a:srgbClr val="829E7E"/>
              </a:buClr>
              <a:defRPr/>
            </a:pPr>
            <a:r>
              <a:rPr lang="en-US" sz="1600" b="0" dirty="0">
                <a:solidFill>
                  <a:srgbClr val="FF0000"/>
                </a:solidFill>
                <a:ea typeface="Osaka" charset="-128"/>
                <a:cs typeface="Osaka" charset="-128"/>
              </a:rPr>
              <a:t>Solution</a:t>
            </a:r>
          </a:p>
          <a:p>
            <a:pPr marL="347663" indent="-231775" algn="l" eaLnBrk="0" hangingPunct="0">
              <a:spcBef>
                <a:spcPct val="20000"/>
              </a:spcBef>
              <a:buClr>
                <a:srgbClr val="FF0000"/>
              </a:buClr>
              <a:buFontTx/>
              <a:buChar char="•"/>
              <a:defRPr/>
            </a:pPr>
            <a:r>
              <a:rPr lang="en-US" sz="1500" b="0" dirty="0">
                <a:solidFill>
                  <a:srgbClr val="000000"/>
                </a:solidFill>
                <a:ea typeface="ＭＳ Ｐゴシック" charset="-128"/>
                <a:cs typeface="ＭＳ Ｐゴシック" charset="-128"/>
              </a:rPr>
              <a:t>Oracle </a:t>
            </a:r>
            <a:r>
              <a:rPr lang="en-US" sz="1500" b="0" dirty="0" err="1">
                <a:solidFill>
                  <a:srgbClr val="000000"/>
                </a:solidFill>
                <a:ea typeface="ＭＳ Ｐゴシック" charset="-128"/>
                <a:cs typeface="ＭＳ Ｐゴシック" charset="-128"/>
              </a:rPr>
              <a:t>Exadata</a:t>
            </a:r>
            <a:r>
              <a:rPr lang="en-US" sz="1500" b="0" dirty="0">
                <a:solidFill>
                  <a:srgbClr val="000000"/>
                </a:solidFill>
                <a:ea typeface="ＭＳ Ｐゴシック" charset="-128"/>
                <a:cs typeface="ＭＳ Ｐゴシック" charset="-128"/>
              </a:rPr>
              <a:t> </a:t>
            </a:r>
            <a:r>
              <a:rPr lang="en-US" sz="1500" b="0" dirty="0" smtClean="0">
                <a:solidFill>
                  <a:srgbClr val="000000"/>
                </a:solidFill>
                <a:ea typeface="ＭＳ Ｐゴシック" charset="-128"/>
                <a:cs typeface="ＭＳ Ｐゴシック" charset="-128"/>
              </a:rPr>
              <a:t>as </a:t>
            </a:r>
            <a:r>
              <a:rPr lang="en-US" sz="1500" b="0" dirty="0">
                <a:solidFill>
                  <a:srgbClr val="000000"/>
                </a:solidFill>
                <a:ea typeface="ＭＳ Ｐゴシック" charset="-128"/>
                <a:cs typeface="ＭＳ Ｐゴシック" charset="-128"/>
              </a:rPr>
              <a:t>the foundation for new data infrastructure that ensures continuous high-performance marketing  services and campaign analysis.</a:t>
            </a:r>
          </a:p>
          <a:p>
            <a:pPr marL="347663" indent="-231775" algn="l" eaLnBrk="0" hangingPunct="0">
              <a:spcBef>
                <a:spcPct val="20000"/>
              </a:spcBef>
              <a:buClr>
                <a:srgbClr val="FF0000"/>
              </a:buClr>
              <a:buFontTx/>
              <a:buChar char="•"/>
              <a:defRPr/>
            </a:pPr>
            <a:r>
              <a:rPr lang="en-US" sz="1500" b="0" dirty="0">
                <a:solidFill>
                  <a:srgbClr val="000000"/>
                </a:solidFill>
                <a:ea typeface="ＭＳ Ｐゴシック" charset="-128"/>
                <a:cs typeface="ＭＳ Ｐゴシック" charset="-128"/>
              </a:rPr>
              <a:t>Used GoldenGate for a phased migration with more than 12 terabytes of data from heterogeneous legacy </a:t>
            </a:r>
            <a:r>
              <a:rPr lang="en-US" sz="1500" b="0" dirty="0" smtClean="0">
                <a:solidFill>
                  <a:srgbClr val="000000"/>
                </a:solidFill>
                <a:ea typeface="ＭＳ Ｐゴシック" charset="-128"/>
                <a:cs typeface="ＭＳ Ｐゴシック" charset="-128"/>
              </a:rPr>
              <a:t>environments</a:t>
            </a:r>
            <a:endParaRPr lang="en-US" sz="1500" b="0" dirty="0">
              <a:solidFill>
                <a:srgbClr val="000000"/>
              </a:solidFill>
              <a:ea typeface="ＭＳ Ｐゴシック" charset="-128"/>
              <a:cs typeface="ＭＳ Ｐゴシック" charset="-128"/>
            </a:endParaRPr>
          </a:p>
        </p:txBody>
      </p:sp>
      <p:sp>
        <p:nvSpPr>
          <p:cNvPr id="23" name="Rectangle 22"/>
          <p:cNvSpPr/>
          <p:nvPr/>
        </p:nvSpPr>
        <p:spPr>
          <a:xfrm>
            <a:off x="4670428" y="3167065"/>
            <a:ext cx="4178299" cy="216059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347663" indent="-231775" algn="l">
              <a:spcBef>
                <a:spcPct val="20000"/>
              </a:spcBef>
              <a:buClr>
                <a:srgbClr val="829E7E"/>
              </a:buClr>
              <a:defRPr/>
            </a:pPr>
            <a:r>
              <a:rPr lang="en-US" sz="1600" b="0" dirty="0">
                <a:solidFill>
                  <a:srgbClr val="FF0000"/>
                </a:solidFill>
                <a:ea typeface="Osaka" charset="-128"/>
                <a:cs typeface="Osaka" charset="-128"/>
              </a:rPr>
              <a:t>Return on Investment</a:t>
            </a:r>
          </a:p>
          <a:p>
            <a:pPr marL="347663" indent="-231775" algn="l" eaLnBrk="0" hangingPunct="0">
              <a:lnSpc>
                <a:spcPct val="100000"/>
              </a:lnSpc>
              <a:spcBef>
                <a:spcPts val="0"/>
              </a:spcBef>
              <a:buClr>
                <a:srgbClr val="FF0000"/>
              </a:buClr>
              <a:buFont typeface="Times" charset="0"/>
              <a:buChar char="•"/>
              <a:defRPr/>
            </a:pPr>
            <a:r>
              <a:rPr lang="en-US" sz="1500" b="0" dirty="0">
                <a:solidFill>
                  <a:srgbClr val="000000"/>
                </a:solidFill>
                <a:ea typeface="Arial" charset="0"/>
                <a:cs typeface="Arial" charset="0"/>
              </a:rPr>
              <a:t>Completed the phased migration in six months</a:t>
            </a:r>
          </a:p>
          <a:p>
            <a:pPr marL="347663" indent="-231775" algn="l" eaLnBrk="0" hangingPunct="0">
              <a:lnSpc>
                <a:spcPct val="100000"/>
              </a:lnSpc>
              <a:spcBef>
                <a:spcPts val="0"/>
              </a:spcBef>
              <a:buClr>
                <a:srgbClr val="FF0000"/>
              </a:buClr>
              <a:buFont typeface="Times" charset="0"/>
              <a:buChar char="•"/>
              <a:defRPr/>
            </a:pPr>
            <a:r>
              <a:rPr lang="en-US" sz="1500" b="0" dirty="0">
                <a:solidFill>
                  <a:srgbClr val="000000"/>
                </a:solidFill>
                <a:ea typeface="Arial" charset="0"/>
                <a:cs typeface="Arial" charset="0"/>
              </a:rPr>
              <a:t>Gained the ability to complete the migration in phases, enabling e-Dialog to test the new environment over time </a:t>
            </a:r>
          </a:p>
          <a:p>
            <a:pPr marL="347663" indent="-231775" algn="l" eaLnBrk="0" hangingPunct="0">
              <a:lnSpc>
                <a:spcPct val="100000"/>
              </a:lnSpc>
              <a:spcBef>
                <a:spcPts val="0"/>
              </a:spcBef>
              <a:buClr>
                <a:srgbClr val="FF0000"/>
              </a:buClr>
              <a:buFont typeface="Times" charset="0"/>
              <a:buChar char="•"/>
              <a:defRPr/>
            </a:pPr>
            <a:r>
              <a:rPr lang="en-US" sz="1500" b="0" dirty="0">
                <a:solidFill>
                  <a:srgbClr val="000000"/>
                </a:solidFill>
                <a:ea typeface="Arial" charset="0"/>
                <a:cs typeface="Arial" charset="0"/>
              </a:rPr>
              <a:t>Reduced downtime during the massive migration effort</a:t>
            </a:r>
          </a:p>
          <a:p>
            <a:pPr marL="347663" indent="-231775" algn="l" eaLnBrk="0" hangingPunct="0">
              <a:lnSpc>
                <a:spcPct val="100000"/>
              </a:lnSpc>
              <a:spcBef>
                <a:spcPts val="0"/>
              </a:spcBef>
              <a:buClr>
                <a:srgbClr val="FF0000"/>
              </a:buClr>
              <a:buFont typeface="Times" charset="0"/>
              <a:buChar char="•"/>
              <a:defRPr/>
            </a:pPr>
            <a:r>
              <a:rPr lang="en-US" sz="1500" b="0" dirty="0">
                <a:solidFill>
                  <a:srgbClr val="000000"/>
                </a:solidFill>
                <a:ea typeface="ＭＳ Ｐゴシック" charset="-128"/>
                <a:cs typeface="ＭＳ Ｐゴシック" charset="-128"/>
              </a:rPr>
              <a:t>Improved throughput by 50% and cut report generation time in </a:t>
            </a:r>
            <a:r>
              <a:rPr lang="en-US" sz="1500" b="0" dirty="0" smtClean="0">
                <a:solidFill>
                  <a:srgbClr val="000000"/>
                </a:solidFill>
                <a:ea typeface="ＭＳ Ｐゴシック" charset="-128"/>
                <a:cs typeface="ＭＳ Ｐゴシック" charset="-128"/>
              </a:rPr>
              <a:t>half</a:t>
            </a:r>
            <a:endParaRPr lang="en-US" sz="1500" b="0" dirty="0">
              <a:solidFill>
                <a:srgbClr val="000000"/>
              </a:solidFill>
              <a:ea typeface="ＭＳ Ｐゴシック" charset="-128"/>
              <a:cs typeface="ＭＳ Ｐゴシック" charset="-128"/>
            </a:endParaRPr>
          </a:p>
        </p:txBody>
      </p:sp>
      <p:sp>
        <p:nvSpPr>
          <p:cNvPr id="14" name="Rectangle 13"/>
          <p:cNvSpPr/>
          <p:nvPr/>
        </p:nvSpPr>
        <p:spPr>
          <a:xfrm>
            <a:off x="2874964" y="1201739"/>
            <a:ext cx="5773737" cy="1369606"/>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marL="347663" indent="-231775" algn="l">
              <a:spcBef>
                <a:spcPct val="20000"/>
              </a:spcBef>
              <a:buClr>
                <a:srgbClr val="829E7E"/>
              </a:buClr>
              <a:defRPr/>
            </a:pPr>
            <a:r>
              <a:rPr lang="en-US" sz="1600" b="0" dirty="0">
                <a:solidFill>
                  <a:srgbClr val="FF0000"/>
                </a:solidFill>
                <a:ea typeface="Osaka" charset="-128"/>
                <a:cs typeface="Osaka" charset="-128"/>
              </a:rPr>
              <a:t>Goals</a:t>
            </a:r>
          </a:p>
          <a:p>
            <a:pPr marL="347663" indent="-231775" algn="l">
              <a:spcBef>
                <a:spcPct val="20000"/>
              </a:spcBef>
              <a:buClr>
                <a:srgbClr val="FF0000"/>
              </a:buClr>
              <a:buFont typeface="Arial" charset="0"/>
              <a:buChar char="•"/>
              <a:defRPr/>
            </a:pPr>
            <a:r>
              <a:rPr lang="en-US" sz="1400" b="0" dirty="0">
                <a:solidFill>
                  <a:srgbClr val="000000"/>
                </a:solidFill>
                <a:ea typeface="ＭＳ Ｐゴシック" charset="-128"/>
                <a:cs typeface="ＭＳ Ｐゴシック" charset="-128"/>
              </a:rPr>
              <a:t>24x7x365 provider of advanced e-mail and multichannel marketing solutions to business worldwide helping marketers transform conversations into conversions.</a:t>
            </a:r>
          </a:p>
          <a:p>
            <a:pPr marL="347663" indent="-231775" algn="l">
              <a:spcBef>
                <a:spcPct val="20000"/>
              </a:spcBef>
              <a:buClr>
                <a:srgbClr val="FF0000"/>
              </a:buClr>
              <a:buFont typeface="Arial" charset="0"/>
              <a:buChar char="•"/>
              <a:defRPr/>
            </a:pPr>
            <a:r>
              <a:rPr lang="en-US" sz="1400" b="0" dirty="0">
                <a:solidFill>
                  <a:srgbClr val="000000"/>
                </a:solidFill>
                <a:ea typeface="ＭＳ Ｐゴシック" charset="-128"/>
                <a:cs typeface="ＭＳ Ｐゴシック" charset="-128"/>
              </a:rPr>
              <a:t>Ensure absolute business continuity when migrating data to a new data </a:t>
            </a:r>
            <a:r>
              <a:rPr lang="en-US" sz="1400" b="0" dirty="0" smtClean="0">
                <a:solidFill>
                  <a:srgbClr val="000000"/>
                </a:solidFill>
                <a:ea typeface="ＭＳ Ｐゴシック" charset="-128"/>
                <a:cs typeface="ＭＳ Ｐゴシック" charset="-128"/>
              </a:rPr>
              <a:t>infrastructure</a:t>
            </a:r>
            <a:endParaRPr lang="en-US" sz="1400" b="0" dirty="0">
              <a:solidFill>
                <a:srgbClr val="000000"/>
              </a:solidFill>
              <a:ea typeface="ＭＳ Ｐゴシック" charset="-128"/>
              <a:cs typeface="ＭＳ Ｐゴシック" charset="-128"/>
            </a:endParaRPr>
          </a:p>
        </p:txBody>
      </p:sp>
      <p:pic>
        <p:nvPicPr>
          <p:cNvPr id="1029129" name="Picture 14"/>
          <p:cNvPicPr>
            <a:picLocks noChangeAspect="1"/>
          </p:cNvPicPr>
          <p:nvPr/>
        </p:nvPicPr>
        <p:blipFill>
          <a:blip r:embed="rId3" cstate="print"/>
          <a:srcRect/>
          <a:stretch>
            <a:fillRect/>
          </a:stretch>
        </p:blipFill>
        <p:spPr bwMode="auto">
          <a:xfrm>
            <a:off x="914400" y="1405852"/>
            <a:ext cx="1792288" cy="716637"/>
          </a:xfrm>
          <a:prstGeom prst="rect">
            <a:avLst/>
          </a:prstGeom>
          <a:noFill/>
          <a:ln w="9525">
            <a:noFill/>
            <a:miter lim="800000"/>
            <a:headEnd/>
            <a:tailEnd/>
          </a:ln>
        </p:spPr>
      </p:pic>
      <p:sp>
        <p:nvSpPr>
          <p:cNvPr id="1029130" name="Title 15"/>
          <p:cNvSpPr>
            <a:spLocks noGrp="1"/>
          </p:cNvSpPr>
          <p:nvPr>
            <p:ph type="title"/>
          </p:nvPr>
        </p:nvSpPr>
        <p:spPr>
          <a:xfrm>
            <a:off x="882650" y="249240"/>
            <a:ext cx="7899400" cy="941387"/>
          </a:xfrm>
        </p:spPr>
        <p:txBody>
          <a:bodyPr/>
          <a:lstStyle/>
          <a:p>
            <a:r>
              <a:rPr lang="en-US" sz="2800" dirty="0" smtClean="0"/>
              <a:t>Customer Example: Zero Downtime Migration</a:t>
            </a:r>
            <a:r>
              <a:rPr lang="en-US" dirty="0" smtClean="0"/>
              <a:t/>
            </a:r>
            <a:br>
              <a:rPr lang="en-US" dirty="0" smtClean="0"/>
            </a:br>
            <a:r>
              <a:rPr lang="en-US" sz="2000" dirty="0" err="1" smtClean="0">
                <a:solidFill>
                  <a:schemeClr val="tx2"/>
                </a:solidFill>
              </a:rPr>
              <a:t>eDialog</a:t>
            </a:r>
            <a:endParaRPr lang="en-US" sz="2000" dirty="0" smtClean="0">
              <a:solidFill>
                <a:schemeClr val="tx2"/>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a:spLocks noChangeArrowheads="1"/>
          </p:cNvSpPr>
          <p:nvPr/>
        </p:nvSpPr>
        <p:spPr bwMode="auto">
          <a:xfrm>
            <a:off x="214314" y="3184526"/>
            <a:ext cx="3838575" cy="210130"/>
          </a:xfrm>
          <a:prstGeom prst="roundRect">
            <a:avLst>
              <a:gd name="adj" fmla="val 16667"/>
            </a:avLst>
          </a:prstGeom>
          <a:solidFill>
            <a:srgbClr val="FFFFFF"/>
          </a:solidFill>
          <a:ln w="38100">
            <a:solidFill>
              <a:schemeClr val="bg1"/>
            </a:solidFill>
            <a:round/>
            <a:headEnd/>
            <a:tailEnd/>
          </a:ln>
          <a:effectLst>
            <a:outerShdw blurRad="63500" dist="20000" dir="5400000" rotWithShape="0">
              <a:srgbClr val="000000">
                <a:alpha val="37999"/>
              </a:srgbClr>
            </a:outerShdw>
          </a:effectLst>
        </p:spPr>
        <p:txBody>
          <a:bodyPr lIns="92075" tIns="46038" rIns="92075" bIns="46038">
            <a:spAutoFit/>
          </a:bodyPr>
          <a:lstStyle/>
          <a:p>
            <a:pPr marL="119063" indent="-119063">
              <a:buClr>
                <a:srgbClr val="829E7E"/>
              </a:buClr>
              <a:defRPr/>
            </a:pPr>
            <a:endParaRPr lang="en-US" sz="700" b="0">
              <a:solidFill>
                <a:srgbClr val="000000"/>
              </a:solidFill>
              <a:latin typeface="Calibri"/>
              <a:ea typeface="MS PGothic" pitchFamily="34" charset="-128"/>
              <a:cs typeface="Arial" pitchFamily="34" charset="0"/>
            </a:endParaRPr>
          </a:p>
        </p:txBody>
      </p:sp>
      <p:sp>
        <p:nvSpPr>
          <p:cNvPr id="20" name="Rounded Rectangle 19"/>
          <p:cNvSpPr>
            <a:spLocks noChangeArrowheads="1"/>
          </p:cNvSpPr>
          <p:nvPr/>
        </p:nvSpPr>
        <p:spPr bwMode="auto">
          <a:xfrm>
            <a:off x="4781554" y="3136902"/>
            <a:ext cx="3941763" cy="210130"/>
          </a:xfrm>
          <a:prstGeom prst="roundRect">
            <a:avLst>
              <a:gd name="adj" fmla="val 16667"/>
            </a:avLst>
          </a:prstGeom>
          <a:solidFill>
            <a:srgbClr val="FFFFFF"/>
          </a:solidFill>
          <a:ln w="38100">
            <a:solidFill>
              <a:schemeClr val="bg1"/>
            </a:solidFill>
            <a:round/>
            <a:headEnd/>
            <a:tailEnd/>
          </a:ln>
          <a:effectLst>
            <a:outerShdw blurRad="63500" dist="20000" dir="5400000" rotWithShape="0">
              <a:srgbClr val="000000">
                <a:alpha val="37999"/>
              </a:srgbClr>
            </a:outerShdw>
          </a:effectLst>
        </p:spPr>
        <p:txBody>
          <a:bodyPr wrap="square" lIns="92075" tIns="46038" rIns="92075" bIns="46038">
            <a:spAutoFit/>
          </a:bodyPr>
          <a:lstStyle/>
          <a:p>
            <a:pPr marL="119063" indent="-119063">
              <a:buClr>
                <a:srgbClr val="829E7E"/>
              </a:buClr>
              <a:defRPr/>
            </a:pPr>
            <a:endParaRPr lang="en-US" sz="700" b="0">
              <a:solidFill>
                <a:srgbClr val="000000"/>
              </a:solidFill>
              <a:latin typeface="Calibri"/>
              <a:ea typeface="MS PGothic" pitchFamily="34" charset="-128"/>
              <a:cs typeface="Arial" pitchFamily="34" charset="0"/>
            </a:endParaRPr>
          </a:p>
        </p:txBody>
      </p:sp>
      <p:sp>
        <p:nvSpPr>
          <p:cNvPr id="15" name="Rounded Rectangle 14"/>
          <p:cNvSpPr>
            <a:spLocks noChangeArrowheads="1"/>
          </p:cNvSpPr>
          <p:nvPr/>
        </p:nvSpPr>
        <p:spPr bwMode="auto">
          <a:xfrm>
            <a:off x="2840040" y="1189039"/>
            <a:ext cx="5789613" cy="210130"/>
          </a:xfrm>
          <a:prstGeom prst="roundRect">
            <a:avLst>
              <a:gd name="adj" fmla="val 16667"/>
            </a:avLst>
          </a:prstGeom>
          <a:solidFill>
            <a:srgbClr val="FFFFFF"/>
          </a:solidFill>
          <a:ln w="38100">
            <a:solidFill>
              <a:schemeClr val="bg1"/>
            </a:solidFill>
            <a:round/>
            <a:headEnd/>
            <a:tailEnd/>
          </a:ln>
          <a:effectLst>
            <a:outerShdw blurRad="63500" dist="20000" dir="5400000" rotWithShape="0">
              <a:srgbClr val="000000">
                <a:alpha val="37999"/>
              </a:srgbClr>
            </a:outerShdw>
          </a:effectLst>
        </p:spPr>
        <p:txBody>
          <a:bodyPr lIns="92075" tIns="46038" rIns="92075" bIns="46038">
            <a:spAutoFit/>
          </a:bodyPr>
          <a:lstStyle/>
          <a:p>
            <a:pPr marL="119063" indent="-119063">
              <a:buClr>
                <a:srgbClr val="829E7E"/>
              </a:buClr>
              <a:defRPr/>
            </a:pPr>
            <a:endParaRPr lang="en-US" sz="700" b="0">
              <a:solidFill>
                <a:srgbClr val="000000"/>
              </a:solidFill>
              <a:latin typeface="Calibri"/>
              <a:ea typeface="MS PGothic" pitchFamily="34" charset="-128"/>
              <a:cs typeface="Arial" pitchFamily="34" charset="0"/>
            </a:endParaRPr>
          </a:p>
        </p:txBody>
      </p:sp>
      <p:sp>
        <p:nvSpPr>
          <p:cNvPr id="4100" name="Rounded Rectangle 14"/>
          <p:cNvSpPr>
            <a:spLocks noChangeArrowheads="1"/>
          </p:cNvSpPr>
          <p:nvPr/>
        </p:nvSpPr>
        <p:spPr bwMode="auto">
          <a:xfrm>
            <a:off x="2511425" y="1096963"/>
            <a:ext cx="6324600" cy="210130"/>
          </a:xfrm>
          <a:prstGeom prst="roundRect">
            <a:avLst>
              <a:gd name="adj" fmla="val 16667"/>
            </a:avLst>
          </a:prstGeom>
          <a:noFill/>
          <a:ln w="9525" algn="ctr">
            <a:noFill/>
            <a:round/>
            <a:headEnd/>
            <a:tailEnd/>
          </a:ln>
        </p:spPr>
        <p:txBody>
          <a:bodyPr lIns="92075" tIns="46038" rIns="92075" bIns="46038">
            <a:spAutoFit/>
          </a:bodyPr>
          <a:lstStyle/>
          <a:p>
            <a:pPr marL="119063" indent="-119063">
              <a:buClr>
                <a:srgbClr val="829E7E"/>
              </a:buClr>
            </a:pPr>
            <a:endParaRPr lang="en-US" sz="700" b="0">
              <a:solidFill>
                <a:srgbClr val="000000"/>
              </a:solidFill>
              <a:ea typeface="MS PGothic" pitchFamily="34" charset="-128"/>
              <a:cs typeface="Arial" pitchFamily="34" charset="0"/>
            </a:endParaRPr>
          </a:p>
        </p:txBody>
      </p:sp>
      <p:sp>
        <p:nvSpPr>
          <p:cNvPr id="23" name="Rectangle 22"/>
          <p:cNvSpPr/>
          <p:nvPr/>
        </p:nvSpPr>
        <p:spPr>
          <a:xfrm>
            <a:off x="4824417" y="3101976"/>
            <a:ext cx="3557587" cy="30962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marL="347663" indent="-231775" algn="l">
              <a:spcBef>
                <a:spcPct val="20000"/>
              </a:spcBef>
              <a:buClr>
                <a:srgbClr val="829E7E"/>
              </a:buClr>
              <a:defRPr/>
            </a:pPr>
            <a:r>
              <a:rPr lang="en-US" sz="1600" b="0" dirty="0">
                <a:solidFill>
                  <a:srgbClr val="FF0000"/>
                </a:solidFill>
                <a:ea typeface="Osaka"/>
                <a:cs typeface="Osaka"/>
              </a:rPr>
              <a:t>Return on Investment</a:t>
            </a:r>
          </a:p>
          <a:p>
            <a:pPr marL="347663" indent="-231775" algn="l">
              <a:spcBef>
                <a:spcPct val="20000"/>
              </a:spcBef>
              <a:buClr>
                <a:srgbClr val="FF0000"/>
              </a:buClr>
              <a:buFont typeface="Arial" pitchFamily="34" charset="0"/>
              <a:buChar char="•"/>
              <a:defRPr/>
            </a:pPr>
            <a:r>
              <a:rPr lang="en-US" sz="1600" b="0" dirty="0">
                <a:solidFill>
                  <a:srgbClr val="000000"/>
                </a:solidFill>
                <a:ea typeface="Osaka"/>
                <a:cs typeface="Osaka"/>
              </a:rPr>
              <a:t>Access to timely data for customer segmentation in the Siebel CRM campaign management system</a:t>
            </a:r>
          </a:p>
          <a:p>
            <a:pPr marL="347663" indent="-231775" algn="l">
              <a:spcBef>
                <a:spcPct val="20000"/>
              </a:spcBef>
              <a:buClr>
                <a:srgbClr val="FF0000"/>
              </a:buClr>
              <a:buFont typeface="Arial" pitchFamily="34" charset="0"/>
              <a:buChar char="•"/>
              <a:defRPr/>
            </a:pPr>
            <a:r>
              <a:rPr lang="en-US" sz="1600" b="0" dirty="0">
                <a:solidFill>
                  <a:srgbClr val="000000"/>
                </a:solidFill>
                <a:ea typeface="Osaka"/>
                <a:cs typeface="Osaka"/>
              </a:rPr>
              <a:t>Batch window for the DW decreased by 50%</a:t>
            </a:r>
          </a:p>
          <a:p>
            <a:pPr marL="347663" indent="-231775" algn="l">
              <a:spcBef>
                <a:spcPct val="20000"/>
              </a:spcBef>
              <a:buClr>
                <a:srgbClr val="FF0000"/>
              </a:buClr>
              <a:buFont typeface="Arial" pitchFamily="34" charset="0"/>
              <a:buChar char="•"/>
              <a:defRPr/>
            </a:pPr>
            <a:r>
              <a:rPr lang="en-US" sz="1600" b="0" dirty="0">
                <a:solidFill>
                  <a:srgbClr val="000000"/>
                </a:solidFill>
                <a:ea typeface="Osaka"/>
                <a:cs typeface="Osaka"/>
              </a:rPr>
              <a:t> </a:t>
            </a:r>
            <a:r>
              <a:rPr lang="en-US" sz="1600" b="0" dirty="0">
                <a:solidFill>
                  <a:srgbClr val="000000"/>
                </a:solidFill>
              </a:rPr>
              <a:t>Number of reports generated from the DW has increased by 10 times</a:t>
            </a:r>
          </a:p>
          <a:p>
            <a:pPr marL="347663" indent="-231775" algn="l">
              <a:spcBef>
                <a:spcPct val="20000"/>
              </a:spcBef>
              <a:buClr>
                <a:srgbClr val="829E7E"/>
              </a:buClr>
              <a:buFont typeface="Wingdings" pitchFamily="2" charset="2"/>
              <a:buChar char="§"/>
              <a:defRPr/>
            </a:pPr>
            <a:endParaRPr lang="en-US" sz="1600" b="0" dirty="0">
              <a:solidFill>
                <a:srgbClr val="000000"/>
              </a:solidFill>
              <a:ea typeface="Osaka"/>
              <a:cs typeface="Osaka"/>
            </a:endParaRPr>
          </a:p>
          <a:p>
            <a:pPr marL="347663" indent="-231775" algn="l">
              <a:spcBef>
                <a:spcPct val="20000"/>
              </a:spcBef>
              <a:buClr>
                <a:srgbClr val="829E7E"/>
              </a:buClr>
              <a:buFont typeface="Wingdings" pitchFamily="2" charset="2"/>
              <a:buChar char="§"/>
              <a:defRPr/>
            </a:pPr>
            <a:endParaRPr lang="en-US" sz="1600" b="0" dirty="0">
              <a:solidFill>
                <a:srgbClr val="000000"/>
              </a:solidFill>
              <a:ea typeface="Osaka"/>
              <a:cs typeface="Osaka"/>
            </a:endParaRPr>
          </a:p>
          <a:p>
            <a:pPr marL="347663" indent="-231775" algn="l">
              <a:spcBef>
                <a:spcPct val="20000"/>
              </a:spcBef>
              <a:buClr>
                <a:srgbClr val="829E7E"/>
              </a:buClr>
              <a:defRPr/>
            </a:pPr>
            <a:endParaRPr lang="en-US" sz="1600" b="0" dirty="0">
              <a:solidFill>
                <a:srgbClr val="000000"/>
              </a:solidFill>
              <a:ea typeface="Osaka"/>
              <a:cs typeface="Osaka"/>
            </a:endParaRPr>
          </a:p>
          <a:p>
            <a:pPr marL="347663" indent="-231775" algn="l">
              <a:spcBef>
                <a:spcPct val="20000"/>
              </a:spcBef>
              <a:buClr>
                <a:srgbClr val="829E7E"/>
              </a:buClr>
              <a:buFont typeface="Wingdings" pitchFamily="2" charset="2"/>
              <a:buChar char="§"/>
              <a:defRPr/>
            </a:pPr>
            <a:endParaRPr lang="en-US" sz="1600" b="0" dirty="0">
              <a:solidFill>
                <a:srgbClr val="000000"/>
              </a:solidFill>
              <a:ea typeface="Osaka"/>
              <a:cs typeface="Osaka"/>
            </a:endParaRPr>
          </a:p>
        </p:txBody>
      </p:sp>
      <p:sp>
        <p:nvSpPr>
          <p:cNvPr id="14" name="Rectangle 13"/>
          <p:cNvSpPr/>
          <p:nvPr/>
        </p:nvSpPr>
        <p:spPr>
          <a:xfrm>
            <a:off x="2847979" y="1217615"/>
            <a:ext cx="5997575" cy="129881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marL="347663" indent="-231775" algn="l">
              <a:spcBef>
                <a:spcPct val="20000"/>
              </a:spcBef>
              <a:buClr>
                <a:srgbClr val="829E7E"/>
              </a:buClr>
              <a:defRPr/>
            </a:pPr>
            <a:r>
              <a:rPr lang="en-US" sz="1600" b="0" dirty="0" smtClean="0">
                <a:solidFill>
                  <a:srgbClr val="FF0000"/>
                </a:solidFill>
                <a:ea typeface="Osaka"/>
                <a:cs typeface="Osaka"/>
              </a:rPr>
              <a:t>Goals</a:t>
            </a:r>
            <a:endParaRPr lang="en-US" sz="1600" b="0" dirty="0">
              <a:solidFill>
                <a:srgbClr val="FF0000"/>
              </a:solidFill>
              <a:ea typeface="Osaka"/>
              <a:cs typeface="Osaka"/>
            </a:endParaRPr>
          </a:p>
          <a:p>
            <a:pPr marL="115888" indent="-115888" algn="l">
              <a:lnSpc>
                <a:spcPct val="100000"/>
              </a:lnSpc>
              <a:spcBef>
                <a:spcPts val="0"/>
              </a:spcBef>
              <a:buClr>
                <a:srgbClr val="FF0000"/>
              </a:buClr>
              <a:buSzPct val="115000"/>
              <a:buFontTx/>
              <a:buChar char="•"/>
              <a:defRPr/>
            </a:pPr>
            <a:r>
              <a:rPr lang="en-US" sz="1600" b="0" dirty="0">
                <a:solidFill>
                  <a:srgbClr val="000000"/>
                </a:solidFill>
              </a:rPr>
              <a:t>  Supporting campaigns management with timely customer information</a:t>
            </a:r>
          </a:p>
          <a:p>
            <a:pPr marL="115888" indent="-115888" algn="l">
              <a:lnSpc>
                <a:spcPct val="100000"/>
              </a:lnSpc>
              <a:spcBef>
                <a:spcPts val="0"/>
              </a:spcBef>
              <a:buClr>
                <a:srgbClr val="FF0000"/>
              </a:buClr>
              <a:buSzPct val="115000"/>
              <a:buFontTx/>
              <a:buChar char="•"/>
              <a:defRPr/>
            </a:pPr>
            <a:r>
              <a:rPr lang="en-US" sz="1600" b="0" dirty="0">
                <a:solidFill>
                  <a:srgbClr val="000000"/>
                </a:solidFill>
              </a:rPr>
              <a:t>Reducing batch windows while data increases and improving the performance of ETL and  reporting </a:t>
            </a:r>
          </a:p>
        </p:txBody>
      </p:sp>
      <p:sp>
        <p:nvSpPr>
          <p:cNvPr id="4105" name="Rectangle 33"/>
          <p:cNvSpPr txBox="1">
            <a:spLocks noChangeArrowheads="1"/>
          </p:cNvSpPr>
          <p:nvPr/>
        </p:nvSpPr>
        <p:spPr bwMode="auto">
          <a:xfrm>
            <a:off x="469900" y="88902"/>
            <a:ext cx="8991600" cy="941388"/>
          </a:xfrm>
          <a:prstGeom prst="rect">
            <a:avLst/>
          </a:prstGeom>
          <a:noFill/>
          <a:ln w="9525">
            <a:noFill/>
            <a:miter lim="800000"/>
            <a:headEnd/>
            <a:tailEnd/>
          </a:ln>
        </p:spPr>
        <p:txBody>
          <a:bodyPr/>
          <a:lstStyle/>
          <a:p>
            <a:pPr algn="l">
              <a:buClr>
                <a:srgbClr val="829E7E"/>
              </a:buClr>
            </a:pPr>
            <a:endParaRPr lang="en-US" sz="1600" b="0">
              <a:solidFill>
                <a:srgbClr val="829E7E"/>
              </a:solidFill>
              <a:ea typeface="MS PGothic" pitchFamily="34" charset="-128"/>
              <a:cs typeface="Arial" pitchFamily="34" charset="0"/>
            </a:endParaRPr>
          </a:p>
        </p:txBody>
      </p:sp>
      <p:sp>
        <p:nvSpPr>
          <p:cNvPr id="4106" name="Title 15"/>
          <p:cNvSpPr>
            <a:spLocks noGrp="1"/>
          </p:cNvSpPr>
          <p:nvPr>
            <p:ph type="title"/>
          </p:nvPr>
        </p:nvSpPr>
        <p:spPr>
          <a:xfrm>
            <a:off x="879475" y="285751"/>
            <a:ext cx="8496300" cy="941388"/>
          </a:xfrm>
        </p:spPr>
        <p:txBody>
          <a:bodyPr/>
          <a:lstStyle/>
          <a:p>
            <a:r>
              <a:rPr lang="en-US" sz="2800" dirty="0" smtClean="0"/>
              <a:t>Customer Example: Real-Time DW on </a:t>
            </a:r>
            <a:r>
              <a:rPr lang="en-US" sz="2800" dirty="0" err="1" smtClean="0"/>
              <a:t>Exadata</a:t>
            </a:r>
            <a:r>
              <a:rPr lang="en-US" dirty="0" smtClean="0"/>
              <a:t/>
            </a:r>
            <a:br>
              <a:rPr lang="en-US" dirty="0" smtClean="0"/>
            </a:br>
            <a:r>
              <a:rPr lang="en-US" sz="1800" dirty="0" smtClean="0">
                <a:solidFill>
                  <a:schemeClr val="tx2"/>
                </a:solidFill>
              </a:rPr>
              <a:t>AVEA</a:t>
            </a:r>
            <a:r>
              <a:rPr lang="en-US" sz="1800" dirty="0" smtClean="0">
                <a:solidFill>
                  <a:schemeClr val="accent1"/>
                </a:solidFill>
              </a:rPr>
              <a:t/>
            </a:r>
            <a:br>
              <a:rPr lang="en-US" sz="1800" dirty="0" smtClean="0">
                <a:solidFill>
                  <a:schemeClr val="accent1"/>
                </a:solidFill>
              </a:rPr>
            </a:br>
            <a:endParaRPr lang="en-US" dirty="0" smtClean="0"/>
          </a:p>
        </p:txBody>
      </p:sp>
      <p:pic>
        <p:nvPicPr>
          <p:cNvPr id="4107" name="Picture 4"/>
          <p:cNvPicPr>
            <a:picLocks noChangeAspect="1" noChangeArrowheads="1"/>
          </p:cNvPicPr>
          <p:nvPr/>
        </p:nvPicPr>
        <p:blipFill>
          <a:blip r:embed="rId3" cstate="print"/>
          <a:srcRect/>
          <a:stretch>
            <a:fillRect/>
          </a:stretch>
        </p:blipFill>
        <p:spPr bwMode="auto">
          <a:xfrm>
            <a:off x="647700" y="1430158"/>
            <a:ext cx="2060574" cy="765356"/>
          </a:xfrm>
          <a:prstGeom prst="rect">
            <a:avLst/>
          </a:prstGeom>
          <a:noFill/>
          <a:ln w="9525">
            <a:noFill/>
            <a:miter lim="800000"/>
            <a:headEnd/>
            <a:tailEnd/>
          </a:ln>
        </p:spPr>
      </p:pic>
      <p:sp>
        <p:nvSpPr>
          <p:cNvPr id="16" name="Rectangle 15"/>
          <p:cNvSpPr/>
          <p:nvPr/>
        </p:nvSpPr>
        <p:spPr>
          <a:xfrm>
            <a:off x="266701" y="3179763"/>
            <a:ext cx="3851276" cy="2070310"/>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347663" indent="-231775" algn="l">
              <a:spcBef>
                <a:spcPts val="400"/>
              </a:spcBef>
              <a:buClr>
                <a:srgbClr val="829E7E"/>
              </a:buClr>
              <a:defRPr/>
            </a:pPr>
            <a:r>
              <a:rPr lang="en-US" sz="1600" b="0" dirty="0">
                <a:solidFill>
                  <a:srgbClr val="FF0000"/>
                </a:solidFill>
                <a:ea typeface="Osaka"/>
                <a:cs typeface="Osaka"/>
              </a:rPr>
              <a:t>Solution</a:t>
            </a:r>
          </a:p>
          <a:p>
            <a:pPr marL="115888" indent="-115888" algn="l">
              <a:spcBef>
                <a:spcPts val="400"/>
              </a:spcBef>
              <a:buClr>
                <a:srgbClr val="FF0000"/>
              </a:buClr>
              <a:buSzPct val="115000"/>
              <a:buFontTx/>
              <a:buChar char="•"/>
              <a:defRPr/>
            </a:pPr>
            <a:r>
              <a:rPr lang="en-US" sz="1600" b="0" dirty="0" err="1" smtClean="0">
                <a:solidFill>
                  <a:srgbClr val="000000"/>
                </a:solidFill>
              </a:rPr>
              <a:t>GoldenGate</a:t>
            </a:r>
            <a:r>
              <a:rPr lang="en-US" sz="1600" b="0" dirty="0" smtClean="0">
                <a:solidFill>
                  <a:srgbClr val="000000"/>
                </a:solidFill>
              </a:rPr>
              <a:t> </a:t>
            </a:r>
            <a:r>
              <a:rPr lang="en-US" sz="1600" b="0" dirty="0">
                <a:solidFill>
                  <a:srgbClr val="000000"/>
                </a:solidFill>
              </a:rPr>
              <a:t>feeds real-time data from CRM, Billing and other key systems to </a:t>
            </a:r>
            <a:r>
              <a:rPr lang="en-US" sz="1600" b="0" dirty="0" smtClean="0">
                <a:solidFill>
                  <a:srgbClr val="000000"/>
                </a:solidFill>
              </a:rPr>
              <a:t>ODS</a:t>
            </a:r>
            <a:endParaRPr lang="en-US" sz="1600" b="0" dirty="0">
              <a:solidFill>
                <a:srgbClr val="000000"/>
              </a:solidFill>
            </a:endParaRPr>
          </a:p>
          <a:p>
            <a:pPr marL="115888" indent="-115888" algn="l">
              <a:spcBef>
                <a:spcPts val="400"/>
              </a:spcBef>
              <a:buClr>
                <a:srgbClr val="FF0000"/>
              </a:buClr>
              <a:buSzPct val="115000"/>
              <a:buFontTx/>
              <a:buChar char="•"/>
              <a:defRPr/>
            </a:pPr>
            <a:r>
              <a:rPr lang="en-US" sz="1600" b="0" dirty="0">
                <a:solidFill>
                  <a:srgbClr val="000000"/>
                </a:solidFill>
              </a:rPr>
              <a:t> </a:t>
            </a:r>
            <a:r>
              <a:rPr lang="en-US" sz="1600" b="0" dirty="0" smtClean="0">
                <a:solidFill>
                  <a:srgbClr val="000000"/>
                </a:solidFill>
              </a:rPr>
              <a:t>ODI extracts </a:t>
            </a:r>
            <a:r>
              <a:rPr lang="en-US" sz="1600" b="0" dirty="0">
                <a:solidFill>
                  <a:srgbClr val="000000"/>
                </a:solidFill>
              </a:rPr>
              <a:t>from the ODS and loads near real-time data to </a:t>
            </a:r>
            <a:r>
              <a:rPr lang="en-US" sz="1600" b="0" dirty="0" err="1">
                <a:solidFill>
                  <a:srgbClr val="000000"/>
                </a:solidFill>
              </a:rPr>
              <a:t>Exadata</a:t>
            </a:r>
            <a:r>
              <a:rPr lang="en-US" sz="1600" b="0" dirty="0">
                <a:solidFill>
                  <a:srgbClr val="000000"/>
                </a:solidFill>
              </a:rPr>
              <a:t> DW</a:t>
            </a:r>
          </a:p>
          <a:p>
            <a:pPr marL="115888" indent="-115888" algn="l">
              <a:spcBef>
                <a:spcPts val="400"/>
              </a:spcBef>
              <a:buClr>
                <a:srgbClr val="FF0000"/>
              </a:buClr>
              <a:buSzPct val="115000"/>
              <a:buFontTx/>
              <a:buChar char="•"/>
              <a:defRPr/>
            </a:pPr>
            <a:r>
              <a:rPr lang="en-US" sz="1600" b="0" dirty="0">
                <a:solidFill>
                  <a:srgbClr val="000000"/>
                </a:solidFill>
              </a:rPr>
              <a:t>New solution replaced IBM Infosphere Data Stage</a:t>
            </a:r>
          </a:p>
          <a:p>
            <a:pPr marL="115888" indent="-115888" algn="l">
              <a:spcBef>
                <a:spcPts val="400"/>
              </a:spcBef>
              <a:buClr>
                <a:srgbClr val="FF0000"/>
              </a:buClr>
              <a:buSzPct val="115000"/>
              <a:buFontTx/>
              <a:buChar char="•"/>
              <a:defRPr/>
            </a:pPr>
            <a:r>
              <a:rPr lang="en-US" sz="1600" b="0" dirty="0">
                <a:solidFill>
                  <a:srgbClr val="000000"/>
                </a:solidFill>
              </a:rPr>
              <a:t>OBI EE is used for real-time reporting</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3"/>
          <p:cNvPicPr>
            <a:picLocks noChangeAspect="1" noChangeArrowheads="1"/>
          </p:cNvPicPr>
          <p:nvPr/>
        </p:nvPicPr>
        <p:blipFill>
          <a:blip r:embed="rId3" cstate="print"/>
          <a:srcRect/>
          <a:stretch>
            <a:fillRect/>
          </a:stretch>
        </p:blipFill>
        <p:spPr bwMode="auto">
          <a:xfrm>
            <a:off x="2057400" y="1622425"/>
            <a:ext cx="4953000" cy="3787775"/>
          </a:xfrm>
          <a:prstGeom prst="rect">
            <a:avLst/>
          </a:prstGeom>
          <a:noFill/>
          <a:ln w="9525" algn="ctr">
            <a:noFill/>
            <a:miter lim="800000"/>
            <a:headEnd/>
            <a:tailEnd/>
          </a:ln>
        </p:spPr>
      </p:pic>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p:cNvSpPr>
            <a:spLocks noChangeArrowheads="1"/>
          </p:cNvSpPr>
          <p:nvPr/>
        </p:nvSpPr>
        <p:spPr bwMode="auto">
          <a:xfrm>
            <a:off x="0" y="6172200"/>
            <a:ext cx="9144000" cy="304800"/>
          </a:xfrm>
          <a:prstGeom prst="rect">
            <a:avLst/>
          </a:prstGeom>
          <a:noFill/>
          <a:ln w="9525">
            <a:noFill/>
            <a:miter lim="800000"/>
            <a:headEnd type="none" w="sm" len="sm"/>
            <a:tailEnd type="none" w="sm" len="sm"/>
          </a:ln>
        </p:spPr>
        <p:txBody>
          <a:bodyPr wrap="none" anchor="ctr"/>
          <a:lstStyle/>
          <a:p>
            <a:pPr>
              <a:buClr>
                <a:srgbClr val="667263"/>
              </a:buClr>
            </a:pPr>
            <a:endParaRPr lang="it-IT">
              <a:solidFill>
                <a:srgbClr val="000000"/>
              </a:solidFill>
              <a:latin typeface="Arial" charset="0"/>
            </a:endParaRPr>
          </a:p>
        </p:txBody>
      </p:sp>
      <p:sp>
        <p:nvSpPr>
          <p:cNvPr id="70659" name="Rectangle 10"/>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lIns="92075" tIns="46038" rIns="92075" bIns="46038" anchor="ctr">
            <a:spAutoFit/>
          </a:bodyPr>
          <a:lstStyle/>
          <a:p>
            <a:pPr>
              <a:buClr>
                <a:srgbClr val="667263"/>
              </a:buClr>
            </a:pPr>
            <a:endParaRPr lang="it-IT">
              <a:solidFill>
                <a:srgbClr val="000000"/>
              </a:solidFill>
              <a:latin typeface="Arial" charset="0"/>
            </a:endParaRPr>
          </a:p>
        </p:txBody>
      </p:sp>
      <p:pic>
        <p:nvPicPr>
          <p:cNvPr id="70660" name="Picture 29"/>
          <p:cNvPicPr>
            <a:picLocks noChangeAspect="1" noChangeArrowheads="1"/>
          </p:cNvPicPr>
          <p:nvPr/>
        </p:nvPicPr>
        <p:blipFill>
          <a:blip r:embed="rId3" cstate="print"/>
          <a:srcRect/>
          <a:stretch>
            <a:fillRect/>
          </a:stretch>
        </p:blipFill>
        <p:spPr bwMode="auto">
          <a:xfrm>
            <a:off x="1425575" y="3041650"/>
            <a:ext cx="6280150" cy="78581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ChangeArrowheads="1"/>
          </p:cNvSpPr>
          <p:nvPr/>
        </p:nvSpPr>
        <p:spPr bwMode="auto">
          <a:xfrm>
            <a:off x="0" y="1"/>
            <a:ext cx="9144000" cy="6858000"/>
          </a:xfrm>
          <a:prstGeom prst="rect">
            <a:avLst/>
          </a:prstGeom>
          <a:solidFill>
            <a:schemeClr val="bg1"/>
          </a:solidFill>
          <a:ln w="9525" algn="ctr">
            <a:noFill/>
            <a:miter lim="800000"/>
            <a:headEnd/>
            <a:tailEnd/>
          </a:ln>
        </p:spPr>
        <p:txBody>
          <a:bodyPr wrap="none" lIns="92067" tIns="46034" rIns="92067" bIns="46034" anchor="ctr"/>
          <a:lstStyle/>
          <a:p>
            <a:endParaRPr lang="en-US"/>
          </a:p>
        </p:txBody>
      </p:sp>
      <p:sp>
        <p:nvSpPr>
          <p:cNvPr id="21507" name="Rectangle 1027"/>
          <p:cNvSpPr>
            <a:spLocks noChangeArrowheads="1"/>
          </p:cNvSpPr>
          <p:nvPr/>
        </p:nvSpPr>
        <p:spPr bwMode="auto">
          <a:xfrm>
            <a:off x="0" y="6172201"/>
            <a:ext cx="9144000" cy="304800"/>
          </a:xfrm>
          <a:prstGeom prst="rect">
            <a:avLst/>
          </a:prstGeom>
          <a:noFill/>
          <a:ln w="9525">
            <a:noFill/>
            <a:miter lim="800000"/>
            <a:headEnd type="none" w="sm" len="sm"/>
            <a:tailEnd type="none" w="sm" len="sm"/>
          </a:ln>
        </p:spPr>
        <p:txBody>
          <a:bodyPr wrap="none" lIns="91432" tIns="45716" rIns="91432" bIns="45716" anchor="ctr"/>
          <a:lstStyle/>
          <a:p>
            <a:endParaRPr lang="en-US"/>
          </a:p>
        </p:txBody>
      </p:sp>
      <p:pic>
        <p:nvPicPr>
          <p:cNvPr id="21508" name="Picture 1030"/>
          <p:cNvPicPr>
            <a:picLocks noChangeAspect="1" noChangeArrowheads="1"/>
          </p:cNvPicPr>
          <p:nvPr/>
        </p:nvPicPr>
        <p:blipFill>
          <a:blip r:embed="rId3" cstate="print"/>
          <a:srcRect/>
          <a:stretch>
            <a:fillRect/>
          </a:stretch>
        </p:blipFill>
        <p:spPr bwMode="auto">
          <a:xfrm>
            <a:off x="1425575" y="3041655"/>
            <a:ext cx="6280150" cy="78581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ChangeArrowheads="1"/>
          </p:cNvSpPr>
          <p:nvPr/>
        </p:nvSpPr>
        <p:spPr bwMode="auto">
          <a:xfrm>
            <a:off x="0" y="6172200"/>
            <a:ext cx="9144000" cy="304800"/>
          </a:xfrm>
          <a:prstGeom prst="rect">
            <a:avLst/>
          </a:prstGeom>
          <a:noFill/>
          <a:ln w="9525">
            <a:noFill/>
            <a:miter lim="800000"/>
            <a:headEnd type="none" w="sm" len="sm"/>
            <a:tailEnd type="none" w="sm" len="sm"/>
          </a:ln>
        </p:spPr>
        <p:txBody>
          <a:bodyPr wrap="none" anchor="ctr"/>
          <a:lstStyle/>
          <a:p>
            <a:pPr>
              <a:buClr>
                <a:srgbClr val="667263"/>
              </a:buClr>
            </a:pPr>
            <a:endParaRPr lang="it-IT">
              <a:solidFill>
                <a:srgbClr val="000000"/>
              </a:solidFill>
              <a:latin typeface="Arial" charset="0"/>
            </a:endParaRPr>
          </a:p>
        </p:txBody>
      </p:sp>
      <p:sp>
        <p:nvSpPr>
          <p:cNvPr id="22531" name="Rectangle 10"/>
          <p:cNvSpPr>
            <a:spLocks noChangeArrowheads="1"/>
          </p:cNvSpPr>
          <p:nvPr/>
        </p:nvSpPr>
        <p:spPr bwMode="auto">
          <a:xfrm>
            <a:off x="0" y="0"/>
            <a:ext cx="9144000" cy="6858000"/>
          </a:xfrm>
          <a:prstGeom prst="rect">
            <a:avLst/>
          </a:prstGeom>
          <a:solidFill>
            <a:schemeClr val="bg1"/>
          </a:solidFill>
          <a:ln w="9525">
            <a:noFill/>
            <a:miter lim="800000"/>
            <a:headEnd/>
            <a:tailEnd/>
          </a:ln>
        </p:spPr>
        <p:txBody>
          <a:bodyPr wrap="none" lIns="92075" tIns="46038" rIns="92075" bIns="46038" anchor="ctr">
            <a:spAutoFit/>
          </a:bodyPr>
          <a:lstStyle/>
          <a:p>
            <a:pPr>
              <a:buClr>
                <a:srgbClr val="667263"/>
              </a:buClr>
            </a:pPr>
            <a:endParaRPr lang="it-IT">
              <a:solidFill>
                <a:srgbClr val="000000"/>
              </a:solidFill>
              <a:latin typeface="Arial" charset="0"/>
            </a:endParaRPr>
          </a:p>
        </p:txBody>
      </p:sp>
      <p:pic>
        <p:nvPicPr>
          <p:cNvPr id="22532" name="Picture 29"/>
          <p:cNvPicPr>
            <a:picLocks noChangeAspect="1" noChangeArrowheads="1"/>
          </p:cNvPicPr>
          <p:nvPr/>
        </p:nvPicPr>
        <p:blipFill>
          <a:blip r:embed="rId3" cstate="print"/>
          <a:srcRect/>
          <a:stretch>
            <a:fillRect/>
          </a:stretch>
        </p:blipFill>
        <p:spPr bwMode="auto">
          <a:xfrm>
            <a:off x="1425575" y="3041650"/>
            <a:ext cx="6280150" cy="78581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ChangeArrowheads="1"/>
          </p:cNvSpPr>
          <p:nvPr/>
        </p:nvSpPr>
        <p:spPr bwMode="auto">
          <a:xfrm>
            <a:off x="0" y="1"/>
            <a:ext cx="9144000" cy="6858000"/>
          </a:xfrm>
          <a:prstGeom prst="rect">
            <a:avLst/>
          </a:prstGeom>
          <a:solidFill>
            <a:schemeClr val="bg1"/>
          </a:solidFill>
          <a:ln w="9525" algn="ctr">
            <a:noFill/>
            <a:miter lim="800000"/>
            <a:headEnd/>
            <a:tailEnd/>
          </a:ln>
        </p:spPr>
        <p:txBody>
          <a:bodyPr wrap="none" lIns="92067" tIns="46034" rIns="92067" bIns="46034" anchor="ctr"/>
          <a:lstStyle/>
          <a:p>
            <a:endParaRPr lang="en-US"/>
          </a:p>
        </p:txBody>
      </p:sp>
      <p:sp>
        <p:nvSpPr>
          <p:cNvPr id="21507" name="Rectangle 1027"/>
          <p:cNvSpPr>
            <a:spLocks noChangeArrowheads="1"/>
          </p:cNvSpPr>
          <p:nvPr/>
        </p:nvSpPr>
        <p:spPr bwMode="auto">
          <a:xfrm>
            <a:off x="0" y="6172201"/>
            <a:ext cx="9144000" cy="304800"/>
          </a:xfrm>
          <a:prstGeom prst="rect">
            <a:avLst/>
          </a:prstGeom>
          <a:noFill/>
          <a:ln w="9525">
            <a:noFill/>
            <a:miter lim="800000"/>
            <a:headEnd type="none" w="sm" len="sm"/>
            <a:tailEnd type="none" w="sm" len="sm"/>
          </a:ln>
        </p:spPr>
        <p:txBody>
          <a:bodyPr wrap="none" lIns="91432" tIns="45716" rIns="91432" bIns="45716" anchor="ctr"/>
          <a:lstStyle/>
          <a:p>
            <a:endParaRPr lang="en-US"/>
          </a:p>
        </p:txBody>
      </p:sp>
      <p:pic>
        <p:nvPicPr>
          <p:cNvPr id="21508" name="Picture 1030"/>
          <p:cNvPicPr>
            <a:picLocks noChangeAspect="1" noChangeArrowheads="1"/>
          </p:cNvPicPr>
          <p:nvPr/>
        </p:nvPicPr>
        <p:blipFill>
          <a:blip r:embed="rId3" cstate="print"/>
          <a:srcRect/>
          <a:stretch>
            <a:fillRect/>
          </a:stretch>
        </p:blipFill>
        <p:spPr bwMode="auto">
          <a:xfrm>
            <a:off x="1425575" y="3041655"/>
            <a:ext cx="6280150" cy="78581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762000" y="228600"/>
            <a:ext cx="7772400" cy="1143000"/>
          </a:xfrm>
        </p:spPr>
        <p:txBody>
          <a:bodyPr/>
          <a:lstStyle/>
          <a:p>
            <a:r>
              <a:rPr lang="en-US" sz="2000" dirty="0" smtClean="0"/>
              <a:t>Oracle Data Integration</a:t>
            </a:r>
            <a:br>
              <a:rPr lang="en-US" sz="2000" dirty="0" smtClean="0"/>
            </a:br>
            <a:r>
              <a:rPr lang="en-US" sz="1600" b="0" dirty="0" smtClean="0">
                <a:solidFill>
                  <a:srgbClr val="FF0000"/>
                </a:solidFill>
              </a:rPr>
              <a:t>The solution for enterprise-wide real-time data</a:t>
            </a:r>
          </a:p>
        </p:txBody>
      </p:sp>
      <p:grpSp>
        <p:nvGrpSpPr>
          <p:cNvPr id="3" name="Circular Arrow 25"/>
          <p:cNvGrpSpPr>
            <a:grpSpLocks/>
          </p:cNvGrpSpPr>
          <p:nvPr/>
        </p:nvGrpSpPr>
        <p:grpSpPr bwMode="auto">
          <a:xfrm>
            <a:off x="2816235" y="3054351"/>
            <a:ext cx="3090863" cy="1627188"/>
            <a:chOff x="1774" y="1905"/>
            <a:chExt cx="1947" cy="1025"/>
          </a:xfrm>
        </p:grpSpPr>
        <p:pic>
          <p:nvPicPr>
            <p:cNvPr id="70704" name="Circular Arrow 25"/>
            <p:cNvPicPr>
              <a:picLocks noChangeArrowheads="1"/>
            </p:cNvPicPr>
            <p:nvPr/>
          </p:nvPicPr>
          <p:blipFill>
            <a:blip r:embed="rId3" cstate="print"/>
            <a:srcRect/>
            <a:stretch>
              <a:fillRect/>
            </a:stretch>
          </p:blipFill>
          <p:spPr bwMode="auto">
            <a:xfrm>
              <a:off x="1774" y="1905"/>
              <a:ext cx="1947" cy="1025"/>
            </a:xfrm>
            <a:prstGeom prst="rect">
              <a:avLst/>
            </a:prstGeom>
            <a:noFill/>
            <a:ln w="9525">
              <a:noFill/>
              <a:miter lim="800000"/>
              <a:headEnd/>
              <a:tailEnd/>
            </a:ln>
          </p:spPr>
        </p:pic>
        <p:sp>
          <p:nvSpPr>
            <p:cNvPr id="70705" name="Text Box 5"/>
            <p:cNvSpPr txBox="1">
              <a:spLocks noChangeArrowheads="1"/>
            </p:cNvSpPr>
            <p:nvPr/>
          </p:nvSpPr>
          <p:spPr bwMode="auto">
            <a:xfrm rot="10800000">
              <a:off x="2189" y="1293"/>
              <a:ext cx="1242" cy="1315"/>
            </a:xfrm>
            <a:prstGeom prst="rect">
              <a:avLst/>
            </a:prstGeom>
            <a:noFill/>
            <a:ln w="9525">
              <a:noFill/>
              <a:miter lim="800000"/>
              <a:headEnd/>
              <a:tailEnd/>
            </a:ln>
          </p:spPr>
          <p:txBody>
            <a:bodyPr rot="10800000" lIns="0" tIns="0" rIns="0" bIns="0"/>
            <a:lstStyle/>
            <a:p>
              <a:pPr>
                <a:lnSpc>
                  <a:spcPct val="85000"/>
                </a:lnSpc>
                <a:buClr>
                  <a:srgbClr val="667263"/>
                </a:buClr>
              </a:pPr>
              <a:endParaRPr lang="it-IT" sz="1200" b="0" dirty="0">
                <a:solidFill>
                  <a:srgbClr val="FFFFFF"/>
                </a:solidFill>
              </a:endParaRPr>
            </a:p>
          </p:txBody>
        </p:sp>
      </p:grpSp>
      <p:sp>
        <p:nvSpPr>
          <p:cNvPr id="12" name="TextBox 11"/>
          <p:cNvSpPr txBox="1"/>
          <p:nvPr/>
        </p:nvSpPr>
        <p:spPr>
          <a:xfrm>
            <a:off x="654050" y="5336392"/>
            <a:ext cx="7924800" cy="590923"/>
          </a:xfrm>
          <a:prstGeom prst="rect">
            <a:avLst/>
          </a:prstGeom>
        </p:spPr>
        <p:style>
          <a:lnRef idx="0">
            <a:schemeClr val="accent3"/>
          </a:lnRef>
          <a:fillRef idx="3">
            <a:schemeClr val="accent3"/>
          </a:fillRef>
          <a:effectRef idx="3">
            <a:schemeClr val="accent3"/>
          </a:effectRef>
          <a:fontRef idx="minor">
            <a:schemeClr val="lt1"/>
          </a:fontRef>
        </p:style>
        <p:txBody>
          <a:bodyPr lIns="91432" tIns="45716" rIns="91432" bIns="45716">
            <a:spAutoFit/>
          </a:bodyPr>
          <a:lstStyle/>
          <a:p>
            <a:pPr>
              <a:buClr>
                <a:srgbClr val="667263"/>
              </a:buClr>
              <a:defRPr/>
            </a:pPr>
            <a:r>
              <a:rPr lang="en-US" sz="1800" dirty="0">
                <a:solidFill>
                  <a:srgbClr val="000000"/>
                </a:solidFill>
                <a:cs typeface="Arial" charset="0"/>
              </a:rPr>
              <a:t>Dramatically improve the accessibility, reliability, and </a:t>
            </a:r>
            <a:br>
              <a:rPr lang="en-US" sz="1800" dirty="0">
                <a:solidFill>
                  <a:srgbClr val="000000"/>
                </a:solidFill>
                <a:cs typeface="Arial" charset="0"/>
              </a:rPr>
            </a:br>
            <a:r>
              <a:rPr lang="en-US" sz="1800" dirty="0">
                <a:solidFill>
                  <a:srgbClr val="000000"/>
                </a:solidFill>
                <a:cs typeface="Arial" charset="0"/>
              </a:rPr>
              <a:t>quality of critical data across enterprise systems  </a:t>
            </a:r>
          </a:p>
        </p:txBody>
      </p:sp>
      <p:sp>
        <p:nvSpPr>
          <p:cNvPr id="15" name="Circular Arrow 14"/>
          <p:cNvSpPr/>
          <p:nvPr/>
        </p:nvSpPr>
        <p:spPr bwMode="auto">
          <a:xfrm rot="10800000" flipH="1" flipV="1">
            <a:off x="2902740" y="1517625"/>
            <a:ext cx="3117071" cy="2972411"/>
          </a:xfrm>
          <a:prstGeom prst="circularArrow">
            <a:avLst>
              <a:gd name="adj1" fmla="val 9202"/>
              <a:gd name="adj2" fmla="val 1142319"/>
              <a:gd name="adj3" fmla="val 20556311"/>
              <a:gd name="adj4" fmla="val 10800000"/>
              <a:gd name="adj5" fmla="val 12159"/>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lstStyle/>
          <a:p>
            <a:pPr>
              <a:lnSpc>
                <a:spcPct val="85000"/>
              </a:lnSpc>
              <a:buClr>
                <a:srgbClr val="667263"/>
              </a:buClr>
              <a:defRPr/>
            </a:pPr>
            <a:endParaRPr lang="en-US" sz="1200" b="0" dirty="0">
              <a:solidFill>
                <a:srgbClr val="FFFFFF"/>
              </a:solidFill>
            </a:endParaRPr>
          </a:p>
        </p:txBody>
      </p:sp>
      <p:pic>
        <p:nvPicPr>
          <p:cNvPr id="70666" name="Picture 18" descr="C:\Documents and Settings\dhansen2\Local Settings\Temp\wze8be\Express\Express.gif"/>
          <p:cNvPicPr>
            <a:picLocks noChangeAspect="1" noChangeArrowheads="1"/>
          </p:cNvPicPr>
          <p:nvPr/>
        </p:nvPicPr>
        <p:blipFill>
          <a:blip r:embed="rId4" cstate="print"/>
          <a:srcRect/>
          <a:stretch>
            <a:fillRect/>
          </a:stretch>
        </p:blipFill>
        <p:spPr bwMode="auto">
          <a:xfrm>
            <a:off x="1962152" y="3535365"/>
            <a:ext cx="466725" cy="538163"/>
          </a:xfrm>
          <a:prstGeom prst="rect">
            <a:avLst/>
          </a:prstGeom>
          <a:noFill/>
          <a:ln w="9525">
            <a:noFill/>
            <a:miter lim="800000"/>
            <a:headEnd/>
            <a:tailEnd/>
          </a:ln>
        </p:spPr>
      </p:pic>
      <p:pic>
        <p:nvPicPr>
          <p:cNvPr id="70667" name="Picture 19" descr="C:\Documents and Settings\dhansen2\Local Settings\Temp\wz27da\Partners\Partners.gif"/>
          <p:cNvPicPr>
            <a:picLocks noChangeAspect="1" noChangeArrowheads="1"/>
          </p:cNvPicPr>
          <p:nvPr/>
        </p:nvPicPr>
        <p:blipFill>
          <a:blip r:embed="rId5" cstate="print"/>
          <a:srcRect/>
          <a:stretch>
            <a:fillRect/>
          </a:stretch>
        </p:blipFill>
        <p:spPr bwMode="auto">
          <a:xfrm>
            <a:off x="6350012" y="1477965"/>
            <a:ext cx="620713" cy="685800"/>
          </a:xfrm>
          <a:prstGeom prst="rect">
            <a:avLst/>
          </a:prstGeom>
          <a:noFill/>
          <a:ln w="9525">
            <a:noFill/>
            <a:miter lim="800000"/>
            <a:headEnd/>
            <a:tailEnd/>
          </a:ln>
        </p:spPr>
      </p:pic>
      <p:pic>
        <p:nvPicPr>
          <p:cNvPr id="70668" name="Picture 21" descr="C:\Documents and Settings\dhansen2\Local Settings\Temp\wzccf4\WhitePapers\WhitePapers.png"/>
          <p:cNvPicPr>
            <a:picLocks noChangeAspect="1" noChangeArrowheads="1"/>
          </p:cNvPicPr>
          <p:nvPr/>
        </p:nvPicPr>
        <p:blipFill>
          <a:blip r:embed="rId6" cstate="print"/>
          <a:srcRect/>
          <a:stretch>
            <a:fillRect/>
          </a:stretch>
        </p:blipFill>
        <p:spPr bwMode="auto">
          <a:xfrm>
            <a:off x="2027238" y="4144965"/>
            <a:ext cx="336550" cy="625475"/>
          </a:xfrm>
          <a:prstGeom prst="rect">
            <a:avLst/>
          </a:prstGeom>
          <a:noFill/>
          <a:ln w="9525">
            <a:noFill/>
            <a:miter lim="800000"/>
            <a:headEnd/>
            <a:tailEnd/>
          </a:ln>
        </p:spPr>
      </p:pic>
      <p:pic>
        <p:nvPicPr>
          <p:cNvPr id="70669" name="Picture 22" descr="C:\Documents and Settings\dhansen2\Local Settings\Temp\wz644\ServiceProviders\ServiceProviders.gif"/>
          <p:cNvPicPr>
            <a:picLocks noChangeAspect="1" noChangeArrowheads="1"/>
          </p:cNvPicPr>
          <p:nvPr/>
        </p:nvPicPr>
        <p:blipFill>
          <a:blip r:embed="rId7" cstate="print"/>
          <a:srcRect/>
          <a:stretch>
            <a:fillRect/>
          </a:stretch>
        </p:blipFill>
        <p:spPr bwMode="auto">
          <a:xfrm>
            <a:off x="6473825" y="4068763"/>
            <a:ext cx="433388" cy="609600"/>
          </a:xfrm>
          <a:prstGeom prst="rect">
            <a:avLst/>
          </a:prstGeom>
          <a:noFill/>
          <a:ln w="9525">
            <a:noFill/>
            <a:miter lim="800000"/>
            <a:headEnd/>
            <a:tailEnd/>
          </a:ln>
        </p:spPr>
      </p:pic>
      <p:pic>
        <p:nvPicPr>
          <p:cNvPr id="70670" name="Picture 23" descr="C:\Documents and Settings\dhansen2\Local Settings\Temp\wz5d6c\LegacySystem\LegacySystem.gif"/>
          <p:cNvPicPr>
            <a:picLocks noChangeAspect="1" noChangeArrowheads="1"/>
          </p:cNvPicPr>
          <p:nvPr/>
        </p:nvPicPr>
        <p:blipFill>
          <a:blip r:embed="rId8" cstate="print"/>
          <a:srcRect/>
          <a:stretch>
            <a:fillRect/>
          </a:stretch>
        </p:blipFill>
        <p:spPr bwMode="auto">
          <a:xfrm>
            <a:off x="2057405" y="2847983"/>
            <a:ext cx="277813" cy="550863"/>
          </a:xfrm>
          <a:prstGeom prst="rect">
            <a:avLst/>
          </a:prstGeom>
          <a:noFill/>
          <a:ln w="9525">
            <a:noFill/>
            <a:miter lim="800000"/>
            <a:headEnd/>
            <a:tailEnd/>
          </a:ln>
        </p:spPr>
      </p:pic>
      <p:pic>
        <p:nvPicPr>
          <p:cNvPr id="70671" name="Picture 67" descr="C:\Documents and Settings\dhansen2\Desktop\GGplaybook\DataBase.jpg"/>
          <p:cNvPicPr>
            <a:picLocks noChangeAspect="1" noChangeArrowheads="1"/>
          </p:cNvPicPr>
          <p:nvPr/>
        </p:nvPicPr>
        <p:blipFill>
          <a:blip r:embed="rId9" cstate="print"/>
          <a:srcRect/>
          <a:stretch>
            <a:fillRect/>
          </a:stretch>
        </p:blipFill>
        <p:spPr bwMode="auto">
          <a:xfrm>
            <a:off x="2016130" y="1477972"/>
            <a:ext cx="360363" cy="530225"/>
          </a:xfrm>
          <a:prstGeom prst="rect">
            <a:avLst/>
          </a:prstGeom>
          <a:noFill/>
          <a:ln w="9525">
            <a:noFill/>
            <a:miter lim="800000"/>
            <a:headEnd/>
            <a:tailEnd/>
          </a:ln>
        </p:spPr>
      </p:pic>
      <p:pic>
        <p:nvPicPr>
          <p:cNvPr id="70672" name="Picture 26" descr="C:\Documents and Settings\dhansen2\Local Settings\Temp\wzc6b7\Customer\Customer.gif"/>
          <p:cNvPicPr>
            <a:picLocks noChangeAspect="1" noChangeArrowheads="1"/>
          </p:cNvPicPr>
          <p:nvPr/>
        </p:nvPicPr>
        <p:blipFill>
          <a:blip r:embed="rId10" cstate="print"/>
          <a:srcRect/>
          <a:stretch>
            <a:fillRect/>
          </a:stretch>
        </p:blipFill>
        <p:spPr bwMode="auto">
          <a:xfrm>
            <a:off x="6526225" y="3068640"/>
            <a:ext cx="268287" cy="847725"/>
          </a:xfrm>
          <a:prstGeom prst="rect">
            <a:avLst/>
          </a:prstGeom>
          <a:noFill/>
          <a:ln w="9525">
            <a:noFill/>
            <a:miter lim="800000"/>
            <a:headEnd/>
            <a:tailEnd/>
          </a:ln>
        </p:spPr>
      </p:pic>
      <p:pic>
        <p:nvPicPr>
          <p:cNvPr id="70673" name="Picture 27" descr="C:\Documents and Settings\dhansen2\Local Settings\Temp\wz7eeb\SalesForecasting\SalesForecasting.gif"/>
          <p:cNvPicPr>
            <a:picLocks noChangeAspect="1" noChangeArrowheads="1"/>
          </p:cNvPicPr>
          <p:nvPr/>
        </p:nvPicPr>
        <p:blipFill>
          <a:blip r:embed="rId11" cstate="print"/>
          <a:srcRect/>
          <a:stretch>
            <a:fillRect/>
          </a:stretch>
        </p:blipFill>
        <p:spPr bwMode="auto">
          <a:xfrm>
            <a:off x="6324601" y="2319347"/>
            <a:ext cx="609600" cy="547687"/>
          </a:xfrm>
          <a:prstGeom prst="rect">
            <a:avLst/>
          </a:prstGeom>
          <a:noFill/>
          <a:ln w="9525">
            <a:noFill/>
            <a:miter lim="800000"/>
            <a:headEnd/>
            <a:tailEnd/>
          </a:ln>
        </p:spPr>
      </p:pic>
      <p:pic>
        <p:nvPicPr>
          <p:cNvPr id="70674" name="Picture 28" descr="C:\Documents and Settings\dhansen2\Local Settings\Temp\wzb3a7\DataIntegration\DataIntegration.gif"/>
          <p:cNvPicPr>
            <a:picLocks noChangeAspect="1" noChangeArrowheads="1"/>
          </p:cNvPicPr>
          <p:nvPr/>
        </p:nvPicPr>
        <p:blipFill>
          <a:blip r:embed="rId12" cstate="print"/>
          <a:srcRect/>
          <a:stretch>
            <a:fillRect/>
          </a:stretch>
        </p:blipFill>
        <p:spPr bwMode="auto">
          <a:xfrm>
            <a:off x="1828802" y="2165358"/>
            <a:ext cx="733425" cy="606425"/>
          </a:xfrm>
          <a:prstGeom prst="rect">
            <a:avLst/>
          </a:prstGeom>
          <a:noFill/>
          <a:ln w="9525">
            <a:noFill/>
            <a:miter lim="800000"/>
            <a:headEnd/>
            <a:tailEnd/>
          </a:ln>
        </p:spPr>
      </p:pic>
      <p:grpSp>
        <p:nvGrpSpPr>
          <p:cNvPr id="4" name="Group 32"/>
          <p:cNvGrpSpPr>
            <a:grpSpLocks/>
          </p:cNvGrpSpPr>
          <p:nvPr/>
        </p:nvGrpSpPr>
        <p:grpSpPr bwMode="auto">
          <a:xfrm>
            <a:off x="3124200" y="3365518"/>
            <a:ext cx="2641600" cy="381000"/>
            <a:chOff x="3213100" y="3471863"/>
            <a:chExt cx="2514600" cy="381000"/>
          </a:xfrm>
        </p:grpSpPr>
        <p:sp>
          <p:nvSpPr>
            <p:cNvPr id="2" name="Rectangle 29"/>
            <p:cNvSpPr>
              <a:spLocks noChangeArrowheads="1"/>
            </p:cNvSpPr>
            <p:nvPr/>
          </p:nvSpPr>
          <p:spPr bwMode="auto">
            <a:xfrm>
              <a:off x="3365500" y="3471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0703" name="TextBox 30"/>
            <p:cNvSpPr txBox="1">
              <a:spLocks noChangeArrowheads="1"/>
            </p:cNvSpPr>
            <p:nvPr/>
          </p:nvSpPr>
          <p:spPr bwMode="auto">
            <a:xfrm>
              <a:off x="3213100" y="3505200"/>
              <a:ext cx="2514600" cy="313932"/>
            </a:xfrm>
            <a:prstGeom prst="rect">
              <a:avLst/>
            </a:prstGeom>
            <a:noFill/>
            <a:ln w="9525">
              <a:noFill/>
              <a:miter lim="800000"/>
              <a:headEnd/>
              <a:tailEnd/>
            </a:ln>
          </p:spPr>
          <p:txBody>
            <a:bodyPr>
              <a:spAutoFit/>
            </a:bodyPr>
            <a:lstStyle/>
            <a:p>
              <a:pPr>
                <a:buClr>
                  <a:srgbClr val="667263"/>
                </a:buClr>
              </a:pPr>
              <a:r>
                <a:rPr lang="en-US" sz="1600" dirty="0">
                  <a:solidFill>
                    <a:srgbClr val="FFFFFF"/>
                  </a:solidFill>
                </a:rPr>
                <a:t>Web Services</a:t>
              </a:r>
            </a:p>
          </p:txBody>
        </p:sp>
      </p:grpSp>
      <p:sp>
        <p:nvSpPr>
          <p:cNvPr id="70676" name="TextBox 20"/>
          <p:cNvSpPr txBox="1">
            <a:spLocks noChangeArrowheads="1"/>
          </p:cNvSpPr>
          <p:nvPr/>
        </p:nvSpPr>
        <p:spPr bwMode="auto">
          <a:xfrm>
            <a:off x="379418" y="1482728"/>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Databases</a:t>
            </a:r>
          </a:p>
        </p:txBody>
      </p:sp>
      <p:sp>
        <p:nvSpPr>
          <p:cNvPr id="70677" name="TextBox 21"/>
          <p:cNvSpPr txBox="1">
            <a:spLocks noChangeArrowheads="1"/>
          </p:cNvSpPr>
          <p:nvPr/>
        </p:nvSpPr>
        <p:spPr bwMode="auto">
          <a:xfrm>
            <a:off x="379418" y="2068514"/>
            <a:ext cx="1438275" cy="4247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Distributed systems</a:t>
            </a:r>
          </a:p>
        </p:txBody>
      </p:sp>
      <p:sp>
        <p:nvSpPr>
          <p:cNvPr id="70678" name="TextBox 22"/>
          <p:cNvSpPr txBox="1">
            <a:spLocks noChangeArrowheads="1"/>
          </p:cNvSpPr>
          <p:nvPr/>
        </p:nvSpPr>
        <p:spPr bwMode="auto">
          <a:xfrm>
            <a:off x="379418" y="2778128"/>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Legacy systems</a:t>
            </a:r>
          </a:p>
        </p:txBody>
      </p:sp>
      <p:sp>
        <p:nvSpPr>
          <p:cNvPr id="70679" name="TextBox 24"/>
          <p:cNvSpPr txBox="1">
            <a:spLocks noChangeArrowheads="1"/>
          </p:cNvSpPr>
          <p:nvPr/>
        </p:nvSpPr>
        <p:spPr bwMode="auto">
          <a:xfrm>
            <a:off x="379418" y="3616327"/>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OLAP systems</a:t>
            </a:r>
          </a:p>
        </p:txBody>
      </p:sp>
      <p:sp>
        <p:nvSpPr>
          <p:cNvPr id="70680" name="TextBox 25"/>
          <p:cNvSpPr txBox="1">
            <a:spLocks noChangeArrowheads="1"/>
          </p:cNvSpPr>
          <p:nvPr/>
        </p:nvSpPr>
        <p:spPr bwMode="auto">
          <a:xfrm>
            <a:off x="379418" y="4325940"/>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OLTP systems</a:t>
            </a:r>
          </a:p>
        </p:txBody>
      </p:sp>
      <p:sp>
        <p:nvSpPr>
          <p:cNvPr id="70681" name="TextBox 26"/>
          <p:cNvSpPr txBox="1">
            <a:spLocks noChangeArrowheads="1"/>
          </p:cNvSpPr>
          <p:nvPr/>
        </p:nvSpPr>
        <p:spPr bwMode="auto">
          <a:xfrm>
            <a:off x="7334260" y="1423988"/>
            <a:ext cx="1635125" cy="4247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Mission critical systems and data</a:t>
            </a:r>
          </a:p>
        </p:txBody>
      </p:sp>
      <p:sp>
        <p:nvSpPr>
          <p:cNvPr id="70682" name="TextBox 28"/>
          <p:cNvSpPr txBox="1">
            <a:spLocks noChangeArrowheads="1"/>
          </p:cNvSpPr>
          <p:nvPr/>
        </p:nvSpPr>
        <p:spPr bwMode="auto">
          <a:xfrm>
            <a:off x="7334260" y="2376491"/>
            <a:ext cx="1635125" cy="757122"/>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Business Intelligence, Performance Management</a:t>
            </a:r>
          </a:p>
        </p:txBody>
      </p:sp>
      <p:sp>
        <p:nvSpPr>
          <p:cNvPr id="70683" name="TextBox 29"/>
          <p:cNvSpPr txBox="1">
            <a:spLocks noChangeArrowheads="1"/>
          </p:cNvSpPr>
          <p:nvPr/>
        </p:nvSpPr>
        <p:spPr bwMode="auto">
          <a:xfrm>
            <a:off x="7334260" y="3406782"/>
            <a:ext cx="1635125" cy="517057"/>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 Warehouses,</a:t>
            </a:r>
          </a:p>
          <a:p>
            <a:pPr>
              <a:buClr>
                <a:srgbClr val="667263"/>
              </a:buClr>
            </a:pPr>
            <a:r>
              <a:rPr lang="en-US" sz="1200" dirty="0">
                <a:solidFill>
                  <a:srgbClr val="000000"/>
                </a:solidFill>
              </a:rPr>
              <a:t>MDM</a:t>
            </a:r>
          </a:p>
        </p:txBody>
      </p:sp>
      <p:grpSp>
        <p:nvGrpSpPr>
          <p:cNvPr id="5" name="Group 34"/>
          <p:cNvGrpSpPr>
            <a:grpSpLocks/>
          </p:cNvGrpSpPr>
          <p:nvPr/>
        </p:nvGrpSpPr>
        <p:grpSpPr bwMode="auto">
          <a:xfrm>
            <a:off x="3124200" y="2863826"/>
            <a:ext cx="2641600" cy="380752"/>
            <a:chOff x="3200400" y="2506663"/>
            <a:chExt cx="2514600" cy="381000"/>
          </a:xfrm>
        </p:grpSpPr>
        <p:sp>
          <p:nvSpPr>
            <p:cNvPr id="29" name="Rectangle 29"/>
            <p:cNvSpPr>
              <a:spLocks noChangeArrowheads="1"/>
            </p:cNvSpPr>
            <p:nvPr/>
          </p:nvSpPr>
          <p:spPr bwMode="auto">
            <a:xfrm>
              <a:off x="3365500" y="25066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0699" name="TextBox 30"/>
            <p:cNvSpPr txBox="1">
              <a:spLocks noChangeArrowheads="1"/>
            </p:cNvSpPr>
            <p:nvPr/>
          </p:nvSpPr>
          <p:spPr bwMode="auto">
            <a:xfrm>
              <a:off x="3200400" y="2552700"/>
              <a:ext cx="2514600" cy="314136"/>
            </a:xfrm>
            <a:prstGeom prst="rect">
              <a:avLst/>
            </a:prstGeom>
            <a:noFill/>
            <a:ln w="9525">
              <a:noFill/>
              <a:miter lim="800000"/>
              <a:headEnd/>
              <a:tailEnd/>
            </a:ln>
          </p:spPr>
          <p:txBody>
            <a:bodyPr>
              <a:spAutoFit/>
            </a:bodyPr>
            <a:lstStyle/>
            <a:p>
              <a:pPr>
                <a:buClr>
                  <a:srgbClr val="667263"/>
                </a:buClr>
              </a:pPr>
              <a:r>
                <a:rPr lang="en-US" sz="1600" dirty="0">
                  <a:solidFill>
                    <a:srgbClr val="FFFFFF"/>
                  </a:solidFill>
                </a:rPr>
                <a:t>Data Access</a:t>
              </a:r>
            </a:p>
          </p:txBody>
        </p:sp>
      </p:grpSp>
      <p:grpSp>
        <p:nvGrpSpPr>
          <p:cNvPr id="6" name="Group 35"/>
          <p:cNvGrpSpPr>
            <a:grpSpLocks/>
          </p:cNvGrpSpPr>
          <p:nvPr/>
        </p:nvGrpSpPr>
        <p:grpSpPr bwMode="auto">
          <a:xfrm>
            <a:off x="3124200" y="2362210"/>
            <a:ext cx="2641600" cy="381000"/>
            <a:chOff x="3517900" y="1566863"/>
            <a:chExt cx="2514600" cy="381000"/>
          </a:xfrm>
        </p:grpSpPr>
        <p:sp>
          <p:nvSpPr>
            <p:cNvPr id="31" name="Rectangle 29"/>
            <p:cNvSpPr>
              <a:spLocks noChangeArrowheads="1"/>
            </p:cNvSpPr>
            <p:nvPr/>
          </p:nvSpPr>
          <p:spPr bwMode="auto">
            <a:xfrm>
              <a:off x="3683000" y="1566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0695" name="TextBox 30"/>
            <p:cNvSpPr txBox="1">
              <a:spLocks noChangeArrowheads="1"/>
            </p:cNvSpPr>
            <p:nvPr/>
          </p:nvSpPr>
          <p:spPr bwMode="auto">
            <a:xfrm>
              <a:off x="3517900" y="1612900"/>
              <a:ext cx="2514600" cy="313932"/>
            </a:xfrm>
            <a:prstGeom prst="rect">
              <a:avLst/>
            </a:prstGeom>
            <a:noFill/>
            <a:ln w="9525">
              <a:noFill/>
              <a:miter lim="800000"/>
              <a:headEnd/>
              <a:tailEnd/>
            </a:ln>
          </p:spPr>
          <p:txBody>
            <a:bodyPr>
              <a:spAutoFit/>
            </a:bodyPr>
            <a:lstStyle/>
            <a:p>
              <a:pPr>
                <a:buClr>
                  <a:srgbClr val="667263"/>
                </a:buClr>
              </a:pPr>
              <a:r>
                <a:rPr lang="en-US" sz="1600" dirty="0">
                  <a:solidFill>
                    <a:srgbClr val="FFFFFF"/>
                  </a:solidFill>
                </a:rPr>
                <a:t>Real-time Data</a:t>
              </a:r>
            </a:p>
          </p:txBody>
        </p:sp>
      </p:grpSp>
      <p:grpSp>
        <p:nvGrpSpPr>
          <p:cNvPr id="7" name="Group 32"/>
          <p:cNvGrpSpPr>
            <a:grpSpLocks/>
          </p:cNvGrpSpPr>
          <p:nvPr/>
        </p:nvGrpSpPr>
        <p:grpSpPr bwMode="auto">
          <a:xfrm>
            <a:off x="3149600" y="3818144"/>
            <a:ext cx="2641600" cy="380951"/>
            <a:chOff x="3213100" y="3471863"/>
            <a:chExt cx="2514600" cy="381000"/>
          </a:xfrm>
        </p:grpSpPr>
        <p:sp>
          <p:nvSpPr>
            <p:cNvPr id="21527" name="Rectangle 29"/>
            <p:cNvSpPr>
              <a:spLocks noChangeArrowheads="1"/>
            </p:cNvSpPr>
            <p:nvPr/>
          </p:nvSpPr>
          <p:spPr bwMode="auto">
            <a:xfrm>
              <a:off x="3365500" y="3471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0691" name="TextBox 30"/>
            <p:cNvSpPr txBox="1">
              <a:spLocks noChangeArrowheads="1"/>
            </p:cNvSpPr>
            <p:nvPr/>
          </p:nvSpPr>
          <p:spPr bwMode="auto">
            <a:xfrm>
              <a:off x="3213100" y="3505019"/>
              <a:ext cx="2514600" cy="313972"/>
            </a:xfrm>
            <a:prstGeom prst="rect">
              <a:avLst/>
            </a:prstGeom>
            <a:noFill/>
            <a:ln w="9525">
              <a:noFill/>
              <a:miter lim="800000"/>
              <a:headEnd/>
              <a:tailEnd/>
            </a:ln>
          </p:spPr>
          <p:txBody>
            <a:bodyPr>
              <a:spAutoFit/>
            </a:bodyPr>
            <a:lstStyle/>
            <a:p>
              <a:pPr>
                <a:buClr>
                  <a:srgbClr val="667263"/>
                </a:buClr>
              </a:pPr>
              <a:r>
                <a:rPr lang="en-US" sz="1600" dirty="0">
                  <a:solidFill>
                    <a:srgbClr val="FFFFFF"/>
                  </a:solidFill>
                </a:rPr>
                <a:t>Data Quality</a:t>
              </a:r>
            </a:p>
          </p:txBody>
        </p:sp>
      </p:grpSp>
      <p:sp>
        <p:nvSpPr>
          <p:cNvPr id="70687" name="TextBox 29"/>
          <p:cNvSpPr txBox="1">
            <a:spLocks noChangeArrowheads="1"/>
          </p:cNvSpPr>
          <p:nvPr/>
        </p:nvSpPr>
        <p:spPr bwMode="auto">
          <a:xfrm>
            <a:off x="7315212" y="4267203"/>
            <a:ext cx="163512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SOA</a:t>
            </a:r>
          </a:p>
        </p:txBody>
      </p:sp>
    </p:spTree>
  </p:cSld>
  <p:clrMapOvr>
    <a:masterClrMapping/>
  </p:clrMapOvr>
  <p:transition>
    <p:strips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838200" y="274639"/>
            <a:ext cx="8229600" cy="1143000"/>
          </a:xfrm>
          <a:noFill/>
          <a:ln>
            <a:miter lim="800000"/>
            <a:headEnd/>
            <a:tailEnd/>
          </a:ln>
        </p:spPr>
        <p:txBody>
          <a:bodyPr vert="horz" wrap="square" lIns="91440" tIns="45720" rIns="91440" bIns="45720" numCol="1" anchor="t" anchorCtr="0" compatLnSpc="1">
            <a:prstTxWarp prst="textNoShape">
              <a:avLst/>
            </a:prstTxWarp>
          </a:bodyPr>
          <a:lstStyle/>
          <a:p>
            <a:r>
              <a:rPr lang="en-US" sz="2800" dirty="0" smtClean="0"/>
              <a:t>GoldenGate: Key Architecture Highlights</a:t>
            </a:r>
          </a:p>
        </p:txBody>
      </p:sp>
      <p:sp>
        <p:nvSpPr>
          <p:cNvPr id="19459" name="Rectangle 3"/>
          <p:cNvSpPr>
            <a:spLocks noGrp="1" noChangeArrowheads="1"/>
          </p:cNvSpPr>
          <p:nvPr>
            <p:ph type="body" idx="1"/>
          </p:nvPr>
        </p:nvSpPr>
        <p:spPr>
          <a:xfrm>
            <a:off x="457200" y="1219200"/>
            <a:ext cx="8458200" cy="5105400"/>
          </a:xfrm>
        </p:spPr>
        <p:txBody>
          <a:bodyPr/>
          <a:lstStyle/>
          <a:p>
            <a:pPr eaLnBrk="1" hangingPunct="1">
              <a:spcAft>
                <a:spcPct val="30000"/>
              </a:spcAft>
            </a:pPr>
            <a:r>
              <a:rPr lang="en-US" sz="1800" dirty="0" smtClean="0"/>
              <a:t>Distributed Loosely Coupled Process Based Architecture</a:t>
            </a:r>
          </a:p>
          <a:p>
            <a:pPr eaLnBrk="1" hangingPunct="1">
              <a:spcAft>
                <a:spcPct val="30000"/>
              </a:spcAft>
            </a:pPr>
            <a:r>
              <a:rPr lang="en-US" sz="1800" dirty="0" smtClean="0"/>
              <a:t>Non - </a:t>
            </a:r>
            <a:r>
              <a:rPr lang="en-US" sz="1800" dirty="0" err="1" smtClean="0"/>
              <a:t>Quiesced</a:t>
            </a:r>
            <a:r>
              <a:rPr lang="en-US" sz="1800" dirty="0" smtClean="0"/>
              <a:t> Instantiation</a:t>
            </a:r>
          </a:p>
          <a:p>
            <a:pPr eaLnBrk="1" hangingPunct="1">
              <a:spcAft>
                <a:spcPct val="30000"/>
              </a:spcAft>
            </a:pPr>
            <a:r>
              <a:rPr lang="en-US" sz="1800" dirty="0" smtClean="0"/>
              <a:t>Heterogeneous Initial Load</a:t>
            </a:r>
          </a:p>
          <a:p>
            <a:pPr eaLnBrk="1" hangingPunct="1">
              <a:spcAft>
                <a:spcPct val="30000"/>
              </a:spcAft>
            </a:pPr>
            <a:r>
              <a:rPr lang="en-US" sz="1800" dirty="0" smtClean="0"/>
              <a:t>Customization: User Exits, SQL callouts, Macros</a:t>
            </a:r>
          </a:p>
          <a:p>
            <a:pPr eaLnBrk="1" hangingPunct="1">
              <a:spcAft>
                <a:spcPct val="30000"/>
              </a:spcAft>
            </a:pPr>
            <a:r>
              <a:rPr lang="en-US" sz="1800" dirty="0" smtClean="0"/>
              <a:t>Asynchronous Change Propagation</a:t>
            </a:r>
          </a:p>
          <a:p>
            <a:pPr lvl="1" eaLnBrk="1" hangingPunct="1">
              <a:spcAft>
                <a:spcPct val="30000"/>
              </a:spcAft>
            </a:pPr>
            <a:r>
              <a:rPr lang="en-US" sz="1800" dirty="0" smtClean="0"/>
              <a:t>Committed Transactions Only</a:t>
            </a:r>
          </a:p>
          <a:p>
            <a:pPr lvl="1" eaLnBrk="1" hangingPunct="1">
              <a:spcAft>
                <a:spcPct val="30000"/>
              </a:spcAft>
            </a:pPr>
            <a:r>
              <a:rPr lang="en-US" sz="1800" dirty="0" smtClean="0"/>
              <a:t>DML, Metadata, DDL</a:t>
            </a:r>
          </a:p>
          <a:p>
            <a:pPr eaLnBrk="1" hangingPunct="1">
              <a:spcAft>
                <a:spcPct val="30000"/>
              </a:spcAft>
            </a:pPr>
            <a:r>
              <a:rPr lang="en-US" sz="1800" dirty="0" smtClean="0"/>
              <a:t>Universal Trail Format</a:t>
            </a:r>
          </a:p>
          <a:p>
            <a:pPr lvl="1" eaLnBrk="1" hangingPunct="1">
              <a:spcAft>
                <a:spcPct val="30000"/>
              </a:spcAft>
            </a:pPr>
            <a:r>
              <a:rPr lang="en-US" sz="1800" dirty="0" smtClean="0"/>
              <a:t>Interoperable across Heterogeneous Systems</a:t>
            </a:r>
          </a:p>
          <a:p>
            <a:pPr eaLnBrk="1" hangingPunct="1">
              <a:spcAft>
                <a:spcPct val="30000"/>
              </a:spcAft>
            </a:pPr>
            <a:r>
              <a:rPr lang="en-US" sz="1800" dirty="0" smtClean="0"/>
              <a:t>Data Transformation Rules and Filtering (table, row, column)</a:t>
            </a:r>
          </a:p>
          <a:p>
            <a:pPr eaLnBrk="1" hangingPunct="1">
              <a:spcAft>
                <a:spcPct val="30000"/>
              </a:spcAft>
            </a:pPr>
            <a:r>
              <a:rPr lang="en-US" sz="1800" dirty="0" smtClean="0"/>
              <a:t>Batched Operations, Transactions</a:t>
            </a:r>
          </a:p>
          <a:p>
            <a:pPr eaLnBrk="1" hangingPunct="1">
              <a:spcAft>
                <a:spcPct val="30000"/>
              </a:spcAft>
            </a:pPr>
            <a:endParaRPr lang="en-US" dirty="0" smtClean="0"/>
          </a:p>
          <a:p>
            <a:pPr lvl="1" eaLnBrk="1" hangingPunct="1">
              <a:spcAft>
                <a:spcPct val="30000"/>
              </a:spcAft>
            </a:pPr>
            <a:endParaRPr lang="en-US" sz="1800" dirty="0" smtClean="0"/>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1625" y="228600"/>
            <a:ext cx="8610600" cy="533400"/>
          </a:xfrm>
        </p:spPr>
        <p:txBody>
          <a:bodyPr/>
          <a:lstStyle/>
          <a:p>
            <a:pPr eaLnBrk="1" hangingPunct="1"/>
            <a:r>
              <a:rPr lang="en-US" smtClean="0"/>
              <a:t>	OGG Initial Loading Methods</a:t>
            </a:r>
          </a:p>
        </p:txBody>
      </p:sp>
      <p:sp>
        <p:nvSpPr>
          <p:cNvPr id="21507" name="Rectangle 3"/>
          <p:cNvSpPr>
            <a:spLocks noGrp="1" noChangeArrowheads="1"/>
          </p:cNvSpPr>
          <p:nvPr>
            <p:ph type="body" idx="1"/>
          </p:nvPr>
        </p:nvSpPr>
        <p:spPr>
          <a:xfrm>
            <a:off x="382588" y="1068388"/>
            <a:ext cx="8456612" cy="5181600"/>
          </a:xfrm>
        </p:spPr>
        <p:txBody>
          <a:bodyPr/>
          <a:lstStyle/>
          <a:p>
            <a:pPr eaLnBrk="1" hangingPunct="1">
              <a:lnSpc>
                <a:spcPct val="80000"/>
              </a:lnSpc>
            </a:pPr>
            <a:r>
              <a:rPr lang="en-US" sz="1800" dirty="0" smtClean="0">
                <a:solidFill>
                  <a:srgbClr val="000000"/>
                </a:solidFill>
              </a:rPr>
              <a:t>Can use </a:t>
            </a:r>
            <a:r>
              <a:rPr lang="en-US" sz="1800" dirty="0" err="1" smtClean="0">
                <a:solidFill>
                  <a:srgbClr val="000000"/>
                </a:solidFill>
              </a:rPr>
              <a:t>GoldenGate</a:t>
            </a:r>
            <a:r>
              <a:rPr lang="en-US" sz="1800" dirty="0" smtClean="0">
                <a:solidFill>
                  <a:srgbClr val="000000"/>
                </a:solidFill>
              </a:rPr>
              <a:t> methods:</a:t>
            </a:r>
          </a:p>
          <a:p>
            <a:pPr lvl="1" eaLnBrk="1" hangingPunct="1">
              <a:lnSpc>
                <a:spcPct val="80000"/>
              </a:lnSpc>
            </a:pPr>
            <a:r>
              <a:rPr lang="en-US" sz="1800" dirty="0" smtClean="0">
                <a:solidFill>
                  <a:srgbClr val="000000"/>
                </a:solidFill>
              </a:rPr>
              <a:t>Oracle </a:t>
            </a:r>
            <a:r>
              <a:rPr lang="en-US" sz="1800" dirty="0" err="1" smtClean="0">
                <a:solidFill>
                  <a:srgbClr val="000000"/>
                </a:solidFill>
              </a:rPr>
              <a:t>GoldenGate</a:t>
            </a:r>
            <a:r>
              <a:rPr lang="en-US" sz="1800" dirty="0" smtClean="0">
                <a:solidFill>
                  <a:srgbClr val="000000"/>
                </a:solidFill>
              </a:rPr>
              <a:t> Indirect Load- writes to trails and loads to target when ready</a:t>
            </a:r>
          </a:p>
          <a:p>
            <a:pPr lvl="1" eaLnBrk="1" hangingPunct="1">
              <a:lnSpc>
                <a:spcPct val="80000"/>
              </a:lnSpc>
            </a:pPr>
            <a:r>
              <a:rPr lang="en-US" sz="1800" dirty="0" smtClean="0">
                <a:solidFill>
                  <a:srgbClr val="000000"/>
                </a:solidFill>
              </a:rPr>
              <a:t>Oracle </a:t>
            </a:r>
            <a:r>
              <a:rPr lang="en-US" sz="1800" dirty="0" err="1" smtClean="0">
                <a:solidFill>
                  <a:srgbClr val="000000"/>
                </a:solidFill>
              </a:rPr>
              <a:t>GoldenGate</a:t>
            </a:r>
            <a:r>
              <a:rPr lang="en-US" sz="1800" dirty="0" smtClean="0">
                <a:solidFill>
                  <a:srgbClr val="000000"/>
                </a:solidFill>
              </a:rPr>
              <a:t> Direct Load - </a:t>
            </a:r>
            <a:r>
              <a:rPr lang="en-US" sz="1800" dirty="0" smtClean="0"/>
              <a:t>loads directly without trails</a:t>
            </a:r>
            <a:endParaRPr lang="en-US" sz="1800" dirty="0" smtClean="0">
              <a:solidFill>
                <a:srgbClr val="000000"/>
              </a:solidFill>
            </a:endParaRPr>
          </a:p>
          <a:p>
            <a:pPr lvl="1" eaLnBrk="1" hangingPunct="1">
              <a:lnSpc>
                <a:spcPct val="80000"/>
              </a:lnSpc>
              <a:spcAft>
                <a:spcPct val="100000"/>
              </a:spcAft>
            </a:pPr>
            <a:r>
              <a:rPr lang="en-US" sz="1800" dirty="0" smtClean="0">
                <a:solidFill>
                  <a:srgbClr val="000000"/>
                </a:solidFill>
              </a:rPr>
              <a:t>Oracle </a:t>
            </a:r>
            <a:r>
              <a:rPr lang="en-US" sz="1800" dirty="0" err="1" smtClean="0">
                <a:solidFill>
                  <a:srgbClr val="000000"/>
                </a:solidFill>
              </a:rPr>
              <a:t>GoldenGate</a:t>
            </a:r>
            <a:r>
              <a:rPr lang="en-US" sz="1800" dirty="0" smtClean="0">
                <a:solidFill>
                  <a:srgbClr val="000000"/>
                </a:solidFill>
              </a:rPr>
              <a:t> Direct Bulk Load (Oracle target) - </a:t>
            </a:r>
            <a:r>
              <a:rPr lang="en-US" sz="1800" dirty="0" smtClean="0"/>
              <a:t>uses SQL*Loader API</a:t>
            </a:r>
            <a:endParaRPr lang="en-US" sz="1800" dirty="0" smtClean="0">
              <a:solidFill>
                <a:srgbClr val="000000"/>
              </a:solidFill>
            </a:endParaRPr>
          </a:p>
          <a:p>
            <a:pPr eaLnBrk="1" hangingPunct="1">
              <a:lnSpc>
                <a:spcPct val="80000"/>
              </a:lnSpc>
            </a:pPr>
            <a:r>
              <a:rPr lang="en-US" sz="1800" dirty="0" smtClean="0">
                <a:solidFill>
                  <a:srgbClr val="000000"/>
                </a:solidFill>
              </a:rPr>
              <a:t>Or database-specific methods like:</a:t>
            </a:r>
          </a:p>
          <a:p>
            <a:pPr lvl="1" eaLnBrk="1" hangingPunct="1">
              <a:lnSpc>
                <a:spcPct val="80000"/>
              </a:lnSpc>
            </a:pPr>
            <a:r>
              <a:rPr lang="en-US" sz="1800" dirty="0" smtClean="0">
                <a:solidFill>
                  <a:srgbClr val="000000"/>
                </a:solidFill>
              </a:rPr>
              <a:t>Backup/Restore</a:t>
            </a:r>
          </a:p>
          <a:p>
            <a:pPr lvl="1" eaLnBrk="1" hangingPunct="1">
              <a:lnSpc>
                <a:spcPct val="80000"/>
              </a:lnSpc>
            </a:pPr>
            <a:r>
              <a:rPr lang="en-US" sz="1800" dirty="0" smtClean="0">
                <a:solidFill>
                  <a:srgbClr val="000000"/>
                </a:solidFill>
              </a:rPr>
              <a:t>Export/Import</a:t>
            </a:r>
          </a:p>
          <a:p>
            <a:pPr lvl="1" eaLnBrk="1" hangingPunct="1">
              <a:lnSpc>
                <a:spcPct val="80000"/>
              </a:lnSpc>
            </a:pPr>
            <a:r>
              <a:rPr lang="fr-FR" sz="1800" dirty="0" smtClean="0">
                <a:solidFill>
                  <a:srgbClr val="000000"/>
                </a:solidFill>
              </a:rPr>
              <a:t>SQL scripts</a:t>
            </a:r>
          </a:p>
          <a:p>
            <a:pPr lvl="1" eaLnBrk="1" hangingPunct="1">
              <a:lnSpc>
                <a:spcPct val="80000"/>
              </a:lnSpc>
            </a:pPr>
            <a:r>
              <a:rPr lang="fr-FR" sz="1800" dirty="0" smtClean="0">
                <a:solidFill>
                  <a:srgbClr val="000000"/>
                </a:solidFill>
              </a:rPr>
              <a:t>Break </a:t>
            </a:r>
            <a:r>
              <a:rPr lang="fr-FR" sz="1800" dirty="0" err="1" smtClean="0">
                <a:solidFill>
                  <a:srgbClr val="000000"/>
                </a:solidFill>
              </a:rPr>
              <a:t>mirror</a:t>
            </a:r>
            <a:endParaRPr lang="fr-FR" sz="1800" dirty="0" smtClean="0">
              <a:solidFill>
                <a:srgbClr val="000000"/>
              </a:solidFill>
            </a:endParaRPr>
          </a:p>
          <a:p>
            <a:pPr lvl="1" eaLnBrk="1" hangingPunct="1">
              <a:lnSpc>
                <a:spcPct val="80000"/>
              </a:lnSpc>
            </a:pPr>
            <a:r>
              <a:rPr lang="fr-FR" sz="1800" dirty="0" smtClean="0">
                <a:solidFill>
                  <a:srgbClr val="000000"/>
                </a:solidFill>
              </a:rPr>
              <a:t>Transportable </a:t>
            </a:r>
            <a:r>
              <a:rPr lang="fr-FR" sz="1800" dirty="0" err="1" smtClean="0">
                <a:solidFill>
                  <a:srgbClr val="000000"/>
                </a:solidFill>
              </a:rPr>
              <a:t>tablespaces</a:t>
            </a:r>
            <a:r>
              <a:rPr lang="fr-FR" sz="1800" dirty="0" smtClean="0">
                <a:solidFill>
                  <a:srgbClr val="000000"/>
                </a:solidFill>
              </a:rPr>
              <a:t> (Oracle)</a:t>
            </a:r>
            <a:endParaRPr lang="en-US" sz="1800" dirty="0" smtClean="0">
              <a:solidFill>
                <a:srgbClr val="000000"/>
              </a:solidFill>
            </a:endParaRPr>
          </a:p>
          <a:p>
            <a:pPr lvl="1" eaLnBrk="1" hangingPunct="1">
              <a:lnSpc>
                <a:spcPct val="80000"/>
              </a:lnSpc>
            </a:pPr>
            <a:endParaRPr lang="en-US" sz="1800" dirty="0" smtClean="0">
              <a:solidFill>
                <a:srgbClr val="000000"/>
              </a:solidFill>
            </a:endParaRPr>
          </a:p>
          <a:p>
            <a:pPr eaLnBrk="1" hangingPunct="1">
              <a:lnSpc>
                <a:spcPct val="80000"/>
              </a:lnSpc>
              <a:buFont typeface="Wingdings" pitchFamily="2" charset="2"/>
              <a:buNone/>
            </a:pPr>
            <a:r>
              <a:rPr lang="en-US" sz="1800" dirty="0" smtClean="0">
                <a:solidFill>
                  <a:srgbClr val="000000"/>
                </a:solidFill>
              </a:rPr>
              <a:t>Notes:</a:t>
            </a:r>
          </a:p>
          <a:p>
            <a:pPr lvl="1" eaLnBrk="1" hangingPunct="1">
              <a:lnSpc>
                <a:spcPct val="80000"/>
              </a:lnSpc>
            </a:pPr>
            <a:r>
              <a:rPr lang="en-US" sz="1800" dirty="0" smtClean="0">
                <a:solidFill>
                  <a:srgbClr val="000000"/>
                </a:solidFill>
              </a:rPr>
              <a:t>Run a test initial load early on for timing and sizing</a:t>
            </a:r>
          </a:p>
          <a:p>
            <a:pPr lvl="1" eaLnBrk="1" hangingPunct="1">
              <a:lnSpc>
                <a:spcPct val="80000"/>
              </a:lnSpc>
            </a:pPr>
            <a:r>
              <a:rPr lang="en-US" sz="1800" dirty="0" smtClean="0">
                <a:solidFill>
                  <a:srgbClr val="000000"/>
                </a:solidFill>
              </a:rPr>
              <a:t>Run the actual initial load after starting change capture on the source</a:t>
            </a:r>
          </a:p>
          <a:p>
            <a:pPr lvl="1" eaLnBrk="1" hangingPunct="1">
              <a:lnSpc>
                <a:spcPct val="80000"/>
              </a:lnSpc>
            </a:pPr>
            <a:endParaRPr lang="en-US" sz="1800" dirty="0" smtClean="0">
              <a:solidFill>
                <a:srgbClr val="000000"/>
              </a:solidFill>
            </a:endParaRPr>
          </a:p>
        </p:txBody>
      </p:sp>
    </p:spTree>
  </p:cSld>
  <p:clrMapOvr>
    <a:masterClrMapping/>
  </p:clrMapOvr>
  <p:transition spd="med">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762000" y="228600"/>
            <a:ext cx="7772400" cy="838200"/>
          </a:xfrm>
        </p:spPr>
        <p:txBody>
          <a:bodyPr/>
          <a:lstStyle/>
          <a:p>
            <a:r>
              <a:rPr lang="en-US" smtClean="0"/>
              <a:t>Column Mapping – Building History</a:t>
            </a:r>
          </a:p>
        </p:txBody>
      </p:sp>
      <p:sp>
        <p:nvSpPr>
          <p:cNvPr id="35843" name="Rectangle 3"/>
          <p:cNvSpPr>
            <a:spLocks noGrp="1" noChangeArrowheads="1"/>
          </p:cNvSpPr>
          <p:nvPr>
            <p:ph type="body" idx="4294967295"/>
          </p:nvPr>
        </p:nvSpPr>
        <p:spPr bwMode="black">
          <a:xfrm>
            <a:off x="381000" y="1068388"/>
            <a:ext cx="8458200" cy="4595812"/>
          </a:xfrm>
          <a:noFill/>
        </p:spPr>
        <p:txBody>
          <a:bodyPr lIns="92075" tIns="46038" rIns="92075" bIns="46038"/>
          <a:lstStyle/>
          <a:p>
            <a:pPr marL="341313" indent="-341313" defTabSz="631825">
              <a:spcAft>
                <a:spcPct val="100000"/>
              </a:spcAft>
              <a:buFont typeface="Wingdings" pitchFamily="2" charset="2"/>
              <a:buNone/>
              <a:tabLst>
                <a:tab pos="631825" algn="ctr"/>
              </a:tabLst>
            </a:pPr>
            <a:r>
              <a:rPr lang="en-US" sz="2800" smtClean="0">
                <a:solidFill>
                  <a:srgbClr val="000000"/>
                </a:solidFill>
                <a:cs typeface="Times New Roman" pitchFamily="18" charset="0"/>
              </a:rPr>
              <a:t>This example uses special values to build history of operations data</a:t>
            </a:r>
          </a:p>
          <a:p>
            <a:pPr marL="341313" indent="-341313" defTabSz="631825">
              <a:buFont typeface="Wingdings" pitchFamily="2" charset="2"/>
              <a:buNone/>
              <a:tabLst>
                <a:tab pos="631825" algn="ctr"/>
              </a:tabLst>
            </a:pPr>
            <a:r>
              <a:rPr lang="en-US" sz="1800" smtClean="0">
                <a:solidFill>
                  <a:srgbClr val="000000"/>
                </a:solidFill>
                <a:cs typeface="Times New Roman" pitchFamily="18" charset="0"/>
              </a:rPr>
              <a:t>INSERTALLRECORDS</a:t>
            </a:r>
          </a:p>
          <a:p>
            <a:pPr marL="341313" indent="-341313" defTabSz="631825">
              <a:buFont typeface="Wingdings" pitchFamily="2" charset="2"/>
              <a:buNone/>
              <a:tabLst>
                <a:tab pos="631825" algn="ctr"/>
              </a:tabLst>
            </a:pPr>
            <a:r>
              <a:rPr lang="en-US" sz="1800" smtClean="0">
                <a:solidFill>
                  <a:srgbClr val="000000"/>
                </a:solidFill>
                <a:cs typeface="Times New Roman" pitchFamily="18" charset="0"/>
              </a:rPr>
              <a:t>MAP SALES.ACCOUNT, TARGET REPORT.ACCTHISTORY,</a:t>
            </a:r>
          </a:p>
          <a:p>
            <a:pPr marL="341313" indent="-341313" defTabSz="631825">
              <a:buFont typeface="Wingdings" pitchFamily="2" charset="2"/>
              <a:buNone/>
              <a:tabLst>
                <a:tab pos="631825" algn="ctr"/>
              </a:tabLst>
            </a:pPr>
            <a:r>
              <a:rPr lang="en-US" sz="1800" smtClean="0">
                <a:solidFill>
                  <a:srgbClr val="000000"/>
                </a:solidFill>
                <a:cs typeface="Times New Roman" pitchFamily="18" charset="0"/>
              </a:rPr>
              <a:t>  COLMAP (USEDEFAULTS,</a:t>
            </a:r>
          </a:p>
          <a:p>
            <a:pPr marL="341313" indent="-341313" defTabSz="631825">
              <a:buFont typeface="Wingdings" pitchFamily="2" charset="2"/>
              <a:buNone/>
              <a:tabLst>
                <a:tab pos="631825" algn="ctr"/>
              </a:tabLst>
            </a:pPr>
            <a:r>
              <a:rPr lang="en-US" sz="1800" smtClean="0">
                <a:solidFill>
                  <a:srgbClr val="000000"/>
                </a:solidFill>
                <a:cs typeface="Times New Roman" pitchFamily="18" charset="0"/>
              </a:rPr>
              <a:t>         TRAN_TIME = @GETENV(“GGHEADER”,”COMMITTIMESTAMP”),</a:t>
            </a:r>
          </a:p>
          <a:p>
            <a:pPr marL="341313" indent="-341313" defTabSz="631825">
              <a:buFont typeface="Wingdings" pitchFamily="2" charset="2"/>
              <a:buNone/>
              <a:tabLst>
                <a:tab pos="631825" algn="ctr"/>
              </a:tabLst>
            </a:pPr>
            <a:r>
              <a:rPr lang="en-US" sz="1800" smtClean="0">
                <a:solidFill>
                  <a:srgbClr val="000000"/>
                </a:solidFill>
                <a:cs typeface="Times New Roman" pitchFamily="18" charset="0"/>
              </a:rPr>
              <a:t>         OP_TYPE 	= @GETENV(“GGHEADER”, “OPTYPE”),</a:t>
            </a:r>
          </a:p>
          <a:p>
            <a:pPr marL="341313" indent="-341313" defTabSz="631825">
              <a:buFont typeface="Wingdings" pitchFamily="2" charset="2"/>
              <a:buNone/>
              <a:tabLst>
                <a:tab pos="631825" algn="ctr"/>
              </a:tabLst>
            </a:pPr>
            <a:r>
              <a:rPr lang="en-US" sz="1800" smtClean="0">
                <a:solidFill>
                  <a:srgbClr val="000000"/>
                </a:solidFill>
                <a:cs typeface="Times New Roman" pitchFamily="18" charset="0"/>
              </a:rPr>
              <a:t>         BEFORE_AFTER_IND = @GETENV(“GGHEADER”, </a:t>
            </a:r>
          </a:p>
          <a:p>
            <a:pPr marL="341313" indent="-341313" defTabSz="631825">
              <a:buFont typeface="Wingdings" pitchFamily="2" charset="2"/>
              <a:buNone/>
              <a:tabLst>
                <a:tab pos="631825" algn="ctr"/>
              </a:tabLst>
            </a:pPr>
            <a:r>
              <a:rPr lang="en-US" sz="1800" smtClean="0">
                <a:solidFill>
                  <a:srgbClr val="000000"/>
                </a:solidFill>
                <a:cs typeface="Times New Roman" pitchFamily="18" charset="0"/>
              </a:rPr>
              <a:t>                                    “BEFOREAFTERINDICATOR”),</a:t>
            </a:r>
          </a:p>
          <a:p>
            <a:pPr marL="341313" indent="-341313" defTabSz="631825">
              <a:buFont typeface="Wingdings" pitchFamily="2" charset="2"/>
              <a:buNone/>
              <a:tabLst>
                <a:tab pos="631825" algn="ctr"/>
              </a:tabLst>
            </a:pPr>
            <a:r>
              <a:rPr lang="en-US" sz="1800" smtClean="0">
                <a:solidFill>
                  <a:srgbClr val="000000"/>
                </a:solidFill>
                <a:cs typeface="Times New Roman" pitchFamily="18" charset="0"/>
              </a:rPr>
              <a:t>        ); </a:t>
            </a:r>
          </a:p>
        </p:txBody>
      </p:sp>
    </p:spTree>
  </p:cSld>
  <p:clrMapOvr>
    <a:masterClrMapping/>
  </p:clrMapOvr>
  <p:transition spd="med">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8" name="Rectangle 4"/>
          <p:cNvSpPr txBox="1">
            <a:spLocks noChangeArrowheads="1"/>
          </p:cNvSpPr>
          <p:nvPr/>
        </p:nvSpPr>
        <p:spPr bwMode="auto">
          <a:xfrm>
            <a:off x="838200" y="2286000"/>
            <a:ext cx="8610600" cy="2286000"/>
          </a:xfrm>
          <a:prstGeom prst="rect">
            <a:avLst/>
          </a:prstGeom>
          <a:noFill/>
          <a:ln w="9525">
            <a:noFill/>
            <a:miter lim="800000"/>
            <a:headEnd/>
            <a:tailEnd/>
          </a:ln>
        </p:spPr>
        <p:txBody>
          <a:bodyPr/>
          <a:lstStyle/>
          <a:p>
            <a:pPr marL="342900" indent="-342900">
              <a:spcBef>
                <a:spcPct val="20000"/>
              </a:spcBef>
              <a:buClr>
                <a:srgbClr val="FF0000"/>
              </a:buClr>
            </a:pPr>
            <a:r>
              <a:rPr lang="en-US" sz="3600">
                <a:solidFill>
                  <a:srgbClr val="FF0000"/>
                </a:solidFill>
                <a:latin typeface="Arial" charset="0"/>
                <a:cs typeface="Arial" charset="0"/>
              </a:rPr>
              <a:t>Oracle GoldenGate</a:t>
            </a:r>
          </a:p>
          <a:p>
            <a:pPr marL="342900" indent="-342900">
              <a:spcBef>
                <a:spcPct val="20000"/>
              </a:spcBef>
              <a:buClr>
                <a:srgbClr val="FF0000"/>
              </a:buClr>
            </a:pPr>
            <a:r>
              <a:rPr lang="en-US" sz="3600">
                <a:solidFill>
                  <a:srgbClr val="FF0000"/>
                </a:solidFill>
                <a:latin typeface="Arial" charset="0"/>
                <a:cs typeface="Arial" charset="0"/>
              </a:rPr>
              <a:t>Configuration Examples</a:t>
            </a:r>
          </a:p>
        </p:txBody>
      </p:sp>
    </p:spTree>
  </p:cSld>
  <p:clrMapOvr>
    <a:masterClrMapping/>
  </p:clrMapOvr>
  <p:transition spd="med">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6" name="Rectangle 3"/>
          <p:cNvSpPr>
            <a:spLocks noGrp="1" noChangeArrowheads="1"/>
          </p:cNvSpPr>
          <p:nvPr>
            <p:ph type="body" idx="4294967295"/>
          </p:nvPr>
        </p:nvSpPr>
        <p:spPr>
          <a:xfrm>
            <a:off x="855663" y="1600200"/>
            <a:ext cx="7537450" cy="4343400"/>
          </a:xfrm>
        </p:spPr>
        <p:txBody>
          <a:bodyPr/>
          <a:lstStyle/>
          <a:p>
            <a:pPr marL="338138" indent="-338138">
              <a:buClr>
                <a:schemeClr val="accent1"/>
              </a:buClr>
              <a:buFont typeface="Times" pitchFamily="18" charset="0"/>
              <a:buNone/>
              <a:defRPr/>
            </a:pPr>
            <a:r>
              <a:rPr lang="en-US" b="1" dirty="0" smtClean="0">
                <a:latin typeface="Courier New" pitchFamily="49" charset="0"/>
              </a:rPr>
              <a:t>EXTRACT eoraks1</a:t>
            </a:r>
          </a:p>
          <a:p>
            <a:pPr marL="338138" indent="-338138">
              <a:buClr>
                <a:schemeClr val="accent1"/>
              </a:buClr>
              <a:buFont typeface="Times" pitchFamily="18" charset="0"/>
              <a:buNone/>
              <a:defRPr/>
            </a:pPr>
            <a:r>
              <a:rPr lang="en-US" b="1" dirty="0" smtClean="0">
                <a:latin typeface="Courier New" pitchFamily="49" charset="0"/>
              </a:rPr>
              <a:t>USERID </a:t>
            </a:r>
            <a:r>
              <a:rPr lang="en-US" b="1" dirty="0" err="1" smtClean="0">
                <a:latin typeface="Courier New" pitchFamily="49" charset="0"/>
              </a:rPr>
              <a:t>gg_user</a:t>
            </a:r>
            <a:r>
              <a:rPr lang="en-US" b="1" dirty="0" smtClean="0">
                <a:latin typeface="Courier New" pitchFamily="49" charset="0"/>
              </a:rPr>
              <a:t>, PASSWORD AACAAAAA, </a:t>
            </a:r>
            <a:r>
              <a:rPr lang="en-US" b="1" dirty="0" err="1" smtClean="0">
                <a:latin typeface="Courier New" pitchFamily="49" charset="0"/>
              </a:rPr>
              <a:t>encryptkey</a:t>
            </a:r>
            <a:r>
              <a:rPr lang="en-US" b="1" dirty="0" smtClean="0">
                <a:latin typeface="Courier New" pitchFamily="49" charset="0"/>
              </a:rPr>
              <a:t> default</a:t>
            </a:r>
          </a:p>
          <a:p>
            <a:pPr marL="338138" indent="-338138">
              <a:buClr>
                <a:schemeClr val="accent1"/>
              </a:buClr>
              <a:buFont typeface="Times" pitchFamily="18" charset="0"/>
              <a:buNone/>
              <a:defRPr/>
            </a:pPr>
            <a:r>
              <a:rPr lang="en-US" b="1" dirty="0" smtClean="0">
                <a:latin typeface="Courier New" pitchFamily="49" charset="0"/>
              </a:rPr>
              <a:t>EXTTRAIL ./</a:t>
            </a:r>
            <a:r>
              <a:rPr lang="en-US" b="1" dirty="0" err="1" smtClean="0">
                <a:latin typeface="Courier New" pitchFamily="49" charset="0"/>
              </a:rPr>
              <a:t>dirdat</a:t>
            </a:r>
            <a:r>
              <a:rPr lang="en-US" b="1" dirty="0" smtClean="0">
                <a:latin typeface="Courier New" pitchFamily="49" charset="0"/>
              </a:rPr>
              <a:t>/</a:t>
            </a:r>
            <a:r>
              <a:rPr lang="en-US" b="1" dirty="0" err="1" smtClean="0">
                <a:latin typeface="Courier New" pitchFamily="49" charset="0"/>
              </a:rPr>
              <a:t>ks</a:t>
            </a:r>
            <a:endParaRPr lang="en-US" b="1" dirty="0" smtClean="0">
              <a:latin typeface="Courier New" pitchFamily="49" charset="0"/>
            </a:endParaRPr>
          </a:p>
          <a:p>
            <a:pPr marL="338138" indent="-338138">
              <a:buClr>
                <a:schemeClr val="accent1"/>
              </a:buClr>
              <a:buFont typeface="Times" pitchFamily="18" charset="0"/>
              <a:buNone/>
              <a:defRPr/>
            </a:pPr>
            <a:r>
              <a:rPr lang="en-US" b="1" dirty="0" smtClean="0">
                <a:latin typeface="Courier New" pitchFamily="49" charset="0"/>
              </a:rPr>
              <a:t>TABLE </a:t>
            </a:r>
            <a:r>
              <a:rPr lang="en-US" b="1" dirty="0" err="1" smtClean="0">
                <a:latin typeface="Courier New" pitchFamily="49" charset="0"/>
              </a:rPr>
              <a:t>ollie.tcustmer</a:t>
            </a:r>
            <a:r>
              <a:rPr lang="en-US" b="1" dirty="0" smtClean="0">
                <a:latin typeface="Courier New" pitchFamily="49" charset="0"/>
              </a:rPr>
              <a:t>;</a:t>
            </a:r>
          </a:p>
          <a:p>
            <a:pPr marL="338138" indent="-338138">
              <a:buClr>
                <a:schemeClr val="accent1"/>
              </a:buClr>
              <a:buFont typeface="Times" pitchFamily="18" charset="0"/>
              <a:buNone/>
              <a:defRPr/>
            </a:pPr>
            <a:r>
              <a:rPr lang="en-US" b="1" dirty="0" smtClean="0">
                <a:latin typeface="Courier New" pitchFamily="49" charset="0"/>
              </a:rPr>
              <a:t>TABLE </a:t>
            </a:r>
            <a:r>
              <a:rPr lang="en-US" b="1" dirty="0" err="1" smtClean="0">
                <a:latin typeface="Courier New" pitchFamily="49" charset="0"/>
              </a:rPr>
              <a:t>ollie.tcustord</a:t>
            </a:r>
            <a:r>
              <a:rPr lang="en-US" b="1" dirty="0" smtClean="0">
                <a:latin typeface="Courier New" pitchFamily="49" charset="0"/>
              </a:rPr>
              <a:t>;</a:t>
            </a:r>
          </a:p>
          <a:p>
            <a:pPr marL="338138" indent="-338138">
              <a:buClr>
                <a:schemeClr val="accent1"/>
              </a:buClr>
              <a:buFont typeface="Times" pitchFamily="18" charset="0"/>
              <a:buNone/>
              <a:defRPr/>
            </a:pPr>
            <a:r>
              <a:rPr lang="en-US" b="1" dirty="0" smtClean="0">
                <a:latin typeface="Courier New" pitchFamily="49" charset="0"/>
              </a:rPr>
              <a:t>TABLE </a:t>
            </a:r>
            <a:r>
              <a:rPr lang="en-US" b="1" dirty="0" err="1" smtClean="0">
                <a:latin typeface="Courier New" pitchFamily="49" charset="0"/>
              </a:rPr>
              <a:t>ollie.a</a:t>
            </a:r>
            <a:r>
              <a:rPr lang="en-US" b="1" dirty="0" smtClean="0">
                <a:latin typeface="Courier New" pitchFamily="49" charset="0"/>
              </a:rPr>
              <a:t>*;</a:t>
            </a:r>
          </a:p>
          <a:p>
            <a:pPr>
              <a:buFontTx/>
              <a:buNone/>
              <a:defRPr/>
            </a:pPr>
            <a:endParaRPr lang="en-US" dirty="0" smtClean="0">
              <a:latin typeface="Courier New" pitchFamily="49" charset="0"/>
            </a:endParaRPr>
          </a:p>
        </p:txBody>
      </p:sp>
      <p:sp>
        <p:nvSpPr>
          <p:cNvPr id="61443" name="Rectangle 2"/>
          <p:cNvSpPr>
            <a:spLocks noGrp="1" noChangeArrowheads="1"/>
          </p:cNvSpPr>
          <p:nvPr>
            <p:ph type="title" idx="4294967295"/>
          </p:nvPr>
        </p:nvSpPr>
        <p:spPr>
          <a:xfrm>
            <a:off x="812800" y="274638"/>
            <a:ext cx="8229600" cy="1143000"/>
          </a:xfrm>
        </p:spPr>
        <p:txBody>
          <a:bodyPr lIns="91440" tIns="45720" rIns="91440" bIns="45720"/>
          <a:lstStyle/>
          <a:p>
            <a:r>
              <a:rPr lang="en-US" smtClean="0"/>
              <a:t>GoldenGate Capture Configuration</a:t>
            </a:r>
          </a:p>
        </p:txBody>
      </p:sp>
    </p:spTree>
  </p:cSld>
  <p:clrMapOvr>
    <a:masterClrMapping/>
  </p:clrMapOvr>
  <p:transition spd="med">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914400" y="152400"/>
            <a:ext cx="8229600" cy="1143000"/>
          </a:xfrm>
        </p:spPr>
        <p:txBody>
          <a:bodyPr lIns="91440" tIns="45720" rIns="91440" bIns="45720"/>
          <a:lstStyle/>
          <a:p>
            <a:r>
              <a:rPr lang="en-US" smtClean="0"/>
              <a:t>GoldenGate Pump Configuration</a:t>
            </a:r>
          </a:p>
        </p:txBody>
      </p:sp>
      <p:sp>
        <p:nvSpPr>
          <p:cNvPr id="43011" name="Rectangle 3"/>
          <p:cNvSpPr>
            <a:spLocks noGrp="1" noChangeArrowheads="1"/>
          </p:cNvSpPr>
          <p:nvPr>
            <p:ph type="body" idx="4294967295"/>
          </p:nvPr>
        </p:nvSpPr>
        <p:spPr>
          <a:xfrm>
            <a:off x="717550" y="1609725"/>
            <a:ext cx="7537450" cy="4343400"/>
          </a:xfrm>
        </p:spPr>
        <p:txBody>
          <a:bodyPr/>
          <a:lstStyle/>
          <a:p>
            <a:pPr marL="338138" indent="-338138">
              <a:buClr>
                <a:schemeClr val="accent1"/>
              </a:buClr>
              <a:buFont typeface="Times" pitchFamily="18" charset="0"/>
              <a:buNone/>
              <a:defRPr/>
            </a:pPr>
            <a:r>
              <a:rPr lang="en-US" b="1" dirty="0" smtClean="0">
                <a:latin typeface="Courier New" pitchFamily="49" charset="0"/>
              </a:rPr>
              <a:t>EXTRACT poraks1</a:t>
            </a:r>
          </a:p>
          <a:p>
            <a:pPr marL="338138" indent="-338138">
              <a:buClr>
                <a:schemeClr val="accent1"/>
              </a:buClr>
              <a:buFont typeface="Times" pitchFamily="18" charset="0"/>
              <a:buNone/>
              <a:defRPr/>
            </a:pPr>
            <a:r>
              <a:rPr lang="en-US" b="1" dirty="0" smtClean="0">
                <a:latin typeface="Courier New" pitchFamily="49" charset="0"/>
              </a:rPr>
              <a:t>PASSTHRU</a:t>
            </a:r>
          </a:p>
          <a:p>
            <a:pPr marL="338138" indent="-338138">
              <a:buClr>
                <a:schemeClr val="accent1"/>
              </a:buClr>
              <a:buFont typeface="Times" pitchFamily="18" charset="0"/>
              <a:buNone/>
              <a:defRPr/>
            </a:pPr>
            <a:r>
              <a:rPr lang="en-US" b="1" dirty="0" smtClean="0">
                <a:latin typeface="Courier New" pitchFamily="49" charset="0"/>
              </a:rPr>
              <a:t>RMTHOST </a:t>
            </a:r>
            <a:r>
              <a:rPr lang="en-US" b="1" dirty="0" err="1" smtClean="0">
                <a:latin typeface="Courier New" pitchFamily="49" charset="0"/>
              </a:rPr>
              <a:t>mytarget</a:t>
            </a:r>
            <a:r>
              <a:rPr lang="en-US" b="1" dirty="0" smtClean="0">
                <a:latin typeface="Courier New" pitchFamily="49" charset="0"/>
              </a:rPr>
              <a:t>, PORT 7809</a:t>
            </a:r>
          </a:p>
          <a:p>
            <a:pPr marL="338138" indent="-338138">
              <a:buClr>
                <a:schemeClr val="accent1"/>
              </a:buClr>
              <a:buFont typeface="Times" pitchFamily="18" charset="0"/>
              <a:buNone/>
              <a:defRPr/>
            </a:pPr>
            <a:r>
              <a:rPr lang="en-US" b="1" dirty="0" smtClean="0">
                <a:latin typeface="Courier New" pitchFamily="49" charset="0"/>
              </a:rPr>
              <a:t>EXTTRAIL ./</a:t>
            </a:r>
            <a:r>
              <a:rPr lang="en-US" b="1" dirty="0" err="1" smtClean="0">
                <a:latin typeface="Courier New" pitchFamily="49" charset="0"/>
              </a:rPr>
              <a:t>dirdat</a:t>
            </a:r>
            <a:r>
              <a:rPr lang="en-US" b="1" dirty="0" smtClean="0">
                <a:latin typeface="Courier New" pitchFamily="49" charset="0"/>
              </a:rPr>
              <a:t>/</a:t>
            </a:r>
            <a:r>
              <a:rPr lang="en-US" b="1" dirty="0" err="1" smtClean="0">
                <a:latin typeface="Courier New" pitchFamily="49" charset="0"/>
              </a:rPr>
              <a:t>ks</a:t>
            </a:r>
            <a:endParaRPr lang="en-US" b="1" dirty="0" smtClean="0">
              <a:latin typeface="Courier New" pitchFamily="49" charset="0"/>
            </a:endParaRPr>
          </a:p>
          <a:p>
            <a:pPr marL="338138" indent="-338138">
              <a:buClr>
                <a:schemeClr val="accent1"/>
              </a:buClr>
              <a:buFont typeface="Times" pitchFamily="18" charset="0"/>
              <a:buNone/>
              <a:defRPr/>
            </a:pPr>
            <a:r>
              <a:rPr lang="en-US" b="1" dirty="0" smtClean="0">
                <a:latin typeface="Courier New" pitchFamily="49" charset="0"/>
              </a:rPr>
              <a:t>TABLE ollie.*;</a:t>
            </a:r>
          </a:p>
          <a:p>
            <a:pPr>
              <a:buFontTx/>
              <a:buNone/>
              <a:defRPr/>
            </a:pPr>
            <a:endParaRPr lang="en-US" dirty="0" smtClean="0">
              <a:latin typeface="Courier New" pitchFamily="49" charset="0"/>
            </a:endParaRPr>
          </a:p>
        </p:txBody>
      </p:sp>
    </p:spTree>
  </p:cSld>
  <p:clrMapOvr>
    <a:masterClrMapping/>
  </p:clrMapOvr>
  <p:transition spd="med">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914400" y="152400"/>
            <a:ext cx="8229600" cy="1143000"/>
          </a:xfrm>
        </p:spPr>
        <p:txBody>
          <a:bodyPr lIns="91440" tIns="45720" rIns="91440" bIns="45720"/>
          <a:lstStyle/>
          <a:p>
            <a:r>
              <a:rPr lang="en-US" smtClean="0"/>
              <a:t>GoldenGate Delivery Configuration</a:t>
            </a:r>
          </a:p>
        </p:txBody>
      </p:sp>
      <p:sp>
        <p:nvSpPr>
          <p:cNvPr id="44035" name="Rectangle 3"/>
          <p:cNvSpPr>
            <a:spLocks noGrp="1" noChangeArrowheads="1"/>
          </p:cNvSpPr>
          <p:nvPr>
            <p:ph type="body" idx="4294967295"/>
          </p:nvPr>
        </p:nvSpPr>
        <p:spPr>
          <a:xfrm>
            <a:off x="682625" y="1600200"/>
            <a:ext cx="7537450" cy="4343400"/>
          </a:xfrm>
        </p:spPr>
        <p:txBody>
          <a:bodyPr/>
          <a:lstStyle/>
          <a:p>
            <a:pPr marL="338138" indent="-338138">
              <a:buClr>
                <a:schemeClr val="accent1"/>
              </a:buClr>
              <a:buFont typeface="Times" pitchFamily="18" charset="0"/>
              <a:buNone/>
              <a:defRPr/>
            </a:pPr>
            <a:r>
              <a:rPr lang="en-US" b="1" dirty="0" smtClean="0">
                <a:latin typeface="Courier New" pitchFamily="49" charset="0"/>
              </a:rPr>
              <a:t>REPLICAT roraks1</a:t>
            </a:r>
          </a:p>
          <a:p>
            <a:pPr marL="338138" indent="-338138">
              <a:buClr>
                <a:schemeClr val="accent1"/>
              </a:buClr>
              <a:buFont typeface="Times" pitchFamily="18" charset="0"/>
              <a:buNone/>
              <a:defRPr/>
            </a:pPr>
            <a:r>
              <a:rPr lang="en-US" b="1" dirty="0" smtClean="0">
                <a:latin typeface="Courier New" pitchFamily="49" charset="0"/>
              </a:rPr>
              <a:t>USERID ggs2 PASSWORD </a:t>
            </a:r>
            <a:r>
              <a:rPr lang="en-US" b="1" dirty="0" err="1" smtClean="0">
                <a:latin typeface="Courier New" pitchFamily="49" charset="0"/>
              </a:rPr>
              <a:t>hdsakhfdkjsfhiu</a:t>
            </a:r>
            <a:endParaRPr lang="en-US" b="1" dirty="0" smtClean="0">
              <a:latin typeface="Courier New" pitchFamily="49" charset="0"/>
            </a:endParaRPr>
          </a:p>
          <a:p>
            <a:pPr marL="338138" indent="-338138">
              <a:buClr>
                <a:schemeClr val="accent1"/>
              </a:buClr>
              <a:buFont typeface="Times" pitchFamily="18" charset="0"/>
              <a:buNone/>
              <a:defRPr/>
            </a:pPr>
            <a:r>
              <a:rPr lang="en-US" b="1" dirty="0" smtClean="0">
                <a:latin typeface="Courier New" pitchFamily="49" charset="0"/>
              </a:rPr>
              <a:t>ASSUMETARGETDEFS</a:t>
            </a:r>
          </a:p>
          <a:p>
            <a:pPr marL="338138" indent="-338138">
              <a:buClr>
                <a:schemeClr val="accent1"/>
              </a:buClr>
              <a:buFont typeface="Times" pitchFamily="18" charset="0"/>
              <a:buNone/>
              <a:defRPr/>
            </a:pPr>
            <a:r>
              <a:rPr lang="en-US" b="1" dirty="0" smtClean="0">
                <a:latin typeface="Courier New" pitchFamily="49" charset="0"/>
              </a:rPr>
              <a:t>DISCARDFILE ./</a:t>
            </a:r>
            <a:r>
              <a:rPr lang="en-US" b="1" dirty="0" err="1" smtClean="0">
                <a:latin typeface="Courier New" pitchFamily="49" charset="0"/>
              </a:rPr>
              <a:t>dirrpt</a:t>
            </a:r>
            <a:r>
              <a:rPr lang="en-US" b="1" dirty="0" smtClean="0">
                <a:latin typeface="Courier New" pitchFamily="49" charset="0"/>
              </a:rPr>
              <a:t>/roraks1.dsc, PURGE</a:t>
            </a:r>
          </a:p>
          <a:p>
            <a:pPr marL="338138" indent="-338138">
              <a:buClr>
                <a:schemeClr val="accent1"/>
              </a:buClr>
              <a:buFont typeface="Times" pitchFamily="18" charset="0"/>
              <a:buNone/>
              <a:defRPr/>
            </a:pPr>
            <a:r>
              <a:rPr lang="en-US" b="1" dirty="0" smtClean="0">
                <a:latin typeface="Courier New" pitchFamily="49" charset="0"/>
              </a:rPr>
              <a:t>MAP </a:t>
            </a:r>
            <a:r>
              <a:rPr lang="en-US" b="1" dirty="0" err="1" smtClean="0">
                <a:latin typeface="Courier New" pitchFamily="49" charset="0"/>
              </a:rPr>
              <a:t>ollie.tcustmer</a:t>
            </a:r>
            <a:r>
              <a:rPr lang="en-US" b="1" dirty="0" smtClean="0">
                <a:latin typeface="Courier New" pitchFamily="49" charset="0"/>
              </a:rPr>
              <a:t>, TARGET ggs2.client;</a:t>
            </a:r>
          </a:p>
          <a:p>
            <a:pPr marL="338138" indent="-338138">
              <a:buClr>
                <a:schemeClr val="accent1"/>
              </a:buClr>
              <a:buFont typeface="Times" pitchFamily="18" charset="0"/>
              <a:buNone/>
              <a:defRPr/>
            </a:pPr>
            <a:r>
              <a:rPr lang="en-US" b="1" dirty="0" smtClean="0">
                <a:latin typeface="Courier New" pitchFamily="49" charset="0"/>
              </a:rPr>
              <a:t>MAP </a:t>
            </a:r>
            <a:r>
              <a:rPr lang="en-US" b="1" dirty="0" err="1" smtClean="0">
                <a:latin typeface="Courier New" pitchFamily="49" charset="0"/>
              </a:rPr>
              <a:t>ollie.tcustord</a:t>
            </a:r>
            <a:r>
              <a:rPr lang="en-US" b="1" dirty="0" smtClean="0">
                <a:latin typeface="Courier New" pitchFamily="49" charset="0"/>
              </a:rPr>
              <a:t>, TARGET ggs2.order;</a:t>
            </a:r>
          </a:p>
          <a:p>
            <a:pPr marL="338138" indent="-338138">
              <a:buClr>
                <a:schemeClr val="accent1"/>
              </a:buClr>
              <a:buFont typeface="Times" pitchFamily="18" charset="0"/>
              <a:buNone/>
              <a:defRPr/>
            </a:pPr>
            <a:r>
              <a:rPr lang="en-US" b="1" dirty="0" smtClean="0">
                <a:latin typeface="Courier New" pitchFamily="49" charset="0"/>
              </a:rPr>
              <a:t>MAP ollie.*, TARGET ggs2.*;</a:t>
            </a:r>
          </a:p>
          <a:p>
            <a:pPr>
              <a:buFontTx/>
              <a:buNone/>
              <a:defRPr/>
            </a:pPr>
            <a:endParaRPr lang="en-US" dirty="0" smtClean="0">
              <a:latin typeface="Courier New" pitchFamily="49" charset="0"/>
            </a:endParaRPr>
          </a:p>
        </p:txBody>
      </p:sp>
    </p:spTree>
  </p:cSld>
  <p:clrMapOvr>
    <a:masterClrMapping/>
  </p:clrMapOvr>
  <p:transition spd="med">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514" name="Rectangle 6"/>
          <p:cNvSpPr>
            <a:spLocks noGrp="1" noChangeArrowheads="1"/>
          </p:cNvSpPr>
          <p:nvPr>
            <p:ph type="title" idx="4294967295"/>
          </p:nvPr>
        </p:nvSpPr>
        <p:spPr>
          <a:xfrm>
            <a:off x="914400" y="274638"/>
            <a:ext cx="8229600" cy="487362"/>
          </a:xfrm>
        </p:spPr>
        <p:txBody>
          <a:bodyPr/>
          <a:lstStyle/>
          <a:p>
            <a:r>
              <a:rPr lang="en-US" smtClean="0"/>
              <a:t>Functions - Examples</a:t>
            </a:r>
          </a:p>
        </p:txBody>
      </p:sp>
      <p:sp>
        <p:nvSpPr>
          <p:cNvPr id="64515" name="Rectangle 7"/>
          <p:cNvSpPr>
            <a:spLocks noGrp="1" noChangeArrowheads="1"/>
          </p:cNvSpPr>
          <p:nvPr>
            <p:ph type="body" idx="4294967295"/>
          </p:nvPr>
        </p:nvSpPr>
        <p:spPr bwMode="black">
          <a:xfrm>
            <a:off x="685800" y="1066800"/>
            <a:ext cx="8458200" cy="4938713"/>
          </a:xfrm>
        </p:spPr>
        <p:txBody>
          <a:bodyPr lIns="92075" tIns="46038" rIns="92075" bIns="46038"/>
          <a:lstStyle/>
          <a:p>
            <a:pPr marL="495300" indent="-495300">
              <a:buFont typeface="Wingdings" pitchFamily="2" charset="2"/>
              <a:buNone/>
            </a:pPr>
            <a:r>
              <a:rPr lang="en-US" sz="1400" smtClean="0">
                <a:solidFill>
                  <a:srgbClr val="000000"/>
                </a:solidFill>
                <a:latin typeface="Courier New" pitchFamily="49" charset="0"/>
                <a:cs typeface="Arial" charset="0"/>
              </a:rPr>
              <a:t>MAP SALES.ACCOUNT, TARGET REPORT.ACCOUNT,</a:t>
            </a:r>
          </a:p>
          <a:p>
            <a:pPr marL="495300" indent="-495300">
              <a:buFont typeface="Wingdings" pitchFamily="2" charset="2"/>
              <a:buNone/>
            </a:pPr>
            <a:r>
              <a:rPr lang="en-US" sz="1400" smtClean="0">
                <a:solidFill>
                  <a:srgbClr val="000000"/>
                </a:solidFill>
                <a:latin typeface="Courier New" pitchFamily="49" charset="0"/>
                <a:cs typeface="Arial" charset="0"/>
              </a:rPr>
              <a:t>COLMAP ( USEDEFAULTS,</a:t>
            </a:r>
          </a:p>
          <a:p>
            <a:pPr marL="495300" indent="-495300">
              <a:buFont typeface="Wingdings" pitchFamily="2" charset="2"/>
              <a:buNone/>
            </a:pPr>
            <a:r>
              <a:rPr lang="en-US" sz="1400" smtClean="0">
                <a:solidFill>
                  <a:srgbClr val="000000"/>
                </a:solidFill>
                <a:latin typeface="Courier New" pitchFamily="49" charset="0"/>
                <a:cs typeface="Arial" charset="0"/>
              </a:rPr>
              <a:t>		TRANSACTION_DATE = </a:t>
            </a:r>
            <a:r>
              <a:rPr lang="en-US" sz="1400" smtClean="0">
                <a:solidFill>
                  <a:srgbClr val="0000FF"/>
                </a:solidFill>
                <a:latin typeface="Courier New" pitchFamily="49" charset="0"/>
                <a:cs typeface="Arial" charset="0"/>
              </a:rPr>
              <a:t>@DATE (“YYYY-MM-DD”,</a:t>
            </a:r>
          </a:p>
          <a:p>
            <a:pPr marL="495300" indent="-495300">
              <a:buFont typeface="Wingdings" pitchFamily="2" charset="2"/>
              <a:buNone/>
            </a:pPr>
            <a:r>
              <a:rPr lang="en-US" sz="1400" smtClean="0">
                <a:solidFill>
                  <a:srgbClr val="0000FF"/>
                </a:solidFill>
                <a:latin typeface="Courier New" pitchFamily="49" charset="0"/>
                <a:cs typeface="Arial" charset="0"/>
              </a:rPr>
              <a:t>						“YY”, YEAR,</a:t>
            </a:r>
          </a:p>
          <a:p>
            <a:pPr marL="495300" indent="-495300">
              <a:buFont typeface="Wingdings" pitchFamily="2" charset="2"/>
              <a:buNone/>
            </a:pPr>
            <a:r>
              <a:rPr lang="en-US" sz="1400" smtClean="0">
                <a:solidFill>
                  <a:srgbClr val="0000FF"/>
                </a:solidFill>
                <a:latin typeface="Courier New" pitchFamily="49" charset="0"/>
                <a:cs typeface="Arial" charset="0"/>
              </a:rPr>
              <a:t>						“MM”, MONTH,</a:t>
            </a:r>
          </a:p>
          <a:p>
            <a:pPr marL="495300" indent="-495300">
              <a:buFont typeface="Wingdings" pitchFamily="2" charset="2"/>
              <a:buNone/>
            </a:pPr>
            <a:r>
              <a:rPr lang="en-US" sz="1400" smtClean="0">
                <a:solidFill>
                  <a:srgbClr val="0000FF"/>
                </a:solidFill>
                <a:latin typeface="Courier New" pitchFamily="49" charset="0"/>
                <a:cs typeface="Arial" charset="0"/>
              </a:rPr>
              <a:t>						“DD”, DAY),</a:t>
            </a:r>
          </a:p>
          <a:p>
            <a:pPr marL="495300" indent="-495300">
              <a:buFont typeface="Wingdings" pitchFamily="2" charset="2"/>
              <a:buNone/>
            </a:pPr>
            <a:r>
              <a:rPr lang="en-US" sz="1400" smtClean="0">
                <a:solidFill>
                  <a:srgbClr val="000000"/>
                </a:solidFill>
                <a:latin typeface="Courier New" pitchFamily="49" charset="0"/>
                <a:cs typeface="Arial" charset="0"/>
              </a:rPr>
              <a:t>		AREA_CODE    = </a:t>
            </a:r>
            <a:r>
              <a:rPr lang="en-US" sz="1400" smtClean="0">
                <a:solidFill>
                  <a:srgbClr val="0000FF"/>
                </a:solidFill>
                <a:latin typeface="Courier New" pitchFamily="49" charset="0"/>
                <a:cs typeface="Arial" charset="0"/>
              </a:rPr>
              <a:t>@STREXT (PHONE-NO, 1, 3),</a:t>
            </a:r>
          </a:p>
          <a:p>
            <a:pPr marL="495300" indent="-495300">
              <a:buFont typeface="Wingdings" pitchFamily="2" charset="2"/>
              <a:buNone/>
            </a:pPr>
            <a:r>
              <a:rPr lang="en-US" sz="1400" smtClean="0">
                <a:solidFill>
                  <a:srgbClr val="000000"/>
                </a:solidFill>
                <a:latin typeface="Courier New" pitchFamily="49" charset="0"/>
                <a:cs typeface="Arial" charset="0"/>
              </a:rPr>
              <a:t>		PHONE_PREFIX = </a:t>
            </a:r>
            <a:r>
              <a:rPr lang="en-US" sz="1400" smtClean="0">
                <a:solidFill>
                  <a:srgbClr val="0000FF"/>
                </a:solidFill>
                <a:latin typeface="Courier New" pitchFamily="49" charset="0"/>
                <a:cs typeface="Arial" charset="0"/>
              </a:rPr>
              <a:t>@STREXT (PHONE-NO, 4, 6),</a:t>
            </a:r>
          </a:p>
          <a:p>
            <a:pPr marL="495300" indent="-495300">
              <a:buFont typeface="Wingdings" pitchFamily="2" charset="2"/>
              <a:buNone/>
            </a:pPr>
            <a:r>
              <a:rPr lang="en-US" sz="1400" smtClean="0">
                <a:solidFill>
                  <a:srgbClr val="000000"/>
                </a:solidFill>
                <a:latin typeface="Courier New" pitchFamily="49" charset="0"/>
                <a:cs typeface="Arial" charset="0"/>
              </a:rPr>
              <a:t>		PHONE_NUMBER = </a:t>
            </a:r>
            <a:r>
              <a:rPr lang="en-US" sz="1400" smtClean="0">
                <a:solidFill>
                  <a:srgbClr val="0000FF"/>
                </a:solidFill>
                <a:latin typeface="Courier New" pitchFamily="49" charset="0"/>
                <a:cs typeface="Arial" charset="0"/>
              </a:rPr>
              <a:t>@STREXT (PHONE-NO, 7, 10) )</a:t>
            </a:r>
            <a:r>
              <a:rPr lang="en-US" sz="1400" smtClean="0">
                <a:latin typeface="Courier New" pitchFamily="49" charset="0"/>
                <a:cs typeface="Arial" charset="0"/>
              </a:rPr>
              <a:t>;</a:t>
            </a:r>
          </a:p>
          <a:p>
            <a:pPr marL="495300" indent="-495300">
              <a:buFontTx/>
              <a:buNone/>
            </a:pPr>
            <a:endParaRPr lang="en-US" sz="1400" smtClean="0">
              <a:solidFill>
                <a:srgbClr val="000000"/>
              </a:solidFill>
              <a:latin typeface="Courier New" pitchFamily="49" charset="0"/>
            </a:endParaRPr>
          </a:p>
          <a:p>
            <a:pPr marL="495300" indent="-495300">
              <a:buFontTx/>
              <a:buNone/>
            </a:pPr>
            <a:r>
              <a:rPr lang="en-US" sz="1400" smtClean="0">
                <a:solidFill>
                  <a:srgbClr val="000000"/>
                </a:solidFill>
                <a:latin typeface="Courier New" pitchFamily="49" charset="0"/>
              </a:rPr>
              <a:t>PHONE_NO = @STRCAT ("(", AREA_CODE,")", PHONE_PREFIX,"-", PHONE_NUMBER)</a:t>
            </a:r>
          </a:p>
          <a:p>
            <a:pPr marL="495300" indent="-495300">
              <a:buFontTx/>
              <a:buNone/>
            </a:pPr>
            <a:endParaRPr lang="en-US" sz="1400" smtClean="0">
              <a:solidFill>
                <a:srgbClr val="000000"/>
              </a:solidFill>
              <a:latin typeface="Courier New" pitchFamily="49" charset="0"/>
            </a:endParaRPr>
          </a:p>
          <a:p>
            <a:pPr marL="495300" indent="-495300">
              <a:buFontTx/>
              <a:buNone/>
            </a:pPr>
            <a:r>
              <a:rPr lang="en-US" sz="1400" smtClean="0">
                <a:solidFill>
                  <a:srgbClr val="000000"/>
                </a:solidFill>
                <a:latin typeface="Courier New" pitchFamily="49" charset="0"/>
              </a:rPr>
              <a:t>PRODUCT_CODE = @CASE (PRODUCT_CODE, “CAR”, “A car”,  “TRUCK”, “A truck”)</a:t>
            </a:r>
          </a:p>
          <a:p>
            <a:pPr marL="495300" indent="-495300">
              <a:buFontTx/>
              <a:buNone/>
            </a:pPr>
            <a:endParaRPr lang="en-US" sz="1400" smtClean="0">
              <a:solidFill>
                <a:srgbClr val="000000"/>
              </a:solidFill>
              <a:latin typeface="Courier New" pitchFamily="49" charset="0"/>
            </a:endParaRPr>
          </a:p>
          <a:p>
            <a:pPr marL="495300" indent="-495300">
              <a:buFontTx/>
              <a:buNone/>
            </a:pPr>
            <a:r>
              <a:rPr lang="en-US" sz="1400" smtClean="0">
                <a:solidFill>
                  <a:srgbClr val="000000"/>
                </a:solidFill>
                <a:latin typeface="Courier New" pitchFamily="49" charset="0"/>
              </a:rPr>
              <a:t>ANNUAL_SALARY = @COMPUTE ( MONTHLY_SALARY * 12)</a:t>
            </a:r>
          </a:p>
          <a:p>
            <a:pPr marL="495300" indent="-495300">
              <a:buFontTx/>
              <a:buNone/>
            </a:pPr>
            <a:endParaRPr lang="en-US" sz="1400" smtClean="0">
              <a:solidFill>
                <a:srgbClr val="000000"/>
              </a:solidFill>
              <a:latin typeface="Courier New" pitchFamily="49" charset="0"/>
            </a:endParaRPr>
          </a:p>
          <a:p>
            <a:pPr marL="495300" indent="-495300">
              <a:buFontTx/>
              <a:buNone/>
            </a:pPr>
            <a:r>
              <a:rPr lang="en-US" sz="1400" smtClean="0">
                <a:solidFill>
                  <a:srgbClr val="000000"/>
                </a:solidFill>
                <a:latin typeface="Courier New" pitchFamily="49" charset="0"/>
              </a:rPr>
              <a:t>AMOUNT_COL = @IF (AMT &gt; 0, AMT, 0) </a:t>
            </a:r>
          </a:p>
        </p:txBody>
      </p:sp>
      <p:pic>
        <p:nvPicPr>
          <p:cNvPr id="64516" name="Picture 4" descr="C:\Documents and Settings\cmcallister\Local Settings\Temporary Internet Files\Content.IE5\H071SGTX\MCj04338840000[1].png"/>
          <p:cNvPicPr>
            <a:picLocks noChangeAspect="1" noChangeArrowheads="1"/>
          </p:cNvPicPr>
          <p:nvPr/>
        </p:nvPicPr>
        <p:blipFill>
          <a:blip r:embed="rId3" cstate="print"/>
          <a:srcRect/>
          <a:stretch>
            <a:fillRect/>
          </a:stretch>
        </p:blipFill>
        <p:spPr bwMode="auto">
          <a:xfrm>
            <a:off x="7172325" y="4429125"/>
            <a:ext cx="1828800" cy="1828800"/>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2" name="Rectangle 7"/>
          <p:cNvSpPr>
            <a:spLocks noGrp="1" noChangeArrowheads="1"/>
          </p:cNvSpPr>
          <p:nvPr>
            <p:ph type="title"/>
          </p:nvPr>
        </p:nvSpPr>
        <p:spPr>
          <a:noFill/>
        </p:spPr>
        <p:txBody>
          <a:bodyPr/>
          <a:lstStyle/>
          <a:p>
            <a:pPr eaLnBrk="1" hangingPunct="1"/>
            <a:r>
              <a:rPr lang="en-US" smtClean="0"/>
              <a:t>Differentiator: Heterogeneity </a:t>
            </a:r>
            <a:br>
              <a:rPr lang="en-US" smtClean="0"/>
            </a:br>
            <a:r>
              <a:rPr lang="en-US" sz="1800" b="0" smtClean="0">
                <a:solidFill>
                  <a:schemeClr val="bg2"/>
                </a:solidFill>
              </a:rPr>
              <a:t>Oracle Capture</a:t>
            </a:r>
            <a:endParaRPr lang="en-US" sz="1800" smtClean="0">
              <a:solidFill>
                <a:schemeClr val="bg2"/>
              </a:solidFill>
            </a:endParaRPr>
          </a:p>
        </p:txBody>
      </p:sp>
      <p:grpSp>
        <p:nvGrpSpPr>
          <p:cNvPr id="2" name="Group 40"/>
          <p:cNvGrpSpPr>
            <a:grpSpLocks/>
          </p:cNvGrpSpPr>
          <p:nvPr/>
        </p:nvGrpSpPr>
        <p:grpSpPr bwMode="auto">
          <a:xfrm>
            <a:off x="3122613" y="1997075"/>
            <a:ext cx="982662" cy="982663"/>
            <a:chOff x="3657714" y="2514714"/>
            <a:chExt cx="934711" cy="934711"/>
          </a:xfrm>
        </p:grpSpPr>
        <p:pic>
          <p:nvPicPr>
            <p:cNvPr id="311"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657714" y="2514714"/>
              <a:ext cx="763457" cy="763457"/>
            </a:xfrm>
            <a:prstGeom prst="rect">
              <a:avLst/>
            </a:prstGeom>
            <a:noFill/>
          </p:spPr>
        </p:pic>
        <p:pic>
          <p:nvPicPr>
            <p:cNvPr id="312"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744125" y="2601125"/>
              <a:ext cx="763457" cy="763457"/>
            </a:xfrm>
            <a:prstGeom prst="rect">
              <a:avLst/>
            </a:prstGeom>
            <a:noFill/>
          </p:spPr>
        </p:pic>
        <p:pic>
          <p:nvPicPr>
            <p:cNvPr id="313"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828968" y="2685968"/>
              <a:ext cx="763457" cy="763457"/>
            </a:xfrm>
            <a:prstGeom prst="rect">
              <a:avLst/>
            </a:prstGeom>
            <a:noFill/>
          </p:spPr>
        </p:pic>
      </p:grpSp>
      <p:sp>
        <p:nvSpPr>
          <p:cNvPr id="314" name="Rectangle 10"/>
          <p:cNvSpPr txBox="1">
            <a:spLocks noChangeArrowheads="1"/>
          </p:cNvSpPr>
          <p:nvPr/>
        </p:nvSpPr>
        <p:spPr bwMode="auto">
          <a:xfrm>
            <a:off x="4968875" y="1311275"/>
            <a:ext cx="3900488" cy="4632325"/>
          </a:xfrm>
          <a:prstGeom prst="rect">
            <a:avLst/>
          </a:prstGeom>
          <a:noFill/>
          <a:ln w="9525">
            <a:noFill/>
            <a:miter lim="800000"/>
            <a:headEnd/>
            <a:tailEnd/>
          </a:ln>
        </p:spPr>
        <p:txBody>
          <a:bodyPr lIns="0" tIns="0" rIns="0" bIns="0"/>
          <a:lstStyle/>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Support for Oracle RAC</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Support for ASM</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Support for index-organized tables (IOTs) with overflow</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Support for clustered tables</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Support for object tables</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Support for object types (UDTs)</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Support for DDL operations</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Support for direct loads (append hint)</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Archived log only (ALO) mode</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Off-platform capture (LOGSOURCE)</a:t>
            </a:r>
          </a:p>
          <a:p>
            <a:pPr marL="227013" indent="-227013" algn="l">
              <a:lnSpc>
                <a:spcPct val="100000"/>
              </a:lnSpc>
              <a:spcBef>
                <a:spcPct val="20000"/>
              </a:spcBef>
              <a:buClr>
                <a:srgbClr val="FF0000"/>
              </a:buClr>
              <a:buFont typeface="Times" charset="0"/>
              <a:buChar char="•"/>
              <a:defRPr/>
            </a:pPr>
            <a:r>
              <a:rPr lang="en-US" sz="1800" b="0" kern="0" dirty="0">
                <a:solidFill>
                  <a:srgbClr val="000000"/>
                </a:solidFill>
                <a:latin typeface="Arial"/>
              </a:rPr>
              <a:t>Multi-threaded capture</a:t>
            </a:r>
          </a:p>
        </p:txBody>
      </p:sp>
      <p:grpSp>
        <p:nvGrpSpPr>
          <p:cNvPr id="3" name="Group 106"/>
          <p:cNvGrpSpPr>
            <a:grpSpLocks/>
          </p:cNvGrpSpPr>
          <p:nvPr/>
        </p:nvGrpSpPr>
        <p:grpSpPr bwMode="auto">
          <a:xfrm>
            <a:off x="608013" y="1325563"/>
            <a:ext cx="4191000" cy="4038600"/>
            <a:chOff x="607576" y="1325744"/>
            <a:chExt cx="4191000" cy="4038600"/>
          </a:xfrm>
        </p:grpSpPr>
        <p:grpSp>
          <p:nvGrpSpPr>
            <p:cNvPr id="4" name="Group 58"/>
            <p:cNvGrpSpPr>
              <a:grpSpLocks/>
            </p:cNvGrpSpPr>
            <p:nvPr/>
          </p:nvGrpSpPr>
          <p:grpSpPr bwMode="auto">
            <a:xfrm>
              <a:off x="607576" y="1325744"/>
              <a:ext cx="4191000" cy="4038600"/>
              <a:chOff x="607576" y="1325744"/>
              <a:chExt cx="4191000" cy="4038600"/>
            </a:xfrm>
          </p:grpSpPr>
          <p:pic>
            <p:nvPicPr>
              <p:cNvPr id="56355" name="Picture 2" descr="http://java.sun.com/j2ee/images/oracle_logo.gif"/>
              <p:cNvPicPr>
                <a:picLocks noChangeAspect="1" noChangeArrowheads="1"/>
              </p:cNvPicPr>
              <p:nvPr/>
            </p:nvPicPr>
            <p:blipFill>
              <a:blip r:embed="rId4" cstate="print"/>
              <a:srcRect/>
              <a:stretch>
                <a:fillRect/>
              </a:stretch>
            </p:blipFill>
            <p:spPr bwMode="auto">
              <a:xfrm>
                <a:off x="728283" y="2679504"/>
                <a:ext cx="962952" cy="481476"/>
              </a:xfrm>
              <a:prstGeom prst="rect">
                <a:avLst/>
              </a:prstGeom>
              <a:noFill/>
              <a:ln w="9525">
                <a:noFill/>
                <a:miter lim="800000"/>
                <a:headEnd/>
                <a:tailEnd/>
              </a:ln>
            </p:spPr>
          </p:pic>
          <p:sp>
            <p:nvSpPr>
              <p:cNvPr id="336" name="Rectangle 4"/>
              <p:cNvSpPr txBox="1">
                <a:spLocks noChangeArrowheads="1"/>
              </p:cNvSpPr>
              <p:nvPr/>
            </p:nvSpPr>
            <p:spPr>
              <a:xfrm>
                <a:off x="607576" y="1325744"/>
                <a:ext cx="4191000" cy="4038600"/>
              </a:xfrm>
              <a:prstGeom prst="rect">
                <a:avLst/>
              </a:prstGeom>
              <a:ln>
                <a:solidFill>
                  <a:srgbClr val="FF0000"/>
                </a:solidFill>
              </a:ln>
            </p:spPr>
            <p:txBody>
              <a:bodyPr/>
              <a:lstStyle/>
              <a:p>
                <a:pPr marL="227013" indent="-227013" eaLnBrk="0" hangingPunct="0">
                  <a:spcBef>
                    <a:spcPct val="20000"/>
                  </a:spcBef>
                  <a:buClr>
                    <a:srgbClr val="FF0000"/>
                  </a:buClr>
                  <a:buFont typeface="Wingdings" pitchFamily="2" charset="2"/>
                  <a:buNone/>
                  <a:defRPr/>
                </a:pPr>
                <a:r>
                  <a:rPr lang="en-US" sz="1800" b="0" kern="0" dirty="0">
                    <a:solidFill>
                      <a:srgbClr val="000000"/>
                    </a:solidFill>
                    <a:latin typeface="Arial"/>
                  </a:rPr>
                  <a:t> </a:t>
                </a:r>
              </a:p>
            </p:txBody>
          </p:sp>
          <p:sp>
            <p:nvSpPr>
              <p:cNvPr id="337" name="Text Box 6"/>
              <p:cNvSpPr txBox="1">
                <a:spLocks noChangeArrowheads="1"/>
              </p:cNvSpPr>
              <p:nvPr/>
            </p:nvSpPr>
            <p:spPr bwMode="auto">
              <a:xfrm>
                <a:off x="607576" y="1325744"/>
                <a:ext cx="4191000" cy="341632"/>
              </a:xfrm>
              <a:prstGeom prst="rect">
                <a:avLst/>
              </a:prstGeom>
              <a:solidFill>
                <a:srgbClr val="FF0000"/>
              </a:solidFill>
              <a:ln w="9525">
                <a:noFill/>
                <a:miter lim="800000"/>
                <a:headEnd/>
                <a:tailEnd/>
              </a:ln>
              <a:scene3d>
                <a:camera prst="orthographicFront"/>
                <a:lightRig rig="threePt" dir="t"/>
              </a:scene3d>
              <a:sp3d>
                <a:bevelT/>
              </a:sp3d>
            </p:spPr>
            <p:txBody>
              <a:bodyPr>
                <a:spAutoFit/>
              </a:bodyPr>
              <a:lstStyle/>
              <a:p>
                <a:pPr>
                  <a:buClr>
                    <a:srgbClr val="667263"/>
                  </a:buClr>
                  <a:defRPr/>
                </a:pPr>
                <a:r>
                  <a:rPr lang="en-US" sz="1800">
                    <a:solidFill>
                      <a:srgbClr val="FFFFFF"/>
                    </a:solidFill>
                    <a:latin typeface="Arial" charset="0"/>
                  </a:rPr>
                  <a:t>Capture</a:t>
                </a:r>
              </a:p>
            </p:txBody>
          </p:sp>
        </p:grpSp>
        <p:pic>
          <p:nvPicPr>
            <p:cNvPr id="317" name="Picture 43"/>
            <p:cNvPicPr>
              <a:picLocks noChangeAspect="1" noChangeArrowheads="1"/>
            </p:cNvPicPr>
            <p:nvPr/>
          </p:nvPicPr>
          <p:blipFill>
            <a:blip r:embed="rId5" cstate="print"/>
            <a:srcRect/>
            <a:stretch>
              <a:fillRect/>
            </a:stretch>
          </p:blipFill>
          <p:spPr bwMode="auto">
            <a:xfrm>
              <a:off x="853638" y="1941694"/>
              <a:ext cx="749300" cy="838200"/>
            </a:xfrm>
            <a:prstGeom prst="rect">
              <a:avLst/>
            </a:prstGeom>
            <a:noFill/>
            <a:ln w="12700">
              <a:noFill/>
              <a:miter lim="800000"/>
              <a:headEnd/>
              <a:tailEnd/>
            </a:ln>
            <a:effectLst>
              <a:outerShdw dist="76199" dir="2999997" algn="ctr" rotWithShape="0">
                <a:srgbClr val="777777">
                  <a:alpha val="25000"/>
                </a:srgbClr>
              </a:outerShdw>
            </a:effectLst>
          </p:spPr>
        </p:pic>
        <p:grpSp>
          <p:nvGrpSpPr>
            <p:cNvPr id="5" name="Group 105"/>
            <p:cNvGrpSpPr>
              <a:grpSpLocks/>
            </p:cNvGrpSpPr>
            <p:nvPr/>
          </p:nvGrpSpPr>
          <p:grpSpPr bwMode="auto">
            <a:xfrm>
              <a:off x="852950" y="1822971"/>
              <a:ext cx="3743474" cy="2955770"/>
              <a:chOff x="852950" y="1822971"/>
              <a:chExt cx="3743474" cy="2955770"/>
            </a:xfrm>
          </p:grpSpPr>
          <p:grpSp>
            <p:nvGrpSpPr>
              <p:cNvPr id="6" name="Group 85"/>
              <p:cNvGrpSpPr>
                <a:grpSpLocks/>
              </p:cNvGrpSpPr>
              <p:nvPr/>
            </p:nvGrpSpPr>
            <p:grpSpPr bwMode="auto">
              <a:xfrm>
                <a:off x="2808893" y="3723021"/>
                <a:ext cx="1787531" cy="871896"/>
                <a:chOff x="3092118" y="5074389"/>
                <a:chExt cx="1787531" cy="871896"/>
              </a:xfrm>
            </p:grpSpPr>
            <p:grpSp>
              <p:nvGrpSpPr>
                <p:cNvPr id="7" name="Group 24"/>
                <p:cNvGrpSpPr>
                  <a:grpSpLocks/>
                </p:cNvGrpSpPr>
                <p:nvPr/>
              </p:nvGrpSpPr>
              <p:grpSpPr bwMode="auto">
                <a:xfrm>
                  <a:off x="3092118" y="5074389"/>
                  <a:ext cx="742156" cy="809627"/>
                  <a:chOff x="1007" y="2673"/>
                  <a:chExt cx="418" cy="456"/>
                </a:xfrm>
              </p:grpSpPr>
              <p:sp>
                <p:nvSpPr>
                  <p:cNvPr id="332" name="AutoShape 25"/>
                  <p:cNvSpPr>
                    <a:spLocks noChangeAspect="1" noChangeArrowheads="1"/>
                  </p:cNvSpPr>
                  <p:nvPr/>
                </p:nvSpPr>
                <p:spPr bwMode="auto">
                  <a:xfrm>
                    <a:off x="1009" y="2673"/>
                    <a:ext cx="316" cy="318"/>
                  </a:xfrm>
                  <a:prstGeom prst="roundRect">
                    <a:avLst>
                      <a:gd name="adj" fmla="val 16667"/>
                    </a:avLst>
                  </a:prstGeom>
                  <a:solidFill>
                    <a:srgbClr val="C0C0C0"/>
                  </a:solidFill>
                  <a:ln w="25400">
                    <a:solidFill>
                      <a:schemeClr val="accent2"/>
                    </a:solidFill>
                    <a:round/>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333" name="AutoShape 26"/>
                  <p:cNvSpPr>
                    <a:spLocks noChangeAspect="1" noChangeArrowheads="1"/>
                  </p:cNvSpPr>
                  <p:nvPr/>
                </p:nvSpPr>
                <p:spPr bwMode="auto">
                  <a:xfrm>
                    <a:off x="1140" y="2721"/>
                    <a:ext cx="285" cy="222"/>
                  </a:xfrm>
                  <a:prstGeom prst="rightArrow">
                    <a:avLst>
                      <a:gd name="adj1" fmla="val 50000"/>
                      <a:gd name="adj2" fmla="val 32095"/>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56354" name="Text Box 27"/>
                  <p:cNvSpPr txBox="1">
                    <a:spLocks noChangeAspect="1" noChangeArrowheads="1"/>
                  </p:cNvSpPr>
                  <p:nvPr/>
                </p:nvSpPr>
                <p:spPr bwMode="auto">
                  <a:xfrm>
                    <a:off x="1007" y="2999"/>
                    <a:ext cx="377" cy="130"/>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cs typeface="Arial" charset="0"/>
                      </a:rPr>
                      <a:t>Capture</a:t>
                    </a:r>
                  </a:p>
                </p:txBody>
              </p:sp>
            </p:grpSp>
            <p:grpSp>
              <p:nvGrpSpPr>
                <p:cNvPr id="8" name="Group 30"/>
                <p:cNvGrpSpPr>
                  <a:grpSpLocks/>
                </p:cNvGrpSpPr>
                <p:nvPr/>
              </p:nvGrpSpPr>
              <p:grpSpPr bwMode="auto">
                <a:xfrm>
                  <a:off x="3730294" y="5257304"/>
                  <a:ext cx="1149355" cy="688981"/>
                  <a:chOff x="3508" y="3216"/>
                  <a:chExt cx="724" cy="434"/>
                </a:xfrm>
              </p:grpSpPr>
              <p:pic>
                <p:nvPicPr>
                  <p:cNvPr id="329" name="Picture 31" descr="storage"/>
                  <p:cNvPicPr>
                    <a:picLocks noChangeAspect="1" noChangeArrowheads="1"/>
                  </p:cNvPicPr>
                  <p:nvPr/>
                </p:nvPicPr>
                <p:blipFill>
                  <a:blip r:embed="rId6" cstate="print"/>
                  <a:srcRect/>
                  <a:stretch>
                    <a:fillRect/>
                  </a:stretch>
                </p:blipFill>
                <p:spPr bwMode="auto">
                  <a:xfrm>
                    <a:off x="3744" y="3216"/>
                    <a:ext cx="194" cy="189"/>
                  </a:xfrm>
                  <a:prstGeom prst="rect">
                    <a:avLst/>
                  </a:prstGeom>
                  <a:noFill/>
                  <a:ln w="9525">
                    <a:noFill/>
                    <a:miter lim="800000"/>
                    <a:headEnd/>
                    <a:tailEnd/>
                  </a:ln>
                  <a:scene3d>
                    <a:camera prst="orthographicFront"/>
                    <a:lightRig rig="threePt" dir="t"/>
                  </a:scene3d>
                  <a:sp3d>
                    <a:bevelT/>
                  </a:sp3d>
                </p:spPr>
              </p:pic>
              <p:sp>
                <p:nvSpPr>
                  <p:cNvPr id="330" name="AutoShape 32"/>
                  <p:cNvSpPr>
                    <a:spLocks noChangeAspect="1" noChangeArrowheads="1"/>
                  </p:cNvSpPr>
                  <p:nvPr/>
                </p:nvSpPr>
                <p:spPr bwMode="auto">
                  <a:xfrm>
                    <a:off x="3863" y="3222"/>
                    <a:ext cx="195" cy="176"/>
                  </a:xfrm>
                  <a:prstGeom prst="rightArrow">
                    <a:avLst>
                      <a:gd name="adj1" fmla="val 50000"/>
                      <a:gd name="adj2" fmla="val 27699"/>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endParaRPr>
                  </a:p>
                </p:txBody>
              </p:sp>
              <p:sp>
                <p:nvSpPr>
                  <p:cNvPr id="56347" name="Text Box 33"/>
                  <p:cNvSpPr txBox="1">
                    <a:spLocks noChangeAspect="1" noChangeArrowheads="1"/>
                  </p:cNvSpPr>
                  <p:nvPr/>
                </p:nvSpPr>
                <p:spPr bwMode="auto">
                  <a:xfrm>
                    <a:off x="3508" y="3417"/>
                    <a:ext cx="724" cy="233"/>
                  </a:xfrm>
                  <a:prstGeom prst="rect">
                    <a:avLst/>
                  </a:prstGeom>
                  <a:noFill/>
                  <a:ln w="9525">
                    <a:noFill/>
                    <a:miter lim="800000"/>
                    <a:headEnd/>
                    <a:tailEnd/>
                  </a:ln>
                </p:spPr>
                <p:txBody>
                  <a:bodyPr>
                    <a:spAutoFit/>
                  </a:bodyPr>
                  <a:lstStyle/>
                  <a:p>
                    <a:pPr>
                      <a:buClr>
                        <a:srgbClr val="667263"/>
                      </a:buClr>
                    </a:pPr>
                    <a:r>
                      <a:rPr lang="en-US" sz="900">
                        <a:solidFill>
                          <a:srgbClr val="000000"/>
                        </a:solidFill>
                        <a:latin typeface="Tahoma" pitchFamily="34" charset="0"/>
                        <a:ea typeface="Osaka" pitchFamily="-50" charset="-128"/>
                      </a:rPr>
                      <a:t>Commit </a:t>
                    </a:r>
                    <a:r>
                      <a:rPr lang="en-US" sz="900">
                        <a:solidFill>
                          <a:srgbClr val="000000"/>
                        </a:solidFill>
                        <a:latin typeface="Arial" charset="0"/>
                        <a:ea typeface="Osaka" pitchFamily="-50" charset="-128"/>
                      </a:rPr>
                      <a:t>Ordered</a:t>
                    </a:r>
                    <a:r>
                      <a:rPr lang="en-US" sz="900">
                        <a:solidFill>
                          <a:srgbClr val="000000"/>
                        </a:solidFill>
                        <a:latin typeface="Tahoma" pitchFamily="34" charset="0"/>
                        <a:ea typeface="Osaka" pitchFamily="-50" charset="-128"/>
                      </a:rPr>
                      <a:t> Trail</a:t>
                    </a:r>
                  </a:p>
                </p:txBody>
              </p:sp>
            </p:grpSp>
          </p:grpSp>
          <p:sp>
            <p:nvSpPr>
              <p:cNvPr id="56334" name="Text Box 27"/>
              <p:cNvSpPr txBox="1">
                <a:spLocks noChangeAspect="1" noChangeArrowheads="1"/>
              </p:cNvSpPr>
              <p:nvPr/>
            </p:nvSpPr>
            <p:spPr bwMode="auto">
              <a:xfrm>
                <a:off x="1742914" y="1824319"/>
                <a:ext cx="1002197" cy="230832"/>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cs typeface="Arial" charset="0"/>
                  </a:rPr>
                  <a:t>Archived Log</a:t>
                </a:r>
              </a:p>
            </p:txBody>
          </p:sp>
          <p:sp>
            <p:nvSpPr>
              <p:cNvPr id="56335" name="Text Box 27"/>
              <p:cNvSpPr txBox="1">
                <a:spLocks noChangeAspect="1" noChangeArrowheads="1"/>
              </p:cNvSpPr>
              <p:nvPr/>
            </p:nvSpPr>
            <p:spPr bwMode="auto">
              <a:xfrm>
                <a:off x="3143193" y="1822971"/>
                <a:ext cx="853119" cy="230832"/>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cs typeface="Arial" charset="0"/>
                  </a:rPr>
                  <a:t>Online Log</a:t>
                </a:r>
              </a:p>
            </p:txBody>
          </p:sp>
          <p:cxnSp>
            <p:nvCxnSpPr>
              <p:cNvPr id="56336" name="Elbow Connector 93"/>
              <p:cNvCxnSpPr>
                <a:cxnSpLocks noChangeShapeType="1"/>
              </p:cNvCxnSpPr>
              <p:nvPr/>
            </p:nvCxnSpPr>
            <p:spPr bwMode="auto">
              <a:xfrm rot="5400000" flipH="1" flipV="1">
                <a:off x="2969282" y="3010427"/>
                <a:ext cx="836285" cy="588904"/>
              </a:xfrm>
              <a:prstGeom prst="bentConnector3">
                <a:avLst>
                  <a:gd name="adj1" fmla="val 50000"/>
                </a:avLst>
              </a:prstGeom>
              <a:noFill/>
              <a:ln w="12700">
                <a:solidFill>
                  <a:schemeClr val="tx1"/>
                </a:solidFill>
                <a:round/>
                <a:headEnd type="triangle" w="med" len="med"/>
                <a:tailEnd/>
              </a:ln>
            </p:spPr>
          </p:cxnSp>
          <p:cxnSp>
            <p:nvCxnSpPr>
              <p:cNvPr id="56337" name="Elbow Connector 96"/>
              <p:cNvCxnSpPr>
                <a:cxnSpLocks noChangeShapeType="1"/>
              </p:cNvCxnSpPr>
              <p:nvPr/>
            </p:nvCxnSpPr>
            <p:spPr bwMode="auto">
              <a:xfrm rot="16200000" flipH="1">
                <a:off x="2010859" y="3222594"/>
                <a:ext cx="1117240" cy="448221"/>
              </a:xfrm>
              <a:prstGeom prst="bentConnector2">
                <a:avLst/>
              </a:prstGeom>
              <a:noFill/>
              <a:ln w="12700">
                <a:solidFill>
                  <a:schemeClr val="tx1"/>
                </a:solidFill>
                <a:prstDash val="dash"/>
                <a:round/>
                <a:headEnd/>
                <a:tailEnd type="triangle" w="med" len="med"/>
              </a:ln>
            </p:spPr>
          </p:cxnSp>
          <p:cxnSp>
            <p:nvCxnSpPr>
              <p:cNvPr id="56338" name="Elbow Connector 101"/>
              <p:cNvCxnSpPr>
                <a:cxnSpLocks noChangeShapeType="1"/>
                <a:endCxn id="56354" idx="2"/>
              </p:cNvCxnSpPr>
              <p:nvPr/>
            </p:nvCxnSpPr>
            <p:spPr bwMode="auto">
              <a:xfrm rot="10800000" flipH="1" flipV="1">
                <a:off x="852950" y="2360688"/>
                <a:ext cx="2290623" cy="2171959"/>
              </a:xfrm>
              <a:prstGeom prst="bentConnector4">
                <a:avLst>
                  <a:gd name="adj1" fmla="val -6801"/>
                  <a:gd name="adj2" fmla="val 110523"/>
                </a:avLst>
              </a:prstGeom>
              <a:noFill/>
              <a:ln w="12700">
                <a:solidFill>
                  <a:schemeClr val="tx1"/>
                </a:solidFill>
                <a:round/>
                <a:headEnd type="triangle" w="med" len="med"/>
                <a:tailEnd type="triangle" w="med" len="med"/>
              </a:ln>
            </p:spPr>
          </p:cxnSp>
          <p:sp>
            <p:nvSpPr>
              <p:cNvPr id="56339" name="Text Box 33"/>
              <p:cNvSpPr txBox="1">
                <a:spLocks noChangeAspect="1" noChangeArrowheads="1"/>
              </p:cNvSpPr>
              <p:nvPr/>
            </p:nvSpPr>
            <p:spPr bwMode="auto">
              <a:xfrm>
                <a:off x="1471887" y="4532520"/>
                <a:ext cx="1085554" cy="246221"/>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ea typeface="Osaka" pitchFamily="-50" charset="-128"/>
                  </a:rPr>
                  <a:t>OCI/Oracle Net</a:t>
                </a:r>
                <a:endParaRPr lang="en-US" sz="900">
                  <a:solidFill>
                    <a:srgbClr val="000000"/>
                  </a:solidFill>
                  <a:latin typeface="Arial" charset="0"/>
                  <a:ea typeface="Osaka" pitchFamily="-50" charset="-128"/>
                </a:endParaRPr>
              </a:p>
            </p:txBody>
          </p:sp>
          <p:cxnSp>
            <p:nvCxnSpPr>
              <p:cNvPr id="56340" name="Elbow Connector 89"/>
              <p:cNvCxnSpPr>
                <a:cxnSpLocks noChangeShapeType="1"/>
              </p:cNvCxnSpPr>
              <p:nvPr/>
            </p:nvCxnSpPr>
            <p:spPr bwMode="auto">
              <a:xfrm rot="10800000" flipV="1">
                <a:off x="2592824" y="2572410"/>
                <a:ext cx="860453" cy="1349"/>
              </a:xfrm>
              <a:prstGeom prst="bentConnector3">
                <a:avLst>
                  <a:gd name="adj1" fmla="val 50000"/>
                </a:avLst>
              </a:prstGeom>
              <a:noFill/>
              <a:ln w="12700">
                <a:solidFill>
                  <a:schemeClr val="tx1"/>
                </a:solidFill>
                <a:prstDash val="dash"/>
                <a:round/>
                <a:headEnd/>
                <a:tailEnd type="triangle" w="med" len="med"/>
              </a:ln>
            </p:spPr>
          </p:cxnSp>
        </p:grpSp>
      </p:grpSp>
      <p:grpSp>
        <p:nvGrpSpPr>
          <p:cNvPr id="9" name="Group 36"/>
          <p:cNvGrpSpPr>
            <a:grpSpLocks/>
          </p:cNvGrpSpPr>
          <p:nvPr/>
        </p:nvGrpSpPr>
        <p:grpSpPr bwMode="auto">
          <a:xfrm>
            <a:off x="1762125" y="1995488"/>
            <a:ext cx="984250" cy="982662"/>
            <a:chOff x="3657714" y="2514714"/>
            <a:chExt cx="934711" cy="934711"/>
          </a:xfrm>
        </p:grpSpPr>
        <p:pic>
          <p:nvPicPr>
            <p:cNvPr id="339"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657714" y="2514714"/>
              <a:ext cx="763457" cy="763457"/>
            </a:xfrm>
            <a:prstGeom prst="rect">
              <a:avLst/>
            </a:prstGeom>
            <a:noFill/>
          </p:spPr>
        </p:pic>
        <p:pic>
          <p:nvPicPr>
            <p:cNvPr id="340"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744125" y="2601125"/>
              <a:ext cx="763457" cy="763457"/>
            </a:xfrm>
            <a:prstGeom prst="rect">
              <a:avLst/>
            </a:prstGeom>
            <a:noFill/>
          </p:spPr>
        </p:pic>
        <p:pic>
          <p:nvPicPr>
            <p:cNvPr id="341"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828968" y="2685968"/>
              <a:ext cx="763457" cy="763457"/>
            </a:xfrm>
            <a:prstGeom prst="rect">
              <a:avLst/>
            </a:prstGeom>
            <a:noFill/>
          </p:spPr>
        </p:pic>
      </p:grpSp>
    </p:spTree>
  </p:cSld>
  <p:clrMapOvr>
    <a:masterClrMapping/>
  </p:clrMapOvr>
  <p:transition spd="med">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7346" name="Rectangle 7"/>
          <p:cNvSpPr>
            <a:spLocks noGrp="1" noChangeArrowheads="1"/>
          </p:cNvSpPr>
          <p:nvPr>
            <p:ph type="title"/>
          </p:nvPr>
        </p:nvSpPr>
        <p:spPr>
          <a:noFill/>
        </p:spPr>
        <p:txBody>
          <a:bodyPr/>
          <a:lstStyle/>
          <a:p>
            <a:pPr eaLnBrk="1" hangingPunct="1"/>
            <a:r>
              <a:rPr lang="en-US" smtClean="0"/>
              <a:t>Differentiator: Heterogeneity </a:t>
            </a:r>
            <a:br>
              <a:rPr lang="en-US" smtClean="0"/>
            </a:br>
            <a:r>
              <a:rPr lang="en-US" sz="1800" b="0" smtClean="0">
                <a:solidFill>
                  <a:schemeClr val="bg2"/>
                </a:solidFill>
              </a:rPr>
              <a:t>Microsoft SQL Server Capture</a:t>
            </a:r>
            <a:endParaRPr lang="en-US" sz="1800" smtClean="0">
              <a:solidFill>
                <a:schemeClr val="bg2"/>
              </a:solidFill>
            </a:endParaRPr>
          </a:p>
        </p:txBody>
      </p:sp>
      <p:grpSp>
        <p:nvGrpSpPr>
          <p:cNvPr id="2" name="Group 43"/>
          <p:cNvGrpSpPr>
            <a:grpSpLocks/>
          </p:cNvGrpSpPr>
          <p:nvPr/>
        </p:nvGrpSpPr>
        <p:grpSpPr bwMode="auto">
          <a:xfrm>
            <a:off x="3122613" y="1997075"/>
            <a:ext cx="982662" cy="982663"/>
            <a:chOff x="3657714" y="2514714"/>
            <a:chExt cx="934711" cy="934711"/>
          </a:xfrm>
        </p:grpSpPr>
        <p:pic>
          <p:nvPicPr>
            <p:cNvPr id="376"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657714" y="2514714"/>
              <a:ext cx="763457" cy="763457"/>
            </a:xfrm>
            <a:prstGeom prst="rect">
              <a:avLst/>
            </a:prstGeom>
            <a:noFill/>
          </p:spPr>
        </p:pic>
        <p:pic>
          <p:nvPicPr>
            <p:cNvPr id="377"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744125" y="2601125"/>
              <a:ext cx="763457" cy="763457"/>
            </a:xfrm>
            <a:prstGeom prst="rect">
              <a:avLst/>
            </a:prstGeom>
            <a:noFill/>
          </p:spPr>
        </p:pic>
        <p:pic>
          <p:nvPicPr>
            <p:cNvPr id="378"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828968" y="2685968"/>
              <a:ext cx="763457" cy="763457"/>
            </a:xfrm>
            <a:prstGeom prst="rect">
              <a:avLst/>
            </a:prstGeom>
            <a:noFill/>
          </p:spPr>
        </p:pic>
      </p:grpSp>
      <p:grpSp>
        <p:nvGrpSpPr>
          <p:cNvPr id="3" name="Group 36"/>
          <p:cNvGrpSpPr>
            <a:grpSpLocks/>
          </p:cNvGrpSpPr>
          <p:nvPr/>
        </p:nvGrpSpPr>
        <p:grpSpPr bwMode="auto">
          <a:xfrm>
            <a:off x="608013" y="1325563"/>
            <a:ext cx="4191000" cy="4038600"/>
            <a:chOff x="607576" y="1325744"/>
            <a:chExt cx="4191000" cy="4038600"/>
          </a:xfrm>
        </p:grpSpPr>
        <p:pic>
          <p:nvPicPr>
            <p:cNvPr id="57354" name="Picture 35"/>
            <p:cNvPicPr>
              <a:picLocks noChangeAspect="1" noChangeArrowheads="1"/>
            </p:cNvPicPr>
            <p:nvPr/>
          </p:nvPicPr>
          <p:blipFill>
            <a:blip r:embed="rId4" cstate="print"/>
            <a:srcRect/>
            <a:stretch>
              <a:fillRect/>
            </a:stretch>
          </p:blipFill>
          <p:spPr bwMode="auto">
            <a:xfrm>
              <a:off x="751850" y="2746951"/>
              <a:ext cx="968090" cy="336114"/>
            </a:xfrm>
            <a:prstGeom prst="rect">
              <a:avLst/>
            </a:prstGeom>
            <a:noFill/>
            <a:ln w="9525">
              <a:noFill/>
              <a:miter lim="800000"/>
              <a:headEnd/>
              <a:tailEnd/>
            </a:ln>
          </p:spPr>
        </p:pic>
        <p:grpSp>
          <p:nvGrpSpPr>
            <p:cNvPr id="4" name="Group 106"/>
            <p:cNvGrpSpPr>
              <a:grpSpLocks/>
            </p:cNvGrpSpPr>
            <p:nvPr/>
          </p:nvGrpSpPr>
          <p:grpSpPr bwMode="auto">
            <a:xfrm>
              <a:off x="607576" y="1325744"/>
              <a:ext cx="4191000" cy="4038600"/>
              <a:chOff x="607576" y="1325744"/>
              <a:chExt cx="4191000" cy="4038600"/>
            </a:xfrm>
          </p:grpSpPr>
          <p:grpSp>
            <p:nvGrpSpPr>
              <p:cNvPr id="5" name="Group 58"/>
              <p:cNvGrpSpPr>
                <a:grpSpLocks/>
              </p:cNvGrpSpPr>
              <p:nvPr/>
            </p:nvGrpSpPr>
            <p:grpSpPr bwMode="auto">
              <a:xfrm>
                <a:off x="607576" y="1325744"/>
                <a:ext cx="4191000" cy="4038600"/>
                <a:chOff x="607576" y="1325744"/>
                <a:chExt cx="4191000" cy="4038600"/>
              </a:xfrm>
            </p:grpSpPr>
            <p:sp>
              <p:nvSpPr>
                <p:cNvPr id="401" name="Rectangle 4"/>
                <p:cNvSpPr txBox="1">
                  <a:spLocks noChangeArrowheads="1"/>
                </p:cNvSpPr>
                <p:nvPr/>
              </p:nvSpPr>
              <p:spPr>
                <a:xfrm>
                  <a:off x="607576" y="1325744"/>
                  <a:ext cx="4191000" cy="4038600"/>
                </a:xfrm>
                <a:prstGeom prst="rect">
                  <a:avLst/>
                </a:prstGeom>
                <a:ln>
                  <a:solidFill>
                    <a:srgbClr val="FF0000"/>
                  </a:solidFill>
                </a:ln>
              </p:spPr>
              <p:txBody>
                <a:bodyPr/>
                <a:lstStyle/>
                <a:p>
                  <a:pPr marL="227013" indent="-227013" eaLnBrk="0" hangingPunct="0">
                    <a:spcBef>
                      <a:spcPct val="20000"/>
                    </a:spcBef>
                    <a:buClr>
                      <a:srgbClr val="FF0000"/>
                    </a:buClr>
                    <a:buFont typeface="Wingdings" pitchFamily="2" charset="2"/>
                    <a:buNone/>
                    <a:defRPr/>
                  </a:pPr>
                  <a:r>
                    <a:rPr lang="en-US" sz="1800" b="0" kern="0" dirty="0">
                      <a:solidFill>
                        <a:srgbClr val="000000"/>
                      </a:solidFill>
                      <a:latin typeface="Arial"/>
                    </a:rPr>
                    <a:t> </a:t>
                  </a:r>
                </a:p>
              </p:txBody>
            </p:sp>
            <p:sp>
              <p:nvSpPr>
                <p:cNvPr id="402" name="Text Box 6"/>
                <p:cNvSpPr txBox="1">
                  <a:spLocks noChangeArrowheads="1"/>
                </p:cNvSpPr>
                <p:nvPr/>
              </p:nvSpPr>
              <p:spPr bwMode="auto">
                <a:xfrm>
                  <a:off x="607576" y="1325744"/>
                  <a:ext cx="4191000" cy="341632"/>
                </a:xfrm>
                <a:prstGeom prst="rect">
                  <a:avLst/>
                </a:prstGeom>
                <a:solidFill>
                  <a:srgbClr val="FF0000"/>
                </a:solidFill>
                <a:ln w="9525">
                  <a:noFill/>
                  <a:miter lim="800000"/>
                  <a:headEnd/>
                  <a:tailEnd/>
                </a:ln>
                <a:scene3d>
                  <a:camera prst="orthographicFront"/>
                  <a:lightRig rig="threePt" dir="t"/>
                </a:scene3d>
                <a:sp3d>
                  <a:bevelT/>
                </a:sp3d>
              </p:spPr>
              <p:txBody>
                <a:bodyPr>
                  <a:spAutoFit/>
                </a:bodyPr>
                <a:lstStyle/>
                <a:p>
                  <a:pPr>
                    <a:buClr>
                      <a:srgbClr val="667263"/>
                    </a:buClr>
                    <a:defRPr/>
                  </a:pPr>
                  <a:r>
                    <a:rPr lang="en-US" sz="1800">
                      <a:solidFill>
                        <a:srgbClr val="FFFFFF"/>
                      </a:solidFill>
                      <a:latin typeface="Arial" charset="0"/>
                    </a:rPr>
                    <a:t>Capture</a:t>
                  </a:r>
                </a:p>
              </p:txBody>
            </p:sp>
          </p:grpSp>
          <p:grpSp>
            <p:nvGrpSpPr>
              <p:cNvPr id="6" name="Group 105"/>
              <p:cNvGrpSpPr>
                <a:grpSpLocks/>
              </p:cNvGrpSpPr>
              <p:nvPr/>
            </p:nvGrpSpPr>
            <p:grpSpPr bwMode="auto">
              <a:xfrm>
                <a:off x="852950" y="1822971"/>
                <a:ext cx="3743474" cy="2955770"/>
                <a:chOff x="852950" y="1822971"/>
                <a:chExt cx="3743474" cy="2955770"/>
              </a:xfrm>
            </p:grpSpPr>
            <p:grpSp>
              <p:nvGrpSpPr>
                <p:cNvPr id="7" name="Group 85"/>
                <p:cNvGrpSpPr>
                  <a:grpSpLocks/>
                </p:cNvGrpSpPr>
                <p:nvPr/>
              </p:nvGrpSpPr>
              <p:grpSpPr bwMode="auto">
                <a:xfrm>
                  <a:off x="2808893" y="3723021"/>
                  <a:ext cx="1787531" cy="871896"/>
                  <a:chOff x="3092118" y="5074389"/>
                  <a:chExt cx="1787531" cy="871896"/>
                </a:xfrm>
              </p:grpSpPr>
              <p:grpSp>
                <p:nvGrpSpPr>
                  <p:cNvPr id="8" name="Group 24"/>
                  <p:cNvGrpSpPr>
                    <a:grpSpLocks/>
                  </p:cNvGrpSpPr>
                  <p:nvPr/>
                </p:nvGrpSpPr>
                <p:grpSpPr bwMode="auto">
                  <a:xfrm>
                    <a:off x="3092118" y="5074389"/>
                    <a:ext cx="742156" cy="809627"/>
                    <a:chOff x="1007" y="2673"/>
                    <a:chExt cx="418" cy="456"/>
                  </a:xfrm>
                </p:grpSpPr>
                <p:sp>
                  <p:nvSpPr>
                    <p:cNvPr id="398" name="AutoShape 25"/>
                    <p:cNvSpPr>
                      <a:spLocks noChangeAspect="1" noChangeArrowheads="1"/>
                    </p:cNvSpPr>
                    <p:nvPr/>
                  </p:nvSpPr>
                  <p:spPr bwMode="auto">
                    <a:xfrm>
                      <a:off x="1009" y="2673"/>
                      <a:ext cx="316" cy="318"/>
                    </a:xfrm>
                    <a:prstGeom prst="roundRect">
                      <a:avLst>
                        <a:gd name="adj" fmla="val 16667"/>
                      </a:avLst>
                    </a:prstGeom>
                    <a:solidFill>
                      <a:srgbClr val="C0C0C0"/>
                    </a:solidFill>
                    <a:ln w="25400">
                      <a:solidFill>
                        <a:schemeClr val="accent2"/>
                      </a:solidFill>
                      <a:round/>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399" name="AutoShape 26"/>
                    <p:cNvSpPr>
                      <a:spLocks noChangeAspect="1" noChangeArrowheads="1"/>
                    </p:cNvSpPr>
                    <p:nvPr/>
                  </p:nvSpPr>
                  <p:spPr bwMode="auto">
                    <a:xfrm>
                      <a:off x="1140" y="2721"/>
                      <a:ext cx="285" cy="222"/>
                    </a:xfrm>
                    <a:prstGeom prst="rightArrow">
                      <a:avLst>
                        <a:gd name="adj1" fmla="val 50000"/>
                        <a:gd name="adj2" fmla="val 32095"/>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57380" name="Text Box 27"/>
                    <p:cNvSpPr txBox="1">
                      <a:spLocks noChangeAspect="1" noChangeArrowheads="1"/>
                    </p:cNvSpPr>
                    <p:nvPr/>
                  </p:nvSpPr>
                  <p:spPr bwMode="auto">
                    <a:xfrm>
                      <a:off x="1007" y="2999"/>
                      <a:ext cx="377" cy="130"/>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cs typeface="Arial" charset="0"/>
                        </a:rPr>
                        <a:t>Capture</a:t>
                      </a:r>
                    </a:p>
                  </p:txBody>
                </p:sp>
              </p:grpSp>
              <p:grpSp>
                <p:nvGrpSpPr>
                  <p:cNvPr id="9" name="Group 30"/>
                  <p:cNvGrpSpPr>
                    <a:grpSpLocks/>
                  </p:cNvGrpSpPr>
                  <p:nvPr/>
                </p:nvGrpSpPr>
                <p:grpSpPr bwMode="auto">
                  <a:xfrm>
                    <a:off x="3730294" y="5257304"/>
                    <a:ext cx="1149355" cy="688981"/>
                    <a:chOff x="3508" y="3216"/>
                    <a:chExt cx="724" cy="434"/>
                  </a:xfrm>
                </p:grpSpPr>
                <p:pic>
                  <p:nvPicPr>
                    <p:cNvPr id="395" name="Picture 31" descr="storage"/>
                    <p:cNvPicPr>
                      <a:picLocks noChangeAspect="1" noChangeArrowheads="1"/>
                    </p:cNvPicPr>
                    <p:nvPr/>
                  </p:nvPicPr>
                  <p:blipFill>
                    <a:blip r:embed="rId5" cstate="print"/>
                    <a:srcRect/>
                    <a:stretch>
                      <a:fillRect/>
                    </a:stretch>
                  </p:blipFill>
                  <p:spPr bwMode="auto">
                    <a:xfrm>
                      <a:off x="3744" y="3216"/>
                      <a:ext cx="194" cy="189"/>
                    </a:xfrm>
                    <a:prstGeom prst="rect">
                      <a:avLst/>
                    </a:prstGeom>
                    <a:noFill/>
                    <a:ln w="9525">
                      <a:noFill/>
                      <a:miter lim="800000"/>
                      <a:headEnd/>
                      <a:tailEnd/>
                    </a:ln>
                    <a:scene3d>
                      <a:camera prst="orthographicFront"/>
                      <a:lightRig rig="threePt" dir="t"/>
                    </a:scene3d>
                    <a:sp3d>
                      <a:bevelT/>
                    </a:sp3d>
                  </p:spPr>
                </p:pic>
                <p:sp>
                  <p:nvSpPr>
                    <p:cNvPr id="396" name="AutoShape 32"/>
                    <p:cNvSpPr>
                      <a:spLocks noChangeAspect="1" noChangeArrowheads="1"/>
                    </p:cNvSpPr>
                    <p:nvPr/>
                  </p:nvSpPr>
                  <p:spPr bwMode="auto">
                    <a:xfrm>
                      <a:off x="3863" y="3222"/>
                      <a:ext cx="195" cy="176"/>
                    </a:xfrm>
                    <a:prstGeom prst="rightArrow">
                      <a:avLst>
                        <a:gd name="adj1" fmla="val 50000"/>
                        <a:gd name="adj2" fmla="val 27699"/>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endParaRPr>
                    </a:p>
                  </p:txBody>
                </p:sp>
                <p:sp>
                  <p:nvSpPr>
                    <p:cNvPr id="57373" name="Text Box 33"/>
                    <p:cNvSpPr txBox="1">
                      <a:spLocks noChangeAspect="1" noChangeArrowheads="1"/>
                    </p:cNvSpPr>
                    <p:nvPr/>
                  </p:nvSpPr>
                  <p:spPr bwMode="auto">
                    <a:xfrm>
                      <a:off x="3508" y="3417"/>
                      <a:ext cx="724" cy="233"/>
                    </a:xfrm>
                    <a:prstGeom prst="rect">
                      <a:avLst/>
                    </a:prstGeom>
                    <a:noFill/>
                    <a:ln w="9525">
                      <a:noFill/>
                      <a:miter lim="800000"/>
                      <a:headEnd/>
                      <a:tailEnd/>
                    </a:ln>
                  </p:spPr>
                  <p:txBody>
                    <a:bodyPr>
                      <a:spAutoFit/>
                    </a:bodyPr>
                    <a:lstStyle/>
                    <a:p>
                      <a:pPr>
                        <a:buClr>
                          <a:srgbClr val="667263"/>
                        </a:buClr>
                      </a:pPr>
                      <a:r>
                        <a:rPr lang="en-US" sz="900">
                          <a:solidFill>
                            <a:srgbClr val="000000"/>
                          </a:solidFill>
                          <a:latin typeface="Tahoma" pitchFamily="34" charset="0"/>
                          <a:ea typeface="Osaka" pitchFamily="-50" charset="-128"/>
                        </a:rPr>
                        <a:t>Commit </a:t>
                      </a:r>
                      <a:r>
                        <a:rPr lang="en-US" sz="900">
                          <a:solidFill>
                            <a:srgbClr val="000000"/>
                          </a:solidFill>
                          <a:latin typeface="Arial" charset="0"/>
                          <a:ea typeface="Osaka" pitchFamily="-50" charset="-128"/>
                        </a:rPr>
                        <a:t>Ordered</a:t>
                      </a:r>
                      <a:r>
                        <a:rPr lang="en-US" sz="900">
                          <a:solidFill>
                            <a:srgbClr val="000000"/>
                          </a:solidFill>
                          <a:latin typeface="Tahoma" pitchFamily="34" charset="0"/>
                          <a:ea typeface="Osaka" pitchFamily="-50" charset="-128"/>
                        </a:rPr>
                        <a:t> Trail</a:t>
                      </a:r>
                    </a:p>
                  </p:txBody>
                </p:sp>
              </p:grpSp>
            </p:grpSp>
            <p:sp>
              <p:nvSpPr>
                <p:cNvPr id="57360" name="Text Box 27"/>
                <p:cNvSpPr txBox="1">
                  <a:spLocks noChangeAspect="1" noChangeArrowheads="1"/>
                </p:cNvSpPr>
                <p:nvPr/>
              </p:nvSpPr>
              <p:spPr bwMode="auto">
                <a:xfrm>
                  <a:off x="1885580" y="1824319"/>
                  <a:ext cx="716863" cy="230832"/>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cs typeface="Arial" charset="0"/>
                    </a:rPr>
                    <a:t>Backups</a:t>
                  </a:r>
                </a:p>
              </p:txBody>
            </p:sp>
            <p:sp>
              <p:nvSpPr>
                <p:cNvPr id="57361" name="Text Box 27"/>
                <p:cNvSpPr txBox="1">
                  <a:spLocks noChangeAspect="1" noChangeArrowheads="1"/>
                </p:cNvSpPr>
                <p:nvPr/>
              </p:nvSpPr>
              <p:spPr bwMode="auto">
                <a:xfrm>
                  <a:off x="2979689" y="1822971"/>
                  <a:ext cx="1180131" cy="230832"/>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cs typeface="Arial" charset="0"/>
                    </a:rPr>
                    <a:t>Transaction Log</a:t>
                  </a:r>
                </a:p>
              </p:txBody>
            </p:sp>
            <p:cxnSp>
              <p:nvCxnSpPr>
                <p:cNvPr id="57362" name="Elbow Connector 89"/>
                <p:cNvCxnSpPr>
                  <a:cxnSpLocks noChangeShapeType="1"/>
                </p:cNvCxnSpPr>
                <p:nvPr/>
              </p:nvCxnSpPr>
              <p:spPr bwMode="auto">
                <a:xfrm rot="10800000" flipV="1">
                  <a:off x="2592824" y="2572410"/>
                  <a:ext cx="860453" cy="1349"/>
                </a:xfrm>
                <a:prstGeom prst="bentConnector3">
                  <a:avLst>
                    <a:gd name="adj1" fmla="val 50000"/>
                  </a:avLst>
                </a:prstGeom>
                <a:noFill/>
                <a:ln w="12700">
                  <a:solidFill>
                    <a:schemeClr val="tx1"/>
                  </a:solidFill>
                  <a:prstDash val="dash"/>
                  <a:round/>
                  <a:headEnd/>
                  <a:tailEnd type="triangle" w="med" len="med"/>
                </a:ln>
              </p:spPr>
            </p:cxnSp>
            <p:cxnSp>
              <p:nvCxnSpPr>
                <p:cNvPr id="57363" name="Elbow Connector 93"/>
                <p:cNvCxnSpPr>
                  <a:cxnSpLocks noChangeShapeType="1"/>
                </p:cNvCxnSpPr>
                <p:nvPr/>
              </p:nvCxnSpPr>
              <p:spPr bwMode="auto">
                <a:xfrm rot="5400000" flipH="1" flipV="1">
                  <a:off x="2969282" y="3010427"/>
                  <a:ext cx="836285" cy="588904"/>
                </a:xfrm>
                <a:prstGeom prst="bentConnector3">
                  <a:avLst>
                    <a:gd name="adj1" fmla="val 50000"/>
                  </a:avLst>
                </a:prstGeom>
                <a:noFill/>
                <a:ln w="12700">
                  <a:solidFill>
                    <a:schemeClr val="tx1"/>
                  </a:solidFill>
                  <a:round/>
                  <a:headEnd type="triangle" w="med" len="med"/>
                  <a:tailEnd/>
                </a:ln>
              </p:spPr>
            </p:cxnSp>
            <p:cxnSp>
              <p:nvCxnSpPr>
                <p:cNvPr id="57364" name="Elbow Connector 96"/>
                <p:cNvCxnSpPr>
                  <a:cxnSpLocks noChangeShapeType="1"/>
                </p:cNvCxnSpPr>
                <p:nvPr/>
              </p:nvCxnSpPr>
              <p:spPr bwMode="auto">
                <a:xfrm rot="16200000" flipH="1">
                  <a:off x="2010859" y="3222594"/>
                  <a:ext cx="1117240" cy="448221"/>
                </a:xfrm>
                <a:prstGeom prst="bentConnector2">
                  <a:avLst/>
                </a:prstGeom>
                <a:noFill/>
                <a:ln w="12700">
                  <a:solidFill>
                    <a:schemeClr val="tx1"/>
                  </a:solidFill>
                  <a:prstDash val="dash"/>
                  <a:round/>
                  <a:headEnd/>
                  <a:tailEnd type="triangle" w="med" len="med"/>
                </a:ln>
              </p:spPr>
            </p:cxnSp>
            <p:cxnSp>
              <p:nvCxnSpPr>
                <p:cNvPr id="57365" name="Elbow Connector 101"/>
                <p:cNvCxnSpPr>
                  <a:cxnSpLocks noChangeShapeType="1"/>
                  <a:endCxn id="57380" idx="2"/>
                </p:cNvCxnSpPr>
                <p:nvPr/>
              </p:nvCxnSpPr>
              <p:spPr bwMode="auto">
                <a:xfrm rot="10800000" flipH="1" flipV="1">
                  <a:off x="852950" y="2360688"/>
                  <a:ext cx="2290623" cy="2171959"/>
                </a:xfrm>
                <a:prstGeom prst="bentConnector4">
                  <a:avLst>
                    <a:gd name="adj1" fmla="val -6801"/>
                    <a:gd name="adj2" fmla="val 110523"/>
                  </a:avLst>
                </a:prstGeom>
                <a:noFill/>
                <a:ln w="12700">
                  <a:solidFill>
                    <a:schemeClr val="tx1"/>
                  </a:solidFill>
                  <a:round/>
                  <a:headEnd type="triangle" w="med" len="med"/>
                  <a:tailEnd type="triangle" w="med" len="med"/>
                </a:ln>
              </p:spPr>
            </p:cxnSp>
            <p:sp>
              <p:nvSpPr>
                <p:cNvPr id="57366" name="Text Box 33"/>
                <p:cNvSpPr txBox="1">
                  <a:spLocks noChangeAspect="1" noChangeArrowheads="1"/>
                </p:cNvSpPr>
                <p:nvPr/>
              </p:nvSpPr>
              <p:spPr bwMode="auto">
                <a:xfrm>
                  <a:off x="1658003" y="4532520"/>
                  <a:ext cx="562975" cy="246221"/>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ea typeface="Osaka" pitchFamily="-50" charset="-128"/>
                    </a:rPr>
                    <a:t>ODBC</a:t>
                  </a:r>
                  <a:endParaRPr lang="en-US" sz="900">
                    <a:solidFill>
                      <a:srgbClr val="000000"/>
                    </a:solidFill>
                    <a:latin typeface="Arial" charset="0"/>
                    <a:ea typeface="Osaka" pitchFamily="-50" charset="-128"/>
                  </a:endParaRPr>
                </a:p>
              </p:txBody>
            </p:sp>
          </p:grpSp>
          <p:pic>
            <p:nvPicPr>
              <p:cNvPr id="384" name="Picture 43"/>
              <p:cNvPicPr>
                <a:picLocks noChangeAspect="1" noChangeArrowheads="1"/>
              </p:cNvPicPr>
              <p:nvPr/>
            </p:nvPicPr>
            <p:blipFill>
              <a:blip r:embed="rId6" cstate="print"/>
              <a:srcRect/>
              <a:stretch>
                <a:fillRect/>
              </a:stretch>
            </p:blipFill>
            <p:spPr bwMode="auto">
              <a:xfrm>
                <a:off x="853638" y="1941694"/>
                <a:ext cx="749300" cy="838200"/>
              </a:xfrm>
              <a:prstGeom prst="rect">
                <a:avLst/>
              </a:prstGeom>
              <a:noFill/>
              <a:ln w="12700">
                <a:noFill/>
                <a:miter lim="800000"/>
                <a:headEnd/>
                <a:tailEnd/>
              </a:ln>
              <a:effectLst>
                <a:outerShdw dist="76199" dir="2999997" algn="ctr" rotWithShape="0">
                  <a:srgbClr val="777777">
                    <a:alpha val="25000"/>
                  </a:srgbClr>
                </a:outerShdw>
              </a:effectLst>
            </p:spPr>
          </p:pic>
        </p:grpSp>
      </p:grpSp>
      <p:sp>
        <p:nvSpPr>
          <p:cNvPr id="403" name="Rectangle 10"/>
          <p:cNvSpPr txBox="1">
            <a:spLocks noChangeArrowheads="1"/>
          </p:cNvSpPr>
          <p:nvPr/>
        </p:nvSpPr>
        <p:spPr bwMode="auto">
          <a:xfrm>
            <a:off x="4968875" y="1311275"/>
            <a:ext cx="3900488" cy="4632325"/>
          </a:xfrm>
          <a:prstGeom prst="rect">
            <a:avLst/>
          </a:prstGeom>
          <a:noFill/>
          <a:ln w="9525">
            <a:noFill/>
            <a:miter lim="800000"/>
            <a:headEnd/>
            <a:tailEnd/>
          </a:ln>
        </p:spPr>
        <p:txBody>
          <a:bodyPr lIns="0" tIns="0" rIns="0" bIns="0"/>
          <a:lstStyle/>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Ability to capture from native backups</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Coexistence with SQL Server Replication</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SQL Server Replication components are not required</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Support tables with no unique key (not supported by SQL Server Replication)</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Support for computed columns</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Support for identity columns</a:t>
            </a:r>
            <a:endParaRPr lang="en-US" sz="1800" b="0" kern="0" dirty="0">
              <a:solidFill>
                <a:srgbClr val="000000"/>
              </a:solidFill>
              <a:latin typeface="Arial"/>
            </a:endParaRPr>
          </a:p>
        </p:txBody>
      </p:sp>
      <p:grpSp>
        <p:nvGrpSpPr>
          <p:cNvPr id="10" name="Group 38"/>
          <p:cNvGrpSpPr>
            <a:grpSpLocks/>
          </p:cNvGrpSpPr>
          <p:nvPr/>
        </p:nvGrpSpPr>
        <p:grpSpPr bwMode="auto">
          <a:xfrm>
            <a:off x="1762125" y="1995488"/>
            <a:ext cx="984250" cy="982662"/>
            <a:chOff x="3657714" y="2514714"/>
            <a:chExt cx="934711" cy="934711"/>
          </a:xfrm>
        </p:grpSpPr>
        <p:pic>
          <p:nvPicPr>
            <p:cNvPr id="405"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657714" y="2514714"/>
              <a:ext cx="763457" cy="763457"/>
            </a:xfrm>
            <a:prstGeom prst="rect">
              <a:avLst/>
            </a:prstGeom>
            <a:noFill/>
          </p:spPr>
        </p:pic>
        <p:pic>
          <p:nvPicPr>
            <p:cNvPr id="406"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744125" y="2601125"/>
              <a:ext cx="763457" cy="763457"/>
            </a:xfrm>
            <a:prstGeom prst="rect">
              <a:avLst/>
            </a:prstGeom>
            <a:noFill/>
          </p:spPr>
        </p:pic>
        <p:pic>
          <p:nvPicPr>
            <p:cNvPr id="407"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828968" y="2685968"/>
              <a:ext cx="763457" cy="763457"/>
            </a:xfrm>
            <a:prstGeom prst="rect">
              <a:avLst/>
            </a:prstGeom>
            <a:noFill/>
          </p:spPr>
        </p:pic>
      </p:gr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762000" y="228600"/>
            <a:ext cx="7772400" cy="1143000"/>
          </a:xfrm>
        </p:spPr>
        <p:txBody>
          <a:bodyPr/>
          <a:lstStyle/>
          <a:p>
            <a:r>
              <a:rPr lang="en-US" sz="2000" dirty="0" smtClean="0"/>
              <a:t>Oracle Data Integration</a:t>
            </a:r>
            <a:br>
              <a:rPr lang="en-US" sz="2000" dirty="0" smtClean="0"/>
            </a:br>
            <a:r>
              <a:rPr lang="en-US" sz="1600" b="0" dirty="0" smtClean="0">
                <a:solidFill>
                  <a:srgbClr val="FF0000"/>
                </a:solidFill>
              </a:rPr>
              <a:t>The solution for enterprise-wide real-time data</a:t>
            </a:r>
          </a:p>
        </p:txBody>
      </p:sp>
      <p:grpSp>
        <p:nvGrpSpPr>
          <p:cNvPr id="2" name="Circular Arrow 25"/>
          <p:cNvGrpSpPr>
            <a:grpSpLocks/>
          </p:cNvGrpSpPr>
          <p:nvPr/>
        </p:nvGrpSpPr>
        <p:grpSpPr bwMode="auto">
          <a:xfrm>
            <a:off x="2816235" y="3054351"/>
            <a:ext cx="3090863" cy="1627188"/>
            <a:chOff x="1774" y="1905"/>
            <a:chExt cx="1947" cy="1025"/>
          </a:xfrm>
        </p:grpSpPr>
        <p:pic>
          <p:nvPicPr>
            <p:cNvPr id="71721" name="Circular Arrow 25"/>
            <p:cNvPicPr>
              <a:picLocks noChangeArrowheads="1"/>
            </p:cNvPicPr>
            <p:nvPr/>
          </p:nvPicPr>
          <p:blipFill>
            <a:blip r:embed="rId3" cstate="print"/>
            <a:srcRect/>
            <a:stretch>
              <a:fillRect/>
            </a:stretch>
          </p:blipFill>
          <p:spPr bwMode="auto">
            <a:xfrm>
              <a:off x="1774" y="1905"/>
              <a:ext cx="1947" cy="1025"/>
            </a:xfrm>
            <a:prstGeom prst="rect">
              <a:avLst/>
            </a:prstGeom>
            <a:noFill/>
            <a:ln w="9525">
              <a:noFill/>
              <a:miter lim="800000"/>
              <a:headEnd/>
              <a:tailEnd/>
            </a:ln>
          </p:spPr>
        </p:pic>
        <p:sp>
          <p:nvSpPr>
            <p:cNvPr id="71722" name="Text Box 5"/>
            <p:cNvSpPr txBox="1">
              <a:spLocks noChangeArrowheads="1"/>
            </p:cNvSpPr>
            <p:nvPr/>
          </p:nvSpPr>
          <p:spPr bwMode="auto">
            <a:xfrm rot="10800000">
              <a:off x="2189" y="1293"/>
              <a:ext cx="1242" cy="1315"/>
            </a:xfrm>
            <a:prstGeom prst="rect">
              <a:avLst/>
            </a:prstGeom>
            <a:noFill/>
            <a:ln w="9525">
              <a:noFill/>
              <a:miter lim="800000"/>
              <a:headEnd/>
              <a:tailEnd/>
            </a:ln>
          </p:spPr>
          <p:txBody>
            <a:bodyPr rot="10800000" lIns="0" tIns="0" rIns="0" bIns="0"/>
            <a:lstStyle/>
            <a:p>
              <a:pPr>
                <a:lnSpc>
                  <a:spcPct val="85000"/>
                </a:lnSpc>
                <a:buClr>
                  <a:srgbClr val="667263"/>
                </a:buClr>
              </a:pPr>
              <a:endParaRPr lang="it-IT" sz="1200" b="0" dirty="0">
                <a:solidFill>
                  <a:srgbClr val="FFFFFF"/>
                </a:solidFill>
              </a:endParaRPr>
            </a:p>
          </p:txBody>
        </p:sp>
      </p:grpSp>
      <p:sp>
        <p:nvSpPr>
          <p:cNvPr id="12" name="TextBox 11"/>
          <p:cNvSpPr txBox="1"/>
          <p:nvPr/>
        </p:nvSpPr>
        <p:spPr>
          <a:xfrm>
            <a:off x="654050" y="5336392"/>
            <a:ext cx="7924800" cy="590923"/>
          </a:xfrm>
          <a:prstGeom prst="rect">
            <a:avLst/>
          </a:prstGeom>
        </p:spPr>
        <p:style>
          <a:lnRef idx="0">
            <a:schemeClr val="accent3"/>
          </a:lnRef>
          <a:fillRef idx="3">
            <a:schemeClr val="accent3"/>
          </a:fillRef>
          <a:effectRef idx="3">
            <a:schemeClr val="accent3"/>
          </a:effectRef>
          <a:fontRef idx="minor">
            <a:schemeClr val="lt1"/>
          </a:fontRef>
        </p:style>
        <p:txBody>
          <a:bodyPr lIns="91432" tIns="45716" rIns="91432" bIns="45716">
            <a:spAutoFit/>
          </a:bodyPr>
          <a:lstStyle/>
          <a:p>
            <a:pPr>
              <a:buClr>
                <a:srgbClr val="667263"/>
              </a:buClr>
              <a:defRPr/>
            </a:pPr>
            <a:r>
              <a:rPr lang="en-US" sz="1800" dirty="0">
                <a:solidFill>
                  <a:srgbClr val="000000"/>
                </a:solidFill>
                <a:cs typeface="Arial" charset="0"/>
              </a:rPr>
              <a:t>Dramatically improve the accessibility, reliability, and </a:t>
            </a:r>
            <a:br>
              <a:rPr lang="en-US" sz="1800" dirty="0">
                <a:solidFill>
                  <a:srgbClr val="000000"/>
                </a:solidFill>
                <a:cs typeface="Arial" charset="0"/>
              </a:rPr>
            </a:br>
            <a:r>
              <a:rPr lang="en-US" sz="1800" dirty="0">
                <a:solidFill>
                  <a:srgbClr val="000000"/>
                </a:solidFill>
                <a:cs typeface="Arial" charset="0"/>
              </a:rPr>
              <a:t>quality of critical data across enterprise systems  </a:t>
            </a:r>
          </a:p>
        </p:txBody>
      </p:sp>
      <p:sp>
        <p:nvSpPr>
          <p:cNvPr id="15" name="Circular Arrow 14"/>
          <p:cNvSpPr/>
          <p:nvPr/>
        </p:nvSpPr>
        <p:spPr bwMode="auto">
          <a:xfrm rot="10800000" flipH="1" flipV="1">
            <a:off x="2902740" y="1517625"/>
            <a:ext cx="3117071" cy="2972411"/>
          </a:xfrm>
          <a:prstGeom prst="circularArrow">
            <a:avLst>
              <a:gd name="adj1" fmla="val 9202"/>
              <a:gd name="adj2" fmla="val 1142319"/>
              <a:gd name="adj3" fmla="val 20556311"/>
              <a:gd name="adj4" fmla="val 10800000"/>
              <a:gd name="adj5" fmla="val 12159"/>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lstStyle/>
          <a:p>
            <a:pPr>
              <a:lnSpc>
                <a:spcPct val="85000"/>
              </a:lnSpc>
              <a:buClr>
                <a:srgbClr val="667263"/>
              </a:buClr>
              <a:defRPr/>
            </a:pPr>
            <a:endParaRPr lang="en-US" sz="1200" b="0" dirty="0">
              <a:solidFill>
                <a:srgbClr val="FFFFFF"/>
              </a:solidFill>
            </a:endParaRPr>
          </a:p>
        </p:txBody>
      </p:sp>
      <p:pic>
        <p:nvPicPr>
          <p:cNvPr id="71690" name="Picture 18" descr="C:\Documents and Settings\dhansen2\Local Settings\Temp\wze8be\Express\Express.gif"/>
          <p:cNvPicPr>
            <a:picLocks noChangeAspect="1" noChangeArrowheads="1"/>
          </p:cNvPicPr>
          <p:nvPr/>
        </p:nvPicPr>
        <p:blipFill>
          <a:blip r:embed="rId4" cstate="print"/>
          <a:srcRect/>
          <a:stretch>
            <a:fillRect/>
          </a:stretch>
        </p:blipFill>
        <p:spPr bwMode="auto">
          <a:xfrm>
            <a:off x="1962152" y="3535365"/>
            <a:ext cx="466725" cy="538163"/>
          </a:xfrm>
          <a:prstGeom prst="rect">
            <a:avLst/>
          </a:prstGeom>
          <a:noFill/>
          <a:ln w="9525">
            <a:noFill/>
            <a:miter lim="800000"/>
            <a:headEnd/>
            <a:tailEnd/>
          </a:ln>
        </p:spPr>
      </p:pic>
      <p:pic>
        <p:nvPicPr>
          <p:cNvPr id="71691" name="Picture 19" descr="C:\Documents and Settings\dhansen2\Local Settings\Temp\wz27da\Partners\Partners.gif"/>
          <p:cNvPicPr>
            <a:picLocks noChangeAspect="1" noChangeArrowheads="1"/>
          </p:cNvPicPr>
          <p:nvPr/>
        </p:nvPicPr>
        <p:blipFill>
          <a:blip r:embed="rId5" cstate="print"/>
          <a:srcRect/>
          <a:stretch>
            <a:fillRect/>
          </a:stretch>
        </p:blipFill>
        <p:spPr bwMode="auto">
          <a:xfrm>
            <a:off x="6350012" y="1477965"/>
            <a:ext cx="620713" cy="685800"/>
          </a:xfrm>
          <a:prstGeom prst="rect">
            <a:avLst/>
          </a:prstGeom>
          <a:noFill/>
          <a:ln w="9525">
            <a:noFill/>
            <a:miter lim="800000"/>
            <a:headEnd/>
            <a:tailEnd/>
          </a:ln>
        </p:spPr>
      </p:pic>
      <p:pic>
        <p:nvPicPr>
          <p:cNvPr id="71692" name="Picture 21" descr="C:\Documents and Settings\dhansen2\Local Settings\Temp\wzccf4\WhitePapers\WhitePapers.png"/>
          <p:cNvPicPr>
            <a:picLocks noChangeAspect="1" noChangeArrowheads="1"/>
          </p:cNvPicPr>
          <p:nvPr/>
        </p:nvPicPr>
        <p:blipFill>
          <a:blip r:embed="rId6" cstate="print"/>
          <a:srcRect/>
          <a:stretch>
            <a:fillRect/>
          </a:stretch>
        </p:blipFill>
        <p:spPr bwMode="auto">
          <a:xfrm>
            <a:off x="2027238" y="4144965"/>
            <a:ext cx="336550" cy="625475"/>
          </a:xfrm>
          <a:prstGeom prst="rect">
            <a:avLst/>
          </a:prstGeom>
          <a:noFill/>
          <a:ln w="9525">
            <a:noFill/>
            <a:miter lim="800000"/>
            <a:headEnd/>
            <a:tailEnd/>
          </a:ln>
        </p:spPr>
      </p:pic>
      <p:pic>
        <p:nvPicPr>
          <p:cNvPr id="71693" name="Picture 22" descr="C:\Documents and Settings\dhansen2\Local Settings\Temp\wz644\ServiceProviders\ServiceProviders.gif"/>
          <p:cNvPicPr>
            <a:picLocks noChangeAspect="1" noChangeArrowheads="1"/>
          </p:cNvPicPr>
          <p:nvPr/>
        </p:nvPicPr>
        <p:blipFill>
          <a:blip r:embed="rId7" cstate="print"/>
          <a:srcRect/>
          <a:stretch>
            <a:fillRect/>
          </a:stretch>
        </p:blipFill>
        <p:spPr bwMode="auto">
          <a:xfrm>
            <a:off x="6473825" y="4068763"/>
            <a:ext cx="433388" cy="609600"/>
          </a:xfrm>
          <a:prstGeom prst="rect">
            <a:avLst/>
          </a:prstGeom>
          <a:noFill/>
          <a:ln w="9525">
            <a:noFill/>
            <a:miter lim="800000"/>
            <a:headEnd/>
            <a:tailEnd/>
          </a:ln>
        </p:spPr>
      </p:pic>
      <p:pic>
        <p:nvPicPr>
          <p:cNvPr id="71694" name="Picture 23" descr="C:\Documents and Settings\dhansen2\Local Settings\Temp\wz5d6c\LegacySystem\LegacySystem.gif"/>
          <p:cNvPicPr>
            <a:picLocks noChangeAspect="1" noChangeArrowheads="1"/>
          </p:cNvPicPr>
          <p:nvPr/>
        </p:nvPicPr>
        <p:blipFill>
          <a:blip r:embed="rId8" cstate="print"/>
          <a:srcRect/>
          <a:stretch>
            <a:fillRect/>
          </a:stretch>
        </p:blipFill>
        <p:spPr bwMode="auto">
          <a:xfrm>
            <a:off x="2057405" y="2847983"/>
            <a:ext cx="277813" cy="550863"/>
          </a:xfrm>
          <a:prstGeom prst="rect">
            <a:avLst/>
          </a:prstGeom>
          <a:noFill/>
          <a:ln w="9525">
            <a:noFill/>
            <a:miter lim="800000"/>
            <a:headEnd/>
            <a:tailEnd/>
          </a:ln>
        </p:spPr>
      </p:pic>
      <p:pic>
        <p:nvPicPr>
          <p:cNvPr id="71695" name="Picture 67" descr="C:\Documents and Settings\dhansen2\Desktop\GGplaybook\DataBase.jpg"/>
          <p:cNvPicPr>
            <a:picLocks noChangeAspect="1" noChangeArrowheads="1"/>
          </p:cNvPicPr>
          <p:nvPr/>
        </p:nvPicPr>
        <p:blipFill>
          <a:blip r:embed="rId9" cstate="print"/>
          <a:srcRect/>
          <a:stretch>
            <a:fillRect/>
          </a:stretch>
        </p:blipFill>
        <p:spPr bwMode="auto">
          <a:xfrm>
            <a:off x="2016130" y="1477972"/>
            <a:ext cx="360363" cy="530225"/>
          </a:xfrm>
          <a:prstGeom prst="rect">
            <a:avLst/>
          </a:prstGeom>
          <a:noFill/>
          <a:ln w="9525">
            <a:noFill/>
            <a:miter lim="800000"/>
            <a:headEnd/>
            <a:tailEnd/>
          </a:ln>
        </p:spPr>
      </p:pic>
      <p:pic>
        <p:nvPicPr>
          <p:cNvPr id="71696" name="Picture 26" descr="C:\Documents and Settings\dhansen2\Local Settings\Temp\wzc6b7\Customer\Customer.gif"/>
          <p:cNvPicPr>
            <a:picLocks noChangeAspect="1" noChangeArrowheads="1"/>
          </p:cNvPicPr>
          <p:nvPr/>
        </p:nvPicPr>
        <p:blipFill>
          <a:blip r:embed="rId10" cstate="print"/>
          <a:srcRect/>
          <a:stretch>
            <a:fillRect/>
          </a:stretch>
        </p:blipFill>
        <p:spPr bwMode="auto">
          <a:xfrm>
            <a:off x="6526225" y="3068640"/>
            <a:ext cx="268287" cy="847725"/>
          </a:xfrm>
          <a:prstGeom prst="rect">
            <a:avLst/>
          </a:prstGeom>
          <a:noFill/>
          <a:ln w="9525">
            <a:noFill/>
            <a:miter lim="800000"/>
            <a:headEnd/>
            <a:tailEnd/>
          </a:ln>
        </p:spPr>
      </p:pic>
      <p:pic>
        <p:nvPicPr>
          <p:cNvPr id="71697" name="Picture 27" descr="C:\Documents and Settings\dhansen2\Local Settings\Temp\wz7eeb\SalesForecasting\SalesForecasting.gif"/>
          <p:cNvPicPr>
            <a:picLocks noChangeAspect="1" noChangeArrowheads="1"/>
          </p:cNvPicPr>
          <p:nvPr/>
        </p:nvPicPr>
        <p:blipFill>
          <a:blip r:embed="rId11" cstate="print"/>
          <a:srcRect/>
          <a:stretch>
            <a:fillRect/>
          </a:stretch>
        </p:blipFill>
        <p:spPr bwMode="auto">
          <a:xfrm>
            <a:off x="6324601" y="2319347"/>
            <a:ext cx="609600" cy="547687"/>
          </a:xfrm>
          <a:prstGeom prst="rect">
            <a:avLst/>
          </a:prstGeom>
          <a:noFill/>
          <a:ln w="9525">
            <a:noFill/>
            <a:miter lim="800000"/>
            <a:headEnd/>
            <a:tailEnd/>
          </a:ln>
        </p:spPr>
      </p:pic>
      <p:pic>
        <p:nvPicPr>
          <p:cNvPr id="71698" name="Picture 28" descr="C:\Documents and Settings\dhansen2\Local Settings\Temp\wzb3a7\DataIntegration\DataIntegration.gif"/>
          <p:cNvPicPr>
            <a:picLocks noChangeAspect="1" noChangeArrowheads="1"/>
          </p:cNvPicPr>
          <p:nvPr/>
        </p:nvPicPr>
        <p:blipFill>
          <a:blip r:embed="rId12" cstate="print"/>
          <a:srcRect/>
          <a:stretch>
            <a:fillRect/>
          </a:stretch>
        </p:blipFill>
        <p:spPr bwMode="auto">
          <a:xfrm>
            <a:off x="1828802" y="2165358"/>
            <a:ext cx="733425" cy="606425"/>
          </a:xfrm>
          <a:prstGeom prst="rect">
            <a:avLst/>
          </a:prstGeom>
          <a:noFill/>
          <a:ln w="9525">
            <a:noFill/>
            <a:miter lim="800000"/>
            <a:headEnd/>
            <a:tailEnd/>
          </a:ln>
        </p:spPr>
      </p:pic>
      <p:grpSp>
        <p:nvGrpSpPr>
          <p:cNvPr id="3" name="Group 32"/>
          <p:cNvGrpSpPr>
            <a:grpSpLocks/>
          </p:cNvGrpSpPr>
          <p:nvPr/>
        </p:nvGrpSpPr>
        <p:grpSpPr bwMode="auto">
          <a:xfrm>
            <a:off x="3152775" y="3675085"/>
            <a:ext cx="2641600" cy="381000"/>
            <a:chOff x="3213100" y="3471863"/>
            <a:chExt cx="2514600" cy="381000"/>
          </a:xfrm>
        </p:grpSpPr>
        <p:sp>
          <p:nvSpPr>
            <p:cNvPr id="21527" name="Rectangle 29"/>
            <p:cNvSpPr>
              <a:spLocks noChangeArrowheads="1"/>
            </p:cNvSpPr>
            <p:nvPr/>
          </p:nvSpPr>
          <p:spPr bwMode="auto">
            <a:xfrm>
              <a:off x="3365500" y="3471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1720" name="TextBox 30"/>
            <p:cNvSpPr txBox="1">
              <a:spLocks noChangeArrowheads="1"/>
            </p:cNvSpPr>
            <p:nvPr/>
          </p:nvSpPr>
          <p:spPr bwMode="auto">
            <a:xfrm>
              <a:off x="3213100" y="3505200"/>
              <a:ext cx="2514600" cy="313932"/>
            </a:xfrm>
            <a:prstGeom prst="rect">
              <a:avLst/>
            </a:prstGeom>
            <a:noFill/>
            <a:ln w="9525">
              <a:noFill/>
              <a:miter lim="800000"/>
              <a:headEnd/>
              <a:tailEnd/>
            </a:ln>
          </p:spPr>
          <p:txBody>
            <a:bodyPr>
              <a:spAutoFit/>
            </a:bodyPr>
            <a:lstStyle/>
            <a:p>
              <a:pPr>
                <a:buClr>
                  <a:srgbClr val="667263"/>
                </a:buClr>
              </a:pPr>
              <a:r>
                <a:rPr lang="en-US" sz="1600" dirty="0" smtClean="0">
                  <a:solidFill>
                    <a:srgbClr val="FFFFFF"/>
                  </a:solidFill>
                </a:rPr>
                <a:t>Enterprise Data Quality</a:t>
              </a:r>
              <a:endParaRPr lang="en-US" sz="1600" dirty="0">
                <a:solidFill>
                  <a:srgbClr val="FFFFFF"/>
                </a:solidFill>
              </a:endParaRPr>
            </a:p>
          </p:txBody>
        </p:sp>
      </p:grpSp>
      <p:sp>
        <p:nvSpPr>
          <p:cNvPr id="71700" name="TextBox 20"/>
          <p:cNvSpPr txBox="1">
            <a:spLocks noChangeArrowheads="1"/>
          </p:cNvSpPr>
          <p:nvPr/>
        </p:nvSpPr>
        <p:spPr bwMode="auto">
          <a:xfrm>
            <a:off x="379418" y="1482728"/>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Databases</a:t>
            </a:r>
          </a:p>
        </p:txBody>
      </p:sp>
      <p:sp>
        <p:nvSpPr>
          <p:cNvPr id="71701" name="TextBox 21"/>
          <p:cNvSpPr txBox="1">
            <a:spLocks noChangeArrowheads="1"/>
          </p:cNvSpPr>
          <p:nvPr/>
        </p:nvSpPr>
        <p:spPr bwMode="auto">
          <a:xfrm>
            <a:off x="379418" y="2068514"/>
            <a:ext cx="1438275" cy="4247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Distributed systems</a:t>
            </a:r>
          </a:p>
        </p:txBody>
      </p:sp>
      <p:sp>
        <p:nvSpPr>
          <p:cNvPr id="71702" name="TextBox 22"/>
          <p:cNvSpPr txBox="1">
            <a:spLocks noChangeArrowheads="1"/>
          </p:cNvSpPr>
          <p:nvPr/>
        </p:nvSpPr>
        <p:spPr bwMode="auto">
          <a:xfrm>
            <a:off x="379418" y="2778128"/>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Legacy systems</a:t>
            </a:r>
          </a:p>
        </p:txBody>
      </p:sp>
      <p:sp>
        <p:nvSpPr>
          <p:cNvPr id="71703" name="TextBox 24"/>
          <p:cNvSpPr txBox="1">
            <a:spLocks noChangeArrowheads="1"/>
          </p:cNvSpPr>
          <p:nvPr/>
        </p:nvSpPr>
        <p:spPr bwMode="auto">
          <a:xfrm>
            <a:off x="379418" y="3616327"/>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OLAP systems</a:t>
            </a:r>
          </a:p>
        </p:txBody>
      </p:sp>
      <p:sp>
        <p:nvSpPr>
          <p:cNvPr id="71704" name="TextBox 25"/>
          <p:cNvSpPr txBox="1">
            <a:spLocks noChangeArrowheads="1"/>
          </p:cNvSpPr>
          <p:nvPr/>
        </p:nvSpPr>
        <p:spPr bwMode="auto">
          <a:xfrm>
            <a:off x="379418" y="4325940"/>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OLTP systems</a:t>
            </a:r>
          </a:p>
        </p:txBody>
      </p:sp>
      <p:sp>
        <p:nvSpPr>
          <p:cNvPr id="71705" name="TextBox 26"/>
          <p:cNvSpPr txBox="1">
            <a:spLocks noChangeArrowheads="1"/>
          </p:cNvSpPr>
          <p:nvPr/>
        </p:nvSpPr>
        <p:spPr bwMode="auto">
          <a:xfrm>
            <a:off x="7334260" y="1423988"/>
            <a:ext cx="1635125" cy="4247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Mission critical systems and data</a:t>
            </a:r>
          </a:p>
        </p:txBody>
      </p:sp>
      <p:sp>
        <p:nvSpPr>
          <p:cNvPr id="71706" name="TextBox 28"/>
          <p:cNvSpPr txBox="1">
            <a:spLocks noChangeArrowheads="1"/>
          </p:cNvSpPr>
          <p:nvPr/>
        </p:nvSpPr>
        <p:spPr bwMode="auto">
          <a:xfrm>
            <a:off x="7334260" y="2376491"/>
            <a:ext cx="1635125" cy="757122"/>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Business Intelligence, Performance Management</a:t>
            </a:r>
          </a:p>
        </p:txBody>
      </p:sp>
      <p:sp>
        <p:nvSpPr>
          <p:cNvPr id="71707" name="TextBox 29"/>
          <p:cNvSpPr txBox="1">
            <a:spLocks noChangeArrowheads="1"/>
          </p:cNvSpPr>
          <p:nvPr/>
        </p:nvSpPr>
        <p:spPr bwMode="auto">
          <a:xfrm>
            <a:off x="7334260" y="3406782"/>
            <a:ext cx="1635125" cy="517057"/>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 Warehouses,</a:t>
            </a:r>
          </a:p>
          <a:p>
            <a:pPr>
              <a:buClr>
                <a:srgbClr val="667263"/>
              </a:buClr>
            </a:pPr>
            <a:r>
              <a:rPr lang="en-US" sz="1200" dirty="0">
                <a:solidFill>
                  <a:srgbClr val="000000"/>
                </a:solidFill>
              </a:rPr>
              <a:t>MDM</a:t>
            </a:r>
          </a:p>
        </p:txBody>
      </p:sp>
      <p:pic>
        <p:nvPicPr>
          <p:cNvPr id="71708" name="Rectangle 29"/>
          <p:cNvPicPr>
            <a:picLocks noChangeArrowheads="1"/>
          </p:cNvPicPr>
          <p:nvPr/>
        </p:nvPicPr>
        <p:blipFill>
          <a:blip r:embed="rId13" cstate="print"/>
          <a:srcRect/>
          <a:stretch>
            <a:fillRect/>
          </a:stretch>
        </p:blipFill>
        <p:spPr bwMode="auto">
          <a:xfrm>
            <a:off x="3235325" y="2827337"/>
            <a:ext cx="2438400" cy="487363"/>
          </a:xfrm>
          <a:prstGeom prst="rect">
            <a:avLst/>
          </a:prstGeom>
          <a:noFill/>
          <a:ln w="9525">
            <a:noFill/>
            <a:miter lim="800000"/>
            <a:headEnd/>
            <a:tailEnd/>
          </a:ln>
        </p:spPr>
      </p:pic>
      <p:sp>
        <p:nvSpPr>
          <p:cNvPr id="71709" name="Text Box 35"/>
          <p:cNvSpPr txBox="1">
            <a:spLocks noChangeArrowheads="1"/>
          </p:cNvSpPr>
          <p:nvPr/>
        </p:nvSpPr>
        <p:spPr bwMode="auto">
          <a:xfrm>
            <a:off x="3297238" y="2863857"/>
            <a:ext cx="2322512" cy="630239"/>
          </a:xfrm>
          <a:prstGeom prst="rect">
            <a:avLst/>
          </a:prstGeom>
          <a:solidFill>
            <a:schemeClr val="accent1"/>
          </a:solidFill>
          <a:ln w="9525">
            <a:noFill/>
            <a:miter lim="800000"/>
            <a:headEnd/>
            <a:tailEnd/>
          </a:ln>
        </p:spPr>
        <p:txBody>
          <a:bodyPr wrap="none" lIns="91432" tIns="45716" rIns="91432" bIns="45716" anchor="ctr"/>
          <a:lstStyle/>
          <a:p>
            <a:pPr>
              <a:buClr>
                <a:srgbClr val="667263"/>
              </a:buClr>
            </a:pPr>
            <a:endParaRPr lang="it-IT" sz="1800" b="0" dirty="0">
              <a:solidFill>
                <a:srgbClr val="FFFFFF"/>
              </a:solidFill>
            </a:endParaRPr>
          </a:p>
        </p:txBody>
      </p:sp>
      <p:sp>
        <p:nvSpPr>
          <p:cNvPr id="71710" name="TextBox 30"/>
          <p:cNvSpPr txBox="1">
            <a:spLocks noChangeArrowheads="1"/>
          </p:cNvSpPr>
          <p:nvPr/>
        </p:nvSpPr>
        <p:spPr bwMode="auto">
          <a:xfrm>
            <a:off x="3124200" y="2909895"/>
            <a:ext cx="2700338" cy="535523"/>
          </a:xfrm>
          <a:prstGeom prst="rect">
            <a:avLst/>
          </a:prstGeom>
          <a:solidFill>
            <a:schemeClr val="accent1"/>
          </a:solidFill>
          <a:ln w="9525">
            <a:noFill/>
            <a:miter lim="800000"/>
            <a:headEnd/>
            <a:tailEnd/>
          </a:ln>
          <a:effectLst>
            <a:innerShdw blurRad="63500" dist="50800" dir="2700000">
              <a:prstClr val="black">
                <a:alpha val="50000"/>
              </a:prstClr>
            </a:innerShdw>
          </a:effectLst>
        </p:spPr>
        <p:txBody>
          <a:bodyPr lIns="91432" tIns="45716" rIns="91432" bIns="45716">
            <a:spAutoFit/>
          </a:bodyPr>
          <a:lstStyle/>
          <a:p>
            <a:pPr>
              <a:buClr>
                <a:srgbClr val="667263"/>
              </a:buClr>
            </a:pPr>
            <a:r>
              <a:rPr lang="en-US" sz="3200" dirty="0">
                <a:solidFill>
                  <a:srgbClr val="FFFFFF"/>
                </a:solidFill>
              </a:rPr>
              <a:t>ODI EE</a:t>
            </a:r>
          </a:p>
        </p:txBody>
      </p:sp>
      <p:grpSp>
        <p:nvGrpSpPr>
          <p:cNvPr id="4" name="Group 35"/>
          <p:cNvGrpSpPr>
            <a:grpSpLocks/>
          </p:cNvGrpSpPr>
          <p:nvPr/>
        </p:nvGrpSpPr>
        <p:grpSpPr bwMode="auto">
          <a:xfrm>
            <a:off x="3124200" y="2362210"/>
            <a:ext cx="2641600" cy="381000"/>
            <a:chOff x="3517900" y="1566863"/>
            <a:chExt cx="2514600" cy="381000"/>
          </a:xfrm>
        </p:grpSpPr>
        <p:sp>
          <p:nvSpPr>
            <p:cNvPr id="31" name="Rectangle 29"/>
            <p:cNvSpPr>
              <a:spLocks noChangeArrowheads="1"/>
            </p:cNvSpPr>
            <p:nvPr/>
          </p:nvSpPr>
          <p:spPr bwMode="auto">
            <a:xfrm>
              <a:off x="3683000" y="1566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1716" name="TextBox 30"/>
            <p:cNvSpPr txBox="1">
              <a:spLocks noChangeArrowheads="1"/>
            </p:cNvSpPr>
            <p:nvPr/>
          </p:nvSpPr>
          <p:spPr bwMode="auto">
            <a:xfrm>
              <a:off x="3517900" y="1612900"/>
              <a:ext cx="2514600" cy="313932"/>
            </a:xfrm>
            <a:prstGeom prst="rect">
              <a:avLst/>
            </a:prstGeom>
            <a:noFill/>
            <a:ln w="9525">
              <a:noFill/>
              <a:miter lim="800000"/>
              <a:headEnd/>
              <a:tailEnd/>
            </a:ln>
          </p:spPr>
          <p:txBody>
            <a:bodyPr>
              <a:spAutoFit/>
            </a:bodyPr>
            <a:lstStyle/>
            <a:p>
              <a:pPr>
                <a:buClr>
                  <a:srgbClr val="667263"/>
                </a:buClr>
              </a:pPr>
              <a:r>
                <a:rPr lang="en-US" sz="1600" dirty="0">
                  <a:solidFill>
                    <a:srgbClr val="FFFFFF"/>
                  </a:solidFill>
                </a:rPr>
                <a:t>Oracle Golden Gate</a:t>
              </a:r>
            </a:p>
          </p:txBody>
        </p:sp>
      </p:grpSp>
      <p:sp>
        <p:nvSpPr>
          <p:cNvPr id="71712" name="TextBox 29"/>
          <p:cNvSpPr txBox="1">
            <a:spLocks noChangeArrowheads="1"/>
          </p:cNvSpPr>
          <p:nvPr/>
        </p:nvSpPr>
        <p:spPr bwMode="auto">
          <a:xfrm>
            <a:off x="7315212" y="4267203"/>
            <a:ext cx="163512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SOA</a:t>
            </a:r>
          </a:p>
        </p:txBody>
      </p:sp>
    </p:spTree>
  </p:cSld>
  <p:clrMapOvr>
    <a:masterClrMapping/>
  </p:clrMapOvr>
  <p:transition>
    <p:strips dir="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8370" name="Rectangle 7"/>
          <p:cNvSpPr>
            <a:spLocks noGrp="1" noChangeArrowheads="1"/>
          </p:cNvSpPr>
          <p:nvPr>
            <p:ph type="title"/>
          </p:nvPr>
        </p:nvSpPr>
        <p:spPr>
          <a:noFill/>
        </p:spPr>
        <p:txBody>
          <a:bodyPr/>
          <a:lstStyle/>
          <a:p>
            <a:pPr eaLnBrk="1" hangingPunct="1"/>
            <a:r>
              <a:rPr lang="en-US" smtClean="0"/>
              <a:t>Differentiator: Heterogeneity </a:t>
            </a:r>
            <a:br>
              <a:rPr lang="en-US" smtClean="0"/>
            </a:br>
            <a:r>
              <a:rPr lang="en-US" sz="1800" b="0" smtClean="0">
                <a:solidFill>
                  <a:schemeClr val="bg2"/>
                </a:solidFill>
              </a:rPr>
              <a:t>DB2 z/OS Capture</a:t>
            </a:r>
            <a:endParaRPr lang="en-US" sz="1800" smtClean="0">
              <a:solidFill>
                <a:schemeClr val="bg2"/>
              </a:solidFill>
            </a:endParaRPr>
          </a:p>
        </p:txBody>
      </p:sp>
      <p:grpSp>
        <p:nvGrpSpPr>
          <p:cNvPr id="2" name="Group 44"/>
          <p:cNvGrpSpPr>
            <a:grpSpLocks/>
          </p:cNvGrpSpPr>
          <p:nvPr/>
        </p:nvGrpSpPr>
        <p:grpSpPr bwMode="auto">
          <a:xfrm>
            <a:off x="3122613" y="1997075"/>
            <a:ext cx="982662" cy="982663"/>
            <a:chOff x="3657714" y="2514714"/>
            <a:chExt cx="934711" cy="934711"/>
          </a:xfrm>
        </p:grpSpPr>
        <p:pic>
          <p:nvPicPr>
            <p:cNvPr id="443"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657714" y="2514714"/>
              <a:ext cx="763457" cy="763457"/>
            </a:xfrm>
            <a:prstGeom prst="rect">
              <a:avLst/>
            </a:prstGeom>
            <a:noFill/>
          </p:spPr>
        </p:pic>
        <p:pic>
          <p:nvPicPr>
            <p:cNvPr id="444"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744125" y="2601125"/>
              <a:ext cx="763457" cy="763457"/>
            </a:xfrm>
            <a:prstGeom prst="rect">
              <a:avLst/>
            </a:prstGeom>
            <a:noFill/>
          </p:spPr>
        </p:pic>
        <p:pic>
          <p:nvPicPr>
            <p:cNvPr id="445"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828968" y="2685968"/>
              <a:ext cx="763457" cy="763457"/>
            </a:xfrm>
            <a:prstGeom prst="rect">
              <a:avLst/>
            </a:prstGeom>
            <a:noFill/>
          </p:spPr>
        </p:pic>
      </p:grpSp>
      <p:sp>
        <p:nvSpPr>
          <p:cNvPr id="446" name="Rectangle 10"/>
          <p:cNvSpPr txBox="1">
            <a:spLocks noChangeArrowheads="1"/>
          </p:cNvSpPr>
          <p:nvPr/>
        </p:nvSpPr>
        <p:spPr bwMode="auto">
          <a:xfrm>
            <a:off x="4968875" y="1311275"/>
            <a:ext cx="3900488" cy="4632325"/>
          </a:xfrm>
          <a:prstGeom prst="rect">
            <a:avLst/>
          </a:prstGeom>
          <a:noFill/>
          <a:ln w="9525">
            <a:noFill/>
            <a:miter lim="800000"/>
            <a:headEnd/>
            <a:tailEnd/>
          </a:ln>
        </p:spPr>
        <p:txBody>
          <a:bodyPr lIns="0" tIns="0" rIns="0" bIns="0"/>
          <a:lstStyle/>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Runs under Unix System Services (USS)</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Support for data sharing environments</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Automatic EBCDIC/ASCII translation</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Support for EBCDIC, ASCII, and Unicode encoded tables</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Support for data compression (tablespace)</a:t>
            </a:r>
          </a:p>
        </p:txBody>
      </p:sp>
      <p:grpSp>
        <p:nvGrpSpPr>
          <p:cNvPr id="3" name="Group 43"/>
          <p:cNvGrpSpPr>
            <a:grpSpLocks/>
          </p:cNvGrpSpPr>
          <p:nvPr/>
        </p:nvGrpSpPr>
        <p:grpSpPr bwMode="auto">
          <a:xfrm>
            <a:off x="608013" y="1325563"/>
            <a:ext cx="4191000" cy="4038600"/>
            <a:chOff x="607576" y="1325744"/>
            <a:chExt cx="4191000" cy="4038600"/>
          </a:xfrm>
        </p:grpSpPr>
        <p:sp>
          <p:nvSpPr>
            <p:cNvPr id="448" name="AutoShape 2"/>
            <p:cNvSpPr>
              <a:spLocks noChangeArrowheads="1"/>
            </p:cNvSpPr>
            <p:nvPr/>
          </p:nvSpPr>
          <p:spPr bwMode="auto">
            <a:xfrm>
              <a:off x="2525598" y="3481654"/>
              <a:ext cx="2159690" cy="1672973"/>
            </a:xfrm>
            <a:prstGeom prst="roundRect">
              <a:avLst>
                <a:gd name="adj" fmla="val 16667"/>
              </a:avLst>
            </a:prstGeom>
            <a:gradFill flip="none" rotWithShape="1">
              <a:gsLst>
                <a:gs pos="0">
                  <a:srgbClr val="0070C0"/>
                </a:gs>
                <a:gs pos="50000">
                  <a:schemeClr val="accent1">
                    <a:tint val="44500"/>
                    <a:satMod val="160000"/>
                  </a:schemeClr>
                </a:gs>
                <a:gs pos="100000">
                  <a:schemeClr val="accent1">
                    <a:tint val="23500"/>
                    <a:satMod val="160000"/>
                  </a:schemeClr>
                </a:gs>
              </a:gsLst>
              <a:lin ang="16200000" scaled="1"/>
              <a:tileRect/>
            </a:gradFill>
            <a:ln w="9525">
              <a:solidFill>
                <a:srgbClr val="000000"/>
              </a:solidFill>
              <a:round/>
              <a:headEnd/>
              <a:tailEnd/>
            </a:ln>
            <a:effectLst>
              <a:outerShdw dist="35921" dir="2700000" algn="ctr" rotWithShape="0">
                <a:srgbClr val="808080"/>
              </a:outerShdw>
            </a:effectLst>
            <a:scene3d>
              <a:camera prst="orthographicFront"/>
              <a:lightRig rig="threePt" dir="t"/>
            </a:scene3d>
            <a:sp3d>
              <a:bevelT/>
            </a:sp3d>
          </p:spPr>
          <p:txBody>
            <a:bodyPr anchor="b" anchorCtr="1"/>
            <a:lstStyle/>
            <a:p>
              <a:pPr>
                <a:buClr>
                  <a:srgbClr val="667263"/>
                </a:buClr>
                <a:defRPr/>
              </a:pPr>
              <a:r>
                <a:rPr lang="en-US" sz="900">
                  <a:solidFill>
                    <a:srgbClr val="000000"/>
                  </a:solidFill>
                  <a:latin typeface="Arial" charset="0"/>
                  <a:cs typeface="Arial" pitchFamily="34" charset="0"/>
                </a:rPr>
                <a:t>Unix System Services (USS)</a:t>
              </a:r>
            </a:p>
          </p:txBody>
        </p:sp>
        <p:grpSp>
          <p:nvGrpSpPr>
            <p:cNvPr id="4" name="Group 106"/>
            <p:cNvGrpSpPr>
              <a:grpSpLocks/>
            </p:cNvGrpSpPr>
            <p:nvPr/>
          </p:nvGrpSpPr>
          <p:grpSpPr bwMode="auto">
            <a:xfrm>
              <a:off x="607576" y="1325744"/>
              <a:ext cx="4191000" cy="4038600"/>
              <a:chOff x="607576" y="1325744"/>
              <a:chExt cx="4191000" cy="4038600"/>
            </a:xfrm>
          </p:grpSpPr>
          <p:grpSp>
            <p:nvGrpSpPr>
              <p:cNvPr id="5" name="Group 58"/>
              <p:cNvGrpSpPr>
                <a:grpSpLocks/>
              </p:cNvGrpSpPr>
              <p:nvPr/>
            </p:nvGrpSpPr>
            <p:grpSpPr bwMode="auto">
              <a:xfrm>
                <a:off x="607576" y="1325744"/>
                <a:ext cx="4191000" cy="4038600"/>
                <a:chOff x="607576" y="1325744"/>
                <a:chExt cx="4191000" cy="4038600"/>
              </a:xfrm>
            </p:grpSpPr>
            <p:sp>
              <p:nvSpPr>
                <p:cNvPr id="471" name="Rectangle 4"/>
                <p:cNvSpPr txBox="1">
                  <a:spLocks noChangeArrowheads="1"/>
                </p:cNvSpPr>
                <p:nvPr/>
              </p:nvSpPr>
              <p:spPr>
                <a:xfrm>
                  <a:off x="607576" y="1325744"/>
                  <a:ext cx="4191000" cy="4038600"/>
                </a:xfrm>
                <a:prstGeom prst="rect">
                  <a:avLst/>
                </a:prstGeom>
                <a:ln>
                  <a:solidFill>
                    <a:srgbClr val="FF0000"/>
                  </a:solidFill>
                </a:ln>
                <a:scene3d>
                  <a:camera prst="orthographicFront"/>
                  <a:lightRig rig="threePt" dir="t"/>
                </a:scene3d>
                <a:sp3d>
                  <a:bevelT/>
                </a:sp3d>
              </p:spPr>
              <p:txBody>
                <a:bodyPr/>
                <a:lstStyle/>
                <a:p>
                  <a:pPr marL="227013" indent="-227013" eaLnBrk="0" hangingPunct="0">
                    <a:spcBef>
                      <a:spcPct val="20000"/>
                    </a:spcBef>
                    <a:buClr>
                      <a:srgbClr val="FF0000"/>
                    </a:buClr>
                    <a:buFont typeface="Wingdings" pitchFamily="2" charset="2"/>
                    <a:buNone/>
                    <a:defRPr/>
                  </a:pPr>
                  <a:r>
                    <a:rPr lang="en-US" sz="1800" b="0" kern="0" dirty="0">
                      <a:solidFill>
                        <a:srgbClr val="000000"/>
                      </a:solidFill>
                      <a:latin typeface="Arial"/>
                    </a:rPr>
                    <a:t> </a:t>
                  </a:r>
                </a:p>
              </p:txBody>
            </p:sp>
            <p:sp>
              <p:nvSpPr>
                <p:cNvPr id="472" name="Text Box 6"/>
                <p:cNvSpPr txBox="1">
                  <a:spLocks noChangeArrowheads="1"/>
                </p:cNvSpPr>
                <p:nvPr/>
              </p:nvSpPr>
              <p:spPr bwMode="auto">
                <a:xfrm>
                  <a:off x="607576" y="1325744"/>
                  <a:ext cx="4191000" cy="341632"/>
                </a:xfrm>
                <a:prstGeom prst="rect">
                  <a:avLst/>
                </a:prstGeom>
                <a:solidFill>
                  <a:srgbClr val="FF0000"/>
                </a:solidFill>
                <a:ln w="9525">
                  <a:noFill/>
                  <a:miter lim="800000"/>
                  <a:headEnd/>
                  <a:tailEnd/>
                </a:ln>
                <a:scene3d>
                  <a:camera prst="orthographicFront"/>
                  <a:lightRig rig="threePt" dir="t"/>
                </a:scene3d>
                <a:sp3d>
                  <a:bevelT/>
                </a:sp3d>
              </p:spPr>
              <p:txBody>
                <a:bodyPr>
                  <a:spAutoFit/>
                </a:bodyPr>
                <a:lstStyle/>
                <a:p>
                  <a:pPr>
                    <a:buClr>
                      <a:srgbClr val="667263"/>
                    </a:buClr>
                    <a:defRPr/>
                  </a:pPr>
                  <a:r>
                    <a:rPr lang="en-US" sz="1800">
                      <a:solidFill>
                        <a:srgbClr val="FFFFFF"/>
                      </a:solidFill>
                      <a:latin typeface="Arial" charset="0"/>
                    </a:rPr>
                    <a:t>Capture</a:t>
                  </a:r>
                </a:p>
              </p:txBody>
            </p:sp>
          </p:grpSp>
          <p:pic>
            <p:nvPicPr>
              <p:cNvPr id="453" name="Picture 43"/>
              <p:cNvPicPr>
                <a:picLocks noChangeAspect="1" noChangeArrowheads="1"/>
              </p:cNvPicPr>
              <p:nvPr/>
            </p:nvPicPr>
            <p:blipFill>
              <a:blip r:embed="rId4" cstate="print"/>
              <a:srcRect/>
              <a:stretch>
                <a:fillRect/>
              </a:stretch>
            </p:blipFill>
            <p:spPr bwMode="auto">
              <a:xfrm>
                <a:off x="852951" y="1941047"/>
                <a:ext cx="749272" cy="839283"/>
              </a:xfrm>
              <a:prstGeom prst="rect">
                <a:avLst/>
              </a:prstGeom>
              <a:noFill/>
              <a:ln w="12700">
                <a:noFill/>
                <a:miter lim="800000"/>
                <a:headEnd/>
                <a:tailEnd/>
              </a:ln>
              <a:effectLst>
                <a:outerShdw dist="76199" dir="2999997" algn="ctr" rotWithShape="0">
                  <a:srgbClr val="777777">
                    <a:alpha val="25000"/>
                  </a:srgbClr>
                </a:outerShdw>
              </a:effectLst>
              <a:scene3d>
                <a:camera prst="orthographicFront"/>
                <a:lightRig rig="threePt" dir="t"/>
              </a:scene3d>
              <a:sp3d>
                <a:bevelT/>
              </a:sp3d>
            </p:spPr>
          </p:pic>
          <p:grpSp>
            <p:nvGrpSpPr>
              <p:cNvPr id="6" name="Group 105"/>
              <p:cNvGrpSpPr>
                <a:grpSpLocks/>
              </p:cNvGrpSpPr>
              <p:nvPr/>
            </p:nvGrpSpPr>
            <p:grpSpPr bwMode="auto">
              <a:xfrm>
                <a:off x="852950" y="1822971"/>
                <a:ext cx="3743474" cy="2955770"/>
                <a:chOff x="852950" y="1822971"/>
                <a:chExt cx="3743474" cy="2955770"/>
              </a:xfrm>
            </p:grpSpPr>
            <p:grpSp>
              <p:nvGrpSpPr>
                <p:cNvPr id="7" name="Group 85"/>
                <p:cNvGrpSpPr>
                  <a:grpSpLocks/>
                </p:cNvGrpSpPr>
                <p:nvPr/>
              </p:nvGrpSpPr>
              <p:grpSpPr bwMode="auto">
                <a:xfrm>
                  <a:off x="2808893" y="3723021"/>
                  <a:ext cx="1787531" cy="871896"/>
                  <a:chOff x="3092118" y="5074389"/>
                  <a:chExt cx="1787531" cy="871896"/>
                </a:xfrm>
              </p:grpSpPr>
              <p:grpSp>
                <p:nvGrpSpPr>
                  <p:cNvPr id="8" name="Group 24"/>
                  <p:cNvGrpSpPr>
                    <a:grpSpLocks/>
                  </p:cNvGrpSpPr>
                  <p:nvPr/>
                </p:nvGrpSpPr>
                <p:grpSpPr bwMode="auto">
                  <a:xfrm>
                    <a:off x="3092118" y="5074389"/>
                    <a:ext cx="742156" cy="809627"/>
                    <a:chOff x="1007" y="2673"/>
                    <a:chExt cx="418" cy="456"/>
                  </a:xfrm>
                </p:grpSpPr>
                <p:sp>
                  <p:nvSpPr>
                    <p:cNvPr id="468" name="AutoShape 25"/>
                    <p:cNvSpPr>
                      <a:spLocks noChangeAspect="1" noChangeArrowheads="1"/>
                    </p:cNvSpPr>
                    <p:nvPr/>
                  </p:nvSpPr>
                  <p:spPr bwMode="auto">
                    <a:xfrm>
                      <a:off x="1009" y="2673"/>
                      <a:ext cx="316" cy="318"/>
                    </a:xfrm>
                    <a:prstGeom prst="roundRect">
                      <a:avLst>
                        <a:gd name="adj" fmla="val 16667"/>
                      </a:avLst>
                    </a:prstGeom>
                    <a:solidFill>
                      <a:srgbClr val="C0C0C0"/>
                    </a:solidFill>
                    <a:ln w="25400">
                      <a:solidFill>
                        <a:schemeClr val="accent2"/>
                      </a:solidFill>
                      <a:round/>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469" name="AutoShape 26"/>
                    <p:cNvSpPr>
                      <a:spLocks noChangeAspect="1" noChangeArrowheads="1"/>
                    </p:cNvSpPr>
                    <p:nvPr/>
                  </p:nvSpPr>
                  <p:spPr bwMode="auto">
                    <a:xfrm>
                      <a:off x="1140" y="2721"/>
                      <a:ext cx="285" cy="222"/>
                    </a:xfrm>
                    <a:prstGeom prst="rightArrow">
                      <a:avLst>
                        <a:gd name="adj1" fmla="val 50000"/>
                        <a:gd name="adj2" fmla="val 32095"/>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470" name="Text Box 27"/>
                    <p:cNvSpPr txBox="1">
                      <a:spLocks noChangeAspect="1" noChangeArrowheads="1"/>
                    </p:cNvSpPr>
                    <p:nvPr/>
                  </p:nvSpPr>
                  <p:spPr bwMode="auto">
                    <a:xfrm>
                      <a:off x="1007" y="2999"/>
                      <a:ext cx="377" cy="130"/>
                    </a:xfrm>
                    <a:prstGeom prst="rect">
                      <a:avLst/>
                    </a:prstGeom>
                    <a:noFill/>
                    <a:ln w="9525">
                      <a:noFill/>
                      <a:miter lim="800000"/>
                      <a:headEnd/>
                      <a:tailEnd/>
                    </a:ln>
                    <a:scene3d>
                      <a:camera prst="orthographicFront"/>
                      <a:lightRig rig="threePt" dir="t"/>
                    </a:scene3d>
                    <a:sp3d>
                      <a:bevelT/>
                    </a:sp3d>
                  </p:spPr>
                  <p:txBody>
                    <a:bodyPr wrap="none">
                      <a:spAutoFit/>
                    </a:bodyPr>
                    <a:lstStyle/>
                    <a:p>
                      <a:pPr>
                        <a:buClr>
                          <a:srgbClr val="667263"/>
                        </a:buClr>
                        <a:defRPr/>
                      </a:pPr>
                      <a:r>
                        <a:rPr lang="en-US" sz="1000">
                          <a:solidFill>
                            <a:srgbClr val="000000"/>
                          </a:solidFill>
                          <a:latin typeface="Arial" charset="0"/>
                          <a:cs typeface="Arial" pitchFamily="34" charset="0"/>
                        </a:rPr>
                        <a:t>Capture</a:t>
                      </a:r>
                    </a:p>
                  </p:txBody>
                </p:sp>
              </p:grpSp>
              <p:grpSp>
                <p:nvGrpSpPr>
                  <p:cNvPr id="9" name="Group 30"/>
                  <p:cNvGrpSpPr>
                    <a:grpSpLocks/>
                  </p:cNvGrpSpPr>
                  <p:nvPr/>
                </p:nvGrpSpPr>
                <p:grpSpPr bwMode="auto">
                  <a:xfrm>
                    <a:off x="3730294" y="5257304"/>
                    <a:ext cx="1149355" cy="688981"/>
                    <a:chOff x="3508" y="3216"/>
                    <a:chExt cx="724" cy="434"/>
                  </a:xfrm>
                </p:grpSpPr>
                <p:pic>
                  <p:nvPicPr>
                    <p:cNvPr id="465" name="Picture 31" descr="storage"/>
                    <p:cNvPicPr>
                      <a:picLocks noChangeAspect="1" noChangeArrowheads="1"/>
                    </p:cNvPicPr>
                    <p:nvPr/>
                  </p:nvPicPr>
                  <p:blipFill>
                    <a:blip r:embed="rId5" cstate="print"/>
                    <a:srcRect/>
                    <a:stretch>
                      <a:fillRect/>
                    </a:stretch>
                  </p:blipFill>
                  <p:spPr bwMode="auto">
                    <a:xfrm>
                      <a:off x="3744" y="3216"/>
                      <a:ext cx="194" cy="189"/>
                    </a:xfrm>
                    <a:prstGeom prst="rect">
                      <a:avLst/>
                    </a:prstGeom>
                    <a:noFill/>
                    <a:ln w="9525">
                      <a:noFill/>
                      <a:miter lim="800000"/>
                      <a:headEnd/>
                      <a:tailEnd/>
                    </a:ln>
                    <a:scene3d>
                      <a:camera prst="orthographicFront"/>
                      <a:lightRig rig="threePt" dir="t"/>
                    </a:scene3d>
                    <a:sp3d>
                      <a:bevelT/>
                    </a:sp3d>
                  </p:spPr>
                </p:pic>
                <p:sp>
                  <p:nvSpPr>
                    <p:cNvPr id="466" name="AutoShape 32"/>
                    <p:cNvSpPr>
                      <a:spLocks noChangeAspect="1" noChangeArrowheads="1"/>
                    </p:cNvSpPr>
                    <p:nvPr/>
                  </p:nvSpPr>
                  <p:spPr bwMode="auto">
                    <a:xfrm>
                      <a:off x="3863" y="3222"/>
                      <a:ext cx="195" cy="176"/>
                    </a:xfrm>
                    <a:prstGeom prst="rightArrow">
                      <a:avLst>
                        <a:gd name="adj1" fmla="val 50000"/>
                        <a:gd name="adj2" fmla="val 27699"/>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endParaRPr>
                    </a:p>
                  </p:txBody>
                </p:sp>
                <p:sp>
                  <p:nvSpPr>
                    <p:cNvPr id="467" name="Text Box 33"/>
                    <p:cNvSpPr txBox="1">
                      <a:spLocks noChangeAspect="1" noChangeArrowheads="1"/>
                    </p:cNvSpPr>
                    <p:nvPr/>
                  </p:nvSpPr>
                  <p:spPr bwMode="auto">
                    <a:xfrm>
                      <a:off x="3508" y="3417"/>
                      <a:ext cx="724" cy="233"/>
                    </a:xfrm>
                    <a:prstGeom prst="rect">
                      <a:avLst/>
                    </a:prstGeom>
                    <a:noFill/>
                    <a:ln w="9525">
                      <a:noFill/>
                      <a:miter lim="800000"/>
                      <a:headEnd/>
                      <a:tailEnd/>
                    </a:ln>
                    <a:scene3d>
                      <a:camera prst="orthographicFront"/>
                      <a:lightRig rig="threePt" dir="t"/>
                    </a:scene3d>
                    <a:sp3d>
                      <a:bevelT/>
                    </a:sp3d>
                  </p:spPr>
                  <p:txBody>
                    <a:bodyPr>
                      <a:spAutoFit/>
                    </a:bodyPr>
                    <a:lstStyle/>
                    <a:p>
                      <a:pPr>
                        <a:buClr>
                          <a:srgbClr val="667263"/>
                        </a:buClr>
                        <a:defRPr/>
                      </a:pPr>
                      <a:r>
                        <a:rPr lang="en-US" sz="900">
                          <a:solidFill>
                            <a:srgbClr val="000000"/>
                          </a:solidFill>
                          <a:latin typeface="Tahoma" pitchFamily="34" charset="0"/>
                          <a:ea typeface="Osaka" pitchFamily="32" charset="-128"/>
                        </a:rPr>
                        <a:t>Commit </a:t>
                      </a:r>
                      <a:r>
                        <a:rPr lang="en-US" sz="900">
                          <a:solidFill>
                            <a:srgbClr val="000000"/>
                          </a:solidFill>
                          <a:latin typeface="Arial" charset="0"/>
                          <a:ea typeface="Osaka" pitchFamily="32" charset="-128"/>
                        </a:rPr>
                        <a:t>Ordered</a:t>
                      </a:r>
                      <a:r>
                        <a:rPr lang="en-US" sz="900">
                          <a:solidFill>
                            <a:srgbClr val="000000"/>
                          </a:solidFill>
                          <a:latin typeface="Tahoma" pitchFamily="34" charset="0"/>
                          <a:ea typeface="Osaka" pitchFamily="32" charset="-128"/>
                        </a:rPr>
                        <a:t> Trail</a:t>
                      </a:r>
                    </a:p>
                  </p:txBody>
                </p:sp>
              </p:grpSp>
            </p:grpSp>
            <p:sp>
              <p:nvSpPr>
                <p:cNvPr id="456" name="Text Box 27"/>
                <p:cNvSpPr txBox="1">
                  <a:spLocks noChangeAspect="1" noChangeArrowheads="1"/>
                </p:cNvSpPr>
                <p:nvPr/>
              </p:nvSpPr>
              <p:spPr bwMode="auto">
                <a:xfrm>
                  <a:off x="1742914" y="1824319"/>
                  <a:ext cx="1002197" cy="230832"/>
                </a:xfrm>
                <a:prstGeom prst="rect">
                  <a:avLst/>
                </a:prstGeom>
                <a:noFill/>
                <a:ln w="9525">
                  <a:noFill/>
                  <a:miter lim="800000"/>
                  <a:headEnd/>
                  <a:tailEnd/>
                </a:ln>
                <a:scene3d>
                  <a:camera prst="orthographicFront"/>
                  <a:lightRig rig="threePt" dir="t"/>
                </a:scene3d>
                <a:sp3d>
                  <a:bevelT/>
                </a:sp3d>
              </p:spPr>
              <p:txBody>
                <a:bodyPr wrap="none">
                  <a:spAutoFit/>
                </a:bodyPr>
                <a:lstStyle/>
                <a:p>
                  <a:pPr>
                    <a:buClr>
                      <a:srgbClr val="667263"/>
                    </a:buClr>
                    <a:defRPr/>
                  </a:pPr>
                  <a:r>
                    <a:rPr lang="en-US" sz="1000">
                      <a:solidFill>
                        <a:srgbClr val="000000"/>
                      </a:solidFill>
                      <a:latin typeface="Arial" charset="0"/>
                      <a:cs typeface="Arial" pitchFamily="34" charset="0"/>
                    </a:rPr>
                    <a:t>Archived Log</a:t>
                  </a:r>
                </a:p>
              </p:txBody>
            </p:sp>
            <p:sp>
              <p:nvSpPr>
                <p:cNvPr id="457" name="Text Box 27"/>
                <p:cNvSpPr txBox="1">
                  <a:spLocks noChangeAspect="1" noChangeArrowheads="1"/>
                </p:cNvSpPr>
                <p:nvPr/>
              </p:nvSpPr>
              <p:spPr bwMode="auto">
                <a:xfrm>
                  <a:off x="3143193" y="1822971"/>
                  <a:ext cx="853119" cy="230832"/>
                </a:xfrm>
                <a:prstGeom prst="rect">
                  <a:avLst/>
                </a:prstGeom>
                <a:noFill/>
                <a:ln w="9525">
                  <a:noFill/>
                  <a:miter lim="800000"/>
                  <a:headEnd/>
                  <a:tailEnd/>
                </a:ln>
                <a:scene3d>
                  <a:camera prst="orthographicFront"/>
                  <a:lightRig rig="threePt" dir="t"/>
                </a:scene3d>
                <a:sp3d>
                  <a:bevelT/>
                </a:sp3d>
              </p:spPr>
              <p:txBody>
                <a:bodyPr wrap="none">
                  <a:spAutoFit/>
                </a:bodyPr>
                <a:lstStyle/>
                <a:p>
                  <a:pPr>
                    <a:buClr>
                      <a:srgbClr val="667263"/>
                    </a:buClr>
                    <a:defRPr/>
                  </a:pPr>
                  <a:r>
                    <a:rPr lang="en-US" sz="1000">
                      <a:solidFill>
                        <a:srgbClr val="000000"/>
                      </a:solidFill>
                      <a:latin typeface="Arial" charset="0"/>
                      <a:cs typeface="Arial" pitchFamily="34" charset="0"/>
                    </a:rPr>
                    <a:t>Online Log</a:t>
                  </a:r>
                </a:p>
              </p:txBody>
            </p:sp>
            <p:cxnSp>
              <p:nvCxnSpPr>
                <p:cNvPr id="458" name="Elbow Connector 457"/>
                <p:cNvCxnSpPr/>
                <p:nvPr/>
              </p:nvCxnSpPr>
              <p:spPr bwMode="auto">
                <a:xfrm rot="10800000" flipV="1">
                  <a:off x="2592824" y="2572410"/>
                  <a:ext cx="860453" cy="1349"/>
                </a:xfrm>
                <a:prstGeom prst="bentConnector3">
                  <a:avLst>
                    <a:gd name="adj1" fmla="val 50000"/>
                  </a:avLst>
                </a:prstGeom>
                <a:noFill/>
                <a:ln w="12700" cap="flat" cmpd="sng" algn="ctr">
                  <a:solidFill>
                    <a:schemeClr val="tx1"/>
                  </a:solidFill>
                  <a:prstDash val="dash"/>
                  <a:round/>
                  <a:headEnd type="none" w="med" len="med"/>
                  <a:tailEnd type="triangle"/>
                </a:ln>
                <a:effectLst/>
                <a:scene3d>
                  <a:camera prst="orthographicFront"/>
                  <a:lightRig rig="threePt" dir="t"/>
                </a:scene3d>
                <a:sp3d>
                  <a:bevelT/>
                </a:sp3d>
              </p:spPr>
            </p:cxnSp>
            <p:cxnSp>
              <p:nvCxnSpPr>
                <p:cNvPr id="459" name="Elbow Connector 458"/>
                <p:cNvCxnSpPr/>
                <p:nvPr/>
              </p:nvCxnSpPr>
              <p:spPr bwMode="auto">
                <a:xfrm rot="5400000" flipH="1" flipV="1">
                  <a:off x="2959855" y="3010427"/>
                  <a:ext cx="836285" cy="588904"/>
                </a:xfrm>
                <a:prstGeom prst="bentConnector3">
                  <a:avLst>
                    <a:gd name="adj1" fmla="val 50000"/>
                  </a:avLst>
                </a:prstGeom>
                <a:noFill/>
                <a:ln w="12700" cap="flat" cmpd="sng" algn="ctr">
                  <a:solidFill>
                    <a:schemeClr val="tx1"/>
                  </a:solidFill>
                  <a:prstDash val="solid"/>
                  <a:round/>
                  <a:headEnd type="triangle" w="med" len="med"/>
                  <a:tailEnd type="none"/>
                </a:ln>
                <a:effectLst/>
                <a:scene3d>
                  <a:camera prst="orthographicFront"/>
                  <a:lightRig rig="threePt" dir="t"/>
                </a:scene3d>
                <a:sp3d>
                  <a:bevelT/>
                </a:sp3d>
              </p:spPr>
            </p:cxnSp>
            <p:cxnSp>
              <p:nvCxnSpPr>
                <p:cNvPr id="460" name="Elbow Connector 459"/>
                <p:cNvCxnSpPr/>
                <p:nvPr/>
              </p:nvCxnSpPr>
              <p:spPr bwMode="auto">
                <a:xfrm rot="16200000" flipH="1">
                  <a:off x="2292275" y="2941178"/>
                  <a:ext cx="834936" cy="728749"/>
                </a:xfrm>
                <a:prstGeom prst="bentConnector3">
                  <a:avLst>
                    <a:gd name="adj1" fmla="val 50000"/>
                  </a:avLst>
                </a:prstGeom>
                <a:noFill/>
                <a:ln w="12700" cap="flat" cmpd="sng" algn="ctr">
                  <a:solidFill>
                    <a:schemeClr val="tx1"/>
                  </a:solidFill>
                  <a:prstDash val="dash"/>
                  <a:round/>
                  <a:headEnd type="none" w="med" len="med"/>
                  <a:tailEnd type="triangle"/>
                </a:ln>
                <a:effectLst/>
                <a:scene3d>
                  <a:camera prst="orthographicFront"/>
                  <a:lightRig rig="threePt" dir="t"/>
                </a:scene3d>
                <a:sp3d>
                  <a:bevelT/>
                </a:sp3d>
              </p:spPr>
            </p:cxnSp>
            <p:cxnSp>
              <p:nvCxnSpPr>
                <p:cNvPr id="461" name="Elbow Connector 101"/>
                <p:cNvCxnSpPr>
                  <a:stCxn id="453" idx="1"/>
                  <a:endCxn id="470" idx="2"/>
                </p:cNvCxnSpPr>
                <p:nvPr/>
              </p:nvCxnSpPr>
              <p:spPr bwMode="auto">
                <a:xfrm rot="10800000" flipH="1" flipV="1">
                  <a:off x="852950" y="2360688"/>
                  <a:ext cx="2290623" cy="2171959"/>
                </a:xfrm>
                <a:prstGeom prst="bentConnector4">
                  <a:avLst>
                    <a:gd name="adj1" fmla="val -6801"/>
                    <a:gd name="adj2" fmla="val 110525"/>
                  </a:avLst>
                </a:prstGeom>
                <a:noFill/>
                <a:ln w="12700" cap="flat" cmpd="sng" algn="ctr">
                  <a:solidFill>
                    <a:schemeClr val="tx1"/>
                  </a:solidFill>
                  <a:prstDash val="solid"/>
                  <a:round/>
                  <a:headEnd type="triangle" w="med" len="med"/>
                  <a:tailEnd type="triangle"/>
                </a:ln>
                <a:effectLst/>
                <a:scene3d>
                  <a:camera prst="orthographicFront"/>
                  <a:lightRig rig="threePt" dir="t"/>
                </a:scene3d>
                <a:sp3d>
                  <a:bevelT/>
                </a:sp3d>
              </p:spPr>
            </p:cxnSp>
            <p:sp>
              <p:nvSpPr>
                <p:cNvPr id="462" name="Text Box 33"/>
                <p:cNvSpPr txBox="1">
                  <a:spLocks noChangeAspect="1" noChangeArrowheads="1"/>
                </p:cNvSpPr>
                <p:nvPr/>
              </p:nvSpPr>
              <p:spPr bwMode="auto">
                <a:xfrm>
                  <a:off x="1471887" y="4532520"/>
                  <a:ext cx="683200" cy="246221"/>
                </a:xfrm>
                <a:prstGeom prst="rect">
                  <a:avLst/>
                </a:prstGeom>
                <a:noFill/>
                <a:ln w="9525">
                  <a:noFill/>
                  <a:miter lim="800000"/>
                  <a:headEnd/>
                  <a:tailEnd/>
                </a:ln>
                <a:scene3d>
                  <a:camera prst="orthographicFront"/>
                  <a:lightRig rig="threePt" dir="t"/>
                </a:scene3d>
                <a:sp3d>
                  <a:bevelT/>
                </a:sp3d>
              </p:spPr>
              <p:txBody>
                <a:bodyPr wrap="none">
                  <a:spAutoFit/>
                </a:bodyPr>
                <a:lstStyle/>
                <a:p>
                  <a:pPr>
                    <a:buClr>
                      <a:srgbClr val="667263"/>
                    </a:buClr>
                    <a:defRPr/>
                  </a:pPr>
                  <a:r>
                    <a:rPr lang="en-US" sz="1000">
                      <a:solidFill>
                        <a:srgbClr val="000000"/>
                      </a:solidFill>
                      <a:latin typeface="Arial" charset="0"/>
                      <a:ea typeface="Osaka" pitchFamily="32" charset="-128"/>
                    </a:rPr>
                    <a:t>DB2 CLI</a:t>
                  </a:r>
                  <a:endParaRPr lang="en-US" sz="900">
                    <a:solidFill>
                      <a:srgbClr val="000000"/>
                    </a:solidFill>
                    <a:latin typeface="Arial" charset="0"/>
                    <a:ea typeface="Osaka" pitchFamily="32" charset="-128"/>
                  </a:endParaRPr>
                </a:p>
              </p:txBody>
            </p:sp>
          </p:grpSp>
        </p:grpSp>
        <p:pic>
          <p:nvPicPr>
            <p:cNvPr id="450" name="Picture 2" descr="http://quixcel.com/quix/images/IBM_DB2_logo.gif"/>
            <p:cNvPicPr>
              <a:picLocks noChangeAspect="1" noChangeArrowheads="1"/>
            </p:cNvPicPr>
            <p:nvPr/>
          </p:nvPicPr>
          <p:blipFill>
            <a:blip r:embed="rId6" cstate="print"/>
            <a:srcRect/>
            <a:stretch>
              <a:fillRect/>
            </a:stretch>
          </p:blipFill>
          <p:spPr bwMode="auto">
            <a:xfrm>
              <a:off x="825386" y="2817069"/>
              <a:ext cx="784928" cy="204082"/>
            </a:xfrm>
            <a:prstGeom prst="rect">
              <a:avLst/>
            </a:prstGeom>
            <a:noFill/>
            <a:scene3d>
              <a:camera prst="orthographicFront"/>
              <a:lightRig rig="threePt" dir="t"/>
            </a:scene3d>
            <a:sp3d>
              <a:bevelT/>
            </a:sp3d>
          </p:spPr>
        </p:pic>
        <p:sp>
          <p:nvSpPr>
            <p:cNvPr id="451" name="Text Box 33"/>
            <p:cNvSpPr txBox="1">
              <a:spLocks noChangeAspect="1" noChangeArrowheads="1"/>
            </p:cNvSpPr>
            <p:nvPr/>
          </p:nvSpPr>
          <p:spPr bwMode="auto">
            <a:xfrm>
              <a:off x="2506319" y="3074605"/>
              <a:ext cx="1021433" cy="246221"/>
            </a:xfrm>
            <a:prstGeom prst="rect">
              <a:avLst/>
            </a:prstGeom>
            <a:noFill/>
            <a:ln w="9525">
              <a:noFill/>
              <a:miter lim="800000"/>
              <a:headEnd/>
              <a:tailEnd/>
            </a:ln>
            <a:scene3d>
              <a:camera prst="orthographicFront"/>
              <a:lightRig rig="threePt" dir="t"/>
            </a:scene3d>
            <a:sp3d>
              <a:bevelT/>
            </a:sp3d>
          </p:spPr>
          <p:txBody>
            <a:bodyPr wrap="none">
              <a:spAutoFit/>
            </a:bodyPr>
            <a:lstStyle/>
            <a:p>
              <a:pPr>
                <a:buClr>
                  <a:srgbClr val="667263"/>
                </a:buClr>
                <a:defRPr/>
              </a:pPr>
              <a:r>
                <a:rPr lang="en-US" sz="1000">
                  <a:solidFill>
                    <a:srgbClr val="000000"/>
                  </a:solidFill>
                  <a:latin typeface="Arial" charset="0"/>
                  <a:ea typeface="Osaka" pitchFamily="32" charset="-128"/>
                </a:rPr>
                <a:t>IFI IFCID 0306</a:t>
              </a:r>
              <a:endParaRPr lang="en-US" sz="900">
                <a:solidFill>
                  <a:srgbClr val="000000"/>
                </a:solidFill>
                <a:latin typeface="Arial" charset="0"/>
                <a:ea typeface="Osaka" pitchFamily="32" charset="-128"/>
              </a:endParaRPr>
            </a:p>
          </p:txBody>
        </p:sp>
      </p:grpSp>
      <p:grpSp>
        <p:nvGrpSpPr>
          <p:cNvPr id="10" name="Group 39"/>
          <p:cNvGrpSpPr>
            <a:grpSpLocks/>
          </p:cNvGrpSpPr>
          <p:nvPr/>
        </p:nvGrpSpPr>
        <p:grpSpPr bwMode="auto">
          <a:xfrm>
            <a:off x="1762125" y="1995488"/>
            <a:ext cx="984250" cy="982662"/>
            <a:chOff x="3657714" y="2514714"/>
            <a:chExt cx="934711" cy="934711"/>
          </a:xfrm>
        </p:grpSpPr>
        <p:pic>
          <p:nvPicPr>
            <p:cNvPr id="474"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657714" y="2514714"/>
              <a:ext cx="763457" cy="763457"/>
            </a:xfrm>
            <a:prstGeom prst="rect">
              <a:avLst/>
            </a:prstGeom>
            <a:noFill/>
          </p:spPr>
        </p:pic>
        <p:pic>
          <p:nvPicPr>
            <p:cNvPr id="475"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744125" y="2601125"/>
              <a:ext cx="763457" cy="763457"/>
            </a:xfrm>
            <a:prstGeom prst="rect">
              <a:avLst/>
            </a:prstGeom>
            <a:noFill/>
          </p:spPr>
        </p:pic>
        <p:pic>
          <p:nvPicPr>
            <p:cNvPr id="476" name="Picture 2" descr="U:\scorbin\Local Settings\Temporary Internet Files\Content.IE5\F73LHV64\j0432599[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3828968" y="2685968"/>
              <a:ext cx="763457" cy="763457"/>
            </a:xfrm>
            <a:prstGeom prst="rect">
              <a:avLst/>
            </a:prstGeom>
            <a:noFill/>
          </p:spPr>
        </p:pic>
      </p:grpSp>
    </p:spTree>
  </p:cSld>
  <p:clrMapOvr>
    <a:masterClrMapping/>
  </p:clrMapOvr>
  <p:transition spd="med">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394" name="Rectangle 7"/>
          <p:cNvSpPr>
            <a:spLocks noGrp="1" noChangeArrowheads="1"/>
          </p:cNvSpPr>
          <p:nvPr>
            <p:ph type="title"/>
          </p:nvPr>
        </p:nvSpPr>
        <p:spPr>
          <a:noFill/>
        </p:spPr>
        <p:txBody>
          <a:bodyPr/>
          <a:lstStyle/>
          <a:p>
            <a:pPr eaLnBrk="1" hangingPunct="1"/>
            <a:r>
              <a:rPr lang="en-US" smtClean="0"/>
              <a:t>Differentiator: Heterogeneity </a:t>
            </a:r>
            <a:br>
              <a:rPr lang="en-US" smtClean="0"/>
            </a:br>
            <a:r>
              <a:rPr lang="en-US" sz="1800" b="0" smtClean="0">
                <a:solidFill>
                  <a:schemeClr val="bg2"/>
                </a:solidFill>
              </a:rPr>
              <a:t>Teradata Capture</a:t>
            </a:r>
            <a:endParaRPr lang="en-US" sz="1800" smtClean="0">
              <a:solidFill>
                <a:schemeClr val="bg2"/>
              </a:solidFill>
            </a:endParaRPr>
          </a:p>
        </p:txBody>
      </p:sp>
      <p:sp>
        <p:nvSpPr>
          <p:cNvPr id="59395" name="Text Box 2"/>
          <p:cNvSpPr txBox="1">
            <a:spLocks noChangeArrowheads="1"/>
          </p:cNvSpPr>
          <p:nvPr/>
        </p:nvSpPr>
        <p:spPr bwMode="auto">
          <a:xfrm>
            <a:off x="812800" y="1919288"/>
            <a:ext cx="6789738" cy="630237"/>
          </a:xfrm>
          <a:prstGeom prst="rect">
            <a:avLst/>
          </a:prstGeom>
          <a:noFill/>
          <a:ln w="9525">
            <a:noFill/>
            <a:miter lim="800000"/>
            <a:headEnd/>
            <a:tailEnd/>
          </a:ln>
        </p:spPr>
        <p:txBody>
          <a:bodyPr>
            <a:spAutoFit/>
          </a:bodyPr>
          <a:lstStyle/>
          <a:p>
            <a:pPr marL="119063" indent="-119063" eaLnBrk="0" hangingPunct="0">
              <a:spcBef>
                <a:spcPct val="20000"/>
              </a:spcBef>
              <a:buClr>
                <a:srgbClr val="667263"/>
              </a:buClr>
            </a:pPr>
            <a:endParaRPr lang="en-US" sz="1600">
              <a:solidFill>
                <a:srgbClr val="000000"/>
              </a:solidFill>
              <a:latin typeface="Arial" charset="0"/>
            </a:endParaRPr>
          </a:p>
          <a:p>
            <a:pPr marL="119063" indent="-119063" eaLnBrk="0" hangingPunct="0">
              <a:spcBef>
                <a:spcPct val="20000"/>
              </a:spcBef>
              <a:buClr>
                <a:srgbClr val="667263"/>
              </a:buClr>
            </a:pPr>
            <a:endParaRPr lang="en-US" sz="1600" b="0">
              <a:solidFill>
                <a:srgbClr val="000000"/>
              </a:solidFill>
              <a:latin typeface="Arial" charset="0"/>
            </a:endParaRPr>
          </a:p>
        </p:txBody>
      </p:sp>
      <p:sp>
        <p:nvSpPr>
          <p:cNvPr id="561" name="Rectangle 10"/>
          <p:cNvSpPr txBox="1">
            <a:spLocks noChangeArrowheads="1"/>
          </p:cNvSpPr>
          <p:nvPr/>
        </p:nvSpPr>
        <p:spPr bwMode="auto">
          <a:xfrm>
            <a:off x="4968875" y="1311275"/>
            <a:ext cx="3900488" cy="4632325"/>
          </a:xfrm>
          <a:prstGeom prst="rect">
            <a:avLst/>
          </a:prstGeom>
          <a:noFill/>
          <a:ln w="9525">
            <a:noFill/>
            <a:miter lim="800000"/>
            <a:headEnd/>
            <a:tailEnd/>
          </a:ln>
        </p:spPr>
        <p:txBody>
          <a:bodyPr lIns="0" tIns="0" rIns="0" bIns="0"/>
          <a:lstStyle/>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Teradata-provided access module (TAM)</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TAM is a shared library dynamically linked at runtime</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CDC runs on Relay Services Gateway (RSG) vprocs</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Max protection mode and max performance mode</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Full Unicode support for Windows and Linux</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Support for DDL operations</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Support for LOB and UDT datatypes</a:t>
            </a:r>
          </a:p>
          <a:p>
            <a:pPr marL="227013" indent="-227013" algn="l">
              <a:lnSpc>
                <a:spcPct val="100000"/>
              </a:lnSpc>
              <a:spcBef>
                <a:spcPct val="20000"/>
              </a:spcBef>
              <a:buClr>
                <a:srgbClr val="FF0000"/>
              </a:buClr>
              <a:buFont typeface="Times" charset="0"/>
              <a:buChar char="•"/>
              <a:defRPr/>
            </a:pPr>
            <a:r>
              <a:rPr lang="en-US" sz="1800" b="0" kern="0">
                <a:solidFill>
                  <a:srgbClr val="000000"/>
                </a:solidFill>
                <a:latin typeface="Arial"/>
              </a:rPr>
              <a:t>Support for identity datatypes</a:t>
            </a:r>
          </a:p>
        </p:txBody>
      </p:sp>
      <p:pic>
        <p:nvPicPr>
          <p:cNvPr id="59397" name="Picture 2" descr="http://www.cs.ucla.edu/csd/research/affiliates/Affiliate_logos/teradata.jpg"/>
          <p:cNvPicPr>
            <a:picLocks noChangeAspect="1" noChangeArrowheads="1"/>
          </p:cNvPicPr>
          <p:nvPr/>
        </p:nvPicPr>
        <p:blipFill>
          <a:blip r:embed="rId3" cstate="print"/>
          <a:srcRect/>
          <a:stretch>
            <a:fillRect/>
          </a:stretch>
        </p:blipFill>
        <p:spPr bwMode="auto">
          <a:xfrm>
            <a:off x="703263" y="2193925"/>
            <a:ext cx="1128712" cy="403225"/>
          </a:xfrm>
          <a:prstGeom prst="rect">
            <a:avLst/>
          </a:prstGeom>
          <a:noFill/>
          <a:ln w="9525">
            <a:noFill/>
            <a:miter lim="800000"/>
            <a:headEnd/>
            <a:tailEnd/>
          </a:ln>
        </p:spPr>
      </p:pic>
      <p:sp>
        <p:nvSpPr>
          <p:cNvPr id="563" name="Rectangle 4"/>
          <p:cNvSpPr txBox="1">
            <a:spLocks noChangeArrowheads="1"/>
          </p:cNvSpPr>
          <p:nvPr/>
        </p:nvSpPr>
        <p:spPr>
          <a:xfrm>
            <a:off x="598488" y="2840038"/>
            <a:ext cx="4200525" cy="2524125"/>
          </a:xfrm>
          <a:prstGeom prst="rect">
            <a:avLst/>
          </a:prstGeom>
          <a:ln>
            <a:solidFill>
              <a:srgbClr val="FF0000"/>
            </a:solidFill>
          </a:ln>
        </p:spPr>
        <p:txBody>
          <a:bodyPr/>
          <a:lstStyle/>
          <a:p>
            <a:pPr marL="227013" indent="-227013" eaLnBrk="0" hangingPunct="0">
              <a:spcBef>
                <a:spcPct val="20000"/>
              </a:spcBef>
              <a:buClr>
                <a:srgbClr val="FF0000"/>
              </a:buClr>
              <a:buFont typeface="Wingdings" pitchFamily="2" charset="2"/>
              <a:buNone/>
              <a:defRPr/>
            </a:pPr>
            <a:r>
              <a:rPr lang="en-US" sz="1800" b="0" kern="0" dirty="0">
                <a:solidFill>
                  <a:srgbClr val="000000"/>
                </a:solidFill>
                <a:latin typeface="Arial"/>
              </a:rPr>
              <a:t> </a:t>
            </a:r>
          </a:p>
        </p:txBody>
      </p:sp>
      <p:sp>
        <p:nvSpPr>
          <p:cNvPr id="564" name="Text Box 6"/>
          <p:cNvSpPr txBox="1">
            <a:spLocks noChangeArrowheads="1"/>
          </p:cNvSpPr>
          <p:nvPr/>
        </p:nvSpPr>
        <p:spPr bwMode="auto">
          <a:xfrm>
            <a:off x="607576" y="2847040"/>
            <a:ext cx="4191000" cy="341632"/>
          </a:xfrm>
          <a:prstGeom prst="rect">
            <a:avLst/>
          </a:prstGeom>
          <a:solidFill>
            <a:srgbClr val="FF0000"/>
          </a:solidFill>
          <a:ln w="9525">
            <a:noFill/>
            <a:miter lim="800000"/>
            <a:headEnd/>
            <a:tailEnd/>
          </a:ln>
          <a:scene3d>
            <a:camera prst="orthographicFront"/>
            <a:lightRig rig="threePt" dir="t"/>
          </a:scene3d>
          <a:sp3d>
            <a:bevelT/>
          </a:sp3d>
        </p:spPr>
        <p:txBody>
          <a:bodyPr>
            <a:spAutoFit/>
          </a:bodyPr>
          <a:lstStyle/>
          <a:p>
            <a:pPr>
              <a:buClr>
                <a:srgbClr val="667263"/>
              </a:buClr>
              <a:defRPr/>
            </a:pPr>
            <a:r>
              <a:rPr lang="en-US" sz="1800">
                <a:solidFill>
                  <a:srgbClr val="FFFFFF"/>
                </a:solidFill>
                <a:latin typeface="Arial" charset="0"/>
              </a:rPr>
              <a:t>Capture</a:t>
            </a:r>
          </a:p>
        </p:txBody>
      </p:sp>
      <p:pic>
        <p:nvPicPr>
          <p:cNvPr id="565" name="Picture 43"/>
          <p:cNvPicPr>
            <a:picLocks noChangeAspect="1" noChangeArrowheads="1"/>
          </p:cNvPicPr>
          <p:nvPr/>
        </p:nvPicPr>
        <p:blipFill>
          <a:blip r:embed="rId4" cstate="print"/>
          <a:srcRect/>
          <a:stretch>
            <a:fillRect/>
          </a:stretch>
        </p:blipFill>
        <p:spPr bwMode="auto">
          <a:xfrm>
            <a:off x="852488" y="1439863"/>
            <a:ext cx="749300" cy="838200"/>
          </a:xfrm>
          <a:prstGeom prst="rect">
            <a:avLst/>
          </a:prstGeom>
          <a:noFill/>
          <a:ln w="12700">
            <a:noFill/>
            <a:miter lim="800000"/>
            <a:headEnd/>
            <a:tailEnd/>
          </a:ln>
          <a:effectLst>
            <a:outerShdw dist="76199" dir="2999997" algn="ctr" rotWithShape="0">
              <a:srgbClr val="777777">
                <a:alpha val="25000"/>
              </a:srgbClr>
            </a:outerShdw>
          </a:effectLst>
        </p:spPr>
      </p:pic>
      <p:grpSp>
        <p:nvGrpSpPr>
          <p:cNvPr id="2" name="Group 89"/>
          <p:cNvGrpSpPr>
            <a:grpSpLocks/>
          </p:cNvGrpSpPr>
          <p:nvPr/>
        </p:nvGrpSpPr>
        <p:grpSpPr bwMode="auto">
          <a:xfrm>
            <a:off x="2225675" y="1466850"/>
            <a:ext cx="1674813" cy="1082675"/>
            <a:chOff x="1813501" y="1450553"/>
            <a:chExt cx="1674165" cy="1082253"/>
          </a:xfrm>
        </p:grpSpPr>
        <p:sp>
          <p:nvSpPr>
            <p:cNvPr id="567" name="AutoShape 2"/>
            <p:cNvSpPr>
              <a:spLocks noChangeArrowheads="1"/>
            </p:cNvSpPr>
            <p:nvPr/>
          </p:nvSpPr>
          <p:spPr bwMode="auto">
            <a:xfrm>
              <a:off x="1813501" y="1450553"/>
              <a:ext cx="1674165" cy="1082253"/>
            </a:xfrm>
            <a:prstGeom prst="roundRect">
              <a:avLst>
                <a:gd name="adj" fmla="val 16667"/>
              </a:avLst>
            </a:prstGeom>
            <a:gradFill>
              <a:gsLst>
                <a:gs pos="0">
                  <a:srgbClr val="FFC000"/>
                </a:gs>
                <a:gs pos="50000">
                  <a:schemeClr val="accent1">
                    <a:tint val="44500"/>
                    <a:satMod val="160000"/>
                  </a:schemeClr>
                </a:gs>
                <a:gs pos="100000">
                  <a:schemeClr val="accent1">
                    <a:tint val="23500"/>
                    <a:satMod val="160000"/>
                  </a:schemeClr>
                </a:gs>
              </a:gsLst>
              <a:lin ang="5400000" scaled="0"/>
            </a:gradFill>
            <a:ln w="9525">
              <a:solidFill>
                <a:srgbClr val="000000"/>
              </a:solidFill>
              <a:round/>
              <a:headEnd/>
              <a:tailEnd/>
            </a:ln>
            <a:effectLst>
              <a:outerShdw dist="35921" dir="2700000" algn="ctr" rotWithShape="0">
                <a:srgbClr val="808080"/>
              </a:outerShdw>
            </a:effectLst>
            <a:scene3d>
              <a:camera prst="orthographicFront"/>
              <a:lightRig rig="threePt" dir="t"/>
            </a:scene3d>
            <a:sp3d>
              <a:bevelT/>
            </a:sp3d>
          </p:spPr>
          <p:txBody>
            <a:bodyPr anchorCtr="1"/>
            <a:lstStyle/>
            <a:p>
              <a:pPr>
                <a:buClr>
                  <a:srgbClr val="667263"/>
                </a:buClr>
                <a:defRPr/>
              </a:pPr>
              <a:r>
                <a:rPr lang="en-US" sz="900">
                  <a:solidFill>
                    <a:srgbClr val="000000"/>
                  </a:solidFill>
                  <a:latin typeface="Arial" charset="0"/>
                  <a:cs typeface="Arial" pitchFamily="34" charset="0"/>
                </a:rPr>
                <a:t>Replication Group</a:t>
              </a:r>
            </a:p>
          </p:txBody>
        </p:sp>
        <p:sp>
          <p:nvSpPr>
            <p:cNvPr id="568" name="AutoShape 2"/>
            <p:cNvSpPr>
              <a:spLocks noChangeArrowheads="1"/>
            </p:cNvSpPr>
            <p:nvPr/>
          </p:nvSpPr>
          <p:spPr bwMode="auto">
            <a:xfrm>
              <a:off x="1917350" y="1772157"/>
              <a:ext cx="655918" cy="695914"/>
            </a:xfrm>
            <a:prstGeom prst="roundRect">
              <a:avLst>
                <a:gd name="adj" fmla="val 16667"/>
              </a:avLst>
            </a:prstGeom>
            <a:gradFill>
              <a:gsLst>
                <a:gs pos="0">
                  <a:srgbClr val="B8B8B8"/>
                </a:gs>
                <a:gs pos="50000">
                  <a:schemeClr val="accent1">
                    <a:tint val="44500"/>
                    <a:satMod val="160000"/>
                  </a:schemeClr>
                </a:gs>
                <a:gs pos="100000">
                  <a:schemeClr val="accent1">
                    <a:tint val="23500"/>
                    <a:satMod val="160000"/>
                  </a:schemeClr>
                </a:gs>
              </a:gsLst>
              <a:lin ang="5400000" scaled="0"/>
            </a:gradFill>
            <a:ln w="9525">
              <a:solidFill>
                <a:srgbClr val="000000"/>
              </a:solidFill>
              <a:round/>
              <a:headEnd/>
              <a:tailEnd/>
            </a:ln>
            <a:effectLst>
              <a:outerShdw dist="35921" dir="2700000" algn="ctr" rotWithShape="0">
                <a:srgbClr val="808080"/>
              </a:outerShdw>
            </a:effectLst>
            <a:scene3d>
              <a:camera prst="orthographicFront"/>
              <a:lightRig rig="threePt" dir="t"/>
            </a:scene3d>
            <a:sp3d>
              <a:bevelT/>
            </a:sp3d>
          </p:spPr>
          <p:txBody>
            <a:bodyPr anchorCtr="1"/>
            <a:lstStyle/>
            <a:p>
              <a:pPr>
                <a:buClr>
                  <a:srgbClr val="667263"/>
                </a:buClr>
                <a:defRPr/>
              </a:pPr>
              <a:r>
                <a:rPr lang="en-US" sz="800">
                  <a:solidFill>
                    <a:srgbClr val="000000"/>
                  </a:solidFill>
                  <a:latin typeface="Arial" charset="0"/>
                  <a:cs typeface="Arial" pitchFamily="34" charset="0"/>
                </a:rPr>
                <a:t>RSG</a:t>
              </a:r>
            </a:p>
            <a:p>
              <a:pPr>
                <a:buClr>
                  <a:srgbClr val="667263"/>
                </a:buClr>
                <a:defRPr/>
              </a:pPr>
              <a:r>
                <a:rPr lang="en-US" sz="800">
                  <a:solidFill>
                    <a:srgbClr val="000000"/>
                  </a:solidFill>
                  <a:latin typeface="Arial" charset="0"/>
                  <a:cs typeface="Arial" pitchFamily="34" charset="0"/>
                </a:rPr>
                <a:t>vproc</a:t>
              </a:r>
            </a:p>
          </p:txBody>
        </p:sp>
        <p:sp>
          <p:nvSpPr>
            <p:cNvPr id="569" name="AutoShape 2"/>
            <p:cNvSpPr>
              <a:spLocks noChangeArrowheads="1"/>
            </p:cNvSpPr>
            <p:nvPr/>
          </p:nvSpPr>
          <p:spPr bwMode="auto">
            <a:xfrm>
              <a:off x="2692834" y="1780249"/>
              <a:ext cx="655918" cy="694566"/>
            </a:xfrm>
            <a:prstGeom prst="roundRect">
              <a:avLst>
                <a:gd name="adj" fmla="val 16667"/>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solidFill>
                <a:srgbClr val="000000"/>
              </a:solidFill>
              <a:round/>
              <a:headEnd/>
              <a:tailEnd/>
            </a:ln>
            <a:effectLst>
              <a:outerShdw dist="35921" dir="2700000" algn="ctr" rotWithShape="0">
                <a:srgbClr val="808080"/>
              </a:outerShdw>
            </a:effectLst>
            <a:scene3d>
              <a:camera prst="orthographicFront"/>
              <a:lightRig rig="threePt" dir="t"/>
            </a:scene3d>
            <a:sp3d>
              <a:bevelT/>
            </a:sp3d>
          </p:spPr>
          <p:txBody>
            <a:bodyPr anchorCtr="1"/>
            <a:lstStyle/>
            <a:p>
              <a:pPr>
                <a:buClr>
                  <a:srgbClr val="667263"/>
                </a:buClr>
                <a:defRPr/>
              </a:pPr>
              <a:r>
                <a:rPr lang="en-US" sz="800">
                  <a:solidFill>
                    <a:srgbClr val="000000"/>
                  </a:solidFill>
                  <a:latin typeface="Tahoma" pitchFamily="34" charset="0"/>
                  <a:cs typeface="Tahoma" pitchFamily="34" charset="0"/>
                </a:rPr>
                <a:t>RSG</a:t>
              </a:r>
            </a:p>
            <a:p>
              <a:pPr>
                <a:buClr>
                  <a:srgbClr val="667263"/>
                </a:buClr>
                <a:defRPr/>
              </a:pPr>
              <a:r>
                <a:rPr lang="en-US" sz="800">
                  <a:solidFill>
                    <a:srgbClr val="000000"/>
                  </a:solidFill>
                  <a:latin typeface="Tahoma" pitchFamily="34" charset="0"/>
                  <a:cs typeface="Tahoma" pitchFamily="34" charset="0"/>
                </a:rPr>
                <a:t>vproc</a:t>
              </a:r>
            </a:p>
          </p:txBody>
        </p:sp>
        <p:sp>
          <p:nvSpPr>
            <p:cNvPr id="570" name="AutoShape 2"/>
            <p:cNvSpPr>
              <a:spLocks noChangeArrowheads="1"/>
            </p:cNvSpPr>
            <p:nvPr/>
          </p:nvSpPr>
          <p:spPr bwMode="auto">
            <a:xfrm>
              <a:off x="1996922" y="2183501"/>
              <a:ext cx="487333" cy="236017"/>
            </a:xfrm>
            <a:prstGeom prst="roundRect">
              <a:avLst>
                <a:gd name="adj" fmla="val 16667"/>
              </a:avLst>
            </a:prstGeom>
            <a:gradFill>
              <a:gsLst>
                <a:gs pos="0">
                  <a:srgbClr val="00B050"/>
                </a:gs>
                <a:gs pos="50000">
                  <a:schemeClr val="accent1">
                    <a:tint val="44500"/>
                    <a:satMod val="160000"/>
                  </a:schemeClr>
                </a:gs>
                <a:gs pos="100000">
                  <a:schemeClr val="accent1">
                    <a:tint val="23500"/>
                    <a:satMod val="160000"/>
                  </a:schemeClr>
                </a:gs>
              </a:gsLst>
              <a:lin ang="5400000" scaled="0"/>
            </a:gradFill>
            <a:ln w="9525">
              <a:solidFill>
                <a:srgbClr val="000000"/>
              </a:solidFill>
              <a:round/>
              <a:headEnd/>
              <a:tailEnd/>
            </a:ln>
            <a:effectLst>
              <a:outerShdw dist="35921" dir="2700000" algn="ctr" rotWithShape="0">
                <a:srgbClr val="808080"/>
              </a:outerShdw>
            </a:effectLst>
            <a:scene3d>
              <a:camera prst="orthographicFront"/>
              <a:lightRig rig="threePt" dir="t"/>
            </a:scene3d>
            <a:sp3d>
              <a:bevelT/>
            </a:sp3d>
          </p:spPr>
          <p:txBody>
            <a:bodyPr anchor="ctr" anchorCtr="1"/>
            <a:lstStyle/>
            <a:p>
              <a:pPr>
                <a:buClr>
                  <a:srgbClr val="667263"/>
                </a:buClr>
                <a:defRPr/>
              </a:pPr>
              <a:r>
                <a:rPr lang="en-US" sz="800">
                  <a:solidFill>
                    <a:srgbClr val="000000"/>
                  </a:solidFill>
                  <a:latin typeface="Tahoma" pitchFamily="34" charset="0"/>
                  <a:cs typeface="Tahoma" pitchFamily="34" charset="0"/>
                </a:rPr>
                <a:t>CDC</a:t>
              </a:r>
            </a:p>
          </p:txBody>
        </p:sp>
        <p:sp>
          <p:nvSpPr>
            <p:cNvPr id="571" name="AutoShape 2"/>
            <p:cNvSpPr>
              <a:spLocks noChangeArrowheads="1"/>
            </p:cNvSpPr>
            <p:nvPr/>
          </p:nvSpPr>
          <p:spPr bwMode="auto">
            <a:xfrm>
              <a:off x="2780498" y="2190245"/>
              <a:ext cx="487333" cy="236017"/>
            </a:xfrm>
            <a:prstGeom prst="roundRect">
              <a:avLst>
                <a:gd name="adj" fmla="val 16667"/>
              </a:avLst>
            </a:prstGeom>
            <a:gradFill>
              <a:gsLst>
                <a:gs pos="0">
                  <a:srgbClr val="00B050"/>
                </a:gs>
                <a:gs pos="50000">
                  <a:schemeClr val="accent1">
                    <a:tint val="44500"/>
                    <a:satMod val="160000"/>
                  </a:schemeClr>
                </a:gs>
                <a:gs pos="100000">
                  <a:schemeClr val="accent1">
                    <a:tint val="23500"/>
                    <a:satMod val="160000"/>
                  </a:schemeClr>
                </a:gs>
              </a:gsLst>
              <a:lin ang="5400000" scaled="0"/>
            </a:gradFill>
            <a:ln w="9525">
              <a:solidFill>
                <a:srgbClr val="000000"/>
              </a:solidFill>
              <a:round/>
              <a:headEnd/>
              <a:tailEnd/>
            </a:ln>
            <a:effectLst>
              <a:outerShdw dist="35921" dir="2700000" algn="ctr" rotWithShape="0">
                <a:srgbClr val="808080"/>
              </a:outerShdw>
            </a:effectLst>
            <a:scene3d>
              <a:camera prst="orthographicFront"/>
              <a:lightRig rig="threePt" dir="t"/>
            </a:scene3d>
            <a:sp3d>
              <a:bevelT/>
            </a:sp3d>
          </p:spPr>
          <p:txBody>
            <a:bodyPr anchor="ctr" anchorCtr="1"/>
            <a:lstStyle/>
            <a:p>
              <a:pPr>
                <a:buClr>
                  <a:srgbClr val="667263"/>
                </a:buClr>
                <a:defRPr/>
              </a:pPr>
              <a:r>
                <a:rPr lang="en-US" sz="800">
                  <a:solidFill>
                    <a:srgbClr val="000000"/>
                  </a:solidFill>
                  <a:latin typeface="Arial" charset="0"/>
                  <a:cs typeface="Arial" pitchFamily="34" charset="0"/>
                </a:rPr>
                <a:t>CDC</a:t>
              </a:r>
            </a:p>
          </p:txBody>
        </p:sp>
      </p:grpSp>
      <p:grpSp>
        <p:nvGrpSpPr>
          <p:cNvPr id="3" name="Group 158"/>
          <p:cNvGrpSpPr>
            <a:grpSpLocks/>
          </p:cNvGrpSpPr>
          <p:nvPr/>
        </p:nvGrpSpPr>
        <p:grpSpPr bwMode="auto">
          <a:xfrm>
            <a:off x="1414463" y="3513138"/>
            <a:ext cx="3465512" cy="871537"/>
            <a:chOff x="1413885" y="3512633"/>
            <a:chExt cx="3465758" cy="871888"/>
          </a:xfrm>
        </p:grpSpPr>
        <p:grpSp>
          <p:nvGrpSpPr>
            <p:cNvPr id="4" name="Group 24"/>
            <p:cNvGrpSpPr>
              <a:grpSpLocks/>
            </p:cNvGrpSpPr>
            <p:nvPr/>
          </p:nvGrpSpPr>
          <p:grpSpPr bwMode="auto">
            <a:xfrm>
              <a:off x="1413885" y="3513982"/>
              <a:ext cx="738607" cy="809627"/>
              <a:chOff x="1009" y="2673"/>
              <a:chExt cx="416" cy="456"/>
            </a:xfrm>
          </p:grpSpPr>
          <p:sp>
            <p:nvSpPr>
              <p:cNvPr id="587" name="AutoShape 25"/>
              <p:cNvSpPr>
                <a:spLocks noChangeAspect="1" noChangeArrowheads="1"/>
              </p:cNvSpPr>
              <p:nvPr/>
            </p:nvSpPr>
            <p:spPr bwMode="auto">
              <a:xfrm>
                <a:off x="1009" y="2673"/>
                <a:ext cx="316" cy="318"/>
              </a:xfrm>
              <a:prstGeom prst="roundRect">
                <a:avLst>
                  <a:gd name="adj" fmla="val 16667"/>
                </a:avLst>
              </a:prstGeom>
              <a:solidFill>
                <a:srgbClr val="C0C0C0"/>
              </a:solidFill>
              <a:ln w="25400">
                <a:solidFill>
                  <a:schemeClr val="accent2"/>
                </a:solidFill>
                <a:round/>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588" name="AutoShape 26"/>
              <p:cNvSpPr>
                <a:spLocks noChangeAspect="1" noChangeArrowheads="1"/>
              </p:cNvSpPr>
              <p:nvPr/>
            </p:nvSpPr>
            <p:spPr bwMode="auto">
              <a:xfrm>
                <a:off x="1140" y="2721"/>
                <a:ext cx="285" cy="222"/>
              </a:xfrm>
              <a:prstGeom prst="rightArrow">
                <a:avLst>
                  <a:gd name="adj1" fmla="val 50000"/>
                  <a:gd name="adj2" fmla="val 32095"/>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59440" name="Text Box 27"/>
              <p:cNvSpPr txBox="1">
                <a:spLocks noChangeAspect="1" noChangeArrowheads="1"/>
              </p:cNvSpPr>
              <p:nvPr/>
            </p:nvSpPr>
            <p:spPr bwMode="auto">
              <a:xfrm>
                <a:off x="1018" y="2999"/>
                <a:ext cx="391" cy="130"/>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cs typeface="Arial" charset="0"/>
                  </a:rPr>
                  <a:t>Capture</a:t>
                </a:r>
              </a:p>
            </p:txBody>
          </p:sp>
        </p:grpSp>
        <p:sp>
          <p:nvSpPr>
            <p:cNvPr id="574" name="AutoShape 2"/>
            <p:cNvSpPr>
              <a:spLocks noChangeArrowheads="1"/>
            </p:cNvSpPr>
            <p:nvPr/>
          </p:nvSpPr>
          <p:spPr bwMode="auto">
            <a:xfrm>
              <a:off x="1437227" y="3549705"/>
              <a:ext cx="181185" cy="496312"/>
            </a:xfrm>
            <a:prstGeom prst="roundRect">
              <a:avLst>
                <a:gd name="adj" fmla="val 16667"/>
              </a:avLst>
            </a:prstGeom>
            <a:gradFill>
              <a:gsLst>
                <a:gs pos="0">
                  <a:srgbClr val="00B050"/>
                </a:gs>
                <a:gs pos="50000">
                  <a:schemeClr val="accent1">
                    <a:tint val="44500"/>
                    <a:satMod val="160000"/>
                  </a:schemeClr>
                </a:gs>
                <a:gs pos="100000">
                  <a:schemeClr val="accent1">
                    <a:tint val="23500"/>
                    <a:satMod val="160000"/>
                  </a:schemeClr>
                </a:gs>
              </a:gsLst>
              <a:lin ang="5400000" scaled="0"/>
            </a:gradFill>
            <a:ln w="9525">
              <a:solidFill>
                <a:srgbClr val="000000"/>
              </a:solidFill>
              <a:round/>
              <a:headEnd/>
              <a:tailEnd/>
            </a:ln>
            <a:effectLst>
              <a:outerShdw dist="35921" dir="2700000" algn="ctr" rotWithShape="0">
                <a:srgbClr val="808080"/>
              </a:outerShdw>
            </a:effectLst>
            <a:scene3d>
              <a:camera prst="orthographicFront"/>
              <a:lightRig rig="threePt" dir="t"/>
            </a:scene3d>
            <a:sp3d>
              <a:bevelT/>
            </a:sp3d>
          </p:spPr>
          <p:txBody>
            <a:bodyPr anchor="ctr" anchorCtr="1"/>
            <a:lstStyle/>
            <a:p>
              <a:pPr>
                <a:buClr>
                  <a:srgbClr val="667263"/>
                </a:buClr>
                <a:defRPr/>
              </a:pPr>
              <a:r>
                <a:rPr lang="en-US" sz="800">
                  <a:solidFill>
                    <a:srgbClr val="000000"/>
                  </a:solidFill>
                  <a:latin typeface="Arial" charset="0"/>
                  <a:cs typeface="Arial" pitchFamily="34" charset="0"/>
                </a:rPr>
                <a:t>TAM</a:t>
              </a:r>
            </a:p>
          </p:txBody>
        </p:sp>
        <p:grpSp>
          <p:nvGrpSpPr>
            <p:cNvPr id="5" name="Group 30"/>
            <p:cNvGrpSpPr>
              <a:grpSpLocks/>
            </p:cNvGrpSpPr>
            <p:nvPr/>
          </p:nvGrpSpPr>
          <p:grpSpPr bwMode="auto">
            <a:xfrm>
              <a:off x="2072524" y="3696898"/>
              <a:ext cx="1004892" cy="549280"/>
              <a:chOff x="3569" y="3216"/>
              <a:chExt cx="633" cy="346"/>
            </a:xfrm>
          </p:grpSpPr>
          <p:pic>
            <p:nvPicPr>
              <p:cNvPr id="584" name="Picture 31" descr="storage"/>
              <p:cNvPicPr>
                <a:picLocks noChangeAspect="1" noChangeArrowheads="1"/>
              </p:cNvPicPr>
              <p:nvPr/>
            </p:nvPicPr>
            <p:blipFill>
              <a:blip r:embed="rId5" cstate="print"/>
              <a:srcRect/>
              <a:stretch>
                <a:fillRect/>
              </a:stretch>
            </p:blipFill>
            <p:spPr bwMode="auto">
              <a:xfrm>
                <a:off x="3744" y="3216"/>
                <a:ext cx="194" cy="189"/>
              </a:xfrm>
              <a:prstGeom prst="rect">
                <a:avLst/>
              </a:prstGeom>
              <a:noFill/>
              <a:ln w="9525">
                <a:noFill/>
                <a:miter lim="800000"/>
                <a:headEnd/>
                <a:tailEnd/>
              </a:ln>
              <a:scene3d>
                <a:camera prst="orthographicFront"/>
                <a:lightRig rig="threePt" dir="t"/>
              </a:scene3d>
              <a:sp3d>
                <a:bevelT/>
              </a:sp3d>
            </p:spPr>
          </p:pic>
          <p:sp>
            <p:nvSpPr>
              <p:cNvPr id="585" name="AutoShape 32"/>
              <p:cNvSpPr>
                <a:spLocks noChangeAspect="1" noChangeArrowheads="1"/>
              </p:cNvSpPr>
              <p:nvPr/>
            </p:nvSpPr>
            <p:spPr bwMode="auto">
              <a:xfrm>
                <a:off x="3863" y="3222"/>
                <a:ext cx="195" cy="176"/>
              </a:xfrm>
              <a:prstGeom prst="rightArrow">
                <a:avLst>
                  <a:gd name="adj1" fmla="val 50000"/>
                  <a:gd name="adj2" fmla="val 27699"/>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endParaRPr>
              </a:p>
            </p:txBody>
          </p:sp>
          <p:sp>
            <p:nvSpPr>
              <p:cNvPr id="59433" name="Text Box 33"/>
              <p:cNvSpPr txBox="1">
                <a:spLocks noChangeAspect="1" noChangeArrowheads="1"/>
              </p:cNvSpPr>
              <p:nvPr/>
            </p:nvSpPr>
            <p:spPr bwMode="auto">
              <a:xfrm>
                <a:off x="3569" y="3417"/>
                <a:ext cx="633" cy="145"/>
              </a:xfrm>
              <a:prstGeom prst="rect">
                <a:avLst/>
              </a:prstGeom>
              <a:noFill/>
              <a:ln w="9525">
                <a:noFill/>
                <a:miter lim="800000"/>
                <a:headEnd/>
                <a:tailEnd/>
              </a:ln>
            </p:spPr>
            <p:txBody>
              <a:bodyPr wrap="none">
                <a:spAutoFit/>
              </a:bodyPr>
              <a:lstStyle/>
              <a:p>
                <a:pPr>
                  <a:buClr>
                    <a:srgbClr val="667263"/>
                  </a:buClr>
                </a:pPr>
                <a:r>
                  <a:rPr lang="en-US" sz="900">
                    <a:solidFill>
                      <a:srgbClr val="000000"/>
                    </a:solidFill>
                    <a:latin typeface="Arial" charset="0"/>
                    <a:ea typeface="Osaka" pitchFamily="-50" charset="-128"/>
                  </a:rPr>
                  <a:t>Unsorted</a:t>
                </a:r>
                <a:r>
                  <a:rPr lang="en-US" sz="900">
                    <a:solidFill>
                      <a:srgbClr val="000000"/>
                    </a:solidFill>
                    <a:latin typeface="Tahoma" pitchFamily="34" charset="0"/>
                    <a:ea typeface="Osaka" pitchFamily="-50" charset="-128"/>
                  </a:rPr>
                  <a:t> Trail</a:t>
                </a:r>
              </a:p>
            </p:txBody>
          </p:sp>
        </p:grpSp>
        <p:grpSp>
          <p:nvGrpSpPr>
            <p:cNvPr id="6" name="Group 24"/>
            <p:cNvGrpSpPr>
              <a:grpSpLocks/>
            </p:cNvGrpSpPr>
            <p:nvPr/>
          </p:nvGrpSpPr>
          <p:grpSpPr bwMode="auto">
            <a:xfrm>
              <a:off x="3010445" y="3512633"/>
              <a:ext cx="832706" cy="809627"/>
              <a:chOff x="961" y="2673"/>
              <a:chExt cx="469" cy="456"/>
            </a:xfrm>
          </p:grpSpPr>
          <p:sp>
            <p:nvSpPr>
              <p:cNvPr id="581" name="AutoShape 25"/>
              <p:cNvSpPr>
                <a:spLocks noChangeAspect="1" noChangeArrowheads="1"/>
              </p:cNvSpPr>
              <p:nvPr/>
            </p:nvSpPr>
            <p:spPr bwMode="auto">
              <a:xfrm>
                <a:off x="1009" y="2673"/>
                <a:ext cx="316" cy="318"/>
              </a:xfrm>
              <a:prstGeom prst="roundRect">
                <a:avLst>
                  <a:gd name="adj" fmla="val 16667"/>
                </a:avLst>
              </a:prstGeom>
              <a:solidFill>
                <a:srgbClr val="C0C0C0"/>
              </a:solidFill>
              <a:ln w="25400">
                <a:solidFill>
                  <a:schemeClr val="accent2"/>
                </a:solidFill>
                <a:round/>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582" name="AutoShape 26"/>
              <p:cNvSpPr>
                <a:spLocks noChangeAspect="1" noChangeArrowheads="1"/>
              </p:cNvSpPr>
              <p:nvPr/>
            </p:nvSpPr>
            <p:spPr bwMode="auto">
              <a:xfrm>
                <a:off x="1140" y="2721"/>
                <a:ext cx="285" cy="222"/>
              </a:xfrm>
              <a:prstGeom prst="rightArrow">
                <a:avLst>
                  <a:gd name="adj1" fmla="val 50000"/>
                  <a:gd name="adj2" fmla="val 32095"/>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cs typeface="Arial" pitchFamily="34" charset="0"/>
                </a:endParaRPr>
              </a:p>
            </p:txBody>
          </p:sp>
          <p:sp>
            <p:nvSpPr>
              <p:cNvPr id="59428" name="Text Box 27"/>
              <p:cNvSpPr txBox="1">
                <a:spLocks noChangeAspect="1" noChangeArrowheads="1"/>
              </p:cNvSpPr>
              <p:nvPr/>
            </p:nvSpPr>
            <p:spPr bwMode="auto">
              <a:xfrm>
                <a:off x="961" y="2999"/>
                <a:ext cx="469" cy="130"/>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cs typeface="Arial" charset="0"/>
                  </a:rPr>
                  <a:t>Sort/Pump</a:t>
                </a:r>
              </a:p>
            </p:txBody>
          </p:sp>
        </p:grpSp>
        <p:grpSp>
          <p:nvGrpSpPr>
            <p:cNvPr id="7" name="Group 30"/>
            <p:cNvGrpSpPr>
              <a:grpSpLocks/>
            </p:cNvGrpSpPr>
            <p:nvPr/>
          </p:nvGrpSpPr>
          <p:grpSpPr bwMode="auto">
            <a:xfrm>
              <a:off x="3730294" y="3695548"/>
              <a:ext cx="1149355" cy="688981"/>
              <a:chOff x="3508" y="3216"/>
              <a:chExt cx="724" cy="434"/>
            </a:xfrm>
          </p:grpSpPr>
          <p:pic>
            <p:nvPicPr>
              <p:cNvPr id="578" name="Picture 31" descr="storage"/>
              <p:cNvPicPr>
                <a:picLocks noChangeAspect="1" noChangeArrowheads="1"/>
              </p:cNvPicPr>
              <p:nvPr/>
            </p:nvPicPr>
            <p:blipFill>
              <a:blip r:embed="rId5" cstate="print"/>
              <a:srcRect/>
              <a:stretch>
                <a:fillRect/>
              </a:stretch>
            </p:blipFill>
            <p:spPr bwMode="auto">
              <a:xfrm>
                <a:off x="3744" y="3216"/>
                <a:ext cx="194" cy="189"/>
              </a:xfrm>
              <a:prstGeom prst="rect">
                <a:avLst/>
              </a:prstGeom>
              <a:noFill/>
              <a:ln w="9525">
                <a:noFill/>
                <a:miter lim="800000"/>
                <a:headEnd/>
                <a:tailEnd/>
              </a:ln>
              <a:scene3d>
                <a:camera prst="orthographicFront"/>
                <a:lightRig rig="threePt" dir="t"/>
              </a:scene3d>
              <a:sp3d>
                <a:bevelT/>
              </a:sp3d>
            </p:spPr>
          </p:pic>
          <p:sp>
            <p:nvSpPr>
              <p:cNvPr id="579" name="AutoShape 32"/>
              <p:cNvSpPr>
                <a:spLocks noChangeAspect="1" noChangeArrowheads="1"/>
              </p:cNvSpPr>
              <p:nvPr/>
            </p:nvSpPr>
            <p:spPr bwMode="auto">
              <a:xfrm>
                <a:off x="3863" y="3222"/>
                <a:ext cx="195" cy="176"/>
              </a:xfrm>
              <a:prstGeom prst="rightArrow">
                <a:avLst>
                  <a:gd name="adj1" fmla="val 50000"/>
                  <a:gd name="adj2" fmla="val 27699"/>
                </a:avLst>
              </a:prstGeom>
              <a:solidFill>
                <a:schemeClr val="bg1"/>
              </a:solidFill>
              <a:ln w="25400">
                <a:solidFill>
                  <a:schemeClr val="accent2"/>
                </a:solidFill>
                <a:miter lim="800000"/>
                <a:headEnd/>
                <a:tailEnd/>
              </a:ln>
              <a:scene3d>
                <a:camera prst="orthographicFront"/>
                <a:lightRig rig="threePt" dir="t"/>
              </a:scene3d>
              <a:sp3d>
                <a:bevelT/>
              </a:sp3d>
            </p:spPr>
            <p:txBody>
              <a:bodyPr wrap="none" anchor="ctr"/>
              <a:lstStyle/>
              <a:p>
                <a:pPr>
                  <a:buClr>
                    <a:srgbClr val="667263"/>
                  </a:buClr>
                  <a:defRPr/>
                </a:pPr>
                <a:endParaRPr lang="en-US" dirty="0">
                  <a:solidFill>
                    <a:srgbClr val="000000"/>
                  </a:solidFill>
                  <a:latin typeface="Arial" charset="0"/>
                </a:endParaRPr>
              </a:p>
            </p:txBody>
          </p:sp>
          <p:sp>
            <p:nvSpPr>
              <p:cNvPr id="59421" name="Text Box 33"/>
              <p:cNvSpPr txBox="1">
                <a:spLocks noChangeAspect="1" noChangeArrowheads="1"/>
              </p:cNvSpPr>
              <p:nvPr/>
            </p:nvSpPr>
            <p:spPr bwMode="auto">
              <a:xfrm>
                <a:off x="3508" y="3417"/>
                <a:ext cx="724" cy="233"/>
              </a:xfrm>
              <a:prstGeom prst="rect">
                <a:avLst/>
              </a:prstGeom>
              <a:noFill/>
              <a:ln w="9525">
                <a:noFill/>
                <a:miter lim="800000"/>
                <a:headEnd/>
                <a:tailEnd/>
              </a:ln>
            </p:spPr>
            <p:txBody>
              <a:bodyPr>
                <a:spAutoFit/>
              </a:bodyPr>
              <a:lstStyle/>
              <a:p>
                <a:pPr>
                  <a:buClr>
                    <a:srgbClr val="667263"/>
                  </a:buClr>
                </a:pPr>
                <a:r>
                  <a:rPr lang="en-US" sz="900">
                    <a:solidFill>
                      <a:srgbClr val="000000"/>
                    </a:solidFill>
                    <a:latin typeface="Tahoma" pitchFamily="34" charset="0"/>
                    <a:ea typeface="Osaka" pitchFamily="-50" charset="-128"/>
                  </a:rPr>
                  <a:t>Commit </a:t>
                </a:r>
                <a:r>
                  <a:rPr lang="en-US" sz="900">
                    <a:solidFill>
                      <a:srgbClr val="000000"/>
                    </a:solidFill>
                    <a:latin typeface="Arial" charset="0"/>
                    <a:ea typeface="Osaka" pitchFamily="-50" charset="-128"/>
                  </a:rPr>
                  <a:t>Ordered</a:t>
                </a:r>
                <a:r>
                  <a:rPr lang="en-US" sz="900">
                    <a:solidFill>
                      <a:srgbClr val="000000"/>
                    </a:solidFill>
                    <a:latin typeface="Tahoma" pitchFamily="34" charset="0"/>
                    <a:ea typeface="Osaka" pitchFamily="-50" charset="-128"/>
                  </a:rPr>
                  <a:t> Trail</a:t>
                </a:r>
              </a:p>
            </p:txBody>
          </p:sp>
        </p:grpSp>
      </p:grpSp>
      <p:sp>
        <p:nvSpPr>
          <p:cNvPr id="59405" name="TextBox 137"/>
          <p:cNvSpPr txBox="1">
            <a:spLocks noChangeArrowheads="1"/>
          </p:cNvSpPr>
          <p:nvPr/>
        </p:nvSpPr>
        <p:spPr bwMode="auto">
          <a:xfrm>
            <a:off x="992188" y="4791075"/>
            <a:ext cx="3444875" cy="368300"/>
          </a:xfrm>
          <a:prstGeom prst="rect">
            <a:avLst/>
          </a:prstGeom>
          <a:noFill/>
          <a:ln w="9525">
            <a:noFill/>
            <a:miter lim="800000"/>
            <a:headEnd/>
            <a:tailEnd/>
          </a:ln>
        </p:spPr>
        <p:txBody>
          <a:bodyPr wrap="none">
            <a:spAutoFit/>
          </a:bodyPr>
          <a:lstStyle/>
          <a:p>
            <a:pPr>
              <a:buClr>
                <a:srgbClr val="667263"/>
              </a:buClr>
            </a:pPr>
            <a:r>
              <a:rPr lang="en-US">
                <a:solidFill>
                  <a:srgbClr val="000000"/>
                </a:solidFill>
                <a:latin typeface="Arial" charset="0"/>
              </a:rPr>
              <a:t>Maximum Protection Mode</a:t>
            </a:r>
          </a:p>
        </p:txBody>
      </p:sp>
      <p:cxnSp>
        <p:nvCxnSpPr>
          <p:cNvPr id="59406" name="Elbow Connector 83"/>
          <p:cNvCxnSpPr>
            <a:cxnSpLocks noChangeShapeType="1"/>
          </p:cNvCxnSpPr>
          <p:nvPr/>
        </p:nvCxnSpPr>
        <p:spPr bwMode="auto">
          <a:xfrm rot="5400000">
            <a:off x="1928813" y="2041525"/>
            <a:ext cx="1106487" cy="1909763"/>
          </a:xfrm>
          <a:prstGeom prst="bentConnector3">
            <a:avLst>
              <a:gd name="adj1" fmla="val 80694"/>
            </a:avLst>
          </a:prstGeom>
          <a:noFill/>
          <a:ln w="12700">
            <a:solidFill>
              <a:schemeClr val="tx1"/>
            </a:solidFill>
            <a:round/>
            <a:headEnd type="triangle" w="med" len="med"/>
            <a:tailEnd type="triangle" w="med" len="med"/>
          </a:ln>
        </p:spPr>
      </p:cxnSp>
      <p:cxnSp>
        <p:nvCxnSpPr>
          <p:cNvPr id="59407" name="Elbow Connector 79"/>
          <p:cNvCxnSpPr>
            <a:cxnSpLocks noChangeShapeType="1"/>
          </p:cNvCxnSpPr>
          <p:nvPr/>
        </p:nvCxnSpPr>
        <p:spPr bwMode="auto">
          <a:xfrm rot="10800000" flipH="1">
            <a:off x="1436688" y="2435225"/>
            <a:ext cx="1216025" cy="1362075"/>
          </a:xfrm>
          <a:prstGeom prst="bentConnector4">
            <a:avLst>
              <a:gd name="adj1" fmla="val -14139"/>
              <a:gd name="adj2" fmla="val 83463"/>
            </a:avLst>
          </a:prstGeom>
          <a:noFill/>
          <a:ln w="12700">
            <a:solidFill>
              <a:schemeClr val="tx1"/>
            </a:solidFill>
            <a:round/>
            <a:headEnd type="triangle" w="med" len="med"/>
            <a:tailEnd type="triangle" w="med" len="med"/>
          </a:ln>
        </p:spPr>
      </p:cxnSp>
      <p:cxnSp>
        <p:nvCxnSpPr>
          <p:cNvPr id="59408" name="Elbow Connector 146"/>
          <p:cNvCxnSpPr>
            <a:cxnSpLocks noChangeShapeType="1"/>
            <a:endCxn id="59440" idx="2"/>
          </p:cNvCxnSpPr>
          <p:nvPr/>
        </p:nvCxnSpPr>
        <p:spPr bwMode="auto">
          <a:xfrm rot="10800000" flipH="1" flipV="1">
            <a:off x="852488" y="1858963"/>
            <a:ext cx="923925" cy="2465387"/>
          </a:xfrm>
          <a:prstGeom prst="bentConnector4">
            <a:avLst>
              <a:gd name="adj1" fmla="val -15106"/>
              <a:gd name="adj2" fmla="val 109273"/>
            </a:avLst>
          </a:prstGeom>
          <a:noFill/>
          <a:ln w="12700">
            <a:solidFill>
              <a:schemeClr val="tx1"/>
            </a:solidFill>
            <a:round/>
            <a:headEnd type="triangle" w="med" len="med"/>
            <a:tailEnd type="triangle" w="med" len="med"/>
          </a:ln>
        </p:spPr>
      </p:cxnSp>
      <p:sp>
        <p:nvSpPr>
          <p:cNvPr id="59409" name="Text Box 33"/>
          <p:cNvSpPr txBox="1">
            <a:spLocks noChangeAspect="1" noChangeArrowheads="1"/>
          </p:cNvSpPr>
          <p:nvPr/>
        </p:nvSpPr>
        <p:spPr bwMode="auto">
          <a:xfrm>
            <a:off x="930275" y="4330700"/>
            <a:ext cx="561975" cy="246063"/>
          </a:xfrm>
          <a:prstGeom prst="rect">
            <a:avLst/>
          </a:prstGeom>
          <a:noFill/>
          <a:ln w="9525">
            <a:noFill/>
            <a:miter lim="800000"/>
            <a:headEnd/>
            <a:tailEnd/>
          </a:ln>
        </p:spPr>
        <p:txBody>
          <a:bodyPr wrap="none">
            <a:spAutoFit/>
          </a:bodyPr>
          <a:lstStyle/>
          <a:p>
            <a:pPr>
              <a:buClr>
                <a:srgbClr val="667263"/>
              </a:buClr>
            </a:pPr>
            <a:r>
              <a:rPr lang="en-US" sz="1000">
                <a:solidFill>
                  <a:srgbClr val="000000"/>
                </a:solidFill>
                <a:latin typeface="Arial" charset="0"/>
                <a:ea typeface="Osaka" pitchFamily="-50" charset="-128"/>
              </a:rPr>
              <a:t>ODBC</a:t>
            </a:r>
            <a:endParaRPr lang="en-US" sz="900">
              <a:solidFill>
                <a:srgbClr val="000000"/>
              </a:solidFill>
              <a:latin typeface="Arial" charset="0"/>
              <a:ea typeface="Osaka" pitchFamily="-50" charset="-128"/>
            </a:endParaRPr>
          </a:p>
        </p:txBody>
      </p:sp>
    </p:spTree>
  </p:cSld>
  <p:clrMapOvr>
    <a:masterClrMapping/>
  </p:clrMapOvr>
  <p:transition spd="med">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ChangeArrowheads="1"/>
          </p:cNvSpPr>
          <p:nvPr/>
        </p:nvSpPr>
        <p:spPr bwMode="auto">
          <a:xfrm>
            <a:off x="0" y="1"/>
            <a:ext cx="9144000" cy="6858000"/>
          </a:xfrm>
          <a:prstGeom prst="rect">
            <a:avLst/>
          </a:prstGeom>
          <a:solidFill>
            <a:schemeClr val="bg1"/>
          </a:solidFill>
          <a:ln w="9525" algn="ctr">
            <a:noFill/>
            <a:miter lim="800000"/>
            <a:headEnd/>
            <a:tailEnd/>
          </a:ln>
        </p:spPr>
        <p:txBody>
          <a:bodyPr wrap="none" lIns="92067" tIns="46034" rIns="92067" bIns="46034" anchor="ctr"/>
          <a:lstStyle/>
          <a:p>
            <a:endParaRPr lang="en-US"/>
          </a:p>
        </p:txBody>
      </p:sp>
      <p:sp>
        <p:nvSpPr>
          <p:cNvPr id="21507" name="Rectangle 1027"/>
          <p:cNvSpPr>
            <a:spLocks noChangeArrowheads="1"/>
          </p:cNvSpPr>
          <p:nvPr/>
        </p:nvSpPr>
        <p:spPr bwMode="auto">
          <a:xfrm>
            <a:off x="0" y="6172201"/>
            <a:ext cx="9144000" cy="304800"/>
          </a:xfrm>
          <a:prstGeom prst="rect">
            <a:avLst/>
          </a:prstGeom>
          <a:noFill/>
          <a:ln w="9525">
            <a:noFill/>
            <a:miter lim="800000"/>
            <a:headEnd type="none" w="sm" len="sm"/>
            <a:tailEnd type="none" w="sm" len="sm"/>
          </a:ln>
        </p:spPr>
        <p:txBody>
          <a:bodyPr wrap="none" lIns="91432" tIns="45716" rIns="91432" bIns="45716" anchor="ctr"/>
          <a:lstStyle/>
          <a:p>
            <a:endParaRPr lang="en-US"/>
          </a:p>
        </p:txBody>
      </p:sp>
      <p:pic>
        <p:nvPicPr>
          <p:cNvPr id="21508" name="Picture 1030"/>
          <p:cNvPicPr>
            <a:picLocks noChangeAspect="1" noChangeArrowheads="1"/>
          </p:cNvPicPr>
          <p:nvPr/>
        </p:nvPicPr>
        <p:blipFill>
          <a:blip r:embed="rId3" cstate="print"/>
          <a:srcRect/>
          <a:stretch>
            <a:fillRect/>
          </a:stretch>
        </p:blipFill>
        <p:spPr bwMode="auto">
          <a:xfrm>
            <a:off x="1425575" y="3041655"/>
            <a:ext cx="6280150" cy="785815"/>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211286" y="291215"/>
            <a:ext cx="8215312" cy="1304973"/>
          </a:xfrm>
          <a:prstGeom prst="rect">
            <a:avLst/>
          </a:prstGeom>
          <a:noFill/>
          <a:ln w="9525">
            <a:noFill/>
            <a:miter lim="800000"/>
            <a:headEnd/>
            <a:tailEnd/>
          </a:ln>
        </p:spPr>
        <p:txBody>
          <a:bodyPr>
            <a:spAutoFit/>
          </a:bodyPr>
          <a:lstStyle/>
          <a:p>
            <a:pPr marL="180975" indent="-180975">
              <a:buFont typeface="Wingdings" pitchFamily="2" charset="2"/>
              <a:buNone/>
            </a:pPr>
            <a:endParaRPr lang="it-IT" sz="1600" i="1" dirty="0">
              <a:solidFill>
                <a:srgbClr val="000000"/>
              </a:solidFill>
              <a:latin typeface="Book Antiqua" pitchFamily="18" charset="0"/>
            </a:endParaRPr>
          </a:p>
          <a:p>
            <a:pPr marL="180975" indent="-180975">
              <a:buFont typeface="Symbol" pitchFamily="18" charset="2"/>
              <a:buChar char="-"/>
            </a:pPr>
            <a:r>
              <a:rPr lang="it-IT" sz="1600" dirty="0">
                <a:solidFill>
                  <a:srgbClr val="000000"/>
                </a:solidFill>
                <a:latin typeface="Book Antiqua" pitchFamily="18" charset="0"/>
              </a:rPr>
              <a:t>Versioning on production jobs is mandatory!</a:t>
            </a:r>
          </a:p>
          <a:p>
            <a:pPr marL="180975" indent="-180975">
              <a:buFont typeface="Symbol" pitchFamily="18" charset="2"/>
              <a:buChar char="-"/>
            </a:pPr>
            <a:r>
              <a:rPr lang="it-IT" sz="1600" dirty="0">
                <a:solidFill>
                  <a:srgbClr val="000000"/>
                </a:solidFill>
                <a:latin typeface="Book Antiqua" pitchFamily="18" charset="0"/>
              </a:rPr>
              <a:t>You can define when to save and / or restore developement objects versions</a:t>
            </a:r>
          </a:p>
          <a:p>
            <a:pPr marL="180975" indent="-180975">
              <a:buFont typeface="Symbol" pitchFamily="18" charset="2"/>
              <a:buChar char="-"/>
            </a:pPr>
            <a:endParaRPr lang="it-IT" sz="1400" dirty="0">
              <a:solidFill>
                <a:srgbClr val="000000"/>
              </a:solidFill>
              <a:latin typeface="Book Antiqua" pitchFamily="18" charset="0"/>
            </a:endParaRPr>
          </a:p>
        </p:txBody>
      </p:sp>
      <p:sp>
        <p:nvSpPr>
          <p:cNvPr id="69635" name="Rectangle 4"/>
          <p:cNvSpPr>
            <a:spLocks noChangeArrowheads="1"/>
          </p:cNvSpPr>
          <p:nvPr/>
        </p:nvSpPr>
        <p:spPr bwMode="auto">
          <a:xfrm>
            <a:off x="1292225" y="163520"/>
            <a:ext cx="4651375" cy="461521"/>
          </a:xfrm>
          <a:prstGeom prst="rect">
            <a:avLst/>
          </a:prstGeom>
          <a:noFill/>
          <a:ln w="9525">
            <a:noFill/>
            <a:miter lim="800000"/>
            <a:headEnd/>
            <a:tailEnd/>
          </a:ln>
        </p:spPr>
        <p:txBody>
          <a:bodyPr lIns="71426" tIns="36505" rIns="71426" bIns="36505">
            <a:spAutoFit/>
          </a:bodyPr>
          <a:lstStyle/>
          <a:p>
            <a:pPr marL="342900" indent="-342900">
              <a:spcBef>
                <a:spcPct val="100000"/>
              </a:spcBef>
              <a:buClr>
                <a:srgbClr val="000000"/>
              </a:buClr>
              <a:buFont typeface="Wingdings" pitchFamily="2" charset="2"/>
              <a:buNone/>
            </a:pPr>
            <a:r>
              <a:rPr lang="en-US" sz="2800">
                <a:solidFill>
                  <a:srgbClr val="000000"/>
                </a:solidFill>
              </a:rPr>
              <a:t>Versioning on ODI</a:t>
            </a:r>
          </a:p>
        </p:txBody>
      </p:sp>
      <p:pic>
        <p:nvPicPr>
          <p:cNvPr id="69636" name="Picture 9"/>
          <p:cNvPicPr>
            <a:picLocks noChangeAspect="1" noChangeArrowheads="1"/>
          </p:cNvPicPr>
          <p:nvPr/>
        </p:nvPicPr>
        <p:blipFill>
          <a:blip r:embed="rId2" cstate="print"/>
          <a:srcRect/>
          <a:stretch>
            <a:fillRect/>
          </a:stretch>
        </p:blipFill>
        <p:spPr bwMode="auto">
          <a:xfrm>
            <a:off x="385763" y="1520832"/>
            <a:ext cx="3398837" cy="1698625"/>
          </a:xfrm>
          <a:prstGeom prst="rect">
            <a:avLst/>
          </a:prstGeom>
          <a:noFill/>
          <a:ln w="9525" algn="ctr">
            <a:noFill/>
            <a:miter lim="800000"/>
            <a:headEnd/>
            <a:tailEnd/>
          </a:ln>
        </p:spPr>
      </p:pic>
      <p:pic>
        <p:nvPicPr>
          <p:cNvPr id="69637" name="Picture 11" descr="Package_Execute"/>
          <p:cNvPicPr>
            <a:picLocks noChangeAspect="1" noChangeArrowheads="1"/>
          </p:cNvPicPr>
          <p:nvPr/>
        </p:nvPicPr>
        <p:blipFill>
          <a:blip r:embed="rId3" cstate="print"/>
          <a:srcRect/>
          <a:stretch>
            <a:fillRect/>
          </a:stretch>
        </p:blipFill>
        <p:spPr bwMode="auto">
          <a:xfrm>
            <a:off x="0" y="4679949"/>
            <a:ext cx="4406900" cy="1695451"/>
          </a:xfrm>
          <a:prstGeom prst="rect">
            <a:avLst/>
          </a:prstGeom>
          <a:noFill/>
          <a:ln w="9525">
            <a:noFill/>
            <a:miter lim="800000"/>
            <a:headEnd/>
            <a:tailEnd/>
          </a:ln>
        </p:spPr>
      </p:pic>
      <p:sp>
        <p:nvSpPr>
          <p:cNvPr id="12" name="Rounded Rectangle 11"/>
          <p:cNvSpPr/>
          <p:nvPr/>
        </p:nvSpPr>
        <p:spPr bwMode="auto">
          <a:xfrm>
            <a:off x="4392613" y="5030795"/>
            <a:ext cx="2717800" cy="1476375"/>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bg2">
                <a:lumMod val="75000"/>
              </a:schemeClr>
            </a:solidFill>
            <a:prstDash val="solid"/>
            <a:round/>
            <a:headEnd type="none" w="med" len="med"/>
            <a:tailEnd type="none" w="med" len="med"/>
          </a:ln>
          <a:effectLst/>
        </p:spPr>
        <p:txBody>
          <a:bodyPr/>
          <a:lstStyle/>
          <a:p>
            <a:pPr>
              <a:defRPr/>
            </a:pPr>
            <a:r>
              <a:rPr lang="it-IT" sz="1100" dirty="0">
                <a:ea typeface="ＭＳ Ｐゴシック" pitchFamily="34" charset="-128"/>
              </a:rPr>
              <a:t>ODI allows to choose the logical reference to the context of data environment where the job commands will run. ODI Agent is going to launch the deployments of commands directly during the run time execution phase</a:t>
            </a:r>
          </a:p>
        </p:txBody>
      </p:sp>
      <p:pic>
        <p:nvPicPr>
          <p:cNvPr id="15" name="Picture 11" descr="Package Versions"/>
          <p:cNvPicPr>
            <a:picLocks noChangeAspect="1" noChangeArrowheads="1"/>
          </p:cNvPicPr>
          <p:nvPr/>
        </p:nvPicPr>
        <p:blipFill>
          <a:blip r:embed="rId4" cstate="print"/>
          <a:srcRect/>
          <a:stretch>
            <a:fillRect/>
          </a:stretch>
        </p:blipFill>
        <p:spPr bwMode="auto">
          <a:xfrm>
            <a:off x="3206750" y="3098800"/>
            <a:ext cx="5010150" cy="1635125"/>
          </a:xfrm>
          <a:prstGeom prst="rect">
            <a:avLst/>
          </a:prstGeom>
          <a:noFill/>
          <a:ln w="9525">
            <a:solidFill>
              <a:schemeClr val="hlink"/>
            </a:solidFill>
            <a:miter lim="800000"/>
            <a:headEnd/>
            <a:tailEnd/>
          </a:ln>
          <a:effectLst>
            <a:outerShdw dist="107763" dir="2700000" algn="ctr" rotWithShape="0">
              <a:srgbClr val="808080">
                <a:alpha val="50000"/>
              </a:srgbClr>
            </a:outerShdw>
          </a:effectLst>
        </p:spPr>
      </p:pic>
      <p:sp>
        <p:nvSpPr>
          <p:cNvPr id="16" name="Rounded Rectangle 15"/>
          <p:cNvSpPr/>
          <p:nvPr/>
        </p:nvSpPr>
        <p:spPr bwMode="auto">
          <a:xfrm>
            <a:off x="3821113" y="1325563"/>
            <a:ext cx="3405187" cy="2116137"/>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bg2">
                <a:lumMod val="75000"/>
              </a:schemeClr>
            </a:solidFill>
            <a:prstDash val="solid"/>
            <a:round/>
            <a:headEnd type="none" w="med" len="med"/>
            <a:tailEnd type="none" w="med" len="med"/>
          </a:ln>
          <a:effectLst/>
        </p:spPr>
        <p:txBody>
          <a:bodyPr/>
          <a:lstStyle/>
          <a:p>
            <a:pPr>
              <a:defRPr/>
            </a:pPr>
            <a:r>
              <a:rPr lang="it-IT" sz="1100" dirty="0">
                <a:ea typeface="ＭＳ Ｐゴシック" pitchFamily="34" charset="-128"/>
              </a:rPr>
              <a:t>Mandatory versioning on production objects is one of tthe most appreciated features since the first releases. It decouples completely development objects from production objects and it can follow the creation of whatever software lifecycle model with different environments of metadata (i.e: current level, current level +1, maintenance, hotfix, pre-production, production, post production metadata and so on)</a:t>
            </a:r>
          </a:p>
        </p:txBody>
      </p:sp>
    </p:spTree>
  </p:cSld>
  <p:clrMapOvr>
    <a:masterClrMapping/>
  </p:clrMapOvr>
  <p:transition spd="med">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0115" name="Title 2"/>
          <p:cNvSpPr>
            <a:spLocks noGrp="1"/>
          </p:cNvSpPr>
          <p:nvPr>
            <p:ph type="title" idx="4294967295"/>
          </p:nvPr>
        </p:nvSpPr>
        <p:spPr/>
        <p:txBody>
          <a:bodyPr/>
          <a:lstStyle/>
          <a:p>
            <a:r>
              <a:rPr lang="fr-FR" smtClean="0"/>
              <a:t>Code Simulation</a:t>
            </a:r>
            <a:endParaRPr lang="en-US" smtClean="0"/>
          </a:p>
        </p:txBody>
      </p:sp>
      <p:pic>
        <p:nvPicPr>
          <p:cNvPr id="90116" name="Picture 2"/>
          <p:cNvPicPr>
            <a:picLocks noChangeAspect="1" noChangeArrowheads="1"/>
          </p:cNvPicPr>
          <p:nvPr/>
        </p:nvPicPr>
        <p:blipFill>
          <a:blip r:embed="rId3" cstate="print"/>
          <a:srcRect/>
          <a:stretch>
            <a:fillRect/>
          </a:stretch>
        </p:blipFill>
        <p:spPr bwMode="auto">
          <a:xfrm>
            <a:off x="481013" y="1004888"/>
            <a:ext cx="2752725" cy="1847851"/>
          </a:xfrm>
          <a:prstGeom prst="rect">
            <a:avLst/>
          </a:prstGeom>
          <a:noFill/>
          <a:ln w="9525">
            <a:noFill/>
            <a:miter lim="800000"/>
            <a:headEnd/>
            <a:tailEnd/>
          </a:ln>
        </p:spPr>
      </p:pic>
      <p:pic>
        <p:nvPicPr>
          <p:cNvPr id="177155" name="Picture 3"/>
          <p:cNvPicPr>
            <a:picLocks noChangeAspect="1" noChangeArrowheads="1"/>
          </p:cNvPicPr>
          <p:nvPr/>
        </p:nvPicPr>
        <p:blipFill>
          <a:blip r:embed="rId4" cstate="print"/>
          <a:srcRect/>
          <a:stretch>
            <a:fillRect/>
          </a:stretch>
        </p:blipFill>
        <p:spPr bwMode="auto">
          <a:xfrm>
            <a:off x="1976438" y="1695457"/>
            <a:ext cx="6096000" cy="4168775"/>
          </a:xfrm>
          <a:prstGeom prst="rect">
            <a:avLst/>
          </a:prstGeom>
          <a:noFill/>
          <a:ln w="9525">
            <a:noFill/>
            <a:miter lim="800000"/>
            <a:headEnd/>
            <a:tailEnd/>
          </a:ln>
        </p:spPr>
      </p:pic>
      <p:pic>
        <p:nvPicPr>
          <p:cNvPr id="177156" name="Picture 4"/>
          <p:cNvPicPr>
            <a:picLocks noChangeAspect="1" noChangeArrowheads="1"/>
          </p:cNvPicPr>
          <p:nvPr/>
        </p:nvPicPr>
        <p:blipFill>
          <a:blip r:embed="rId5" cstate="print"/>
          <a:srcRect/>
          <a:stretch>
            <a:fillRect/>
          </a:stretch>
        </p:blipFill>
        <p:spPr bwMode="auto">
          <a:xfrm>
            <a:off x="4814898" y="3948119"/>
            <a:ext cx="4029075" cy="2190751"/>
          </a:xfrm>
          <a:prstGeom prst="rect">
            <a:avLst/>
          </a:prstGeom>
          <a:noFill/>
          <a:ln w="9525">
            <a:noFill/>
            <a:miter lim="800000"/>
            <a:headEnd/>
            <a:tailEnd/>
          </a:ln>
        </p:spPr>
      </p:pic>
      <p:sp>
        <p:nvSpPr>
          <p:cNvPr id="7" name="Rectangular Callout 6"/>
          <p:cNvSpPr/>
          <p:nvPr/>
        </p:nvSpPr>
        <p:spPr bwMode="auto">
          <a:xfrm>
            <a:off x="908050" y="2701928"/>
            <a:ext cx="1301750" cy="542925"/>
          </a:xfrm>
          <a:prstGeom prst="wedgeRectCallout">
            <a:avLst>
              <a:gd name="adj1" fmla="val -43753"/>
              <a:gd name="adj2" fmla="val -106111"/>
            </a:avLst>
          </a:prstGeom>
          <a:ln>
            <a:headEnd type="none" w="med" len="med"/>
            <a:tailEnd type="triangle" w="med" len="med"/>
          </a:ln>
        </p:spPr>
        <p:style>
          <a:lnRef idx="1">
            <a:schemeClr val="accent5"/>
          </a:lnRef>
          <a:fillRef idx="2">
            <a:schemeClr val="accent5"/>
          </a:fillRef>
          <a:effectRef idx="1">
            <a:schemeClr val="accent5"/>
          </a:effectRef>
          <a:fontRef idx="minor">
            <a:schemeClr val="dk1"/>
          </a:fontRef>
        </p:style>
        <p:txBody>
          <a:bodyPr lIns="72000" tIns="72000" rIns="72000" bIns="72000"/>
          <a:lstStyle/>
          <a:p>
            <a:pPr algn="ctr">
              <a:lnSpc>
                <a:spcPct val="85000"/>
              </a:lnSpc>
              <a:spcBef>
                <a:spcPct val="50000"/>
              </a:spcBef>
              <a:buClr>
                <a:srgbClr val="FD0000"/>
              </a:buClr>
              <a:defRPr/>
            </a:pPr>
            <a:r>
              <a:rPr lang="fr-FR" sz="1100" b="0" dirty="0">
                <a:solidFill>
                  <a:srgbClr val="000000"/>
                </a:solidFill>
              </a:rPr>
              <a:t>Just shows </a:t>
            </a:r>
            <a:r>
              <a:rPr lang="fr-FR" sz="1100" b="0" dirty="0" err="1">
                <a:solidFill>
                  <a:srgbClr val="000000"/>
                </a:solidFill>
              </a:rPr>
              <a:t>generated</a:t>
            </a:r>
            <a:r>
              <a:rPr lang="fr-FR" sz="1100" b="0" dirty="0">
                <a:solidFill>
                  <a:srgbClr val="000000"/>
                </a:solidFill>
              </a:rPr>
              <a:t> code.</a:t>
            </a:r>
            <a:endParaRPr lang="en-US" sz="1100" b="0" dirty="0">
              <a:solidFill>
                <a:srgbClr val="000000"/>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7155"/>
                                        </p:tgtEl>
                                        <p:attrNameLst>
                                          <p:attrName>style.visibility</p:attrName>
                                        </p:attrNameLst>
                                      </p:cBhvr>
                                      <p:to>
                                        <p:strVal val="visible"/>
                                      </p:to>
                                    </p:set>
                                    <p:animEffect transition="in" filter="fade">
                                      <p:cBhvr>
                                        <p:cTn id="7" dur="2000"/>
                                        <p:tgtEl>
                                          <p:spTgt spid="1771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7156"/>
                                        </p:tgtEl>
                                        <p:attrNameLst>
                                          <p:attrName>style.visibility</p:attrName>
                                        </p:attrNameLst>
                                      </p:cBhvr>
                                      <p:to>
                                        <p:strVal val="visible"/>
                                      </p:to>
                                    </p:set>
                                    <p:animEffect transition="in" filter="fade">
                                      <p:cBhvr>
                                        <p:cTn id="12" dur="2000"/>
                                        <p:tgtEl>
                                          <p:spTgt spid="177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842" name="Text Placeholder 1"/>
          <p:cNvSpPr>
            <a:spLocks noGrp="1"/>
          </p:cNvSpPr>
          <p:nvPr>
            <p:ph type="body" idx="4294967295"/>
          </p:nvPr>
        </p:nvSpPr>
        <p:spPr>
          <a:xfrm>
            <a:off x="472410" y="1027819"/>
            <a:ext cx="7746557" cy="1396409"/>
          </a:xfrm>
        </p:spPr>
        <p:txBody>
          <a:bodyPr/>
          <a:lstStyle/>
          <a:p>
            <a:pPr marL="227013" indent="-227013">
              <a:buFontTx/>
              <a:buNone/>
            </a:pPr>
            <a:r>
              <a:rPr lang="en-US" sz="1800" b="0" dirty="0" smtClean="0">
                <a:ea typeface="MS PGothic" pitchFamily="34" charset="-128"/>
              </a:rPr>
              <a:t>It’s a new executable object in Oracle Data Integrator that can contain a hierarchy of steps</a:t>
            </a:r>
          </a:p>
          <a:p>
            <a:pPr marL="227013" indent="-227013">
              <a:buFontTx/>
              <a:buNone/>
            </a:pPr>
            <a:r>
              <a:rPr lang="en-US" sz="1800" b="0" dirty="0" smtClean="0">
                <a:ea typeface="MS PGothic" pitchFamily="34" charset="-128"/>
              </a:rPr>
              <a:t>Load Plan steps can be executed conditionally, in parallel or in series</a:t>
            </a:r>
          </a:p>
          <a:p>
            <a:pPr marL="227013" indent="-227013">
              <a:buFontTx/>
              <a:buNone/>
            </a:pPr>
            <a:r>
              <a:rPr lang="en-US" sz="1800" b="0" dirty="0" smtClean="0">
                <a:ea typeface="MS PGothic" pitchFamily="34" charset="-128"/>
              </a:rPr>
              <a:t>The leaves of this hierarchy are Scenarios</a:t>
            </a:r>
          </a:p>
          <a:p>
            <a:pPr marL="227013" indent="-227013">
              <a:buFontTx/>
              <a:buNone/>
            </a:pPr>
            <a:r>
              <a:rPr lang="en-US" sz="1800" b="0" dirty="0" smtClean="0">
                <a:ea typeface="MS PGothic" pitchFamily="34" charset="-128"/>
              </a:rPr>
              <a:t>Packages, interfaces, variables, and procedures can be added to Load Plans for executions in the form of scenarios</a:t>
            </a:r>
          </a:p>
          <a:p>
            <a:pPr marL="227013" indent="-227013">
              <a:buFontTx/>
              <a:buNone/>
            </a:pPr>
            <a:endParaRPr lang="en-US" sz="1800" b="0" dirty="0" smtClean="0">
              <a:ea typeface="MS PGothic" pitchFamily="34" charset="-128"/>
            </a:endParaRPr>
          </a:p>
          <a:p>
            <a:pPr marL="227013" indent="-227013"/>
            <a:endParaRPr lang="en-US" b="0" dirty="0" smtClean="0">
              <a:ea typeface="MS PGothic" pitchFamily="34" charset="-128"/>
            </a:endParaRPr>
          </a:p>
        </p:txBody>
      </p:sp>
      <p:pic>
        <p:nvPicPr>
          <p:cNvPr id="35843" name="Picture 3"/>
          <p:cNvPicPr>
            <a:picLocks noChangeAspect="1" noChangeArrowheads="1"/>
          </p:cNvPicPr>
          <p:nvPr/>
        </p:nvPicPr>
        <p:blipFill>
          <a:blip r:embed="rId3" cstate="print"/>
          <a:srcRect/>
          <a:stretch>
            <a:fillRect/>
          </a:stretch>
        </p:blipFill>
        <p:spPr bwMode="auto">
          <a:xfrm>
            <a:off x="1547040" y="3049771"/>
            <a:ext cx="5762625" cy="3619500"/>
          </a:xfrm>
          <a:prstGeom prst="rect">
            <a:avLst/>
          </a:prstGeom>
          <a:noFill/>
          <a:ln w="9525" algn="ctr">
            <a:noFill/>
            <a:miter lim="800000"/>
            <a:headEnd/>
            <a:tailEnd/>
          </a:ln>
        </p:spPr>
      </p:pic>
      <p:sp>
        <p:nvSpPr>
          <p:cNvPr id="35844" name="Title 1"/>
          <p:cNvSpPr>
            <a:spLocks/>
          </p:cNvSpPr>
          <p:nvPr/>
        </p:nvSpPr>
        <p:spPr bwMode="auto">
          <a:xfrm>
            <a:off x="827089" y="80964"/>
            <a:ext cx="8086725" cy="1008063"/>
          </a:xfrm>
          <a:prstGeom prst="rect">
            <a:avLst/>
          </a:prstGeom>
          <a:noFill/>
          <a:ln w="9525">
            <a:noFill/>
            <a:miter lim="800000"/>
            <a:headEnd/>
            <a:tailEnd/>
          </a:ln>
        </p:spPr>
        <p:txBody>
          <a:bodyPr lIns="0" tIns="0" rIns="0" bIns="0"/>
          <a:lstStyle/>
          <a:p>
            <a:pPr algn="l" eaLnBrk="0" hangingPunct="0">
              <a:lnSpc>
                <a:spcPct val="100000"/>
              </a:lnSpc>
              <a:spcBef>
                <a:spcPct val="0"/>
              </a:spcBef>
              <a:buClrTx/>
            </a:pPr>
            <a:r>
              <a:rPr lang="en-US" sz="3200" dirty="0" smtClean="0">
                <a:solidFill>
                  <a:srgbClr val="000000"/>
                </a:solidFill>
                <a:latin typeface="Arial" charset="0"/>
                <a:ea typeface="MS PGothic" pitchFamily="34" charset="-128"/>
              </a:rPr>
              <a:t>ODI Load Plans</a:t>
            </a:r>
            <a:r>
              <a:rPr lang="en-US" sz="2400" dirty="0" smtClean="0">
                <a:solidFill>
                  <a:srgbClr val="FD0000"/>
                </a:solidFill>
                <a:latin typeface="Arial" charset="0"/>
                <a:ea typeface="MS PGothic" pitchFamily="34" charset="-128"/>
              </a:rPr>
              <a:t/>
            </a:r>
            <a:br>
              <a:rPr lang="en-US" sz="2400" dirty="0" smtClean="0">
                <a:solidFill>
                  <a:srgbClr val="FD0000"/>
                </a:solidFill>
                <a:latin typeface="Arial" charset="0"/>
                <a:ea typeface="MS PGothic" pitchFamily="34" charset="-128"/>
              </a:rPr>
            </a:br>
            <a:r>
              <a:rPr lang="en-US" sz="2400" dirty="0" smtClean="0">
                <a:solidFill>
                  <a:srgbClr val="FD0000"/>
                </a:solidFill>
                <a:latin typeface="Arial" charset="0"/>
                <a:ea typeface="MS PGothic" pitchFamily="34" charset="-128"/>
              </a:rPr>
              <a:t>Managing a lot of scenarios with complexity</a:t>
            </a:r>
          </a:p>
        </p:txBody>
      </p:sp>
    </p:spTree>
  </p:cSld>
  <p:clrMapOvr>
    <a:masterClrMapping/>
  </p:clrMapOvr>
  <p:transition spd="med">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7282" name="Rectangle 3"/>
          <p:cNvSpPr>
            <a:spLocks noGrp="1" noChangeArrowheads="1"/>
          </p:cNvSpPr>
          <p:nvPr>
            <p:ph type="title" idx="4294967295"/>
          </p:nvPr>
        </p:nvSpPr>
        <p:spPr/>
        <p:txBody>
          <a:bodyPr/>
          <a:lstStyle/>
          <a:p>
            <a:pPr eaLnBrk="1" hangingPunct="1"/>
            <a:r>
              <a:rPr lang="en-US" smtClean="0">
                <a:ea typeface="MS PGothic" pitchFamily="34" charset="-128"/>
              </a:rPr>
              <a:t>Introduction</a:t>
            </a:r>
            <a:r>
              <a:rPr lang="en-US" sz="2800" smtClean="0">
                <a:ea typeface="MS PGothic" pitchFamily="34" charset="-128"/>
              </a:rPr>
              <a:t/>
            </a:r>
            <a:br>
              <a:rPr lang="en-US" sz="2800" smtClean="0">
                <a:ea typeface="MS PGothic" pitchFamily="34" charset="-128"/>
              </a:rPr>
            </a:br>
            <a:r>
              <a:rPr lang="en-US" sz="2400" smtClean="0">
                <a:solidFill>
                  <a:schemeClr val="accent1"/>
                </a:solidFill>
                <a:ea typeface="MS PGothic" pitchFamily="34" charset="-128"/>
              </a:rPr>
              <a:t>What is the OBIEE Data Lineage?</a:t>
            </a:r>
          </a:p>
        </p:txBody>
      </p:sp>
      <p:sp>
        <p:nvSpPr>
          <p:cNvPr id="97283" name="Text Placeholder 2"/>
          <p:cNvSpPr>
            <a:spLocks/>
          </p:cNvSpPr>
          <p:nvPr/>
        </p:nvSpPr>
        <p:spPr bwMode="auto">
          <a:xfrm>
            <a:off x="844550" y="1219203"/>
            <a:ext cx="7646988" cy="4903788"/>
          </a:xfrm>
          <a:prstGeom prst="rect">
            <a:avLst/>
          </a:prstGeom>
          <a:noFill/>
          <a:ln w="9525">
            <a:noFill/>
            <a:miter lim="800000"/>
            <a:headEnd/>
            <a:tailEnd/>
          </a:ln>
        </p:spPr>
        <p:txBody>
          <a:bodyPr lIns="0" tIns="0" rIns="0" bIns="0"/>
          <a:lstStyle/>
          <a:p>
            <a:pPr marL="338138" indent="-338138" algn="l" eaLnBrk="0" hangingPunct="0">
              <a:lnSpc>
                <a:spcPct val="110000"/>
              </a:lnSpc>
              <a:spcBef>
                <a:spcPct val="20000"/>
              </a:spcBef>
              <a:buClr>
                <a:srgbClr val="FD0000"/>
              </a:buClr>
              <a:buFontTx/>
              <a:buChar char="•"/>
            </a:pPr>
            <a:r>
              <a:rPr lang="fr-FR" sz="2400" b="0" smtClean="0">
                <a:solidFill>
                  <a:srgbClr val="000000"/>
                </a:solidFill>
                <a:latin typeface="Arial" charset="0"/>
                <a:ea typeface="MS PGothic" pitchFamily="34" charset="-128"/>
              </a:rPr>
              <a:t>Consolidates ODI metadata with OBIEE</a:t>
            </a:r>
          </a:p>
          <a:p>
            <a:pPr marL="338138" indent="-338138" algn="l" eaLnBrk="0" hangingPunct="0">
              <a:lnSpc>
                <a:spcPct val="110000"/>
              </a:lnSpc>
              <a:spcBef>
                <a:spcPct val="20000"/>
              </a:spcBef>
              <a:buClr>
                <a:srgbClr val="FD0000"/>
              </a:buClr>
              <a:buFontTx/>
              <a:buChar char="•"/>
            </a:pPr>
            <a:r>
              <a:rPr lang="fr-FR" sz="2400" b="0" smtClean="0">
                <a:solidFill>
                  <a:srgbClr val="000000"/>
                </a:solidFill>
                <a:latin typeface="Arial" charset="0"/>
                <a:ea typeface="MS PGothic" pitchFamily="34" charset="-128"/>
              </a:rPr>
              <a:t>Exposes this metadata in a report-to-source data lineage dashboard in OBIEE</a:t>
            </a:r>
          </a:p>
          <a:p>
            <a:pPr marL="338138" indent="-338138" algn="l" eaLnBrk="0" hangingPunct="0">
              <a:lnSpc>
                <a:spcPct val="110000"/>
              </a:lnSpc>
              <a:spcBef>
                <a:spcPct val="20000"/>
              </a:spcBef>
              <a:buClr>
                <a:srgbClr val="FD0000"/>
              </a:buClr>
              <a:buFontTx/>
              <a:buChar char="•"/>
            </a:pPr>
            <a:r>
              <a:rPr lang="fr-FR" sz="2400" b="0" smtClean="0">
                <a:solidFill>
                  <a:srgbClr val="000000"/>
                </a:solidFill>
                <a:latin typeface="Arial" charset="0"/>
                <a:ea typeface="MS PGothic" pitchFamily="34" charset="-128"/>
              </a:rPr>
              <a:t>Adds existing OBIEE reports links that allow tracking the origine of the report’s information:</a:t>
            </a:r>
          </a:p>
          <a:p>
            <a:pPr marL="688975" lvl="1" indent="-236538" algn="l" eaLnBrk="0" hangingPunct="0">
              <a:lnSpc>
                <a:spcPct val="100000"/>
              </a:lnSpc>
              <a:spcBef>
                <a:spcPct val="15000"/>
              </a:spcBef>
              <a:buClr>
                <a:srgbClr val="FD0000"/>
              </a:buClr>
              <a:buFontTx/>
              <a:buChar char="•"/>
            </a:pPr>
            <a:r>
              <a:rPr lang="fr-FR" sz="2400" b="0" smtClean="0">
                <a:solidFill>
                  <a:srgbClr val="000000"/>
                </a:solidFill>
                <a:latin typeface="Arial" charset="0"/>
                <a:ea typeface="MS PGothic" pitchFamily="34" charset="-128"/>
              </a:rPr>
              <a:t>through the OBIEE RPD layers </a:t>
            </a:r>
          </a:p>
          <a:p>
            <a:pPr marL="688975" lvl="1" indent="-236538" algn="l" eaLnBrk="0" hangingPunct="0">
              <a:lnSpc>
                <a:spcPct val="100000"/>
              </a:lnSpc>
              <a:spcBef>
                <a:spcPct val="15000"/>
              </a:spcBef>
              <a:buClr>
                <a:srgbClr val="FD0000"/>
              </a:buClr>
              <a:buFontTx/>
              <a:buChar char="•"/>
            </a:pPr>
            <a:r>
              <a:rPr lang="fr-FR" sz="2400" b="0" smtClean="0">
                <a:solidFill>
                  <a:srgbClr val="000000"/>
                </a:solidFill>
                <a:latin typeface="Arial" charset="0"/>
                <a:ea typeface="MS PGothic" pitchFamily="34" charset="-128"/>
              </a:rPr>
              <a:t>through the ODI integration processes</a:t>
            </a:r>
          </a:p>
        </p:txBody>
      </p:sp>
    </p:spTree>
  </p:cSld>
  <p:clrMapOvr>
    <a:masterClrMapping/>
  </p:clrMapOvr>
  <p:transition spd="med">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9330" name="Title 1"/>
          <p:cNvSpPr>
            <a:spLocks noGrp="1"/>
          </p:cNvSpPr>
          <p:nvPr>
            <p:ph type="title" idx="4294967295"/>
          </p:nvPr>
        </p:nvSpPr>
        <p:spPr/>
        <p:txBody>
          <a:bodyPr lIns="0" tIns="0" rIns="0" bIns="0"/>
          <a:lstStyle/>
          <a:p>
            <a:r>
              <a:rPr lang="en-US" smtClean="0">
                <a:ea typeface="MS PGothic" pitchFamily="34" charset="-128"/>
              </a:rPr>
              <a:t>OBIEE Lineage</a:t>
            </a:r>
            <a:br>
              <a:rPr lang="en-US" smtClean="0">
                <a:ea typeface="MS PGothic" pitchFamily="34" charset="-128"/>
              </a:rPr>
            </a:br>
            <a:r>
              <a:rPr lang="en-US" sz="2400" smtClean="0">
                <a:solidFill>
                  <a:schemeClr val="accent1"/>
                </a:solidFill>
                <a:ea typeface="MS PGothic" pitchFamily="34" charset="-128"/>
              </a:rPr>
              <a:t>Lineage Query</a:t>
            </a:r>
          </a:p>
        </p:txBody>
      </p:sp>
      <p:pic>
        <p:nvPicPr>
          <p:cNvPr id="99331" name="Picture 3"/>
          <p:cNvPicPr>
            <a:picLocks noChangeAspect="1" noChangeArrowheads="1"/>
          </p:cNvPicPr>
          <p:nvPr/>
        </p:nvPicPr>
        <p:blipFill>
          <a:blip r:embed="rId3" cstate="print"/>
          <a:srcRect/>
          <a:stretch>
            <a:fillRect/>
          </a:stretch>
        </p:blipFill>
        <p:spPr bwMode="auto">
          <a:xfrm>
            <a:off x="742950" y="1477965"/>
            <a:ext cx="7658100" cy="3902075"/>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1314" name="Title 1"/>
          <p:cNvSpPr>
            <a:spLocks noGrp="1"/>
          </p:cNvSpPr>
          <p:nvPr>
            <p:ph type="title" idx="4294967295"/>
          </p:nvPr>
        </p:nvSpPr>
        <p:spPr/>
        <p:txBody>
          <a:bodyPr lIns="0" tIns="0" rIns="0" bIns="0"/>
          <a:lstStyle/>
          <a:p>
            <a:r>
              <a:rPr lang="en-US" smtClean="0">
                <a:ea typeface="MS PGothic" pitchFamily="34" charset="-128"/>
              </a:rPr>
              <a:t>Complex File Processing</a:t>
            </a:r>
          </a:p>
        </p:txBody>
      </p:sp>
      <p:sp>
        <p:nvSpPr>
          <p:cNvPr id="3" name="TextBox 2"/>
          <p:cNvSpPr txBox="1"/>
          <p:nvPr/>
        </p:nvSpPr>
        <p:spPr>
          <a:xfrm>
            <a:off x="225426" y="1404939"/>
            <a:ext cx="6676828" cy="1595052"/>
          </a:xfrm>
          <a:prstGeom prst="rect">
            <a:avLst/>
          </a:prstGeom>
          <a:solidFill>
            <a:schemeClr val="bg1">
              <a:lumMod val="85000"/>
            </a:schemeClr>
          </a:solidFill>
          <a:ln>
            <a:solidFill>
              <a:schemeClr val="bg1">
                <a:lumMod val="50000"/>
              </a:schemeClr>
            </a:solidFill>
          </a:ln>
        </p:spPr>
        <p:txBody>
          <a:bodyPr wrap="none">
            <a:spAutoFit/>
          </a:bodyPr>
          <a:lstStyle/>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6335722^Company One^First Street   999       San Jose       95129USCA650-801-6250</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       ^Oracle^Bridge Parkway 1600      Redwood Shores 94065USCA650-506-7000</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001|Oracle Data Intagrator EE|20000,2,+40000+</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002|Application Adapter for ODI|10000,5,+50000+</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003|BPEL Process Manager Enterprise Edition|20000,2,+40000+</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004|BPEL Process Manager Standard Edition|10000,5,+50000+</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005|BPEL Process Manager Developer Edition|1000,20,+20000+#110000</a:t>
            </a:r>
          </a:p>
        </p:txBody>
      </p:sp>
      <p:sp>
        <p:nvSpPr>
          <p:cNvPr id="6" name="TextBox 5"/>
          <p:cNvSpPr txBox="1"/>
          <p:nvPr/>
        </p:nvSpPr>
        <p:spPr>
          <a:xfrm>
            <a:off x="212728" y="3305175"/>
            <a:ext cx="5159375" cy="2693814"/>
          </a:xfrm>
          <a:prstGeom prst="rect">
            <a:avLst/>
          </a:prstGeom>
          <a:solidFill>
            <a:schemeClr val="bg1">
              <a:lumMod val="95000"/>
            </a:schemeClr>
          </a:solidFill>
          <a:ln>
            <a:solidFill>
              <a:schemeClr val="bg1">
                <a:lumMod val="50000"/>
              </a:schemeClr>
            </a:solidFill>
          </a:ln>
        </p:spPr>
        <p:txBody>
          <a:bodyPr>
            <a:spAutoFit/>
          </a:bodyPr>
          <a:lstStyle/>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&lt;schema attributeFormDefault="qualified"</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     &lt;element name="invoice" type="tns:invoiceType" /&gt;</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    &lt;complexType name="invoiceType"&gt; </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       &lt;sequence&gt;</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          &lt;element name="</a:t>
            </a:r>
            <a:r>
              <a:rPr lang="en-US" sz="1050" b="0">
                <a:solidFill>
                  <a:srgbClr val="FD0000"/>
                </a:solidFill>
                <a:latin typeface="Courier New" pitchFamily="49" charset="0"/>
                <a:ea typeface="MS PGothic" pitchFamily="34" charset="-128"/>
                <a:cs typeface="Courier New" pitchFamily="49" charset="0"/>
              </a:rPr>
              <a:t>purchaser</a:t>
            </a:r>
            <a:r>
              <a:rPr lang="en-US" sz="1050" b="0">
                <a:solidFill>
                  <a:srgbClr val="000000"/>
                </a:solidFill>
                <a:latin typeface="Courier New" pitchFamily="49" charset="0"/>
                <a:ea typeface="MS PGothic" pitchFamily="34" charset="-128"/>
                <a:cs typeface="Courier New" pitchFamily="49" charset="0"/>
              </a:rPr>
              <a:t>" type="tns:partnerType" /&gt;</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          &lt;element name="</a:t>
            </a:r>
            <a:r>
              <a:rPr lang="en-US" sz="1050" b="0">
                <a:solidFill>
                  <a:srgbClr val="FD0000"/>
                </a:solidFill>
                <a:latin typeface="Courier New" pitchFamily="49" charset="0"/>
                <a:ea typeface="MS PGothic" pitchFamily="34" charset="-128"/>
                <a:cs typeface="Courier New" pitchFamily="49" charset="0"/>
              </a:rPr>
              <a:t>seller</a:t>
            </a:r>
            <a:r>
              <a:rPr lang="en-US" sz="1050" b="0">
                <a:solidFill>
                  <a:srgbClr val="000000"/>
                </a:solidFill>
                <a:latin typeface="Courier New" pitchFamily="49" charset="0"/>
                <a:ea typeface="MS PGothic" pitchFamily="34" charset="-128"/>
                <a:cs typeface="Courier New" pitchFamily="49" charset="0"/>
              </a:rPr>
              <a:t>" type="tns:partnerType" /&gt;</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          &lt;element name="</a:t>
            </a:r>
            <a:r>
              <a:rPr lang="en-US" sz="1050" b="0">
                <a:solidFill>
                  <a:srgbClr val="FD0000"/>
                </a:solidFill>
                <a:latin typeface="Courier New" pitchFamily="49" charset="0"/>
                <a:ea typeface="MS PGothic" pitchFamily="34" charset="-128"/>
                <a:cs typeface="Courier New" pitchFamily="49" charset="0"/>
              </a:rPr>
              <a:t>line-item</a:t>
            </a:r>
            <a:r>
              <a:rPr lang="en-US" sz="1050" b="0">
                <a:solidFill>
                  <a:srgbClr val="000000"/>
                </a:solidFill>
                <a:latin typeface="Courier New" pitchFamily="49" charset="0"/>
                <a:ea typeface="MS PGothic" pitchFamily="34" charset="-128"/>
                <a:cs typeface="Courier New" pitchFamily="49" charset="0"/>
              </a:rPr>
              <a:t>" type="tns:line-itemType" </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      &lt;/sequence&gt;</a:t>
            </a:r>
          </a:p>
          <a:p>
            <a:pPr algn="l">
              <a:buClr>
                <a:srgbClr val="FD0000"/>
              </a:buClr>
              <a:defRPr/>
            </a:pPr>
            <a:r>
              <a:rPr lang="en-US" sz="1050" b="0">
                <a:solidFill>
                  <a:srgbClr val="000000"/>
                </a:solidFill>
                <a:latin typeface="Courier New" pitchFamily="49" charset="0"/>
                <a:ea typeface="MS PGothic" pitchFamily="34" charset="-128"/>
                <a:cs typeface="Courier New" pitchFamily="49" charset="0"/>
              </a:rPr>
              <a:t>    &lt;/complexType&gt;</a:t>
            </a:r>
          </a:p>
          <a:p>
            <a:pPr algn="l">
              <a:buClr>
                <a:srgbClr val="FD0000"/>
              </a:buClr>
              <a:defRPr/>
            </a:pPr>
            <a:r>
              <a:rPr lang="en-US" sz="900" b="0">
                <a:solidFill>
                  <a:srgbClr val="000000"/>
                </a:solidFill>
                <a:latin typeface="Courier New" pitchFamily="49" charset="0"/>
                <a:ea typeface="MS PGothic" pitchFamily="34" charset="-128"/>
                <a:cs typeface="Courier New" pitchFamily="49" charset="0"/>
              </a:rPr>
              <a:t>...</a:t>
            </a:r>
          </a:p>
        </p:txBody>
      </p:sp>
      <p:sp>
        <p:nvSpPr>
          <p:cNvPr id="8" name="Rounded Rectangular Callout 7"/>
          <p:cNvSpPr/>
          <p:nvPr/>
        </p:nvSpPr>
        <p:spPr bwMode="auto">
          <a:xfrm>
            <a:off x="5956310" y="1016006"/>
            <a:ext cx="1255713" cy="341313"/>
          </a:xfrm>
          <a:prstGeom prst="wedgeRoundRectCallou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36000" tIns="46038" rIns="36000" bIns="46038" anchor="ctr"/>
          <a:lstStyle/>
          <a:p>
            <a:pPr marL="119063" indent="-119063">
              <a:buClr>
                <a:srgbClr val="FD0000"/>
              </a:buClr>
              <a:defRPr/>
            </a:pPr>
            <a:r>
              <a:rPr lang="en-US" sz="1600" b="0">
                <a:solidFill>
                  <a:srgbClr val="FFFFFF"/>
                </a:solidFill>
              </a:rPr>
              <a:t>Seller</a:t>
            </a:r>
          </a:p>
        </p:txBody>
      </p:sp>
      <p:sp>
        <p:nvSpPr>
          <p:cNvPr id="9" name="Rounded Rectangular Callout 8"/>
          <p:cNvSpPr/>
          <p:nvPr/>
        </p:nvSpPr>
        <p:spPr bwMode="auto">
          <a:xfrm>
            <a:off x="6519863" y="1768476"/>
            <a:ext cx="1255712" cy="339725"/>
          </a:xfrm>
          <a:prstGeom prst="wedgeRoundRectCallout">
            <a:avLst>
              <a:gd name="adj1" fmla="val -62061"/>
              <a:gd name="adj2" fmla="val -60339"/>
              <a:gd name="adj3" fmla="val 16667"/>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36000" tIns="46038" rIns="36000" bIns="46038" anchor="ctr"/>
          <a:lstStyle/>
          <a:p>
            <a:pPr marL="119063" indent="-119063">
              <a:buClr>
                <a:srgbClr val="FD0000"/>
              </a:buClr>
              <a:defRPr/>
            </a:pPr>
            <a:r>
              <a:rPr lang="en-US" sz="1600" b="0">
                <a:solidFill>
                  <a:srgbClr val="FFFFFF"/>
                </a:solidFill>
              </a:rPr>
              <a:t>Purchaser</a:t>
            </a:r>
          </a:p>
        </p:txBody>
      </p:sp>
      <p:sp>
        <p:nvSpPr>
          <p:cNvPr id="10" name="Rounded Rectangular Callout 9"/>
          <p:cNvSpPr/>
          <p:nvPr/>
        </p:nvSpPr>
        <p:spPr bwMode="auto">
          <a:xfrm>
            <a:off x="5873760" y="2205039"/>
            <a:ext cx="1255713" cy="341312"/>
          </a:xfrm>
          <a:prstGeom prst="wedgeRoundRectCallout">
            <a:avLst>
              <a:gd name="adj1" fmla="val -113815"/>
              <a:gd name="adj2" fmla="val -2152"/>
              <a:gd name="adj3" fmla="val 16667"/>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lIns="36000" tIns="46038" rIns="36000" bIns="46038" anchor="ctr"/>
          <a:lstStyle/>
          <a:p>
            <a:pPr marL="119063" indent="-119063">
              <a:buClr>
                <a:srgbClr val="FD0000"/>
              </a:buClr>
              <a:defRPr/>
            </a:pPr>
            <a:r>
              <a:rPr lang="en-US" sz="1600" b="0">
                <a:solidFill>
                  <a:srgbClr val="FFFFFF"/>
                </a:solidFill>
              </a:rPr>
              <a:t>Line Items</a:t>
            </a:r>
          </a:p>
        </p:txBody>
      </p:sp>
      <p:pic>
        <p:nvPicPr>
          <p:cNvPr id="5122" name="Picture 2"/>
          <p:cNvPicPr>
            <a:picLocks noChangeAspect="1" noChangeArrowheads="1"/>
          </p:cNvPicPr>
          <p:nvPr/>
        </p:nvPicPr>
        <p:blipFill>
          <a:blip r:embed="rId3" cstate="print"/>
          <a:srcRect l="948" t="54397" r="81193" b="16431"/>
          <a:stretch>
            <a:fillRect/>
          </a:stretch>
        </p:blipFill>
        <p:spPr bwMode="auto">
          <a:xfrm>
            <a:off x="6943725" y="3335344"/>
            <a:ext cx="1887538" cy="246697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2" name="Striped Right Arrow 11"/>
          <p:cNvSpPr/>
          <p:nvPr/>
        </p:nvSpPr>
        <p:spPr bwMode="auto">
          <a:xfrm>
            <a:off x="5118100" y="4064000"/>
            <a:ext cx="2108200" cy="871539"/>
          </a:xfrm>
          <a:prstGeom prst="stripedRightArrow">
            <a:avLst/>
          </a:prstGeom>
          <a:ln w="12700">
            <a:headEnd type="none" w="med" len="med"/>
            <a:tailEnd type="none" w="med" len="med"/>
          </a:ln>
        </p:spPr>
        <p:style>
          <a:lnRef idx="3">
            <a:schemeClr val="lt1"/>
          </a:lnRef>
          <a:fillRef idx="1">
            <a:schemeClr val="accent1"/>
          </a:fillRef>
          <a:effectRef idx="1">
            <a:schemeClr val="accent1"/>
          </a:effectRef>
          <a:fontRef idx="minor">
            <a:schemeClr val="lt1"/>
          </a:fontRef>
        </p:style>
        <p:txBody>
          <a:bodyPr wrap="none" lIns="36000" tIns="46038" rIns="36000" bIns="46038" anchor="ctr"/>
          <a:lstStyle/>
          <a:p>
            <a:pPr marL="119063" indent="-119063" algn="r">
              <a:buClr>
                <a:srgbClr val="FD0000"/>
              </a:buClr>
              <a:defRPr/>
            </a:pPr>
            <a:r>
              <a:rPr lang="en-US" sz="1400">
                <a:solidFill>
                  <a:srgbClr val="FFFFFF"/>
                </a:solidFill>
              </a:rPr>
              <a:t>Complex File Driver</a:t>
            </a:r>
          </a:p>
        </p:txBody>
      </p:sp>
      <p:sp>
        <p:nvSpPr>
          <p:cNvPr id="13" name="Rounded Rectangular Callout 12"/>
          <p:cNvSpPr/>
          <p:nvPr/>
        </p:nvSpPr>
        <p:spPr bwMode="auto">
          <a:xfrm>
            <a:off x="1312863" y="5308603"/>
            <a:ext cx="3182937" cy="1257300"/>
          </a:xfrm>
          <a:prstGeom prst="wedgeRoundRectCallout">
            <a:avLst>
              <a:gd name="adj1" fmla="val -20714"/>
              <a:gd name="adj2" fmla="val -59547"/>
              <a:gd name="adj3" fmla="val 16667"/>
            </a:avLst>
          </a:prstGeom>
          <a:solidFill>
            <a:srgbClr val="FFFF00"/>
          </a:solidFill>
          <a:ln w="3175">
            <a:solidFill>
              <a:schemeClr val="bg1">
                <a:lumMod val="85000"/>
              </a:schemeClr>
            </a:solid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lIns="0" tIns="0" rIns="0" bIns="0"/>
          <a:lstStyle/>
          <a:p>
            <a:pPr marL="119063" indent="-119063" algn="l">
              <a:buClr>
                <a:srgbClr val="FD0000"/>
              </a:buClr>
              <a:buFont typeface="Arial" pitchFamily="34" charset="0"/>
              <a:buChar char="•"/>
              <a:defRPr/>
            </a:pPr>
            <a:r>
              <a:rPr lang="en-US" sz="1200" b="0">
                <a:solidFill>
                  <a:srgbClr val="000000"/>
                </a:solidFill>
              </a:rPr>
              <a:t>Complex File Schema (nXSD) generated with Native Format Builder Wizard.</a:t>
            </a:r>
            <a:endParaRPr lang="en-US" sz="1200" b="0" dirty="0">
              <a:solidFill>
                <a:srgbClr val="000000"/>
              </a:solidFill>
            </a:endParaRPr>
          </a:p>
          <a:p>
            <a:pPr marL="119063" indent="-119063" algn="l">
              <a:buClr>
                <a:srgbClr val="FD0000"/>
              </a:buClr>
              <a:buFont typeface="Arial" pitchFamily="34" charset="0"/>
              <a:buChar char="•"/>
              <a:defRPr/>
            </a:pPr>
            <a:r>
              <a:rPr lang="en-US" sz="1200" b="0">
                <a:solidFill>
                  <a:srgbClr val="000000"/>
                </a:solidFill>
              </a:rPr>
              <a:t>Supports Delimited, Fixed, Complex files, Cobol Copybooks</a:t>
            </a:r>
            <a:r>
              <a:rPr lang="en-US" sz="1200" b="0" dirty="0">
                <a:solidFill>
                  <a:srgbClr val="000000"/>
                </a:solidFill>
              </a:rPr>
              <a:t>.</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par>
                          <p:cTn id="15" fill="hold">
                            <p:stCondLst>
                              <p:cond delay="0"/>
                            </p:stCondLst>
                            <p:childTnLst>
                              <p:par>
                                <p:cTn id="16" presetID="9"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dissolv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500"/>
                            </p:stCondLst>
                            <p:childTnLst>
                              <p:par>
                                <p:cTn id="25" presetID="1" presetClass="entr" presetSubtype="0" fill="hold" nodeType="afterEffect">
                                  <p:stCondLst>
                                    <p:cond delay="0"/>
                                  </p:stCondLst>
                                  <p:childTnLst>
                                    <p:set>
                                      <p:cBhvr>
                                        <p:cTn id="26"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2" grpId="0" animBg="1"/>
      <p:bldP spid="13" grpId="0" animBg="1"/>
    </p:bld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889000" y="38100"/>
            <a:ext cx="7581900" cy="941388"/>
          </a:xfrm>
        </p:spPr>
        <p:txBody>
          <a:bodyPr/>
          <a:lstStyle/>
          <a:p>
            <a:pPr eaLnBrk="1" hangingPunct="1"/>
            <a:r>
              <a:rPr lang="en-US" smtClean="0"/>
              <a:t>Mapping Logical and Physical Resources</a:t>
            </a:r>
          </a:p>
        </p:txBody>
      </p:sp>
      <p:grpSp>
        <p:nvGrpSpPr>
          <p:cNvPr id="2" name="Group 4"/>
          <p:cNvGrpSpPr>
            <a:grpSpLocks/>
          </p:cNvGrpSpPr>
          <p:nvPr/>
        </p:nvGrpSpPr>
        <p:grpSpPr bwMode="auto">
          <a:xfrm>
            <a:off x="2444750" y="4384675"/>
            <a:ext cx="1084263" cy="1252538"/>
            <a:chOff x="1242" y="3062"/>
            <a:chExt cx="1136" cy="1040"/>
          </a:xfrm>
        </p:grpSpPr>
        <p:pic>
          <p:nvPicPr>
            <p:cNvPr id="70708" name="Picture 5" descr="storage2-blue"/>
            <p:cNvPicPr>
              <a:picLocks noChangeAspect="1" noChangeArrowheads="1"/>
            </p:cNvPicPr>
            <p:nvPr/>
          </p:nvPicPr>
          <p:blipFill>
            <a:blip r:embed="rId4" cstate="print"/>
            <a:srcRect/>
            <a:stretch>
              <a:fillRect/>
            </a:stretch>
          </p:blipFill>
          <p:spPr bwMode="auto">
            <a:xfrm>
              <a:off x="1242" y="3062"/>
              <a:ext cx="1136" cy="1040"/>
            </a:xfrm>
            <a:prstGeom prst="rect">
              <a:avLst/>
            </a:prstGeom>
            <a:noFill/>
            <a:ln w="9525">
              <a:noFill/>
              <a:miter lim="800000"/>
              <a:headEnd/>
              <a:tailEnd/>
            </a:ln>
          </p:spPr>
        </p:pic>
        <p:sp>
          <p:nvSpPr>
            <p:cNvPr id="70709" name="Text Box 6"/>
            <p:cNvSpPr txBox="1">
              <a:spLocks noChangeArrowheads="1"/>
            </p:cNvSpPr>
            <p:nvPr/>
          </p:nvSpPr>
          <p:spPr bwMode="auto">
            <a:xfrm>
              <a:off x="1259" y="3144"/>
              <a:ext cx="1102" cy="175"/>
            </a:xfrm>
            <a:prstGeom prst="rect">
              <a:avLst/>
            </a:prstGeom>
            <a:noFill/>
            <a:ln w="9525">
              <a:noFill/>
              <a:miter lim="800000"/>
              <a:headEnd/>
              <a:tailEnd/>
            </a:ln>
          </p:spPr>
          <p:txBody>
            <a:bodyPr wrap="none"/>
            <a:lstStyle/>
            <a:p>
              <a:r>
                <a:rPr lang="en-US" sz="1000">
                  <a:solidFill>
                    <a:srgbClr val="000000"/>
                  </a:solidFill>
                  <a:latin typeface="Arial Narrow" pitchFamily="34" charset="0"/>
                </a:rPr>
                <a:t>MS SQL Server</a:t>
              </a:r>
            </a:p>
          </p:txBody>
        </p:sp>
      </p:grpSp>
      <p:sp>
        <p:nvSpPr>
          <p:cNvPr id="70660" name="Rectangle 7"/>
          <p:cNvSpPr>
            <a:spLocks noChangeArrowheads="1"/>
          </p:cNvSpPr>
          <p:nvPr/>
        </p:nvSpPr>
        <p:spPr bwMode="auto">
          <a:xfrm>
            <a:off x="2573338" y="4926013"/>
            <a:ext cx="873125" cy="203200"/>
          </a:xfrm>
          <a:prstGeom prst="rect">
            <a:avLst/>
          </a:prstGeom>
          <a:gradFill rotWithShape="0">
            <a:gsLst>
              <a:gs pos="0">
                <a:schemeClr val="bg1"/>
              </a:gs>
              <a:gs pos="100000">
                <a:schemeClr val="accent2">
                  <a:alpha val="73000"/>
                </a:schemeClr>
              </a:gs>
            </a:gsLst>
            <a:path path="rect">
              <a:fillToRect l="100000" t="100000"/>
            </a:path>
          </a:gradFill>
          <a:ln w="9525">
            <a:solidFill>
              <a:schemeClr val="tx1"/>
            </a:solidFill>
            <a:miter lim="800000"/>
            <a:headEnd type="none" w="med" len="lg"/>
            <a:tailEnd/>
          </a:ln>
        </p:spPr>
        <p:txBody>
          <a:bodyPr wrap="none" anchor="ctr"/>
          <a:lstStyle/>
          <a:p>
            <a:pPr eaLnBrk="0" hangingPunct="0"/>
            <a:r>
              <a:rPr lang="en-US" sz="1000">
                <a:solidFill>
                  <a:srgbClr val="000000"/>
                </a:solidFill>
                <a:latin typeface="Arial Narrow" pitchFamily="34" charset="0"/>
              </a:rPr>
              <a:t>db_dwh</a:t>
            </a:r>
          </a:p>
        </p:txBody>
      </p:sp>
      <p:grpSp>
        <p:nvGrpSpPr>
          <p:cNvPr id="3" name="Group 8"/>
          <p:cNvGrpSpPr>
            <a:grpSpLocks/>
          </p:cNvGrpSpPr>
          <p:nvPr/>
        </p:nvGrpSpPr>
        <p:grpSpPr bwMode="auto">
          <a:xfrm>
            <a:off x="2184400" y="4078288"/>
            <a:ext cx="1660525" cy="1709737"/>
            <a:chOff x="438" y="778"/>
            <a:chExt cx="1950" cy="1202"/>
          </a:xfrm>
        </p:grpSpPr>
        <p:sp>
          <p:nvSpPr>
            <p:cNvPr id="70706" name="Rectangle 9"/>
            <p:cNvSpPr>
              <a:spLocks noChangeArrowheads="1"/>
            </p:cNvSpPr>
            <p:nvPr/>
          </p:nvSpPr>
          <p:spPr bwMode="auto">
            <a:xfrm>
              <a:off x="438" y="876"/>
              <a:ext cx="1950" cy="1104"/>
            </a:xfrm>
            <a:prstGeom prst="rect">
              <a:avLst/>
            </a:prstGeom>
            <a:noFill/>
            <a:ln w="15875">
              <a:solidFill>
                <a:schemeClr val="tx1"/>
              </a:solidFill>
              <a:miter lim="800000"/>
              <a:headEnd type="none" w="med" len="lg"/>
              <a:tailEnd/>
            </a:ln>
          </p:spPr>
          <p:txBody>
            <a:bodyPr wrap="none" anchor="ctr"/>
            <a:lstStyle/>
            <a:p>
              <a:pPr>
                <a:buClr>
                  <a:srgbClr val="FD0000"/>
                </a:buClr>
              </a:pPr>
              <a:endParaRPr lang="it-IT">
                <a:solidFill>
                  <a:srgbClr val="000000"/>
                </a:solidFill>
              </a:endParaRPr>
            </a:p>
          </p:txBody>
        </p:sp>
        <p:sp>
          <p:nvSpPr>
            <p:cNvPr id="70707" name="Text Box 10"/>
            <p:cNvSpPr txBox="1">
              <a:spLocks noChangeArrowheads="1"/>
            </p:cNvSpPr>
            <p:nvPr/>
          </p:nvSpPr>
          <p:spPr bwMode="auto">
            <a:xfrm>
              <a:off x="499" y="778"/>
              <a:ext cx="811" cy="193"/>
            </a:xfrm>
            <a:prstGeom prst="rect">
              <a:avLst/>
            </a:prstGeom>
            <a:solidFill>
              <a:schemeClr val="bg1"/>
            </a:solidFill>
            <a:ln w="9525">
              <a:noFill/>
              <a:miter lim="800000"/>
              <a:headEnd type="none" w="med" len="lg"/>
              <a:tailEnd/>
            </a:ln>
          </p:spPr>
          <p:txBody>
            <a:bodyPr wrap="none" lIns="92075" tIns="46038" rIns="92075" bIns="46038" anchor="ctr">
              <a:spAutoFit/>
            </a:bodyPr>
            <a:lstStyle/>
            <a:p>
              <a:pPr eaLnBrk="0" hangingPunct="0"/>
              <a:r>
                <a:rPr lang="en-US" sz="1200" b="0">
                  <a:solidFill>
                    <a:srgbClr val="000000"/>
                  </a:solidFill>
                  <a:latin typeface="Arial Narrow" pitchFamily="34" charset="0"/>
                </a:rPr>
                <a:t>Windows</a:t>
              </a:r>
            </a:p>
          </p:txBody>
        </p:sp>
      </p:grpSp>
      <p:grpSp>
        <p:nvGrpSpPr>
          <p:cNvPr id="4" name="Group 11"/>
          <p:cNvGrpSpPr>
            <a:grpSpLocks/>
          </p:cNvGrpSpPr>
          <p:nvPr/>
        </p:nvGrpSpPr>
        <p:grpSpPr bwMode="auto">
          <a:xfrm>
            <a:off x="1855788" y="3930650"/>
            <a:ext cx="2262187" cy="2206625"/>
            <a:chOff x="1169" y="2722"/>
            <a:chExt cx="1425" cy="1390"/>
          </a:xfrm>
        </p:grpSpPr>
        <p:sp>
          <p:nvSpPr>
            <p:cNvPr id="70704" name="Rectangle 12"/>
            <p:cNvSpPr>
              <a:spLocks noChangeArrowheads="1"/>
            </p:cNvSpPr>
            <p:nvPr/>
          </p:nvSpPr>
          <p:spPr bwMode="auto">
            <a:xfrm>
              <a:off x="1169" y="2722"/>
              <a:ext cx="1425" cy="1294"/>
            </a:xfrm>
            <a:prstGeom prst="rect">
              <a:avLst/>
            </a:prstGeom>
            <a:noFill/>
            <a:ln w="15875">
              <a:solidFill>
                <a:schemeClr val="tx1"/>
              </a:solidFill>
              <a:prstDash val="sysDot"/>
              <a:miter lim="800000"/>
              <a:headEnd type="none" w="med" len="lg"/>
              <a:tailEnd/>
            </a:ln>
          </p:spPr>
          <p:txBody>
            <a:bodyPr wrap="none" anchor="ctr"/>
            <a:lstStyle/>
            <a:p>
              <a:pPr>
                <a:buClr>
                  <a:srgbClr val="FD0000"/>
                </a:buClr>
              </a:pPr>
              <a:endParaRPr lang="it-IT">
                <a:solidFill>
                  <a:srgbClr val="000000"/>
                </a:solidFill>
              </a:endParaRPr>
            </a:p>
          </p:txBody>
        </p:sp>
        <p:sp>
          <p:nvSpPr>
            <p:cNvPr id="70705" name="Text Box 13"/>
            <p:cNvSpPr txBox="1">
              <a:spLocks noChangeArrowheads="1"/>
            </p:cNvSpPr>
            <p:nvPr/>
          </p:nvSpPr>
          <p:spPr bwMode="auto">
            <a:xfrm>
              <a:off x="1243" y="3939"/>
              <a:ext cx="1179" cy="173"/>
            </a:xfrm>
            <a:prstGeom prst="rect">
              <a:avLst/>
            </a:prstGeom>
            <a:solidFill>
              <a:schemeClr val="bg1"/>
            </a:solidFill>
            <a:ln w="9525">
              <a:noFill/>
              <a:miter lim="800000"/>
              <a:headEnd type="none" w="med" len="lg"/>
              <a:tailEnd/>
            </a:ln>
          </p:spPr>
          <p:txBody>
            <a:bodyPr lIns="92075" tIns="46038" rIns="92075" bIns="46038" anchor="ctr">
              <a:spAutoFit/>
            </a:bodyPr>
            <a:lstStyle/>
            <a:p>
              <a:pPr eaLnBrk="0" hangingPunct="0"/>
              <a:r>
                <a:rPr lang="en-US" sz="1200">
                  <a:solidFill>
                    <a:srgbClr val="000000"/>
                  </a:solidFill>
                  <a:latin typeface="Arial Narrow" pitchFamily="34" charset="0"/>
                </a:rPr>
                <a:t>Development site: New York</a:t>
              </a:r>
            </a:p>
          </p:txBody>
        </p:sp>
      </p:grpSp>
      <p:grpSp>
        <p:nvGrpSpPr>
          <p:cNvPr id="5" name="Group 14"/>
          <p:cNvGrpSpPr>
            <a:grpSpLocks/>
          </p:cNvGrpSpPr>
          <p:nvPr/>
        </p:nvGrpSpPr>
        <p:grpSpPr bwMode="auto">
          <a:xfrm>
            <a:off x="6472238" y="3925888"/>
            <a:ext cx="2057400" cy="2208212"/>
            <a:chOff x="3956" y="2588"/>
            <a:chExt cx="1445" cy="1552"/>
          </a:xfrm>
        </p:grpSpPr>
        <p:grpSp>
          <p:nvGrpSpPr>
            <p:cNvPr id="6" name="Group 15"/>
            <p:cNvGrpSpPr>
              <a:grpSpLocks/>
            </p:cNvGrpSpPr>
            <p:nvPr/>
          </p:nvGrpSpPr>
          <p:grpSpPr bwMode="auto">
            <a:xfrm>
              <a:off x="4172" y="2692"/>
              <a:ext cx="1075" cy="1202"/>
              <a:chOff x="438" y="778"/>
              <a:chExt cx="1950" cy="1202"/>
            </a:xfrm>
          </p:grpSpPr>
          <p:sp>
            <p:nvSpPr>
              <p:cNvPr id="70702" name="Rectangle 16"/>
              <p:cNvSpPr>
                <a:spLocks noChangeArrowheads="1"/>
              </p:cNvSpPr>
              <p:nvPr/>
            </p:nvSpPr>
            <p:spPr bwMode="auto">
              <a:xfrm>
                <a:off x="438" y="876"/>
                <a:ext cx="1950" cy="1104"/>
              </a:xfrm>
              <a:prstGeom prst="rect">
                <a:avLst/>
              </a:prstGeom>
              <a:noFill/>
              <a:ln w="15875">
                <a:solidFill>
                  <a:schemeClr val="tx1"/>
                </a:solidFill>
                <a:miter lim="800000"/>
                <a:headEnd type="none" w="med" len="lg"/>
                <a:tailEnd/>
              </a:ln>
            </p:spPr>
            <p:txBody>
              <a:bodyPr wrap="none" anchor="ctr"/>
              <a:lstStyle/>
              <a:p>
                <a:pPr>
                  <a:buClr>
                    <a:srgbClr val="FD0000"/>
                  </a:buClr>
                </a:pPr>
                <a:endParaRPr lang="it-IT">
                  <a:solidFill>
                    <a:srgbClr val="000000"/>
                  </a:solidFill>
                </a:endParaRPr>
              </a:p>
            </p:txBody>
          </p:sp>
          <p:sp>
            <p:nvSpPr>
              <p:cNvPr id="70703" name="Text Box 17"/>
              <p:cNvSpPr txBox="1">
                <a:spLocks noChangeArrowheads="1"/>
              </p:cNvSpPr>
              <p:nvPr/>
            </p:nvSpPr>
            <p:spPr bwMode="auto">
              <a:xfrm>
                <a:off x="464" y="778"/>
                <a:ext cx="880" cy="193"/>
              </a:xfrm>
              <a:prstGeom prst="rect">
                <a:avLst/>
              </a:prstGeom>
              <a:solidFill>
                <a:schemeClr val="bg1"/>
              </a:solidFill>
              <a:ln w="9525">
                <a:noFill/>
                <a:miter lim="800000"/>
                <a:headEnd type="none" w="med" len="lg"/>
                <a:tailEnd/>
              </a:ln>
            </p:spPr>
            <p:txBody>
              <a:bodyPr wrap="none" lIns="92075" tIns="46038" rIns="92075" bIns="46038" anchor="ctr">
                <a:spAutoFit/>
              </a:bodyPr>
              <a:lstStyle/>
              <a:p>
                <a:pPr eaLnBrk="0" hangingPunct="0"/>
                <a:r>
                  <a:rPr lang="en-US" sz="1200" b="0">
                    <a:solidFill>
                      <a:srgbClr val="000000"/>
                    </a:solidFill>
                    <a:latin typeface="Arial Narrow" pitchFamily="34" charset="0"/>
                  </a:rPr>
                  <a:t>Windows</a:t>
                </a:r>
              </a:p>
            </p:txBody>
          </p:sp>
        </p:grpSp>
        <p:grpSp>
          <p:nvGrpSpPr>
            <p:cNvPr id="7" name="Group 18"/>
            <p:cNvGrpSpPr>
              <a:grpSpLocks/>
            </p:cNvGrpSpPr>
            <p:nvPr/>
          </p:nvGrpSpPr>
          <p:grpSpPr bwMode="auto">
            <a:xfrm>
              <a:off x="4351" y="2906"/>
              <a:ext cx="762" cy="882"/>
              <a:chOff x="543" y="932"/>
              <a:chExt cx="896" cy="1038"/>
            </a:xfrm>
          </p:grpSpPr>
          <p:grpSp>
            <p:nvGrpSpPr>
              <p:cNvPr id="8" name="Group 19"/>
              <p:cNvGrpSpPr>
                <a:grpSpLocks/>
              </p:cNvGrpSpPr>
              <p:nvPr/>
            </p:nvGrpSpPr>
            <p:grpSpPr bwMode="auto">
              <a:xfrm>
                <a:off x="543" y="932"/>
                <a:ext cx="896" cy="1038"/>
                <a:chOff x="1242" y="3062"/>
                <a:chExt cx="1136" cy="1040"/>
              </a:xfrm>
            </p:grpSpPr>
            <p:pic>
              <p:nvPicPr>
                <p:cNvPr id="70700" name="Picture 20" descr="storage2-blue"/>
                <p:cNvPicPr>
                  <a:picLocks noChangeAspect="1" noChangeArrowheads="1"/>
                </p:cNvPicPr>
                <p:nvPr/>
              </p:nvPicPr>
              <p:blipFill>
                <a:blip r:embed="rId5" cstate="print"/>
                <a:srcRect/>
                <a:stretch>
                  <a:fillRect/>
                </a:stretch>
              </p:blipFill>
              <p:spPr bwMode="auto">
                <a:xfrm>
                  <a:off x="1242" y="3062"/>
                  <a:ext cx="1136" cy="1040"/>
                </a:xfrm>
                <a:prstGeom prst="rect">
                  <a:avLst/>
                </a:prstGeom>
                <a:noFill/>
                <a:ln w="9525">
                  <a:noFill/>
                  <a:miter lim="800000"/>
                  <a:headEnd/>
                  <a:tailEnd/>
                </a:ln>
              </p:spPr>
            </p:pic>
            <p:sp>
              <p:nvSpPr>
                <p:cNvPr id="70701" name="Text Box 21"/>
                <p:cNvSpPr txBox="1">
                  <a:spLocks noChangeArrowheads="1"/>
                </p:cNvSpPr>
                <p:nvPr/>
              </p:nvSpPr>
              <p:spPr bwMode="auto">
                <a:xfrm>
                  <a:off x="1259" y="3144"/>
                  <a:ext cx="1102" cy="175"/>
                </a:xfrm>
                <a:prstGeom prst="rect">
                  <a:avLst/>
                </a:prstGeom>
                <a:noFill/>
                <a:ln w="9525">
                  <a:noFill/>
                  <a:miter lim="800000"/>
                  <a:headEnd/>
                  <a:tailEnd/>
                </a:ln>
              </p:spPr>
              <p:txBody>
                <a:bodyPr wrap="none"/>
                <a:lstStyle/>
                <a:p>
                  <a:r>
                    <a:rPr lang="en-US" sz="1000">
                      <a:solidFill>
                        <a:srgbClr val="000000"/>
                      </a:solidFill>
                      <a:latin typeface="Arial Narrow" pitchFamily="34" charset="0"/>
                    </a:rPr>
                    <a:t>MS SQL Server</a:t>
                  </a:r>
                </a:p>
              </p:txBody>
            </p:sp>
          </p:grpSp>
          <p:sp>
            <p:nvSpPr>
              <p:cNvPr id="70698" name="Rectangle 22"/>
              <p:cNvSpPr>
                <a:spLocks noChangeArrowheads="1"/>
              </p:cNvSpPr>
              <p:nvPr/>
            </p:nvSpPr>
            <p:spPr bwMode="auto">
              <a:xfrm>
                <a:off x="649" y="1381"/>
                <a:ext cx="722" cy="168"/>
              </a:xfrm>
              <a:prstGeom prst="rect">
                <a:avLst/>
              </a:prstGeom>
              <a:gradFill rotWithShape="0">
                <a:gsLst>
                  <a:gs pos="0">
                    <a:schemeClr val="bg1"/>
                  </a:gs>
                  <a:gs pos="100000">
                    <a:schemeClr val="accent2">
                      <a:alpha val="73000"/>
                    </a:schemeClr>
                  </a:gs>
                </a:gsLst>
                <a:path path="rect">
                  <a:fillToRect l="100000" t="100000"/>
                </a:path>
              </a:gradFill>
              <a:ln w="9525">
                <a:solidFill>
                  <a:schemeClr val="tx1"/>
                </a:solidFill>
                <a:miter lim="800000"/>
                <a:headEnd type="none" w="med" len="lg"/>
                <a:tailEnd/>
              </a:ln>
            </p:spPr>
            <p:txBody>
              <a:bodyPr wrap="none" anchor="ctr"/>
              <a:lstStyle/>
              <a:p>
                <a:pPr eaLnBrk="0" hangingPunct="0"/>
                <a:r>
                  <a:rPr lang="en-US" sz="1000">
                    <a:solidFill>
                      <a:srgbClr val="000000"/>
                    </a:solidFill>
                    <a:latin typeface="Arial Narrow" pitchFamily="34" charset="0"/>
                  </a:rPr>
                  <a:t>db_dwh</a:t>
                </a:r>
              </a:p>
            </p:txBody>
          </p:sp>
          <p:sp>
            <p:nvSpPr>
              <p:cNvPr id="70699" name="Rectangle 23"/>
              <p:cNvSpPr>
                <a:spLocks noChangeArrowheads="1"/>
              </p:cNvSpPr>
              <p:nvPr/>
            </p:nvSpPr>
            <p:spPr bwMode="auto">
              <a:xfrm>
                <a:off x="649" y="1585"/>
                <a:ext cx="710" cy="167"/>
              </a:xfrm>
              <a:prstGeom prst="rect">
                <a:avLst/>
              </a:prstGeom>
              <a:gradFill rotWithShape="0">
                <a:gsLst>
                  <a:gs pos="0">
                    <a:schemeClr val="bg1"/>
                  </a:gs>
                  <a:gs pos="100000">
                    <a:schemeClr val="accent2">
                      <a:alpha val="73000"/>
                    </a:schemeClr>
                  </a:gs>
                </a:gsLst>
                <a:path path="rect">
                  <a:fillToRect l="100000" t="100000"/>
                </a:path>
              </a:gradFill>
              <a:ln w="9525">
                <a:solidFill>
                  <a:schemeClr val="tx1"/>
                </a:solidFill>
                <a:miter lim="800000"/>
                <a:headEnd type="none" w="med" len="lg"/>
                <a:tailEnd/>
              </a:ln>
            </p:spPr>
            <p:txBody>
              <a:bodyPr wrap="none" anchor="ctr"/>
              <a:lstStyle/>
              <a:p>
                <a:pPr eaLnBrk="0" hangingPunct="0"/>
                <a:r>
                  <a:rPr lang="en-US" sz="1000" b="0">
                    <a:solidFill>
                      <a:srgbClr val="000000"/>
                    </a:solidFill>
                    <a:latin typeface="Arial Narrow" pitchFamily="34" charset="0"/>
                  </a:rPr>
                  <a:t>db_purchase</a:t>
                </a:r>
              </a:p>
            </p:txBody>
          </p:sp>
        </p:grpSp>
        <p:grpSp>
          <p:nvGrpSpPr>
            <p:cNvPr id="9" name="Group 24"/>
            <p:cNvGrpSpPr>
              <a:grpSpLocks/>
            </p:cNvGrpSpPr>
            <p:nvPr/>
          </p:nvGrpSpPr>
          <p:grpSpPr bwMode="auto">
            <a:xfrm>
              <a:off x="3956" y="2588"/>
              <a:ext cx="1445" cy="1552"/>
              <a:chOff x="3956" y="2588"/>
              <a:chExt cx="1445" cy="1552"/>
            </a:xfrm>
          </p:grpSpPr>
          <p:sp>
            <p:nvSpPr>
              <p:cNvPr id="70695" name="Rectangle 25"/>
              <p:cNvSpPr>
                <a:spLocks noChangeArrowheads="1"/>
              </p:cNvSpPr>
              <p:nvPr/>
            </p:nvSpPr>
            <p:spPr bwMode="auto">
              <a:xfrm>
                <a:off x="3956" y="2588"/>
                <a:ext cx="1445" cy="1445"/>
              </a:xfrm>
              <a:prstGeom prst="rect">
                <a:avLst/>
              </a:prstGeom>
              <a:noFill/>
              <a:ln w="15875">
                <a:solidFill>
                  <a:schemeClr val="tx1"/>
                </a:solidFill>
                <a:prstDash val="sysDot"/>
                <a:miter lim="800000"/>
                <a:headEnd type="none" w="med" len="lg"/>
                <a:tailEnd/>
              </a:ln>
            </p:spPr>
            <p:txBody>
              <a:bodyPr wrap="none" anchor="ctr"/>
              <a:lstStyle/>
              <a:p>
                <a:pPr>
                  <a:buClr>
                    <a:srgbClr val="FD0000"/>
                  </a:buClr>
                </a:pPr>
                <a:endParaRPr lang="it-IT">
                  <a:solidFill>
                    <a:srgbClr val="000000"/>
                  </a:solidFill>
                </a:endParaRPr>
              </a:p>
            </p:txBody>
          </p:sp>
          <p:sp>
            <p:nvSpPr>
              <p:cNvPr id="70696" name="Text Box 26"/>
              <p:cNvSpPr txBox="1">
                <a:spLocks noChangeArrowheads="1"/>
              </p:cNvSpPr>
              <p:nvPr/>
            </p:nvSpPr>
            <p:spPr bwMode="auto">
              <a:xfrm>
                <a:off x="3979" y="3947"/>
                <a:ext cx="1311" cy="193"/>
              </a:xfrm>
              <a:prstGeom prst="rect">
                <a:avLst/>
              </a:prstGeom>
              <a:solidFill>
                <a:schemeClr val="bg1"/>
              </a:solidFill>
              <a:ln w="9525">
                <a:noFill/>
                <a:miter lim="800000"/>
                <a:headEnd type="none" w="med" len="lg"/>
                <a:tailEnd/>
              </a:ln>
            </p:spPr>
            <p:txBody>
              <a:bodyPr lIns="92075" tIns="46038" rIns="92075" bIns="46038" anchor="ctr">
                <a:spAutoFit/>
              </a:bodyPr>
              <a:lstStyle/>
              <a:p>
                <a:pPr eaLnBrk="0" hangingPunct="0"/>
                <a:r>
                  <a:rPr lang="en-US" sz="1200">
                    <a:solidFill>
                      <a:srgbClr val="000000"/>
                    </a:solidFill>
                    <a:latin typeface="Arial Narrow" pitchFamily="34" charset="0"/>
                  </a:rPr>
                  <a:t>Production site: Boston</a:t>
                </a:r>
              </a:p>
            </p:txBody>
          </p:sp>
        </p:grpSp>
      </p:grpSp>
      <p:grpSp>
        <p:nvGrpSpPr>
          <p:cNvPr id="10" name="Group 27"/>
          <p:cNvGrpSpPr>
            <a:grpSpLocks/>
          </p:cNvGrpSpPr>
          <p:nvPr/>
        </p:nvGrpSpPr>
        <p:grpSpPr bwMode="auto">
          <a:xfrm>
            <a:off x="4238625" y="3925888"/>
            <a:ext cx="1982788" cy="2209800"/>
            <a:chOff x="2346" y="2588"/>
            <a:chExt cx="1394" cy="1552"/>
          </a:xfrm>
        </p:grpSpPr>
        <p:grpSp>
          <p:nvGrpSpPr>
            <p:cNvPr id="11" name="Group 28"/>
            <p:cNvGrpSpPr>
              <a:grpSpLocks/>
            </p:cNvGrpSpPr>
            <p:nvPr/>
          </p:nvGrpSpPr>
          <p:grpSpPr bwMode="auto">
            <a:xfrm>
              <a:off x="2535" y="2693"/>
              <a:ext cx="1076" cy="1201"/>
              <a:chOff x="438" y="779"/>
              <a:chExt cx="1950" cy="1201"/>
            </a:xfrm>
          </p:grpSpPr>
          <p:sp>
            <p:nvSpPr>
              <p:cNvPr id="70690" name="Rectangle 29"/>
              <p:cNvSpPr>
                <a:spLocks noChangeArrowheads="1"/>
              </p:cNvSpPr>
              <p:nvPr/>
            </p:nvSpPr>
            <p:spPr bwMode="auto">
              <a:xfrm>
                <a:off x="438" y="876"/>
                <a:ext cx="1950" cy="1104"/>
              </a:xfrm>
              <a:prstGeom prst="rect">
                <a:avLst/>
              </a:prstGeom>
              <a:noFill/>
              <a:ln w="15875">
                <a:solidFill>
                  <a:schemeClr val="tx1"/>
                </a:solidFill>
                <a:miter lim="800000"/>
                <a:headEnd type="none" w="med" len="lg"/>
                <a:tailEnd/>
              </a:ln>
            </p:spPr>
            <p:txBody>
              <a:bodyPr wrap="none" anchor="ctr"/>
              <a:lstStyle/>
              <a:p>
                <a:pPr>
                  <a:buClr>
                    <a:srgbClr val="FD0000"/>
                  </a:buClr>
                </a:pPr>
                <a:endParaRPr lang="it-IT">
                  <a:solidFill>
                    <a:srgbClr val="000000"/>
                  </a:solidFill>
                </a:endParaRPr>
              </a:p>
            </p:txBody>
          </p:sp>
          <p:sp>
            <p:nvSpPr>
              <p:cNvPr id="70691" name="Text Box 30"/>
              <p:cNvSpPr txBox="1">
                <a:spLocks noChangeArrowheads="1"/>
              </p:cNvSpPr>
              <p:nvPr/>
            </p:nvSpPr>
            <p:spPr bwMode="auto">
              <a:xfrm>
                <a:off x="461" y="779"/>
                <a:ext cx="881" cy="193"/>
              </a:xfrm>
              <a:prstGeom prst="rect">
                <a:avLst/>
              </a:prstGeom>
              <a:solidFill>
                <a:schemeClr val="bg1"/>
              </a:solidFill>
              <a:ln w="9525">
                <a:noFill/>
                <a:miter lim="800000"/>
                <a:headEnd type="none" w="med" len="lg"/>
                <a:tailEnd/>
              </a:ln>
            </p:spPr>
            <p:txBody>
              <a:bodyPr wrap="none" lIns="92075" tIns="46038" rIns="92075" bIns="46038" anchor="ctr">
                <a:spAutoFit/>
              </a:bodyPr>
              <a:lstStyle/>
              <a:p>
                <a:pPr eaLnBrk="0" hangingPunct="0"/>
                <a:r>
                  <a:rPr lang="en-US" sz="1200" b="0">
                    <a:solidFill>
                      <a:srgbClr val="000000"/>
                    </a:solidFill>
                    <a:latin typeface="Arial Narrow" pitchFamily="34" charset="0"/>
                  </a:rPr>
                  <a:t>Windows</a:t>
                </a:r>
              </a:p>
            </p:txBody>
          </p:sp>
        </p:grpSp>
        <p:grpSp>
          <p:nvGrpSpPr>
            <p:cNvPr id="12" name="Group 31"/>
            <p:cNvGrpSpPr>
              <a:grpSpLocks/>
            </p:cNvGrpSpPr>
            <p:nvPr/>
          </p:nvGrpSpPr>
          <p:grpSpPr bwMode="auto">
            <a:xfrm>
              <a:off x="2662" y="2907"/>
              <a:ext cx="762" cy="882"/>
              <a:chOff x="1242" y="3062"/>
              <a:chExt cx="1136" cy="1040"/>
            </a:xfrm>
          </p:grpSpPr>
          <p:pic>
            <p:nvPicPr>
              <p:cNvPr id="70688" name="Picture 32" descr="storage2-blue"/>
              <p:cNvPicPr>
                <a:picLocks noChangeAspect="1" noChangeArrowheads="1"/>
              </p:cNvPicPr>
              <p:nvPr/>
            </p:nvPicPr>
            <p:blipFill>
              <a:blip r:embed="rId5" cstate="print"/>
              <a:srcRect/>
              <a:stretch>
                <a:fillRect/>
              </a:stretch>
            </p:blipFill>
            <p:spPr bwMode="auto">
              <a:xfrm>
                <a:off x="1242" y="3062"/>
                <a:ext cx="1136" cy="1040"/>
              </a:xfrm>
              <a:prstGeom prst="rect">
                <a:avLst/>
              </a:prstGeom>
              <a:noFill/>
              <a:ln w="9525">
                <a:noFill/>
                <a:miter lim="800000"/>
                <a:headEnd/>
                <a:tailEnd/>
              </a:ln>
            </p:spPr>
          </p:pic>
          <p:sp>
            <p:nvSpPr>
              <p:cNvPr id="70689" name="Text Box 33"/>
              <p:cNvSpPr txBox="1">
                <a:spLocks noChangeArrowheads="1"/>
              </p:cNvSpPr>
              <p:nvPr/>
            </p:nvSpPr>
            <p:spPr bwMode="auto">
              <a:xfrm>
                <a:off x="1259" y="3144"/>
                <a:ext cx="1102" cy="175"/>
              </a:xfrm>
              <a:prstGeom prst="rect">
                <a:avLst/>
              </a:prstGeom>
              <a:noFill/>
              <a:ln w="9525">
                <a:noFill/>
                <a:miter lim="800000"/>
                <a:headEnd/>
                <a:tailEnd/>
              </a:ln>
            </p:spPr>
            <p:txBody>
              <a:bodyPr wrap="none"/>
              <a:lstStyle/>
              <a:p>
                <a:r>
                  <a:rPr lang="en-US" sz="1000">
                    <a:solidFill>
                      <a:srgbClr val="000000"/>
                    </a:solidFill>
                    <a:latin typeface="Arial Narrow" pitchFamily="34" charset="0"/>
                  </a:rPr>
                  <a:t>MS SQL Server A</a:t>
                </a:r>
              </a:p>
            </p:txBody>
          </p:sp>
        </p:grpSp>
        <p:sp>
          <p:nvSpPr>
            <p:cNvPr id="70684" name="Rectangle 34"/>
            <p:cNvSpPr>
              <a:spLocks noChangeArrowheads="1"/>
            </p:cNvSpPr>
            <p:nvPr/>
          </p:nvSpPr>
          <p:spPr bwMode="auto">
            <a:xfrm>
              <a:off x="2736" y="3223"/>
              <a:ext cx="614" cy="142"/>
            </a:xfrm>
            <a:prstGeom prst="rect">
              <a:avLst/>
            </a:prstGeom>
            <a:gradFill rotWithShape="0">
              <a:gsLst>
                <a:gs pos="0">
                  <a:schemeClr val="bg1"/>
                </a:gs>
                <a:gs pos="100000">
                  <a:schemeClr val="accent2">
                    <a:alpha val="73000"/>
                  </a:schemeClr>
                </a:gs>
              </a:gsLst>
              <a:path path="rect">
                <a:fillToRect l="100000" t="100000"/>
              </a:path>
            </a:gradFill>
            <a:ln w="9525">
              <a:solidFill>
                <a:schemeClr val="tx1"/>
              </a:solidFill>
              <a:miter lim="800000"/>
              <a:headEnd type="none" w="med" len="lg"/>
              <a:tailEnd/>
            </a:ln>
          </p:spPr>
          <p:txBody>
            <a:bodyPr wrap="none" anchor="ctr"/>
            <a:lstStyle/>
            <a:p>
              <a:pPr eaLnBrk="0" hangingPunct="0"/>
              <a:r>
                <a:rPr lang="en-US" sz="1000">
                  <a:solidFill>
                    <a:srgbClr val="000000"/>
                  </a:solidFill>
                  <a:latin typeface="Arial Narrow" pitchFamily="34" charset="0"/>
                </a:rPr>
                <a:t>dwh</a:t>
              </a:r>
            </a:p>
          </p:txBody>
        </p:sp>
        <p:grpSp>
          <p:nvGrpSpPr>
            <p:cNvPr id="13" name="Group 35"/>
            <p:cNvGrpSpPr>
              <a:grpSpLocks/>
            </p:cNvGrpSpPr>
            <p:nvPr/>
          </p:nvGrpSpPr>
          <p:grpSpPr bwMode="auto">
            <a:xfrm>
              <a:off x="2346" y="2588"/>
              <a:ext cx="1394" cy="1552"/>
              <a:chOff x="2346" y="2588"/>
              <a:chExt cx="1394" cy="1552"/>
            </a:xfrm>
          </p:grpSpPr>
          <p:sp>
            <p:nvSpPr>
              <p:cNvPr id="70686" name="Rectangle 36"/>
              <p:cNvSpPr>
                <a:spLocks noChangeArrowheads="1"/>
              </p:cNvSpPr>
              <p:nvPr/>
            </p:nvSpPr>
            <p:spPr bwMode="auto">
              <a:xfrm>
                <a:off x="2346" y="2588"/>
                <a:ext cx="1394" cy="1445"/>
              </a:xfrm>
              <a:prstGeom prst="rect">
                <a:avLst/>
              </a:prstGeom>
              <a:noFill/>
              <a:ln w="15875">
                <a:solidFill>
                  <a:schemeClr val="tx1"/>
                </a:solidFill>
                <a:prstDash val="sysDot"/>
                <a:miter lim="800000"/>
                <a:headEnd type="none" w="med" len="lg"/>
                <a:tailEnd/>
              </a:ln>
            </p:spPr>
            <p:txBody>
              <a:bodyPr wrap="none" anchor="ctr"/>
              <a:lstStyle/>
              <a:p>
                <a:pPr>
                  <a:buClr>
                    <a:srgbClr val="FD0000"/>
                  </a:buClr>
                </a:pPr>
                <a:endParaRPr lang="it-IT">
                  <a:solidFill>
                    <a:srgbClr val="000000"/>
                  </a:solidFill>
                </a:endParaRPr>
              </a:p>
            </p:txBody>
          </p:sp>
          <p:sp>
            <p:nvSpPr>
              <p:cNvPr id="70687" name="Text Box 37"/>
              <p:cNvSpPr txBox="1">
                <a:spLocks noChangeArrowheads="1"/>
              </p:cNvSpPr>
              <p:nvPr/>
            </p:nvSpPr>
            <p:spPr bwMode="auto">
              <a:xfrm>
                <a:off x="2446" y="3947"/>
                <a:ext cx="1083" cy="193"/>
              </a:xfrm>
              <a:prstGeom prst="rect">
                <a:avLst/>
              </a:prstGeom>
              <a:solidFill>
                <a:schemeClr val="bg1"/>
              </a:solidFill>
              <a:ln w="9525">
                <a:noFill/>
                <a:miter lim="800000"/>
                <a:headEnd type="none" w="med" len="lg"/>
                <a:tailEnd/>
              </a:ln>
            </p:spPr>
            <p:txBody>
              <a:bodyPr wrap="none" lIns="92075" tIns="46038" rIns="92075" bIns="46038" anchor="ctr">
                <a:spAutoFit/>
              </a:bodyPr>
              <a:lstStyle/>
              <a:p>
                <a:pPr eaLnBrk="0" hangingPunct="0"/>
                <a:r>
                  <a:rPr lang="en-US" sz="1200">
                    <a:solidFill>
                      <a:srgbClr val="000000"/>
                    </a:solidFill>
                    <a:latin typeface="Arial Narrow" pitchFamily="34" charset="0"/>
                  </a:rPr>
                  <a:t>Production site: Tokyo</a:t>
                </a:r>
              </a:p>
            </p:txBody>
          </p:sp>
        </p:grpSp>
      </p:grpSp>
      <p:sp>
        <p:nvSpPr>
          <p:cNvPr id="1236006" name="Rectangle 38"/>
          <p:cNvSpPr>
            <a:spLocks noChangeArrowheads="1"/>
          </p:cNvSpPr>
          <p:nvPr/>
        </p:nvSpPr>
        <p:spPr bwMode="auto">
          <a:xfrm>
            <a:off x="4049713" y="982663"/>
            <a:ext cx="2049462" cy="820737"/>
          </a:xfrm>
          <a:prstGeom prst="rect">
            <a:avLst/>
          </a:prstGeom>
          <a:gradFill rotWithShape="0">
            <a:gsLst>
              <a:gs pos="0">
                <a:schemeClr val="bg1"/>
              </a:gs>
              <a:gs pos="100000">
                <a:schemeClr val="folHlink">
                  <a:alpha val="73000"/>
                </a:schemeClr>
              </a:gs>
            </a:gsLst>
            <a:path path="rect">
              <a:fillToRect l="100000" t="100000"/>
            </a:path>
          </a:gradFill>
          <a:ln w="9525">
            <a:solidFill>
              <a:schemeClr val="tx1"/>
            </a:solidFill>
            <a:miter lim="800000"/>
            <a:headEnd type="none" w="med" len="lg"/>
            <a:tailEnd/>
          </a:ln>
        </p:spPr>
        <p:txBody>
          <a:bodyPr wrap="none" anchor="ctr"/>
          <a:lstStyle/>
          <a:p>
            <a:pPr eaLnBrk="0" hangingPunct="0"/>
            <a:r>
              <a:rPr lang="en-US" b="0">
                <a:solidFill>
                  <a:srgbClr val="000000"/>
                </a:solidFill>
                <a:latin typeface="Arial Narrow" pitchFamily="34" charset="0"/>
              </a:rPr>
              <a:t>Datawarehouse</a:t>
            </a:r>
          </a:p>
          <a:p>
            <a:pPr eaLnBrk="0" hangingPunct="0"/>
            <a:r>
              <a:rPr lang="en-US" sz="1800" b="0">
                <a:solidFill>
                  <a:srgbClr val="000000"/>
                </a:solidFill>
                <a:latin typeface="Arial Narrow" pitchFamily="34" charset="0"/>
              </a:rPr>
              <a:t>(Logical Schema)</a:t>
            </a:r>
          </a:p>
        </p:txBody>
      </p:sp>
      <p:grpSp>
        <p:nvGrpSpPr>
          <p:cNvPr id="14" name="Group 39"/>
          <p:cNvGrpSpPr>
            <a:grpSpLocks/>
          </p:cNvGrpSpPr>
          <p:nvPr/>
        </p:nvGrpSpPr>
        <p:grpSpPr bwMode="auto">
          <a:xfrm>
            <a:off x="3371850" y="1803400"/>
            <a:ext cx="1722438" cy="2603500"/>
            <a:chOff x="1860" y="1136"/>
            <a:chExt cx="1349" cy="2210"/>
          </a:xfrm>
        </p:grpSpPr>
        <p:sp>
          <p:nvSpPr>
            <p:cNvPr id="70680" name="Line 40"/>
            <p:cNvSpPr>
              <a:spLocks noChangeShapeType="1"/>
            </p:cNvSpPr>
            <p:nvPr/>
          </p:nvSpPr>
          <p:spPr bwMode="auto">
            <a:xfrm flipH="1">
              <a:off x="1860" y="1136"/>
              <a:ext cx="1349" cy="2210"/>
            </a:xfrm>
            <a:prstGeom prst="line">
              <a:avLst/>
            </a:prstGeom>
            <a:noFill/>
            <a:ln w="15875">
              <a:solidFill>
                <a:schemeClr val="tx1"/>
              </a:solidFill>
              <a:prstDash val="dashDot"/>
              <a:round/>
              <a:headEnd type="oval" w="lg" len="lg"/>
              <a:tailEnd type="stealth" w="lg" len="lg"/>
            </a:ln>
          </p:spPr>
          <p:txBody>
            <a:bodyPr wrap="none" lIns="92075" tIns="46038" rIns="92075" bIns="46038" anchor="ctr"/>
            <a:lstStyle/>
            <a:p>
              <a:endParaRPr lang="it-IT"/>
            </a:p>
          </p:txBody>
        </p:sp>
        <p:sp>
          <p:nvSpPr>
            <p:cNvPr id="70681" name="Text Box 41"/>
            <p:cNvSpPr txBox="1">
              <a:spLocks noChangeArrowheads="1"/>
            </p:cNvSpPr>
            <p:nvPr/>
          </p:nvSpPr>
          <p:spPr bwMode="auto">
            <a:xfrm rot="-3460474">
              <a:off x="2046" y="1711"/>
              <a:ext cx="1198" cy="311"/>
            </a:xfrm>
            <a:prstGeom prst="rect">
              <a:avLst/>
            </a:prstGeom>
            <a:noFill/>
            <a:ln w="9525">
              <a:noFill/>
              <a:miter lim="800000"/>
              <a:headEnd type="none" w="med" len="lg"/>
              <a:tailEnd/>
            </a:ln>
          </p:spPr>
          <p:txBody>
            <a:bodyPr wrap="none" lIns="92075" tIns="46038" rIns="92075" bIns="46038">
              <a:spAutoFit/>
            </a:bodyPr>
            <a:lstStyle/>
            <a:p>
              <a:pPr eaLnBrk="0" hangingPunct="0"/>
              <a:r>
                <a:rPr lang="en-US" b="0">
                  <a:solidFill>
                    <a:srgbClr val="000000"/>
                  </a:solidFill>
                  <a:latin typeface="Arial Narrow" pitchFamily="34" charset="0"/>
                </a:rPr>
                <a:t>Development</a:t>
              </a:r>
            </a:p>
          </p:txBody>
        </p:sp>
      </p:grpSp>
      <p:grpSp>
        <p:nvGrpSpPr>
          <p:cNvPr id="15" name="Group 42"/>
          <p:cNvGrpSpPr>
            <a:grpSpLocks/>
          </p:cNvGrpSpPr>
          <p:nvPr/>
        </p:nvGrpSpPr>
        <p:grpSpPr bwMode="auto">
          <a:xfrm>
            <a:off x="5094288" y="1803400"/>
            <a:ext cx="2201862" cy="2613025"/>
            <a:chOff x="3209" y="1136"/>
            <a:chExt cx="1573" cy="2210"/>
          </a:xfrm>
        </p:grpSpPr>
        <p:sp>
          <p:nvSpPr>
            <p:cNvPr id="70678" name="Line 43"/>
            <p:cNvSpPr>
              <a:spLocks noChangeShapeType="1"/>
            </p:cNvSpPr>
            <p:nvPr/>
          </p:nvSpPr>
          <p:spPr bwMode="auto">
            <a:xfrm>
              <a:off x="3209" y="1136"/>
              <a:ext cx="1573" cy="2210"/>
            </a:xfrm>
            <a:prstGeom prst="line">
              <a:avLst/>
            </a:prstGeom>
            <a:noFill/>
            <a:ln w="15875">
              <a:solidFill>
                <a:schemeClr val="tx1"/>
              </a:solidFill>
              <a:prstDash val="lgDashDot"/>
              <a:round/>
              <a:headEnd type="oval" w="lg" len="lg"/>
              <a:tailEnd type="stealth" w="lg" len="lg"/>
            </a:ln>
          </p:spPr>
          <p:txBody>
            <a:bodyPr wrap="none" lIns="92075" tIns="46038" rIns="92075" bIns="46038" anchor="ctr"/>
            <a:lstStyle/>
            <a:p>
              <a:endParaRPr lang="it-IT"/>
            </a:p>
          </p:txBody>
        </p:sp>
        <p:sp>
          <p:nvSpPr>
            <p:cNvPr id="70679" name="Text Box 44"/>
            <p:cNvSpPr txBox="1">
              <a:spLocks noChangeArrowheads="1"/>
            </p:cNvSpPr>
            <p:nvPr/>
          </p:nvSpPr>
          <p:spPr bwMode="auto">
            <a:xfrm rot="3362076">
              <a:off x="3585" y="1923"/>
              <a:ext cx="705" cy="284"/>
            </a:xfrm>
            <a:prstGeom prst="rect">
              <a:avLst/>
            </a:prstGeom>
            <a:noFill/>
            <a:ln w="9525">
              <a:noFill/>
              <a:miter lim="800000"/>
              <a:headEnd type="none" w="med" len="lg"/>
              <a:tailEnd/>
            </a:ln>
          </p:spPr>
          <p:txBody>
            <a:bodyPr wrap="none" lIns="92075" tIns="46038" rIns="92075" bIns="46038">
              <a:spAutoFit/>
            </a:bodyPr>
            <a:lstStyle/>
            <a:p>
              <a:pPr eaLnBrk="0" hangingPunct="0"/>
              <a:r>
                <a:rPr lang="en-US" b="0">
                  <a:solidFill>
                    <a:srgbClr val="000000"/>
                  </a:solidFill>
                  <a:latin typeface="Arial Narrow" pitchFamily="34" charset="0"/>
                </a:rPr>
                <a:t>Boston</a:t>
              </a:r>
            </a:p>
          </p:txBody>
        </p:sp>
      </p:grpSp>
      <p:grpSp>
        <p:nvGrpSpPr>
          <p:cNvPr id="16" name="Group 45"/>
          <p:cNvGrpSpPr>
            <a:grpSpLocks/>
          </p:cNvGrpSpPr>
          <p:nvPr/>
        </p:nvGrpSpPr>
        <p:grpSpPr bwMode="auto">
          <a:xfrm>
            <a:off x="5075238" y="1803400"/>
            <a:ext cx="466725" cy="2522538"/>
            <a:chOff x="3209" y="1136"/>
            <a:chExt cx="282" cy="2153"/>
          </a:xfrm>
        </p:grpSpPr>
        <p:sp>
          <p:nvSpPr>
            <p:cNvPr id="70676" name="Line 46"/>
            <p:cNvSpPr>
              <a:spLocks noChangeShapeType="1"/>
            </p:cNvSpPr>
            <p:nvPr/>
          </p:nvSpPr>
          <p:spPr bwMode="auto">
            <a:xfrm>
              <a:off x="3209" y="1136"/>
              <a:ext cx="28" cy="2153"/>
            </a:xfrm>
            <a:prstGeom prst="line">
              <a:avLst/>
            </a:prstGeom>
            <a:noFill/>
            <a:ln w="15875">
              <a:solidFill>
                <a:schemeClr val="tx1"/>
              </a:solidFill>
              <a:prstDash val="lgDashDot"/>
              <a:round/>
              <a:headEnd type="oval" w="lg" len="lg"/>
              <a:tailEnd type="stealth" w="lg" len="lg"/>
            </a:ln>
          </p:spPr>
          <p:txBody>
            <a:bodyPr wrap="none" lIns="92075" tIns="46038" rIns="92075" bIns="46038" anchor="ctr"/>
            <a:lstStyle/>
            <a:p>
              <a:endParaRPr lang="it-IT"/>
            </a:p>
          </p:txBody>
        </p:sp>
        <p:sp>
          <p:nvSpPr>
            <p:cNvPr id="70677" name="Text Box 47"/>
            <p:cNvSpPr txBox="1">
              <a:spLocks noChangeArrowheads="1"/>
            </p:cNvSpPr>
            <p:nvPr/>
          </p:nvSpPr>
          <p:spPr bwMode="auto">
            <a:xfrm rot="5129583">
              <a:off x="3050" y="1944"/>
              <a:ext cx="642" cy="240"/>
            </a:xfrm>
            <a:prstGeom prst="rect">
              <a:avLst/>
            </a:prstGeom>
            <a:noFill/>
            <a:ln w="9525">
              <a:noFill/>
              <a:miter lim="800000"/>
              <a:headEnd type="none" w="med" len="lg"/>
              <a:tailEnd/>
            </a:ln>
          </p:spPr>
          <p:txBody>
            <a:bodyPr wrap="none" lIns="92075" tIns="46038" rIns="92075" bIns="46038">
              <a:spAutoFit/>
            </a:bodyPr>
            <a:lstStyle/>
            <a:p>
              <a:pPr eaLnBrk="0" hangingPunct="0"/>
              <a:r>
                <a:rPr lang="en-US" b="0">
                  <a:solidFill>
                    <a:srgbClr val="000000"/>
                  </a:solidFill>
                  <a:latin typeface="Arial Narrow" pitchFamily="34" charset="0"/>
                </a:rPr>
                <a:t>Tokyo</a:t>
              </a:r>
            </a:p>
          </p:txBody>
        </p:sp>
      </p:grpSp>
      <p:grpSp>
        <p:nvGrpSpPr>
          <p:cNvPr id="17" name="Group 48"/>
          <p:cNvGrpSpPr>
            <a:grpSpLocks/>
          </p:cNvGrpSpPr>
          <p:nvPr/>
        </p:nvGrpSpPr>
        <p:grpSpPr bwMode="auto">
          <a:xfrm>
            <a:off x="676275" y="1677988"/>
            <a:ext cx="7840663" cy="396875"/>
            <a:chOff x="426" y="1057"/>
            <a:chExt cx="4939" cy="250"/>
          </a:xfrm>
        </p:grpSpPr>
        <p:sp>
          <p:nvSpPr>
            <p:cNvPr id="70674" name="Line 49"/>
            <p:cNvSpPr>
              <a:spLocks noChangeShapeType="1"/>
            </p:cNvSpPr>
            <p:nvPr/>
          </p:nvSpPr>
          <p:spPr bwMode="auto">
            <a:xfrm>
              <a:off x="426" y="1307"/>
              <a:ext cx="4939" cy="0"/>
            </a:xfrm>
            <a:prstGeom prst="line">
              <a:avLst/>
            </a:prstGeom>
            <a:noFill/>
            <a:ln w="9525" cap="rnd">
              <a:solidFill>
                <a:schemeClr val="tx1"/>
              </a:solidFill>
              <a:prstDash val="sysDot"/>
              <a:round/>
              <a:headEnd type="none" w="med" len="lg"/>
              <a:tailEnd/>
            </a:ln>
          </p:spPr>
          <p:txBody>
            <a:bodyPr wrap="none" lIns="92075" tIns="46038" rIns="92075" bIns="46038" anchor="ctr"/>
            <a:lstStyle/>
            <a:p>
              <a:endParaRPr lang="it-IT"/>
            </a:p>
          </p:txBody>
        </p:sp>
        <p:sp>
          <p:nvSpPr>
            <p:cNvPr id="70675" name="Text Box 50"/>
            <p:cNvSpPr txBox="1">
              <a:spLocks noChangeArrowheads="1"/>
            </p:cNvSpPr>
            <p:nvPr/>
          </p:nvSpPr>
          <p:spPr bwMode="auto">
            <a:xfrm>
              <a:off x="480" y="1057"/>
              <a:ext cx="1269" cy="250"/>
            </a:xfrm>
            <a:prstGeom prst="rect">
              <a:avLst/>
            </a:prstGeom>
            <a:noFill/>
            <a:ln w="9525">
              <a:noFill/>
              <a:miter lim="800000"/>
              <a:headEnd type="none" w="med" len="lg"/>
              <a:tailEnd/>
            </a:ln>
          </p:spPr>
          <p:txBody>
            <a:bodyPr wrap="none" lIns="92075" tIns="46038" rIns="92075" bIns="46038">
              <a:spAutoFit/>
            </a:bodyPr>
            <a:lstStyle/>
            <a:p>
              <a:pPr eaLnBrk="0" hangingPunct="0"/>
              <a:r>
                <a:rPr lang="en-US" b="0">
                  <a:solidFill>
                    <a:srgbClr val="000000"/>
                  </a:solidFill>
                  <a:latin typeface="Arial Narrow" pitchFamily="34" charset="0"/>
                </a:rPr>
                <a:t>Logical Architecture</a:t>
              </a:r>
            </a:p>
          </p:txBody>
        </p:sp>
      </p:grpSp>
      <p:sp>
        <p:nvSpPr>
          <p:cNvPr id="1236019" name="Text Box 51"/>
          <p:cNvSpPr txBox="1">
            <a:spLocks noChangeArrowheads="1"/>
          </p:cNvSpPr>
          <p:nvPr/>
        </p:nvSpPr>
        <p:spPr bwMode="auto">
          <a:xfrm>
            <a:off x="1289050" y="2713038"/>
            <a:ext cx="1006475" cy="396875"/>
          </a:xfrm>
          <a:prstGeom prst="rect">
            <a:avLst/>
          </a:prstGeom>
          <a:noFill/>
          <a:ln w="9525">
            <a:noFill/>
            <a:miter lim="800000"/>
            <a:headEnd type="none" w="med" len="lg"/>
            <a:tailEnd/>
          </a:ln>
        </p:spPr>
        <p:txBody>
          <a:bodyPr wrap="none" lIns="92075" tIns="46038" rIns="92075" bIns="46038">
            <a:spAutoFit/>
          </a:bodyPr>
          <a:lstStyle/>
          <a:p>
            <a:pPr eaLnBrk="0" hangingPunct="0"/>
            <a:r>
              <a:rPr lang="en-US" b="0">
                <a:solidFill>
                  <a:srgbClr val="000000"/>
                </a:solidFill>
                <a:latin typeface="Arial Narrow" pitchFamily="34" charset="0"/>
              </a:rPr>
              <a:t>Contexts</a:t>
            </a:r>
          </a:p>
        </p:txBody>
      </p:sp>
      <p:grpSp>
        <p:nvGrpSpPr>
          <p:cNvPr id="18" name="Group 52"/>
          <p:cNvGrpSpPr>
            <a:grpSpLocks/>
          </p:cNvGrpSpPr>
          <p:nvPr/>
        </p:nvGrpSpPr>
        <p:grpSpPr bwMode="auto">
          <a:xfrm>
            <a:off x="701675" y="3430588"/>
            <a:ext cx="7867650" cy="396875"/>
            <a:chOff x="442" y="2407"/>
            <a:chExt cx="4956" cy="250"/>
          </a:xfrm>
        </p:grpSpPr>
        <p:sp>
          <p:nvSpPr>
            <p:cNvPr id="70672" name="Line 53"/>
            <p:cNvSpPr>
              <a:spLocks noChangeShapeType="1"/>
            </p:cNvSpPr>
            <p:nvPr/>
          </p:nvSpPr>
          <p:spPr bwMode="auto">
            <a:xfrm>
              <a:off x="459" y="2420"/>
              <a:ext cx="4939" cy="0"/>
            </a:xfrm>
            <a:prstGeom prst="line">
              <a:avLst/>
            </a:prstGeom>
            <a:noFill/>
            <a:ln w="9525" cap="rnd">
              <a:solidFill>
                <a:schemeClr val="tx1"/>
              </a:solidFill>
              <a:prstDash val="sysDot"/>
              <a:round/>
              <a:headEnd type="none" w="med" len="lg"/>
              <a:tailEnd/>
            </a:ln>
          </p:spPr>
          <p:txBody>
            <a:bodyPr wrap="none" lIns="92075" tIns="46038" rIns="92075" bIns="46038" anchor="ctr"/>
            <a:lstStyle/>
            <a:p>
              <a:endParaRPr lang="it-IT"/>
            </a:p>
          </p:txBody>
        </p:sp>
        <p:sp>
          <p:nvSpPr>
            <p:cNvPr id="70673" name="Text Box 54"/>
            <p:cNvSpPr txBox="1">
              <a:spLocks noChangeArrowheads="1"/>
            </p:cNvSpPr>
            <p:nvPr/>
          </p:nvSpPr>
          <p:spPr bwMode="auto">
            <a:xfrm>
              <a:off x="442" y="2407"/>
              <a:ext cx="1343" cy="250"/>
            </a:xfrm>
            <a:prstGeom prst="rect">
              <a:avLst/>
            </a:prstGeom>
            <a:noFill/>
            <a:ln w="9525">
              <a:noFill/>
              <a:miter lim="800000"/>
              <a:headEnd type="none" w="med" len="lg"/>
              <a:tailEnd/>
            </a:ln>
          </p:spPr>
          <p:txBody>
            <a:bodyPr wrap="none" lIns="92075" tIns="46038" rIns="92075" bIns="46038">
              <a:spAutoFit/>
            </a:bodyPr>
            <a:lstStyle/>
            <a:p>
              <a:pPr eaLnBrk="0" hangingPunct="0"/>
              <a:r>
                <a:rPr lang="en-US" b="0">
                  <a:solidFill>
                    <a:srgbClr val="000000"/>
                  </a:solidFill>
                  <a:latin typeface="Arial Narrow" pitchFamily="34" charset="0"/>
                </a:rPr>
                <a:t>Physical Architecture</a:t>
              </a:r>
            </a:p>
          </p:txBody>
        </p:sp>
      </p:grpSp>
      <p:grpSp>
        <p:nvGrpSpPr>
          <p:cNvPr id="19" name="Group 63"/>
          <p:cNvGrpSpPr>
            <a:grpSpLocks/>
          </p:cNvGrpSpPr>
          <p:nvPr/>
        </p:nvGrpSpPr>
        <p:grpSpPr bwMode="auto">
          <a:xfrm>
            <a:off x="6241774" y="669235"/>
            <a:ext cx="728870" cy="868017"/>
            <a:chOff x="1036" y="886"/>
            <a:chExt cx="477" cy="648"/>
          </a:xfrm>
        </p:grpSpPr>
        <p:pic>
          <p:nvPicPr>
            <p:cNvPr id="55" name="Picture 64"/>
            <p:cNvPicPr>
              <a:picLocks noChangeAspect="1" noChangeArrowheads="1"/>
            </p:cNvPicPr>
            <p:nvPr/>
          </p:nvPicPr>
          <p:blipFill>
            <a:blip r:embed="rId6" cstate="print"/>
            <a:srcRect/>
            <a:stretch>
              <a:fillRect/>
            </a:stretch>
          </p:blipFill>
          <p:spPr bwMode="auto">
            <a:xfrm>
              <a:off x="1048" y="886"/>
              <a:ext cx="453" cy="453"/>
            </a:xfrm>
            <a:prstGeom prst="rect">
              <a:avLst/>
            </a:prstGeom>
            <a:noFill/>
            <a:ln w="9525">
              <a:noFill/>
              <a:miter lim="800000"/>
              <a:headEnd/>
              <a:tailEnd/>
            </a:ln>
          </p:spPr>
        </p:pic>
        <p:sp>
          <p:nvSpPr>
            <p:cNvPr id="56" name="Text Box 65"/>
            <p:cNvSpPr txBox="1">
              <a:spLocks noChangeArrowheads="1"/>
            </p:cNvSpPr>
            <p:nvPr/>
          </p:nvSpPr>
          <p:spPr bwMode="auto">
            <a:xfrm>
              <a:off x="1036" y="1325"/>
              <a:ext cx="477" cy="209"/>
            </a:xfrm>
            <a:prstGeom prst="rect">
              <a:avLst/>
            </a:prstGeom>
            <a:noFill/>
            <a:ln w="15875">
              <a:noFill/>
              <a:miter lim="800000"/>
              <a:headEnd type="none" w="med" len="lg"/>
              <a:tailEnd/>
            </a:ln>
          </p:spPr>
          <p:txBody>
            <a:bodyPr lIns="0" rIns="0">
              <a:spAutoFit/>
            </a:bodyPr>
            <a:lstStyle/>
            <a:p>
              <a:pPr eaLnBrk="0" hangingPunct="0">
                <a:lnSpc>
                  <a:spcPct val="100000"/>
                </a:lnSpc>
                <a:spcBef>
                  <a:spcPct val="0"/>
                </a:spcBef>
                <a:buClrTx/>
              </a:pPr>
              <a:r>
                <a:rPr lang="en-US">
                  <a:latin typeface="Arial Narrow" pitchFamily="34" charset="0"/>
                  <a:ea typeface="Osaka"/>
                  <a:cs typeface="Osaka"/>
                </a:rPr>
                <a:t>Agent</a:t>
              </a:r>
            </a:p>
          </p:txBody>
        </p:sp>
      </p:grpSp>
      <p:sp>
        <p:nvSpPr>
          <p:cNvPr id="57" name="Rounded Rectangle 56"/>
          <p:cNvSpPr/>
          <p:nvPr/>
        </p:nvSpPr>
        <p:spPr bwMode="auto">
          <a:xfrm>
            <a:off x="6374296" y="1709530"/>
            <a:ext cx="2120348" cy="1022267"/>
          </a:xfrm>
          <a:prstGeom prst="round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r>
              <a:rPr kumimoji="0" lang="it-IT" sz="2000" b="1" i="0" u="none" strike="noStrike" cap="none" normalizeH="0" baseline="0" dirty="0" smtClean="0">
                <a:ln>
                  <a:noFill/>
                </a:ln>
                <a:solidFill>
                  <a:schemeClr val="tx1"/>
                </a:solidFill>
                <a:effectLst/>
                <a:latin typeface="Arial" charset="0"/>
              </a:rPr>
              <a:t>Direct deployment at run time!</a:t>
            </a:r>
          </a:p>
        </p:txBody>
      </p:sp>
    </p:spTree>
    <p:custDataLst>
      <p:tags r:id="rId1"/>
    </p:custDataLst>
  </p:cSld>
  <p:clrMapOvr>
    <a:masterClrMapping/>
  </p:clrMapOvr>
  <p:transition spd="med"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checkerboard(across)">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checkerboard(across)">
                                      <p:cBhvr>
                                        <p:cTn id="21" dur="500"/>
                                        <p:tgtEl>
                                          <p:spTgt spid="17"/>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236006"/>
                                        </p:tgtEl>
                                        <p:attrNameLst>
                                          <p:attrName>style.visibility</p:attrName>
                                        </p:attrNameLst>
                                      </p:cBhvr>
                                      <p:to>
                                        <p:strVal val="visible"/>
                                      </p:to>
                                    </p:set>
                                    <p:animEffect transition="in" filter="fade">
                                      <p:cBhvr>
                                        <p:cTn id="25" dur="500"/>
                                        <p:tgtEl>
                                          <p:spTgt spid="1236006"/>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1236019"/>
                                        </p:tgtEl>
                                        <p:attrNameLst>
                                          <p:attrName>style.visibility</p:attrName>
                                        </p:attrNameLst>
                                      </p:cBhvr>
                                      <p:to>
                                        <p:strVal val="visible"/>
                                      </p:to>
                                    </p:set>
                                    <p:animEffect transition="in" filter="checkerboard(across)">
                                      <p:cBhvr>
                                        <p:cTn id="30" dur="500"/>
                                        <p:tgtEl>
                                          <p:spTgt spid="1236019"/>
                                        </p:tgtEl>
                                      </p:cBhvr>
                                    </p:animEffect>
                                  </p:childTnLst>
                                </p:cTn>
                              </p:par>
                            </p:childTnLst>
                          </p:cTn>
                        </p:par>
                        <p:par>
                          <p:cTn id="31" fill="hold">
                            <p:stCondLst>
                              <p:cond delay="500"/>
                            </p:stCondLst>
                            <p:childTnLst>
                              <p:par>
                                <p:cTn id="32" presetID="22" presetClass="entr" presetSubtype="1"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1000"/>
                                        <p:tgtEl>
                                          <p:spTgt spid="14"/>
                                        </p:tgtEl>
                                      </p:cBhvr>
                                    </p:animEffect>
                                  </p:childTnLst>
                                </p:cTn>
                              </p:par>
                            </p:childTnLst>
                          </p:cTn>
                        </p:par>
                        <p:par>
                          <p:cTn id="35" fill="hold">
                            <p:stCondLst>
                              <p:cond delay="1500"/>
                            </p:stCondLst>
                            <p:childTnLst>
                              <p:par>
                                <p:cTn id="36" presetID="22" presetClass="entr" presetSubtype="1"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1000"/>
                                        <p:tgtEl>
                                          <p:spTgt spid="16"/>
                                        </p:tgtEl>
                                      </p:cBhvr>
                                    </p:animEffect>
                                  </p:childTnLst>
                                </p:cTn>
                              </p:par>
                            </p:childTnLst>
                          </p:cTn>
                        </p:par>
                        <p:par>
                          <p:cTn id="39" fill="hold">
                            <p:stCondLst>
                              <p:cond delay="2500"/>
                            </p:stCondLst>
                            <p:childTnLst>
                              <p:par>
                                <p:cTn id="40" presetID="22" presetClass="entr" presetSubtype="1"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10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7">
                                            <p:bg/>
                                          </p:spTgt>
                                        </p:tgtEl>
                                        <p:attrNameLst>
                                          <p:attrName>style.visibility</p:attrName>
                                        </p:attrNameLst>
                                      </p:cBhvr>
                                      <p:to>
                                        <p:strVal val="visible"/>
                                      </p:to>
                                    </p:set>
                                    <p:animEffect transition="in" filter="fade">
                                      <p:cBhvr>
                                        <p:cTn id="47" dur="2000"/>
                                        <p:tgtEl>
                                          <p:spTgt spid="57">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7">
                                            <p:txEl>
                                              <p:pRg st="0" end="0"/>
                                            </p:txEl>
                                          </p:spTgt>
                                        </p:tgtEl>
                                        <p:attrNameLst>
                                          <p:attrName>style.visibility</p:attrName>
                                        </p:attrNameLst>
                                      </p:cBhvr>
                                      <p:to>
                                        <p:strVal val="visible"/>
                                      </p:to>
                                    </p:set>
                                    <p:animEffect transition="in" filter="fade">
                                      <p:cBhvr>
                                        <p:cTn id="50" dur="2000"/>
                                        <p:tgtEl>
                                          <p:spTgt spid="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6006" grpId="0" animBg="1"/>
      <p:bldP spid="1236019" grpId="0"/>
      <p:bldP spid="57" grpId="0"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762000" y="228600"/>
            <a:ext cx="7772400" cy="1143000"/>
          </a:xfrm>
        </p:spPr>
        <p:txBody>
          <a:bodyPr/>
          <a:lstStyle/>
          <a:p>
            <a:r>
              <a:rPr lang="en-US" sz="2000" dirty="0" smtClean="0"/>
              <a:t>Oracle Data Integration</a:t>
            </a:r>
            <a:br>
              <a:rPr lang="en-US" sz="2000" dirty="0" smtClean="0"/>
            </a:br>
            <a:r>
              <a:rPr lang="en-US" sz="1600" b="0" dirty="0" smtClean="0">
                <a:solidFill>
                  <a:srgbClr val="FF0000"/>
                </a:solidFill>
              </a:rPr>
              <a:t>The solution for enterprise-wide real-time data</a:t>
            </a:r>
          </a:p>
        </p:txBody>
      </p:sp>
      <p:grpSp>
        <p:nvGrpSpPr>
          <p:cNvPr id="2" name="Circular Arrow 25"/>
          <p:cNvGrpSpPr>
            <a:grpSpLocks/>
          </p:cNvGrpSpPr>
          <p:nvPr/>
        </p:nvGrpSpPr>
        <p:grpSpPr bwMode="auto">
          <a:xfrm>
            <a:off x="2816235" y="3054351"/>
            <a:ext cx="3090863" cy="1627188"/>
            <a:chOff x="1774" y="1905"/>
            <a:chExt cx="1947" cy="1025"/>
          </a:xfrm>
        </p:grpSpPr>
        <p:pic>
          <p:nvPicPr>
            <p:cNvPr id="71721" name="Circular Arrow 25"/>
            <p:cNvPicPr>
              <a:picLocks noChangeArrowheads="1"/>
            </p:cNvPicPr>
            <p:nvPr/>
          </p:nvPicPr>
          <p:blipFill>
            <a:blip r:embed="rId3" cstate="print"/>
            <a:srcRect/>
            <a:stretch>
              <a:fillRect/>
            </a:stretch>
          </p:blipFill>
          <p:spPr bwMode="auto">
            <a:xfrm>
              <a:off x="1774" y="1905"/>
              <a:ext cx="1947" cy="1025"/>
            </a:xfrm>
            <a:prstGeom prst="rect">
              <a:avLst/>
            </a:prstGeom>
            <a:noFill/>
            <a:ln w="9525">
              <a:noFill/>
              <a:miter lim="800000"/>
              <a:headEnd/>
              <a:tailEnd/>
            </a:ln>
          </p:spPr>
        </p:pic>
        <p:sp>
          <p:nvSpPr>
            <p:cNvPr id="71722" name="Text Box 5"/>
            <p:cNvSpPr txBox="1">
              <a:spLocks noChangeArrowheads="1"/>
            </p:cNvSpPr>
            <p:nvPr/>
          </p:nvSpPr>
          <p:spPr bwMode="auto">
            <a:xfrm rot="10800000">
              <a:off x="2189" y="1293"/>
              <a:ext cx="1242" cy="1315"/>
            </a:xfrm>
            <a:prstGeom prst="rect">
              <a:avLst/>
            </a:prstGeom>
            <a:noFill/>
            <a:ln w="9525">
              <a:noFill/>
              <a:miter lim="800000"/>
              <a:headEnd/>
              <a:tailEnd/>
            </a:ln>
          </p:spPr>
          <p:txBody>
            <a:bodyPr rot="10800000" lIns="0" tIns="0" rIns="0" bIns="0"/>
            <a:lstStyle/>
            <a:p>
              <a:pPr>
                <a:lnSpc>
                  <a:spcPct val="85000"/>
                </a:lnSpc>
                <a:buClr>
                  <a:srgbClr val="667263"/>
                </a:buClr>
              </a:pPr>
              <a:endParaRPr lang="it-IT" sz="1200" b="0" dirty="0">
                <a:solidFill>
                  <a:srgbClr val="FFFFFF"/>
                </a:solidFill>
              </a:endParaRPr>
            </a:p>
          </p:txBody>
        </p:sp>
      </p:grpSp>
      <p:sp>
        <p:nvSpPr>
          <p:cNvPr id="12" name="TextBox 11"/>
          <p:cNvSpPr txBox="1"/>
          <p:nvPr/>
        </p:nvSpPr>
        <p:spPr>
          <a:xfrm>
            <a:off x="654050" y="5336392"/>
            <a:ext cx="7924800" cy="590923"/>
          </a:xfrm>
          <a:prstGeom prst="rect">
            <a:avLst/>
          </a:prstGeom>
        </p:spPr>
        <p:style>
          <a:lnRef idx="0">
            <a:schemeClr val="accent3"/>
          </a:lnRef>
          <a:fillRef idx="3">
            <a:schemeClr val="accent3"/>
          </a:fillRef>
          <a:effectRef idx="3">
            <a:schemeClr val="accent3"/>
          </a:effectRef>
          <a:fontRef idx="minor">
            <a:schemeClr val="lt1"/>
          </a:fontRef>
        </p:style>
        <p:txBody>
          <a:bodyPr lIns="91432" tIns="45716" rIns="91432" bIns="45716">
            <a:spAutoFit/>
          </a:bodyPr>
          <a:lstStyle/>
          <a:p>
            <a:pPr>
              <a:buClr>
                <a:srgbClr val="667263"/>
              </a:buClr>
              <a:defRPr/>
            </a:pPr>
            <a:r>
              <a:rPr lang="en-US" sz="1800" dirty="0">
                <a:solidFill>
                  <a:srgbClr val="000000"/>
                </a:solidFill>
                <a:cs typeface="Arial" charset="0"/>
              </a:rPr>
              <a:t>Dramatically improve the accessibility, reliability, and </a:t>
            </a:r>
            <a:br>
              <a:rPr lang="en-US" sz="1800" dirty="0">
                <a:solidFill>
                  <a:srgbClr val="000000"/>
                </a:solidFill>
                <a:cs typeface="Arial" charset="0"/>
              </a:rPr>
            </a:br>
            <a:r>
              <a:rPr lang="en-US" sz="1800" dirty="0">
                <a:solidFill>
                  <a:srgbClr val="000000"/>
                </a:solidFill>
                <a:cs typeface="Arial" charset="0"/>
              </a:rPr>
              <a:t>quality of critical data across enterprise systems  </a:t>
            </a:r>
          </a:p>
        </p:txBody>
      </p:sp>
      <p:sp>
        <p:nvSpPr>
          <p:cNvPr id="15" name="Circular Arrow 14"/>
          <p:cNvSpPr/>
          <p:nvPr/>
        </p:nvSpPr>
        <p:spPr bwMode="auto">
          <a:xfrm rot="10800000" flipH="1" flipV="1">
            <a:off x="2902740" y="1517625"/>
            <a:ext cx="3117071" cy="2972411"/>
          </a:xfrm>
          <a:prstGeom prst="circularArrow">
            <a:avLst>
              <a:gd name="adj1" fmla="val 9202"/>
              <a:gd name="adj2" fmla="val 1142319"/>
              <a:gd name="adj3" fmla="val 20556311"/>
              <a:gd name="adj4" fmla="val 10800000"/>
              <a:gd name="adj5" fmla="val 12159"/>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lstStyle/>
          <a:p>
            <a:pPr>
              <a:lnSpc>
                <a:spcPct val="85000"/>
              </a:lnSpc>
              <a:buClr>
                <a:srgbClr val="667263"/>
              </a:buClr>
              <a:defRPr/>
            </a:pPr>
            <a:endParaRPr lang="en-US" sz="1200" b="0" dirty="0">
              <a:solidFill>
                <a:srgbClr val="FFFFFF"/>
              </a:solidFill>
            </a:endParaRPr>
          </a:p>
        </p:txBody>
      </p:sp>
      <p:pic>
        <p:nvPicPr>
          <p:cNvPr id="71690" name="Picture 18" descr="C:\Documents and Settings\dhansen2\Local Settings\Temp\wze8be\Express\Express.gif"/>
          <p:cNvPicPr>
            <a:picLocks noChangeAspect="1" noChangeArrowheads="1"/>
          </p:cNvPicPr>
          <p:nvPr/>
        </p:nvPicPr>
        <p:blipFill>
          <a:blip r:embed="rId4" cstate="print"/>
          <a:srcRect/>
          <a:stretch>
            <a:fillRect/>
          </a:stretch>
        </p:blipFill>
        <p:spPr bwMode="auto">
          <a:xfrm>
            <a:off x="1962152" y="3535365"/>
            <a:ext cx="466725" cy="538163"/>
          </a:xfrm>
          <a:prstGeom prst="rect">
            <a:avLst/>
          </a:prstGeom>
          <a:noFill/>
          <a:ln w="9525">
            <a:noFill/>
            <a:miter lim="800000"/>
            <a:headEnd/>
            <a:tailEnd/>
          </a:ln>
        </p:spPr>
      </p:pic>
      <p:pic>
        <p:nvPicPr>
          <p:cNvPr id="71691" name="Picture 19" descr="C:\Documents and Settings\dhansen2\Local Settings\Temp\wz27da\Partners\Partners.gif"/>
          <p:cNvPicPr>
            <a:picLocks noChangeAspect="1" noChangeArrowheads="1"/>
          </p:cNvPicPr>
          <p:nvPr/>
        </p:nvPicPr>
        <p:blipFill>
          <a:blip r:embed="rId5" cstate="print"/>
          <a:srcRect/>
          <a:stretch>
            <a:fillRect/>
          </a:stretch>
        </p:blipFill>
        <p:spPr bwMode="auto">
          <a:xfrm>
            <a:off x="6350012" y="1477965"/>
            <a:ext cx="620713" cy="685800"/>
          </a:xfrm>
          <a:prstGeom prst="rect">
            <a:avLst/>
          </a:prstGeom>
          <a:noFill/>
          <a:ln w="9525">
            <a:noFill/>
            <a:miter lim="800000"/>
            <a:headEnd/>
            <a:tailEnd/>
          </a:ln>
        </p:spPr>
      </p:pic>
      <p:pic>
        <p:nvPicPr>
          <p:cNvPr id="71692" name="Picture 21" descr="C:\Documents and Settings\dhansen2\Local Settings\Temp\wzccf4\WhitePapers\WhitePapers.png"/>
          <p:cNvPicPr>
            <a:picLocks noChangeAspect="1" noChangeArrowheads="1"/>
          </p:cNvPicPr>
          <p:nvPr/>
        </p:nvPicPr>
        <p:blipFill>
          <a:blip r:embed="rId6" cstate="print"/>
          <a:srcRect/>
          <a:stretch>
            <a:fillRect/>
          </a:stretch>
        </p:blipFill>
        <p:spPr bwMode="auto">
          <a:xfrm>
            <a:off x="2027238" y="4144965"/>
            <a:ext cx="336550" cy="625475"/>
          </a:xfrm>
          <a:prstGeom prst="rect">
            <a:avLst/>
          </a:prstGeom>
          <a:noFill/>
          <a:ln w="9525">
            <a:noFill/>
            <a:miter lim="800000"/>
            <a:headEnd/>
            <a:tailEnd/>
          </a:ln>
        </p:spPr>
      </p:pic>
      <p:pic>
        <p:nvPicPr>
          <p:cNvPr id="71693" name="Picture 22" descr="C:\Documents and Settings\dhansen2\Local Settings\Temp\wz644\ServiceProviders\ServiceProviders.gif"/>
          <p:cNvPicPr>
            <a:picLocks noChangeAspect="1" noChangeArrowheads="1"/>
          </p:cNvPicPr>
          <p:nvPr/>
        </p:nvPicPr>
        <p:blipFill>
          <a:blip r:embed="rId7" cstate="print"/>
          <a:srcRect/>
          <a:stretch>
            <a:fillRect/>
          </a:stretch>
        </p:blipFill>
        <p:spPr bwMode="auto">
          <a:xfrm>
            <a:off x="6473825" y="4068763"/>
            <a:ext cx="433388" cy="609600"/>
          </a:xfrm>
          <a:prstGeom prst="rect">
            <a:avLst/>
          </a:prstGeom>
          <a:noFill/>
          <a:ln w="9525">
            <a:noFill/>
            <a:miter lim="800000"/>
            <a:headEnd/>
            <a:tailEnd/>
          </a:ln>
        </p:spPr>
      </p:pic>
      <p:pic>
        <p:nvPicPr>
          <p:cNvPr id="71694" name="Picture 23" descr="C:\Documents and Settings\dhansen2\Local Settings\Temp\wz5d6c\LegacySystem\LegacySystem.gif"/>
          <p:cNvPicPr>
            <a:picLocks noChangeAspect="1" noChangeArrowheads="1"/>
          </p:cNvPicPr>
          <p:nvPr/>
        </p:nvPicPr>
        <p:blipFill>
          <a:blip r:embed="rId8" cstate="print"/>
          <a:srcRect/>
          <a:stretch>
            <a:fillRect/>
          </a:stretch>
        </p:blipFill>
        <p:spPr bwMode="auto">
          <a:xfrm>
            <a:off x="2057405" y="2847983"/>
            <a:ext cx="277813" cy="550863"/>
          </a:xfrm>
          <a:prstGeom prst="rect">
            <a:avLst/>
          </a:prstGeom>
          <a:noFill/>
          <a:ln w="9525">
            <a:noFill/>
            <a:miter lim="800000"/>
            <a:headEnd/>
            <a:tailEnd/>
          </a:ln>
        </p:spPr>
      </p:pic>
      <p:pic>
        <p:nvPicPr>
          <p:cNvPr id="71695" name="Picture 67" descr="C:\Documents and Settings\dhansen2\Desktop\GGplaybook\DataBase.jpg"/>
          <p:cNvPicPr>
            <a:picLocks noChangeAspect="1" noChangeArrowheads="1"/>
          </p:cNvPicPr>
          <p:nvPr/>
        </p:nvPicPr>
        <p:blipFill>
          <a:blip r:embed="rId9" cstate="print"/>
          <a:srcRect/>
          <a:stretch>
            <a:fillRect/>
          </a:stretch>
        </p:blipFill>
        <p:spPr bwMode="auto">
          <a:xfrm>
            <a:off x="2016130" y="1477972"/>
            <a:ext cx="360363" cy="530225"/>
          </a:xfrm>
          <a:prstGeom prst="rect">
            <a:avLst/>
          </a:prstGeom>
          <a:noFill/>
          <a:ln w="9525">
            <a:noFill/>
            <a:miter lim="800000"/>
            <a:headEnd/>
            <a:tailEnd/>
          </a:ln>
        </p:spPr>
      </p:pic>
      <p:pic>
        <p:nvPicPr>
          <p:cNvPr id="71696" name="Picture 26" descr="C:\Documents and Settings\dhansen2\Local Settings\Temp\wzc6b7\Customer\Customer.gif"/>
          <p:cNvPicPr>
            <a:picLocks noChangeAspect="1" noChangeArrowheads="1"/>
          </p:cNvPicPr>
          <p:nvPr/>
        </p:nvPicPr>
        <p:blipFill>
          <a:blip r:embed="rId10" cstate="print"/>
          <a:srcRect/>
          <a:stretch>
            <a:fillRect/>
          </a:stretch>
        </p:blipFill>
        <p:spPr bwMode="auto">
          <a:xfrm>
            <a:off x="6526225" y="3068640"/>
            <a:ext cx="268287" cy="847725"/>
          </a:xfrm>
          <a:prstGeom prst="rect">
            <a:avLst/>
          </a:prstGeom>
          <a:noFill/>
          <a:ln w="9525">
            <a:noFill/>
            <a:miter lim="800000"/>
            <a:headEnd/>
            <a:tailEnd/>
          </a:ln>
        </p:spPr>
      </p:pic>
      <p:pic>
        <p:nvPicPr>
          <p:cNvPr id="71697" name="Picture 27" descr="C:\Documents and Settings\dhansen2\Local Settings\Temp\wz7eeb\SalesForecasting\SalesForecasting.gif"/>
          <p:cNvPicPr>
            <a:picLocks noChangeAspect="1" noChangeArrowheads="1"/>
          </p:cNvPicPr>
          <p:nvPr/>
        </p:nvPicPr>
        <p:blipFill>
          <a:blip r:embed="rId11" cstate="print"/>
          <a:srcRect/>
          <a:stretch>
            <a:fillRect/>
          </a:stretch>
        </p:blipFill>
        <p:spPr bwMode="auto">
          <a:xfrm>
            <a:off x="6324601" y="2319347"/>
            <a:ext cx="609600" cy="547687"/>
          </a:xfrm>
          <a:prstGeom prst="rect">
            <a:avLst/>
          </a:prstGeom>
          <a:noFill/>
          <a:ln w="9525">
            <a:noFill/>
            <a:miter lim="800000"/>
            <a:headEnd/>
            <a:tailEnd/>
          </a:ln>
        </p:spPr>
      </p:pic>
      <p:pic>
        <p:nvPicPr>
          <p:cNvPr id="71698" name="Picture 28" descr="C:\Documents and Settings\dhansen2\Local Settings\Temp\wzb3a7\DataIntegration\DataIntegration.gif"/>
          <p:cNvPicPr>
            <a:picLocks noChangeAspect="1" noChangeArrowheads="1"/>
          </p:cNvPicPr>
          <p:nvPr/>
        </p:nvPicPr>
        <p:blipFill>
          <a:blip r:embed="rId12" cstate="print"/>
          <a:srcRect/>
          <a:stretch>
            <a:fillRect/>
          </a:stretch>
        </p:blipFill>
        <p:spPr bwMode="auto">
          <a:xfrm>
            <a:off x="1828802" y="2165358"/>
            <a:ext cx="733425" cy="606425"/>
          </a:xfrm>
          <a:prstGeom prst="rect">
            <a:avLst/>
          </a:prstGeom>
          <a:noFill/>
          <a:ln w="9525">
            <a:noFill/>
            <a:miter lim="800000"/>
            <a:headEnd/>
            <a:tailEnd/>
          </a:ln>
        </p:spPr>
      </p:pic>
      <p:grpSp>
        <p:nvGrpSpPr>
          <p:cNvPr id="3" name="Group 32"/>
          <p:cNvGrpSpPr>
            <a:grpSpLocks/>
          </p:cNvGrpSpPr>
          <p:nvPr/>
        </p:nvGrpSpPr>
        <p:grpSpPr bwMode="auto">
          <a:xfrm>
            <a:off x="3152775" y="3675085"/>
            <a:ext cx="2641600" cy="381000"/>
            <a:chOff x="3213100" y="3471863"/>
            <a:chExt cx="2514600" cy="381000"/>
          </a:xfrm>
        </p:grpSpPr>
        <p:sp>
          <p:nvSpPr>
            <p:cNvPr id="21527" name="Rectangle 29"/>
            <p:cNvSpPr>
              <a:spLocks noChangeArrowheads="1"/>
            </p:cNvSpPr>
            <p:nvPr/>
          </p:nvSpPr>
          <p:spPr bwMode="auto">
            <a:xfrm>
              <a:off x="3365500" y="3471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1720" name="TextBox 30"/>
            <p:cNvSpPr txBox="1">
              <a:spLocks noChangeArrowheads="1"/>
            </p:cNvSpPr>
            <p:nvPr/>
          </p:nvSpPr>
          <p:spPr bwMode="auto">
            <a:xfrm>
              <a:off x="3213100" y="3505200"/>
              <a:ext cx="2514600" cy="313932"/>
            </a:xfrm>
            <a:prstGeom prst="rect">
              <a:avLst/>
            </a:prstGeom>
            <a:noFill/>
            <a:ln w="9525">
              <a:noFill/>
              <a:miter lim="800000"/>
              <a:headEnd/>
              <a:tailEnd/>
            </a:ln>
          </p:spPr>
          <p:txBody>
            <a:bodyPr>
              <a:spAutoFit/>
            </a:bodyPr>
            <a:lstStyle/>
            <a:p>
              <a:pPr>
                <a:buClr>
                  <a:srgbClr val="667263"/>
                </a:buClr>
              </a:pPr>
              <a:r>
                <a:rPr lang="en-US" sz="1600" dirty="0" smtClean="0">
                  <a:solidFill>
                    <a:srgbClr val="FFFFFF"/>
                  </a:solidFill>
                </a:rPr>
                <a:t>Enterprise Data Quality</a:t>
              </a:r>
              <a:endParaRPr lang="en-US" sz="1600" dirty="0">
                <a:solidFill>
                  <a:srgbClr val="FFFFFF"/>
                </a:solidFill>
              </a:endParaRPr>
            </a:p>
          </p:txBody>
        </p:sp>
      </p:grpSp>
      <p:sp>
        <p:nvSpPr>
          <p:cNvPr id="71700" name="TextBox 20"/>
          <p:cNvSpPr txBox="1">
            <a:spLocks noChangeArrowheads="1"/>
          </p:cNvSpPr>
          <p:nvPr/>
        </p:nvSpPr>
        <p:spPr bwMode="auto">
          <a:xfrm>
            <a:off x="379418" y="1482728"/>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Databases</a:t>
            </a:r>
          </a:p>
        </p:txBody>
      </p:sp>
      <p:sp>
        <p:nvSpPr>
          <p:cNvPr id="71701" name="TextBox 21"/>
          <p:cNvSpPr txBox="1">
            <a:spLocks noChangeArrowheads="1"/>
          </p:cNvSpPr>
          <p:nvPr/>
        </p:nvSpPr>
        <p:spPr bwMode="auto">
          <a:xfrm>
            <a:off x="379418" y="2068514"/>
            <a:ext cx="1438275" cy="4247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Distributed systems</a:t>
            </a:r>
          </a:p>
        </p:txBody>
      </p:sp>
      <p:sp>
        <p:nvSpPr>
          <p:cNvPr id="71702" name="TextBox 22"/>
          <p:cNvSpPr txBox="1">
            <a:spLocks noChangeArrowheads="1"/>
          </p:cNvSpPr>
          <p:nvPr/>
        </p:nvSpPr>
        <p:spPr bwMode="auto">
          <a:xfrm>
            <a:off x="379418" y="2778128"/>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Legacy systems</a:t>
            </a:r>
          </a:p>
        </p:txBody>
      </p:sp>
      <p:sp>
        <p:nvSpPr>
          <p:cNvPr id="71703" name="TextBox 24"/>
          <p:cNvSpPr txBox="1">
            <a:spLocks noChangeArrowheads="1"/>
          </p:cNvSpPr>
          <p:nvPr/>
        </p:nvSpPr>
        <p:spPr bwMode="auto">
          <a:xfrm>
            <a:off x="379418" y="3616327"/>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OLAP systems</a:t>
            </a:r>
          </a:p>
        </p:txBody>
      </p:sp>
      <p:sp>
        <p:nvSpPr>
          <p:cNvPr id="71704" name="TextBox 25"/>
          <p:cNvSpPr txBox="1">
            <a:spLocks noChangeArrowheads="1"/>
          </p:cNvSpPr>
          <p:nvPr/>
        </p:nvSpPr>
        <p:spPr bwMode="auto">
          <a:xfrm>
            <a:off x="379418" y="4325940"/>
            <a:ext cx="143827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OLTP systems</a:t>
            </a:r>
          </a:p>
        </p:txBody>
      </p:sp>
      <p:sp>
        <p:nvSpPr>
          <p:cNvPr id="71705" name="TextBox 26"/>
          <p:cNvSpPr txBox="1">
            <a:spLocks noChangeArrowheads="1"/>
          </p:cNvSpPr>
          <p:nvPr/>
        </p:nvSpPr>
        <p:spPr bwMode="auto">
          <a:xfrm>
            <a:off x="7334260" y="1423988"/>
            <a:ext cx="1635125" cy="4247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Mission critical systems and data</a:t>
            </a:r>
          </a:p>
        </p:txBody>
      </p:sp>
      <p:sp>
        <p:nvSpPr>
          <p:cNvPr id="71706" name="TextBox 28"/>
          <p:cNvSpPr txBox="1">
            <a:spLocks noChangeArrowheads="1"/>
          </p:cNvSpPr>
          <p:nvPr/>
        </p:nvSpPr>
        <p:spPr bwMode="auto">
          <a:xfrm>
            <a:off x="7334260" y="2376491"/>
            <a:ext cx="1635125" cy="757122"/>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Business Intelligence, Performance Management</a:t>
            </a:r>
          </a:p>
        </p:txBody>
      </p:sp>
      <p:sp>
        <p:nvSpPr>
          <p:cNvPr id="71707" name="TextBox 29"/>
          <p:cNvSpPr txBox="1">
            <a:spLocks noChangeArrowheads="1"/>
          </p:cNvSpPr>
          <p:nvPr/>
        </p:nvSpPr>
        <p:spPr bwMode="auto">
          <a:xfrm>
            <a:off x="7334260" y="3406782"/>
            <a:ext cx="1635125" cy="517057"/>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 Warehouses,</a:t>
            </a:r>
          </a:p>
          <a:p>
            <a:pPr>
              <a:buClr>
                <a:srgbClr val="667263"/>
              </a:buClr>
            </a:pPr>
            <a:r>
              <a:rPr lang="en-US" sz="1200" dirty="0">
                <a:solidFill>
                  <a:srgbClr val="000000"/>
                </a:solidFill>
              </a:rPr>
              <a:t>MDM</a:t>
            </a:r>
          </a:p>
        </p:txBody>
      </p:sp>
      <p:pic>
        <p:nvPicPr>
          <p:cNvPr id="71708" name="Rectangle 29"/>
          <p:cNvPicPr>
            <a:picLocks noChangeArrowheads="1"/>
          </p:cNvPicPr>
          <p:nvPr/>
        </p:nvPicPr>
        <p:blipFill>
          <a:blip r:embed="rId13" cstate="print"/>
          <a:srcRect/>
          <a:stretch>
            <a:fillRect/>
          </a:stretch>
        </p:blipFill>
        <p:spPr bwMode="auto">
          <a:xfrm>
            <a:off x="3235325" y="2827337"/>
            <a:ext cx="2438400" cy="487363"/>
          </a:xfrm>
          <a:prstGeom prst="rect">
            <a:avLst/>
          </a:prstGeom>
          <a:noFill/>
          <a:ln w="9525">
            <a:noFill/>
            <a:miter lim="800000"/>
            <a:headEnd/>
            <a:tailEnd/>
          </a:ln>
        </p:spPr>
      </p:pic>
      <p:sp>
        <p:nvSpPr>
          <p:cNvPr id="71709" name="Text Box 35"/>
          <p:cNvSpPr txBox="1">
            <a:spLocks noChangeArrowheads="1"/>
          </p:cNvSpPr>
          <p:nvPr/>
        </p:nvSpPr>
        <p:spPr bwMode="auto">
          <a:xfrm>
            <a:off x="3297238" y="2863857"/>
            <a:ext cx="2322512" cy="630239"/>
          </a:xfrm>
          <a:prstGeom prst="rect">
            <a:avLst/>
          </a:prstGeom>
          <a:solidFill>
            <a:schemeClr val="accent1"/>
          </a:solidFill>
          <a:ln w="9525">
            <a:noFill/>
            <a:miter lim="800000"/>
            <a:headEnd/>
            <a:tailEnd/>
          </a:ln>
        </p:spPr>
        <p:txBody>
          <a:bodyPr wrap="none" lIns="91432" tIns="45716" rIns="91432" bIns="45716" anchor="ctr"/>
          <a:lstStyle/>
          <a:p>
            <a:pPr>
              <a:buClr>
                <a:srgbClr val="667263"/>
              </a:buClr>
            </a:pPr>
            <a:endParaRPr lang="it-IT" sz="1800" b="0" dirty="0">
              <a:solidFill>
                <a:srgbClr val="FFFFFF"/>
              </a:solidFill>
            </a:endParaRPr>
          </a:p>
        </p:txBody>
      </p:sp>
      <p:sp>
        <p:nvSpPr>
          <p:cNvPr id="71710" name="TextBox 30"/>
          <p:cNvSpPr txBox="1">
            <a:spLocks noChangeArrowheads="1"/>
          </p:cNvSpPr>
          <p:nvPr/>
        </p:nvSpPr>
        <p:spPr bwMode="auto">
          <a:xfrm>
            <a:off x="3124200" y="2909895"/>
            <a:ext cx="2700338" cy="535523"/>
          </a:xfrm>
          <a:prstGeom prst="rect">
            <a:avLst/>
          </a:prstGeom>
          <a:solidFill>
            <a:schemeClr val="accent1"/>
          </a:solidFill>
          <a:ln w="9525">
            <a:noFill/>
            <a:miter lim="800000"/>
            <a:headEnd/>
            <a:tailEnd/>
          </a:ln>
          <a:effectLst>
            <a:innerShdw blurRad="63500" dist="50800" dir="2700000">
              <a:prstClr val="black">
                <a:alpha val="50000"/>
              </a:prstClr>
            </a:innerShdw>
          </a:effectLst>
        </p:spPr>
        <p:txBody>
          <a:bodyPr lIns="91432" tIns="45716" rIns="91432" bIns="45716">
            <a:spAutoFit/>
          </a:bodyPr>
          <a:lstStyle/>
          <a:p>
            <a:pPr>
              <a:buClr>
                <a:srgbClr val="667263"/>
              </a:buClr>
            </a:pPr>
            <a:r>
              <a:rPr lang="en-US" sz="3200" dirty="0">
                <a:solidFill>
                  <a:srgbClr val="FFFFFF"/>
                </a:solidFill>
              </a:rPr>
              <a:t>ODI EE</a:t>
            </a:r>
          </a:p>
        </p:txBody>
      </p:sp>
      <p:grpSp>
        <p:nvGrpSpPr>
          <p:cNvPr id="4" name="Group 35"/>
          <p:cNvGrpSpPr>
            <a:grpSpLocks/>
          </p:cNvGrpSpPr>
          <p:nvPr/>
        </p:nvGrpSpPr>
        <p:grpSpPr bwMode="auto">
          <a:xfrm>
            <a:off x="3124200" y="2362210"/>
            <a:ext cx="2641600" cy="381000"/>
            <a:chOff x="3517900" y="1566863"/>
            <a:chExt cx="2514600" cy="381000"/>
          </a:xfrm>
        </p:grpSpPr>
        <p:sp>
          <p:nvSpPr>
            <p:cNvPr id="31" name="Rectangle 29"/>
            <p:cNvSpPr>
              <a:spLocks noChangeArrowheads="1"/>
            </p:cNvSpPr>
            <p:nvPr/>
          </p:nvSpPr>
          <p:spPr bwMode="auto">
            <a:xfrm>
              <a:off x="3683000" y="1566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1716" name="TextBox 30"/>
            <p:cNvSpPr txBox="1">
              <a:spLocks noChangeArrowheads="1"/>
            </p:cNvSpPr>
            <p:nvPr/>
          </p:nvSpPr>
          <p:spPr bwMode="auto">
            <a:xfrm>
              <a:off x="3517900" y="1612900"/>
              <a:ext cx="2514600" cy="313932"/>
            </a:xfrm>
            <a:prstGeom prst="rect">
              <a:avLst/>
            </a:prstGeom>
            <a:noFill/>
            <a:ln w="9525">
              <a:noFill/>
              <a:miter lim="800000"/>
              <a:headEnd/>
              <a:tailEnd/>
            </a:ln>
          </p:spPr>
          <p:txBody>
            <a:bodyPr>
              <a:spAutoFit/>
            </a:bodyPr>
            <a:lstStyle/>
            <a:p>
              <a:pPr>
                <a:buClr>
                  <a:srgbClr val="667263"/>
                </a:buClr>
              </a:pPr>
              <a:r>
                <a:rPr lang="en-US" sz="1600" dirty="0">
                  <a:solidFill>
                    <a:srgbClr val="FFFFFF"/>
                  </a:solidFill>
                </a:rPr>
                <a:t>Oracle Golden Gate</a:t>
              </a:r>
            </a:p>
          </p:txBody>
        </p:sp>
      </p:grpSp>
      <p:sp>
        <p:nvSpPr>
          <p:cNvPr id="71712" name="TextBox 29"/>
          <p:cNvSpPr txBox="1">
            <a:spLocks noChangeArrowheads="1"/>
          </p:cNvSpPr>
          <p:nvPr/>
        </p:nvSpPr>
        <p:spPr bwMode="auto">
          <a:xfrm>
            <a:off x="7315212" y="4267203"/>
            <a:ext cx="1635125" cy="258524"/>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SOA</a:t>
            </a:r>
          </a:p>
        </p:txBody>
      </p:sp>
      <p:sp>
        <p:nvSpPr>
          <p:cNvPr id="35" name="Right Arrow 34"/>
          <p:cNvSpPr/>
          <p:nvPr/>
        </p:nvSpPr>
        <p:spPr bwMode="auto">
          <a:xfrm rot="19309965">
            <a:off x="2296634" y="3402438"/>
            <a:ext cx="1743740" cy="734923"/>
          </a:xfrm>
          <a:prstGeom prst="rightArrow">
            <a:avLst/>
          </a:prstGeom>
          <a:solidFill>
            <a:srgbClr val="00B050"/>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perspectiveRelaxedModerately"/>
            <a:lightRig rig="threePt" dir="t"/>
          </a:scene3d>
        </p:spPr>
        <p:txBody>
          <a:bodyPr vert="horz" wrap="square" lIns="92067" tIns="46034" rIns="92067" bIns="46034" numCol="1" rtlCol="0" anchor="t" anchorCtr="0" compatLnSpc="1">
            <a:prstTxWarp prst="textNoShape">
              <a:avLst/>
            </a:prstTxWarp>
            <a:spAutoFit/>
          </a:bodyPr>
          <a:lstStyle/>
          <a:p>
            <a:pPr marL="119052" indent="-119052" defTabSz="914320"/>
            <a:endParaRPr lang="it-IT" dirty="0" smtClean="0">
              <a:latin typeface="Arial" charset="0"/>
            </a:endParaRPr>
          </a:p>
        </p:txBody>
      </p:sp>
    </p:spTree>
  </p:cSld>
  <p:clrMapOvr>
    <a:masterClrMapping/>
  </p:clrMapOvr>
  <p:transition>
    <p:strips dir="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8546" name="Footer Placeholder 3"/>
          <p:cNvSpPr>
            <a:spLocks noGrp="1"/>
          </p:cNvSpPr>
          <p:nvPr>
            <p:ph type="ftr" sz="quarter" idx="4294967295"/>
          </p:nvPr>
        </p:nvSpPr>
        <p:spPr>
          <a:xfrm>
            <a:off x="152400" y="6553200"/>
            <a:ext cx="8839200" cy="152400"/>
          </a:xfrm>
          <a:prstGeom prst="rect">
            <a:avLst/>
          </a:prstGeom>
        </p:spPr>
        <p:txBody>
          <a:bodyPr/>
          <a:lstStyle/>
          <a:p>
            <a:pPr>
              <a:defRPr/>
            </a:pPr>
            <a:r>
              <a:rPr lang="en-US"/>
              <a:t>2 - </a:t>
            </a:r>
            <a:fld id="{E198241C-918D-48BD-B632-873D307A02BF}" type="slidenum">
              <a:rPr lang="en-US"/>
              <a:pPr>
                <a:defRPr/>
              </a:pPr>
              <a:t>60</a:t>
            </a:fld>
            <a:endParaRPr lang="en-US"/>
          </a:p>
        </p:txBody>
      </p:sp>
      <p:sp>
        <p:nvSpPr>
          <p:cNvPr id="73731" name="Rectangle 2"/>
          <p:cNvSpPr>
            <a:spLocks noGrp="1" noChangeArrowheads="1"/>
          </p:cNvSpPr>
          <p:nvPr>
            <p:ph type="title"/>
          </p:nvPr>
        </p:nvSpPr>
        <p:spPr>
          <a:xfrm>
            <a:off x="889000" y="238127"/>
            <a:ext cx="7581900" cy="941388"/>
          </a:xfrm>
        </p:spPr>
        <p:txBody>
          <a:bodyPr/>
          <a:lstStyle/>
          <a:p>
            <a:pPr eaLnBrk="1" hangingPunct="1"/>
            <a:r>
              <a:rPr lang="en-US" sz="2400" dirty="0" smtClean="0"/>
              <a:t>Respect any lifecycle for software generation</a:t>
            </a:r>
          </a:p>
        </p:txBody>
      </p:sp>
      <p:sp>
        <p:nvSpPr>
          <p:cNvPr id="73732" name="Line 3"/>
          <p:cNvSpPr>
            <a:spLocks noChangeShapeType="1"/>
          </p:cNvSpPr>
          <p:nvPr/>
        </p:nvSpPr>
        <p:spPr bwMode="auto">
          <a:xfrm flipV="1">
            <a:off x="2652713" y="2430465"/>
            <a:ext cx="1096962" cy="904875"/>
          </a:xfrm>
          <a:prstGeom prst="line">
            <a:avLst/>
          </a:prstGeom>
          <a:noFill/>
          <a:ln w="38100" cap="rnd">
            <a:solidFill>
              <a:srgbClr val="5F5F5F"/>
            </a:solidFill>
            <a:prstDash val="sysDot"/>
            <a:round/>
            <a:headEnd/>
            <a:tailEnd/>
          </a:ln>
        </p:spPr>
        <p:txBody>
          <a:bodyPr wrap="none"/>
          <a:lstStyle/>
          <a:p>
            <a:endParaRPr lang="it-IT"/>
          </a:p>
        </p:txBody>
      </p:sp>
      <p:sp>
        <p:nvSpPr>
          <p:cNvPr id="73733" name="AutoShape 4"/>
          <p:cNvSpPr>
            <a:spLocks noChangeArrowheads="1"/>
          </p:cNvSpPr>
          <p:nvPr/>
        </p:nvSpPr>
        <p:spPr bwMode="auto">
          <a:xfrm>
            <a:off x="1508125" y="3221040"/>
            <a:ext cx="1144588" cy="1558925"/>
          </a:xfrm>
          <a:prstGeom prst="can">
            <a:avLst>
              <a:gd name="adj" fmla="val 34050"/>
            </a:avLst>
          </a:prstGeom>
          <a:gradFill rotWithShape="1">
            <a:gsLst>
              <a:gs pos="0">
                <a:schemeClr val="bg1"/>
              </a:gs>
              <a:gs pos="100000">
                <a:schemeClr val="accent1"/>
              </a:gs>
            </a:gsLst>
            <a:path path="rect">
              <a:fillToRect r="100000" b="100000"/>
            </a:path>
          </a:gradFill>
          <a:ln w="9525">
            <a:solidFill>
              <a:schemeClr val="accent1"/>
            </a:solidFill>
            <a:round/>
            <a:headEnd/>
            <a:tailEnd/>
          </a:ln>
        </p:spPr>
        <p:txBody>
          <a:bodyPr lIns="72000" tIns="0" anchor="ctr"/>
          <a:lstStyle/>
          <a:p>
            <a:endParaRPr lang="en-US" sz="1400">
              <a:solidFill>
                <a:srgbClr val="333333"/>
              </a:solidFill>
              <a:latin typeface="Arial Narrow" pitchFamily="34" charset="0"/>
            </a:endParaRPr>
          </a:p>
          <a:p>
            <a:endParaRPr lang="en-US" sz="1400">
              <a:solidFill>
                <a:srgbClr val="333333"/>
              </a:solidFill>
              <a:latin typeface="Arial Narrow" pitchFamily="34" charset="0"/>
            </a:endParaRPr>
          </a:p>
          <a:p>
            <a:endParaRPr lang="en-US" sz="1400">
              <a:solidFill>
                <a:srgbClr val="333333"/>
              </a:solidFill>
              <a:latin typeface="Arial Narrow" pitchFamily="34" charset="0"/>
            </a:endParaRPr>
          </a:p>
          <a:p>
            <a:endParaRPr lang="en-US" sz="1400">
              <a:solidFill>
                <a:srgbClr val="333333"/>
              </a:solidFill>
              <a:latin typeface="Arial Narrow" pitchFamily="34" charset="0"/>
            </a:endParaRPr>
          </a:p>
          <a:p>
            <a:endParaRPr lang="en-US" sz="1200" b="0">
              <a:solidFill>
                <a:srgbClr val="333333"/>
              </a:solidFill>
              <a:latin typeface="Arial Narrow" pitchFamily="34" charset="0"/>
            </a:endParaRPr>
          </a:p>
        </p:txBody>
      </p:sp>
      <p:sp>
        <p:nvSpPr>
          <p:cNvPr id="73734" name="AutoShape 5"/>
          <p:cNvSpPr>
            <a:spLocks noChangeArrowheads="1"/>
          </p:cNvSpPr>
          <p:nvPr/>
        </p:nvSpPr>
        <p:spPr bwMode="auto">
          <a:xfrm>
            <a:off x="1431935" y="3697295"/>
            <a:ext cx="962025" cy="268287"/>
          </a:xfrm>
          <a:prstGeom prst="roundRect">
            <a:avLst>
              <a:gd name="adj" fmla="val 16667"/>
            </a:avLst>
          </a:prstGeom>
          <a:gradFill rotWithShape="1">
            <a:gsLst>
              <a:gs pos="0">
                <a:schemeClr val="bg1"/>
              </a:gs>
              <a:gs pos="100000">
                <a:srgbClr val="FF9966"/>
              </a:gs>
            </a:gsLst>
            <a:path path="rect">
              <a:fillToRect r="100000" b="100000"/>
            </a:path>
          </a:gradFill>
          <a:ln w="9525" algn="ctr">
            <a:solidFill>
              <a:srgbClr val="FF9966"/>
            </a:solidFill>
            <a:round/>
            <a:headEnd/>
            <a:tailEnd/>
          </a:ln>
        </p:spPr>
        <p:txBody>
          <a:bodyPr lIns="18000" rIns="18000" anchor="ctr"/>
          <a:lstStyle/>
          <a:p>
            <a:r>
              <a:rPr lang="en-US" sz="1200" b="0">
                <a:solidFill>
                  <a:srgbClr val="333333"/>
                </a:solidFill>
                <a:latin typeface="Arial Narrow" pitchFamily="34" charset="0"/>
              </a:rPr>
              <a:t>Models</a:t>
            </a:r>
          </a:p>
        </p:txBody>
      </p:sp>
      <p:sp>
        <p:nvSpPr>
          <p:cNvPr id="73735" name="AutoShape 6"/>
          <p:cNvSpPr>
            <a:spLocks noChangeArrowheads="1"/>
          </p:cNvSpPr>
          <p:nvPr/>
        </p:nvSpPr>
        <p:spPr bwMode="auto">
          <a:xfrm>
            <a:off x="1431925" y="4003676"/>
            <a:ext cx="960438" cy="269875"/>
          </a:xfrm>
          <a:prstGeom prst="roundRect">
            <a:avLst>
              <a:gd name="adj" fmla="val 16667"/>
            </a:avLst>
          </a:prstGeom>
          <a:gradFill rotWithShape="1">
            <a:gsLst>
              <a:gs pos="0">
                <a:schemeClr val="bg1"/>
              </a:gs>
              <a:gs pos="100000">
                <a:srgbClr val="9CC44E"/>
              </a:gs>
            </a:gsLst>
            <a:path path="rect">
              <a:fillToRect r="100000" b="100000"/>
            </a:path>
          </a:gradFill>
          <a:ln w="9525" algn="ctr">
            <a:solidFill>
              <a:srgbClr val="9CC44E"/>
            </a:solidFill>
            <a:round/>
            <a:headEnd/>
            <a:tailEnd/>
          </a:ln>
        </p:spPr>
        <p:txBody>
          <a:bodyPr lIns="18000" tIns="46800" rIns="18000"/>
          <a:lstStyle/>
          <a:p>
            <a:r>
              <a:rPr lang="en-US" sz="1200" b="0">
                <a:solidFill>
                  <a:srgbClr val="333333"/>
                </a:solidFill>
                <a:latin typeface="Arial Narrow" pitchFamily="34" charset="0"/>
              </a:rPr>
              <a:t>Projects</a:t>
            </a:r>
          </a:p>
        </p:txBody>
      </p:sp>
      <p:sp>
        <p:nvSpPr>
          <p:cNvPr id="73736" name="AutoShape 7"/>
          <p:cNvSpPr>
            <a:spLocks noChangeArrowheads="1"/>
          </p:cNvSpPr>
          <p:nvPr/>
        </p:nvSpPr>
        <p:spPr bwMode="auto">
          <a:xfrm>
            <a:off x="1431925" y="4313241"/>
            <a:ext cx="960438" cy="269875"/>
          </a:xfrm>
          <a:prstGeom prst="roundRect">
            <a:avLst>
              <a:gd name="adj" fmla="val 16667"/>
            </a:avLst>
          </a:prstGeom>
          <a:gradFill rotWithShape="1">
            <a:gsLst>
              <a:gs pos="0">
                <a:schemeClr val="bg1"/>
              </a:gs>
              <a:gs pos="100000">
                <a:schemeClr val="bg2"/>
              </a:gs>
            </a:gsLst>
            <a:path path="rect">
              <a:fillToRect r="100000" b="100000"/>
            </a:path>
          </a:gradFill>
          <a:ln w="9525" algn="ctr">
            <a:solidFill>
              <a:schemeClr val="bg2"/>
            </a:solidFill>
            <a:round/>
            <a:headEnd/>
            <a:tailEnd/>
          </a:ln>
        </p:spPr>
        <p:txBody>
          <a:bodyPr anchor="ctr"/>
          <a:lstStyle/>
          <a:p>
            <a:r>
              <a:rPr lang="en-US" sz="1200" b="0">
                <a:solidFill>
                  <a:srgbClr val="333333"/>
                </a:solidFill>
                <a:latin typeface="Arial Narrow" pitchFamily="34" charset="0"/>
              </a:rPr>
              <a:t>Execution</a:t>
            </a:r>
          </a:p>
        </p:txBody>
      </p:sp>
      <p:sp>
        <p:nvSpPr>
          <p:cNvPr id="73737" name="Rectangle 8"/>
          <p:cNvSpPr>
            <a:spLocks noChangeArrowheads="1"/>
          </p:cNvSpPr>
          <p:nvPr/>
        </p:nvSpPr>
        <p:spPr bwMode="auto">
          <a:xfrm>
            <a:off x="1273175" y="4822831"/>
            <a:ext cx="1614488" cy="517065"/>
          </a:xfrm>
          <a:prstGeom prst="rect">
            <a:avLst/>
          </a:prstGeom>
          <a:noFill/>
          <a:ln w="9525">
            <a:noFill/>
            <a:miter lim="800000"/>
            <a:headEnd/>
            <a:tailEnd/>
          </a:ln>
        </p:spPr>
        <p:txBody>
          <a:bodyPr>
            <a:spAutoFit/>
          </a:bodyPr>
          <a:lstStyle/>
          <a:p>
            <a:pPr eaLnBrk="0" hangingPunct="0"/>
            <a:r>
              <a:rPr lang="en-US" sz="1200">
                <a:solidFill>
                  <a:srgbClr val="333333"/>
                </a:solidFill>
                <a:latin typeface="Arial Narrow" pitchFamily="34" charset="0"/>
              </a:rPr>
              <a:t>Work Repository</a:t>
            </a:r>
          </a:p>
          <a:p>
            <a:pPr eaLnBrk="0" hangingPunct="0"/>
            <a:r>
              <a:rPr lang="en-US" sz="1200">
                <a:solidFill>
                  <a:srgbClr val="333333"/>
                </a:solidFill>
                <a:latin typeface="Arial Narrow" pitchFamily="34" charset="0"/>
              </a:rPr>
              <a:t>(Development)</a:t>
            </a:r>
          </a:p>
        </p:txBody>
      </p:sp>
      <p:sp>
        <p:nvSpPr>
          <p:cNvPr id="73738" name="Line 9"/>
          <p:cNvSpPr>
            <a:spLocks noChangeShapeType="1"/>
          </p:cNvSpPr>
          <p:nvPr/>
        </p:nvSpPr>
        <p:spPr bwMode="auto">
          <a:xfrm flipH="1" flipV="1">
            <a:off x="4332288" y="2582870"/>
            <a:ext cx="0" cy="1114425"/>
          </a:xfrm>
          <a:prstGeom prst="line">
            <a:avLst/>
          </a:prstGeom>
          <a:noFill/>
          <a:ln w="38100" cap="rnd">
            <a:solidFill>
              <a:srgbClr val="5F5F5F"/>
            </a:solidFill>
            <a:prstDash val="sysDot"/>
            <a:round/>
            <a:headEnd/>
            <a:tailEnd/>
          </a:ln>
        </p:spPr>
        <p:txBody>
          <a:bodyPr wrap="none"/>
          <a:lstStyle/>
          <a:p>
            <a:endParaRPr lang="it-IT"/>
          </a:p>
        </p:txBody>
      </p:sp>
      <p:sp>
        <p:nvSpPr>
          <p:cNvPr id="73739" name="AutoShape 10"/>
          <p:cNvSpPr>
            <a:spLocks noChangeArrowheads="1"/>
          </p:cNvSpPr>
          <p:nvPr/>
        </p:nvSpPr>
        <p:spPr bwMode="auto">
          <a:xfrm>
            <a:off x="3902075" y="3632200"/>
            <a:ext cx="1144588" cy="1558925"/>
          </a:xfrm>
          <a:prstGeom prst="can">
            <a:avLst>
              <a:gd name="adj" fmla="val 34050"/>
            </a:avLst>
          </a:prstGeom>
          <a:gradFill rotWithShape="1">
            <a:gsLst>
              <a:gs pos="0">
                <a:schemeClr val="bg1"/>
              </a:gs>
              <a:gs pos="100000">
                <a:schemeClr val="accent1"/>
              </a:gs>
            </a:gsLst>
            <a:path path="rect">
              <a:fillToRect r="100000" b="100000"/>
            </a:path>
          </a:gradFill>
          <a:ln w="9525">
            <a:solidFill>
              <a:schemeClr val="accent1"/>
            </a:solidFill>
            <a:round/>
            <a:headEnd/>
            <a:tailEnd/>
          </a:ln>
        </p:spPr>
        <p:txBody>
          <a:bodyPr lIns="72000" tIns="0" anchor="ctr"/>
          <a:lstStyle/>
          <a:p>
            <a:endParaRPr lang="en-US" sz="1400">
              <a:solidFill>
                <a:srgbClr val="333333"/>
              </a:solidFill>
              <a:latin typeface="Arial Narrow" pitchFamily="34" charset="0"/>
            </a:endParaRPr>
          </a:p>
          <a:p>
            <a:endParaRPr lang="en-US" sz="1400">
              <a:solidFill>
                <a:srgbClr val="333333"/>
              </a:solidFill>
              <a:latin typeface="Arial Narrow" pitchFamily="34" charset="0"/>
            </a:endParaRPr>
          </a:p>
          <a:p>
            <a:endParaRPr lang="en-US" sz="1400">
              <a:solidFill>
                <a:srgbClr val="333333"/>
              </a:solidFill>
              <a:latin typeface="Arial Narrow" pitchFamily="34" charset="0"/>
            </a:endParaRPr>
          </a:p>
          <a:p>
            <a:endParaRPr lang="en-US" sz="1400">
              <a:solidFill>
                <a:srgbClr val="333333"/>
              </a:solidFill>
              <a:latin typeface="Arial Narrow" pitchFamily="34" charset="0"/>
            </a:endParaRPr>
          </a:p>
          <a:p>
            <a:endParaRPr lang="en-US" sz="1200" b="0">
              <a:solidFill>
                <a:srgbClr val="333333"/>
              </a:solidFill>
              <a:latin typeface="Arial Narrow" pitchFamily="34" charset="0"/>
            </a:endParaRPr>
          </a:p>
        </p:txBody>
      </p:sp>
      <p:sp>
        <p:nvSpPr>
          <p:cNvPr id="73740" name="AutoShape 11"/>
          <p:cNvSpPr>
            <a:spLocks noChangeArrowheads="1"/>
          </p:cNvSpPr>
          <p:nvPr/>
        </p:nvSpPr>
        <p:spPr bwMode="auto">
          <a:xfrm>
            <a:off x="3825885" y="4108451"/>
            <a:ext cx="962025" cy="268288"/>
          </a:xfrm>
          <a:prstGeom prst="roundRect">
            <a:avLst>
              <a:gd name="adj" fmla="val 16667"/>
            </a:avLst>
          </a:prstGeom>
          <a:gradFill rotWithShape="1">
            <a:gsLst>
              <a:gs pos="0">
                <a:schemeClr val="bg1"/>
              </a:gs>
              <a:gs pos="100000">
                <a:srgbClr val="FF9966"/>
              </a:gs>
            </a:gsLst>
            <a:path path="rect">
              <a:fillToRect r="100000" b="100000"/>
            </a:path>
          </a:gradFill>
          <a:ln w="9525" algn="ctr">
            <a:solidFill>
              <a:srgbClr val="FF9966"/>
            </a:solidFill>
            <a:round/>
            <a:headEnd/>
            <a:tailEnd/>
          </a:ln>
        </p:spPr>
        <p:txBody>
          <a:bodyPr lIns="18000" rIns="18000" anchor="ctr"/>
          <a:lstStyle/>
          <a:p>
            <a:r>
              <a:rPr lang="en-US" sz="1200" b="0">
                <a:solidFill>
                  <a:srgbClr val="333333"/>
                </a:solidFill>
                <a:latin typeface="Arial Narrow" pitchFamily="34" charset="0"/>
              </a:rPr>
              <a:t>Models</a:t>
            </a:r>
          </a:p>
        </p:txBody>
      </p:sp>
      <p:sp>
        <p:nvSpPr>
          <p:cNvPr id="73741" name="AutoShape 12"/>
          <p:cNvSpPr>
            <a:spLocks noChangeArrowheads="1"/>
          </p:cNvSpPr>
          <p:nvPr/>
        </p:nvSpPr>
        <p:spPr bwMode="auto">
          <a:xfrm>
            <a:off x="3825875" y="4414841"/>
            <a:ext cx="960438" cy="269875"/>
          </a:xfrm>
          <a:prstGeom prst="roundRect">
            <a:avLst>
              <a:gd name="adj" fmla="val 16667"/>
            </a:avLst>
          </a:prstGeom>
          <a:gradFill rotWithShape="1">
            <a:gsLst>
              <a:gs pos="0">
                <a:schemeClr val="bg1"/>
              </a:gs>
              <a:gs pos="100000">
                <a:srgbClr val="9CC44E"/>
              </a:gs>
            </a:gsLst>
            <a:path path="rect">
              <a:fillToRect r="100000" b="100000"/>
            </a:path>
          </a:gradFill>
          <a:ln w="9525" algn="ctr">
            <a:solidFill>
              <a:srgbClr val="9CC44E"/>
            </a:solidFill>
            <a:round/>
            <a:headEnd/>
            <a:tailEnd/>
          </a:ln>
        </p:spPr>
        <p:txBody>
          <a:bodyPr lIns="18000" tIns="46800" rIns="18000"/>
          <a:lstStyle/>
          <a:p>
            <a:r>
              <a:rPr lang="en-US" sz="1200" b="0">
                <a:solidFill>
                  <a:srgbClr val="333333"/>
                </a:solidFill>
                <a:latin typeface="Arial Narrow" pitchFamily="34" charset="0"/>
              </a:rPr>
              <a:t>Projects</a:t>
            </a:r>
          </a:p>
        </p:txBody>
      </p:sp>
      <p:sp>
        <p:nvSpPr>
          <p:cNvPr id="73742" name="AutoShape 13"/>
          <p:cNvSpPr>
            <a:spLocks noChangeArrowheads="1"/>
          </p:cNvSpPr>
          <p:nvPr/>
        </p:nvSpPr>
        <p:spPr bwMode="auto">
          <a:xfrm>
            <a:off x="3825875" y="4724401"/>
            <a:ext cx="960438" cy="269875"/>
          </a:xfrm>
          <a:prstGeom prst="roundRect">
            <a:avLst>
              <a:gd name="adj" fmla="val 16667"/>
            </a:avLst>
          </a:prstGeom>
          <a:gradFill rotWithShape="1">
            <a:gsLst>
              <a:gs pos="0">
                <a:schemeClr val="bg1"/>
              </a:gs>
              <a:gs pos="100000">
                <a:schemeClr val="bg2"/>
              </a:gs>
            </a:gsLst>
            <a:path path="rect">
              <a:fillToRect r="100000" b="100000"/>
            </a:path>
          </a:gradFill>
          <a:ln w="9525" algn="ctr">
            <a:solidFill>
              <a:schemeClr val="bg2"/>
            </a:solidFill>
            <a:round/>
            <a:headEnd/>
            <a:tailEnd/>
          </a:ln>
        </p:spPr>
        <p:txBody>
          <a:bodyPr anchor="ctr"/>
          <a:lstStyle/>
          <a:p>
            <a:r>
              <a:rPr lang="en-US" sz="1200" b="0">
                <a:solidFill>
                  <a:srgbClr val="333333"/>
                </a:solidFill>
                <a:latin typeface="Arial Narrow" pitchFamily="34" charset="0"/>
              </a:rPr>
              <a:t>Execution</a:t>
            </a:r>
          </a:p>
        </p:txBody>
      </p:sp>
      <p:sp>
        <p:nvSpPr>
          <p:cNvPr id="73743" name="Rectangle 14"/>
          <p:cNvSpPr>
            <a:spLocks noChangeArrowheads="1"/>
          </p:cNvSpPr>
          <p:nvPr/>
        </p:nvSpPr>
        <p:spPr bwMode="auto">
          <a:xfrm>
            <a:off x="3667125" y="5233994"/>
            <a:ext cx="1614488" cy="517065"/>
          </a:xfrm>
          <a:prstGeom prst="rect">
            <a:avLst/>
          </a:prstGeom>
          <a:noFill/>
          <a:ln w="9525">
            <a:noFill/>
            <a:miter lim="800000"/>
            <a:headEnd/>
            <a:tailEnd/>
          </a:ln>
        </p:spPr>
        <p:txBody>
          <a:bodyPr>
            <a:spAutoFit/>
          </a:bodyPr>
          <a:lstStyle/>
          <a:p>
            <a:pPr eaLnBrk="0" hangingPunct="0"/>
            <a:r>
              <a:rPr lang="en-US" sz="1200">
                <a:solidFill>
                  <a:srgbClr val="333333"/>
                </a:solidFill>
                <a:latin typeface="Arial Narrow" pitchFamily="34" charset="0"/>
              </a:rPr>
              <a:t>Work Repository</a:t>
            </a:r>
          </a:p>
          <a:p>
            <a:pPr eaLnBrk="0" hangingPunct="0"/>
            <a:r>
              <a:rPr lang="en-US" sz="1200">
                <a:solidFill>
                  <a:srgbClr val="333333"/>
                </a:solidFill>
                <a:latin typeface="Arial Narrow" pitchFamily="34" charset="0"/>
              </a:rPr>
              <a:t>(Test &amp; QA)</a:t>
            </a:r>
          </a:p>
        </p:txBody>
      </p:sp>
      <p:sp>
        <p:nvSpPr>
          <p:cNvPr id="73744" name="Line 15"/>
          <p:cNvSpPr>
            <a:spLocks noChangeShapeType="1"/>
          </p:cNvSpPr>
          <p:nvPr/>
        </p:nvSpPr>
        <p:spPr bwMode="auto">
          <a:xfrm flipH="1" flipV="1">
            <a:off x="4648200" y="2481265"/>
            <a:ext cx="1536700" cy="1046163"/>
          </a:xfrm>
          <a:prstGeom prst="line">
            <a:avLst/>
          </a:prstGeom>
          <a:noFill/>
          <a:ln w="38100" cap="rnd">
            <a:solidFill>
              <a:srgbClr val="5F5F5F"/>
            </a:solidFill>
            <a:prstDash val="sysDot"/>
            <a:round/>
            <a:headEnd/>
            <a:tailEnd/>
          </a:ln>
        </p:spPr>
        <p:txBody>
          <a:bodyPr wrap="none"/>
          <a:lstStyle/>
          <a:p>
            <a:endParaRPr lang="it-IT"/>
          </a:p>
        </p:txBody>
      </p:sp>
      <p:sp>
        <p:nvSpPr>
          <p:cNvPr id="73745" name="AutoShape 16"/>
          <p:cNvSpPr>
            <a:spLocks noChangeArrowheads="1"/>
          </p:cNvSpPr>
          <p:nvPr/>
        </p:nvSpPr>
        <p:spPr bwMode="auto">
          <a:xfrm>
            <a:off x="5992819" y="3176588"/>
            <a:ext cx="1144587" cy="1558925"/>
          </a:xfrm>
          <a:prstGeom prst="can">
            <a:avLst>
              <a:gd name="adj" fmla="val 34050"/>
            </a:avLst>
          </a:prstGeom>
          <a:gradFill rotWithShape="1">
            <a:gsLst>
              <a:gs pos="0">
                <a:schemeClr val="bg1"/>
              </a:gs>
              <a:gs pos="100000">
                <a:schemeClr val="accent1"/>
              </a:gs>
            </a:gsLst>
            <a:path path="rect">
              <a:fillToRect r="100000" b="100000"/>
            </a:path>
          </a:gradFill>
          <a:ln w="9525">
            <a:solidFill>
              <a:schemeClr val="accent1"/>
            </a:solidFill>
            <a:round/>
            <a:headEnd/>
            <a:tailEnd/>
          </a:ln>
        </p:spPr>
        <p:txBody>
          <a:bodyPr lIns="72000" tIns="0" anchor="ctr"/>
          <a:lstStyle/>
          <a:p>
            <a:endParaRPr lang="en-US" sz="1400">
              <a:solidFill>
                <a:srgbClr val="333333"/>
              </a:solidFill>
              <a:latin typeface="Arial Narrow" pitchFamily="34" charset="0"/>
            </a:endParaRPr>
          </a:p>
          <a:p>
            <a:endParaRPr lang="en-US" sz="1400">
              <a:solidFill>
                <a:srgbClr val="333333"/>
              </a:solidFill>
              <a:latin typeface="Arial Narrow" pitchFamily="34" charset="0"/>
            </a:endParaRPr>
          </a:p>
          <a:p>
            <a:endParaRPr lang="en-US" sz="1400">
              <a:solidFill>
                <a:srgbClr val="333333"/>
              </a:solidFill>
              <a:latin typeface="Arial Narrow" pitchFamily="34" charset="0"/>
            </a:endParaRPr>
          </a:p>
          <a:p>
            <a:endParaRPr lang="en-US" sz="1400">
              <a:solidFill>
                <a:srgbClr val="333333"/>
              </a:solidFill>
              <a:latin typeface="Arial Narrow" pitchFamily="34" charset="0"/>
            </a:endParaRPr>
          </a:p>
          <a:p>
            <a:endParaRPr lang="en-US" sz="1200" b="0">
              <a:solidFill>
                <a:srgbClr val="333333"/>
              </a:solidFill>
              <a:latin typeface="Arial Narrow" pitchFamily="34" charset="0"/>
            </a:endParaRPr>
          </a:p>
        </p:txBody>
      </p:sp>
      <p:sp>
        <p:nvSpPr>
          <p:cNvPr id="73746" name="AutoShape 17"/>
          <p:cNvSpPr>
            <a:spLocks noChangeArrowheads="1"/>
          </p:cNvSpPr>
          <p:nvPr/>
        </p:nvSpPr>
        <p:spPr bwMode="auto">
          <a:xfrm>
            <a:off x="5916623" y="4268789"/>
            <a:ext cx="960437" cy="269875"/>
          </a:xfrm>
          <a:prstGeom prst="roundRect">
            <a:avLst>
              <a:gd name="adj" fmla="val 16667"/>
            </a:avLst>
          </a:prstGeom>
          <a:gradFill rotWithShape="1">
            <a:gsLst>
              <a:gs pos="0">
                <a:schemeClr val="bg1"/>
              </a:gs>
              <a:gs pos="100000">
                <a:schemeClr val="bg2"/>
              </a:gs>
            </a:gsLst>
            <a:path path="rect">
              <a:fillToRect r="100000" b="100000"/>
            </a:path>
          </a:gradFill>
          <a:ln w="9525" algn="ctr">
            <a:solidFill>
              <a:schemeClr val="bg2"/>
            </a:solidFill>
            <a:round/>
            <a:headEnd/>
            <a:tailEnd/>
          </a:ln>
        </p:spPr>
        <p:txBody>
          <a:bodyPr anchor="ctr"/>
          <a:lstStyle/>
          <a:p>
            <a:r>
              <a:rPr lang="en-US" sz="1200" b="0">
                <a:solidFill>
                  <a:srgbClr val="333333"/>
                </a:solidFill>
                <a:latin typeface="Arial Narrow" pitchFamily="34" charset="0"/>
              </a:rPr>
              <a:t>Execution</a:t>
            </a:r>
          </a:p>
        </p:txBody>
      </p:sp>
      <p:sp>
        <p:nvSpPr>
          <p:cNvPr id="73747" name="Rectangle 18"/>
          <p:cNvSpPr>
            <a:spLocks noChangeArrowheads="1"/>
          </p:cNvSpPr>
          <p:nvPr/>
        </p:nvSpPr>
        <p:spPr bwMode="auto">
          <a:xfrm>
            <a:off x="5757869" y="4778381"/>
            <a:ext cx="1614487" cy="517065"/>
          </a:xfrm>
          <a:prstGeom prst="rect">
            <a:avLst/>
          </a:prstGeom>
          <a:noFill/>
          <a:ln w="9525">
            <a:noFill/>
            <a:miter lim="800000"/>
            <a:headEnd/>
            <a:tailEnd/>
          </a:ln>
        </p:spPr>
        <p:txBody>
          <a:bodyPr>
            <a:spAutoFit/>
          </a:bodyPr>
          <a:lstStyle/>
          <a:p>
            <a:pPr eaLnBrk="0" hangingPunct="0"/>
            <a:r>
              <a:rPr lang="en-US" sz="1200">
                <a:solidFill>
                  <a:srgbClr val="333333"/>
                </a:solidFill>
                <a:latin typeface="Arial Narrow" pitchFamily="34" charset="0"/>
              </a:rPr>
              <a:t>Execution Repository</a:t>
            </a:r>
          </a:p>
          <a:p>
            <a:pPr eaLnBrk="0" hangingPunct="0"/>
            <a:r>
              <a:rPr lang="en-US" sz="1200">
                <a:solidFill>
                  <a:srgbClr val="333333"/>
                </a:solidFill>
                <a:latin typeface="Arial Narrow" pitchFamily="34" charset="0"/>
              </a:rPr>
              <a:t>(Production)</a:t>
            </a:r>
          </a:p>
        </p:txBody>
      </p:sp>
      <p:sp>
        <p:nvSpPr>
          <p:cNvPr id="73748" name="AutoShape 19"/>
          <p:cNvSpPr>
            <a:spLocks noChangeArrowheads="1"/>
          </p:cNvSpPr>
          <p:nvPr/>
        </p:nvSpPr>
        <p:spPr bwMode="auto">
          <a:xfrm>
            <a:off x="3667125" y="1030291"/>
            <a:ext cx="1143000" cy="1557337"/>
          </a:xfrm>
          <a:prstGeom prst="can">
            <a:avLst>
              <a:gd name="adj" fmla="val 34062"/>
            </a:avLst>
          </a:prstGeom>
          <a:gradFill rotWithShape="1">
            <a:gsLst>
              <a:gs pos="0">
                <a:schemeClr val="bg1"/>
              </a:gs>
              <a:gs pos="100000">
                <a:schemeClr val="accent1"/>
              </a:gs>
            </a:gsLst>
            <a:path path="rect">
              <a:fillToRect r="100000" b="100000"/>
            </a:path>
          </a:gradFill>
          <a:ln w="9525">
            <a:solidFill>
              <a:schemeClr val="accent1"/>
            </a:solidFill>
            <a:round/>
            <a:headEnd/>
            <a:tailEnd/>
          </a:ln>
        </p:spPr>
        <p:txBody>
          <a:bodyPr lIns="72000" tIns="0" anchor="ctr"/>
          <a:lstStyle/>
          <a:p>
            <a:endParaRPr lang="en-US" sz="1400" b="0">
              <a:solidFill>
                <a:srgbClr val="333333"/>
              </a:solidFill>
              <a:latin typeface="Arial Narrow" pitchFamily="34" charset="0"/>
            </a:endParaRPr>
          </a:p>
          <a:p>
            <a:endParaRPr lang="en-US" sz="1400" b="0">
              <a:solidFill>
                <a:srgbClr val="333333"/>
              </a:solidFill>
              <a:latin typeface="Arial Narrow" pitchFamily="34" charset="0"/>
            </a:endParaRPr>
          </a:p>
          <a:p>
            <a:endParaRPr lang="en-US" sz="1400" b="0">
              <a:solidFill>
                <a:srgbClr val="333333"/>
              </a:solidFill>
              <a:latin typeface="Arial Narrow" pitchFamily="34" charset="0"/>
            </a:endParaRPr>
          </a:p>
          <a:p>
            <a:endParaRPr lang="en-US" sz="1400" b="0">
              <a:solidFill>
                <a:srgbClr val="333333"/>
              </a:solidFill>
              <a:latin typeface="Arial Narrow" pitchFamily="34" charset="0"/>
            </a:endParaRPr>
          </a:p>
          <a:p>
            <a:endParaRPr lang="en-US" sz="1400" b="0">
              <a:solidFill>
                <a:srgbClr val="333333"/>
              </a:solidFill>
              <a:latin typeface="Arial Narrow" pitchFamily="34" charset="0"/>
            </a:endParaRPr>
          </a:p>
          <a:p>
            <a:endParaRPr lang="en-US" sz="1400" b="0">
              <a:solidFill>
                <a:srgbClr val="333333"/>
              </a:solidFill>
              <a:latin typeface="Arial Narrow" pitchFamily="34" charset="0"/>
            </a:endParaRPr>
          </a:p>
          <a:p>
            <a:endParaRPr lang="en-US" sz="1400" b="0">
              <a:solidFill>
                <a:srgbClr val="333333"/>
              </a:solidFill>
              <a:latin typeface="Arial Narrow" pitchFamily="34" charset="0"/>
            </a:endParaRPr>
          </a:p>
        </p:txBody>
      </p:sp>
      <p:sp>
        <p:nvSpPr>
          <p:cNvPr id="73749" name="AutoShape 20"/>
          <p:cNvSpPr>
            <a:spLocks noChangeArrowheads="1"/>
          </p:cNvSpPr>
          <p:nvPr/>
        </p:nvSpPr>
        <p:spPr bwMode="auto">
          <a:xfrm>
            <a:off x="3602043" y="1544645"/>
            <a:ext cx="962025" cy="268287"/>
          </a:xfrm>
          <a:prstGeom prst="roundRect">
            <a:avLst>
              <a:gd name="adj" fmla="val 16667"/>
            </a:avLst>
          </a:prstGeom>
          <a:gradFill rotWithShape="1">
            <a:gsLst>
              <a:gs pos="0">
                <a:schemeClr val="bg1"/>
              </a:gs>
              <a:gs pos="100000">
                <a:srgbClr val="006699"/>
              </a:gs>
            </a:gsLst>
            <a:path path="rect">
              <a:fillToRect r="100000" b="100000"/>
            </a:path>
          </a:gradFill>
          <a:ln w="9525">
            <a:solidFill>
              <a:schemeClr val="accent2"/>
            </a:solidFill>
            <a:round/>
            <a:headEnd/>
            <a:tailEnd/>
          </a:ln>
        </p:spPr>
        <p:txBody>
          <a:bodyPr anchor="ctr"/>
          <a:lstStyle/>
          <a:p>
            <a:r>
              <a:rPr lang="en-US" sz="1200" b="0">
                <a:solidFill>
                  <a:srgbClr val="333333"/>
                </a:solidFill>
                <a:latin typeface="Arial Narrow" pitchFamily="34" charset="0"/>
              </a:rPr>
              <a:t>Security</a:t>
            </a:r>
          </a:p>
        </p:txBody>
      </p:sp>
      <p:sp>
        <p:nvSpPr>
          <p:cNvPr id="73750" name="AutoShape 21"/>
          <p:cNvSpPr>
            <a:spLocks noChangeArrowheads="1"/>
          </p:cNvSpPr>
          <p:nvPr/>
        </p:nvSpPr>
        <p:spPr bwMode="auto">
          <a:xfrm>
            <a:off x="3602048" y="1851025"/>
            <a:ext cx="960437" cy="269875"/>
          </a:xfrm>
          <a:prstGeom prst="roundRect">
            <a:avLst>
              <a:gd name="adj" fmla="val 16667"/>
            </a:avLst>
          </a:prstGeom>
          <a:gradFill rotWithShape="1">
            <a:gsLst>
              <a:gs pos="0">
                <a:schemeClr val="bg1"/>
              </a:gs>
              <a:gs pos="100000">
                <a:srgbClr val="669900"/>
              </a:gs>
            </a:gsLst>
            <a:path path="rect">
              <a:fillToRect r="100000" b="100000"/>
            </a:path>
          </a:gradFill>
          <a:ln w="9525" algn="ctr">
            <a:solidFill>
              <a:srgbClr val="FFFF66"/>
            </a:solidFill>
            <a:round/>
            <a:headEnd/>
            <a:tailEnd/>
          </a:ln>
        </p:spPr>
        <p:txBody>
          <a:bodyPr anchor="ctr"/>
          <a:lstStyle/>
          <a:p>
            <a:r>
              <a:rPr lang="en-US" sz="1200" b="0">
                <a:solidFill>
                  <a:srgbClr val="333333"/>
                </a:solidFill>
                <a:latin typeface="Arial Narrow" pitchFamily="34" charset="0"/>
              </a:rPr>
              <a:t>Topology</a:t>
            </a:r>
          </a:p>
        </p:txBody>
      </p:sp>
      <p:sp>
        <p:nvSpPr>
          <p:cNvPr id="73751" name="AutoShape 22"/>
          <p:cNvSpPr>
            <a:spLocks noChangeArrowheads="1"/>
          </p:cNvSpPr>
          <p:nvPr/>
        </p:nvSpPr>
        <p:spPr bwMode="auto">
          <a:xfrm>
            <a:off x="3602048" y="2160589"/>
            <a:ext cx="960437" cy="269875"/>
          </a:xfrm>
          <a:prstGeom prst="roundRect">
            <a:avLst>
              <a:gd name="adj" fmla="val 16667"/>
            </a:avLst>
          </a:prstGeom>
          <a:gradFill rotWithShape="1">
            <a:gsLst>
              <a:gs pos="0">
                <a:schemeClr val="bg1"/>
              </a:gs>
              <a:gs pos="100000">
                <a:srgbClr val="FF9900"/>
              </a:gs>
            </a:gsLst>
            <a:path path="rect">
              <a:fillToRect r="100000" b="100000"/>
            </a:path>
          </a:gradFill>
          <a:ln w="9525">
            <a:solidFill>
              <a:schemeClr val="accent1"/>
            </a:solidFill>
            <a:round/>
            <a:headEnd/>
            <a:tailEnd/>
          </a:ln>
        </p:spPr>
        <p:txBody>
          <a:bodyPr anchor="ctr"/>
          <a:lstStyle/>
          <a:p>
            <a:r>
              <a:rPr lang="en-US" sz="1200" b="0">
                <a:solidFill>
                  <a:srgbClr val="333333"/>
                </a:solidFill>
                <a:latin typeface="Arial Narrow" pitchFamily="34" charset="0"/>
              </a:rPr>
              <a:t>Versioning</a:t>
            </a:r>
          </a:p>
        </p:txBody>
      </p:sp>
      <p:sp>
        <p:nvSpPr>
          <p:cNvPr id="73752" name="Rectangle 23"/>
          <p:cNvSpPr>
            <a:spLocks noChangeArrowheads="1"/>
          </p:cNvSpPr>
          <p:nvPr/>
        </p:nvSpPr>
        <p:spPr bwMode="auto">
          <a:xfrm>
            <a:off x="3430598" y="2606675"/>
            <a:ext cx="1614487" cy="424732"/>
          </a:xfrm>
          <a:prstGeom prst="rect">
            <a:avLst/>
          </a:prstGeom>
          <a:noFill/>
          <a:ln w="9525">
            <a:noFill/>
            <a:miter lim="800000"/>
            <a:headEnd/>
            <a:tailEnd/>
          </a:ln>
        </p:spPr>
        <p:txBody>
          <a:bodyPr>
            <a:spAutoFit/>
          </a:bodyPr>
          <a:lstStyle/>
          <a:p>
            <a:pPr eaLnBrk="0" hangingPunct="0"/>
            <a:r>
              <a:rPr lang="en-US" sz="1200">
                <a:solidFill>
                  <a:srgbClr val="333333"/>
                </a:solidFill>
                <a:latin typeface="Arial Narrow" pitchFamily="34" charset="0"/>
              </a:rPr>
              <a:t>Master</a:t>
            </a:r>
            <a:br>
              <a:rPr lang="en-US" sz="1200">
                <a:solidFill>
                  <a:srgbClr val="333333"/>
                </a:solidFill>
                <a:latin typeface="Arial Narrow" pitchFamily="34" charset="0"/>
              </a:rPr>
            </a:br>
            <a:r>
              <a:rPr lang="en-US" sz="1200">
                <a:solidFill>
                  <a:srgbClr val="333333"/>
                </a:solidFill>
                <a:latin typeface="Arial Narrow" pitchFamily="34" charset="0"/>
              </a:rPr>
              <a:t>Repository</a:t>
            </a:r>
          </a:p>
        </p:txBody>
      </p:sp>
      <p:grpSp>
        <p:nvGrpSpPr>
          <p:cNvPr id="2" name="Group 24"/>
          <p:cNvGrpSpPr>
            <a:grpSpLocks/>
          </p:cNvGrpSpPr>
          <p:nvPr/>
        </p:nvGrpSpPr>
        <p:grpSpPr bwMode="auto">
          <a:xfrm>
            <a:off x="2106613" y="2378087"/>
            <a:ext cx="1293812" cy="728663"/>
            <a:chOff x="1327" y="1498"/>
            <a:chExt cx="815" cy="459"/>
          </a:xfrm>
        </p:grpSpPr>
        <p:sp>
          <p:nvSpPr>
            <p:cNvPr id="73761" name="Line 25"/>
            <p:cNvSpPr>
              <a:spLocks noChangeShapeType="1"/>
            </p:cNvSpPr>
            <p:nvPr/>
          </p:nvSpPr>
          <p:spPr bwMode="auto">
            <a:xfrm flipV="1">
              <a:off x="1741" y="1643"/>
              <a:ext cx="401" cy="314"/>
            </a:xfrm>
            <a:prstGeom prst="line">
              <a:avLst/>
            </a:prstGeom>
            <a:noFill/>
            <a:ln w="38100">
              <a:solidFill>
                <a:srgbClr val="5F5F5F"/>
              </a:solidFill>
              <a:round/>
              <a:headEnd/>
              <a:tailEnd type="triangle" w="med" len="med"/>
            </a:ln>
          </p:spPr>
          <p:txBody>
            <a:bodyPr wrap="none"/>
            <a:lstStyle/>
            <a:p>
              <a:endParaRPr lang="it-IT"/>
            </a:p>
          </p:txBody>
        </p:sp>
        <p:sp>
          <p:nvSpPr>
            <p:cNvPr id="73762" name="Text Box 26"/>
            <p:cNvSpPr txBox="1">
              <a:spLocks noChangeArrowheads="1"/>
            </p:cNvSpPr>
            <p:nvPr/>
          </p:nvSpPr>
          <p:spPr bwMode="auto">
            <a:xfrm>
              <a:off x="1327" y="1498"/>
              <a:ext cx="701" cy="407"/>
            </a:xfrm>
            <a:prstGeom prst="rect">
              <a:avLst/>
            </a:prstGeom>
            <a:noFill/>
            <a:ln w="9525">
              <a:noFill/>
              <a:miter lim="800000"/>
              <a:headEnd/>
              <a:tailEnd/>
            </a:ln>
          </p:spPr>
          <p:txBody>
            <a:bodyPr>
              <a:spAutoFit/>
            </a:bodyPr>
            <a:lstStyle/>
            <a:p>
              <a:pPr eaLnBrk="0" hangingPunct="0"/>
              <a:r>
                <a:rPr lang="en-US" sz="1000" b="0">
                  <a:latin typeface="Arial Narrow" pitchFamily="34" charset="0"/>
                </a:rPr>
                <a:t>Create and archive versions of models, projects and scenarios</a:t>
              </a:r>
            </a:p>
          </p:txBody>
        </p:sp>
      </p:grpSp>
      <p:grpSp>
        <p:nvGrpSpPr>
          <p:cNvPr id="3" name="Group 27"/>
          <p:cNvGrpSpPr>
            <a:grpSpLocks/>
          </p:cNvGrpSpPr>
          <p:nvPr/>
        </p:nvGrpSpPr>
        <p:grpSpPr bwMode="auto">
          <a:xfrm>
            <a:off x="4243395" y="2868613"/>
            <a:ext cx="1157287" cy="658812"/>
            <a:chOff x="2673" y="1807"/>
            <a:chExt cx="729" cy="415"/>
          </a:xfrm>
        </p:grpSpPr>
        <p:sp>
          <p:nvSpPr>
            <p:cNvPr id="73759" name="Line 28"/>
            <p:cNvSpPr>
              <a:spLocks noChangeShapeType="1"/>
            </p:cNvSpPr>
            <p:nvPr/>
          </p:nvSpPr>
          <p:spPr bwMode="auto">
            <a:xfrm>
              <a:off x="2673" y="1877"/>
              <a:ext cx="12" cy="345"/>
            </a:xfrm>
            <a:prstGeom prst="line">
              <a:avLst/>
            </a:prstGeom>
            <a:noFill/>
            <a:ln w="38100">
              <a:solidFill>
                <a:srgbClr val="5F5F5F"/>
              </a:solidFill>
              <a:round/>
              <a:headEnd/>
              <a:tailEnd type="triangle" w="med" len="med"/>
            </a:ln>
          </p:spPr>
          <p:txBody>
            <a:bodyPr wrap="none"/>
            <a:lstStyle/>
            <a:p>
              <a:endParaRPr lang="it-IT"/>
            </a:p>
          </p:txBody>
        </p:sp>
        <p:sp>
          <p:nvSpPr>
            <p:cNvPr id="73760" name="Text Box 29"/>
            <p:cNvSpPr txBox="1">
              <a:spLocks noChangeArrowheads="1"/>
            </p:cNvSpPr>
            <p:nvPr/>
          </p:nvSpPr>
          <p:spPr bwMode="auto">
            <a:xfrm>
              <a:off x="2701" y="1807"/>
              <a:ext cx="701" cy="407"/>
            </a:xfrm>
            <a:prstGeom prst="rect">
              <a:avLst/>
            </a:prstGeom>
            <a:noFill/>
            <a:ln w="9525">
              <a:noFill/>
              <a:miter lim="800000"/>
              <a:headEnd/>
              <a:tailEnd/>
            </a:ln>
          </p:spPr>
          <p:txBody>
            <a:bodyPr>
              <a:spAutoFit/>
            </a:bodyPr>
            <a:lstStyle/>
            <a:p>
              <a:pPr eaLnBrk="0" hangingPunct="0"/>
              <a:r>
                <a:rPr lang="en-US" sz="1000" b="0">
                  <a:latin typeface="Arial Narrow" pitchFamily="34" charset="0"/>
                </a:rPr>
                <a:t>Import released versions of models, projects and scenarios for testing</a:t>
              </a:r>
            </a:p>
          </p:txBody>
        </p:sp>
      </p:grpSp>
      <p:grpSp>
        <p:nvGrpSpPr>
          <p:cNvPr id="4" name="Group 30"/>
          <p:cNvGrpSpPr>
            <a:grpSpLocks/>
          </p:cNvGrpSpPr>
          <p:nvPr/>
        </p:nvGrpSpPr>
        <p:grpSpPr bwMode="auto">
          <a:xfrm>
            <a:off x="5073660" y="2378073"/>
            <a:ext cx="1571625" cy="755650"/>
            <a:chOff x="3196" y="1498"/>
            <a:chExt cx="990" cy="476"/>
          </a:xfrm>
        </p:grpSpPr>
        <p:sp>
          <p:nvSpPr>
            <p:cNvPr id="73757" name="Line 31"/>
            <p:cNvSpPr>
              <a:spLocks noChangeShapeType="1"/>
            </p:cNvSpPr>
            <p:nvPr/>
          </p:nvSpPr>
          <p:spPr bwMode="auto">
            <a:xfrm>
              <a:off x="3196" y="1682"/>
              <a:ext cx="416" cy="292"/>
            </a:xfrm>
            <a:prstGeom prst="line">
              <a:avLst/>
            </a:prstGeom>
            <a:noFill/>
            <a:ln w="38100">
              <a:solidFill>
                <a:srgbClr val="5F5F5F"/>
              </a:solidFill>
              <a:round/>
              <a:headEnd/>
              <a:tailEnd type="triangle" w="med" len="med"/>
            </a:ln>
          </p:spPr>
          <p:txBody>
            <a:bodyPr wrap="none"/>
            <a:lstStyle/>
            <a:p>
              <a:endParaRPr lang="it-IT"/>
            </a:p>
          </p:txBody>
        </p:sp>
        <p:sp>
          <p:nvSpPr>
            <p:cNvPr id="73758" name="Text Box 32"/>
            <p:cNvSpPr txBox="1">
              <a:spLocks noChangeArrowheads="1"/>
            </p:cNvSpPr>
            <p:nvPr/>
          </p:nvSpPr>
          <p:spPr bwMode="auto">
            <a:xfrm>
              <a:off x="3485" y="1498"/>
              <a:ext cx="701" cy="407"/>
            </a:xfrm>
            <a:prstGeom prst="rect">
              <a:avLst/>
            </a:prstGeom>
            <a:noFill/>
            <a:ln w="9525">
              <a:noFill/>
              <a:miter lim="800000"/>
              <a:headEnd/>
              <a:tailEnd/>
            </a:ln>
          </p:spPr>
          <p:txBody>
            <a:bodyPr>
              <a:spAutoFit/>
            </a:bodyPr>
            <a:lstStyle/>
            <a:p>
              <a:pPr eaLnBrk="0" hangingPunct="0"/>
              <a:r>
                <a:rPr lang="en-US" sz="1000" b="0">
                  <a:latin typeface="Arial Narrow" pitchFamily="34" charset="0"/>
                </a:rPr>
                <a:t>Import released and tested versions of scenarios for production</a:t>
              </a:r>
            </a:p>
          </p:txBody>
        </p:sp>
      </p:grpSp>
      <p:sp>
        <p:nvSpPr>
          <p:cNvPr id="1151009" name="AutoShape 33"/>
          <p:cNvSpPr>
            <a:spLocks noChangeArrowheads="1"/>
          </p:cNvSpPr>
          <p:nvPr/>
        </p:nvSpPr>
        <p:spPr bwMode="auto">
          <a:xfrm>
            <a:off x="1273175" y="5811841"/>
            <a:ext cx="6099175" cy="371475"/>
          </a:xfrm>
          <a:prstGeom prst="chevron">
            <a:avLst>
              <a:gd name="adj" fmla="val 61342"/>
            </a:avLst>
          </a:prstGeom>
          <a:gradFill rotWithShape="1">
            <a:gsLst>
              <a:gs pos="0">
                <a:schemeClr val="accent1"/>
              </a:gs>
              <a:gs pos="100000">
                <a:schemeClr val="accent2"/>
              </a:gs>
            </a:gsLst>
            <a:path path="rect">
              <a:fillToRect r="100000" b="100000"/>
            </a:path>
          </a:gradFill>
          <a:ln w="9525" algn="ctr">
            <a:solidFill>
              <a:schemeClr val="accent2"/>
            </a:solidFill>
            <a:miter lim="800000"/>
            <a:headEnd type="none" w="med" len="lg"/>
            <a:tailEnd/>
          </a:ln>
        </p:spPr>
        <p:txBody>
          <a:bodyPr anchor="ctr"/>
          <a:lstStyle/>
          <a:p>
            <a:pPr eaLnBrk="0" hangingPunct="0"/>
            <a:r>
              <a:rPr lang="en-US" b="0">
                <a:latin typeface="Arial Narrow" pitchFamily="34" charset="0"/>
              </a:rPr>
              <a:t>Development – Test </a:t>
            </a:r>
            <a:r>
              <a:rPr lang="en-US" b="0"/>
              <a:t>– </a:t>
            </a:r>
            <a:r>
              <a:rPr lang="en-US" b="0">
                <a:latin typeface="Arial Narrow" pitchFamily="34" charset="0"/>
              </a:rPr>
              <a:t>Production Cycle</a:t>
            </a:r>
          </a:p>
        </p:txBody>
      </p:sp>
    </p:spTree>
    <p:custDataLst>
      <p:tags r:id="rId1"/>
    </p:custData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51009"/>
                                        </p:tgtEl>
                                        <p:attrNameLst>
                                          <p:attrName>style.visibility</p:attrName>
                                        </p:attrNameLst>
                                      </p:cBhvr>
                                      <p:to>
                                        <p:strVal val="visible"/>
                                      </p:to>
                                    </p:set>
                                    <p:animEffect transition="in" filter="wipe(left)">
                                      <p:cBhvr>
                                        <p:cTn id="22" dur="500"/>
                                        <p:tgtEl>
                                          <p:spTgt spid="11510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1009" grpId="0" animBg="1"/>
    </p:bld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762000" y="228600"/>
            <a:ext cx="7772400" cy="1143000"/>
          </a:xfrm>
        </p:spPr>
        <p:txBody>
          <a:bodyPr/>
          <a:lstStyle/>
          <a:p>
            <a:r>
              <a:rPr lang="en-US" sz="2000" dirty="0" smtClean="0"/>
              <a:t>Oracle Data Integration</a:t>
            </a:r>
            <a:br>
              <a:rPr lang="en-US" sz="2000" dirty="0" smtClean="0"/>
            </a:br>
            <a:r>
              <a:rPr lang="en-US" sz="1600" b="0" dirty="0" smtClean="0">
                <a:solidFill>
                  <a:srgbClr val="FF0000"/>
                </a:solidFill>
              </a:rPr>
              <a:t>The solution for enterprise-wide real-time data</a:t>
            </a:r>
          </a:p>
        </p:txBody>
      </p:sp>
      <p:grpSp>
        <p:nvGrpSpPr>
          <p:cNvPr id="2" name="Circular Arrow 25"/>
          <p:cNvGrpSpPr>
            <a:grpSpLocks/>
          </p:cNvGrpSpPr>
          <p:nvPr/>
        </p:nvGrpSpPr>
        <p:grpSpPr bwMode="auto">
          <a:xfrm>
            <a:off x="2816225" y="3054350"/>
            <a:ext cx="3090863" cy="1627188"/>
            <a:chOff x="1774" y="1905"/>
            <a:chExt cx="1947" cy="1025"/>
          </a:xfrm>
        </p:grpSpPr>
        <p:pic>
          <p:nvPicPr>
            <p:cNvPr id="71721" name="Circular Arrow 25"/>
            <p:cNvPicPr>
              <a:picLocks noChangeArrowheads="1"/>
            </p:cNvPicPr>
            <p:nvPr/>
          </p:nvPicPr>
          <p:blipFill>
            <a:blip r:embed="rId3" cstate="print"/>
            <a:srcRect/>
            <a:stretch>
              <a:fillRect/>
            </a:stretch>
          </p:blipFill>
          <p:spPr bwMode="auto">
            <a:xfrm>
              <a:off x="1774" y="1905"/>
              <a:ext cx="1947" cy="1025"/>
            </a:xfrm>
            <a:prstGeom prst="rect">
              <a:avLst/>
            </a:prstGeom>
            <a:noFill/>
            <a:ln w="9525">
              <a:noFill/>
              <a:miter lim="800000"/>
              <a:headEnd/>
              <a:tailEnd/>
            </a:ln>
          </p:spPr>
        </p:pic>
        <p:sp>
          <p:nvSpPr>
            <p:cNvPr id="71722" name="Text Box 5"/>
            <p:cNvSpPr txBox="1">
              <a:spLocks noChangeArrowheads="1"/>
            </p:cNvSpPr>
            <p:nvPr/>
          </p:nvSpPr>
          <p:spPr bwMode="auto">
            <a:xfrm rot="10800000">
              <a:off x="2189" y="1293"/>
              <a:ext cx="1242" cy="1315"/>
            </a:xfrm>
            <a:prstGeom prst="rect">
              <a:avLst/>
            </a:prstGeom>
            <a:noFill/>
            <a:ln w="9525">
              <a:noFill/>
              <a:miter lim="800000"/>
              <a:headEnd/>
              <a:tailEnd/>
            </a:ln>
          </p:spPr>
          <p:txBody>
            <a:bodyPr rot="10800000" lIns="0" tIns="0" rIns="0" bIns="0"/>
            <a:lstStyle/>
            <a:p>
              <a:pPr>
                <a:lnSpc>
                  <a:spcPct val="85000"/>
                </a:lnSpc>
                <a:buClr>
                  <a:srgbClr val="667263"/>
                </a:buClr>
              </a:pPr>
              <a:endParaRPr lang="it-IT" sz="1200" b="0" dirty="0">
                <a:solidFill>
                  <a:srgbClr val="FFFFFF"/>
                </a:solidFill>
              </a:endParaRPr>
            </a:p>
          </p:txBody>
        </p:sp>
      </p:grpSp>
      <p:sp>
        <p:nvSpPr>
          <p:cNvPr id="12" name="TextBox 11"/>
          <p:cNvSpPr txBox="1"/>
          <p:nvPr/>
        </p:nvSpPr>
        <p:spPr>
          <a:xfrm>
            <a:off x="654050" y="5336382"/>
            <a:ext cx="7924800" cy="590931"/>
          </a:xfrm>
          <a:prstGeom prst="rect">
            <a:avLst/>
          </a:prstGeom>
        </p:spPr>
        <p:style>
          <a:lnRef idx="0">
            <a:schemeClr val="accent3"/>
          </a:lnRef>
          <a:fillRef idx="3">
            <a:schemeClr val="accent3"/>
          </a:fillRef>
          <a:effectRef idx="3">
            <a:schemeClr val="accent3"/>
          </a:effectRef>
          <a:fontRef idx="minor">
            <a:schemeClr val="lt1"/>
          </a:fontRef>
        </p:style>
        <p:txBody>
          <a:bodyPr lIns="91432" tIns="45716" rIns="91432" bIns="45716">
            <a:spAutoFit/>
          </a:bodyPr>
          <a:lstStyle/>
          <a:p>
            <a:pPr>
              <a:buClr>
                <a:srgbClr val="667263"/>
              </a:buClr>
              <a:defRPr/>
            </a:pPr>
            <a:r>
              <a:rPr lang="en-US" sz="1800" dirty="0">
                <a:solidFill>
                  <a:srgbClr val="000000"/>
                </a:solidFill>
                <a:cs typeface="Arial" charset="0"/>
              </a:rPr>
              <a:t>Dramatically improve the accessibility, reliability, and </a:t>
            </a:r>
            <a:br>
              <a:rPr lang="en-US" sz="1800" dirty="0">
                <a:solidFill>
                  <a:srgbClr val="000000"/>
                </a:solidFill>
                <a:cs typeface="Arial" charset="0"/>
              </a:rPr>
            </a:br>
            <a:r>
              <a:rPr lang="en-US" sz="1800" dirty="0">
                <a:solidFill>
                  <a:srgbClr val="000000"/>
                </a:solidFill>
                <a:cs typeface="Arial" charset="0"/>
              </a:rPr>
              <a:t>quality of critical data across enterprise systems  </a:t>
            </a:r>
          </a:p>
        </p:txBody>
      </p:sp>
      <p:sp>
        <p:nvSpPr>
          <p:cNvPr id="15" name="Circular Arrow 14"/>
          <p:cNvSpPr/>
          <p:nvPr/>
        </p:nvSpPr>
        <p:spPr bwMode="auto">
          <a:xfrm rot="10800000" flipH="1" flipV="1">
            <a:off x="2902730" y="1517622"/>
            <a:ext cx="3117071" cy="2972411"/>
          </a:xfrm>
          <a:prstGeom prst="circularArrow">
            <a:avLst>
              <a:gd name="adj1" fmla="val 9202"/>
              <a:gd name="adj2" fmla="val 1142319"/>
              <a:gd name="adj3" fmla="val 20556311"/>
              <a:gd name="adj4" fmla="val 10800000"/>
              <a:gd name="adj5" fmla="val 12159"/>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0" tIns="0" rIns="0" bIns="0"/>
          <a:lstStyle/>
          <a:p>
            <a:pPr>
              <a:lnSpc>
                <a:spcPct val="85000"/>
              </a:lnSpc>
              <a:buClr>
                <a:srgbClr val="667263"/>
              </a:buClr>
              <a:defRPr/>
            </a:pPr>
            <a:endParaRPr lang="en-US" sz="1200" b="0" dirty="0">
              <a:solidFill>
                <a:srgbClr val="FFFFFF"/>
              </a:solidFill>
            </a:endParaRPr>
          </a:p>
        </p:txBody>
      </p:sp>
      <p:pic>
        <p:nvPicPr>
          <p:cNvPr id="71690" name="Picture 18" descr="C:\Documents and Settings\dhansen2\Local Settings\Temp\wze8be\Express\Express.gif"/>
          <p:cNvPicPr>
            <a:picLocks noChangeAspect="1" noChangeArrowheads="1"/>
          </p:cNvPicPr>
          <p:nvPr/>
        </p:nvPicPr>
        <p:blipFill>
          <a:blip r:embed="rId4" cstate="print"/>
          <a:srcRect/>
          <a:stretch>
            <a:fillRect/>
          </a:stretch>
        </p:blipFill>
        <p:spPr bwMode="auto">
          <a:xfrm>
            <a:off x="1962152" y="3535363"/>
            <a:ext cx="466725" cy="538162"/>
          </a:xfrm>
          <a:prstGeom prst="rect">
            <a:avLst/>
          </a:prstGeom>
          <a:noFill/>
          <a:ln w="9525">
            <a:noFill/>
            <a:miter lim="800000"/>
            <a:headEnd/>
            <a:tailEnd/>
          </a:ln>
        </p:spPr>
      </p:pic>
      <p:pic>
        <p:nvPicPr>
          <p:cNvPr id="71691" name="Picture 19" descr="C:\Documents and Settings\dhansen2\Local Settings\Temp\wz27da\Partners\Partners.gif"/>
          <p:cNvPicPr>
            <a:picLocks noChangeAspect="1" noChangeArrowheads="1"/>
          </p:cNvPicPr>
          <p:nvPr/>
        </p:nvPicPr>
        <p:blipFill>
          <a:blip r:embed="rId5" cstate="print"/>
          <a:srcRect/>
          <a:stretch>
            <a:fillRect/>
          </a:stretch>
        </p:blipFill>
        <p:spPr bwMode="auto">
          <a:xfrm>
            <a:off x="6350002" y="1477965"/>
            <a:ext cx="620713" cy="685800"/>
          </a:xfrm>
          <a:prstGeom prst="rect">
            <a:avLst/>
          </a:prstGeom>
          <a:noFill/>
          <a:ln w="9525">
            <a:noFill/>
            <a:miter lim="800000"/>
            <a:headEnd/>
            <a:tailEnd/>
          </a:ln>
        </p:spPr>
      </p:pic>
      <p:pic>
        <p:nvPicPr>
          <p:cNvPr id="71692" name="Picture 21" descr="C:\Documents and Settings\dhansen2\Local Settings\Temp\wzccf4\WhitePapers\WhitePapers.png"/>
          <p:cNvPicPr>
            <a:picLocks noChangeAspect="1" noChangeArrowheads="1"/>
          </p:cNvPicPr>
          <p:nvPr/>
        </p:nvPicPr>
        <p:blipFill>
          <a:blip r:embed="rId6" cstate="print"/>
          <a:srcRect/>
          <a:stretch>
            <a:fillRect/>
          </a:stretch>
        </p:blipFill>
        <p:spPr bwMode="auto">
          <a:xfrm>
            <a:off x="2027238" y="4144965"/>
            <a:ext cx="336550" cy="625475"/>
          </a:xfrm>
          <a:prstGeom prst="rect">
            <a:avLst/>
          </a:prstGeom>
          <a:noFill/>
          <a:ln w="9525">
            <a:noFill/>
            <a:miter lim="800000"/>
            <a:headEnd/>
            <a:tailEnd/>
          </a:ln>
        </p:spPr>
      </p:pic>
      <p:pic>
        <p:nvPicPr>
          <p:cNvPr id="71693" name="Picture 22" descr="C:\Documents and Settings\dhansen2\Local Settings\Temp\wz644\ServiceProviders\ServiceProviders.gif"/>
          <p:cNvPicPr>
            <a:picLocks noChangeAspect="1" noChangeArrowheads="1"/>
          </p:cNvPicPr>
          <p:nvPr/>
        </p:nvPicPr>
        <p:blipFill>
          <a:blip r:embed="rId7" cstate="print"/>
          <a:srcRect/>
          <a:stretch>
            <a:fillRect/>
          </a:stretch>
        </p:blipFill>
        <p:spPr bwMode="auto">
          <a:xfrm>
            <a:off x="6473825" y="4068763"/>
            <a:ext cx="433388" cy="609600"/>
          </a:xfrm>
          <a:prstGeom prst="rect">
            <a:avLst/>
          </a:prstGeom>
          <a:noFill/>
          <a:ln w="9525">
            <a:noFill/>
            <a:miter lim="800000"/>
            <a:headEnd/>
            <a:tailEnd/>
          </a:ln>
        </p:spPr>
      </p:pic>
      <p:pic>
        <p:nvPicPr>
          <p:cNvPr id="71694" name="Picture 23" descr="C:\Documents and Settings\dhansen2\Local Settings\Temp\wz5d6c\LegacySystem\LegacySystem.gif"/>
          <p:cNvPicPr>
            <a:picLocks noChangeAspect="1" noChangeArrowheads="1"/>
          </p:cNvPicPr>
          <p:nvPr/>
        </p:nvPicPr>
        <p:blipFill>
          <a:blip r:embed="rId8" cstate="print"/>
          <a:srcRect/>
          <a:stretch>
            <a:fillRect/>
          </a:stretch>
        </p:blipFill>
        <p:spPr bwMode="auto">
          <a:xfrm>
            <a:off x="2057400" y="2847977"/>
            <a:ext cx="277813" cy="550863"/>
          </a:xfrm>
          <a:prstGeom prst="rect">
            <a:avLst/>
          </a:prstGeom>
          <a:noFill/>
          <a:ln w="9525">
            <a:noFill/>
            <a:miter lim="800000"/>
            <a:headEnd/>
            <a:tailEnd/>
          </a:ln>
        </p:spPr>
      </p:pic>
      <p:pic>
        <p:nvPicPr>
          <p:cNvPr id="71695" name="Picture 67" descr="C:\Documents and Settings\dhansen2\Desktop\GGplaybook\DataBase.jpg"/>
          <p:cNvPicPr>
            <a:picLocks noChangeAspect="1" noChangeArrowheads="1"/>
          </p:cNvPicPr>
          <p:nvPr/>
        </p:nvPicPr>
        <p:blipFill>
          <a:blip r:embed="rId9" cstate="print"/>
          <a:srcRect/>
          <a:stretch>
            <a:fillRect/>
          </a:stretch>
        </p:blipFill>
        <p:spPr bwMode="auto">
          <a:xfrm>
            <a:off x="2016125" y="1477965"/>
            <a:ext cx="360363" cy="530225"/>
          </a:xfrm>
          <a:prstGeom prst="rect">
            <a:avLst/>
          </a:prstGeom>
          <a:noFill/>
          <a:ln w="9525">
            <a:noFill/>
            <a:miter lim="800000"/>
            <a:headEnd/>
            <a:tailEnd/>
          </a:ln>
        </p:spPr>
      </p:pic>
      <p:pic>
        <p:nvPicPr>
          <p:cNvPr id="71696" name="Picture 26" descr="C:\Documents and Settings\dhansen2\Local Settings\Temp\wzc6b7\Customer\Customer.gif"/>
          <p:cNvPicPr>
            <a:picLocks noChangeAspect="1" noChangeArrowheads="1"/>
          </p:cNvPicPr>
          <p:nvPr/>
        </p:nvPicPr>
        <p:blipFill>
          <a:blip r:embed="rId10" cstate="print"/>
          <a:srcRect/>
          <a:stretch>
            <a:fillRect/>
          </a:stretch>
        </p:blipFill>
        <p:spPr bwMode="auto">
          <a:xfrm>
            <a:off x="6526215" y="3068638"/>
            <a:ext cx="268287" cy="847725"/>
          </a:xfrm>
          <a:prstGeom prst="rect">
            <a:avLst/>
          </a:prstGeom>
          <a:noFill/>
          <a:ln w="9525">
            <a:noFill/>
            <a:miter lim="800000"/>
            <a:headEnd/>
            <a:tailEnd/>
          </a:ln>
        </p:spPr>
      </p:pic>
      <p:pic>
        <p:nvPicPr>
          <p:cNvPr id="71697" name="Picture 27" descr="C:\Documents and Settings\dhansen2\Local Settings\Temp\wz7eeb\SalesForecasting\SalesForecasting.gif"/>
          <p:cNvPicPr>
            <a:picLocks noChangeAspect="1" noChangeArrowheads="1"/>
          </p:cNvPicPr>
          <p:nvPr/>
        </p:nvPicPr>
        <p:blipFill>
          <a:blip r:embed="rId11" cstate="print"/>
          <a:srcRect/>
          <a:stretch>
            <a:fillRect/>
          </a:stretch>
        </p:blipFill>
        <p:spPr bwMode="auto">
          <a:xfrm>
            <a:off x="6324601" y="2319340"/>
            <a:ext cx="609600" cy="547687"/>
          </a:xfrm>
          <a:prstGeom prst="rect">
            <a:avLst/>
          </a:prstGeom>
          <a:noFill/>
          <a:ln w="9525">
            <a:noFill/>
            <a:miter lim="800000"/>
            <a:headEnd/>
            <a:tailEnd/>
          </a:ln>
        </p:spPr>
      </p:pic>
      <p:pic>
        <p:nvPicPr>
          <p:cNvPr id="71698" name="Picture 28" descr="C:\Documents and Settings\dhansen2\Local Settings\Temp\wzb3a7\DataIntegration\DataIntegration.gif"/>
          <p:cNvPicPr>
            <a:picLocks noChangeAspect="1" noChangeArrowheads="1"/>
          </p:cNvPicPr>
          <p:nvPr/>
        </p:nvPicPr>
        <p:blipFill>
          <a:blip r:embed="rId12" cstate="print"/>
          <a:srcRect/>
          <a:stretch>
            <a:fillRect/>
          </a:stretch>
        </p:blipFill>
        <p:spPr bwMode="auto">
          <a:xfrm>
            <a:off x="1828802" y="2165352"/>
            <a:ext cx="733425" cy="606425"/>
          </a:xfrm>
          <a:prstGeom prst="rect">
            <a:avLst/>
          </a:prstGeom>
          <a:noFill/>
          <a:ln w="9525">
            <a:noFill/>
            <a:miter lim="800000"/>
            <a:headEnd/>
            <a:tailEnd/>
          </a:ln>
        </p:spPr>
      </p:pic>
      <p:grpSp>
        <p:nvGrpSpPr>
          <p:cNvPr id="3" name="Group 32"/>
          <p:cNvGrpSpPr>
            <a:grpSpLocks/>
          </p:cNvGrpSpPr>
          <p:nvPr/>
        </p:nvGrpSpPr>
        <p:grpSpPr bwMode="auto">
          <a:xfrm>
            <a:off x="3152775" y="3675065"/>
            <a:ext cx="2641600" cy="381000"/>
            <a:chOff x="3213100" y="3471863"/>
            <a:chExt cx="2514600" cy="381000"/>
          </a:xfrm>
        </p:grpSpPr>
        <p:sp>
          <p:nvSpPr>
            <p:cNvPr id="21527" name="Rectangle 29"/>
            <p:cNvSpPr>
              <a:spLocks noChangeArrowheads="1"/>
            </p:cNvSpPr>
            <p:nvPr/>
          </p:nvSpPr>
          <p:spPr bwMode="auto">
            <a:xfrm>
              <a:off x="3365500" y="3471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1720" name="TextBox 30"/>
            <p:cNvSpPr txBox="1">
              <a:spLocks noChangeArrowheads="1"/>
            </p:cNvSpPr>
            <p:nvPr/>
          </p:nvSpPr>
          <p:spPr bwMode="auto">
            <a:xfrm>
              <a:off x="3213100" y="3505200"/>
              <a:ext cx="2514600" cy="313932"/>
            </a:xfrm>
            <a:prstGeom prst="rect">
              <a:avLst/>
            </a:prstGeom>
            <a:noFill/>
            <a:ln w="9525">
              <a:noFill/>
              <a:miter lim="800000"/>
              <a:headEnd/>
              <a:tailEnd/>
            </a:ln>
          </p:spPr>
          <p:txBody>
            <a:bodyPr>
              <a:spAutoFit/>
            </a:bodyPr>
            <a:lstStyle/>
            <a:p>
              <a:pPr>
                <a:buClr>
                  <a:srgbClr val="667263"/>
                </a:buClr>
              </a:pPr>
              <a:r>
                <a:rPr lang="en-US" sz="1600" dirty="0" smtClean="0">
                  <a:solidFill>
                    <a:srgbClr val="FFFFFF"/>
                  </a:solidFill>
                </a:rPr>
                <a:t>Enterprise Data Quality</a:t>
              </a:r>
              <a:endParaRPr lang="en-US" sz="1600" dirty="0">
                <a:solidFill>
                  <a:srgbClr val="FFFFFF"/>
                </a:solidFill>
              </a:endParaRPr>
            </a:p>
          </p:txBody>
        </p:sp>
      </p:grpSp>
      <p:sp>
        <p:nvSpPr>
          <p:cNvPr id="71700" name="TextBox 20"/>
          <p:cNvSpPr txBox="1">
            <a:spLocks noChangeArrowheads="1"/>
          </p:cNvSpPr>
          <p:nvPr/>
        </p:nvSpPr>
        <p:spPr bwMode="auto">
          <a:xfrm>
            <a:off x="379415" y="1482727"/>
            <a:ext cx="1438275" cy="258763"/>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Databases</a:t>
            </a:r>
          </a:p>
        </p:txBody>
      </p:sp>
      <p:sp>
        <p:nvSpPr>
          <p:cNvPr id="71701" name="TextBox 21"/>
          <p:cNvSpPr txBox="1">
            <a:spLocks noChangeArrowheads="1"/>
          </p:cNvSpPr>
          <p:nvPr/>
        </p:nvSpPr>
        <p:spPr bwMode="auto">
          <a:xfrm>
            <a:off x="379415" y="2068515"/>
            <a:ext cx="1438275" cy="423862"/>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Distributed systems</a:t>
            </a:r>
          </a:p>
        </p:txBody>
      </p:sp>
      <p:sp>
        <p:nvSpPr>
          <p:cNvPr id="71702" name="TextBox 22"/>
          <p:cNvSpPr txBox="1">
            <a:spLocks noChangeArrowheads="1"/>
          </p:cNvSpPr>
          <p:nvPr/>
        </p:nvSpPr>
        <p:spPr bwMode="auto">
          <a:xfrm>
            <a:off x="379415" y="2778127"/>
            <a:ext cx="1438275" cy="258763"/>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Legacy systems</a:t>
            </a:r>
          </a:p>
        </p:txBody>
      </p:sp>
      <p:sp>
        <p:nvSpPr>
          <p:cNvPr id="71703" name="TextBox 24"/>
          <p:cNvSpPr txBox="1">
            <a:spLocks noChangeArrowheads="1"/>
          </p:cNvSpPr>
          <p:nvPr/>
        </p:nvSpPr>
        <p:spPr bwMode="auto">
          <a:xfrm>
            <a:off x="379415" y="3616326"/>
            <a:ext cx="1438275" cy="258763"/>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OLAP systems</a:t>
            </a:r>
          </a:p>
        </p:txBody>
      </p:sp>
      <p:sp>
        <p:nvSpPr>
          <p:cNvPr id="71704" name="TextBox 25"/>
          <p:cNvSpPr txBox="1">
            <a:spLocks noChangeArrowheads="1"/>
          </p:cNvSpPr>
          <p:nvPr/>
        </p:nvSpPr>
        <p:spPr bwMode="auto">
          <a:xfrm>
            <a:off x="379415" y="4325940"/>
            <a:ext cx="1438275" cy="258762"/>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OLTP systems</a:t>
            </a:r>
          </a:p>
        </p:txBody>
      </p:sp>
      <p:sp>
        <p:nvSpPr>
          <p:cNvPr id="71705" name="TextBox 26"/>
          <p:cNvSpPr txBox="1">
            <a:spLocks noChangeArrowheads="1"/>
          </p:cNvSpPr>
          <p:nvPr/>
        </p:nvSpPr>
        <p:spPr bwMode="auto">
          <a:xfrm>
            <a:off x="7334250" y="1423988"/>
            <a:ext cx="1635125" cy="423862"/>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Mission critical systems and data</a:t>
            </a:r>
          </a:p>
        </p:txBody>
      </p:sp>
      <p:sp>
        <p:nvSpPr>
          <p:cNvPr id="71706" name="TextBox 28"/>
          <p:cNvSpPr txBox="1">
            <a:spLocks noChangeArrowheads="1"/>
          </p:cNvSpPr>
          <p:nvPr/>
        </p:nvSpPr>
        <p:spPr bwMode="auto">
          <a:xfrm>
            <a:off x="7334250" y="2376490"/>
            <a:ext cx="1635125" cy="757237"/>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Business Intelligence, Performance Management</a:t>
            </a:r>
          </a:p>
        </p:txBody>
      </p:sp>
      <p:sp>
        <p:nvSpPr>
          <p:cNvPr id="71707" name="TextBox 29"/>
          <p:cNvSpPr txBox="1">
            <a:spLocks noChangeArrowheads="1"/>
          </p:cNvSpPr>
          <p:nvPr/>
        </p:nvSpPr>
        <p:spPr bwMode="auto">
          <a:xfrm>
            <a:off x="7334250" y="3406775"/>
            <a:ext cx="1635125" cy="517057"/>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Data Warehouses,</a:t>
            </a:r>
          </a:p>
          <a:p>
            <a:pPr>
              <a:buClr>
                <a:srgbClr val="667263"/>
              </a:buClr>
            </a:pPr>
            <a:r>
              <a:rPr lang="en-US" sz="1200" dirty="0">
                <a:solidFill>
                  <a:srgbClr val="000000"/>
                </a:solidFill>
              </a:rPr>
              <a:t>MDM</a:t>
            </a:r>
          </a:p>
        </p:txBody>
      </p:sp>
      <p:pic>
        <p:nvPicPr>
          <p:cNvPr id="71708" name="Rectangle 29"/>
          <p:cNvPicPr>
            <a:picLocks noChangeArrowheads="1"/>
          </p:cNvPicPr>
          <p:nvPr/>
        </p:nvPicPr>
        <p:blipFill>
          <a:blip r:embed="rId13" cstate="print"/>
          <a:srcRect/>
          <a:stretch>
            <a:fillRect/>
          </a:stretch>
        </p:blipFill>
        <p:spPr bwMode="auto">
          <a:xfrm>
            <a:off x="3235325" y="2827338"/>
            <a:ext cx="2438400" cy="487362"/>
          </a:xfrm>
          <a:prstGeom prst="rect">
            <a:avLst/>
          </a:prstGeom>
          <a:noFill/>
          <a:ln w="9525">
            <a:noFill/>
            <a:miter lim="800000"/>
            <a:headEnd/>
            <a:tailEnd/>
          </a:ln>
        </p:spPr>
      </p:pic>
      <p:sp>
        <p:nvSpPr>
          <p:cNvPr id="71709" name="Text Box 35"/>
          <p:cNvSpPr txBox="1">
            <a:spLocks noChangeArrowheads="1"/>
          </p:cNvSpPr>
          <p:nvPr/>
        </p:nvSpPr>
        <p:spPr bwMode="auto">
          <a:xfrm>
            <a:off x="3297238" y="2863851"/>
            <a:ext cx="2322512" cy="630238"/>
          </a:xfrm>
          <a:prstGeom prst="rect">
            <a:avLst/>
          </a:prstGeom>
          <a:solidFill>
            <a:schemeClr val="accent1"/>
          </a:solidFill>
          <a:ln w="9525">
            <a:noFill/>
            <a:miter lim="800000"/>
            <a:headEnd/>
            <a:tailEnd/>
          </a:ln>
        </p:spPr>
        <p:txBody>
          <a:bodyPr wrap="none" lIns="91432" tIns="45716" rIns="91432" bIns="45716" anchor="ctr"/>
          <a:lstStyle/>
          <a:p>
            <a:pPr>
              <a:buClr>
                <a:srgbClr val="667263"/>
              </a:buClr>
            </a:pPr>
            <a:endParaRPr lang="it-IT" sz="1800" b="0" dirty="0">
              <a:solidFill>
                <a:srgbClr val="FFFFFF"/>
              </a:solidFill>
            </a:endParaRPr>
          </a:p>
        </p:txBody>
      </p:sp>
      <p:sp>
        <p:nvSpPr>
          <p:cNvPr id="71710" name="TextBox 30"/>
          <p:cNvSpPr txBox="1">
            <a:spLocks noChangeArrowheads="1"/>
          </p:cNvSpPr>
          <p:nvPr/>
        </p:nvSpPr>
        <p:spPr bwMode="auto">
          <a:xfrm>
            <a:off x="3124200" y="2909889"/>
            <a:ext cx="2700338" cy="535527"/>
          </a:xfrm>
          <a:prstGeom prst="rect">
            <a:avLst/>
          </a:prstGeom>
          <a:solidFill>
            <a:schemeClr val="accent1"/>
          </a:solidFill>
          <a:ln w="9525">
            <a:noFill/>
            <a:miter lim="800000"/>
            <a:headEnd/>
            <a:tailEnd/>
          </a:ln>
          <a:effectLst>
            <a:innerShdw blurRad="63500" dist="50800" dir="2700000">
              <a:prstClr val="black">
                <a:alpha val="50000"/>
              </a:prstClr>
            </a:innerShdw>
          </a:effectLst>
        </p:spPr>
        <p:txBody>
          <a:bodyPr lIns="91432" tIns="45716" rIns="91432" bIns="45716">
            <a:spAutoFit/>
          </a:bodyPr>
          <a:lstStyle/>
          <a:p>
            <a:pPr>
              <a:buClr>
                <a:srgbClr val="667263"/>
              </a:buClr>
            </a:pPr>
            <a:r>
              <a:rPr lang="en-US" sz="3200" dirty="0">
                <a:solidFill>
                  <a:srgbClr val="FFFFFF"/>
                </a:solidFill>
              </a:rPr>
              <a:t>ODI EE</a:t>
            </a:r>
          </a:p>
        </p:txBody>
      </p:sp>
      <p:grpSp>
        <p:nvGrpSpPr>
          <p:cNvPr id="4" name="Group 35"/>
          <p:cNvGrpSpPr>
            <a:grpSpLocks/>
          </p:cNvGrpSpPr>
          <p:nvPr/>
        </p:nvGrpSpPr>
        <p:grpSpPr bwMode="auto">
          <a:xfrm>
            <a:off x="3124200" y="2362200"/>
            <a:ext cx="2641600" cy="381000"/>
            <a:chOff x="3517900" y="1566863"/>
            <a:chExt cx="2514600" cy="381000"/>
          </a:xfrm>
        </p:grpSpPr>
        <p:sp>
          <p:nvSpPr>
            <p:cNvPr id="31" name="Rectangle 29"/>
            <p:cNvSpPr>
              <a:spLocks noChangeArrowheads="1"/>
            </p:cNvSpPr>
            <p:nvPr/>
          </p:nvSpPr>
          <p:spPr bwMode="auto">
            <a:xfrm>
              <a:off x="3683000" y="1566863"/>
              <a:ext cx="22098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buClr>
                  <a:srgbClr val="667263"/>
                </a:buClr>
                <a:defRPr/>
              </a:pPr>
              <a:endParaRPr lang="en-US" sz="1800" b="0" dirty="0">
                <a:solidFill>
                  <a:srgbClr val="FFFFFF"/>
                </a:solidFill>
              </a:endParaRPr>
            </a:p>
          </p:txBody>
        </p:sp>
        <p:sp>
          <p:nvSpPr>
            <p:cNvPr id="71716" name="TextBox 30"/>
            <p:cNvSpPr txBox="1">
              <a:spLocks noChangeArrowheads="1"/>
            </p:cNvSpPr>
            <p:nvPr/>
          </p:nvSpPr>
          <p:spPr bwMode="auto">
            <a:xfrm>
              <a:off x="3517900" y="1612900"/>
              <a:ext cx="2514600" cy="313932"/>
            </a:xfrm>
            <a:prstGeom prst="rect">
              <a:avLst/>
            </a:prstGeom>
            <a:noFill/>
            <a:ln w="9525">
              <a:noFill/>
              <a:miter lim="800000"/>
              <a:headEnd/>
              <a:tailEnd/>
            </a:ln>
          </p:spPr>
          <p:txBody>
            <a:bodyPr>
              <a:spAutoFit/>
            </a:bodyPr>
            <a:lstStyle/>
            <a:p>
              <a:pPr>
                <a:buClr>
                  <a:srgbClr val="667263"/>
                </a:buClr>
              </a:pPr>
              <a:r>
                <a:rPr lang="en-US" sz="1600" dirty="0">
                  <a:solidFill>
                    <a:srgbClr val="FFFFFF"/>
                  </a:solidFill>
                </a:rPr>
                <a:t>Oracle Golden Gate</a:t>
              </a:r>
            </a:p>
          </p:txBody>
        </p:sp>
      </p:grpSp>
      <p:sp>
        <p:nvSpPr>
          <p:cNvPr id="71712" name="TextBox 29"/>
          <p:cNvSpPr txBox="1">
            <a:spLocks noChangeArrowheads="1"/>
          </p:cNvSpPr>
          <p:nvPr/>
        </p:nvSpPr>
        <p:spPr bwMode="auto">
          <a:xfrm>
            <a:off x="7315202" y="4267202"/>
            <a:ext cx="1635125" cy="257175"/>
          </a:xfrm>
          <a:prstGeom prst="rect">
            <a:avLst/>
          </a:prstGeom>
          <a:noFill/>
          <a:ln w="9525">
            <a:noFill/>
            <a:miter lim="800000"/>
            <a:headEnd/>
            <a:tailEnd/>
          </a:ln>
        </p:spPr>
        <p:txBody>
          <a:bodyPr lIns="91432" tIns="45716" rIns="91432" bIns="45716">
            <a:spAutoFit/>
          </a:bodyPr>
          <a:lstStyle/>
          <a:p>
            <a:pPr>
              <a:buClr>
                <a:srgbClr val="667263"/>
              </a:buClr>
            </a:pPr>
            <a:r>
              <a:rPr lang="en-US" sz="1200" dirty="0">
                <a:solidFill>
                  <a:srgbClr val="000000"/>
                </a:solidFill>
              </a:rPr>
              <a:t>SOA</a:t>
            </a:r>
          </a:p>
        </p:txBody>
      </p:sp>
      <p:sp>
        <p:nvSpPr>
          <p:cNvPr id="35" name="Right Arrow 34"/>
          <p:cNvSpPr/>
          <p:nvPr/>
        </p:nvSpPr>
        <p:spPr bwMode="auto">
          <a:xfrm rot="19419792">
            <a:off x="2307264" y="4167964"/>
            <a:ext cx="1743740" cy="734939"/>
          </a:xfrm>
          <a:prstGeom prst="rightArrow">
            <a:avLst/>
          </a:prstGeom>
          <a:solidFill>
            <a:srgbClr val="00B050"/>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scene3d>
            <a:camera prst="perspectiveRelaxedModerately"/>
            <a:lightRig rig="threePt" dir="t"/>
          </a:scene3d>
        </p:spPr>
        <p:txBody>
          <a:bodyPr vert="horz" wrap="square" lIns="92067" tIns="46034" rIns="92067" bIns="46034" numCol="1" rtlCol="0" anchor="t" anchorCtr="0" compatLnSpc="1">
            <a:prstTxWarp prst="textNoShape">
              <a:avLst/>
            </a:prstTxWarp>
            <a:spAutoFit/>
          </a:bodyPr>
          <a:lstStyle/>
          <a:p>
            <a:pPr marL="119052" indent="-119052">
              <a:buClr>
                <a:srgbClr val="FD0000"/>
              </a:buClr>
            </a:pPr>
            <a:endParaRPr lang="it-IT" dirty="0" smtClean="0">
              <a:solidFill>
                <a:srgbClr val="000000"/>
              </a:solidFill>
              <a:latin typeface="Arial" charset="0"/>
            </a:endParaRPr>
          </a:p>
        </p:txBody>
      </p:sp>
    </p:spTree>
  </p:cSld>
  <p:clrMapOvr>
    <a:masterClrMapping/>
  </p:clrMapOvr>
  <p:transition>
    <p:strips dir="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0594" name="Title 1"/>
          <p:cNvSpPr>
            <a:spLocks noGrp="1"/>
          </p:cNvSpPr>
          <p:nvPr>
            <p:ph type="title"/>
          </p:nvPr>
        </p:nvSpPr>
        <p:spPr>
          <a:xfrm>
            <a:off x="889000" y="49213"/>
            <a:ext cx="7581900" cy="941387"/>
          </a:xfrm>
        </p:spPr>
        <p:txBody>
          <a:bodyPr lIns="91440" tIns="45720" rIns="91440" bIns="45720"/>
          <a:lstStyle/>
          <a:p>
            <a:r>
              <a:rPr lang="en-US" smtClean="0"/>
              <a:t>Next Gen Data Warehouse</a:t>
            </a:r>
            <a:br>
              <a:rPr lang="en-US" smtClean="0"/>
            </a:br>
            <a:r>
              <a:rPr lang="en-US" sz="1800" b="0" smtClean="0">
                <a:solidFill>
                  <a:schemeClr val="accent1"/>
                </a:solidFill>
              </a:rPr>
              <a:t>Change data into valuable Information</a:t>
            </a:r>
            <a:r>
              <a:rPr lang="en-US" smtClean="0"/>
              <a:t/>
            </a:r>
            <a:br>
              <a:rPr lang="en-US" smtClean="0"/>
            </a:br>
            <a:endParaRPr lang="en-US" smtClean="0"/>
          </a:p>
        </p:txBody>
      </p:sp>
      <p:sp>
        <p:nvSpPr>
          <p:cNvPr id="110595" name="Content Placeholder 25"/>
          <p:cNvSpPr>
            <a:spLocks noGrp="1"/>
          </p:cNvSpPr>
          <p:nvPr>
            <p:ph sz="half" idx="1"/>
          </p:nvPr>
        </p:nvSpPr>
        <p:spPr>
          <a:xfrm>
            <a:off x="4800600" y="990600"/>
            <a:ext cx="4191000" cy="4953000"/>
          </a:xfrm>
        </p:spPr>
        <p:txBody>
          <a:bodyPr/>
          <a:lstStyle/>
          <a:p>
            <a:r>
              <a:rPr lang="en-US" sz="1800" b="1" smtClean="0"/>
              <a:t>The Business Issue</a:t>
            </a:r>
          </a:p>
          <a:p>
            <a:pPr lvl="1"/>
            <a:r>
              <a:rPr lang="en-US" sz="1400" smtClean="0"/>
              <a:t>BI Reports are not trustable, because of the state of source data</a:t>
            </a:r>
          </a:p>
          <a:p>
            <a:pPr lvl="1"/>
            <a:endParaRPr lang="en-US" sz="1400" smtClean="0"/>
          </a:p>
          <a:p>
            <a:r>
              <a:rPr lang="en-US" sz="1800" b="1" smtClean="0"/>
              <a:t>Reduce risks</a:t>
            </a:r>
          </a:p>
          <a:p>
            <a:pPr lvl="1"/>
            <a:r>
              <a:rPr lang="en-US" sz="1400" smtClean="0"/>
              <a:t>Improve data quality by integrating cleansing as part of the process</a:t>
            </a:r>
          </a:p>
          <a:p>
            <a:pPr lvl="1"/>
            <a:r>
              <a:rPr lang="en-US" sz="1400" smtClean="0"/>
              <a:t>Eliminate data redundancies</a:t>
            </a:r>
          </a:p>
          <a:p>
            <a:pPr lvl="1"/>
            <a:endParaRPr lang="en-US" sz="1400" smtClean="0"/>
          </a:p>
          <a:p>
            <a:r>
              <a:rPr lang="en-US" sz="1800" b="1" smtClean="0"/>
              <a:t>Improve Business Insights</a:t>
            </a:r>
          </a:p>
          <a:p>
            <a:pPr lvl="1"/>
            <a:r>
              <a:rPr lang="en-US" sz="1400" smtClean="0"/>
              <a:t>Improved business insight with improved data quality</a:t>
            </a:r>
          </a:p>
          <a:p>
            <a:pPr lvl="1"/>
            <a:r>
              <a:rPr lang="en-US" sz="1400" smtClean="0"/>
              <a:t>Better profiling of data to eliminate gaps in insight</a:t>
            </a:r>
          </a:p>
        </p:txBody>
      </p:sp>
      <p:pic>
        <p:nvPicPr>
          <p:cNvPr id="110596" name="Picture 1"/>
          <p:cNvPicPr>
            <a:picLocks noChangeAspect="1" noChangeArrowheads="1"/>
          </p:cNvPicPr>
          <p:nvPr/>
        </p:nvPicPr>
        <p:blipFill>
          <a:blip r:embed="rId3" cstate="print">
            <a:lum bright="-6000" contrast="10000"/>
          </a:blip>
          <a:srcRect l="33333" t="50285" r="34286" b="20763"/>
          <a:stretch>
            <a:fillRect/>
          </a:stretch>
        </p:blipFill>
        <p:spPr bwMode="auto">
          <a:xfrm>
            <a:off x="360363" y="804863"/>
            <a:ext cx="4287837" cy="2395537"/>
          </a:xfrm>
          <a:prstGeom prst="rect">
            <a:avLst/>
          </a:prstGeom>
          <a:noFill/>
          <a:ln w="9525">
            <a:noFill/>
            <a:miter lim="800000"/>
            <a:headEnd/>
            <a:tailEnd/>
          </a:ln>
        </p:spPr>
      </p:pic>
      <p:pic>
        <p:nvPicPr>
          <p:cNvPr id="110597" name="Picture 5"/>
          <p:cNvPicPr>
            <a:picLocks noChangeAspect="1" noChangeArrowheads="1"/>
          </p:cNvPicPr>
          <p:nvPr/>
        </p:nvPicPr>
        <p:blipFill>
          <a:blip r:embed="rId4" cstate="print">
            <a:lum bright="-6000" contrast="10000"/>
          </a:blip>
          <a:srcRect l="33333" t="52571" r="34286" b="30667"/>
          <a:stretch>
            <a:fillRect/>
          </a:stretch>
        </p:blipFill>
        <p:spPr bwMode="auto">
          <a:xfrm>
            <a:off x="76200" y="4495800"/>
            <a:ext cx="4953000" cy="1601788"/>
          </a:xfrm>
          <a:prstGeom prst="rect">
            <a:avLst/>
          </a:prstGeom>
          <a:noFill/>
          <a:ln w="9525">
            <a:noFill/>
            <a:miter lim="800000"/>
            <a:headEnd/>
            <a:tailEnd/>
          </a:ln>
        </p:spPr>
      </p:pic>
      <p:grpSp>
        <p:nvGrpSpPr>
          <p:cNvPr id="2" name="Group 23"/>
          <p:cNvGrpSpPr>
            <a:grpSpLocks/>
          </p:cNvGrpSpPr>
          <p:nvPr/>
        </p:nvGrpSpPr>
        <p:grpSpPr bwMode="auto">
          <a:xfrm>
            <a:off x="7848600" y="112713"/>
            <a:ext cx="1143000" cy="1182687"/>
            <a:chOff x="4724400" y="722574"/>
            <a:chExt cx="1143000" cy="1182426"/>
          </a:xfrm>
        </p:grpSpPr>
        <p:sp>
          <p:nvSpPr>
            <p:cNvPr id="20" name="Oval 19"/>
            <p:cNvSpPr/>
            <p:nvPr/>
          </p:nvSpPr>
          <p:spPr bwMode="auto">
            <a:xfrm>
              <a:off x="4724400" y="722574"/>
              <a:ext cx="1143000" cy="1182426"/>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2075" tIns="46038" rIns="92075" bIns="46038">
              <a:spAutoFit/>
            </a:bodyPr>
            <a:lstStyle/>
            <a:p>
              <a:pPr marL="119063" indent="-119063">
                <a:buClr>
                  <a:srgbClr val="FD0000"/>
                </a:buClr>
                <a:defRPr/>
              </a:pPr>
              <a:endParaRPr lang="en-US" sz="5400">
                <a:solidFill>
                  <a:srgbClr val="000000"/>
                </a:solidFill>
              </a:endParaRPr>
            </a:p>
          </p:txBody>
        </p:sp>
        <p:sp>
          <p:nvSpPr>
            <p:cNvPr id="21" name="Rounded Rectangle 20"/>
            <p:cNvSpPr/>
            <p:nvPr/>
          </p:nvSpPr>
          <p:spPr>
            <a:xfrm>
              <a:off x="4927600" y="838435"/>
              <a:ext cx="752475" cy="914198"/>
            </a:xfrm>
            <a:prstGeom prst="roundRect">
              <a:avLst>
                <a:gd name="adj" fmla="val 10000"/>
              </a:avLst>
            </a:prstGeom>
            <a:blipFill rotWithShape="0">
              <a:blip r:embed="rId5" cstate="print"/>
              <a:stretch>
                <a:fillRect/>
              </a:stretch>
            </a:blipFill>
            <a:ln>
              <a:noFill/>
            </a:ln>
          </p:spPr>
          <p:style>
            <a:lnRef idx="2">
              <a:scrgbClr r="0" g="0" b="0"/>
            </a:lnRef>
            <a:fillRef idx="1">
              <a:scrgbClr r="0" g="0" b="0"/>
            </a:fillRef>
            <a:effectRef idx="0">
              <a:schemeClr val="accent2">
                <a:tint val="50000"/>
                <a:hueOff val="0"/>
                <a:satOff val="0"/>
                <a:lumOff val="0"/>
                <a:alphaOff val="0"/>
              </a:schemeClr>
            </a:effectRef>
            <a:fontRef idx="minor">
              <a:schemeClr val="lt1">
                <a:hueOff val="0"/>
                <a:satOff val="0"/>
                <a:lumOff val="0"/>
                <a:alphaOff val="0"/>
              </a:schemeClr>
            </a:fontRef>
          </p:style>
        </p:sp>
      </p:grpSp>
      <p:graphicFrame>
        <p:nvGraphicFramePr>
          <p:cNvPr id="23" name="Diagram 22"/>
          <p:cNvGraphicFramePr/>
          <p:nvPr/>
        </p:nvGraphicFramePr>
        <p:xfrm>
          <a:off x="1428135" y="3276600"/>
          <a:ext cx="2381865" cy="115679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10600" name="Flowchart: Process 24"/>
          <p:cNvSpPr>
            <a:spLocks noChangeArrowheads="1"/>
          </p:cNvSpPr>
          <p:nvPr/>
        </p:nvSpPr>
        <p:spPr bwMode="auto">
          <a:xfrm>
            <a:off x="381000" y="1447800"/>
            <a:ext cx="1447800" cy="152400"/>
          </a:xfrm>
          <a:prstGeom prst="flowChartProcess">
            <a:avLst/>
          </a:prstGeom>
          <a:solidFill>
            <a:schemeClr val="accent1">
              <a:alpha val="30196"/>
            </a:schemeClr>
          </a:solidFill>
          <a:ln w="9525" algn="ctr">
            <a:noFill/>
            <a:round/>
            <a:headEnd/>
            <a:tailEnd/>
          </a:ln>
        </p:spPr>
        <p:txBody>
          <a:bodyPr lIns="92075" tIns="46038" rIns="92075" bIns="46038"/>
          <a:lstStyle/>
          <a:p>
            <a:pPr marL="119063" indent="-119063">
              <a:buClr>
                <a:srgbClr val="FD0000"/>
              </a:buClr>
            </a:pPr>
            <a:endParaRPr lang="it-IT">
              <a:solidFill>
                <a:srgbClr val="000000"/>
              </a:solidFill>
            </a:endParaRPr>
          </a:p>
        </p:txBody>
      </p:sp>
      <p:sp>
        <p:nvSpPr>
          <p:cNvPr id="110601" name="Flowchart: Process 25"/>
          <p:cNvSpPr>
            <a:spLocks noChangeArrowheads="1"/>
          </p:cNvSpPr>
          <p:nvPr/>
        </p:nvSpPr>
        <p:spPr bwMode="auto">
          <a:xfrm>
            <a:off x="381000" y="1981200"/>
            <a:ext cx="1447800" cy="228600"/>
          </a:xfrm>
          <a:prstGeom prst="flowChartProcess">
            <a:avLst/>
          </a:prstGeom>
          <a:solidFill>
            <a:schemeClr val="accent1">
              <a:alpha val="30196"/>
            </a:schemeClr>
          </a:solidFill>
          <a:ln w="9525" algn="ctr">
            <a:noFill/>
            <a:round/>
            <a:headEnd/>
            <a:tailEnd/>
          </a:ln>
        </p:spPr>
        <p:txBody>
          <a:bodyPr lIns="92075" tIns="46038" rIns="92075" bIns="46038"/>
          <a:lstStyle/>
          <a:p>
            <a:pPr marL="119063" indent="-119063">
              <a:buClr>
                <a:srgbClr val="FD0000"/>
              </a:buClr>
            </a:pPr>
            <a:endParaRPr lang="it-IT">
              <a:solidFill>
                <a:srgbClr val="000000"/>
              </a:solidFill>
            </a:endParaRPr>
          </a:p>
        </p:txBody>
      </p:sp>
      <p:sp>
        <p:nvSpPr>
          <p:cNvPr id="110602" name="Flowchart: Process 26"/>
          <p:cNvSpPr>
            <a:spLocks noChangeArrowheads="1"/>
          </p:cNvSpPr>
          <p:nvPr/>
        </p:nvSpPr>
        <p:spPr bwMode="auto">
          <a:xfrm>
            <a:off x="381000" y="2209800"/>
            <a:ext cx="1447800" cy="228600"/>
          </a:xfrm>
          <a:prstGeom prst="flowChartProcess">
            <a:avLst/>
          </a:prstGeom>
          <a:solidFill>
            <a:schemeClr val="accent1">
              <a:alpha val="30196"/>
            </a:schemeClr>
          </a:solidFill>
          <a:ln w="9525" algn="ctr">
            <a:noFill/>
            <a:round/>
            <a:headEnd/>
            <a:tailEnd/>
          </a:ln>
        </p:spPr>
        <p:txBody>
          <a:bodyPr lIns="92075" tIns="46038" rIns="92075" bIns="46038"/>
          <a:lstStyle/>
          <a:p>
            <a:pPr marL="119063" indent="-119063">
              <a:buClr>
                <a:srgbClr val="FD0000"/>
              </a:buClr>
            </a:pPr>
            <a:endParaRPr lang="it-IT">
              <a:solidFill>
                <a:srgbClr val="000000"/>
              </a:solidFill>
            </a:endParaRPr>
          </a:p>
        </p:txBody>
      </p:sp>
      <p:sp>
        <p:nvSpPr>
          <p:cNvPr id="110603" name="Flowchart: Process 27"/>
          <p:cNvSpPr>
            <a:spLocks noChangeArrowheads="1"/>
          </p:cNvSpPr>
          <p:nvPr/>
        </p:nvSpPr>
        <p:spPr bwMode="auto">
          <a:xfrm>
            <a:off x="381000" y="2438400"/>
            <a:ext cx="1447800" cy="152400"/>
          </a:xfrm>
          <a:prstGeom prst="flowChartProcess">
            <a:avLst/>
          </a:prstGeom>
          <a:solidFill>
            <a:schemeClr val="accent1">
              <a:alpha val="30196"/>
            </a:schemeClr>
          </a:solidFill>
          <a:ln w="9525" algn="ctr">
            <a:noFill/>
            <a:round/>
            <a:headEnd/>
            <a:tailEnd/>
          </a:ln>
        </p:spPr>
        <p:txBody>
          <a:bodyPr lIns="92075" tIns="46038" rIns="92075" bIns="46038"/>
          <a:lstStyle/>
          <a:p>
            <a:pPr marL="119063" indent="-119063">
              <a:buClr>
                <a:srgbClr val="FD0000"/>
              </a:buClr>
            </a:pPr>
            <a:endParaRPr lang="it-IT">
              <a:solidFill>
                <a:srgbClr val="000000"/>
              </a:solidFill>
            </a:endParaRPr>
          </a:p>
        </p:txBody>
      </p:sp>
      <p:sp>
        <p:nvSpPr>
          <p:cNvPr id="110604" name="Flowchart: Process 28"/>
          <p:cNvSpPr>
            <a:spLocks noChangeArrowheads="1"/>
          </p:cNvSpPr>
          <p:nvPr/>
        </p:nvSpPr>
        <p:spPr bwMode="auto">
          <a:xfrm>
            <a:off x="381000" y="2590800"/>
            <a:ext cx="1447800" cy="228600"/>
          </a:xfrm>
          <a:prstGeom prst="flowChartProcess">
            <a:avLst/>
          </a:prstGeom>
          <a:solidFill>
            <a:schemeClr val="accent1">
              <a:alpha val="30196"/>
            </a:schemeClr>
          </a:solidFill>
          <a:ln w="9525" algn="ctr">
            <a:noFill/>
            <a:round/>
            <a:headEnd/>
            <a:tailEnd/>
          </a:ln>
        </p:spPr>
        <p:txBody>
          <a:bodyPr lIns="92075" tIns="46038" rIns="92075" bIns="46038"/>
          <a:lstStyle/>
          <a:p>
            <a:pPr marL="119063" indent="-119063">
              <a:buClr>
                <a:srgbClr val="FD0000"/>
              </a:buClr>
            </a:pPr>
            <a:endParaRPr lang="it-IT">
              <a:solidFill>
                <a:srgbClr val="000000"/>
              </a:solidFill>
            </a:endParaRPr>
          </a:p>
        </p:txBody>
      </p:sp>
      <p:sp>
        <p:nvSpPr>
          <p:cNvPr id="110605" name="Flowchart: Process 29"/>
          <p:cNvSpPr>
            <a:spLocks noChangeArrowheads="1"/>
          </p:cNvSpPr>
          <p:nvPr/>
        </p:nvSpPr>
        <p:spPr bwMode="auto">
          <a:xfrm>
            <a:off x="76200" y="4953000"/>
            <a:ext cx="1676400" cy="228600"/>
          </a:xfrm>
          <a:prstGeom prst="flowChartProcess">
            <a:avLst/>
          </a:prstGeom>
          <a:solidFill>
            <a:srgbClr val="92D050">
              <a:alpha val="39999"/>
            </a:srgbClr>
          </a:solidFill>
          <a:ln w="9525" algn="ctr">
            <a:noFill/>
            <a:round/>
            <a:headEnd/>
            <a:tailEnd/>
          </a:ln>
        </p:spPr>
        <p:txBody>
          <a:bodyPr lIns="92075" tIns="46038" rIns="92075" bIns="46038"/>
          <a:lstStyle/>
          <a:p>
            <a:pPr marL="119063" indent="-119063">
              <a:buClr>
                <a:srgbClr val="FD0000"/>
              </a:buClr>
            </a:pPr>
            <a:endParaRPr lang="it-IT">
              <a:solidFill>
                <a:srgbClr val="000000"/>
              </a:solidFill>
            </a:endParaRPr>
          </a:p>
        </p:txBody>
      </p:sp>
      <p:grpSp>
        <p:nvGrpSpPr>
          <p:cNvPr id="3" name="Group 33"/>
          <p:cNvGrpSpPr>
            <a:grpSpLocks/>
          </p:cNvGrpSpPr>
          <p:nvPr/>
        </p:nvGrpSpPr>
        <p:grpSpPr bwMode="auto">
          <a:xfrm>
            <a:off x="3276600" y="1371600"/>
            <a:ext cx="1066800" cy="1108075"/>
            <a:chOff x="3276600" y="1371600"/>
            <a:chExt cx="1066801" cy="1108051"/>
          </a:xfrm>
        </p:grpSpPr>
        <p:pic>
          <p:nvPicPr>
            <p:cNvPr id="110613" name="Picture 19" descr="slippery_conditions"/>
            <p:cNvPicPr>
              <a:picLocks noChangeAspect="1" noChangeArrowheads="1"/>
            </p:cNvPicPr>
            <p:nvPr/>
          </p:nvPicPr>
          <p:blipFill>
            <a:blip r:embed="rId11" cstate="print"/>
            <a:srcRect/>
            <a:stretch>
              <a:fillRect/>
            </a:stretch>
          </p:blipFill>
          <p:spPr bwMode="auto">
            <a:xfrm>
              <a:off x="3276600" y="1371600"/>
              <a:ext cx="1066801" cy="1108051"/>
            </a:xfrm>
            <a:prstGeom prst="rect">
              <a:avLst/>
            </a:prstGeom>
            <a:noFill/>
            <a:ln w="9525">
              <a:noFill/>
              <a:miter lim="800000"/>
              <a:headEnd/>
              <a:tailEnd/>
            </a:ln>
          </p:spPr>
        </p:pic>
        <p:sp>
          <p:nvSpPr>
            <p:cNvPr id="110614" name="Text Box 20"/>
            <p:cNvSpPr txBox="1">
              <a:spLocks noChangeArrowheads="1"/>
            </p:cNvSpPr>
            <p:nvPr/>
          </p:nvSpPr>
          <p:spPr bwMode="ltGray">
            <a:xfrm>
              <a:off x="3429000" y="2057400"/>
              <a:ext cx="762000" cy="381000"/>
            </a:xfrm>
            <a:prstGeom prst="rect">
              <a:avLst/>
            </a:prstGeom>
            <a:solidFill>
              <a:schemeClr val="bg1"/>
            </a:solidFill>
            <a:ln w="12700" algn="ctr">
              <a:noFill/>
              <a:miter lim="800000"/>
              <a:headEnd/>
              <a:tailEnd/>
            </a:ln>
          </p:spPr>
          <p:txBody>
            <a:bodyPr/>
            <a:lstStyle/>
            <a:p>
              <a:pPr>
                <a:buClr>
                  <a:srgbClr val="FD0000"/>
                </a:buClr>
              </a:pPr>
              <a:r>
                <a:rPr lang="en-GB" sz="700">
                  <a:solidFill>
                    <a:srgbClr val="000000"/>
                  </a:solidFill>
                  <a:latin typeface="Franklin Gothic Medium" pitchFamily="34" charset="0"/>
                </a:rPr>
                <a:t>Do not trust this information!</a:t>
              </a:r>
            </a:p>
          </p:txBody>
        </p:sp>
      </p:grpSp>
      <p:sp>
        <p:nvSpPr>
          <p:cNvPr id="110607" name="Left Brace 34"/>
          <p:cNvSpPr>
            <a:spLocks/>
          </p:cNvSpPr>
          <p:nvPr/>
        </p:nvSpPr>
        <p:spPr bwMode="auto">
          <a:xfrm>
            <a:off x="152400" y="1524000"/>
            <a:ext cx="228600" cy="381000"/>
          </a:xfrm>
          <a:prstGeom prst="leftBrace">
            <a:avLst>
              <a:gd name="adj1" fmla="val 8341"/>
              <a:gd name="adj2" fmla="val 50000"/>
            </a:avLst>
          </a:prstGeom>
          <a:noFill/>
          <a:ln w="9525" algn="ctr">
            <a:noFill/>
            <a:round/>
            <a:headEnd/>
            <a:tailEnd/>
          </a:ln>
        </p:spPr>
        <p:txBody>
          <a:bodyPr lIns="92075" tIns="46038" rIns="92075" bIns="46038">
            <a:spAutoFit/>
          </a:bodyPr>
          <a:lstStyle/>
          <a:p>
            <a:pPr marL="119063" indent="-119063">
              <a:buClr>
                <a:srgbClr val="FD0000"/>
              </a:buClr>
            </a:pPr>
            <a:endParaRPr lang="it-IT">
              <a:solidFill>
                <a:srgbClr val="000000"/>
              </a:solidFill>
            </a:endParaRPr>
          </a:p>
        </p:txBody>
      </p:sp>
      <p:sp>
        <p:nvSpPr>
          <p:cNvPr id="22" name="Oval 21"/>
          <p:cNvSpPr/>
          <p:nvPr/>
        </p:nvSpPr>
        <p:spPr bwMode="auto">
          <a:xfrm>
            <a:off x="1725613" y="1357313"/>
            <a:ext cx="944562" cy="354012"/>
          </a:xfrm>
          <a:prstGeom prst="ellipse">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2075" tIns="46038" rIns="92075" bIns="46038">
            <a:spAutoFit/>
          </a:bodyPr>
          <a:lstStyle/>
          <a:p>
            <a:pPr marL="119063" indent="-119063">
              <a:buClr>
                <a:srgbClr val="FD0000"/>
              </a:buClr>
              <a:defRPr/>
            </a:pPr>
            <a:endParaRPr lang="en-US">
              <a:solidFill>
                <a:srgbClr val="000000"/>
              </a:solidFill>
            </a:endParaRPr>
          </a:p>
        </p:txBody>
      </p:sp>
      <p:sp>
        <p:nvSpPr>
          <p:cNvPr id="24" name="Oval 23"/>
          <p:cNvSpPr/>
          <p:nvPr/>
        </p:nvSpPr>
        <p:spPr bwMode="auto">
          <a:xfrm>
            <a:off x="1760538" y="1951038"/>
            <a:ext cx="942975" cy="865187"/>
          </a:xfrm>
          <a:prstGeom prst="ellipse">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2075" tIns="46038" rIns="92075" bIns="46038"/>
          <a:lstStyle/>
          <a:p>
            <a:pPr marL="119063" indent="-119063">
              <a:buClr>
                <a:srgbClr val="FD0000"/>
              </a:buClr>
              <a:defRPr/>
            </a:pPr>
            <a:endParaRPr lang="en-US">
              <a:solidFill>
                <a:srgbClr val="000000"/>
              </a:solidFill>
            </a:endParaRPr>
          </a:p>
        </p:txBody>
      </p:sp>
      <p:sp>
        <p:nvSpPr>
          <p:cNvPr id="25" name="Oval 24"/>
          <p:cNvSpPr/>
          <p:nvPr/>
        </p:nvSpPr>
        <p:spPr bwMode="auto">
          <a:xfrm>
            <a:off x="1730375" y="4886325"/>
            <a:ext cx="944563" cy="354013"/>
          </a:xfrm>
          <a:prstGeom prst="ellipse">
            <a:avLst/>
          </a:prstGeom>
          <a:noFill/>
          <a:ln>
            <a:solidFill>
              <a:srgbClr val="92D05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lIns="92075" tIns="46038" rIns="92075" bIns="46038">
            <a:spAutoFit/>
          </a:bodyPr>
          <a:lstStyle/>
          <a:p>
            <a:pPr marL="119063" indent="-119063">
              <a:buClr>
                <a:srgbClr val="FD0000"/>
              </a:buClr>
              <a:defRPr/>
            </a:pPr>
            <a:endParaRPr lang="en-US">
              <a:solidFill>
                <a:srgbClr val="000000"/>
              </a:solidFill>
            </a:endParaRPr>
          </a:p>
        </p:txBody>
      </p:sp>
      <p:cxnSp>
        <p:nvCxnSpPr>
          <p:cNvPr id="27" name="Curved Connector 26"/>
          <p:cNvCxnSpPr>
            <a:stCxn id="22" idx="6"/>
            <a:endCxn id="25" idx="6"/>
          </p:cNvCxnSpPr>
          <p:nvPr/>
        </p:nvCxnSpPr>
        <p:spPr bwMode="auto">
          <a:xfrm>
            <a:off x="2669459" y="1533833"/>
            <a:ext cx="4917" cy="3529781"/>
          </a:xfrm>
          <a:prstGeom prst="curvedConnector3">
            <a:avLst>
              <a:gd name="adj1" fmla="val 34143981"/>
            </a:avLst>
          </a:prstGeom>
          <a:ln>
            <a:gradFill flip="none" rotWithShape="1">
              <a:gsLst>
                <a:gs pos="0">
                  <a:schemeClr val="accent1"/>
                </a:gs>
                <a:gs pos="68000">
                  <a:srgbClr val="92D050"/>
                </a:gs>
              </a:gsLst>
              <a:lin ang="5400000" scaled="1"/>
              <a:tileRect/>
            </a:gradFill>
            <a:headEnd type="none" w="med" len="med"/>
            <a:tailEnd type="arrow"/>
          </a:ln>
        </p:spPr>
        <p:style>
          <a:lnRef idx="2">
            <a:schemeClr val="accent1"/>
          </a:lnRef>
          <a:fillRef idx="0">
            <a:schemeClr val="accent1"/>
          </a:fillRef>
          <a:effectRef idx="1">
            <a:schemeClr val="accent1"/>
          </a:effectRef>
          <a:fontRef idx="minor">
            <a:schemeClr val="tx1"/>
          </a:fontRef>
        </p:style>
      </p:cxnSp>
      <p:cxnSp>
        <p:nvCxnSpPr>
          <p:cNvPr id="40" name="Curved Connector 39"/>
          <p:cNvCxnSpPr>
            <a:stCxn id="24" idx="6"/>
            <a:endCxn id="25" idx="6"/>
          </p:cNvCxnSpPr>
          <p:nvPr/>
        </p:nvCxnSpPr>
        <p:spPr bwMode="auto">
          <a:xfrm flipH="1">
            <a:off x="2674376" y="2384322"/>
            <a:ext cx="29496" cy="2679292"/>
          </a:xfrm>
          <a:prstGeom prst="curvedConnector3">
            <a:avLst>
              <a:gd name="adj1" fmla="val -4775127"/>
            </a:avLst>
          </a:prstGeom>
          <a:ln>
            <a:gradFill flip="none" rotWithShape="1">
              <a:gsLst>
                <a:gs pos="0">
                  <a:schemeClr val="accent1"/>
                </a:gs>
                <a:gs pos="68000">
                  <a:srgbClr val="92D050"/>
                </a:gs>
              </a:gsLst>
              <a:lin ang="5400000" scaled="1"/>
              <a:tileRect/>
            </a:gradFill>
            <a:headEnd type="none" w="med" len="med"/>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20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20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2000"/>
                                        <p:tgtEl>
                                          <p:spTgt spid="4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5" grpId="0" animBg="1"/>
    </p:bld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9" name="Rectangle 3"/>
          <p:cNvSpPr>
            <a:spLocks noGrp="1" noChangeArrowheads="1"/>
          </p:cNvSpPr>
          <p:nvPr>
            <p:ph type="title"/>
          </p:nvPr>
        </p:nvSpPr>
        <p:spPr>
          <a:xfrm>
            <a:off x="914400" y="188913"/>
            <a:ext cx="8051800" cy="685800"/>
          </a:xfrm>
        </p:spPr>
        <p:txBody>
          <a:bodyPr/>
          <a:lstStyle/>
          <a:p>
            <a:pPr eaLnBrk="1" hangingPunct="1"/>
            <a:r>
              <a:rPr lang="en-US" sz="2800" smtClean="0"/>
              <a:t>Typical Customer Data Problems</a:t>
            </a:r>
            <a:r>
              <a:rPr lang="en-US" sz="2300" smtClean="0"/>
              <a:t/>
            </a:r>
            <a:br>
              <a:rPr lang="en-US" sz="2300" smtClean="0"/>
            </a:br>
            <a:r>
              <a:rPr lang="en-US" sz="2000" smtClean="0">
                <a:solidFill>
                  <a:schemeClr val="tx2"/>
                </a:solidFill>
              </a:rPr>
              <a:t>Missing, inconsistent, unstructured, mis-classified</a:t>
            </a:r>
          </a:p>
        </p:txBody>
      </p:sp>
      <p:graphicFrame>
        <p:nvGraphicFramePr>
          <p:cNvPr id="4098" name="Object 4"/>
          <p:cNvGraphicFramePr>
            <a:graphicFrameLocks noChangeAspect="1"/>
          </p:cNvGraphicFramePr>
          <p:nvPr>
            <p:ph idx="1"/>
          </p:nvPr>
        </p:nvGraphicFramePr>
        <p:xfrm>
          <a:off x="203200" y="2027238"/>
          <a:ext cx="7742238" cy="1497012"/>
        </p:xfrm>
        <a:graphic>
          <a:graphicData uri="http://schemas.openxmlformats.org/presentationml/2006/ole">
            <p:oleObj spid="_x0000_s656386" name="Worksheet" r:id="rId4" imgW="10134717" imgH="1962091" progId="Excel.Sheet.8">
              <p:embed/>
            </p:oleObj>
          </a:graphicData>
        </a:graphic>
      </p:graphicFrame>
      <p:sp>
        <p:nvSpPr>
          <p:cNvPr id="1227781" name="Text Box 5"/>
          <p:cNvSpPr txBox="1">
            <a:spLocks noChangeArrowheads="1"/>
          </p:cNvSpPr>
          <p:nvPr/>
        </p:nvSpPr>
        <p:spPr bwMode="auto">
          <a:xfrm>
            <a:off x="455613" y="1428750"/>
            <a:ext cx="2005012" cy="254000"/>
          </a:xfrm>
          <a:prstGeom prst="rect">
            <a:avLst/>
          </a:prstGeom>
          <a:noFill/>
          <a:ln w="9525">
            <a:noFill/>
            <a:miter lim="800000"/>
            <a:headEnd/>
            <a:tailEnd/>
          </a:ln>
        </p:spPr>
        <p:txBody>
          <a:bodyPr>
            <a:spAutoFit/>
          </a:bodyPr>
          <a:lstStyle/>
          <a:p>
            <a:pPr eaLnBrk="0" hangingPunct="0">
              <a:lnSpc>
                <a:spcPct val="115000"/>
              </a:lnSpc>
              <a:buClr>
                <a:srgbClr val="FD0000"/>
              </a:buClr>
              <a:buSzPct val="115000"/>
            </a:pPr>
            <a:r>
              <a:rPr lang="en-US" sz="1000">
                <a:solidFill>
                  <a:srgbClr val="000000"/>
                </a:solidFill>
              </a:rPr>
              <a:t>Inconsistent formats</a:t>
            </a:r>
          </a:p>
        </p:txBody>
      </p:sp>
      <p:sp>
        <p:nvSpPr>
          <p:cNvPr id="1227782" name="Text Box 6"/>
          <p:cNvSpPr txBox="1">
            <a:spLocks noChangeArrowheads="1"/>
          </p:cNvSpPr>
          <p:nvPr/>
        </p:nvSpPr>
        <p:spPr bwMode="auto">
          <a:xfrm>
            <a:off x="1733550" y="1270000"/>
            <a:ext cx="2622550" cy="431800"/>
          </a:xfrm>
          <a:prstGeom prst="rect">
            <a:avLst/>
          </a:prstGeom>
          <a:noFill/>
          <a:ln w="9525">
            <a:noFill/>
            <a:miter lim="800000"/>
            <a:headEnd/>
            <a:tailEnd/>
          </a:ln>
        </p:spPr>
        <p:txBody>
          <a:bodyPr>
            <a:spAutoFit/>
          </a:bodyPr>
          <a:lstStyle/>
          <a:p>
            <a:pPr eaLnBrk="0" hangingPunct="0">
              <a:lnSpc>
                <a:spcPct val="115000"/>
              </a:lnSpc>
              <a:buClr>
                <a:srgbClr val="FD0000"/>
              </a:buClr>
              <a:buSzPct val="115000"/>
            </a:pPr>
            <a:r>
              <a:rPr lang="en-US" sz="1000">
                <a:solidFill>
                  <a:srgbClr val="000000"/>
                </a:solidFill>
              </a:rPr>
              <a:t>Abbreviations</a:t>
            </a:r>
            <a:br>
              <a:rPr lang="en-US" sz="1000">
                <a:solidFill>
                  <a:srgbClr val="000000"/>
                </a:solidFill>
              </a:rPr>
            </a:br>
            <a:r>
              <a:rPr lang="en-US" sz="1000">
                <a:solidFill>
                  <a:srgbClr val="000000"/>
                </a:solidFill>
              </a:rPr>
              <a:t>(often ambiguous)</a:t>
            </a:r>
          </a:p>
        </p:txBody>
      </p:sp>
      <p:sp>
        <p:nvSpPr>
          <p:cNvPr id="1227783" name="Text Box 7"/>
          <p:cNvSpPr txBox="1">
            <a:spLocks noChangeArrowheads="1"/>
          </p:cNvSpPr>
          <p:nvPr/>
        </p:nvSpPr>
        <p:spPr bwMode="auto">
          <a:xfrm>
            <a:off x="6786563" y="1255713"/>
            <a:ext cx="1833562" cy="447675"/>
          </a:xfrm>
          <a:prstGeom prst="rect">
            <a:avLst/>
          </a:prstGeom>
          <a:noFill/>
          <a:ln w="9525">
            <a:noFill/>
            <a:miter lim="800000"/>
            <a:headEnd/>
            <a:tailEnd/>
          </a:ln>
        </p:spPr>
        <p:txBody>
          <a:bodyPr>
            <a:spAutoFit/>
          </a:bodyPr>
          <a:lstStyle/>
          <a:p>
            <a:pPr eaLnBrk="0" hangingPunct="0">
              <a:lnSpc>
                <a:spcPct val="115000"/>
              </a:lnSpc>
              <a:buClr>
                <a:srgbClr val="FD0000"/>
              </a:buClr>
              <a:buSzPct val="115000"/>
            </a:pPr>
            <a:r>
              <a:rPr lang="en-US" sz="1000">
                <a:solidFill>
                  <a:srgbClr val="000000"/>
                </a:solidFill>
              </a:rPr>
              <a:t>Attributes non-standard, missing or invalid</a:t>
            </a:r>
          </a:p>
        </p:txBody>
      </p:sp>
      <p:sp>
        <p:nvSpPr>
          <p:cNvPr id="1227787" name="AutoShape 11"/>
          <p:cNvSpPr>
            <a:spLocks noChangeArrowheads="1"/>
          </p:cNvSpPr>
          <p:nvPr/>
        </p:nvSpPr>
        <p:spPr bwMode="auto">
          <a:xfrm>
            <a:off x="7389813" y="1714500"/>
            <a:ext cx="612775" cy="249238"/>
          </a:xfrm>
          <a:prstGeom prst="downArrow">
            <a:avLst>
              <a:gd name="adj1" fmla="val 47231"/>
              <a:gd name="adj2" fmla="val 49681"/>
            </a:avLst>
          </a:prstGeom>
          <a:solidFill>
            <a:schemeClr val="accent1"/>
          </a:solidFill>
          <a:ln w="9525">
            <a:noFill/>
            <a:miter lim="800000"/>
            <a:headEnd/>
            <a:tailEnd/>
          </a:ln>
        </p:spPr>
        <p:txBody>
          <a:bodyPr wrap="none" anchor="ctr"/>
          <a:lstStyle/>
          <a:p>
            <a:pPr>
              <a:buClr>
                <a:srgbClr val="FD0000"/>
              </a:buClr>
            </a:pPr>
            <a:endParaRPr lang="it-IT">
              <a:solidFill>
                <a:srgbClr val="000000"/>
              </a:solidFill>
            </a:endParaRPr>
          </a:p>
        </p:txBody>
      </p:sp>
      <p:sp>
        <p:nvSpPr>
          <p:cNvPr id="1227788" name="AutoShape 12"/>
          <p:cNvSpPr>
            <a:spLocks noChangeArrowheads="1"/>
          </p:cNvSpPr>
          <p:nvPr/>
        </p:nvSpPr>
        <p:spPr bwMode="auto">
          <a:xfrm>
            <a:off x="1187450" y="1687513"/>
            <a:ext cx="612775" cy="249237"/>
          </a:xfrm>
          <a:prstGeom prst="downArrow">
            <a:avLst>
              <a:gd name="adj1" fmla="val 47231"/>
              <a:gd name="adj2" fmla="val 49681"/>
            </a:avLst>
          </a:prstGeom>
          <a:solidFill>
            <a:schemeClr val="accent1"/>
          </a:solidFill>
          <a:ln w="9525">
            <a:noFill/>
            <a:miter lim="800000"/>
            <a:headEnd/>
            <a:tailEnd/>
          </a:ln>
        </p:spPr>
        <p:txBody>
          <a:bodyPr wrap="none" anchor="ctr"/>
          <a:lstStyle/>
          <a:p>
            <a:pPr>
              <a:buClr>
                <a:srgbClr val="FD0000"/>
              </a:buClr>
            </a:pPr>
            <a:endParaRPr lang="it-IT">
              <a:solidFill>
                <a:srgbClr val="000000"/>
              </a:solidFill>
            </a:endParaRPr>
          </a:p>
        </p:txBody>
      </p:sp>
      <p:sp>
        <p:nvSpPr>
          <p:cNvPr id="1227789" name="AutoShape 13"/>
          <p:cNvSpPr>
            <a:spLocks noChangeArrowheads="1"/>
          </p:cNvSpPr>
          <p:nvPr/>
        </p:nvSpPr>
        <p:spPr bwMode="auto">
          <a:xfrm>
            <a:off x="2755900" y="1728788"/>
            <a:ext cx="612775" cy="249237"/>
          </a:xfrm>
          <a:prstGeom prst="downArrow">
            <a:avLst>
              <a:gd name="adj1" fmla="val 47231"/>
              <a:gd name="adj2" fmla="val 49681"/>
            </a:avLst>
          </a:prstGeom>
          <a:solidFill>
            <a:schemeClr val="accent1"/>
          </a:solidFill>
          <a:ln w="9525">
            <a:noFill/>
            <a:miter lim="800000"/>
            <a:headEnd/>
            <a:tailEnd/>
          </a:ln>
        </p:spPr>
        <p:txBody>
          <a:bodyPr wrap="none" anchor="ctr"/>
          <a:lstStyle/>
          <a:p>
            <a:pPr>
              <a:buClr>
                <a:srgbClr val="FD0000"/>
              </a:buClr>
            </a:pPr>
            <a:endParaRPr lang="it-IT">
              <a:solidFill>
                <a:srgbClr val="000000"/>
              </a:solidFill>
            </a:endParaRPr>
          </a:p>
        </p:txBody>
      </p:sp>
      <p:sp>
        <p:nvSpPr>
          <p:cNvPr id="1227798" name="Text Box 22"/>
          <p:cNvSpPr txBox="1">
            <a:spLocks noChangeArrowheads="1"/>
          </p:cNvSpPr>
          <p:nvPr/>
        </p:nvSpPr>
        <p:spPr bwMode="auto">
          <a:xfrm>
            <a:off x="8140700" y="2398713"/>
            <a:ext cx="958850" cy="800100"/>
          </a:xfrm>
          <a:prstGeom prst="rect">
            <a:avLst/>
          </a:prstGeom>
          <a:noFill/>
          <a:ln w="9525">
            <a:noFill/>
            <a:miter lim="800000"/>
            <a:headEnd/>
            <a:tailEnd/>
          </a:ln>
        </p:spPr>
        <p:txBody>
          <a:bodyPr>
            <a:spAutoFit/>
          </a:bodyPr>
          <a:lstStyle/>
          <a:p>
            <a:pPr eaLnBrk="0" hangingPunct="0">
              <a:lnSpc>
                <a:spcPct val="115000"/>
              </a:lnSpc>
              <a:buClr>
                <a:srgbClr val="FD0000"/>
              </a:buClr>
              <a:buSzPct val="115000"/>
            </a:pPr>
            <a:r>
              <a:rPr lang="en-US" sz="1000">
                <a:solidFill>
                  <a:srgbClr val="000000"/>
                </a:solidFill>
              </a:rPr>
              <a:t>Widespread duplication (often hard </a:t>
            </a:r>
            <a:br>
              <a:rPr lang="en-US" sz="1000">
                <a:solidFill>
                  <a:srgbClr val="000000"/>
                </a:solidFill>
              </a:rPr>
            </a:br>
            <a:r>
              <a:rPr lang="en-US" sz="1000">
                <a:solidFill>
                  <a:srgbClr val="000000"/>
                </a:solidFill>
              </a:rPr>
              <a:t>to spot)</a:t>
            </a:r>
          </a:p>
        </p:txBody>
      </p:sp>
      <p:sp>
        <p:nvSpPr>
          <p:cNvPr id="1227799" name="AutoShape 23"/>
          <p:cNvSpPr>
            <a:spLocks/>
          </p:cNvSpPr>
          <p:nvPr/>
        </p:nvSpPr>
        <p:spPr bwMode="auto">
          <a:xfrm>
            <a:off x="8002588" y="2171700"/>
            <a:ext cx="260350" cy="1325563"/>
          </a:xfrm>
          <a:prstGeom prst="rightBrace">
            <a:avLst>
              <a:gd name="adj1" fmla="val 33590"/>
              <a:gd name="adj2" fmla="val 50000"/>
            </a:avLst>
          </a:prstGeom>
          <a:noFill/>
          <a:ln w="19050">
            <a:solidFill>
              <a:schemeClr val="tx2"/>
            </a:solidFill>
            <a:round/>
            <a:headEnd/>
            <a:tailEnd/>
          </a:ln>
        </p:spPr>
        <p:txBody>
          <a:bodyPr wrap="none" anchor="ctr"/>
          <a:lstStyle/>
          <a:p>
            <a:pPr>
              <a:buClr>
                <a:srgbClr val="FD0000"/>
              </a:buClr>
            </a:pPr>
            <a:endParaRPr lang="it-IT">
              <a:solidFill>
                <a:srgbClr val="000000"/>
              </a:solidFill>
            </a:endParaRPr>
          </a:p>
        </p:txBody>
      </p:sp>
      <p:grpSp>
        <p:nvGrpSpPr>
          <p:cNvPr id="2" name="Group 74"/>
          <p:cNvGrpSpPr>
            <a:grpSpLocks/>
          </p:cNvGrpSpPr>
          <p:nvPr/>
        </p:nvGrpSpPr>
        <p:grpSpPr bwMode="auto">
          <a:xfrm>
            <a:off x="1233488" y="2270125"/>
            <a:ext cx="885825" cy="220663"/>
            <a:chOff x="1233375" y="2112508"/>
            <a:chExt cx="886050" cy="219740"/>
          </a:xfrm>
        </p:grpSpPr>
        <p:sp>
          <p:nvSpPr>
            <p:cNvPr id="4167" name="Rounded Rectangle 25"/>
            <p:cNvSpPr>
              <a:spLocks noChangeArrowheads="1"/>
            </p:cNvSpPr>
            <p:nvPr/>
          </p:nvSpPr>
          <p:spPr bwMode="auto">
            <a:xfrm>
              <a:off x="1233375" y="2154865"/>
              <a:ext cx="720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29" name="Oval 28"/>
            <p:cNvSpPr/>
            <p:nvPr/>
          </p:nvSpPr>
          <p:spPr bwMode="auto">
            <a:xfrm>
              <a:off x="1899685" y="2112508"/>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latin typeface="Arial" charset="0"/>
                </a:rPr>
                <a:t>1</a:t>
              </a:r>
            </a:p>
          </p:txBody>
        </p:sp>
      </p:grpSp>
      <p:grpSp>
        <p:nvGrpSpPr>
          <p:cNvPr id="3" name="Group 75"/>
          <p:cNvGrpSpPr>
            <a:grpSpLocks/>
          </p:cNvGrpSpPr>
          <p:nvPr/>
        </p:nvGrpSpPr>
        <p:grpSpPr bwMode="auto">
          <a:xfrm>
            <a:off x="1598613" y="2430463"/>
            <a:ext cx="787400" cy="219075"/>
            <a:chOff x="1598415" y="2271996"/>
            <a:chExt cx="786818" cy="219740"/>
          </a:xfrm>
        </p:grpSpPr>
        <p:sp>
          <p:nvSpPr>
            <p:cNvPr id="4165" name="Rounded Rectangle 29"/>
            <p:cNvSpPr>
              <a:spLocks noChangeArrowheads="1"/>
            </p:cNvSpPr>
            <p:nvPr/>
          </p:nvSpPr>
          <p:spPr bwMode="auto">
            <a:xfrm>
              <a:off x="1598415" y="2321441"/>
              <a:ext cx="720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31" name="Oval 30"/>
            <p:cNvSpPr/>
            <p:nvPr/>
          </p:nvSpPr>
          <p:spPr bwMode="auto">
            <a:xfrm>
              <a:off x="2165493" y="2271996"/>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latin typeface="Arial" charset="0"/>
                </a:rPr>
                <a:t>2</a:t>
              </a:r>
            </a:p>
          </p:txBody>
        </p:sp>
      </p:grpSp>
      <p:grpSp>
        <p:nvGrpSpPr>
          <p:cNvPr id="4" name="Group 76"/>
          <p:cNvGrpSpPr>
            <a:grpSpLocks/>
          </p:cNvGrpSpPr>
          <p:nvPr/>
        </p:nvGrpSpPr>
        <p:grpSpPr bwMode="auto">
          <a:xfrm>
            <a:off x="868363" y="2592388"/>
            <a:ext cx="1239837" cy="220662"/>
            <a:chOff x="868342" y="2435029"/>
            <a:chExt cx="1240450" cy="219740"/>
          </a:xfrm>
        </p:grpSpPr>
        <p:sp>
          <p:nvSpPr>
            <p:cNvPr id="4163" name="Rounded Rectangle 31"/>
            <p:cNvSpPr>
              <a:spLocks noChangeArrowheads="1"/>
            </p:cNvSpPr>
            <p:nvPr/>
          </p:nvSpPr>
          <p:spPr bwMode="auto">
            <a:xfrm>
              <a:off x="868342" y="2477386"/>
              <a:ext cx="1080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33" name="Oval 32"/>
            <p:cNvSpPr/>
            <p:nvPr/>
          </p:nvSpPr>
          <p:spPr bwMode="auto">
            <a:xfrm>
              <a:off x="1889052" y="2435029"/>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3</a:t>
              </a:r>
              <a:endParaRPr lang="en-GB" sz="1200" dirty="0">
                <a:ln>
                  <a:solidFill>
                    <a:srgbClr val="FFFFFF"/>
                  </a:solidFill>
                </a:ln>
                <a:solidFill>
                  <a:srgbClr val="FFFFFF"/>
                </a:solidFill>
                <a:latin typeface="Arial" charset="0"/>
              </a:endParaRPr>
            </a:p>
          </p:txBody>
        </p:sp>
      </p:grpSp>
      <p:grpSp>
        <p:nvGrpSpPr>
          <p:cNvPr id="5" name="Group 77"/>
          <p:cNvGrpSpPr>
            <a:grpSpLocks/>
          </p:cNvGrpSpPr>
          <p:nvPr/>
        </p:nvGrpSpPr>
        <p:grpSpPr bwMode="auto">
          <a:xfrm>
            <a:off x="871538" y="3071813"/>
            <a:ext cx="1241425" cy="219075"/>
            <a:chOff x="871869" y="2913494"/>
            <a:chExt cx="1240450" cy="219740"/>
          </a:xfrm>
        </p:grpSpPr>
        <p:sp>
          <p:nvSpPr>
            <p:cNvPr id="4161" name="Rounded Rectangle 33"/>
            <p:cNvSpPr>
              <a:spLocks noChangeArrowheads="1"/>
            </p:cNvSpPr>
            <p:nvPr/>
          </p:nvSpPr>
          <p:spPr bwMode="auto">
            <a:xfrm>
              <a:off x="871869" y="2948763"/>
              <a:ext cx="1080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35" name="Oval 34"/>
            <p:cNvSpPr/>
            <p:nvPr/>
          </p:nvSpPr>
          <p:spPr bwMode="auto">
            <a:xfrm>
              <a:off x="1892579" y="2913494"/>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latin typeface="Arial" charset="0"/>
                </a:rPr>
                <a:t>4</a:t>
              </a:r>
            </a:p>
          </p:txBody>
        </p:sp>
      </p:grpSp>
      <p:grpSp>
        <p:nvGrpSpPr>
          <p:cNvPr id="6" name="Group 78"/>
          <p:cNvGrpSpPr>
            <a:grpSpLocks/>
          </p:cNvGrpSpPr>
          <p:nvPr/>
        </p:nvGrpSpPr>
        <p:grpSpPr bwMode="auto">
          <a:xfrm>
            <a:off x="868363" y="3216275"/>
            <a:ext cx="1489075" cy="220663"/>
            <a:chOff x="868333" y="3058806"/>
            <a:chExt cx="1488530" cy="219740"/>
          </a:xfrm>
        </p:grpSpPr>
        <p:sp>
          <p:nvSpPr>
            <p:cNvPr id="4159" name="Rounded Rectangle 35"/>
            <p:cNvSpPr>
              <a:spLocks noChangeArrowheads="1"/>
            </p:cNvSpPr>
            <p:nvPr/>
          </p:nvSpPr>
          <p:spPr bwMode="auto">
            <a:xfrm>
              <a:off x="868333" y="3094075"/>
              <a:ext cx="1332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37" name="Oval 36"/>
            <p:cNvSpPr/>
            <p:nvPr/>
          </p:nvSpPr>
          <p:spPr bwMode="auto">
            <a:xfrm>
              <a:off x="2137123" y="3058806"/>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latin typeface="Arial" charset="0"/>
                </a:rPr>
                <a:t>4</a:t>
              </a:r>
            </a:p>
          </p:txBody>
        </p:sp>
      </p:grpSp>
      <p:grpSp>
        <p:nvGrpSpPr>
          <p:cNvPr id="7" name="Group 79"/>
          <p:cNvGrpSpPr>
            <a:grpSpLocks/>
          </p:cNvGrpSpPr>
          <p:nvPr/>
        </p:nvGrpSpPr>
        <p:grpSpPr bwMode="auto">
          <a:xfrm>
            <a:off x="2495550" y="2901950"/>
            <a:ext cx="1127125" cy="219075"/>
            <a:chOff x="2495046" y="2743365"/>
            <a:chExt cx="1127042" cy="219740"/>
          </a:xfrm>
        </p:grpSpPr>
        <p:sp>
          <p:nvSpPr>
            <p:cNvPr id="4157" name="Rounded Rectangle 37"/>
            <p:cNvSpPr>
              <a:spLocks noChangeArrowheads="1"/>
            </p:cNvSpPr>
            <p:nvPr/>
          </p:nvSpPr>
          <p:spPr bwMode="auto">
            <a:xfrm>
              <a:off x="2495046" y="2785722"/>
              <a:ext cx="972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39" name="Oval 38"/>
            <p:cNvSpPr/>
            <p:nvPr/>
          </p:nvSpPr>
          <p:spPr bwMode="auto">
            <a:xfrm>
              <a:off x="3402348" y="2743365"/>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3</a:t>
              </a:r>
              <a:endParaRPr lang="en-GB" sz="1200" dirty="0">
                <a:ln>
                  <a:solidFill>
                    <a:srgbClr val="FFFFFF"/>
                  </a:solidFill>
                </a:ln>
                <a:solidFill>
                  <a:srgbClr val="FFFFFF"/>
                </a:solidFill>
                <a:latin typeface="Arial" charset="0"/>
              </a:endParaRPr>
            </a:p>
          </p:txBody>
        </p:sp>
      </p:grpSp>
      <p:grpSp>
        <p:nvGrpSpPr>
          <p:cNvPr id="8" name="Group 80"/>
          <p:cNvGrpSpPr>
            <a:grpSpLocks/>
          </p:cNvGrpSpPr>
          <p:nvPr/>
        </p:nvGrpSpPr>
        <p:grpSpPr bwMode="auto">
          <a:xfrm>
            <a:off x="3586163" y="2744788"/>
            <a:ext cx="2714625" cy="220662"/>
            <a:chOff x="3586733" y="2587429"/>
            <a:chExt cx="2714754" cy="219740"/>
          </a:xfrm>
        </p:grpSpPr>
        <p:sp>
          <p:nvSpPr>
            <p:cNvPr id="4155" name="Rounded Rectangle 39"/>
            <p:cNvSpPr>
              <a:spLocks noChangeArrowheads="1"/>
            </p:cNvSpPr>
            <p:nvPr/>
          </p:nvSpPr>
          <p:spPr bwMode="auto">
            <a:xfrm>
              <a:off x="3586733" y="2629786"/>
              <a:ext cx="2556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41" name="Oval 40"/>
            <p:cNvSpPr/>
            <p:nvPr/>
          </p:nvSpPr>
          <p:spPr bwMode="auto">
            <a:xfrm>
              <a:off x="6081747" y="2587429"/>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5</a:t>
              </a:r>
              <a:endParaRPr lang="en-GB" sz="1200" dirty="0">
                <a:ln>
                  <a:solidFill>
                    <a:srgbClr val="FFFFFF"/>
                  </a:solidFill>
                </a:ln>
                <a:solidFill>
                  <a:srgbClr val="FFFFFF"/>
                </a:solidFill>
                <a:latin typeface="Arial" charset="0"/>
              </a:endParaRPr>
            </a:p>
          </p:txBody>
        </p:sp>
      </p:grpSp>
      <p:grpSp>
        <p:nvGrpSpPr>
          <p:cNvPr id="9" name="Group 82"/>
          <p:cNvGrpSpPr>
            <a:grpSpLocks/>
          </p:cNvGrpSpPr>
          <p:nvPr/>
        </p:nvGrpSpPr>
        <p:grpSpPr bwMode="auto">
          <a:xfrm>
            <a:off x="5345113" y="3206750"/>
            <a:ext cx="1593850" cy="219075"/>
            <a:chOff x="5344649" y="3048173"/>
            <a:chExt cx="1594850" cy="219740"/>
          </a:xfrm>
        </p:grpSpPr>
        <p:sp>
          <p:nvSpPr>
            <p:cNvPr id="4153" name="Rounded Rectangle 41"/>
            <p:cNvSpPr>
              <a:spLocks noChangeArrowheads="1"/>
            </p:cNvSpPr>
            <p:nvPr/>
          </p:nvSpPr>
          <p:spPr bwMode="auto">
            <a:xfrm>
              <a:off x="5344649" y="3090530"/>
              <a:ext cx="1440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43" name="Oval 42"/>
            <p:cNvSpPr/>
            <p:nvPr/>
          </p:nvSpPr>
          <p:spPr bwMode="auto">
            <a:xfrm>
              <a:off x="6719759" y="3048173"/>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6</a:t>
              </a:r>
              <a:endParaRPr lang="en-GB" sz="1200" dirty="0">
                <a:ln>
                  <a:solidFill>
                    <a:srgbClr val="FFFFFF"/>
                  </a:solidFill>
                </a:ln>
                <a:solidFill>
                  <a:srgbClr val="FFFFFF"/>
                </a:solidFill>
                <a:latin typeface="Arial" charset="0"/>
              </a:endParaRPr>
            </a:p>
          </p:txBody>
        </p:sp>
      </p:grpSp>
      <p:grpSp>
        <p:nvGrpSpPr>
          <p:cNvPr id="10" name="Group 73"/>
          <p:cNvGrpSpPr>
            <a:grpSpLocks/>
          </p:cNvGrpSpPr>
          <p:nvPr/>
        </p:nvGrpSpPr>
        <p:grpSpPr bwMode="auto">
          <a:xfrm>
            <a:off x="1304925" y="4075113"/>
            <a:ext cx="1631950" cy="269875"/>
            <a:chOff x="2016586" y="3556054"/>
            <a:chExt cx="1631806" cy="269304"/>
          </a:xfrm>
        </p:grpSpPr>
        <p:sp>
          <p:nvSpPr>
            <p:cNvPr id="4151" name="Text Box 17"/>
            <p:cNvSpPr txBox="1">
              <a:spLocks noChangeArrowheads="1"/>
            </p:cNvSpPr>
            <p:nvPr/>
          </p:nvSpPr>
          <p:spPr bwMode="auto">
            <a:xfrm>
              <a:off x="2281870" y="3556054"/>
              <a:ext cx="1366522" cy="269304"/>
            </a:xfrm>
            <a:prstGeom prst="rect">
              <a:avLst/>
            </a:prstGeom>
            <a:noFill/>
            <a:ln w="9525">
              <a:noFill/>
              <a:miter lim="800000"/>
              <a:headEnd/>
              <a:tailEnd/>
            </a:ln>
          </p:spPr>
          <p:txBody>
            <a:bodyPr>
              <a:spAutoFit/>
            </a:bodyPr>
            <a:lstStyle/>
            <a:p>
              <a:pPr eaLnBrk="0" hangingPunct="0">
                <a:lnSpc>
                  <a:spcPct val="115000"/>
                </a:lnSpc>
                <a:buClr>
                  <a:srgbClr val="FD0000"/>
                </a:buClr>
                <a:buSzPct val="115000"/>
              </a:pPr>
              <a:r>
                <a:rPr lang="en-US" sz="1000">
                  <a:solidFill>
                    <a:srgbClr val="000000"/>
                  </a:solidFill>
                </a:rPr>
                <a:t>Compound Names</a:t>
              </a:r>
            </a:p>
          </p:txBody>
        </p:sp>
        <p:sp>
          <p:nvSpPr>
            <p:cNvPr id="44" name="Oval 43"/>
            <p:cNvSpPr/>
            <p:nvPr/>
          </p:nvSpPr>
          <p:spPr bwMode="auto">
            <a:xfrm>
              <a:off x="2016586" y="3580836"/>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latin typeface="Arial" charset="0"/>
                </a:rPr>
                <a:t>1</a:t>
              </a:r>
            </a:p>
          </p:txBody>
        </p:sp>
      </p:grpSp>
      <p:grpSp>
        <p:nvGrpSpPr>
          <p:cNvPr id="11" name="Group 83"/>
          <p:cNvGrpSpPr>
            <a:grpSpLocks/>
          </p:cNvGrpSpPr>
          <p:nvPr/>
        </p:nvGrpSpPr>
        <p:grpSpPr bwMode="auto">
          <a:xfrm>
            <a:off x="6950075" y="2592388"/>
            <a:ext cx="715963" cy="220662"/>
            <a:chOff x="6950089" y="2435020"/>
            <a:chExt cx="715938" cy="219740"/>
          </a:xfrm>
        </p:grpSpPr>
        <p:sp>
          <p:nvSpPr>
            <p:cNvPr id="4149" name="Rounded Rectangle 50"/>
            <p:cNvSpPr>
              <a:spLocks noChangeArrowheads="1"/>
            </p:cNvSpPr>
            <p:nvPr/>
          </p:nvSpPr>
          <p:spPr bwMode="auto">
            <a:xfrm>
              <a:off x="6950089" y="2477377"/>
              <a:ext cx="576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52" name="Oval 51"/>
            <p:cNvSpPr/>
            <p:nvPr/>
          </p:nvSpPr>
          <p:spPr bwMode="auto">
            <a:xfrm>
              <a:off x="7446287" y="2435020"/>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7</a:t>
              </a:r>
              <a:endParaRPr lang="en-GB" sz="1200" dirty="0">
                <a:ln>
                  <a:solidFill>
                    <a:srgbClr val="FFFFFF"/>
                  </a:solidFill>
                </a:ln>
                <a:solidFill>
                  <a:srgbClr val="FFFFFF"/>
                </a:solidFill>
                <a:latin typeface="Arial" charset="0"/>
              </a:endParaRPr>
            </a:p>
          </p:txBody>
        </p:sp>
      </p:grpSp>
      <p:grpSp>
        <p:nvGrpSpPr>
          <p:cNvPr id="12" name="Group 85"/>
          <p:cNvGrpSpPr>
            <a:grpSpLocks/>
          </p:cNvGrpSpPr>
          <p:nvPr/>
        </p:nvGrpSpPr>
        <p:grpSpPr bwMode="auto">
          <a:xfrm>
            <a:off x="6946900" y="3333750"/>
            <a:ext cx="609600" cy="219075"/>
            <a:chOff x="6946544" y="3175755"/>
            <a:chExt cx="609618" cy="219740"/>
          </a:xfrm>
        </p:grpSpPr>
        <p:sp>
          <p:nvSpPr>
            <p:cNvPr id="4147" name="Rounded Rectangle 52"/>
            <p:cNvSpPr>
              <a:spLocks noChangeArrowheads="1"/>
            </p:cNvSpPr>
            <p:nvPr/>
          </p:nvSpPr>
          <p:spPr bwMode="auto">
            <a:xfrm>
              <a:off x="6946544" y="3218112"/>
              <a:ext cx="468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54" name="Oval 53"/>
            <p:cNvSpPr/>
            <p:nvPr/>
          </p:nvSpPr>
          <p:spPr bwMode="auto">
            <a:xfrm>
              <a:off x="7336422" y="3175755"/>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8</a:t>
              </a:r>
              <a:endParaRPr lang="en-GB" sz="1200" dirty="0">
                <a:ln>
                  <a:solidFill>
                    <a:srgbClr val="FFFFFF"/>
                  </a:solidFill>
                </a:ln>
                <a:solidFill>
                  <a:srgbClr val="FFFFFF"/>
                </a:solidFill>
                <a:latin typeface="Arial" charset="0"/>
              </a:endParaRPr>
            </a:p>
          </p:txBody>
        </p:sp>
      </p:grpSp>
      <p:grpSp>
        <p:nvGrpSpPr>
          <p:cNvPr id="13" name="Group 84"/>
          <p:cNvGrpSpPr>
            <a:grpSpLocks/>
          </p:cNvGrpSpPr>
          <p:nvPr/>
        </p:nvGrpSpPr>
        <p:grpSpPr bwMode="auto">
          <a:xfrm>
            <a:off x="7502525" y="2911475"/>
            <a:ext cx="355600" cy="220663"/>
            <a:chOff x="7502982" y="2753997"/>
            <a:chExt cx="354450" cy="219740"/>
          </a:xfrm>
        </p:grpSpPr>
        <p:sp>
          <p:nvSpPr>
            <p:cNvPr id="4145" name="Rounded Rectangle 54"/>
            <p:cNvSpPr>
              <a:spLocks noChangeArrowheads="1"/>
            </p:cNvSpPr>
            <p:nvPr/>
          </p:nvSpPr>
          <p:spPr bwMode="auto">
            <a:xfrm>
              <a:off x="7502982" y="2796354"/>
              <a:ext cx="216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56" name="Oval 55"/>
            <p:cNvSpPr/>
            <p:nvPr/>
          </p:nvSpPr>
          <p:spPr bwMode="auto">
            <a:xfrm>
              <a:off x="7637692" y="2753997"/>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6</a:t>
              </a:r>
              <a:endParaRPr lang="en-GB" sz="1200" dirty="0">
                <a:ln>
                  <a:solidFill>
                    <a:srgbClr val="FFFFFF"/>
                  </a:solidFill>
                </a:ln>
                <a:solidFill>
                  <a:srgbClr val="FFFFFF"/>
                </a:solidFill>
                <a:latin typeface="Arial" charset="0"/>
              </a:endParaRPr>
            </a:p>
          </p:txBody>
        </p:sp>
      </p:grpSp>
      <p:grpSp>
        <p:nvGrpSpPr>
          <p:cNvPr id="14" name="Group 72"/>
          <p:cNvGrpSpPr>
            <a:grpSpLocks/>
          </p:cNvGrpSpPr>
          <p:nvPr/>
        </p:nvGrpSpPr>
        <p:grpSpPr bwMode="auto">
          <a:xfrm>
            <a:off x="1304925" y="4386264"/>
            <a:ext cx="3735388" cy="254237"/>
            <a:chOff x="2016586" y="3843639"/>
            <a:chExt cx="3735590" cy="253699"/>
          </a:xfrm>
        </p:grpSpPr>
        <p:sp>
          <p:nvSpPr>
            <p:cNvPr id="45" name="Oval 44"/>
            <p:cNvSpPr/>
            <p:nvPr/>
          </p:nvSpPr>
          <p:spPr bwMode="auto">
            <a:xfrm>
              <a:off x="2016586" y="3868421"/>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latin typeface="Arial" charset="0"/>
                </a:rPr>
                <a:t>2</a:t>
              </a:r>
            </a:p>
          </p:txBody>
        </p:sp>
        <p:sp>
          <p:nvSpPr>
            <p:cNvPr id="4144" name="Text Box 17"/>
            <p:cNvSpPr txBox="1">
              <a:spLocks noChangeArrowheads="1"/>
            </p:cNvSpPr>
            <p:nvPr/>
          </p:nvSpPr>
          <p:spPr bwMode="auto">
            <a:xfrm>
              <a:off x="2281870" y="3843639"/>
              <a:ext cx="3470306" cy="253699"/>
            </a:xfrm>
            <a:prstGeom prst="rect">
              <a:avLst/>
            </a:prstGeom>
            <a:noFill/>
            <a:ln w="9525">
              <a:noFill/>
              <a:miter lim="800000"/>
              <a:headEnd/>
              <a:tailEnd/>
            </a:ln>
          </p:spPr>
          <p:txBody>
            <a:bodyPr>
              <a:spAutoFit/>
            </a:bodyPr>
            <a:lstStyle/>
            <a:p>
              <a:pPr algn="l" eaLnBrk="0" hangingPunct="0">
                <a:lnSpc>
                  <a:spcPct val="115000"/>
                </a:lnSpc>
                <a:buClr>
                  <a:srgbClr val="FD0000"/>
                </a:buClr>
                <a:buSzPct val="115000"/>
              </a:pPr>
              <a:r>
                <a:rPr lang="en-US" sz="1000" dirty="0">
                  <a:solidFill>
                    <a:srgbClr val="000000"/>
                  </a:solidFill>
                </a:rPr>
                <a:t>Embedded Additional Information</a:t>
              </a:r>
            </a:p>
          </p:txBody>
        </p:sp>
      </p:grpSp>
      <p:grpSp>
        <p:nvGrpSpPr>
          <p:cNvPr id="15" name="Group 71"/>
          <p:cNvGrpSpPr>
            <a:grpSpLocks/>
          </p:cNvGrpSpPr>
          <p:nvPr/>
        </p:nvGrpSpPr>
        <p:grpSpPr bwMode="auto">
          <a:xfrm>
            <a:off x="1304925" y="4697414"/>
            <a:ext cx="3735388" cy="254237"/>
            <a:chOff x="2016586" y="4124164"/>
            <a:chExt cx="3735590" cy="253699"/>
          </a:xfrm>
        </p:grpSpPr>
        <p:sp>
          <p:nvSpPr>
            <p:cNvPr id="46" name="Oval 45"/>
            <p:cNvSpPr/>
            <p:nvPr/>
          </p:nvSpPr>
          <p:spPr bwMode="auto">
            <a:xfrm>
              <a:off x="2016586" y="4148946"/>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3</a:t>
              </a:r>
              <a:endParaRPr lang="en-GB" sz="1200" dirty="0">
                <a:ln>
                  <a:solidFill>
                    <a:srgbClr val="FFFFFF"/>
                  </a:solidFill>
                </a:ln>
                <a:solidFill>
                  <a:srgbClr val="FFFFFF"/>
                </a:solidFill>
                <a:latin typeface="Arial" charset="0"/>
              </a:endParaRPr>
            </a:p>
          </p:txBody>
        </p:sp>
        <p:sp>
          <p:nvSpPr>
            <p:cNvPr id="4142" name="Text Box 17"/>
            <p:cNvSpPr txBox="1">
              <a:spLocks noChangeArrowheads="1"/>
            </p:cNvSpPr>
            <p:nvPr/>
          </p:nvSpPr>
          <p:spPr bwMode="auto">
            <a:xfrm>
              <a:off x="2281870" y="4124164"/>
              <a:ext cx="3470306" cy="253699"/>
            </a:xfrm>
            <a:prstGeom prst="rect">
              <a:avLst/>
            </a:prstGeom>
            <a:noFill/>
            <a:ln w="9525">
              <a:noFill/>
              <a:miter lim="800000"/>
              <a:headEnd/>
              <a:tailEnd/>
            </a:ln>
          </p:spPr>
          <p:txBody>
            <a:bodyPr>
              <a:spAutoFit/>
            </a:bodyPr>
            <a:lstStyle/>
            <a:p>
              <a:pPr algn="l" eaLnBrk="0" hangingPunct="0">
                <a:lnSpc>
                  <a:spcPct val="115000"/>
                </a:lnSpc>
                <a:buClr>
                  <a:srgbClr val="FD0000"/>
                </a:buClr>
                <a:buSzPct val="115000"/>
              </a:pPr>
              <a:r>
                <a:rPr lang="en-US" sz="1000" dirty="0">
                  <a:solidFill>
                    <a:srgbClr val="000000"/>
                  </a:solidFill>
                </a:rPr>
                <a:t>Mixed Business &amp; Personal Names</a:t>
              </a:r>
            </a:p>
          </p:txBody>
        </p:sp>
      </p:grpSp>
      <p:grpSp>
        <p:nvGrpSpPr>
          <p:cNvPr id="16" name="Group 70"/>
          <p:cNvGrpSpPr>
            <a:grpSpLocks/>
          </p:cNvGrpSpPr>
          <p:nvPr/>
        </p:nvGrpSpPr>
        <p:grpSpPr bwMode="auto">
          <a:xfrm>
            <a:off x="1304925" y="5010150"/>
            <a:ext cx="3735388" cy="254000"/>
            <a:chOff x="2016586" y="4422354"/>
            <a:chExt cx="3735590" cy="254237"/>
          </a:xfrm>
        </p:grpSpPr>
        <p:sp>
          <p:nvSpPr>
            <p:cNvPr id="47" name="Oval 46"/>
            <p:cNvSpPr/>
            <p:nvPr/>
          </p:nvSpPr>
          <p:spPr bwMode="auto">
            <a:xfrm>
              <a:off x="2016586" y="4439602"/>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latin typeface="Arial" charset="0"/>
                </a:rPr>
                <a:t>4</a:t>
              </a:r>
            </a:p>
          </p:txBody>
        </p:sp>
        <p:sp>
          <p:nvSpPr>
            <p:cNvPr id="4140" name="Text Box 17"/>
            <p:cNvSpPr txBox="1">
              <a:spLocks noChangeArrowheads="1"/>
            </p:cNvSpPr>
            <p:nvPr/>
          </p:nvSpPr>
          <p:spPr bwMode="auto">
            <a:xfrm>
              <a:off x="2281870" y="4422354"/>
              <a:ext cx="3470306" cy="254237"/>
            </a:xfrm>
            <a:prstGeom prst="rect">
              <a:avLst/>
            </a:prstGeom>
            <a:noFill/>
            <a:ln w="9525">
              <a:noFill/>
              <a:miter lim="800000"/>
              <a:headEnd/>
              <a:tailEnd/>
            </a:ln>
          </p:spPr>
          <p:txBody>
            <a:bodyPr>
              <a:spAutoFit/>
            </a:bodyPr>
            <a:lstStyle/>
            <a:p>
              <a:pPr algn="l" eaLnBrk="0" hangingPunct="0">
                <a:lnSpc>
                  <a:spcPct val="115000"/>
                </a:lnSpc>
                <a:buClr>
                  <a:srgbClr val="FD0000"/>
                </a:buClr>
                <a:buSzPct val="115000"/>
              </a:pPr>
              <a:r>
                <a:rPr lang="en-US" sz="1000" dirty="0">
                  <a:solidFill>
                    <a:srgbClr val="000000"/>
                  </a:solidFill>
                </a:rPr>
                <a:t>Multiple Names</a:t>
              </a:r>
            </a:p>
          </p:txBody>
        </p:sp>
      </p:grpSp>
      <p:grpSp>
        <p:nvGrpSpPr>
          <p:cNvPr id="17" name="Group 81"/>
          <p:cNvGrpSpPr>
            <a:grpSpLocks/>
          </p:cNvGrpSpPr>
          <p:nvPr/>
        </p:nvGrpSpPr>
        <p:grpSpPr bwMode="auto">
          <a:xfrm>
            <a:off x="4491038" y="3060700"/>
            <a:ext cx="552450" cy="220663"/>
            <a:chOff x="4490500" y="2902862"/>
            <a:chExt cx="552914" cy="219740"/>
          </a:xfrm>
        </p:grpSpPr>
        <p:sp>
          <p:nvSpPr>
            <p:cNvPr id="4137" name="Rounded Rectangle 64"/>
            <p:cNvSpPr>
              <a:spLocks noChangeArrowheads="1"/>
            </p:cNvSpPr>
            <p:nvPr/>
          </p:nvSpPr>
          <p:spPr bwMode="auto">
            <a:xfrm>
              <a:off x="4490500" y="2945219"/>
              <a:ext cx="432000" cy="155944"/>
            </a:xfrm>
            <a:prstGeom prst="roundRect">
              <a:avLst>
                <a:gd name="adj" fmla="val 16667"/>
              </a:avLst>
            </a:prstGeom>
            <a:noFill/>
            <a:ln w="28575" algn="ctr">
              <a:solidFill>
                <a:srgbClr val="FF0000"/>
              </a:solidFill>
              <a:round/>
              <a:headEnd/>
              <a:tailEnd/>
            </a:ln>
          </p:spPr>
          <p:txBody>
            <a:bodyPr lIns="92075" tIns="46038" rIns="92075" bIns="46038">
              <a:spAutoFit/>
            </a:bodyPr>
            <a:lstStyle/>
            <a:p>
              <a:pPr marL="119063" indent="-119063">
                <a:buClr>
                  <a:srgbClr val="FD0000"/>
                </a:buClr>
              </a:pPr>
              <a:endParaRPr lang="en-GB">
                <a:solidFill>
                  <a:srgbClr val="000000"/>
                </a:solidFill>
              </a:endParaRPr>
            </a:p>
          </p:txBody>
        </p:sp>
        <p:sp>
          <p:nvSpPr>
            <p:cNvPr id="66" name="Oval 65"/>
            <p:cNvSpPr/>
            <p:nvPr/>
          </p:nvSpPr>
          <p:spPr bwMode="auto">
            <a:xfrm>
              <a:off x="4823674" y="2902862"/>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6</a:t>
              </a:r>
              <a:endParaRPr lang="en-GB" sz="1200" dirty="0">
                <a:ln>
                  <a:solidFill>
                    <a:srgbClr val="FFFFFF"/>
                  </a:solidFill>
                </a:ln>
                <a:solidFill>
                  <a:srgbClr val="FFFFFF"/>
                </a:solidFill>
                <a:latin typeface="Arial" charset="0"/>
              </a:endParaRPr>
            </a:p>
          </p:txBody>
        </p:sp>
      </p:grpSp>
      <p:grpSp>
        <p:nvGrpSpPr>
          <p:cNvPr id="18" name="Group 69"/>
          <p:cNvGrpSpPr>
            <a:grpSpLocks/>
          </p:cNvGrpSpPr>
          <p:nvPr/>
        </p:nvGrpSpPr>
        <p:grpSpPr bwMode="auto">
          <a:xfrm>
            <a:off x="4681538" y="4121146"/>
            <a:ext cx="3735387" cy="254237"/>
            <a:chOff x="2016586" y="4711711"/>
            <a:chExt cx="3735590" cy="255200"/>
          </a:xfrm>
        </p:grpSpPr>
        <p:sp>
          <p:nvSpPr>
            <p:cNvPr id="75" name="Oval 74"/>
            <p:cNvSpPr/>
            <p:nvPr/>
          </p:nvSpPr>
          <p:spPr bwMode="auto">
            <a:xfrm>
              <a:off x="2016586" y="4728959"/>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5</a:t>
              </a:r>
              <a:endParaRPr lang="en-GB" sz="1200" dirty="0">
                <a:ln>
                  <a:solidFill>
                    <a:srgbClr val="FFFFFF"/>
                  </a:solidFill>
                </a:ln>
                <a:solidFill>
                  <a:srgbClr val="FFFFFF"/>
                </a:solidFill>
                <a:latin typeface="Arial" charset="0"/>
              </a:endParaRPr>
            </a:p>
          </p:txBody>
        </p:sp>
        <p:sp>
          <p:nvSpPr>
            <p:cNvPr id="4136" name="Text Box 17"/>
            <p:cNvSpPr txBox="1">
              <a:spLocks noChangeArrowheads="1"/>
            </p:cNvSpPr>
            <p:nvPr/>
          </p:nvSpPr>
          <p:spPr bwMode="auto">
            <a:xfrm>
              <a:off x="2281870" y="4711711"/>
              <a:ext cx="3470306" cy="255200"/>
            </a:xfrm>
            <a:prstGeom prst="rect">
              <a:avLst/>
            </a:prstGeom>
            <a:noFill/>
            <a:ln w="9525">
              <a:noFill/>
              <a:miter lim="800000"/>
              <a:headEnd/>
              <a:tailEnd/>
            </a:ln>
          </p:spPr>
          <p:txBody>
            <a:bodyPr>
              <a:spAutoFit/>
            </a:bodyPr>
            <a:lstStyle/>
            <a:p>
              <a:pPr algn="l" eaLnBrk="0" hangingPunct="0">
                <a:lnSpc>
                  <a:spcPct val="115000"/>
                </a:lnSpc>
                <a:buClr>
                  <a:srgbClr val="FD0000"/>
                </a:buClr>
                <a:buSzPct val="115000"/>
              </a:pPr>
              <a:r>
                <a:rPr lang="en-US" sz="1000" dirty="0" err="1">
                  <a:solidFill>
                    <a:srgbClr val="000000"/>
                  </a:solidFill>
                </a:rPr>
                <a:t>Mis</a:t>
              </a:r>
              <a:r>
                <a:rPr lang="en-US" sz="1000" dirty="0">
                  <a:solidFill>
                    <a:srgbClr val="000000"/>
                  </a:solidFill>
                </a:rPr>
                <a:t>-Fielded Data</a:t>
              </a:r>
            </a:p>
          </p:txBody>
        </p:sp>
      </p:grpSp>
      <p:grpSp>
        <p:nvGrpSpPr>
          <p:cNvPr id="19" name="Group 68"/>
          <p:cNvGrpSpPr>
            <a:grpSpLocks/>
          </p:cNvGrpSpPr>
          <p:nvPr/>
        </p:nvGrpSpPr>
        <p:grpSpPr bwMode="auto">
          <a:xfrm>
            <a:off x="4681538" y="4416425"/>
            <a:ext cx="3735387" cy="254000"/>
            <a:chOff x="2016586" y="4997524"/>
            <a:chExt cx="3735590" cy="254237"/>
          </a:xfrm>
        </p:grpSpPr>
        <p:sp>
          <p:nvSpPr>
            <p:cNvPr id="78" name="Oval 77"/>
            <p:cNvSpPr/>
            <p:nvPr/>
          </p:nvSpPr>
          <p:spPr bwMode="auto">
            <a:xfrm>
              <a:off x="2016586" y="5014772"/>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6</a:t>
              </a:r>
              <a:endParaRPr lang="en-GB" sz="1200" dirty="0">
                <a:ln>
                  <a:solidFill>
                    <a:srgbClr val="FFFFFF"/>
                  </a:solidFill>
                </a:ln>
                <a:solidFill>
                  <a:srgbClr val="FFFFFF"/>
                </a:solidFill>
                <a:latin typeface="Arial" charset="0"/>
              </a:endParaRPr>
            </a:p>
          </p:txBody>
        </p:sp>
        <p:sp>
          <p:nvSpPr>
            <p:cNvPr id="4134" name="Text Box 17"/>
            <p:cNvSpPr txBox="1">
              <a:spLocks noChangeArrowheads="1"/>
            </p:cNvSpPr>
            <p:nvPr/>
          </p:nvSpPr>
          <p:spPr bwMode="auto">
            <a:xfrm>
              <a:off x="2281870" y="4997524"/>
              <a:ext cx="3470306" cy="254237"/>
            </a:xfrm>
            <a:prstGeom prst="rect">
              <a:avLst/>
            </a:prstGeom>
            <a:noFill/>
            <a:ln w="9525">
              <a:noFill/>
              <a:miter lim="800000"/>
              <a:headEnd/>
              <a:tailEnd/>
            </a:ln>
          </p:spPr>
          <p:txBody>
            <a:bodyPr>
              <a:spAutoFit/>
            </a:bodyPr>
            <a:lstStyle/>
            <a:p>
              <a:pPr algn="l" eaLnBrk="0" hangingPunct="0">
                <a:lnSpc>
                  <a:spcPct val="115000"/>
                </a:lnSpc>
                <a:buClr>
                  <a:srgbClr val="FD0000"/>
                </a:buClr>
                <a:buSzPct val="115000"/>
              </a:pPr>
              <a:r>
                <a:rPr lang="en-US" sz="1000" dirty="0">
                  <a:solidFill>
                    <a:srgbClr val="000000"/>
                  </a:solidFill>
                </a:rPr>
                <a:t>Erroneous Data</a:t>
              </a:r>
            </a:p>
          </p:txBody>
        </p:sp>
      </p:grpSp>
      <p:grpSp>
        <p:nvGrpSpPr>
          <p:cNvPr id="20" name="Group 67"/>
          <p:cNvGrpSpPr>
            <a:grpSpLocks/>
          </p:cNvGrpSpPr>
          <p:nvPr/>
        </p:nvGrpSpPr>
        <p:grpSpPr bwMode="auto">
          <a:xfrm>
            <a:off x="4681538" y="4713290"/>
            <a:ext cx="3735387" cy="254237"/>
            <a:chOff x="2016586" y="5276025"/>
            <a:chExt cx="3735590" cy="253699"/>
          </a:xfrm>
        </p:grpSpPr>
        <p:sp>
          <p:nvSpPr>
            <p:cNvPr id="81" name="Oval 80"/>
            <p:cNvSpPr/>
            <p:nvPr/>
          </p:nvSpPr>
          <p:spPr bwMode="auto">
            <a:xfrm>
              <a:off x="2016586" y="5300807"/>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7</a:t>
              </a:r>
              <a:endParaRPr lang="en-GB" sz="1200" dirty="0">
                <a:ln>
                  <a:solidFill>
                    <a:srgbClr val="FFFFFF"/>
                  </a:solidFill>
                </a:ln>
                <a:solidFill>
                  <a:srgbClr val="FFFFFF"/>
                </a:solidFill>
                <a:latin typeface="Arial" charset="0"/>
              </a:endParaRPr>
            </a:p>
          </p:txBody>
        </p:sp>
        <p:sp>
          <p:nvSpPr>
            <p:cNvPr id="4132" name="Text Box 17"/>
            <p:cNvSpPr txBox="1">
              <a:spLocks noChangeArrowheads="1"/>
            </p:cNvSpPr>
            <p:nvPr/>
          </p:nvSpPr>
          <p:spPr bwMode="auto">
            <a:xfrm>
              <a:off x="2281870" y="5276025"/>
              <a:ext cx="3470306" cy="253699"/>
            </a:xfrm>
            <a:prstGeom prst="rect">
              <a:avLst/>
            </a:prstGeom>
            <a:noFill/>
            <a:ln w="9525">
              <a:noFill/>
              <a:miter lim="800000"/>
              <a:headEnd/>
              <a:tailEnd/>
            </a:ln>
          </p:spPr>
          <p:txBody>
            <a:bodyPr>
              <a:spAutoFit/>
            </a:bodyPr>
            <a:lstStyle/>
            <a:p>
              <a:pPr algn="l" eaLnBrk="0" hangingPunct="0">
                <a:lnSpc>
                  <a:spcPct val="115000"/>
                </a:lnSpc>
                <a:buClr>
                  <a:srgbClr val="FD0000"/>
                </a:buClr>
                <a:buSzPct val="115000"/>
              </a:pPr>
              <a:r>
                <a:rPr lang="en-US" sz="1000" dirty="0">
                  <a:solidFill>
                    <a:srgbClr val="000000"/>
                  </a:solidFill>
                </a:rPr>
                <a:t>International Date Formats</a:t>
              </a:r>
            </a:p>
          </p:txBody>
        </p:sp>
      </p:grpSp>
      <p:grpSp>
        <p:nvGrpSpPr>
          <p:cNvPr id="21" name="Group 66"/>
          <p:cNvGrpSpPr>
            <a:grpSpLocks/>
          </p:cNvGrpSpPr>
          <p:nvPr/>
        </p:nvGrpSpPr>
        <p:grpSpPr bwMode="auto">
          <a:xfrm>
            <a:off x="4676775" y="5024440"/>
            <a:ext cx="3740150" cy="254237"/>
            <a:chOff x="2013050" y="5541833"/>
            <a:chExt cx="3739126" cy="253699"/>
          </a:xfrm>
        </p:grpSpPr>
        <p:sp>
          <p:nvSpPr>
            <p:cNvPr id="84" name="Oval 83"/>
            <p:cNvSpPr/>
            <p:nvPr/>
          </p:nvSpPr>
          <p:spPr bwMode="auto">
            <a:xfrm>
              <a:off x="2013050" y="5566615"/>
              <a:ext cx="219740" cy="219740"/>
            </a:xfrm>
            <a:prstGeom prst="ellipse">
              <a:avLst/>
            </a:prstGeom>
            <a:solidFill>
              <a:schemeClr val="accent1"/>
            </a:solidFill>
            <a:ln w="9525" cap="flat" cmpd="sng" algn="ctr">
              <a:solidFill>
                <a:schemeClr val="tx2"/>
              </a:solidFill>
              <a:prstDash val="solid"/>
              <a:round/>
              <a:headEnd type="none" w="med" len="med"/>
              <a:tailEnd type="none" w="med" len="med"/>
            </a:ln>
            <a:effectLst/>
          </p:spPr>
          <p:txBody>
            <a:bodyPr wrap="none" lIns="0" tIns="0" rIns="0" bIns="0" anchor="ctr"/>
            <a:lstStyle/>
            <a:p>
              <a:pPr marL="119063" indent="-119063">
                <a:buClr>
                  <a:srgbClr val="FD0000"/>
                </a:buClr>
                <a:defRPr/>
              </a:pPr>
              <a:r>
                <a:rPr lang="en-GB" sz="1200" dirty="0">
                  <a:ln>
                    <a:solidFill>
                      <a:srgbClr val="FFFFFF"/>
                    </a:solidFill>
                  </a:ln>
                  <a:solidFill>
                    <a:srgbClr val="FFFFFF"/>
                  </a:solidFill>
                </a:rPr>
                <a:t>8</a:t>
              </a:r>
              <a:endParaRPr lang="en-GB" sz="1200" dirty="0">
                <a:ln>
                  <a:solidFill>
                    <a:srgbClr val="FFFFFF"/>
                  </a:solidFill>
                </a:ln>
                <a:solidFill>
                  <a:srgbClr val="FFFFFF"/>
                </a:solidFill>
                <a:latin typeface="Arial" charset="0"/>
              </a:endParaRPr>
            </a:p>
          </p:txBody>
        </p:sp>
        <p:sp>
          <p:nvSpPr>
            <p:cNvPr id="4130" name="Text Box 17"/>
            <p:cNvSpPr txBox="1">
              <a:spLocks noChangeArrowheads="1"/>
            </p:cNvSpPr>
            <p:nvPr/>
          </p:nvSpPr>
          <p:spPr bwMode="auto">
            <a:xfrm>
              <a:off x="2281870" y="5541833"/>
              <a:ext cx="3470306" cy="253699"/>
            </a:xfrm>
            <a:prstGeom prst="rect">
              <a:avLst/>
            </a:prstGeom>
            <a:noFill/>
            <a:ln w="9525">
              <a:noFill/>
              <a:miter lim="800000"/>
              <a:headEnd/>
              <a:tailEnd/>
            </a:ln>
          </p:spPr>
          <p:txBody>
            <a:bodyPr>
              <a:spAutoFit/>
            </a:bodyPr>
            <a:lstStyle/>
            <a:p>
              <a:pPr algn="l" eaLnBrk="0" hangingPunct="0">
                <a:lnSpc>
                  <a:spcPct val="115000"/>
                </a:lnSpc>
                <a:buClr>
                  <a:srgbClr val="FD0000"/>
                </a:buClr>
                <a:buSzPct val="115000"/>
              </a:pPr>
              <a:r>
                <a:rPr lang="en-US" sz="1000" dirty="0">
                  <a:solidFill>
                    <a:srgbClr val="000000"/>
                  </a:solidFill>
                </a:rPr>
                <a:t>Default or Dummy Data</a:t>
              </a:r>
            </a:p>
          </p:txBody>
        </p:sp>
      </p:gr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27781"/>
                                        </p:tgtEl>
                                        <p:attrNameLst>
                                          <p:attrName>style.visibility</p:attrName>
                                        </p:attrNameLst>
                                      </p:cBhvr>
                                      <p:to>
                                        <p:strVal val="visible"/>
                                      </p:to>
                                    </p:set>
                                    <p:animEffect transition="in" filter="wipe(left)">
                                      <p:cBhvr>
                                        <p:cTn id="7" dur="500"/>
                                        <p:tgtEl>
                                          <p:spTgt spid="122778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227788"/>
                                        </p:tgtEl>
                                        <p:attrNameLst>
                                          <p:attrName>style.visibility</p:attrName>
                                        </p:attrNameLst>
                                      </p:cBhvr>
                                      <p:to>
                                        <p:strVal val="visible"/>
                                      </p:to>
                                    </p:set>
                                    <p:animEffect transition="in" filter="wipe(left)">
                                      <p:cBhvr>
                                        <p:cTn id="10" dur="500"/>
                                        <p:tgtEl>
                                          <p:spTgt spid="122778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227782"/>
                                        </p:tgtEl>
                                        <p:attrNameLst>
                                          <p:attrName>style.visibility</p:attrName>
                                        </p:attrNameLst>
                                      </p:cBhvr>
                                      <p:to>
                                        <p:strVal val="visible"/>
                                      </p:to>
                                    </p:set>
                                    <p:animEffect transition="in" filter="wipe(left)">
                                      <p:cBhvr>
                                        <p:cTn id="14" dur="500"/>
                                        <p:tgtEl>
                                          <p:spTgt spid="1227782"/>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227789"/>
                                        </p:tgtEl>
                                        <p:attrNameLst>
                                          <p:attrName>style.visibility</p:attrName>
                                        </p:attrNameLst>
                                      </p:cBhvr>
                                      <p:to>
                                        <p:strVal val="visible"/>
                                      </p:to>
                                    </p:set>
                                    <p:animEffect transition="in" filter="wipe(left)">
                                      <p:cBhvr>
                                        <p:cTn id="17" dur="500"/>
                                        <p:tgtEl>
                                          <p:spTgt spid="122778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227783"/>
                                        </p:tgtEl>
                                        <p:attrNameLst>
                                          <p:attrName>style.visibility</p:attrName>
                                        </p:attrNameLst>
                                      </p:cBhvr>
                                      <p:to>
                                        <p:strVal val="visible"/>
                                      </p:to>
                                    </p:set>
                                    <p:animEffect transition="in" filter="wipe(left)">
                                      <p:cBhvr>
                                        <p:cTn id="20" dur="500"/>
                                        <p:tgtEl>
                                          <p:spTgt spid="1227783"/>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227787"/>
                                        </p:tgtEl>
                                        <p:attrNameLst>
                                          <p:attrName>style.visibility</p:attrName>
                                        </p:attrNameLst>
                                      </p:cBhvr>
                                      <p:to>
                                        <p:strVal val="visible"/>
                                      </p:to>
                                    </p:set>
                                    <p:animEffect transition="in" filter="wipe(left)">
                                      <p:cBhvr>
                                        <p:cTn id="23" dur="500"/>
                                        <p:tgtEl>
                                          <p:spTgt spid="1227787"/>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1227799"/>
                                        </p:tgtEl>
                                        <p:attrNameLst>
                                          <p:attrName>style.visibility</p:attrName>
                                        </p:attrNameLst>
                                      </p:cBhvr>
                                      <p:to>
                                        <p:strVal val="visible"/>
                                      </p:to>
                                    </p:set>
                                    <p:animEffect transition="in" filter="wipe(left)">
                                      <p:cBhvr>
                                        <p:cTn id="27" dur="500"/>
                                        <p:tgtEl>
                                          <p:spTgt spid="122779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227798"/>
                                        </p:tgtEl>
                                        <p:attrNameLst>
                                          <p:attrName>style.visibility</p:attrName>
                                        </p:attrNameLst>
                                      </p:cBhvr>
                                      <p:to>
                                        <p:strVal val="visible"/>
                                      </p:to>
                                    </p:set>
                                    <p:animEffect transition="in" filter="wipe(left)">
                                      <p:cBhvr>
                                        <p:cTn id="30" dur="500"/>
                                        <p:tgtEl>
                                          <p:spTgt spid="122779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9"/>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7"/>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2"/>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7781" grpId="0"/>
      <p:bldP spid="1227782" grpId="0"/>
      <p:bldP spid="1227783" grpId="0"/>
      <p:bldP spid="1227787" grpId="0" animBg="1"/>
      <p:bldP spid="1227788" grpId="0" animBg="1"/>
      <p:bldP spid="1227789" grpId="0" animBg="1"/>
      <p:bldP spid="1227798" grpId="0"/>
      <p:bldP spid="1227799" grpId="0" animBg="1"/>
    </p:bld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 name="Rectangle 36"/>
          <p:cNvSpPr/>
          <p:nvPr/>
        </p:nvSpPr>
        <p:spPr>
          <a:xfrm>
            <a:off x="2104013" y="4971497"/>
            <a:ext cx="292963" cy="7693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latin typeface="Arial" pitchFamily="34" charset="0"/>
              <a:cs typeface="Arial" pitchFamily="34" charset="0"/>
            </a:endParaRPr>
          </a:p>
        </p:txBody>
      </p:sp>
      <p:sp>
        <p:nvSpPr>
          <p:cNvPr id="2" name="Title 1"/>
          <p:cNvSpPr>
            <a:spLocks noGrp="1"/>
          </p:cNvSpPr>
          <p:nvPr>
            <p:ph type="title"/>
          </p:nvPr>
        </p:nvSpPr>
        <p:spPr/>
        <p:txBody>
          <a:bodyPr/>
          <a:lstStyle/>
          <a:p>
            <a:r>
              <a:rPr lang="en-US" dirty="0" smtClean="0"/>
              <a:t>Health Check – Is Your Data “Fit for Purpose”?</a:t>
            </a:r>
            <a:endParaRPr lang="en-US" dirty="0"/>
          </a:p>
        </p:txBody>
      </p:sp>
      <p:sp>
        <p:nvSpPr>
          <p:cNvPr id="3" name="Content Placeholder 2"/>
          <p:cNvSpPr>
            <a:spLocks noGrp="1"/>
          </p:cNvSpPr>
          <p:nvPr>
            <p:ph sz="half" idx="1"/>
          </p:nvPr>
        </p:nvSpPr>
        <p:spPr>
          <a:xfrm>
            <a:off x="3671852" y="4769917"/>
            <a:ext cx="3995260" cy="1242431"/>
          </a:xfrm>
        </p:spPr>
        <p:txBody>
          <a:bodyPr anchor="ctr" anchorCtr="0">
            <a:normAutofit/>
          </a:bodyPr>
          <a:lstStyle/>
          <a:p>
            <a:pPr>
              <a:spcBef>
                <a:spcPts val="300"/>
              </a:spcBef>
              <a:spcAft>
                <a:spcPts val="0"/>
              </a:spcAft>
            </a:pPr>
            <a:r>
              <a:rPr lang="en-US" sz="1400" dirty="0" smtClean="0"/>
              <a:t>Understand current data ‘fitness for purpose’</a:t>
            </a:r>
          </a:p>
          <a:p>
            <a:pPr>
              <a:spcBef>
                <a:spcPts val="300"/>
              </a:spcBef>
              <a:spcAft>
                <a:spcPts val="0"/>
              </a:spcAft>
            </a:pPr>
            <a:r>
              <a:rPr lang="en-US" sz="1400" dirty="0" smtClean="0"/>
              <a:t>Estimate DQ impacts &amp; ROI</a:t>
            </a:r>
          </a:p>
          <a:p>
            <a:pPr>
              <a:spcBef>
                <a:spcPts val="300"/>
              </a:spcBef>
              <a:spcAft>
                <a:spcPts val="0"/>
              </a:spcAft>
            </a:pPr>
            <a:r>
              <a:rPr lang="en-US" sz="1400" dirty="0" smtClean="0"/>
              <a:t>Identify critical issues &amp; quick wins</a:t>
            </a:r>
          </a:p>
        </p:txBody>
      </p:sp>
      <p:sp>
        <p:nvSpPr>
          <p:cNvPr id="7" name="Rounded Rectangle 6"/>
          <p:cNvSpPr/>
          <p:nvPr/>
        </p:nvSpPr>
        <p:spPr>
          <a:xfrm>
            <a:off x="347774" y="5020199"/>
            <a:ext cx="1907154" cy="510778"/>
          </a:xfrm>
          <a:prstGeom prst="roundRect">
            <a:avLst/>
          </a:prstGeom>
          <a:solidFill>
            <a:schemeClr val="tx2"/>
          </a:solidFill>
          <a:ln w="57150">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Understand</a:t>
            </a:r>
          </a:p>
        </p:txBody>
      </p:sp>
      <p:sp>
        <p:nvSpPr>
          <p:cNvPr id="10" name="Isosceles Triangle 9"/>
          <p:cNvSpPr/>
          <p:nvPr/>
        </p:nvSpPr>
        <p:spPr bwMode="auto">
          <a:xfrm>
            <a:off x="672145" y="225836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12" name="Rounded Rectangle 11"/>
          <p:cNvSpPr/>
          <p:nvPr/>
        </p:nvSpPr>
        <p:spPr>
          <a:xfrm>
            <a:off x="347774" y="3838480"/>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Improve</a:t>
            </a:r>
          </a:p>
        </p:txBody>
      </p:sp>
      <p:sp>
        <p:nvSpPr>
          <p:cNvPr id="13" name="Rounded Rectangle 12"/>
          <p:cNvSpPr/>
          <p:nvPr/>
        </p:nvSpPr>
        <p:spPr>
          <a:xfrm>
            <a:off x="347774" y="2656760"/>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Protect</a:t>
            </a:r>
          </a:p>
        </p:txBody>
      </p:sp>
      <p:sp>
        <p:nvSpPr>
          <p:cNvPr id="14" name="Rounded Rectangle 13"/>
          <p:cNvSpPr/>
          <p:nvPr/>
        </p:nvSpPr>
        <p:spPr>
          <a:xfrm>
            <a:off x="347774" y="1475040"/>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Govern</a:t>
            </a:r>
          </a:p>
        </p:txBody>
      </p:sp>
      <p:sp>
        <p:nvSpPr>
          <p:cNvPr id="16" name="Isosceles Triangle 15"/>
          <p:cNvSpPr/>
          <p:nvPr/>
        </p:nvSpPr>
        <p:spPr bwMode="auto">
          <a:xfrm>
            <a:off x="672145" y="344008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17" name="Isosceles Triangle 16"/>
          <p:cNvSpPr/>
          <p:nvPr/>
        </p:nvSpPr>
        <p:spPr bwMode="auto">
          <a:xfrm>
            <a:off x="672145" y="462180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grpSp>
        <p:nvGrpSpPr>
          <p:cNvPr id="4" name="Group 3"/>
          <p:cNvGrpSpPr>
            <a:grpSpLocks/>
          </p:cNvGrpSpPr>
          <p:nvPr/>
        </p:nvGrpSpPr>
        <p:grpSpPr bwMode="auto">
          <a:xfrm>
            <a:off x="2910811" y="1780982"/>
            <a:ext cx="896538" cy="970625"/>
            <a:chOff x="204" y="935"/>
            <a:chExt cx="1043" cy="907"/>
          </a:xfrm>
        </p:grpSpPr>
        <p:sp>
          <p:nvSpPr>
            <p:cNvPr id="19" name="AutoShape 4"/>
            <p:cNvSpPr>
              <a:spLocks noChangeArrowheads="1"/>
            </p:cNvSpPr>
            <p:nvPr/>
          </p:nvSpPr>
          <p:spPr bwMode="auto">
            <a:xfrm>
              <a:off x="431" y="1071"/>
              <a:ext cx="816" cy="680"/>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gn="l">
                <a:lnSpc>
                  <a:spcPct val="100000"/>
                </a:lnSpc>
                <a:spcBef>
                  <a:spcPct val="0"/>
                </a:spcBef>
                <a:buClrTx/>
              </a:pPr>
              <a:endParaRPr lang="en-GB" sz="1600" b="0">
                <a:solidFill>
                  <a:srgbClr val="000000"/>
                </a:solidFill>
                <a:latin typeface="Trebuchet MS" pitchFamily="34" charset="0"/>
                <a:ea typeface="ＭＳ Ｐゴシック" pitchFamily="34" charset="-128"/>
                <a:cs typeface="Arial" pitchFamily="34" charset="0"/>
              </a:endParaRPr>
            </a:p>
          </p:txBody>
        </p:sp>
        <p:sp>
          <p:nvSpPr>
            <p:cNvPr id="20" name="AutoShape 5"/>
            <p:cNvSpPr>
              <a:spLocks noChangeArrowheads="1"/>
            </p:cNvSpPr>
            <p:nvPr/>
          </p:nvSpPr>
          <p:spPr bwMode="auto">
            <a:xfrm>
              <a:off x="295" y="935"/>
              <a:ext cx="816" cy="680"/>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gn="l">
                <a:lnSpc>
                  <a:spcPct val="100000"/>
                </a:lnSpc>
                <a:spcBef>
                  <a:spcPct val="0"/>
                </a:spcBef>
                <a:buClrTx/>
              </a:pPr>
              <a:endParaRPr lang="en-GB" sz="1600" b="0">
                <a:solidFill>
                  <a:srgbClr val="000000"/>
                </a:solidFill>
                <a:latin typeface="Trebuchet MS" pitchFamily="34" charset="0"/>
                <a:ea typeface="ＭＳ Ｐゴシック" pitchFamily="34" charset="-128"/>
                <a:cs typeface="Arial" pitchFamily="34" charset="0"/>
              </a:endParaRPr>
            </a:p>
          </p:txBody>
        </p:sp>
        <p:sp>
          <p:nvSpPr>
            <p:cNvPr id="21" name="AutoShape 6"/>
            <p:cNvSpPr>
              <a:spLocks noChangeArrowheads="1"/>
            </p:cNvSpPr>
            <p:nvPr/>
          </p:nvSpPr>
          <p:spPr bwMode="auto">
            <a:xfrm>
              <a:off x="204" y="1162"/>
              <a:ext cx="816" cy="680"/>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nSpc>
                  <a:spcPct val="100000"/>
                </a:lnSpc>
                <a:spcBef>
                  <a:spcPct val="0"/>
                </a:spcBef>
                <a:buClrTx/>
              </a:pPr>
              <a:r>
                <a:rPr lang="en-GB" sz="1400" b="0" dirty="0">
                  <a:solidFill>
                    <a:srgbClr val="333333"/>
                  </a:solidFill>
                  <a:latin typeface="Trebuchet MS" pitchFamily="34" charset="0"/>
                  <a:ea typeface="ＭＳ Ｐゴシック" pitchFamily="34" charset="-128"/>
                  <a:cs typeface="Arial" pitchFamily="34" charset="0"/>
                </a:rPr>
                <a:t>Your Data</a:t>
              </a:r>
              <a:endParaRPr lang="en-US" sz="1400" b="0" dirty="0">
                <a:solidFill>
                  <a:srgbClr val="333333"/>
                </a:solidFill>
                <a:latin typeface="Trebuchet MS" pitchFamily="34" charset="0"/>
                <a:ea typeface="ＭＳ Ｐゴシック" pitchFamily="34" charset="-128"/>
                <a:cs typeface="Arial" pitchFamily="34" charset="0"/>
              </a:endParaRPr>
            </a:p>
          </p:txBody>
        </p:sp>
      </p:grpSp>
      <p:sp>
        <p:nvSpPr>
          <p:cNvPr id="24" name="AutoShape 10"/>
          <p:cNvSpPr>
            <a:spLocks noChangeArrowheads="1"/>
          </p:cNvSpPr>
          <p:nvPr/>
        </p:nvSpPr>
        <p:spPr bwMode="auto">
          <a:xfrm rot="9362494" flipH="1">
            <a:off x="3770755" y="3248969"/>
            <a:ext cx="430213" cy="360363"/>
          </a:xfrm>
          <a:prstGeom prst="rightArrow">
            <a:avLst>
              <a:gd name="adj1" fmla="val 50000"/>
              <a:gd name="adj2" fmla="val 29846"/>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25" name="Rectangle 12"/>
          <p:cNvSpPr>
            <a:spLocks noChangeArrowheads="1"/>
          </p:cNvSpPr>
          <p:nvPr/>
        </p:nvSpPr>
        <p:spPr bwMode="auto">
          <a:xfrm>
            <a:off x="2726993" y="3897858"/>
            <a:ext cx="1666391" cy="307777"/>
          </a:xfrm>
          <a:prstGeom prst="rect">
            <a:avLst/>
          </a:prstGeom>
          <a:noFill/>
          <a:ln w="9525">
            <a:noFill/>
            <a:miter lim="800000"/>
            <a:headEnd/>
            <a:tailEnd/>
          </a:ln>
          <a:effectLst/>
        </p:spPr>
        <p:txBody>
          <a:bodyPr wrap="square">
            <a:spAutoFit/>
          </a:bodyPr>
          <a:lstStyle/>
          <a:p>
            <a:pPr algn="l">
              <a:lnSpc>
                <a:spcPct val="100000"/>
              </a:lnSpc>
              <a:spcBef>
                <a:spcPct val="0"/>
              </a:spcBef>
              <a:buClrTx/>
            </a:pPr>
            <a:r>
              <a:rPr lang="en-GB" sz="1400" b="0" dirty="0">
                <a:solidFill>
                  <a:srgbClr val="333333"/>
                </a:solidFill>
                <a:latin typeface="Trebuchet MS" pitchFamily="34" charset="0"/>
                <a:ea typeface="ＭＳ Ｐゴシック" pitchFamily="34" charset="-128"/>
                <a:cs typeface="Arial" pitchFamily="34" charset="0"/>
              </a:rPr>
              <a:t>Your Experts</a:t>
            </a:r>
            <a:endParaRPr lang="en-US" sz="1400" b="0" dirty="0">
              <a:solidFill>
                <a:srgbClr val="333333"/>
              </a:solidFill>
              <a:latin typeface="Trebuchet MS" pitchFamily="34" charset="0"/>
              <a:ea typeface="ＭＳ Ｐゴシック" pitchFamily="34" charset="-128"/>
              <a:cs typeface="Arial" pitchFamily="34" charset="0"/>
            </a:endParaRPr>
          </a:p>
        </p:txBody>
      </p:sp>
      <p:pic>
        <p:nvPicPr>
          <p:cNvPr id="26" name="Picture 13" descr="j0292020"/>
          <p:cNvPicPr>
            <a:picLocks noChangeAspect="1" noChangeArrowheads="1"/>
          </p:cNvPicPr>
          <p:nvPr/>
        </p:nvPicPr>
        <p:blipFill>
          <a:blip r:embed="rId2" cstate="print"/>
          <a:srcRect/>
          <a:stretch>
            <a:fillRect/>
          </a:stretch>
        </p:blipFill>
        <p:spPr bwMode="auto">
          <a:xfrm>
            <a:off x="2748325" y="2818552"/>
            <a:ext cx="1022263" cy="1113029"/>
          </a:xfrm>
          <a:prstGeom prst="rect">
            <a:avLst/>
          </a:prstGeom>
          <a:noFill/>
        </p:spPr>
      </p:pic>
      <p:sp>
        <p:nvSpPr>
          <p:cNvPr id="27" name="Rectangle 18"/>
          <p:cNvSpPr>
            <a:spLocks noChangeArrowheads="1"/>
          </p:cNvSpPr>
          <p:nvPr/>
        </p:nvSpPr>
        <p:spPr bwMode="auto">
          <a:xfrm>
            <a:off x="8143286" y="3098275"/>
            <a:ext cx="954994" cy="954107"/>
          </a:xfrm>
          <a:prstGeom prst="rect">
            <a:avLst/>
          </a:prstGeom>
          <a:noFill/>
          <a:ln w="9525">
            <a:noFill/>
            <a:miter lim="800000"/>
            <a:headEnd/>
            <a:tailEnd/>
          </a:ln>
          <a:effectLst/>
        </p:spPr>
        <p:txBody>
          <a:bodyPr wrap="square">
            <a:spAutoFit/>
          </a:bodyPr>
          <a:lstStyle/>
          <a:p>
            <a:pPr algn="l">
              <a:lnSpc>
                <a:spcPct val="100000"/>
              </a:lnSpc>
              <a:spcBef>
                <a:spcPct val="0"/>
              </a:spcBef>
              <a:buClrTx/>
            </a:pPr>
            <a:r>
              <a:rPr lang="en-GB" sz="1400" b="0" dirty="0" smtClean="0">
                <a:solidFill>
                  <a:srgbClr val="333333"/>
                </a:solidFill>
                <a:latin typeface="Trebuchet MS" pitchFamily="34" charset="0"/>
                <a:ea typeface="ＭＳ Ｐゴシック" pitchFamily="34" charset="-128"/>
                <a:cs typeface="Arial" pitchFamily="34" charset="0"/>
              </a:rPr>
              <a:t>Current issues, gaps, errors</a:t>
            </a:r>
            <a:endParaRPr lang="en-US" sz="1400" b="0" dirty="0">
              <a:solidFill>
                <a:srgbClr val="333333"/>
              </a:solidFill>
              <a:latin typeface="Trebuchet MS" pitchFamily="34" charset="0"/>
              <a:ea typeface="ＭＳ Ｐゴシック" pitchFamily="34" charset="-128"/>
              <a:cs typeface="Arial" pitchFamily="34" charset="0"/>
            </a:endParaRPr>
          </a:p>
        </p:txBody>
      </p:sp>
      <p:grpSp>
        <p:nvGrpSpPr>
          <p:cNvPr id="5" name="Group 20"/>
          <p:cNvGrpSpPr>
            <a:grpSpLocks/>
          </p:cNvGrpSpPr>
          <p:nvPr/>
        </p:nvGrpSpPr>
        <p:grpSpPr bwMode="auto">
          <a:xfrm>
            <a:off x="6586170" y="1349765"/>
            <a:ext cx="1553593" cy="1549635"/>
            <a:chOff x="204" y="2227"/>
            <a:chExt cx="1225" cy="987"/>
          </a:xfrm>
        </p:grpSpPr>
        <p:pic>
          <p:nvPicPr>
            <p:cNvPr id="29" name="Picture 21"/>
            <p:cNvPicPr>
              <a:picLocks noChangeAspect="1" noChangeArrowheads="1"/>
            </p:cNvPicPr>
            <p:nvPr/>
          </p:nvPicPr>
          <p:blipFill>
            <a:blip r:embed="rId3" cstate="print"/>
            <a:srcRect/>
            <a:stretch>
              <a:fillRect/>
            </a:stretch>
          </p:blipFill>
          <p:spPr bwMode="auto">
            <a:xfrm>
              <a:off x="204" y="2363"/>
              <a:ext cx="1134" cy="851"/>
            </a:xfrm>
            <a:prstGeom prst="rect">
              <a:avLst/>
            </a:prstGeom>
            <a:noFill/>
            <a:ln w="9525">
              <a:solidFill>
                <a:schemeClr val="tx1"/>
              </a:solidFill>
              <a:miter lim="800000"/>
              <a:headEnd/>
              <a:tailEnd/>
            </a:ln>
            <a:effectLst/>
          </p:spPr>
        </p:pic>
        <p:pic>
          <p:nvPicPr>
            <p:cNvPr id="30" name="Picture 22" descr="validate"/>
            <p:cNvPicPr>
              <a:picLocks noChangeAspect="1" noChangeArrowheads="1"/>
            </p:cNvPicPr>
            <p:nvPr/>
          </p:nvPicPr>
          <p:blipFill>
            <a:blip r:embed="rId4" cstate="print"/>
            <a:srcRect/>
            <a:stretch>
              <a:fillRect/>
            </a:stretch>
          </p:blipFill>
          <p:spPr bwMode="auto">
            <a:xfrm>
              <a:off x="1141" y="2227"/>
              <a:ext cx="288" cy="288"/>
            </a:xfrm>
            <a:prstGeom prst="rect">
              <a:avLst/>
            </a:prstGeom>
            <a:noFill/>
          </p:spPr>
        </p:pic>
      </p:grpSp>
      <p:sp>
        <p:nvSpPr>
          <p:cNvPr id="31" name="Rectangle 23"/>
          <p:cNvSpPr>
            <a:spLocks noChangeArrowheads="1"/>
          </p:cNvSpPr>
          <p:nvPr/>
        </p:nvSpPr>
        <p:spPr bwMode="auto">
          <a:xfrm>
            <a:off x="8110734" y="1766483"/>
            <a:ext cx="1033271" cy="738664"/>
          </a:xfrm>
          <a:prstGeom prst="rect">
            <a:avLst/>
          </a:prstGeom>
          <a:noFill/>
          <a:ln w="9525">
            <a:noFill/>
            <a:miter lim="800000"/>
            <a:headEnd/>
            <a:tailEnd/>
          </a:ln>
          <a:effectLst/>
        </p:spPr>
        <p:txBody>
          <a:bodyPr wrap="square">
            <a:spAutoFit/>
          </a:bodyPr>
          <a:lstStyle/>
          <a:p>
            <a:pPr algn="l">
              <a:lnSpc>
                <a:spcPct val="100000"/>
              </a:lnSpc>
              <a:spcBef>
                <a:spcPct val="0"/>
              </a:spcBef>
              <a:buClrTx/>
            </a:pPr>
            <a:r>
              <a:rPr lang="en-GB" sz="1400" b="0" dirty="0" smtClean="0">
                <a:solidFill>
                  <a:srgbClr val="333333"/>
                </a:solidFill>
                <a:latin typeface="Trebuchet MS" pitchFamily="34" charset="0"/>
                <a:ea typeface="ＭＳ Ｐゴシック" pitchFamily="34" charset="-128"/>
                <a:cs typeface="Arial" pitchFamily="34" charset="0"/>
              </a:rPr>
              <a:t>Business &amp; data standards</a:t>
            </a:r>
            <a:endParaRPr lang="en-US" sz="1400" b="0" dirty="0">
              <a:solidFill>
                <a:srgbClr val="333333"/>
              </a:solidFill>
              <a:latin typeface="Trebuchet MS" pitchFamily="34" charset="0"/>
              <a:ea typeface="ＭＳ Ｐゴシック" pitchFamily="34" charset="-128"/>
              <a:cs typeface="Arial" pitchFamily="34" charset="0"/>
            </a:endParaRPr>
          </a:p>
        </p:txBody>
      </p:sp>
      <p:pic>
        <p:nvPicPr>
          <p:cNvPr id="32" name="Picture 25" descr="openprocess"/>
          <p:cNvPicPr>
            <a:picLocks noChangeAspect="1" noChangeArrowheads="1"/>
          </p:cNvPicPr>
          <p:nvPr/>
        </p:nvPicPr>
        <p:blipFill>
          <a:blip r:embed="rId5" cstate="print"/>
          <a:srcRect/>
          <a:stretch>
            <a:fillRect/>
          </a:stretch>
        </p:blipFill>
        <p:spPr bwMode="auto">
          <a:xfrm>
            <a:off x="4198129" y="2023875"/>
            <a:ext cx="1663279" cy="1276756"/>
          </a:xfrm>
          <a:prstGeom prst="rect">
            <a:avLst/>
          </a:prstGeom>
          <a:noFill/>
        </p:spPr>
      </p:pic>
      <p:pic>
        <p:nvPicPr>
          <p:cNvPr id="33" name="Picture 27" descr="examplequickstatssummary"/>
          <p:cNvPicPr>
            <a:picLocks noChangeAspect="1" noChangeArrowheads="1"/>
          </p:cNvPicPr>
          <p:nvPr/>
        </p:nvPicPr>
        <p:blipFill>
          <a:blip r:embed="rId6" cstate="print"/>
          <a:srcRect/>
          <a:stretch>
            <a:fillRect/>
          </a:stretch>
        </p:blipFill>
        <p:spPr bwMode="auto">
          <a:xfrm>
            <a:off x="4361155" y="3015200"/>
            <a:ext cx="1811046" cy="942671"/>
          </a:xfrm>
          <a:prstGeom prst="rect">
            <a:avLst/>
          </a:prstGeom>
          <a:noFill/>
        </p:spPr>
      </p:pic>
      <p:pic>
        <p:nvPicPr>
          <p:cNvPr id="34" name="Picture 28"/>
          <p:cNvPicPr>
            <a:picLocks noChangeAspect="1" noChangeArrowheads="1"/>
          </p:cNvPicPr>
          <p:nvPr/>
        </p:nvPicPr>
        <p:blipFill>
          <a:blip r:embed="rId7" cstate="print"/>
          <a:srcRect/>
          <a:stretch>
            <a:fillRect/>
          </a:stretch>
        </p:blipFill>
        <p:spPr bwMode="auto">
          <a:xfrm>
            <a:off x="6605766" y="3103901"/>
            <a:ext cx="1515709" cy="1199571"/>
          </a:xfrm>
          <a:prstGeom prst="rect">
            <a:avLst/>
          </a:prstGeom>
          <a:noFill/>
          <a:ln w="9525" algn="ctr">
            <a:solidFill>
              <a:schemeClr val="tx1"/>
            </a:solidFill>
            <a:miter lim="800000"/>
            <a:headEnd/>
            <a:tailEnd/>
          </a:ln>
          <a:effectLst/>
        </p:spPr>
      </p:pic>
      <p:sp>
        <p:nvSpPr>
          <p:cNvPr id="35" name="AutoShape 7"/>
          <p:cNvSpPr>
            <a:spLocks noChangeArrowheads="1"/>
          </p:cNvSpPr>
          <p:nvPr/>
        </p:nvSpPr>
        <p:spPr bwMode="auto">
          <a:xfrm rot="9251909" flipH="1">
            <a:off x="6008354" y="2280177"/>
            <a:ext cx="430213" cy="360363"/>
          </a:xfrm>
          <a:prstGeom prst="rightArrow">
            <a:avLst>
              <a:gd name="adj1" fmla="val 50000"/>
              <a:gd name="adj2" fmla="val 29846"/>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23" name="AutoShape 9"/>
          <p:cNvSpPr>
            <a:spLocks noChangeArrowheads="1"/>
          </p:cNvSpPr>
          <p:nvPr/>
        </p:nvSpPr>
        <p:spPr bwMode="auto">
          <a:xfrm rot="1251833">
            <a:off x="6104646" y="3516003"/>
            <a:ext cx="430212" cy="361951"/>
          </a:xfrm>
          <a:prstGeom prst="rightArrow">
            <a:avLst>
              <a:gd name="adj1" fmla="val 50000"/>
              <a:gd name="adj2" fmla="val 29715"/>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22" name="AutoShape 7"/>
          <p:cNvSpPr>
            <a:spLocks noChangeArrowheads="1"/>
          </p:cNvSpPr>
          <p:nvPr/>
        </p:nvSpPr>
        <p:spPr bwMode="auto">
          <a:xfrm rot="1904523">
            <a:off x="3773195" y="2295069"/>
            <a:ext cx="430213" cy="360363"/>
          </a:xfrm>
          <a:prstGeom prst="rightArrow">
            <a:avLst>
              <a:gd name="adj1" fmla="val 50000"/>
              <a:gd name="adj2" fmla="val 29846"/>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36" name="Left Bracket 35"/>
          <p:cNvSpPr/>
          <p:nvPr/>
        </p:nvSpPr>
        <p:spPr>
          <a:xfrm>
            <a:off x="2405849" y="1100833"/>
            <a:ext cx="257452" cy="4959659"/>
          </a:xfrm>
          <a:prstGeom prst="leftBracket">
            <a:avLst>
              <a:gd name="adj" fmla="val 66953"/>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nSpc>
                <a:spcPct val="100000"/>
              </a:lnSpc>
              <a:spcBef>
                <a:spcPct val="0"/>
              </a:spcBef>
              <a:buClrTx/>
            </a:pPr>
            <a:endParaRPr lang="en-US" sz="700" b="0">
              <a:solidFill>
                <a:srgbClr val="000000"/>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left)">
                                      <p:cBhvr>
                                        <p:cTn id="10" dur="500"/>
                                        <p:tgtEl>
                                          <p:spTgt spid="24"/>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par>
                                <p:cTn id="14" presetID="22" presetClass="entr" presetSubtype="8"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par>
                                <p:cTn id="20" presetID="22" presetClass="entr" presetSubtype="8"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par>
                                <p:cTn id="26" presetID="22" presetClass="entr" presetSubtype="8"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left)">
                                      <p:cBhvr>
                                        <p:cTn id="28" dur="500"/>
                                        <p:tgtEl>
                                          <p:spTgt spid="32"/>
                                        </p:tgtEl>
                                      </p:cBhvr>
                                    </p:animEffect>
                                  </p:childTnLst>
                                </p:cTn>
                              </p:par>
                              <p:par>
                                <p:cTn id="29" presetID="22" presetClass="entr" presetSubtype="8"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par>
                                <p:cTn id="32" presetID="22" presetClass="entr" presetSubtype="8"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500"/>
                                        <p:tgtEl>
                                          <p:spTgt spid="3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7" grpId="0"/>
      <p:bldP spid="31" grpId="0"/>
      <p:bldP spid="35" grpId="0" animBg="1"/>
      <p:bldP spid="23" grpId="0" animBg="1"/>
      <p:bldP spid="22" grpId="0" animBg="1"/>
    </p:bld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smtClean="0">
                <a:solidFill>
                  <a:schemeClr val="tx2"/>
                </a:solidFill>
              </a:rPr>
              <a:t>Profiling</a:t>
            </a:r>
            <a:r>
              <a:rPr lang="en-GB" smtClean="0"/>
              <a:t> – Understand the data first</a:t>
            </a:r>
          </a:p>
        </p:txBody>
      </p:sp>
      <p:sp>
        <p:nvSpPr>
          <p:cNvPr id="7" name="AutoShape 13"/>
          <p:cNvSpPr>
            <a:spLocks noGrp="1" noChangeArrowheads="1"/>
          </p:cNvSpPr>
          <p:nvPr>
            <p:ph type="body" idx="1"/>
          </p:nvPr>
        </p:nvSpPr>
        <p:spPr>
          <a:xfrm>
            <a:off x="374650" y="3068704"/>
            <a:ext cx="2495550" cy="1704975"/>
          </a:xfrm>
          <a:prstGeom prst="roundRect">
            <a:avLst>
              <a:gd name="adj" fmla="val 5343"/>
            </a:avLst>
          </a:prstGeom>
          <a:gradFill rotWithShape="1">
            <a:gsLst>
              <a:gs pos="0">
                <a:srgbClr val="C0C0C0"/>
              </a:gs>
              <a:gs pos="100000">
                <a:srgbClr val="FFFFFF"/>
              </a:gs>
            </a:gsLst>
            <a:lin ang="5400000" scaled="1"/>
          </a:gradFill>
          <a:ln>
            <a:solidFill>
              <a:schemeClr val="tx1"/>
            </a:solidFill>
            <a:round/>
          </a:ln>
          <a:effectLst>
            <a:outerShdw dist="89803" dir="2700000" algn="ctr" rotWithShape="0">
              <a:schemeClr val="bg2"/>
            </a:outerShdw>
          </a:effectLst>
        </p:spPr>
        <p:txBody>
          <a:bodyPr anchor="ctr"/>
          <a:lstStyle/>
          <a:p>
            <a:pPr algn="ctr" eaLnBrk="1" hangingPunct="1">
              <a:spcBef>
                <a:spcPct val="0"/>
              </a:spcBef>
              <a:buClrTx/>
              <a:buFontTx/>
              <a:buNone/>
              <a:defRPr/>
            </a:pPr>
            <a:r>
              <a:rPr lang="en-GB" sz="1800" b="1" dirty="0" smtClean="0"/>
              <a:t>Interactive exploration of data, identifying distribution and outlying values with drill-downs</a:t>
            </a:r>
          </a:p>
        </p:txBody>
      </p:sp>
      <p:grpSp>
        <p:nvGrpSpPr>
          <p:cNvPr id="2" name="Group 8"/>
          <p:cNvGrpSpPr>
            <a:grpSpLocks/>
          </p:cNvGrpSpPr>
          <p:nvPr/>
        </p:nvGrpSpPr>
        <p:grpSpPr bwMode="auto">
          <a:xfrm>
            <a:off x="3190875" y="3392488"/>
            <a:ext cx="5822950" cy="2590800"/>
            <a:chOff x="4427538" y="1684338"/>
            <a:chExt cx="6908800" cy="3094037"/>
          </a:xfrm>
        </p:grpSpPr>
        <p:pic>
          <p:nvPicPr>
            <p:cNvPr id="21514" name="Picture 7" descr="examplequickstatssummary"/>
            <p:cNvPicPr>
              <a:picLocks noChangeAspect="1" noChangeArrowheads="1"/>
            </p:cNvPicPr>
            <p:nvPr/>
          </p:nvPicPr>
          <p:blipFill>
            <a:blip r:embed="rId2" cstate="print"/>
            <a:srcRect r="87843"/>
            <a:stretch>
              <a:fillRect/>
            </a:stretch>
          </p:blipFill>
          <p:spPr bwMode="auto">
            <a:xfrm>
              <a:off x="4427538" y="1684338"/>
              <a:ext cx="1011237" cy="3094037"/>
            </a:xfrm>
            <a:prstGeom prst="rect">
              <a:avLst/>
            </a:prstGeom>
            <a:noFill/>
            <a:ln w="9525">
              <a:noFill/>
              <a:miter lim="800000"/>
              <a:headEnd/>
              <a:tailEnd/>
            </a:ln>
          </p:spPr>
        </p:pic>
        <p:pic>
          <p:nvPicPr>
            <p:cNvPr id="21515" name="Picture 7" descr="examplequickstatssummary"/>
            <p:cNvPicPr>
              <a:picLocks noChangeAspect="1" noChangeArrowheads="1"/>
            </p:cNvPicPr>
            <p:nvPr/>
          </p:nvPicPr>
          <p:blipFill>
            <a:blip r:embed="rId2" cstate="print"/>
            <a:srcRect l="28989"/>
            <a:stretch>
              <a:fillRect/>
            </a:stretch>
          </p:blipFill>
          <p:spPr bwMode="auto">
            <a:xfrm>
              <a:off x="5429250" y="1684338"/>
              <a:ext cx="5907088" cy="3094037"/>
            </a:xfrm>
            <a:prstGeom prst="rect">
              <a:avLst/>
            </a:prstGeom>
            <a:noFill/>
            <a:ln w="9525">
              <a:noFill/>
              <a:miter lim="800000"/>
              <a:headEnd/>
              <a:tailEnd/>
            </a:ln>
          </p:spPr>
        </p:pic>
      </p:grpSp>
      <p:pic>
        <p:nvPicPr>
          <p:cNvPr id="21509" name="Picture 9"/>
          <p:cNvPicPr>
            <a:picLocks noChangeAspect="1" noChangeArrowheads="1"/>
          </p:cNvPicPr>
          <p:nvPr/>
        </p:nvPicPr>
        <p:blipFill>
          <a:blip r:embed="rId3" cstate="print"/>
          <a:srcRect/>
          <a:stretch>
            <a:fillRect/>
          </a:stretch>
        </p:blipFill>
        <p:spPr bwMode="auto">
          <a:xfrm>
            <a:off x="677863" y="915988"/>
            <a:ext cx="3479800" cy="1992312"/>
          </a:xfrm>
          <a:prstGeom prst="rect">
            <a:avLst/>
          </a:prstGeom>
          <a:noFill/>
          <a:ln w="9525" algn="ctr">
            <a:noFill/>
            <a:miter lim="800000"/>
            <a:headEnd/>
            <a:tailEnd/>
          </a:ln>
        </p:spPr>
      </p:pic>
      <p:pic>
        <p:nvPicPr>
          <p:cNvPr id="21510" name="Picture 5" descr="examplequickstatsdddistinct"/>
          <p:cNvPicPr>
            <a:picLocks noChangeAspect="1" noChangeArrowheads="1"/>
          </p:cNvPicPr>
          <p:nvPr/>
        </p:nvPicPr>
        <p:blipFill>
          <a:blip r:embed="rId4" cstate="print"/>
          <a:srcRect/>
          <a:stretch>
            <a:fillRect/>
          </a:stretch>
        </p:blipFill>
        <p:spPr bwMode="auto">
          <a:xfrm>
            <a:off x="4873625" y="1379613"/>
            <a:ext cx="2514600" cy="1571625"/>
          </a:xfrm>
          <a:prstGeom prst="rect">
            <a:avLst/>
          </a:prstGeom>
          <a:noFill/>
          <a:ln w="9525">
            <a:noFill/>
            <a:miter lim="800000"/>
            <a:headEnd/>
            <a:tailEnd/>
          </a:ln>
        </p:spPr>
      </p:pic>
      <p:sp>
        <p:nvSpPr>
          <p:cNvPr id="19" name="Right Arrow 18"/>
          <p:cNvSpPr/>
          <p:nvPr/>
        </p:nvSpPr>
        <p:spPr>
          <a:xfrm>
            <a:off x="4353037" y="1778000"/>
            <a:ext cx="365125" cy="441325"/>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algn="l">
              <a:lnSpc>
                <a:spcPct val="100000"/>
              </a:lnSpc>
              <a:spcBef>
                <a:spcPct val="0"/>
              </a:spcBef>
              <a:buClrTx/>
              <a:defRPr/>
            </a:pPr>
            <a:endParaRPr lang="en-US" sz="1600" b="0" dirty="0" err="1">
              <a:solidFill>
                <a:srgbClr val="000000"/>
              </a:solidFill>
              <a:cs typeface="Arial" pitchFamily="34" charset="0"/>
            </a:endParaRPr>
          </a:p>
        </p:txBody>
      </p:sp>
      <p:sp>
        <p:nvSpPr>
          <p:cNvPr id="21512" name="Right Arrow 18"/>
          <p:cNvSpPr>
            <a:spLocks noChangeArrowheads="1"/>
          </p:cNvSpPr>
          <p:nvPr/>
        </p:nvSpPr>
        <p:spPr bwMode="auto">
          <a:xfrm rot="5400000">
            <a:off x="3568701" y="2932188"/>
            <a:ext cx="365125" cy="441325"/>
          </a:xfrm>
          <a:prstGeom prst="rightArrow">
            <a:avLst>
              <a:gd name="adj1" fmla="val 50000"/>
              <a:gd name="adj2" fmla="val 50000"/>
            </a:avLst>
          </a:prstGeom>
          <a:solidFill>
            <a:schemeClr val="tx2"/>
          </a:solidFill>
          <a:ln w="25400" algn="ctr">
            <a:noFill/>
            <a:miter lim="800000"/>
            <a:headEnd/>
            <a:tailEnd/>
          </a:ln>
        </p:spPr>
        <p:txBody>
          <a:bodyPr rot="10800000" vert="eaVert" lIns="0" tIns="0" rIns="0" bIns="0"/>
          <a:lstStyle/>
          <a:p>
            <a:pPr algn="l">
              <a:lnSpc>
                <a:spcPct val="100000"/>
              </a:lnSpc>
              <a:spcBef>
                <a:spcPct val="0"/>
              </a:spcBef>
              <a:buClrTx/>
            </a:pPr>
            <a:endParaRPr lang="en-US" sz="1600" b="0">
              <a:solidFill>
                <a:srgbClr val="000000"/>
              </a:solidFill>
              <a:ea typeface="ＭＳ Ｐゴシック" pitchFamily="34" charset="-128"/>
              <a:cs typeface="Arial" pitchFamily="34" charset="0"/>
            </a:endParaRPr>
          </a:p>
        </p:txBody>
      </p:sp>
      <p:sp>
        <p:nvSpPr>
          <p:cNvPr id="3" name="AutoShape 13"/>
          <p:cNvSpPr>
            <a:spLocks noChangeArrowheads="1"/>
          </p:cNvSpPr>
          <p:nvPr/>
        </p:nvSpPr>
        <p:spPr bwMode="auto">
          <a:xfrm>
            <a:off x="384175" y="5018163"/>
            <a:ext cx="2516188" cy="1019175"/>
          </a:xfrm>
          <a:prstGeom prst="roundRect">
            <a:avLst>
              <a:gd name="adj" fmla="val 5343"/>
            </a:avLst>
          </a:prstGeom>
          <a:gradFill rotWithShape="1">
            <a:gsLst>
              <a:gs pos="0">
                <a:srgbClr val="C0C0C0"/>
              </a:gs>
              <a:gs pos="100000">
                <a:srgbClr val="FFFFFF"/>
              </a:gs>
            </a:gsLst>
            <a:lin ang="5400000" scaled="1"/>
          </a:gradFill>
          <a:ln w="9525">
            <a:solidFill>
              <a:schemeClr val="tx1"/>
            </a:solidFill>
            <a:round/>
            <a:headEnd/>
            <a:tailEnd/>
          </a:ln>
          <a:effectLst>
            <a:outerShdw dist="89803" dir="2700000" algn="ctr" rotWithShape="0">
              <a:schemeClr val="bg2"/>
            </a:outerShdw>
          </a:effectLst>
        </p:spPr>
        <p:txBody>
          <a:bodyPr lIns="0" tIns="0" rIns="0" bIns="0" anchor="ctr"/>
          <a:lstStyle/>
          <a:p>
            <a:pPr>
              <a:lnSpc>
                <a:spcPct val="100000"/>
              </a:lnSpc>
              <a:spcBef>
                <a:spcPct val="0"/>
              </a:spcBef>
              <a:buClrTx/>
              <a:defRPr/>
            </a:pPr>
            <a:r>
              <a:rPr lang="en-GB" sz="1800" dirty="0">
                <a:solidFill>
                  <a:srgbClr val="000000"/>
                </a:solidFill>
                <a:latin typeface="Arial" charset="0"/>
                <a:ea typeface="ＭＳ Ｐゴシック" pitchFamily="34" charset="-128"/>
                <a:cs typeface="Arial" pitchFamily="34" charset="0"/>
              </a:rPr>
              <a:t>Identify and quantify issues in data</a:t>
            </a:r>
          </a:p>
        </p:txBody>
      </p:sp>
    </p:spTree>
  </p:cSld>
  <p:clrMapOvr>
    <a:masterClrMapping/>
  </p:clrMapOvr>
  <p:transition spd="med">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49" name="Title 1"/>
          <p:cNvSpPr>
            <a:spLocks noGrp="1"/>
          </p:cNvSpPr>
          <p:nvPr>
            <p:ph type="title"/>
          </p:nvPr>
        </p:nvSpPr>
        <p:spPr>
          <a:xfrm>
            <a:off x="910753" y="255759"/>
            <a:ext cx="7581900" cy="941388"/>
          </a:xfrm>
        </p:spPr>
        <p:txBody>
          <a:bodyPr/>
          <a:lstStyle/>
          <a:p>
            <a:pPr>
              <a:defRPr/>
            </a:pPr>
            <a:r>
              <a:rPr lang="en-US" dirty="0" smtClean="0">
                <a:ea typeface="ＭＳ Ｐゴシック" pitchFamily="34" charset="-128"/>
              </a:rPr>
              <a:t>The Analysis</a:t>
            </a:r>
            <a:br>
              <a:rPr lang="en-US" dirty="0" smtClean="0">
                <a:ea typeface="ＭＳ Ｐゴシック" pitchFamily="34" charset="-128"/>
              </a:rPr>
            </a:br>
            <a:r>
              <a:rPr lang="en-US" sz="2000" i="1" dirty="0" smtClean="0">
                <a:solidFill>
                  <a:srgbClr val="FF0000"/>
                </a:solidFill>
              </a:rPr>
              <a:t>Six Dimensions of Data Quality</a:t>
            </a:r>
            <a:r>
              <a:rPr lang="en-US" sz="4400" i="1" dirty="0" smtClean="0"/>
              <a:t/>
            </a:r>
            <a:br>
              <a:rPr lang="en-US" sz="4400" i="1" dirty="0" smtClean="0"/>
            </a:br>
            <a:endParaRPr lang="en-US" dirty="0" smtClean="0">
              <a:ea typeface="ＭＳ Ｐゴシック" pitchFamily="34" charset="-128"/>
            </a:endParaRPr>
          </a:p>
        </p:txBody>
      </p:sp>
      <p:graphicFrame>
        <p:nvGraphicFramePr>
          <p:cNvPr id="13" name="Diagram 12"/>
          <p:cNvGraphicFramePr/>
          <p:nvPr/>
        </p:nvGraphicFramePr>
        <p:xfrm>
          <a:off x="776057" y="1408592"/>
          <a:ext cx="7543800" cy="45216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 name="Rectangle 36"/>
          <p:cNvSpPr/>
          <p:nvPr/>
        </p:nvSpPr>
        <p:spPr>
          <a:xfrm>
            <a:off x="2104013" y="3787763"/>
            <a:ext cx="292963" cy="7693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latin typeface="Arial" pitchFamily="34" charset="0"/>
              <a:cs typeface="Arial" pitchFamily="34" charset="0"/>
            </a:endParaRPr>
          </a:p>
        </p:txBody>
      </p:sp>
      <p:sp>
        <p:nvSpPr>
          <p:cNvPr id="2" name="Title 1"/>
          <p:cNvSpPr>
            <a:spLocks noGrp="1"/>
          </p:cNvSpPr>
          <p:nvPr>
            <p:ph type="title"/>
          </p:nvPr>
        </p:nvSpPr>
        <p:spPr/>
        <p:txBody>
          <a:bodyPr/>
          <a:lstStyle/>
          <a:p>
            <a:r>
              <a:rPr lang="en-US" dirty="0" smtClean="0"/>
              <a:t>Improve Data, Improve App Performance</a:t>
            </a:r>
            <a:endParaRPr lang="en-US" dirty="0"/>
          </a:p>
        </p:txBody>
      </p:sp>
      <p:sp>
        <p:nvSpPr>
          <p:cNvPr id="3" name="Content Placeholder 2"/>
          <p:cNvSpPr>
            <a:spLocks noGrp="1"/>
          </p:cNvSpPr>
          <p:nvPr>
            <p:ph sz="half" idx="1"/>
          </p:nvPr>
        </p:nvSpPr>
        <p:spPr>
          <a:xfrm>
            <a:off x="3449911" y="4663739"/>
            <a:ext cx="4619892" cy="1479612"/>
          </a:xfrm>
        </p:spPr>
        <p:txBody>
          <a:bodyPr anchor="ctr" anchorCtr="0">
            <a:normAutofit/>
          </a:bodyPr>
          <a:lstStyle/>
          <a:p>
            <a:pPr>
              <a:spcBef>
                <a:spcPts val="300"/>
              </a:spcBef>
              <a:spcAft>
                <a:spcPts val="0"/>
              </a:spcAft>
            </a:pPr>
            <a:r>
              <a:rPr lang="en-US" sz="1400" dirty="0" smtClean="0"/>
              <a:t>Improve ROI and performance of existing applications</a:t>
            </a:r>
          </a:p>
          <a:p>
            <a:pPr>
              <a:spcBef>
                <a:spcPts val="300"/>
              </a:spcBef>
              <a:spcAft>
                <a:spcPts val="0"/>
              </a:spcAft>
            </a:pPr>
            <a:r>
              <a:rPr lang="en-US" sz="1400" dirty="0" smtClean="0"/>
              <a:t>Engage users and executives</a:t>
            </a:r>
          </a:p>
          <a:p>
            <a:pPr>
              <a:spcBef>
                <a:spcPts val="300"/>
              </a:spcBef>
              <a:spcAft>
                <a:spcPts val="0"/>
              </a:spcAft>
            </a:pPr>
            <a:r>
              <a:rPr lang="en-US" sz="1400" dirty="0" smtClean="0"/>
              <a:t>Bring data to a known, baseline quality – ready to roll-out new applications and initiatives</a:t>
            </a:r>
          </a:p>
        </p:txBody>
      </p:sp>
      <p:sp>
        <p:nvSpPr>
          <p:cNvPr id="7" name="Rounded Rectangle 6"/>
          <p:cNvSpPr/>
          <p:nvPr/>
        </p:nvSpPr>
        <p:spPr>
          <a:xfrm>
            <a:off x="347774" y="5020199"/>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Understand</a:t>
            </a:r>
          </a:p>
        </p:txBody>
      </p:sp>
      <p:sp>
        <p:nvSpPr>
          <p:cNvPr id="10" name="Isosceles Triangle 9"/>
          <p:cNvSpPr/>
          <p:nvPr/>
        </p:nvSpPr>
        <p:spPr bwMode="auto">
          <a:xfrm>
            <a:off x="672145" y="225836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12" name="Rounded Rectangle 11"/>
          <p:cNvSpPr/>
          <p:nvPr/>
        </p:nvSpPr>
        <p:spPr>
          <a:xfrm>
            <a:off x="347774" y="3838480"/>
            <a:ext cx="1907154" cy="510778"/>
          </a:xfrm>
          <a:prstGeom prst="roundRect">
            <a:avLst/>
          </a:prstGeom>
          <a:solidFill>
            <a:schemeClr val="tx2"/>
          </a:solidFill>
          <a:ln w="57150">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Improve</a:t>
            </a:r>
          </a:p>
        </p:txBody>
      </p:sp>
      <p:sp>
        <p:nvSpPr>
          <p:cNvPr id="13" name="Rounded Rectangle 12"/>
          <p:cNvSpPr/>
          <p:nvPr/>
        </p:nvSpPr>
        <p:spPr>
          <a:xfrm>
            <a:off x="347774" y="2656760"/>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Protect</a:t>
            </a:r>
          </a:p>
        </p:txBody>
      </p:sp>
      <p:sp>
        <p:nvSpPr>
          <p:cNvPr id="14" name="Rounded Rectangle 13"/>
          <p:cNvSpPr/>
          <p:nvPr/>
        </p:nvSpPr>
        <p:spPr>
          <a:xfrm>
            <a:off x="347774" y="1475040"/>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Govern</a:t>
            </a:r>
          </a:p>
        </p:txBody>
      </p:sp>
      <p:sp>
        <p:nvSpPr>
          <p:cNvPr id="16" name="Isosceles Triangle 15"/>
          <p:cNvSpPr/>
          <p:nvPr/>
        </p:nvSpPr>
        <p:spPr bwMode="auto">
          <a:xfrm>
            <a:off x="672145" y="344008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17" name="Isosceles Triangle 16"/>
          <p:cNvSpPr/>
          <p:nvPr/>
        </p:nvSpPr>
        <p:spPr bwMode="auto">
          <a:xfrm>
            <a:off x="672145" y="462180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19" name="AutoShape 4"/>
          <p:cNvSpPr>
            <a:spLocks noChangeArrowheads="1"/>
          </p:cNvSpPr>
          <p:nvPr/>
        </p:nvSpPr>
        <p:spPr bwMode="auto">
          <a:xfrm>
            <a:off x="3105935" y="2163268"/>
            <a:ext cx="701414" cy="727701"/>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gn="l">
              <a:lnSpc>
                <a:spcPct val="100000"/>
              </a:lnSpc>
              <a:spcBef>
                <a:spcPct val="0"/>
              </a:spcBef>
              <a:buClrTx/>
            </a:pPr>
            <a:endParaRPr lang="en-GB" sz="1600" b="0">
              <a:solidFill>
                <a:srgbClr val="000000"/>
              </a:solidFill>
              <a:latin typeface="Trebuchet MS" pitchFamily="34" charset="0"/>
              <a:ea typeface="ＭＳ Ｐゴシック" pitchFamily="34" charset="-128"/>
              <a:cs typeface="Arial" pitchFamily="34" charset="0"/>
            </a:endParaRPr>
          </a:p>
        </p:txBody>
      </p:sp>
      <p:sp>
        <p:nvSpPr>
          <p:cNvPr id="20" name="AutoShape 5"/>
          <p:cNvSpPr>
            <a:spLocks noChangeArrowheads="1"/>
          </p:cNvSpPr>
          <p:nvPr/>
        </p:nvSpPr>
        <p:spPr bwMode="auto">
          <a:xfrm>
            <a:off x="2722702" y="2491204"/>
            <a:ext cx="701414" cy="727701"/>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gn="l">
              <a:lnSpc>
                <a:spcPct val="100000"/>
              </a:lnSpc>
              <a:spcBef>
                <a:spcPct val="0"/>
              </a:spcBef>
              <a:buClrTx/>
            </a:pPr>
            <a:endParaRPr lang="en-GB" sz="1600" b="0">
              <a:solidFill>
                <a:srgbClr val="000000"/>
              </a:solidFill>
              <a:latin typeface="Trebuchet MS" pitchFamily="34" charset="0"/>
              <a:ea typeface="ＭＳ Ｐゴシック" pitchFamily="34" charset="-128"/>
              <a:cs typeface="Arial" pitchFamily="34" charset="0"/>
            </a:endParaRPr>
          </a:p>
        </p:txBody>
      </p:sp>
      <p:sp>
        <p:nvSpPr>
          <p:cNvPr id="24" name="AutoShape 10"/>
          <p:cNvSpPr>
            <a:spLocks noChangeArrowheads="1"/>
          </p:cNvSpPr>
          <p:nvPr/>
        </p:nvSpPr>
        <p:spPr bwMode="auto">
          <a:xfrm rot="9362494" flipH="1">
            <a:off x="3770755" y="3485716"/>
            <a:ext cx="430213" cy="360363"/>
          </a:xfrm>
          <a:prstGeom prst="rightArrow">
            <a:avLst>
              <a:gd name="adj1" fmla="val 50000"/>
              <a:gd name="adj2" fmla="val 29846"/>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27" name="Rectangle 18"/>
          <p:cNvSpPr>
            <a:spLocks noChangeArrowheads="1"/>
          </p:cNvSpPr>
          <p:nvPr/>
        </p:nvSpPr>
        <p:spPr bwMode="auto">
          <a:xfrm>
            <a:off x="8143286" y="3335019"/>
            <a:ext cx="954994" cy="523220"/>
          </a:xfrm>
          <a:prstGeom prst="rect">
            <a:avLst/>
          </a:prstGeom>
          <a:noFill/>
          <a:ln w="9525">
            <a:noFill/>
            <a:miter lim="800000"/>
            <a:headEnd/>
            <a:tailEnd/>
          </a:ln>
          <a:effectLst/>
        </p:spPr>
        <p:txBody>
          <a:bodyPr wrap="square">
            <a:spAutoFit/>
          </a:bodyPr>
          <a:lstStyle/>
          <a:p>
            <a:pPr algn="l">
              <a:lnSpc>
                <a:spcPct val="100000"/>
              </a:lnSpc>
              <a:spcBef>
                <a:spcPct val="0"/>
              </a:spcBef>
              <a:buClrTx/>
            </a:pPr>
            <a:r>
              <a:rPr lang="en-GB" sz="1400" b="0" dirty="0" smtClean="0">
                <a:solidFill>
                  <a:srgbClr val="333333"/>
                </a:solidFill>
                <a:latin typeface="Trebuchet MS" pitchFamily="34" charset="0"/>
                <a:ea typeface="ＭＳ Ｐゴシック" pitchFamily="34" charset="-128"/>
                <a:cs typeface="Arial" pitchFamily="34" charset="0"/>
              </a:rPr>
              <a:t>Metrics, KPIs</a:t>
            </a:r>
            <a:endParaRPr lang="en-US" sz="1400" b="0" dirty="0">
              <a:solidFill>
                <a:srgbClr val="333333"/>
              </a:solidFill>
              <a:latin typeface="Trebuchet MS" pitchFamily="34" charset="0"/>
              <a:ea typeface="ＭＳ Ｐゴシック" pitchFamily="34" charset="-128"/>
              <a:cs typeface="Arial" pitchFamily="34" charset="0"/>
            </a:endParaRPr>
          </a:p>
        </p:txBody>
      </p:sp>
      <p:sp>
        <p:nvSpPr>
          <p:cNvPr id="31" name="Rectangle 23"/>
          <p:cNvSpPr>
            <a:spLocks noChangeArrowheads="1"/>
          </p:cNvSpPr>
          <p:nvPr/>
        </p:nvSpPr>
        <p:spPr bwMode="auto">
          <a:xfrm>
            <a:off x="7702361" y="1920372"/>
            <a:ext cx="1033271" cy="738664"/>
          </a:xfrm>
          <a:prstGeom prst="rect">
            <a:avLst/>
          </a:prstGeom>
          <a:noFill/>
          <a:ln w="9525">
            <a:noFill/>
            <a:miter lim="800000"/>
            <a:headEnd/>
            <a:tailEnd/>
          </a:ln>
          <a:effectLst/>
        </p:spPr>
        <p:txBody>
          <a:bodyPr wrap="square">
            <a:spAutoFit/>
          </a:bodyPr>
          <a:lstStyle/>
          <a:p>
            <a:pPr algn="l">
              <a:lnSpc>
                <a:spcPct val="100000"/>
              </a:lnSpc>
              <a:spcBef>
                <a:spcPct val="0"/>
              </a:spcBef>
              <a:buClrTx/>
            </a:pPr>
            <a:r>
              <a:rPr lang="en-GB" sz="1400" b="0" dirty="0" smtClean="0">
                <a:solidFill>
                  <a:srgbClr val="333333"/>
                </a:solidFill>
                <a:latin typeface="Trebuchet MS" pitchFamily="34" charset="0"/>
                <a:ea typeface="ＭＳ Ｐゴシック" pitchFamily="34" charset="-128"/>
                <a:cs typeface="Arial" pitchFamily="34" charset="0"/>
              </a:rPr>
              <a:t>Fit for purpose data</a:t>
            </a:r>
            <a:endParaRPr lang="en-US" sz="1400" b="0" dirty="0">
              <a:solidFill>
                <a:srgbClr val="333333"/>
              </a:solidFill>
              <a:latin typeface="Trebuchet MS" pitchFamily="34" charset="0"/>
              <a:ea typeface="ＭＳ Ｐゴシック" pitchFamily="34" charset="-128"/>
              <a:cs typeface="Arial" pitchFamily="34" charset="0"/>
            </a:endParaRPr>
          </a:p>
        </p:txBody>
      </p:sp>
      <p:sp>
        <p:nvSpPr>
          <p:cNvPr id="35" name="AutoShape 7"/>
          <p:cNvSpPr>
            <a:spLocks noChangeArrowheads="1"/>
          </p:cNvSpPr>
          <p:nvPr/>
        </p:nvSpPr>
        <p:spPr bwMode="auto">
          <a:xfrm rot="9251909" flipH="1">
            <a:off x="6008354" y="2516925"/>
            <a:ext cx="430213" cy="360363"/>
          </a:xfrm>
          <a:prstGeom prst="rightArrow">
            <a:avLst>
              <a:gd name="adj1" fmla="val 50000"/>
              <a:gd name="adj2" fmla="val 29846"/>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23" name="AutoShape 9"/>
          <p:cNvSpPr>
            <a:spLocks noChangeArrowheads="1"/>
          </p:cNvSpPr>
          <p:nvPr/>
        </p:nvSpPr>
        <p:spPr bwMode="auto">
          <a:xfrm rot="1251833">
            <a:off x="6104646" y="3752750"/>
            <a:ext cx="430212" cy="361951"/>
          </a:xfrm>
          <a:prstGeom prst="rightArrow">
            <a:avLst>
              <a:gd name="adj1" fmla="val 50000"/>
              <a:gd name="adj2" fmla="val 29715"/>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22" name="AutoShape 7"/>
          <p:cNvSpPr>
            <a:spLocks noChangeArrowheads="1"/>
          </p:cNvSpPr>
          <p:nvPr/>
        </p:nvSpPr>
        <p:spPr bwMode="auto">
          <a:xfrm rot="1904523">
            <a:off x="3773195" y="2531813"/>
            <a:ext cx="430213" cy="360363"/>
          </a:xfrm>
          <a:prstGeom prst="rightArrow">
            <a:avLst>
              <a:gd name="adj1" fmla="val 50000"/>
              <a:gd name="adj2" fmla="val 29846"/>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36" name="Left Bracket 35"/>
          <p:cNvSpPr/>
          <p:nvPr/>
        </p:nvSpPr>
        <p:spPr>
          <a:xfrm>
            <a:off x="2405849" y="1100833"/>
            <a:ext cx="257452" cy="4959659"/>
          </a:xfrm>
          <a:prstGeom prst="leftBracket">
            <a:avLst>
              <a:gd name="adj" fmla="val 66953"/>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nSpc>
                <a:spcPct val="100000"/>
              </a:lnSpc>
              <a:spcBef>
                <a:spcPct val="0"/>
              </a:spcBef>
              <a:buClrTx/>
            </a:pPr>
            <a:endParaRPr lang="en-US" sz="700" b="0">
              <a:solidFill>
                <a:srgbClr val="000000"/>
              </a:solidFill>
            </a:endParaRPr>
          </a:p>
        </p:txBody>
      </p:sp>
      <p:sp>
        <p:nvSpPr>
          <p:cNvPr id="38" name="Oval 37"/>
          <p:cNvSpPr/>
          <p:nvPr/>
        </p:nvSpPr>
        <p:spPr>
          <a:xfrm>
            <a:off x="3897296" y="1179755"/>
            <a:ext cx="727968" cy="473476"/>
          </a:xfrm>
          <a:prstGeom prst="ellipse">
            <a:avLst/>
          </a:prstGeom>
          <a:solidFill>
            <a:schemeClr val="tx2">
              <a:lumMod val="40000"/>
              <a:lumOff val="60000"/>
            </a:schemeClr>
          </a:soli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nSpc>
                <a:spcPct val="100000"/>
              </a:lnSpc>
              <a:spcBef>
                <a:spcPct val="0"/>
              </a:spcBef>
              <a:buClrTx/>
            </a:pPr>
            <a:r>
              <a:rPr lang="en-US" sz="1050" b="0" dirty="0" smtClean="0">
                <a:solidFill>
                  <a:srgbClr val="000000"/>
                </a:solidFill>
                <a:latin typeface="Arial" pitchFamily="34" charset="0"/>
                <a:cs typeface="Arial" pitchFamily="34" charset="0"/>
              </a:rPr>
              <a:t>Parse/ extract</a:t>
            </a:r>
          </a:p>
        </p:txBody>
      </p:sp>
      <p:sp>
        <p:nvSpPr>
          <p:cNvPr id="39" name="Oval 38"/>
          <p:cNvSpPr/>
          <p:nvPr/>
        </p:nvSpPr>
        <p:spPr>
          <a:xfrm>
            <a:off x="4319726" y="1678875"/>
            <a:ext cx="727968" cy="473476"/>
          </a:xfrm>
          <a:prstGeom prst="ellipse">
            <a:avLst/>
          </a:prstGeom>
          <a:solidFill>
            <a:schemeClr val="tx2">
              <a:lumMod val="40000"/>
              <a:lumOff val="60000"/>
            </a:schemeClr>
          </a:soli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nSpc>
                <a:spcPct val="100000"/>
              </a:lnSpc>
              <a:spcBef>
                <a:spcPct val="0"/>
              </a:spcBef>
              <a:buClrTx/>
            </a:pPr>
            <a:r>
              <a:rPr lang="en-US" sz="1050" b="0" dirty="0" smtClean="0">
                <a:solidFill>
                  <a:srgbClr val="000000"/>
                </a:solidFill>
                <a:latin typeface="Arial" pitchFamily="34" charset="0"/>
                <a:cs typeface="Arial" pitchFamily="34" charset="0"/>
              </a:rPr>
              <a:t>Stand-</a:t>
            </a:r>
            <a:r>
              <a:rPr lang="en-US" sz="1050" b="0" dirty="0" err="1" smtClean="0">
                <a:solidFill>
                  <a:srgbClr val="000000"/>
                </a:solidFill>
                <a:latin typeface="Arial" pitchFamily="34" charset="0"/>
                <a:cs typeface="Arial" pitchFamily="34" charset="0"/>
              </a:rPr>
              <a:t>ardize</a:t>
            </a:r>
            <a:endParaRPr lang="en-US" sz="1050" b="0" dirty="0" smtClean="0">
              <a:solidFill>
                <a:srgbClr val="000000"/>
              </a:solidFill>
              <a:latin typeface="Arial" pitchFamily="34" charset="0"/>
              <a:cs typeface="Arial" pitchFamily="34" charset="0"/>
            </a:endParaRPr>
          </a:p>
        </p:txBody>
      </p:sp>
      <p:sp>
        <p:nvSpPr>
          <p:cNvPr id="40" name="Oval 39"/>
          <p:cNvSpPr/>
          <p:nvPr/>
        </p:nvSpPr>
        <p:spPr>
          <a:xfrm>
            <a:off x="5587014" y="1179755"/>
            <a:ext cx="727968" cy="473476"/>
          </a:xfrm>
          <a:prstGeom prst="ellipse">
            <a:avLst/>
          </a:prstGeom>
          <a:solidFill>
            <a:schemeClr val="tx2">
              <a:lumMod val="40000"/>
              <a:lumOff val="60000"/>
            </a:schemeClr>
          </a:soli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nSpc>
                <a:spcPct val="100000"/>
              </a:lnSpc>
              <a:spcBef>
                <a:spcPct val="0"/>
              </a:spcBef>
              <a:buClrTx/>
            </a:pPr>
            <a:r>
              <a:rPr lang="en-US" sz="1050" b="0" dirty="0" smtClean="0">
                <a:solidFill>
                  <a:srgbClr val="000000"/>
                </a:solidFill>
                <a:latin typeface="Arial" pitchFamily="34" charset="0"/>
                <a:cs typeface="Arial" pitchFamily="34" charset="0"/>
              </a:rPr>
              <a:t>Match/ merge</a:t>
            </a:r>
          </a:p>
        </p:txBody>
      </p:sp>
      <p:sp>
        <p:nvSpPr>
          <p:cNvPr id="41" name="Oval 40"/>
          <p:cNvSpPr/>
          <p:nvPr/>
        </p:nvSpPr>
        <p:spPr>
          <a:xfrm>
            <a:off x="5164586" y="1678875"/>
            <a:ext cx="727968" cy="473476"/>
          </a:xfrm>
          <a:prstGeom prst="ellipse">
            <a:avLst/>
          </a:prstGeom>
          <a:solidFill>
            <a:schemeClr val="tx2">
              <a:lumMod val="40000"/>
              <a:lumOff val="60000"/>
            </a:schemeClr>
          </a:soli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nSpc>
                <a:spcPct val="100000"/>
              </a:lnSpc>
              <a:spcBef>
                <a:spcPct val="0"/>
              </a:spcBef>
              <a:buClrTx/>
            </a:pPr>
            <a:r>
              <a:rPr lang="en-US" sz="1050" b="0" dirty="0" smtClean="0">
                <a:solidFill>
                  <a:srgbClr val="000000"/>
                </a:solidFill>
                <a:latin typeface="Arial" pitchFamily="34" charset="0"/>
                <a:cs typeface="Arial" pitchFamily="34" charset="0"/>
              </a:rPr>
              <a:t>Verify</a:t>
            </a:r>
          </a:p>
        </p:txBody>
      </p:sp>
      <p:sp>
        <p:nvSpPr>
          <p:cNvPr id="42" name="Oval 41"/>
          <p:cNvSpPr/>
          <p:nvPr/>
        </p:nvSpPr>
        <p:spPr>
          <a:xfrm>
            <a:off x="4742156" y="1179755"/>
            <a:ext cx="727968" cy="473476"/>
          </a:xfrm>
          <a:prstGeom prst="ellipse">
            <a:avLst/>
          </a:prstGeom>
          <a:solidFill>
            <a:schemeClr val="tx2">
              <a:lumMod val="40000"/>
              <a:lumOff val="60000"/>
            </a:schemeClr>
          </a:solidFill>
          <a:ln w="3175">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nSpc>
                <a:spcPct val="100000"/>
              </a:lnSpc>
              <a:spcBef>
                <a:spcPct val="0"/>
              </a:spcBef>
              <a:buClrTx/>
            </a:pPr>
            <a:r>
              <a:rPr lang="en-US" sz="1050" b="0" dirty="0" smtClean="0">
                <a:solidFill>
                  <a:srgbClr val="000000"/>
                </a:solidFill>
                <a:latin typeface="Arial" pitchFamily="34" charset="0"/>
                <a:cs typeface="Arial" pitchFamily="34" charset="0"/>
              </a:rPr>
              <a:t>Enrich</a:t>
            </a:r>
          </a:p>
        </p:txBody>
      </p:sp>
      <p:sp>
        <p:nvSpPr>
          <p:cNvPr id="43" name="AutoShape 5"/>
          <p:cNvSpPr>
            <a:spLocks noChangeArrowheads="1"/>
          </p:cNvSpPr>
          <p:nvPr/>
        </p:nvSpPr>
        <p:spPr bwMode="auto">
          <a:xfrm>
            <a:off x="3088166" y="2966652"/>
            <a:ext cx="701414" cy="727701"/>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gn="l">
              <a:lnSpc>
                <a:spcPct val="100000"/>
              </a:lnSpc>
              <a:spcBef>
                <a:spcPct val="0"/>
              </a:spcBef>
              <a:buClrTx/>
            </a:pPr>
            <a:endParaRPr lang="en-GB" sz="1600" b="0">
              <a:solidFill>
                <a:srgbClr val="000000"/>
              </a:solidFill>
              <a:latin typeface="Trebuchet MS" pitchFamily="34" charset="0"/>
              <a:ea typeface="ＭＳ Ｐゴシック" pitchFamily="34" charset="-128"/>
              <a:cs typeface="Arial" pitchFamily="34" charset="0"/>
            </a:endParaRPr>
          </a:p>
        </p:txBody>
      </p:sp>
      <p:sp>
        <p:nvSpPr>
          <p:cNvPr id="21" name="AutoShape 6"/>
          <p:cNvSpPr>
            <a:spLocks noChangeArrowheads="1"/>
          </p:cNvSpPr>
          <p:nvPr/>
        </p:nvSpPr>
        <p:spPr bwMode="auto">
          <a:xfrm>
            <a:off x="2884177" y="3539036"/>
            <a:ext cx="701414" cy="727701"/>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nSpc>
                <a:spcPct val="100000"/>
              </a:lnSpc>
              <a:spcBef>
                <a:spcPct val="0"/>
              </a:spcBef>
              <a:buClrTx/>
            </a:pPr>
            <a:endParaRPr lang="en-US" sz="1400" b="0" dirty="0">
              <a:solidFill>
                <a:srgbClr val="333333"/>
              </a:solidFill>
              <a:latin typeface="Trebuchet MS" pitchFamily="34" charset="0"/>
              <a:ea typeface="ＭＳ Ｐゴシック" pitchFamily="34" charset="-128"/>
              <a:cs typeface="Arial" pitchFamily="34" charset="0"/>
            </a:endParaRPr>
          </a:p>
        </p:txBody>
      </p:sp>
      <p:sp>
        <p:nvSpPr>
          <p:cNvPr id="44" name="AutoShape 5"/>
          <p:cNvSpPr>
            <a:spLocks noChangeArrowheads="1"/>
          </p:cNvSpPr>
          <p:nvPr/>
        </p:nvSpPr>
        <p:spPr bwMode="auto">
          <a:xfrm>
            <a:off x="6729494" y="1903305"/>
            <a:ext cx="931939" cy="1020419"/>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nSpc>
                <a:spcPct val="100000"/>
              </a:lnSpc>
              <a:spcBef>
                <a:spcPct val="0"/>
              </a:spcBef>
              <a:buClrTx/>
            </a:pPr>
            <a:r>
              <a:rPr lang="en-GB" sz="1600" b="0" dirty="0" smtClean="0">
                <a:solidFill>
                  <a:srgbClr val="000000"/>
                </a:solidFill>
                <a:latin typeface="Trebuchet MS" pitchFamily="34" charset="0"/>
                <a:ea typeface="ＭＳ Ｐゴシック" pitchFamily="34" charset="-128"/>
                <a:cs typeface="Arial" pitchFamily="34" charset="0"/>
              </a:rPr>
              <a:t>‘Gold’ data</a:t>
            </a:r>
            <a:endParaRPr lang="en-GB" sz="1600" b="0" dirty="0">
              <a:solidFill>
                <a:srgbClr val="000000"/>
              </a:solidFill>
              <a:latin typeface="Trebuchet MS" pitchFamily="34" charset="0"/>
              <a:ea typeface="ＭＳ Ｐゴシック" pitchFamily="34" charset="-128"/>
              <a:cs typeface="Arial" pitchFamily="34" charset="0"/>
            </a:endParaRPr>
          </a:p>
        </p:txBody>
      </p:sp>
      <p:pic>
        <p:nvPicPr>
          <p:cNvPr id="45" name="Picture 17"/>
          <p:cNvPicPr>
            <a:picLocks noChangeAspect="1" noChangeArrowheads="1"/>
          </p:cNvPicPr>
          <p:nvPr/>
        </p:nvPicPr>
        <p:blipFill>
          <a:blip r:embed="rId2" cstate="print"/>
          <a:srcRect/>
          <a:stretch>
            <a:fillRect/>
          </a:stretch>
        </p:blipFill>
        <p:spPr bwMode="auto">
          <a:xfrm>
            <a:off x="6819738" y="3074727"/>
            <a:ext cx="1264987" cy="1081223"/>
          </a:xfrm>
          <a:prstGeom prst="rect">
            <a:avLst/>
          </a:prstGeom>
          <a:noFill/>
          <a:ln w="9525">
            <a:solidFill>
              <a:srgbClr val="808080"/>
            </a:solidFill>
            <a:miter lim="800000"/>
            <a:headEnd/>
            <a:tailEnd/>
          </a:ln>
          <a:effectLst/>
        </p:spPr>
      </p:pic>
      <p:pic>
        <p:nvPicPr>
          <p:cNvPr id="46" name="Picture 22"/>
          <p:cNvPicPr>
            <a:picLocks noChangeAspect="1" noChangeArrowheads="1"/>
          </p:cNvPicPr>
          <p:nvPr/>
        </p:nvPicPr>
        <p:blipFill>
          <a:blip r:embed="rId3" cstate="print"/>
          <a:srcRect/>
          <a:stretch>
            <a:fillRect/>
          </a:stretch>
        </p:blipFill>
        <p:spPr bwMode="auto">
          <a:xfrm>
            <a:off x="6613868" y="3574754"/>
            <a:ext cx="1197121" cy="1045599"/>
          </a:xfrm>
          <a:prstGeom prst="rect">
            <a:avLst/>
          </a:prstGeom>
          <a:noFill/>
          <a:ln w="9525">
            <a:solidFill>
              <a:schemeClr val="tx1"/>
            </a:solidFill>
            <a:miter lim="800000"/>
            <a:headEnd/>
            <a:tailEnd/>
          </a:ln>
          <a:effectLst/>
        </p:spPr>
      </p:pic>
      <p:grpSp>
        <p:nvGrpSpPr>
          <p:cNvPr id="4" name="Group 20"/>
          <p:cNvGrpSpPr>
            <a:grpSpLocks/>
          </p:cNvGrpSpPr>
          <p:nvPr/>
        </p:nvGrpSpPr>
        <p:grpSpPr bwMode="auto">
          <a:xfrm>
            <a:off x="4402263" y="2403249"/>
            <a:ext cx="1553593" cy="1549635"/>
            <a:chOff x="204" y="2227"/>
            <a:chExt cx="1225" cy="987"/>
          </a:xfrm>
        </p:grpSpPr>
        <p:pic>
          <p:nvPicPr>
            <p:cNvPr id="48" name="Picture 21"/>
            <p:cNvPicPr>
              <a:picLocks noChangeAspect="1" noChangeArrowheads="1"/>
            </p:cNvPicPr>
            <p:nvPr/>
          </p:nvPicPr>
          <p:blipFill>
            <a:blip r:embed="rId4" cstate="print"/>
            <a:srcRect/>
            <a:stretch>
              <a:fillRect/>
            </a:stretch>
          </p:blipFill>
          <p:spPr bwMode="auto">
            <a:xfrm>
              <a:off x="204" y="2363"/>
              <a:ext cx="1134" cy="851"/>
            </a:xfrm>
            <a:prstGeom prst="rect">
              <a:avLst/>
            </a:prstGeom>
            <a:noFill/>
            <a:ln w="9525">
              <a:solidFill>
                <a:schemeClr val="tx1"/>
              </a:solidFill>
              <a:miter lim="800000"/>
              <a:headEnd/>
              <a:tailEnd/>
            </a:ln>
            <a:effectLst/>
          </p:spPr>
        </p:pic>
        <p:pic>
          <p:nvPicPr>
            <p:cNvPr id="49" name="Picture 22" descr="validate"/>
            <p:cNvPicPr>
              <a:picLocks noChangeAspect="1" noChangeArrowheads="1"/>
            </p:cNvPicPr>
            <p:nvPr/>
          </p:nvPicPr>
          <p:blipFill>
            <a:blip r:embed="rId5" cstate="print"/>
            <a:srcRect/>
            <a:stretch>
              <a:fillRect/>
            </a:stretch>
          </p:blipFill>
          <p:spPr bwMode="auto">
            <a:xfrm>
              <a:off x="1141" y="2227"/>
              <a:ext cx="288" cy="288"/>
            </a:xfrm>
            <a:prstGeom prst="rect">
              <a:avLst/>
            </a:prstGeom>
            <a:noFill/>
          </p:spPr>
        </p:pic>
      </p:grpSp>
      <p:sp>
        <p:nvSpPr>
          <p:cNvPr id="50" name="Rectangle 23"/>
          <p:cNvSpPr>
            <a:spLocks noChangeArrowheads="1"/>
          </p:cNvSpPr>
          <p:nvPr/>
        </p:nvSpPr>
        <p:spPr bwMode="auto">
          <a:xfrm>
            <a:off x="4046235" y="3910948"/>
            <a:ext cx="2168134" cy="307777"/>
          </a:xfrm>
          <a:prstGeom prst="rect">
            <a:avLst/>
          </a:prstGeom>
          <a:noFill/>
          <a:ln w="9525">
            <a:noFill/>
            <a:miter lim="800000"/>
            <a:headEnd/>
            <a:tailEnd/>
          </a:ln>
          <a:effectLst/>
        </p:spPr>
        <p:txBody>
          <a:bodyPr wrap="square">
            <a:spAutoFit/>
          </a:bodyPr>
          <a:lstStyle/>
          <a:p>
            <a:pPr>
              <a:lnSpc>
                <a:spcPct val="100000"/>
              </a:lnSpc>
              <a:spcBef>
                <a:spcPct val="0"/>
              </a:spcBef>
              <a:buClrTx/>
            </a:pPr>
            <a:r>
              <a:rPr lang="en-GB" sz="1400" b="0" dirty="0" smtClean="0">
                <a:solidFill>
                  <a:srgbClr val="333333"/>
                </a:solidFill>
                <a:latin typeface="Trebuchet MS" pitchFamily="34" charset="0"/>
                <a:ea typeface="ＭＳ Ｐゴシック" pitchFamily="34" charset="-128"/>
                <a:cs typeface="Arial" pitchFamily="34" charset="0"/>
              </a:rPr>
              <a:t>Apply data standards</a:t>
            </a:r>
            <a:endParaRPr lang="en-US" sz="1400" b="0" dirty="0">
              <a:solidFill>
                <a:srgbClr val="333333"/>
              </a:solidFill>
              <a:latin typeface="Trebuchet MS" pitchFamily="34" charset="0"/>
              <a:ea typeface="ＭＳ Ｐゴシック" pitchFamily="34" charset="-128"/>
              <a:cs typeface="Arial"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500"/>
                                        <p:tgtEl>
                                          <p:spTgt spid="3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left)">
                                      <p:cBhvr>
                                        <p:cTn id="37" dur="500"/>
                                        <p:tgtEl>
                                          <p:spTgt spid="4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500"/>
                                        <p:tgtEl>
                                          <p:spTgt spid="4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left)">
                                      <p:cBhvr>
                                        <p:cTn id="43" dur="500"/>
                                        <p:tgtEl>
                                          <p:spTgt spid="4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wipe(left)">
                                      <p:cBhvr>
                                        <p:cTn id="46" dur="500"/>
                                        <p:tgtEl>
                                          <p:spTgt spid="4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wipe(left)">
                                      <p:cBhvr>
                                        <p:cTn id="55" dur="500"/>
                                        <p:tgtEl>
                                          <p:spTgt spid="45"/>
                                        </p:tgtEl>
                                      </p:cBhvr>
                                    </p:animEffect>
                                  </p:childTnLst>
                                </p:cTn>
                              </p:par>
                              <p:par>
                                <p:cTn id="56" presetID="22" presetClass="entr" presetSubtype="8" fill="hold"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left)">
                                      <p:cBhvr>
                                        <p:cTn id="58" dur="500"/>
                                        <p:tgtEl>
                                          <p:spTgt spid="46"/>
                                        </p:tgtEl>
                                      </p:cBhvr>
                                    </p:animEffect>
                                  </p:childTnLst>
                                </p:cTn>
                              </p:par>
                              <p:par>
                                <p:cTn id="59" presetID="22" presetClass="entr" presetSubtype="8" fill="hold" nodeType="with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wipe(left)">
                                      <p:cBhvr>
                                        <p:cTn id="61" dur="500"/>
                                        <p:tgtEl>
                                          <p:spTgt spid="4"/>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wipe(left)">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4" grpId="0" animBg="1"/>
      <p:bldP spid="27" grpId="0"/>
      <p:bldP spid="31" grpId="0"/>
      <p:bldP spid="35" grpId="0" animBg="1"/>
      <p:bldP spid="23" grpId="0" animBg="1"/>
      <p:bldP spid="22" grpId="0" animBg="1"/>
      <p:bldP spid="38" grpId="0" animBg="1"/>
      <p:bldP spid="39" grpId="0" animBg="1"/>
      <p:bldP spid="40" grpId="0" animBg="1"/>
      <p:bldP spid="41" grpId="0" animBg="1"/>
      <p:bldP spid="42" grpId="0" animBg="1"/>
      <p:bldP spid="43" grpId="0" animBg="1"/>
      <p:bldP spid="21" grpId="0" animBg="1"/>
      <p:bldP spid="44" grpId="0" animBg="1"/>
      <p:bldP spid="50" grpId="0"/>
    </p:bld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3666" name="Title 1"/>
          <p:cNvSpPr>
            <a:spLocks noGrp="1"/>
          </p:cNvSpPr>
          <p:nvPr>
            <p:ph type="title"/>
          </p:nvPr>
        </p:nvSpPr>
        <p:spPr>
          <a:xfrm>
            <a:off x="889000" y="300038"/>
            <a:ext cx="7581900" cy="474662"/>
          </a:xfrm>
        </p:spPr>
        <p:txBody>
          <a:bodyPr/>
          <a:lstStyle/>
          <a:p>
            <a:r>
              <a:rPr lang="en-GB" sz="2800" smtClean="0"/>
              <a:t>Oracle Enterprise Data Quality – Match </a:t>
            </a:r>
          </a:p>
        </p:txBody>
      </p:sp>
      <p:sp>
        <p:nvSpPr>
          <p:cNvPr id="11" name="Rounded Rectangle 10"/>
          <p:cNvSpPr/>
          <p:nvPr/>
        </p:nvSpPr>
        <p:spPr bwMode="auto">
          <a:xfrm>
            <a:off x="739775" y="1638300"/>
            <a:ext cx="2012950" cy="2144713"/>
          </a:xfrm>
          <a:prstGeom prst="roundRect">
            <a:avLst/>
          </a:prstGeom>
          <a:solidFill>
            <a:srgbClr val="7030A0">
              <a:alpha val="20000"/>
            </a:srgbClr>
          </a:solidFill>
          <a:ln w="25400" cap="flat" cmpd="sng" algn="ctr">
            <a:solidFill>
              <a:srgbClr val="7030A0"/>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Title: </a:t>
            </a:r>
            <a:r>
              <a:rPr lang="en-GB" sz="1100" dirty="0">
                <a:solidFill>
                  <a:srgbClr val="000000"/>
                </a:solidFill>
              </a:rPr>
              <a:t>Mr</a:t>
            </a:r>
          </a:p>
          <a:p>
            <a:pPr marL="119063" indent="-119063">
              <a:spcBef>
                <a:spcPts val="0"/>
              </a:spcBef>
              <a:buClr>
                <a:srgbClr val="FD0000"/>
              </a:buClr>
              <a:defRPr/>
            </a:pPr>
            <a:r>
              <a:rPr lang="en-GB" sz="1100" dirty="0">
                <a:solidFill>
                  <a:srgbClr val="FFFFFF">
                    <a:lumMod val="50000"/>
                  </a:srgbClr>
                </a:solidFill>
              </a:rPr>
              <a:t>First: </a:t>
            </a:r>
            <a:r>
              <a:rPr lang="en-GB" sz="1100" dirty="0">
                <a:solidFill>
                  <a:srgbClr val="000000"/>
                </a:solidFill>
              </a:rPr>
              <a:t>Robert</a:t>
            </a:r>
          </a:p>
          <a:p>
            <a:pPr marL="119063" indent="-119063">
              <a:spcBef>
                <a:spcPts val="0"/>
              </a:spcBef>
              <a:buClr>
                <a:srgbClr val="FD0000"/>
              </a:buClr>
              <a:defRPr/>
            </a:pPr>
            <a:r>
              <a:rPr lang="en-GB" sz="1100" dirty="0">
                <a:solidFill>
                  <a:srgbClr val="FFFFFF">
                    <a:lumMod val="50000"/>
                  </a:srgbClr>
                </a:solidFill>
              </a:rPr>
              <a:t>Last: </a:t>
            </a:r>
            <a:r>
              <a:rPr lang="en-GB" sz="1100" dirty="0">
                <a:solidFill>
                  <a:srgbClr val="000000"/>
                </a:solidFill>
              </a:rPr>
              <a:t>Fulmar</a:t>
            </a:r>
          </a:p>
          <a:p>
            <a:pPr marL="119063" indent="-119063">
              <a:spcBef>
                <a:spcPts val="0"/>
              </a:spcBef>
              <a:buClr>
                <a:srgbClr val="FD0000"/>
              </a:buClr>
              <a:defRPr/>
            </a:pPr>
            <a:r>
              <a:rPr lang="en-GB" sz="1100" dirty="0">
                <a:solidFill>
                  <a:srgbClr val="FFFFFF">
                    <a:lumMod val="50000"/>
                  </a:srgbClr>
                </a:solidFill>
              </a:rPr>
              <a:t>Gender: </a:t>
            </a:r>
            <a:r>
              <a:rPr lang="en-GB" sz="1100" dirty="0">
                <a:solidFill>
                  <a:srgbClr val="000000"/>
                </a:solidFill>
              </a:rPr>
              <a:t>Male</a:t>
            </a:r>
          </a:p>
          <a:p>
            <a:pPr marL="119063" indent="-119063">
              <a:spcBef>
                <a:spcPts val="0"/>
              </a:spcBef>
              <a:buClr>
                <a:srgbClr val="FD0000"/>
              </a:buClr>
              <a:defRPr/>
            </a:pPr>
            <a:r>
              <a:rPr lang="en-GB" sz="1100" dirty="0">
                <a:solidFill>
                  <a:srgbClr val="FFFFFF">
                    <a:lumMod val="50000"/>
                  </a:srgbClr>
                </a:solidFill>
              </a:rPr>
              <a:t>DoB: </a:t>
            </a:r>
            <a:r>
              <a:rPr lang="en-GB" sz="1100" dirty="0">
                <a:solidFill>
                  <a:srgbClr val="000000"/>
                </a:solidFill>
              </a:rPr>
              <a:t>12/05/1978</a:t>
            </a:r>
          </a:p>
          <a:p>
            <a:pPr marL="119063" indent="-119063">
              <a:spcBef>
                <a:spcPts val="0"/>
              </a:spcBef>
              <a:buClr>
                <a:srgbClr val="FD0000"/>
              </a:buClr>
              <a:defRPr/>
            </a:pPr>
            <a:r>
              <a:rPr lang="en-GB" sz="1100" dirty="0">
                <a:solidFill>
                  <a:srgbClr val="FFFFFF">
                    <a:lumMod val="50000"/>
                  </a:srgbClr>
                </a:solidFill>
              </a:rPr>
              <a:t>Phone: </a:t>
            </a:r>
            <a:r>
              <a:rPr lang="en-GB" sz="1100" dirty="0">
                <a:solidFill>
                  <a:srgbClr val="000000"/>
                </a:solidFill>
              </a:rPr>
              <a:t>555-120-1329</a:t>
            </a:r>
          </a:p>
          <a:p>
            <a:pPr marL="119063" indent="-119063">
              <a:spcBef>
                <a:spcPts val="0"/>
              </a:spcBef>
              <a:buClr>
                <a:srgbClr val="FD0000"/>
              </a:buClr>
              <a:defRPr/>
            </a:pPr>
            <a:r>
              <a:rPr lang="en-GB" sz="1100" dirty="0">
                <a:solidFill>
                  <a:srgbClr val="FFFFFF">
                    <a:lumMod val="50000"/>
                  </a:srgbClr>
                </a:solidFill>
              </a:rPr>
              <a:t>Address: </a:t>
            </a:r>
          </a:p>
          <a:p>
            <a:pPr marL="119063" indent="-119063">
              <a:spcBef>
                <a:spcPts val="0"/>
              </a:spcBef>
              <a:buClr>
                <a:srgbClr val="FD0000"/>
              </a:buClr>
              <a:defRPr/>
            </a:pPr>
            <a:r>
              <a:rPr lang="en-GB" sz="1100" dirty="0">
                <a:solidFill>
                  <a:srgbClr val="000000"/>
                </a:solidFill>
              </a:rPr>
              <a:t>9405 Main St</a:t>
            </a:r>
          </a:p>
          <a:p>
            <a:pPr marL="119063" indent="-119063">
              <a:spcBef>
                <a:spcPts val="0"/>
              </a:spcBef>
              <a:buClr>
                <a:srgbClr val="FD0000"/>
              </a:buClr>
              <a:defRPr/>
            </a:pPr>
            <a:r>
              <a:rPr lang="en-GB" sz="1100" dirty="0">
                <a:solidFill>
                  <a:srgbClr val="000000"/>
                </a:solidFill>
              </a:rPr>
              <a:t>Fairfax</a:t>
            </a:r>
          </a:p>
          <a:p>
            <a:pPr marL="119063" indent="-119063">
              <a:spcBef>
                <a:spcPts val="0"/>
              </a:spcBef>
              <a:buClr>
                <a:srgbClr val="FD0000"/>
              </a:buClr>
              <a:defRPr/>
            </a:pPr>
            <a:r>
              <a:rPr lang="en-GB" sz="1100" dirty="0">
                <a:solidFill>
                  <a:srgbClr val="000000"/>
                </a:solidFill>
              </a:rPr>
              <a:t>Virginia</a:t>
            </a:r>
          </a:p>
          <a:p>
            <a:pPr marL="119063" indent="-119063">
              <a:spcBef>
                <a:spcPts val="0"/>
              </a:spcBef>
              <a:buClr>
                <a:srgbClr val="FD0000"/>
              </a:buClr>
              <a:defRPr/>
            </a:pPr>
            <a:r>
              <a:rPr lang="en-GB" sz="1100" dirty="0">
                <a:solidFill>
                  <a:srgbClr val="000000"/>
                </a:solidFill>
              </a:rPr>
              <a:t>22030</a:t>
            </a:r>
          </a:p>
        </p:txBody>
      </p:sp>
      <p:sp>
        <p:nvSpPr>
          <p:cNvPr id="25" name="Rounded Rectangle 24"/>
          <p:cNvSpPr/>
          <p:nvPr/>
        </p:nvSpPr>
        <p:spPr bwMode="auto">
          <a:xfrm>
            <a:off x="3302000" y="981075"/>
            <a:ext cx="2422525" cy="852488"/>
          </a:xfrm>
          <a:prstGeom prst="roundRect">
            <a:avLst/>
          </a:prstGeom>
          <a:solidFill>
            <a:srgbClr val="006699">
              <a:alpha val="20000"/>
            </a:srgbClr>
          </a:solidFill>
          <a:ln w="25400" cap="flat" cmpd="sng" algn="ctr">
            <a:solidFill>
              <a:srgbClr val="006699"/>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First: </a:t>
            </a:r>
            <a:r>
              <a:rPr lang="en-GB" sz="1100" dirty="0">
                <a:solidFill>
                  <a:srgbClr val="000000"/>
                </a:solidFill>
              </a:rPr>
              <a:t>Bob</a:t>
            </a:r>
          </a:p>
          <a:p>
            <a:pPr marL="119063" indent="-119063">
              <a:spcBef>
                <a:spcPts val="0"/>
              </a:spcBef>
              <a:buClr>
                <a:srgbClr val="FD0000"/>
              </a:buClr>
              <a:defRPr/>
            </a:pPr>
            <a:r>
              <a:rPr lang="en-GB" sz="1100" dirty="0">
                <a:solidFill>
                  <a:srgbClr val="FFFFFF">
                    <a:lumMod val="50000"/>
                  </a:srgbClr>
                </a:solidFill>
              </a:rPr>
              <a:t>Last: </a:t>
            </a:r>
            <a:r>
              <a:rPr lang="en-GB" sz="1100" dirty="0">
                <a:solidFill>
                  <a:srgbClr val="000000"/>
                </a:solidFill>
              </a:rPr>
              <a:t>Fulmar</a:t>
            </a:r>
          </a:p>
          <a:p>
            <a:pPr marL="119063" indent="-119063">
              <a:spcBef>
                <a:spcPts val="0"/>
              </a:spcBef>
              <a:buClr>
                <a:srgbClr val="FD0000"/>
              </a:buClr>
              <a:defRPr/>
            </a:pPr>
            <a:r>
              <a:rPr lang="en-GB" sz="1100" dirty="0">
                <a:solidFill>
                  <a:srgbClr val="FFFFFF">
                    <a:lumMod val="50000"/>
                  </a:srgbClr>
                </a:solidFill>
              </a:rPr>
              <a:t>Gender: </a:t>
            </a:r>
            <a:r>
              <a:rPr lang="en-GB" sz="1100" dirty="0">
                <a:solidFill>
                  <a:srgbClr val="000000"/>
                </a:solidFill>
              </a:rPr>
              <a:t>Male</a:t>
            </a:r>
          </a:p>
          <a:p>
            <a:pPr marL="119063" indent="-119063">
              <a:spcBef>
                <a:spcPts val="0"/>
              </a:spcBef>
              <a:buClr>
                <a:srgbClr val="FD0000"/>
              </a:buClr>
              <a:defRPr/>
            </a:pPr>
            <a:r>
              <a:rPr lang="en-GB" sz="1100" dirty="0">
                <a:solidFill>
                  <a:srgbClr val="FFFFFF">
                    <a:lumMod val="50000"/>
                  </a:srgbClr>
                </a:solidFill>
              </a:rPr>
              <a:t>Email: </a:t>
            </a:r>
            <a:r>
              <a:rPr lang="en-GB" sz="1100" dirty="0">
                <a:solidFill>
                  <a:srgbClr val="000000"/>
                </a:solidFill>
              </a:rPr>
              <a:t>chem291_rjf@barker.edu</a:t>
            </a:r>
          </a:p>
        </p:txBody>
      </p:sp>
      <p:sp>
        <p:nvSpPr>
          <p:cNvPr id="27" name="Rounded Rectangle 26"/>
          <p:cNvSpPr/>
          <p:nvPr/>
        </p:nvSpPr>
        <p:spPr bwMode="auto">
          <a:xfrm>
            <a:off x="6169025" y="1733550"/>
            <a:ext cx="2517775" cy="1976438"/>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Title: </a:t>
            </a:r>
            <a:r>
              <a:rPr lang="en-GB" sz="1100" dirty="0">
                <a:solidFill>
                  <a:srgbClr val="000000"/>
                </a:solidFill>
              </a:rPr>
              <a:t>Dr</a:t>
            </a:r>
          </a:p>
          <a:p>
            <a:pPr marL="119063" indent="-119063">
              <a:spcBef>
                <a:spcPts val="0"/>
              </a:spcBef>
              <a:buClr>
                <a:srgbClr val="FD0000"/>
              </a:buClr>
              <a:defRPr/>
            </a:pPr>
            <a:r>
              <a:rPr lang="en-GB" sz="1100" dirty="0">
                <a:solidFill>
                  <a:srgbClr val="FFFFFF">
                    <a:lumMod val="50000"/>
                  </a:srgbClr>
                </a:solidFill>
              </a:rPr>
              <a:t>First: </a:t>
            </a:r>
            <a:r>
              <a:rPr lang="en-GB" sz="1100" dirty="0">
                <a:solidFill>
                  <a:srgbClr val="000000"/>
                </a:solidFill>
              </a:rPr>
              <a:t>R</a:t>
            </a:r>
          </a:p>
          <a:p>
            <a:pPr marL="119063" indent="-119063">
              <a:spcBef>
                <a:spcPts val="0"/>
              </a:spcBef>
              <a:buClr>
                <a:srgbClr val="FD0000"/>
              </a:buClr>
              <a:defRPr/>
            </a:pPr>
            <a:r>
              <a:rPr lang="en-GB" sz="1100" dirty="0">
                <a:solidFill>
                  <a:srgbClr val="FFFFFF">
                    <a:lumMod val="50000"/>
                  </a:srgbClr>
                </a:solidFill>
              </a:rPr>
              <a:t>Last: </a:t>
            </a:r>
            <a:r>
              <a:rPr lang="en-GB" sz="1100" dirty="0">
                <a:solidFill>
                  <a:srgbClr val="000000"/>
                </a:solidFill>
              </a:rPr>
              <a:t>Fulmer</a:t>
            </a:r>
          </a:p>
          <a:p>
            <a:pPr marL="119063" indent="-119063">
              <a:spcBef>
                <a:spcPts val="0"/>
              </a:spcBef>
              <a:buClr>
                <a:srgbClr val="FD0000"/>
              </a:buClr>
              <a:defRPr/>
            </a:pPr>
            <a:r>
              <a:rPr lang="en-GB" sz="1100" dirty="0">
                <a:solidFill>
                  <a:srgbClr val="FFFFFF">
                    <a:lumMod val="50000"/>
                  </a:srgbClr>
                </a:solidFill>
              </a:rPr>
              <a:t>DoB: </a:t>
            </a:r>
            <a:r>
              <a:rPr lang="en-GB" sz="1100" dirty="0">
                <a:solidFill>
                  <a:srgbClr val="000000"/>
                </a:solidFill>
              </a:rPr>
              <a:t>01/01/1978</a:t>
            </a:r>
          </a:p>
          <a:p>
            <a:pPr marL="119063" indent="-119063">
              <a:spcBef>
                <a:spcPts val="0"/>
              </a:spcBef>
              <a:buClr>
                <a:srgbClr val="FD0000"/>
              </a:buClr>
              <a:defRPr/>
            </a:pPr>
            <a:r>
              <a:rPr lang="en-GB" sz="1100" dirty="0">
                <a:solidFill>
                  <a:srgbClr val="FFFFFF">
                    <a:lumMod val="50000"/>
                  </a:srgbClr>
                </a:solidFill>
              </a:rPr>
              <a:t>Email: </a:t>
            </a:r>
            <a:r>
              <a:rPr lang="en-GB" sz="1100" dirty="0">
                <a:solidFill>
                  <a:srgbClr val="000000"/>
                </a:solidFill>
              </a:rPr>
              <a:t>chem291_rjf@barker.edu</a:t>
            </a:r>
          </a:p>
          <a:p>
            <a:pPr marL="119063" indent="-119063">
              <a:spcBef>
                <a:spcPts val="0"/>
              </a:spcBef>
              <a:buClr>
                <a:srgbClr val="FD0000"/>
              </a:buClr>
              <a:defRPr/>
            </a:pPr>
            <a:r>
              <a:rPr lang="en-GB" sz="1100" dirty="0">
                <a:solidFill>
                  <a:srgbClr val="FFFFFF">
                    <a:lumMod val="50000"/>
                  </a:srgbClr>
                </a:solidFill>
              </a:rPr>
              <a:t>Address: </a:t>
            </a:r>
          </a:p>
          <a:p>
            <a:pPr marL="119063" indent="-119063">
              <a:spcBef>
                <a:spcPts val="0"/>
              </a:spcBef>
              <a:buClr>
                <a:srgbClr val="FD0000"/>
              </a:buClr>
              <a:defRPr/>
            </a:pPr>
            <a:r>
              <a:rPr lang="en-GB" sz="1100" dirty="0">
                <a:solidFill>
                  <a:srgbClr val="000000"/>
                </a:solidFill>
              </a:rPr>
              <a:t>9407 Main Street</a:t>
            </a:r>
          </a:p>
          <a:p>
            <a:pPr marL="119063" indent="-119063">
              <a:spcBef>
                <a:spcPts val="0"/>
              </a:spcBef>
              <a:buClr>
                <a:srgbClr val="FD0000"/>
              </a:buClr>
              <a:defRPr/>
            </a:pPr>
            <a:r>
              <a:rPr lang="en-GB" sz="1100" dirty="0">
                <a:solidFill>
                  <a:srgbClr val="000000"/>
                </a:solidFill>
              </a:rPr>
              <a:t>Fairfax</a:t>
            </a:r>
          </a:p>
          <a:p>
            <a:pPr marL="119063" indent="-119063">
              <a:spcBef>
                <a:spcPts val="0"/>
              </a:spcBef>
              <a:buClr>
                <a:srgbClr val="FD0000"/>
              </a:buClr>
              <a:defRPr/>
            </a:pPr>
            <a:r>
              <a:rPr lang="en-GB" sz="1100" dirty="0">
                <a:solidFill>
                  <a:srgbClr val="000000"/>
                </a:solidFill>
              </a:rPr>
              <a:t>VA</a:t>
            </a:r>
          </a:p>
          <a:p>
            <a:pPr marL="119063" indent="-119063">
              <a:spcBef>
                <a:spcPts val="0"/>
              </a:spcBef>
              <a:buClr>
                <a:srgbClr val="FD0000"/>
              </a:buClr>
              <a:defRPr/>
            </a:pPr>
            <a:r>
              <a:rPr lang="en-GB" sz="1100" dirty="0">
                <a:solidFill>
                  <a:srgbClr val="000000"/>
                </a:solidFill>
              </a:rPr>
              <a:t>22031-4001</a:t>
            </a:r>
          </a:p>
        </p:txBody>
      </p:sp>
      <p:sp>
        <p:nvSpPr>
          <p:cNvPr id="28" name="Rounded Rectangle 27"/>
          <p:cNvSpPr/>
          <p:nvPr/>
        </p:nvSpPr>
        <p:spPr bwMode="auto">
          <a:xfrm>
            <a:off x="3235325" y="3619500"/>
            <a:ext cx="2555875" cy="2349500"/>
          </a:xfrm>
          <a:prstGeom prst="roundRect">
            <a:avLst/>
          </a:prstGeom>
          <a:solidFill>
            <a:srgbClr val="FFC000">
              <a:alpha val="20000"/>
            </a:srgbClr>
          </a:solidFill>
          <a:ln w="25400" cap="flat" cmpd="sng" algn="ctr">
            <a:solidFill>
              <a:srgbClr val="FFC000"/>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Title: </a:t>
            </a:r>
            <a:r>
              <a:rPr lang="en-GB" sz="1100" dirty="0">
                <a:solidFill>
                  <a:srgbClr val="000000"/>
                </a:solidFill>
              </a:rPr>
              <a:t>Dr</a:t>
            </a:r>
          </a:p>
          <a:p>
            <a:pPr marL="119063" indent="-119063">
              <a:spcBef>
                <a:spcPts val="0"/>
              </a:spcBef>
              <a:buClr>
                <a:srgbClr val="FD0000"/>
              </a:buClr>
              <a:defRPr/>
            </a:pPr>
            <a:r>
              <a:rPr lang="en-GB" sz="1100" dirty="0">
                <a:solidFill>
                  <a:srgbClr val="FFFFFF">
                    <a:lumMod val="50000"/>
                  </a:srgbClr>
                </a:solidFill>
              </a:rPr>
              <a:t>First: </a:t>
            </a:r>
            <a:r>
              <a:rPr lang="en-GB" sz="1100" dirty="0">
                <a:solidFill>
                  <a:srgbClr val="000000"/>
                </a:solidFill>
              </a:rPr>
              <a:t>Robert</a:t>
            </a:r>
          </a:p>
          <a:p>
            <a:pPr marL="119063" indent="-119063">
              <a:spcBef>
                <a:spcPts val="0"/>
              </a:spcBef>
              <a:buClr>
                <a:srgbClr val="FD0000"/>
              </a:buClr>
              <a:defRPr/>
            </a:pPr>
            <a:r>
              <a:rPr lang="en-GB" sz="1100" dirty="0">
                <a:solidFill>
                  <a:srgbClr val="FFFFFF">
                    <a:lumMod val="50000"/>
                  </a:srgbClr>
                </a:solidFill>
              </a:rPr>
              <a:t>Last: </a:t>
            </a:r>
            <a:r>
              <a:rPr lang="en-GB" sz="1100" dirty="0">
                <a:solidFill>
                  <a:srgbClr val="000000"/>
                </a:solidFill>
              </a:rPr>
              <a:t>Fulmar</a:t>
            </a:r>
          </a:p>
          <a:p>
            <a:pPr marL="119063" indent="-119063">
              <a:spcBef>
                <a:spcPts val="0"/>
              </a:spcBef>
              <a:buClr>
                <a:srgbClr val="FD0000"/>
              </a:buClr>
              <a:defRPr/>
            </a:pPr>
            <a:r>
              <a:rPr lang="en-GB" sz="1100" dirty="0">
                <a:solidFill>
                  <a:srgbClr val="FFFFFF">
                    <a:lumMod val="50000"/>
                  </a:srgbClr>
                </a:solidFill>
              </a:rPr>
              <a:t>Gender: </a:t>
            </a:r>
            <a:r>
              <a:rPr lang="en-GB" sz="1100" dirty="0">
                <a:solidFill>
                  <a:srgbClr val="000000"/>
                </a:solidFill>
              </a:rPr>
              <a:t>Male</a:t>
            </a:r>
          </a:p>
          <a:p>
            <a:pPr marL="119063" indent="-119063">
              <a:spcBef>
                <a:spcPts val="0"/>
              </a:spcBef>
              <a:buClr>
                <a:srgbClr val="FD0000"/>
              </a:buClr>
              <a:defRPr/>
            </a:pPr>
            <a:r>
              <a:rPr lang="en-GB" sz="1100" dirty="0">
                <a:solidFill>
                  <a:srgbClr val="FFFFFF">
                    <a:lumMod val="50000"/>
                  </a:srgbClr>
                </a:solidFill>
              </a:rPr>
              <a:t>DoB: </a:t>
            </a:r>
            <a:r>
              <a:rPr lang="en-GB" sz="1100" dirty="0">
                <a:solidFill>
                  <a:srgbClr val="000000"/>
                </a:solidFill>
              </a:rPr>
              <a:t>12/05/1978</a:t>
            </a:r>
          </a:p>
          <a:p>
            <a:pPr marL="119063" indent="-119063">
              <a:spcBef>
                <a:spcPts val="0"/>
              </a:spcBef>
              <a:buClr>
                <a:srgbClr val="FD0000"/>
              </a:buClr>
              <a:defRPr/>
            </a:pPr>
            <a:r>
              <a:rPr lang="en-GB" sz="1100" dirty="0">
                <a:solidFill>
                  <a:srgbClr val="FFFFFF">
                    <a:lumMod val="50000"/>
                  </a:srgbClr>
                </a:solidFill>
              </a:rPr>
              <a:t>Email: </a:t>
            </a:r>
            <a:r>
              <a:rPr lang="en-GB" sz="1100" dirty="0">
                <a:solidFill>
                  <a:srgbClr val="000000"/>
                </a:solidFill>
              </a:rPr>
              <a:t>chem291_rjf@barker.edu</a:t>
            </a:r>
          </a:p>
          <a:p>
            <a:pPr marL="119063" indent="-119063">
              <a:spcBef>
                <a:spcPts val="0"/>
              </a:spcBef>
              <a:buClr>
                <a:srgbClr val="FD0000"/>
              </a:buClr>
              <a:defRPr/>
            </a:pPr>
            <a:r>
              <a:rPr lang="en-GB" sz="1100" dirty="0">
                <a:solidFill>
                  <a:srgbClr val="FFFFFF">
                    <a:lumMod val="50000"/>
                  </a:srgbClr>
                </a:solidFill>
              </a:rPr>
              <a:t>Phone: </a:t>
            </a:r>
            <a:r>
              <a:rPr lang="en-GB" sz="1100" dirty="0">
                <a:solidFill>
                  <a:srgbClr val="000000"/>
                </a:solidFill>
              </a:rPr>
              <a:t>555-120-1329</a:t>
            </a:r>
          </a:p>
          <a:p>
            <a:pPr marL="119063" indent="-119063">
              <a:spcBef>
                <a:spcPts val="0"/>
              </a:spcBef>
              <a:buClr>
                <a:srgbClr val="FD0000"/>
              </a:buClr>
              <a:defRPr/>
            </a:pPr>
            <a:r>
              <a:rPr lang="en-GB" sz="1100" dirty="0">
                <a:solidFill>
                  <a:srgbClr val="FFFFFF">
                    <a:lumMod val="50000"/>
                  </a:srgbClr>
                </a:solidFill>
              </a:rPr>
              <a:t>Address: </a:t>
            </a:r>
          </a:p>
          <a:p>
            <a:pPr marL="119063" indent="-119063">
              <a:spcBef>
                <a:spcPts val="0"/>
              </a:spcBef>
              <a:buClr>
                <a:srgbClr val="FD0000"/>
              </a:buClr>
              <a:defRPr/>
            </a:pPr>
            <a:r>
              <a:rPr lang="en-GB" sz="1100" dirty="0">
                <a:solidFill>
                  <a:srgbClr val="000000"/>
                </a:solidFill>
              </a:rPr>
              <a:t>9407 Main St</a:t>
            </a:r>
          </a:p>
          <a:p>
            <a:pPr marL="119063" indent="-119063">
              <a:spcBef>
                <a:spcPts val="0"/>
              </a:spcBef>
              <a:buClr>
                <a:srgbClr val="FD0000"/>
              </a:buClr>
              <a:defRPr/>
            </a:pPr>
            <a:r>
              <a:rPr lang="en-GB" sz="1100" dirty="0">
                <a:solidFill>
                  <a:srgbClr val="000000"/>
                </a:solidFill>
              </a:rPr>
              <a:t>Fairfax</a:t>
            </a:r>
          </a:p>
          <a:p>
            <a:pPr marL="119063" indent="-119063">
              <a:spcBef>
                <a:spcPts val="0"/>
              </a:spcBef>
              <a:buClr>
                <a:srgbClr val="FD0000"/>
              </a:buClr>
              <a:defRPr/>
            </a:pPr>
            <a:r>
              <a:rPr lang="en-GB" sz="1100" dirty="0">
                <a:solidFill>
                  <a:srgbClr val="000000"/>
                </a:solidFill>
              </a:rPr>
              <a:t>VA</a:t>
            </a:r>
          </a:p>
          <a:p>
            <a:pPr marL="119063" indent="-119063">
              <a:spcBef>
                <a:spcPts val="0"/>
              </a:spcBef>
              <a:buClr>
                <a:srgbClr val="FD0000"/>
              </a:buClr>
              <a:defRPr/>
            </a:pPr>
            <a:r>
              <a:rPr lang="en-GB" sz="1100" dirty="0">
                <a:solidFill>
                  <a:srgbClr val="000000"/>
                </a:solidFill>
              </a:rPr>
              <a:t>22031-4001</a:t>
            </a:r>
          </a:p>
        </p:txBody>
      </p:sp>
      <p:cxnSp>
        <p:nvCxnSpPr>
          <p:cNvPr id="113671" name="Straight Arrow Connector 33"/>
          <p:cNvCxnSpPr>
            <a:cxnSpLocks noChangeShapeType="1"/>
            <a:stCxn id="11" idx="3"/>
          </p:cNvCxnSpPr>
          <p:nvPr/>
        </p:nvCxnSpPr>
        <p:spPr bwMode="auto">
          <a:xfrm>
            <a:off x="2752725" y="2709863"/>
            <a:ext cx="1290638" cy="12700"/>
          </a:xfrm>
          <a:prstGeom prst="straightConnector1">
            <a:avLst/>
          </a:prstGeom>
          <a:noFill/>
          <a:ln w="57150" algn="ctr">
            <a:solidFill>
              <a:schemeClr val="tx2"/>
            </a:solidFill>
            <a:round/>
            <a:headEnd/>
            <a:tailEnd type="triangle" w="med" len="med"/>
          </a:ln>
        </p:spPr>
      </p:cxnSp>
      <p:cxnSp>
        <p:nvCxnSpPr>
          <p:cNvPr id="113672" name="Straight Arrow Connector 41"/>
          <p:cNvCxnSpPr>
            <a:cxnSpLocks noChangeShapeType="1"/>
            <a:stCxn id="25" idx="2"/>
          </p:cNvCxnSpPr>
          <p:nvPr/>
        </p:nvCxnSpPr>
        <p:spPr bwMode="auto">
          <a:xfrm rot="16200000" flipH="1">
            <a:off x="4302919" y="2043907"/>
            <a:ext cx="428625" cy="7937"/>
          </a:xfrm>
          <a:prstGeom prst="straightConnector1">
            <a:avLst/>
          </a:prstGeom>
          <a:noFill/>
          <a:ln w="57150" algn="ctr">
            <a:solidFill>
              <a:schemeClr val="tx2"/>
            </a:solidFill>
            <a:round/>
            <a:headEnd/>
            <a:tailEnd type="triangle" w="med" len="med"/>
          </a:ln>
        </p:spPr>
      </p:cxnSp>
      <p:cxnSp>
        <p:nvCxnSpPr>
          <p:cNvPr id="113673" name="Straight Arrow Connector 44"/>
          <p:cNvCxnSpPr>
            <a:cxnSpLocks noChangeShapeType="1"/>
            <a:stCxn id="27" idx="1"/>
          </p:cNvCxnSpPr>
          <p:nvPr/>
        </p:nvCxnSpPr>
        <p:spPr bwMode="auto">
          <a:xfrm rot="10800000" flipV="1">
            <a:off x="5000625" y="2720975"/>
            <a:ext cx="1169988" cy="1588"/>
          </a:xfrm>
          <a:prstGeom prst="straightConnector1">
            <a:avLst/>
          </a:prstGeom>
          <a:noFill/>
          <a:ln w="57150" algn="ctr">
            <a:solidFill>
              <a:schemeClr val="tx2"/>
            </a:solidFill>
            <a:round/>
            <a:headEnd/>
            <a:tailEnd type="triangle" w="med" len="med"/>
          </a:ln>
        </p:spPr>
      </p:cxnSp>
      <p:cxnSp>
        <p:nvCxnSpPr>
          <p:cNvPr id="113674" name="Straight Arrow Connector 47"/>
          <p:cNvCxnSpPr>
            <a:cxnSpLocks noChangeShapeType="1"/>
            <a:endCxn id="28" idx="0"/>
          </p:cNvCxnSpPr>
          <p:nvPr/>
        </p:nvCxnSpPr>
        <p:spPr bwMode="auto">
          <a:xfrm rot="5400000">
            <a:off x="4299745" y="3396456"/>
            <a:ext cx="436562" cy="9525"/>
          </a:xfrm>
          <a:prstGeom prst="straightConnector1">
            <a:avLst/>
          </a:prstGeom>
          <a:noFill/>
          <a:ln w="57150" algn="ctr">
            <a:solidFill>
              <a:schemeClr val="tx2"/>
            </a:solidFill>
            <a:round/>
            <a:headEnd/>
            <a:tailEnd type="triangle" w="med" len="med"/>
          </a:ln>
        </p:spPr>
      </p:cxnSp>
      <p:pic>
        <p:nvPicPr>
          <p:cNvPr id="113675" name="Picture 3"/>
          <p:cNvPicPr>
            <a:picLocks noChangeAspect="1" noChangeArrowheads="1"/>
          </p:cNvPicPr>
          <p:nvPr/>
        </p:nvPicPr>
        <p:blipFill>
          <a:blip r:embed="rId3" cstate="print"/>
          <a:srcRect/>
          <a:stretch>
            <a:fillRect/>
          </a:stretch>
        </p:blipFill>
        <p:spPr bwMode="auto">
          <a:xfrm>
            <a:off x="4043363" y="2262188"/>
            <a:ext cx="957262" cy="920750"/>
          </a:xfrm>
          <a:prstGeom prst="rect">
            <a:avLst/>
          </a:prstGeom>
          <a:noFill/>
          <a:ln w="9525">
            <a:noFill/>
            <a:miter lim="800000"/>
            <a:headEnd/>
            <a:tailEnd/>
          </a:ln>
        </p:spPr>
      </p:pic>
      <p:sp>
        <p:nvSpPr>
          <p:cNvPr id="121" name="AutoShape 13"/>
          <p:cNvSpPr>
            <a:spLocks noChangeArrowheads="1"/>
          </p:cNvSpPr>
          <p:nvPr/>
        </p:nvSpPr>
        <p:spPr bwMode="auto">
          <a:xfrm>
            <a:off x="133350" y="4171950"/>
            <a:ext cx="2886075" cy="1800225"/>
          </a:xfrm>
          <a:prstGeom prst="roundRect">
            <a:avLst>
              <a:gd name="adj" fmla="val 5343"/>
            </a:avLst>
          </a:prstGeom>
          <a:gradFill rotWithShape="1">
            <a:gsLst>
              <a:gs pos="0">
                <a:srgbClr val="C0C0C0"/>
              </a:gs>
              <a:gs pos="100000">
                <a:srgbClr val="C0C0C0">
                  <a:gamma/>
                  <a:tint val="0"/>
                  <a:invGamma/>
                </a:srgbClr>
              </a:gs>
            </a:gsLst>
            <a:lin ang="5400000" scaled="1"/>
          </a:gradFill>
          <a:ln w="9525">
            <a:solidFill>
              <a:schemeClr val="tx1"/>
            </a:solidFill>
            <a:round/>
            <a:headEnd/>
            <a:tailEnd/>
          </a:ln>
          <a:effectLst>
            <a:outerShdw dist="89803" dir="2700000" algn="ctr" rotWithShape="0">
              <a:schemeClr val="bg2"/>
            </a:outerShdw>
          </a:effectLst>
        </p:spPr>
        <p:txBody>
          <a:bodyPr/>
          <a:lstStyle/>
          <a:p>
            <a:pPr>
              <a:buClr>
                <a:srgbClr val="FD0000"/>
              </a:buClr>
              <a:defRPr/>
            </a:pPr>
            <a:r>
              <a:rPr lang="en-GB" dirty="0">
                <a:solidFill>
                  <a:srgbClr val="000000"/>
                </a:solidFill>
                <a:latin typeface="Trebuchet MS" pitchFamily="34" charset="0"/>
              </a:rPr>
              <a:t>Match &amp; Merge data from disparate sources</a:t>
            </a:r>
          </a:p>
          <a:p>
            <a:pPr>
              <a:buClr>
                <a:srgbClr val="FD0000"/>
              </a:buClr>
              <a:defRPr/>
            </a:pPr>
            <a:r>
              <a:rPr lang="en-GB" dirty="0">
                <a:solidFill>
                  <a:srgbClr val="000000"/>
                </a:solidFill>
                <a:latin typeface="Trebuchet MS" pitchFamily="34" charset="0"/>
              </a:rPr>
              <a:t>Create the ‘best’ record</a:t>
            </a:r>
          </a:p>
        </p:txBody>
      </p:sp>
      <p:sp>
        <p:nvSpPr>
          <p:cNvPr id="122" name="AutoShape 13"/>
          <p:cNvSpPr>
            <a:spLocks noChangeArrowheads="1"/>
          </p:cNvSpPr>
          <p:nvPr/>
        </p:nvSpPr>
        <p:spPr bwMode="auto">
          <a:xfrm>
            <a:off x="6038850" y="4572000"/>
            <a:ext cx="2892499" cy="1329070"/>
          </a:xfrm>
          <a:prstGeom prst="roundRect">
            <a:avLst>
              <a:gd name="adj" fmla="val 5343"/>
            </a:avLst>
          </a:prstGeom>
          <a:gradFill rotWithShape="1">
            <a:gsLst>
              <a:gs pos="0">
                <a:srgbClr val="C0C0C0"/>
              </a:gs>
              <a:gs pos="100000">
                <a:srgbClr val="C0C0C0">
                  <a:gamma/>
                  <a:tint val="0"/>
                  <a:invGamma/>
                </a:srgbClr>
              </a:gs>
            </a:gsLst>
            <a:lin ang="5400000" scaled="1"/>
          </a:gradFill>
          <a:ln w="9525">
            <a:solidFill>
              <a:schemeClr val="tx1"/>
            </a:solidFill>
            <a:round/>
            <a:headEnd/>
            <a:tailEnd/>
          </a:ln>
          <a:effectLst>
            <a:outerShdw dist="89803" dir="2700000" algn="ctr" rotWithShape="0">
              <a:schemeClr val="bg2"/>
            </a:outerShdw>
          </a:effectLst>
        </p:spPr>
        <p:txBody>
          <a:bodyPr/>
          <a:lstStyle/>
          <a:p>
            <a:pPr>
              <a:buClr>
                <a:srgbClr val="FD0000"/>
              </a:buClr>
              <a:defRPr/>
            </a:pPr>
            <a:r>
              <a:rPr lang="en-GB" dirty="0">
                <a:solidFill>
                  <a:srgbClr val="000000"/>
                </a:solidFill>
                <a:latin typeface="Trebuchet MS" pitchFamily="34" charset="0"/>
              </a:rPr>
              <a:t>Match Individuals</a:t>
            </a:r>
          </a:p>
          <a:p>
            <a:pPr>
              <a:buClr>
                <a:srgbClr val="FD0000"/>
              </a:buClr>
              <a:defRPr/>
            </a:pPr>
            <a:r>
              <a:rPr lang="en-GB" dirty="0">
                <a:solidFill>
                  <a:srgbClr val="000000"/>
                </a:solidFill>
                <a:latin typeface="Trebuchet MS" pitchFamily="34" charset="0"/>
              </a:rPr>
              <a:t>Match Households</a:t>
            </a:r>
          </a:p>
          <a:p>
            <a:pPr>
              <a:buClr>
                <a:srgbClr val="FD0000"/>
              </a:buClr>
              <a:defRPr/>
            </a:pPr>
            <a:r>
              <a:rPr lang="en-GB" dirty="0">
                <a:solidFill>
                  <a:srgbClr val="000000"/>
                </a:solidFill>
                <a:latin typeface="Trebuchet MS" pitchFamily="34" charset="0"/>
              </a:rPr>
              <a:t>Match Businesses</a:t>
            </a:r>
          </a:p>
        </p:txBody>
      </p:sp>
    </p:spTree>
  </p:cSld>
  <p:clrMapOvr>
    <a:masterClrMapping/>
  </p:clrMapOvr>
  <p:transition spd="med">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smtClean="0"/>
              <a:t>Match Review</a:t>
            </a:r>
          </a:p>
        </p:txBody>
      </p:sp>
      <p:sp>
        <p:nvSpPr>
          <p:cNvPr id="13315" name="Rectangle 3"/>
          <p:cNvSpPr>
            <a:spLocks noGrp="1" noChangeArrowheads="1"/>
          </p:cNvSpPr>
          <p:nvPr>
            <p:ph type="body" idx="1"/>
          </p:nvPr>
        </p:nvSpPr>
        <p:spPr>
          <a:xfrm>
            <a:off x="854075" y="1012825"/>
            <a:ext cx="7537450" cy="4343400"/>
          </a:xfrm>
        </p:spPr>
        <p:txBody>
          <a:bodyPr/>
          <a:lstStyle/>
          <a:p>
            <a:r>
              <a:rPr lang="en-GB" smtClean="0"/>
              <a:t>Independent End User Review of Matches</a:t>
            </a:r>
          </a:p>
        </p:txBody>
      </p:sp>
      <p:pic>
        <p:nvPicPr>
          <p:cNvPr id="13316" name="Picture 6" descr="MatchingForDirectories2"/>
          <p:cNvPicPr>
            <a:picLocks noChangeAspect="1" noChangeArrowheads="1"/>
          </p:cNvPicPr>
          <p:nvPr/>
        </p:nvPicPr>
        <p:blipFill>
          <a:blip r:embed="rId2" cstate="print"/>
          <a:srcRect/>
          <a:stretch>
            <a:fillRect/>
          </a:stretch>
        </p:blipFill>
        <p:spPr bwMode="auto">
          <a:xfrm>
            <a:off x="4987925" y="1485900"/>
            <a:ext cx="2403475" cy="2011363"/>
          </a:xfrm>
          <a:prstGeom prst="rect">
            <a:avLst/>
          </a:prstGeom>
          <a:noFill/>
          <a:ln w="9525">
            <a:noFill/>
            <a:miter lim="800000"/>
            <a:headEnd/>
            <a:tailEnd/>
          </a:ln>
        </p:spPr>
      </p:pic>
      <p:sp>
        <p:nvSpPr>
          <p:cNvPr id="19" name="Right Arrow 18"/>
          <p:cNvSpPr/>
          <p:nvPr/>
        </p:nvSpPr>
        <p:spPr>
          <a:xfrm>
            <a:off x="4287838" y="2224088"/>
            <a:ext cx="365125" cy="441325"/>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algn="l">
              <a:lnSpc>
                <a:spcPct val="100000"/>
              </a:lnSpc>
              <a:spcBef>
                <a:spcPct val="0"/>
              </a:spcBef>
              <a:buClrTx/>
              <a:defRPr/>
            </a:pPr>
            <a:endParaRPr lang="en-US" sz="1600" b="0" dirty="0" err="1">
              <a:solidFill>
                <a:srgbClr val="000000"/>
              </a:solidFill>
              <a:cs typeface="Arial" pitchFamily="34" charset="0"/>
            </a:endParaRPr>
          </a:p>
        </p:txBody>
      </p:sp>
      <p:pic>
        <p:nvPicPr>
          <p:cNvPr id="13318" name="Picture 9"/>
          <p:cNvPicPr>
            <a:picLocks noChangeAspect="1" noChangeArrowheads="1"/>
          </p:cNvPicPr>
          <p:nvPr/>
        </p:nvPicPr>
        <p:blipFill>
          <a:blip r:embed="rId3" cstate="print"/>
          <a:srcRect/>
          <a:stretch>
            <a:fillRect/>
          </a:stretch>
        </p:blipFill>
        <p:spPr bwMode="auto">
          <a:xfrm>
            <a:off x="609600" y="3992563"/>
            <a:ext cx="5595938" cy="760412"/>
          </a:xfrm>
          <a:prstGeom prst="rect">
            <a:avLst/>
          </a:prstGeom>
          <a:noFill/>
          <a:ln w="9525" algn="ctr">
            <a:noFill/>
            <a:miter lim="800000"/>
            <a:headEnd/>
            <a:tailEnd/>
          </a:ln>
        </p:spPr>
      </p:pic>
      <p:sp>
        <p:nvSpPr>
          <p:cNvPr id="13319" name="Right Arrow 18"/>
          <p:cNvSpPr>
            <a:spLocks noChangeArrowheads="1"/>
          </p:cNvSpPr>
          <p:nvPr/>
        </p:nvSpPr>
        <p:spPr bwMode="auto">
          <a:xfrm rot="5400000">
            <a:off x="4933156" y="3501232"/>
            <a:ext cx="333375" cy="496888"/>
          </a:xfrm>
          <a:prstGeom prst="rightArrow">
            <a:avLst>
              <a:gd name="adj1" fmla="val 50000"/>
              <a:gd name="adj2" fmla="val 50000"/>
            </a:avLst>
          </a:prstGeom>
          <a:solidFill>
            <a:schemeClr val="tx2"/>
          </a:solidFill>
          <a:ln w="25400" algn="ctr">
            <a:noFill/>
            <a:miter lim="800000"/>
            <a:headEnd/>
            <a:tailEnd/>
          </a:ln>
        </p:spPr>
        <p:txBody>
          <a:bodyPr rot="10800000" vert="eaVert" lIns="0" tIns="0" rIns="0" bIns="0"/>
          <a:lstStyle/>
          <a:p>
            <a:pPr algn="l">
              <a:lnSpc>
                <a:spcPct val="100000"/>
              </a:lnSpc>
              <a:spcBef>
                <a:spcPct val="0"/>
              </a:spcBef>
              <a:buClrTx/>
            </a:pPr>
            <a:endParaRPr lang="en-US" sz="1600" b="0" smtClean="0">
              <a:solidFill>
                <a:srgbClr val="000000"/>
              </a:solidFill>
              <a:latin typeface="Arial" charset="0"/>
              <a:ea typeface="ＭＳ Ｐゴシック" pitchFamily="34" charset="-128"/>
              <a:cs typeface="Arial" charset="0"/>
            </a:endParaRPr>
          </a:p>
        </p:txBody>
      </p:sp>
      <p:sp>
        <p:nvSpPr>
          <p:cNvPr id="13320" name="Text Box 11"/>
          <p:cNvSpPr txBox="1">
            <a:spLocks noChangeArrowheads="1"/>
          </p:cNvSpPr>
          <p:nvPr/>
        </p:nvSpPr>
        <p:spPr bwMode="auto">
          <a:xfrm>
            <a:off x="696913" y="5322888"/>
            <a:ext cx="6116637" cy="793750"/>
          </a:xfrm>
          <a:prstGeom prst="rect">
            <a:avLst/>
          </a:prstGeom>
          <a:noFill/>
          <a:ln w="9525" algn="ctr">
            <a:noFill/>
            <a:miter lim="800000"/>
            <a:headEnd/>
            <a:tailEnd/>
          </a:ln>
        </p:spPr>
        <p:txBody>
          <a:bodyPr lIns="0" tIns="0" rIns="0" bIns="0"/>
          <a:lstStyle/>
          <a:p>
            <a:pPr marL="227013" indent="-227013" algn="l" eaLnBrk="0" hangingPunct="0">
              <a:lnSpc>
                <a:spcPct val="100000"/>
              </a:lnSpc>
              <a:spcBef>
                <a:spcPct val="20000"/>
              </a:spcBef>
              <a:buClr>
                <a:srgbClr val="FF0000"/>
              </a:buClr>
              <a:buFont typeface="Times" pitchFamily="18" charset="0"/>
              <a:buChar char="•"/>
            </a:pPr>
            <a:r>
              <a:rPr lang="en-GB" sz="1600" b="0" smtClean="0">
                <a:solidFill>
                  <a:srgbClr val="000000"/>
                </a:solidFill>
                <a:latin typeface="Arial" charset="0"/>
                <a:ea typeface="ＭＳ Ｐゴシック" pitchFamily="34" charset="-128"/>
                <a:cs typeface="Arial" pitchFamily="34" charset="0"/>
              </a:rPr>
              <a:t>Configurable Decision Workflow</a:t>
            </a:r>
          </a:p>
          <a:p>
            <a:pPr marL="227013" indent="-227013" algn="l" eaLnBrk="0" hangingPunct="0">
              <a:lnSpc>
                <a:spcPct val="100000"/>
              </a:lnSpc>
              <a:spcBef>
                <a:spcPct val="20000"/>
              </a:spcBef>
              <a:buClr>
                <a:srgbClr val="FF0000"/>
              </a:buClr>
              <a:buFont typeface="Times" pitchFamily="18" charset="0"/>
              <a:buChar char="•"/>
            </a:pPr>
            <a:r>
              <a:rPr lang="en-GB" sz="1600" b="0" smtClean="0">
                <a:solidFill>
                  <a:srgbClr val="000000"/>
                </a:solidFill>
                <a:latin typeface="Arial" charset="0"/>
                <a:ea typeface="ＭＳ Ｐゴシック" pitchFamily="34" charset="-128"/>
                <a:cs typeface="Arial" pitchFamily="34" charset="0"/>
              </a:rPr>
              <a:t>Full Audit Trail and Comments</a:t>
            </a:r>
          </a:p>
          <a:p>
            <a:pPr marL="227013" indent="-227013" algn="l" eaLnBrk="0" hangingPunct="0">
              <a:lnSpc>
                <a:spcPct val="100000"/>
              </a:lnSpc>
              <a:spcBef>
                <a:spcPct val="20000"/>
              </a:spcBef>
              <a:buClr>
                <a:srgbClr val="FF0000"/>
              </a:buClr>
              <a:buFont typeface="Times" pitchFamily="18" charset="0"/>
              <a:buChar char="•"/>
            </a:pPr>
            <a:r>
              <a:rPr lang="en-GB" sz="1600" b="0" smtClean="0">
                <a:solidFill>
                  <a:srgbClr val="000000"/>
                </a:solidFill>
                <a:latin typeface="Arial" charset="0"/>
                <a:ea typeface="ＭＳ Ｐゴシック" pitchFamily="34" charset="-128"/>
                <a:cs typeface="Arial" pitchFamily="34" charset="0"/>
              </a:rPr>
              <a:t>Match / No Match Decisions Remembered</a:t>
            </a:r>
          </a:p>
        </p:txBody>
      </p:sp>
      <p:pic>
        <p:nvPicPr>
          <p:cNvPr id="13321" name="Picture 12"/>
          <p:cNvPicPr>
            <a:picLocks noChangeAspect="1" noChangeArrowheads="1"/>
          </p:cNvPicPr>
          <p:nvPr/>
        </p:nvPicPr>
        <p:blipFill>
          <a:blip r:embed="rId4" cstate="print"/>
          <a:srcRect/>
          <a:stretch>
            <a:fillRect/>
          </a:stretch>
        </p:blipFill>
        <p:spPr bwMode="auto">
          <a:xfrm>
            <a:off x="6615113" y="4238625"/>
            <a:ext cx="2357437" cy="1873250"/>
          </a:xfrm>
          <a:prstGeom prst="rect">
            <a:avLst/>
          </a:prstGeom>
          <a:noFill/>
          <a:ln w="9525" algn="ctr">
            <a:noFill/>
            <a:miter lim="800000"/>
            <a:headEnd/>
            <a:tailEnd/>
          </a:ln>
        </p:spPr>
      </p:pic>
      <p:sp>
        <p:nvSpPr>
          <p:cNvPr id="3" name="Right Arrow 18"/>
          <p:cNvSpPr/>
          <p:nvPr/>
        </p:nvSpPr>
        <p:spPr>
          <a:xfrm>
            <a:off x="6262688" y="4349750"/>
            <a:ext cx="333375" cy="496888"/>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algn="l">
              <a:lnSpc>
                <a:spcPct val="100000"/>
              </a:lnSpc>
              <a:spcBef>
                <a:spcPct val="0"/>
              </a:spcBef>
              <a:buClrTx/>
              <a:defRPr/>
            </a:pPr>
            <a:endParaRPr lang="en-US" sz="1600" b="0" dirty="0" err="1">
              <a:solidFill>
                <a:srgbClr val="000000"/>
              </a:solidFill>
              <a:cs typeface="Arial" pitchFamily="34" charset="0"/>
            </a:endParaRPr>
          </a:p>
        </p:txBody>
      </p:sp>
      <p:sp>
        <p:nvSpPr>
          <p:cNvPr id="13323" name="Text Box 14"/>
          <p:cNvSpPr txBox="1">
            <a:spLocks noChangeArrowheads="1"/>
          </p:cNvSpPr>
          <p:nvPr/>
        </p:nvSpPr>
        <p:spPr bwMode="auto">
          <a:xfrm>
            <a:off x="1185863" y="3527425"/>
            <a:ext cx="2460625" cy="312738"/>
          </a:xfrm>
          <a:prstGeom prst="rect">
            <a:avLst/>
          </a:prstGeom>
          <a:noFill/>
          <a:ln w="9525" algn="ctr">
            <a:noFill/>
            <a:miter lim="800000"/>
            <a:headEnd/>
            <a:tailEnd/>
          </a:ln>
        </p:spPr>
        <p:txBody>
          <a:bodyPr lIns="92075" tIns="46038" rIns="92075" bIns="46038">
            <a:spAutoFit/>
          </a:bodyPr>
          <a:lstStyle/>
          <a:p>
            <a:pPr marL="119063" indent="-119063">
              <a:buClr>
                <a:srgbClr val="667263"/>
              </a:buClr>
            </a:pPr>
            <a:r>
              <a:rPr lang="en-GB" sz="1600" smtClean="0">
                <a:solidFill>
                  <a:srgbClr val="000000"/>
                </a:solidFill>
                <a:latin typeface="Arial" charset="0"/>
                <a:ea typeface="ＭＳ Ｐゴシック" pitchFamily="34" charset="-128"/>
                <a:cs typeface="Arial" pitchFamily="34" charset="0"/>
              </a:rPr>
              <a:t>Review Overview</a:t>
            </a:r>
          </a:p>
        </p:txBody>
      </p:sp>
      <p:sp>
        <p:nvSpPr>
          <p:cNvPr id="13324" name="Text Box 15"/>
          <p:cNvSpPr txBox="1">
            <a:spLocks noChangeArrowheads="1"/>
          </p:cNvSpPr>
          <p:nvPr/>
        </p:nvSpPr>
        <p:spPr bwMode="auto">
          <a:xfrm>
            <a:off x="7129463" y="2014538"/>
            <a:ext cx="1687512" cy="754062"/>
          </a:xfrm>
          <a:prstGeom prst="rect">
            <a:avLst/>
          </a:prstGeom>
          <a:noFill/>
          <a:ln w="9525" algn="ctr">
            <a:noFill/>
            <a:miter lim="800000"/>
            <a:headEnd/>
            <a:tailEnd/>
          </a:ln>
        </p:spPr>
        <p:txBody>
          <a:bodyPr lIns="92075" tIns="46038" rIns="92075" bIns="46038">
            <a:spAutoFit/>
          </a:bodyPr>
          <a:lstStyle/>
          <a:p>
            <a:pPr marL="119063" indent="-119063">
              <a:buClr>
                <a:srgbClr val="667263"/>
              </a:buClr>
            </a:pPr>
            <a:r>
              <a:rPr lang="en-GB" sz="1600" smtClean="0">
                <a:solidFill>
                  <a:srgbClr val="000000"/>
                </a:solidFill>
                <a:latin typeface="Arial" charset="0"/>
                <a:ea typeface="ＭＳ Ｐゴシック" pitchFamily="34" charset="-128"/>
                <a:cs typeface="Arial" pitchFamily="34" charset="0"/>
              </a:rPr>
              <a:t>Review Matching Records</a:t>
            </a:r>
          </a:p>
        </p:txBody>
      </p:sp>
      <p:sp>
        <p:nvSpPr>
          <p:cNvPr id="13325" name="Text Box 16"/>
          <p:cNvSpPr txBox="1">
            <a:spLocks noChangeArrowheads="1"/>
          </p:cNvSpPr>
          <p:nvPr/>
        </p:nvSpPr>
        <p:spPr bwMode="auto">
          <a:xfrm>
            <a:off x="1762125" y="4800600"/>
            <a:ext cx="2460625" cy="312738"/>
          </a:xfrm>
          <a:prstGeom prst="rect">
            <a:avLst/>
          </a:prstGeom>
          <a:noFill/>
          <a:ln w="9525" algn="ctr">
            <a:noFill/>
            <a:miter lim="800000"/>
            <a:headEnd/>
            <a:tailEnd/>
          </a:ln>
        </p:spPr>
        <p:txBody>
          <a:bodyPr lIns="92075" tIns="46038" rIns="92075" bIns="46038">
            <a:spAutoFit/>
          </a:bodyPr>
          <a:lstStyle/>
          <a:p>
            <a:pPr marL="119063" indent="-119063">
              <a:buClr>
                <a:srgbClr val="667263"/>
              </a:buClr>
            </a:pPr>
            <a:r>
              <a:rPr lang="en-GB" sz="1600" smtClean="0">
                <a:solidFill>
                  <a:srgbClr val="000000"/>
                </a:solidFill>
                <a:latin typeface="Arial" charset="0"/>
                <a:ea typeface="ＭＳ Ｐゴシック" pitchFamily="34" charset="-128"/>
                <a:cs typeface="Arial" pitchFamily="34" charset="0"/>
              </a:rPr>
              <a:t>Manual Decisions</a:t>
            </a:r>
          </a:p>
        </p:txBody>
      </p:sp>
      <p:sp>
        <p:nvSpPr>
          <p:cNvPr id="13326" name="Text Box 17"/>
          <p:cNvSpPr txBox="1">
            <a:spLocks noChangeArrowheads="1"/>
          </p:cNvSpPr>
          <p:nvPr/>
        </p:nvSpPr>
        <p:spPr bwMode="auto">
          <a:xfrm>
            <a:off x="6540500" y="3713163"/>
            <a:ext cx="2460625" cy="533400"/>
          </a:xfrm>
          <a:prstGeom prst="rect">
            <a:avLst/>
          </a:prstGeom>
          <a:noFill/>
          <a:ln w="9525" algn="ctr">
            <a:noFill/>
            <a:miter lim="800000"/>
            <a:headEnd/>
            <a:tailEnd/>
          </a:ln>
        </p:spPr>
        <p:txBody>
          <a:bodyPr lIns="92075" tIns="46038" rIns="92075" bIns="46038">
            <a:spAutoFit/>
          </a:bodyPr>
          <a:lstStyle/>
          <a:p>
            <a:pPr marL="119063" indent="-119063">
              <a:buClr>
                <a:srgbClr val="667263"/>
              </a:buClr>
            </a:pPr>
            <a:r>
              <a:rPr lang="en-GB" sz="1600" smtClean="0">
                <a:solidFill>
                  <a:srgbClr val="000000"/>
                </a:solidFill>
                <a:latin typeface="Arial" charset="0"/>
                <a:ea typeface="ＭＳ Ｐゴシック" pitchFamily="34" charset="-128"/>
                <a:cs typeface="Arial" pitchFamily="34" charset="0"/>
              </a:rPr>
              <a:t>Decision and Comment History</a:t>
            </a:r>
          </a:p>
        </p:txBody>
      </p:sp>
      <p:pic>
        <p:nvPicPr>
          <p:cNvPr id="13327" name="Picture 18" descr="MatchReview"/>
          <p:cNvPicPr>
            <a:picLocks noChangeAspect="1" noChangeArrowheads="1"/>
          </p:cNvPicPr>
          <p:nvPr/>
        </p:nvPicPr>
        <p:blipFill>
          <a:blip r:embed="rId5" cstate="print"/>
          <a:srcRect/>
          <a:stretch>
            <a:fillRect/>
          </a:stretch>
        </p:blipFill>
        <p:spPr bwMode="auto">
          <a:xfrm>
            <a:off x="954088" y="1449388"/>
            <a:ext cx="2868612" cy="1995487"/>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1"/>
          <p:cNvSpPr>
            <a:spLocks noGrp="1" noChangeArrowheads="1"/>
          </p:cNvSpPr>
          <p:nvPr>
            <p:ph type="title" idx="4294967295"/>
          </p:nvPr>
        </p:nvSpPr>
        <p:spPr>
          <a:xfrm>
            <a:off x="889000" y="152403"/>
            <a:ext cx="7581900" cy="941388"/>
          </a:xfrm>
        </p:spPr>
        <p:txBody>
          <a:bodyPr/>
          <a:lstStyle/>
          <a:p>
            <a:r>
              <a:rPr lang="en-US" dirty="0" smtClean="0"/>
              <a:t>Why Does ODI Win?</a:t>
            </a:r>
            <a:endParaRPr lang="en-US" dirty="0" smtClean="0">
              <a:solidFill>
                <a:schemeClr val="accent1"/>
              </a:solidFill>
            </a:endParaRPr>
          </a:p>
        </p:txBody>
      </p:sp>
      <p:sp>
        <p:nvSpPr>
          <p:cNvPr id="5123" name="Rectangle 12"/>
          <p:cNvSpPr>
            <a:spLocks noGrp="1" noChangeArrowheads="1"/>
          </p:cNvSpPr>
          <p:nvPr>
            <p:ph type="body" idx="4294967295"/>
          </p:nvPr>
        </p:nvSpPr>
        <p:spPr>
          <a:xfrm>
            <a:off x="919163" y="1058861"/>
            <a:ext cx="5176838" cy="5037139"/>
          </a:xfrm>
        </p:spPr>
        <p:txBody>
          <a:bodyPr/>
          <a:lstStyle/>
          <a:p>
            <a:pPr>
              <a:buFontTx/>
              <a:buNone/>
            </a:pPr>
            <a:r>
              <a:rPr lang="en-US" sz="1800" b="1" u="sng" dirty="0" smtClean="0">
                <a:solidFill>
                  <a:schemeClr val="accent1"/>
                </a:solidFill>
              </a:rPr>
              <a:t>ODI is Faster</a:t>
            </a:r>
          </a:p>
          <a:p>
            <a:r>
              <a:rPr lang="en-US" sz="1400" dirty="0" smtClean="0"/>
              <a:t>Fastest E-LT Bulk/Batch Performance</a:t>
            </a:r>
          </a:p>
          <a:p>
            <a:r>
              <a:rPr lang="en-US" sz="1400" dirty="0" smtClean="0"/>
              <a:t>Faster Real Time integration (sub-second trickle) with CDC, Replication, and SOA infrastructure</a:t>
            </a:r>
          </a:p>
          <a:p>
            <a:r>
              <a:rPr lang="en-US" sz="1400" dirty="0" smtClean="0"/>
              <a:t>Faster Project Setup, Design and Delivery</a:t>
            </a:r>
            <a:r>
              <a:rPr lang="en-US" sz="1800" dirty="0" smtClean="0"/>
              <a:t/>
            </a:r>
            <a:br>
              <a:rPr lang="en-US" sz="1800" dirty="0" smtClean="0"/>
            </a:br>
            <a:endParaRPr lang="en-US" sz="1800" dirty="0" smtClean="0"/>
          </a:p>
          <a:p>
            <a:pPr>
              <a:buFontTx/>
              <a:buNone/>
            </a:pPr>
            <a:r>
              <a:rPr lang="en-US" sz="1800" b="1" u="sng" dirty="0" smtClean="0">
                <a:solidFill>
                  <a:schemeClr val="accent1"/>
                </a:solidFill>
              </a:rPr>
              <a:t>ODI is Simpler</a:t>
            </a:r>
          </a:p>
          <a:p>
            <a:r>
              <a:rPr lang="en-US" sz="1400" dirty="0" smtClean="0"/>
              <a:t>Simpler Setup, Configuration, Management, and Monitoring</a:t>
            </a:r>
          </a:p>
          <a:p>
            <a:r>
              <a:rPr lang="en-US" sz="1400" dirty="0" smtClean="0"/>
              <a:t>Simpler way to do Mapping using Declarative SQL Interfaces</a:t>
            </a:r>
          </a:p>
          <a:p>
            <a:r>
              <a:rPr lang="en-US" sz="1400" dirty="0" smtClean="0"/>
              <a:t>Simpler Deployment with Fewer Hardware Devices</a:t>
            </a:r>
          </a:p>
          <a:p>
            <a:r>
              <a:rPr lang="en-US" sz="1400" dirty="0" smtClean="0"/>
              <a:t>Simpler extensibility with Knowledge Module code templates</a:t>
            </a:r>
          </a:p>
          <a:p>
            <a:pPr lvl="1"/>
            <a:endParaRPr lang="en-US" sz="1400" dirty="0" smtClean="0"/>
          </a:p>
          <a:p>
            <a:pPr>
              <a:buFontTx/>
              <a:buNone/>
            </a:pPr>
            <a:r>
              <a:rPr lang="en-US" sz="1800" b="1" u="sng" dirty="0" smtClean="0">
                <a:solidFill>
                  <a:schemeClr val="accent1"/>
                </a:solidFill>
              </a:rPr>
              <a:t>ODI is Saves Money (Lower TCO, Higher ROI)</a:t>
            </a:r>
            <a:endParaRPr lang="en-US" sz="1800" b="1" dirty="0" smtClean="0">
              <a:solidFill>
                <a:schemeClr val="accent1"/>
              </a:solidFill>
            </a:endParaRPr>
          </a:p>
          <a:p>
            <a:r>
              <a:rPr lang="en-US" sz="1400" dirty="0" smtClean="0"/>
              <a:t>Less Hardware &amp; Energy Costs with E-LT Architecture</a:t>
            </a:r>
          </a:p>
          <a:p>
            <a:r>
              <a:rPr lang="en-US" sz="1400" dirty="0" smtClean="0"/>
              <a:t>Less Time Wasted on Unnecessary ETL Mappings, Scripting, and Complex Training</a:t>
            </a:r>
          </a:p>
          <a:p>
            <a:r>
              <a:rPr lang="en-US" sz="1400" dirty="0" smtClean="0"/>
              <a:t>Less Integration Overhead Integrating with Applications, SOA, and Management Software</a:t>
            </a:r>
          </a:p>
        </p:txBody>
      </p:sp>
      <p:pic>
        <p:nvPicPr>
          <p:cNvPr id="96258" name="Picture 2"/>
          <p:cNvPicPr>
            <a:picLocks noChangeAspect="1" noChangeArrowheads="1"/>
          </p:cNvPicPr>
          <p:nvPr/>
        </p:nvPicPr>
        <p:blipFill>
          <a:blip r:embed="rId3" cstate="print"/>
          <a:srcRect/>
          <a:stretch>
            <a:fillRect/>
          </a:stretch>
        </p:blipFill>
        <p:spPr bwMode="auto">
          <a:xfrm>
            <a:off x="6324600" y="762003"/>
            <a:ext cx="2286000" cy="1714500"/>
          </a:xfrm>
          <a:prstGeom prst="rect">
            <a:avLst/>
          </a:prstGeom>
          <a:ln>
            <a:noFill/>
          </a:ln>
          <a:effectLst>
            <a:outerShdw blurRad="292100" dist="139700" dir="2700000" algn="tl" rotWithShape="0">
              <a:srgbClr val="333333">
                <a:alpha val="65000"/>
              </a:srgbClr>
            </a:outerShdw>
          </a:effectLst>
        </p:spPr>
      </p:pic>
      <p:pic>
        <p:nvPicPr>
          <p:cNvPr id="96259" name="Picture 3"/>
          <p:cNvPicPr>
            <a:picLocks noChangeAspect="1" noChangeArrowheads="1"/>
          </p:cNvPicPr>
          <p:nvPr/>
        </p:nvPicPr>
        <p:blipFill>
          <a:blip r:embed="rId4" cstate="print"/>
          <a:srcRect/>
          <a:stretch>
            <a:fillRect/>
          </a:stretch>
        </p:blipFill>
        <p:spPr bwMode="auto">
          <a:xfrm>
            <a:off x="6324600" y="2560547"/>
            <a:ext cx="2286000" cy="1714500"/>
          </a:xfrm>
          <a:prstGeom prst="rect">
            <a:avLst/>
          </a:prstGeom>
          <a:ln>
            <a:noFill/>
          </a:ln>
          <a:effectLst>
            <a:outerShdw blurRad="292100" dist="139700" dir="2700000" algn="tl" rotWithShape="0">
              <a:srgbClr val="333333">
                <a:alpha val="65000"/>
              </a:srgbClr>
            </a:outerShdw>
          </a:effectLst>
        </p:spPr>
      </p:pic>
      <p:pic>
        <p:nvPicPr>
          <p:cNvPr id="96260" name="Picture 4"/>
          <p:cNvPicPr>
            <a:picLocks noChangeAspect="1" noChangeArrowheads="1"/>
          </p:cNvPicPr>
          <p:nvPr/>
        </p:nvPicPr>
        <p:blipFill>
          <a:blip r:embed="rId5" cstate="print"/>
          <a:srcRect/>
          <a:stretch>
            <a:fillRect/>
          </a:stretch>
        </p:blipFill>
        <p:spPr bwMode="auto">
          <a:xfrm>
            <a:off x="6324600" y="4359091"/>
            <a:ext cx="2286000" cy="17145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3" cstate="print"/>
          <a:srcRect l="14921" t="67714" r="23175" b="7905"/>
          <a:stretch>
            <a:fillRect/>
          </a:stretch>
        </p:blipFill>
        <p:spPr bwMode="auto">
          <a:xfrm>
            <a:off x="3809999" y="1092805"/>
            <a:ext cx="7170882" cy="2353520"/>
          </a:xfrm>
          <a:prstGeom prst="rect">
            <a:avLst/>
          </a:prstGeom>
          <a:noFill/>
          <a:ln w="9525">
            <a:noFill/>
            <a:miter lim="800000"/>
            <a:headEnd/>
            <a:tailEnd/>
          </a:ln>
        </p:spPr>
      </p:pic>
      <p:sp>
        <p:nvSpPr>
          <p:cNvPr id="21506" name="Rectangle 2"/>
          <p:cNvSpPr>
            <a:spLocks noGrp="1" noChangeArrowheads="1"/>
          </p:cNvSpPr>
          <p:nvPr>
            <p:ph type="title"/>
          </p:nvPr>
        </p:nvSpPr>
        <p:spPr/>
        <p:txBody>
          <a:bodyPr/>
          <a:lstStyle/>
          <a:p>
            <a:r>
              <a:rPr lang="en-GB" dirty="0" smtClean="0">
                <a:solidFill>
                  <a:schemeClr val="tx2"/>
                </a:solidFill>
              </a:rPr>
              <a:t>Parsing </a:t>
            </a:r>
            <a:r>
              <a:rPr lang="en-GB" dirty="0" smtClean="0">
                <a:solidFill>
                  <a:schemeClr val="tx1"/>
                </a:solidFill>
              </a:rPr>
              <a:t>– Improve &amp; Review data</a:t>
            </a:r>
          </a:p>
        </p:txBody>
      </p:sp>
      <p:pic>
        <p:nvPicPr>
          <p:cNvPr id="3075" name="Picture 3"/>
          <p:cNvPicPr>
            <a:picLocks noChangeAspect="1" noChangeArrowheads="1"/>
          </p:cNvPicPr>
          <p:nvPr/>
        </p:nvPicPr>
        <p:blipFill>
          <a:blip r:embed="rId4" cstate="print"/>
          <a:srcRect l="15000" t="67698" r="54524" b="7714"/>
          <a:stretch>
            <a:fillRect/>
          </a:stretch>
        </p:blipFill>
        <p:spPr bwMode="auto">
          <a:xfrm>
            <a:off x="0" y="1049867"/>
            <a:ext cx="3733800" cy="2510365"/>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l="15595" t="11429" r="30714" b="48571"/>
          <a:stretch>
            <a:fillRect/>
          </a:stretch>
        </p:blipFill>
        <p:spPr bwMode="auto">
          <a:xfrm>
            <a:off x="1104901" y="3394280"/>
            <a:ext cx="2895600" cy="1797711"/>
          </a:xfrm>
          <a:prstGeom prst="rect">
            <a:avLst/>
          </a:prstGeom>
          <a:blipFill dpi="0" rotWithShape="1">
            <a:blip r:embed="rId5" cstate="print"/>
            <a:srcRect/>
            <a:tile tx="0" ty="0" sx="100000" sy="100000" flip="none" algn="tl"/>
          </a:blipFill>
          <a:ln w="9525">
            <a:solidFill>
              <a:schemeClr val="tx2"/>
            </a:solidFill>
            <a:miter lim="800000"/>
            <a:headEnd/>
            <a:tailEnd/>
          </a:ln>
          <a:effectLst>
            <a:outerShdw blurRad="50800" dist="38100" dir="2700000" algn="tl" rotWithShape="0">
              <a:prstClr val="black">
                <a:alpha val="40000"/>
              </a:prstClr>
            </a:outerShdw>
          </a:effectLst>
        </p:spPr>
      </p:pic>
      <p:sp>
        <p:nvSpPr>
          <p:cNvPr id="19" name="Right Arrow 18"/>
          <p:cNvSpPr/>
          <p:nvPr/>
        </p:nvSpPr>
        <p:spPr>
          <a:xfrm rot="19701468">
            <a:off x="3715356" y="1620995"/>
            <a:ext cx="1397532" cy="441325"/>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algn="l">
              <a:lnSpc>
                <a:spcPct val="100000"/>
              </a:lnSpc>
              <a:spcBef>
                <a:spcPct val="0"/>
              </a:spcBef>
              <a:buClrTx/>
              <a:defRPr/>
            </a:pPr>
            <a:endParaRPr lang="en-US" sz="1600" b="0" dirty="0">
              <a:solidFill>
                <a:srgbClr val="000000"/>
              </a:solidFill>
              <a:cs typeface="Arial" pitchFamily="34" charset="0"/>
            </a:endParaRPr>
          </a:p>
        </p:txBody>
      </p:sp>
      <p:pic>
        <p:nvPicPr>
          <p:cNvPr id="3078" name="Picture 6"/>
          <p:cNvPicPr>
            <a:picLocks noChangeAspect="1" noChangeArrowheads="1"/>
          </p:cNvPicPr>
          <p:nvPr/>
        </p:nvPicPr>
        <p:blipFill>
          <a:blip r:embed="rId6" cstate="print"/>
          <a:srcRect l="14643" t="67714" r="32500" b="9143"/>
          <a:stretch>
            <a:fillRect/>
          </a:stretch>
        </p:blipFill>
        <p:spPr bwMode="auto">
          <a:xfrm>
            <a:off x="2701636" y="4439571"/>
            <a:ext cx="6054436" cy="2209051"/>
          </a:xfrm>
          <a:prstGeom prst="rect">
            <a:avLst/>
          </a:prstGeom>
          <a:noFill/>
          <a:ln w="9525">
            <a:noFill/>
            <a:miter lim="800000"/>
            <a:headEnd/>
            <a:tailEnd/>
          </a:ln>
          <a:effectLst>
            <a:outerShdw blurRad="50800" dist="38100" dir="18900000" algn="bl" rotWithShape="0">
              <a:prstClr val="black">
                <a:alpha val="40000"/>
              </a:prstClr>
            </a:outerShdw>
          </a:effectLst>
        </p:spPr>
      </p:pic>
      <p:sp>
        <p:nvSpPr>
          <p:cNvPr id="3" name="AutoShape 13"/>
          <p:cNvSpPr>
            <a:spLocks noChangeArrowheads="1"/>
          </p:cNvSpPr>
          <p:nvPr/>
        </p:nvSpPr>
        <p:spPr bwMode="auto">
          <a:xfrm>
            <a:off x="155575" y="4713305"/>
            <a:ext cx="2516188" cy="1019175"/>
          </a:xfrm>
          <a:prstGeom prst="roundRect">
            <a:avLst>
              <a:gd name="adj" fmla="val 5343"/>
            </a:avLst>
          </a:prstGeom>
          <a:gradFill rotWithShape="1">
            <a:gsLst>
              <a:gs pos="0">
                <a:srgbClr val="C0C0C0"/>
              </a:gs>
              <a:gs pos="100000">
                <a:srgbClr val="FFFFFF"/>
              </a:gs>
            </a:gsLst>
            <a:lin ang="5400000" scaled="1"/>
          </a:gradFill>
          <a:ln w="9525">
            <a:solidFill>
              <a:schemeClr val="tx1"/>
            </a:solidFill>
            <a:round/>
            <a:headEnd/>
            <a:tailEnd/>
          </a:ln>
          <a:effectLst>
            <a:outerShdw dist="89803" dir="2700000" algn="ctr" rotWithShape="0">
              <a:schemeClr val="bg2"/>
            </a:outerShdw>
          </a:effectLst>
        </p:spPr>
        <p:txBody>
          <a:bodyPr lIns="0" tIns="0" rIns="0" bIns="0"/>
          <a:lstStyle/>
          <a:p>
            <a:pPr>
              <a:lnSpc>
                <a:spcPct val="100000"/>
              </a:lnSpc>
              <a:spcBef>
                <a:spcPct val="0"/>
              </a:spcBef>
              <a:buClrTx/>
              <a:defRPr/>
            </a:pPr>
            <a:r>
              <a:rPr lang="en-GB" sz="1600" dirty="0" smtClean="0">
                <a:solidFill>
                  <a:srgbClr val="000000"/>
                </a:solidFill>
                <a:latin typeface="Arial" charset="0"/>
                <a:ea typeface="ＭＳ Ｐゴシック" pitchFamily="34" charset="-128"/>
                <a:cs typeface="Arial" pitchFamily="34" charset="0"/>
              </a:rPr>
              <a:t>Parse &amp; classify</a:t>
            </a:r>
          </a:p>
          <a:p>
            <a:pPr>
              <a:lnSpc>
                <a:spcPct val="100000"/>
              </a:lnSpc>
              <a:spcBef>
                <a:spcPct val="0"/>
              </a:spcBef>
              <a:buClrTx/>
              <a:defRPr/>
            </a:pPr>
            <a:r>
              <a:rPr lang="en-GB" sz="1600" dirty="0" smtClean="0">
                <a:solidFill>
                  <a:srgbClr val="000000"/>
                </a:solidFill>
                <a:latin typeface="Arial" charset="0"/>
                <a:ea typeface="ＭＳ Ｐゴシック" pitchFamily="34" charset="-128"/>
                <a:cs typeface="Arial" pitchFamily="34" charset="0"/>
              </a:rPr>
              <a:t>Passed &amp; reviewed</a:t>
            </a:r>
          </a:p>
          <a:p>
            <a:pPr>
              <a:lnSpc>
                <a:spcPct val="100000"/>
              </a:lnSpc>
              <a:spcBef>
                <a:spcPct val="0"/>
              </a:spcBef>
              <a:buClrTx/>
              <a:defRPr/>
            </a:pPr>
            <a:r>
              <a:rPr lang="en-GB" sz="1600" dirty="0" smtClean="0">
                <a:solidFill>
                  <a:srgbClr val="000000"/>
                </a:solidFill>
                <a:latin typeface="Arial" charset="0"/>
                <a:ea typeface="ＭＳ Ｐゴシック" pitchFamily="34" charset="-128"/>
                <a:cs typeface="Arial" pitchFamily="34" charset="0"/>
              </a:rPr>
              <a:t>records</a:t>
            </a:r>
            <a:endParaRPr lang="en-GB" sz="1600" dirty="0">
              <a:solidFill>
                <a:srgbClr val="000000"/>
              </a:solidFill>
              <a:latin typeface="Arial" charset="0"/>
              <a:ea typeface="ＭＳ Ｐゴシック" pitchFamily="34" charset="-128"/>
              <a:cs typeface="Arial" pitchFamily="34" charset="0"/>
            </a:endParaRPr>
          </a:p>
        </p:txBody>
      </p:sp>
      <p:sp>
        <p:nvSpPr>
          <p:cNvPr id="17" name="Right Arrow 16"/>
          <p:cNvSpPr/>
          <p:nvPr/>
        </p:nvSpPr>
        <p:spPr>
          <a:xfrm rot="3652178">
            <a:off x="2396538" y="2907827"/>
            <a:ext cx="3487315" cy="330994"/>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algn="l">
              <a:lnSpc>
                <a:spcPct val="100000"/>
              </a:lnSpc>
              <a:spcBef>
                <a:spcPct val="0"/>
              </a:spcBef>
              <a:buClrTx/>
              <a:defRPr/>
            </a:pPr>
            <a:endParaRPr lang="en-US" sz="1600" b="0" dirty="0">
              <a:solidFill>
                <a:srgbClr val="000000"/>
              </a:solidFill>
              <a:cs typeface="Arial" pitchFamily="34" charset="0"/>
            </a:endParaRPr>
          </a:p>
        </p:txBody>
      </p:sp>
      <p:sp>
        <p:nvSpPr>
          <p:cNvPr id="20" name="Rectangle 19"/>
          <p:cNvSpPr/>
          <p:nvPr/>
        </p:nvSpPr>
        <p:spPr>
          <a:xfrm>
            <a:off x="-12700" y="1371600"/>
            <a:ext cx="3759200" cy="152400"/>
          </a:xfrm>
          <a:prstGeom prst="rect">
            <a:avLst/>
          </a:prstGeom>
          <a:solidFill>
            <a:srgbClr val="FFFF0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latin typeface="Arial" pitchFamily="34" charset="0"/>
              <a:cs typeface="Arial" pitchFamily="34" charset="0"/>
            </a:endParaRPr>
          </a:p>
        </p:txBody>
      </p:sp>
      <p:sp>
        <p:nvSpPr>
          <p:cNvPr id="21" name="Rectangle 20"/>
          <p:cNvSpPr/>
          <p:nvPr/>
        </p:nvSpPr>
        <p:spPr>
          <a:xfrm>
            <a:off x="2736476" y="4595409"/>
            <a:ext cx="7200900" cy="152400"/>
          </a:xfrm>
          <a:prstGeom prst="rect">
            <a:avLst/>
          </a:prstGeom>
          <a:solidFill>
            <a:srgbClr val="FFFF0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latin typeface="Arial" pitchFamily="34" charset="0"/>
              <a:cs typeface="Arial" pitchFamily="34" charset="0"/>
            </a:endParaRPr>
          </a:p>
        </p:txBody>
      </p:sp>
      <p:sp>
        <p:nvSpPr>
          <p:cNvPr id="22" name="Rectangle 21"/>
          <p:cNvSpPr/>
          <p:nvPr/>
        </p:nvSpPr>
        <p:spPr>
          <a:xfrm>
            <a:off x="0" y="2150533"/>
            <a:ext cx="3759200" cy="152400"/>
          </a:xfrm>
          <a:prstGeom prst="rect">
            <a:avLst/>
          </a:prstGeom>
          <a:solidFill>
            <a:srgbClr val="92D05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latin typeface="Arial" pitchFamily="34" charset="0"/>
              <a:cs typeface="Arial" pitchFamily="34" charset="0"/>
            </a:endParaRPr>
          </a:p>
        </p:txBody>
      </p:sp>
      <p:sp>
        <p:nvSpPr>
          <p:cNvPr id="23" name="Rectangle 22"/>
          <p:cNvSpPr/>
          <p:nvPr/>
        </p:nvSpPr>
        <p:spPr>
          <a:xfrm>
            <a:off x="3886200" y="1371600"/>
            <a:ext cx="8191500" cy="186267"/>
          </a:xfrm>
          <a:prstGeom prst="rect">
            <a:avLst/>
          </a:prstGeom>
          <a:solidFill>
            <a:srgbClr val="92D050">
              <a:alpha val="2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latin typeface="Arial" pitchFamily="34" charset="0"/>
              <a:cs typeface="Arial" pitchFamily="34" charset="0"/>
            </a:endParaRPr>
          </a:p>
        </p:txBody>
      </p:sp>
      <p:sp>
        <p:nvSpPr>
          <p:cNvPr id="24" name="TextBox 23"/>
          <p:cNvSpPr txBox="1"/>
          <p:nvPr/>
        </p:nvSpPr>
        <p:spPr>
          <a:xfrm>
            <a:off x="5015006" y="3944470"/>
            <a:ext cx="1511300" cy="406400"/>
          </a:xfrm>
          <a:prstGeom prst="rect">
            <a:avLst/>
          </a:prstGeom>
          <a:noFill/>
          <a:ln>
            <a:noFill/>
          </a:ln>
        </p:spPr>
        <p:txBody>
          <a:bodyPr wrap="square" lIns="0" tIns="0" rIns="0" bIns="0" rtlCol="0">
            <a:noAutofit/>
          </a:bodyPr>
          <a:lstStyle/>
          <a:p>
            <a:pPr algn="l">
              <a:lnSpc>
                <a:spcPct val="100000"/>
              </a:lnSpc>
              <a:spcBef>
                <a:spcPct val="0"/>
              </a:spcBef>
              <a:buClrTx/>
            </a:pPr>
            <a:r>
              <a:rPr lang="en-US" sz="1800" dirty="0" smtClean="0">
                <a:solidFill>
                  <a:srgbClr val="FF0000"/>
                </a:solidFill>
                <a:ea typeface="ＭＳ Ｐゴシック" pitchFamily="34" charset="-128"/>
                <a:cs typeface="Arial" pitchFamily="34" charset="0"/>
              </a:rPr>
              <a:t>Review color</a:t>
            </a:r>
          </a:p>
        </p:txBody>
      </p:sp>
      <p:sp>
        <p:nvSpPr>
          <p:cNvPr id="25" name="TextBox 24"/>
          <p:cNvSpPr txBox="1"/>
          <p:nvPr/>
        </p:nvSpPr>
        <p:spPr>
          <a:xfrm>
            <a:off x="5039659" y="1623109"/>
            <a:ext cx="889000" cy="406400"/>
          </a:xfrm>
          <a:prstGeom prst="rect">
            <a:avLst/>
          </a:prstGeom>
          <a:noFill/>
          <a:ln>
            <a:noFill/>
          </a:ln>
        </p:spPr>
        <p:txBody>
          <a:bodyPr wrap="square" lIns="0" tIns="0" rIns="0" bIns="0" rtlCol="0">
            <a:noAutofit/>
          </a:bodyPr>
          <a:lstStyle/>
          <a:p>
            <a:pPr algn="l">
              <a:lnSpc>
                <a:spcPct val="100000"/>
              </a:lnSpc>
              <a:spcBef>
                <a:spcPct val="0"/>
              </a:spcBef>
              <a:buClrTx/>
            </a:pPr>
            <a:r>
              <a:rPr lang="en-US" sz="1800" dirty="0" smtClean="0">
                <a:solidFill>
                  <a:srgbClr val="FF0000"/>
                </a:solidFill>
                <a:ea typeface="ＭＳ Ｐゴシック" pitchFamily="34" charset="-128"/>
                <a:cs typeface="Arial" pitchFamily="34" charset="0"/>
              </a:rPr>
              <a:t>Passed</a:t>
            </a:r>
          </a:p>
        </p:txBody>
      </p:sp>
    </p:spTree>
  </p:cSld>
  <p:clrMapOvr>
    <a:masterClrMapping/>
  </p:clrMapOvr>
  <p:transition spd="med">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42" name="Title 1"/>
          <p:cNvSpPr>
            <a:spLocks noGrp="1"/>
          </p:cNvSpPr>
          <p:nvPr>
            <p:ph type="title"/>
          </p:nvPr>
        </p:nvSpPr>
        <p:spPr>
          <a:xfrm>
            <a:off x="889000" y="300038"/>
            <a:ext cx="7581900" cy="474662"/>
          </a:xfrm>
        </p:spPr>
        <p:txBody>
          <a:bodyPr/>
          <a:lstStyle/>
          <a:p>
            <a:r>
              <a:rPr lang="en-GB" sz="2800" smtClean="0"/>
              <a:t>Oracle Enterprise Data Quality – Clean</a:t>
            </a:r>
          </a:p>
        </p:txBody>
      </p:sp>
      <p:sp>
        <p:nvSpPr>
          <p:cNvPr id="7" name="AutoShape 13"/>
          <p:cNvSpPr>
            <a:spLocks noChangeArrowheads="1"/>
          </p:cNvSpPr>
          <p:nvPr/>
        </p:nvSpPr>
        <p:spPr bwMode="auto">
          <a:xfrm>
            <a:off x="323850" y="3476625"/>
            <a:ext cx="3929173" cy="2562668"/>
          </a:xfrm>
          <a:prstGeom prst="roundRect">
            <a:avLst>
              <a:gd name="adj" fmla="val 5343"/>
            </a:avLst>
          </a:prstGeom>
          <a:gradFill rotWithShape="1">
            <a:gsLst>
              <a:gs pos="0">
                <a:srgbClr val="C0C0C0"/>
              </a:gs>
              <a:gs pos="100000">
                <a:srgbClr val="C0C0C0">
                  <a:gamma/>
                  <a:tint val="0"/>
                  <a:invGamma/>
                </a:srgbClr>
              </a:gs>
            </a:gsLst>
            <a:lin ang="5400000" scaled="1"/>
          </a:gradFill>
          <a:ln w="9525">
            <a:solidFill>
              <a:schemeClr val="tx1"/>
            </a:solidFill>
            <a:round/>
            <a:headEnd/>
            <a:tailEnd/>
          </a:ln>
          <a:effectLst>
            <a:outerShdw dist="89803" dir="2700000" algn="ctr" rotWithShape="0">
              <a:schemeClr val="bg2"/>
            </a:outerShdw>
          </a:effectLst>
        </p:spPr>
        <p:txBody>
          <a:bodyPr/>
          <a:lstStyle/>
          <a:p>
            <a:pPr>
              <a:buClr>
                <a:srgbClr val="FD0000"/>
              </a:buClr>
              <a:buFont typeface="Arial" pitchFamily="34" charset="0"/>
              <a:buChar char="•"/>
              <a:defRPr/>
            </a:pPr>
            <a:r>
              <a:rPr lang="en-GB" dirty="0">
                <a:solidFill>
                  <a:srgbClr val="000000"/>
                </a:solidFill>
                <a:latin typeface="Trebuchet MS" pitchFamily="34" charset="0"/>
              </a:rPr>
              <a:t>Standardize, Transform and Parse</a:t>
            </a:r>
          </a:p>
          <a:p>
            <a:pPr>
              <a:buClr>
                <a:srgbClr val="FD0000"/>
              </a:buClr>
              <a:buFont typeface="Arial" pitchFamily="34" charset="0"/>
              <a:buChar char="•"/>
              <a:defRPr/>
            </a:pPr>
            <a:r>
              <a:rPr lang="en-GB" dirty="0">
                <a:solidFill>
                  <a:srgbClr val="000000"/>
                </a:solidFill>
                <a:latin typeface="Trebuchet MS" pitchFamily="34" charset="0"/>
              </a:rPr>
              <a:t>Split names and name elements</a:t>
            </a:r>
          </a:p>
          <a:p>
            <a:pPr>
              <a:buClr>
                <a:srgbClr val="FD0000"/>
              </a:buClr>
              <a:buFont typeface="Arial" pitchFamily="34" charset="0"/>
              <a:buChar char="•"/>
              <a:defRPr/>
            </a:pPr>
            <a:r>
              <a:rPr lang="en-GB" dirty="0">
                <a:solidFill>
                  <a:srgbClr val="000000"/>
                </a:solidFill>
                <a:latin typeface="Trebuchet MS" pitchFamily="34" charset="0"/>
              </a:rPr>
              <a:t>Identify individuals and businesses</a:t>
            </a:r>
          </a:p>
          <a:p>
            <a:pPr>
              <a:buClr>
                <a:srgbClr val="FD0000"/>
              </a:buClr>
              <a:buFont typeface="Arial" pitchFamily="34" charset="0"/>
              <a:buChar char="•"/>
              <a:defRPr/>
            </a:pPr>
            <a:r>
              <a:rPr lang="en-GB" dirty="0">
                <a:solidFill>
                  <a:srgbClr val="000000"/>
                </a:solidFill>
                <a:latin typeface="Trebuchet MS" pitchFamily="34" charset="0"/>
              </a:rPr>
              <a:t>Derive additional attributes</a:t>
            </a:r>
            <a:endParaRPr lang="en-GB" sz="2400" dirty="0">
              <a:solidFill>
                <a:srgbClr val="000000"/>
              </a:solidFill>
              <a:latin typeface="Trebuchet MS" pitchFamily="34" charset="0"/>
            </a:endParaRPr>
          </a:p>
          <a:p>
            <a:pPr>
              <a:buClr>
                <a:srgbClr val="FD0000"/>
              </a:buClr>
              <a:defRPr/>
            </a:pPr>
            <a:endParaRPr lang="en-GB" dirty="0">
              <a:solidFill>
                <a:srgbClr val="000000"/>
              </a:solidFill>
              <a:latin typeface="Trebuchet MS" pitchFamily="34" charset="0"/>
            </a:endParaRPr>
          </a:p>
        </p:txBody>
      </p:sp>
      <p:grpSp>
        <p:nvGrpSpPr>
          <p:cNvPr id="2" name="Group 60"/>
          <p:cNvGrpSpPr>
            <a:grpSpLocks/>
          </p:cNvGrpSpPr>
          <p:nvPr/>
        </p:nvGrpSpPr>
        <p:grpSpPr bwMode="auto">
          <a:xfrm>
            <a:off x="103188" y="1276350"/>
            <a:ext cx="2228850" cy="1471613"/>
            <a:chOff x="619126" y="1276350"/>
            <a:chExt cx="2228850" cy="1471132"/>
          </a:xfrm>
        </p:grpSpPr>
        <p:sp>
          <p:nvSpPr>
            <p:cNvPr id="8" name="Rounded Rectangle 7"/>
            <p:cNvSpPr/>
            <p:nvPr/>
          </p:nvSpPr>
          <p:spPr bwMode="auto">
            <a:xfrm>
              <a:off x="619126" y="1276350"/>
              <a:ext cx="2228850" cy="271374"/>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buClr>
                  <a:srgbClr val="FD0000"/>
                </a:buClr>
                <a:defRPr/>
              </a:pPr>
              <a:r>
                <a:rPr lang="en-GB" sz="1100" dirty="0">
                  <a:solidFill>
                    <a:srgbClr val="FFFFFF">
                      <a:lumMod val="50000"/>
                    </a:srgbClr>
                  </a:solidFill>
                </a:rPr>
                <a:t>Name: </a:t>
              </a:r>
              <a:r>
                <a:rPr lang="en-GB" sz="1100" dirty="0">
                  <a:solidFill>
                    <a:srgbClr val="000000"/>
                  </a:solidFill>
                </a:rPr>
                <a:t>Dr Ellen Van Der Heijde</a:t>
              </a:r>
            </a:p>
          </p:txBody>
        </p:sp>
        <p:sp>
          <p:nvSpPr>
            <p:cNvPr id="11" name="Rounded Rectangle 10"/>
            <p:cNvSpPr/>
            <p:nvPr/>
          </p:nvSpPr>
          <p:spPr bwMode="auto">
            <a:xfrm>
              <a:off x="885826" y="1895273"/>
              <a:ext cx="1704975" cy="852209"/>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Title: </a:t>
              </a:r>
              <a:r>
                <a:rPr lang="en-GB" sz="1100" dirty="0">
                  <a:solidFill>
                    <a:srgbClr val="000000"/>
                  </a:solidFill>
                </a:rPr>
                <a:t>Dr</a:t>
              </a:r>
            </a:p>
            <a:p>
              <a:pPr marL="119063" indent="-119063">
                <a:spcBef>
                  <a:spcPts val="0"/>
                </a:spcBef>
                <a:buClr>
                  <a:srgbClr val="FD0000"/>
                </a:buClr>
                <a:defRPr/>
              </a:pPr>
              <a:r>
                <a:rPr lang="en-GB" sz="1100" dirty="0">
                  <a:solidFill>
                    <a:srgbClr val="FFFFFF">
                      <a:lumMod val="50000"/>
                    </a:srgbClr>
                  </a:solidFill>
                </a:rPr>
                <a:t>First: </a:t>
              </a:r>
              <a:r>
                <a:rPr lang="en-GB" sz="1100" dirty="0">
                  <a:solidFill>
                    <a:srgbClr val="000000"/>
                  </a:solidFill>
                </a:rPr>
                <a:t>Ellen</a:t>
              </a:r>
            </a:p>
            <a:p>
              <a:pPr marL="119063" indent="-119063">
                <a:spcBef>
                  <a:spcPts val="0"/>
                </a:spcBef>
                <a:buClr>
                  <a:srgbClr val="FD0000"/>
                </a:buClr>
                <a:defRPr/>
              </a:pPr>
              <a:r>
                <a:rPr lang="en-GB" sz="1100" dirty="0">
                  <a:solidFill>
                    <a:srgbClr val="FFFFFF">
                      <a:lumMod val="50000"/>
                    </a:srgbClr>
                  </a:solidFill>
                </a:rPr>
                <a:t>Last: </a:t>
              </a:r>
              <a:r>
                <a:rPr lang="en-GB" sz="1100" dirty="0">
                  <a:solidFill>
                    <a:srgbClr val="000000"/>
                  </a:solidFill>
                </a:rPr>
                <a:t>Van Der Heijde</a:t>
              </a:r>
            </a:p>
            <a:p>
              <a:pPr marL="119063" indent="-119063">
                <a:spcBef>
                  <a:spcPts val="0"/>
                </a:spcBef>
                <a:buClr>
                  <a:srgbClr val="FD0000"/>
                </a:buClr>
                <a:defRPr/>
              </a:pPr>
              <a:r>
                <a:rPr lang="en-GB" sz="1100" dirty="0">
                  <a:solidFill>
                    <a:srgbClr val="FFFFFF">
                      <a:lumMod val="50000"/>
                    </a:srgbClr>
                  </a:solidFill>
                </a:rPr>
                <a:t>Gender: </a:t>
              </a:r>
              <a:r>
                <a:rPr lang="en-GB" sz="1100" dirty="0">
                  <a:solidFill>
                    <a:srgbClr val="000000"/>
                  </a:solidFill>
                </a:rPr>
                <a:t>Female</a:t>
              </a:r>
            </a:p>
          </p:txBody>
        </p:sp>
        <p:cxnSp>
          <p:nvCxnSpPr>
            <p:cNvPr id="112665" name="Straight Arrow Connector 22"/>
            <p:cNvCxnSpPr>
              <a:cxnSpLocks noChangeShapeType="1"/>
              <a:stCxn id="8" idx="2"/>
              <a:endCxn id="11" idx="0"/>
            </p:cNvCxnSpPr>
            <p:nvPr/>
          </p:nvCxnSpPr>
          <p:spPr bwMode="auto">
            <a:xfrm rot="16200000" flipH="1">
              <a:off x="1562081" y="1719243"/>
              <a:ext cx="347702" cy="4762"/>
            </a:xfrm>
            <a:prstGeom prst="straightConnector1">
              <a:avLst/>
            </a:prstGeom>
            <a:noFill/>
            <a:ln w="57150" algn="ctr">
              <a:solidFill>
                <a:schemeClr val="tx2"/>
              </a:solidFill>
              <a:round/>
              <a:headEnd/>
              <a:tailEnd type="triangle" w="med" len="med"/>
            </a:ln>
          </p:spPr>
        </p:cxnSp>
      </p:grpSp>
      <p:grpSp>
        <p:nvGrpSpPr>
          <p:cNvPr id="3" name="Group 61"/>
          <p:cNvGrpSpPr>
            <a:grpSpLocks/>
          </p:cNvGrpSpPr>
          <p:nvPr/>
        </p:nvGrpSpPr>
        <p:grpSpPr bwMode="auto">
          <a:xfrm>
            <a:off x="6327775" y="1276350"/>
            <a:ext cx="2714625" cy="1471613"/>
            <a:chOff x="5619750" y="1276350"/>
            <a:chExt cx="2714625" cy="1471132"/>
          </a:xfrm>
        </p:grpSpPr>
        <p:sp>
          <p:nvSpPr>
            <p:cNvPr id="12" name="Rounded Rectangle 11"/>
            <p:cNvSpPr/>
            <p:nvPr/>
          </p:nvSpPr>
          <p:spPr bwMode="auto">
            <a:xfrm>
              <a:off x="5619750" y="1276350"/>
              <a:ext cx="2714625" cy="271374"/>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buClr>
                  <a:srgbClr val="FD0000"/>
                </a:buClr>
                <a:defRPr/>
              </a:pPr>
              <a:r>
                <a:rPr lang="en-GB" sz="1100" dirty="0">
                  <a:solidFill>
                    <a:srgbClr val="FFFFFF">
                      <a:lumMod val="50000"/>
                    </a:srgbClr>
                  </a:solidFill>
                </a:rPr>
                <a:t>Name: </a:t>
              </a:r>
              <a:r>
                <a:rPr lang="en-GB" sz="1100" dirty="0">
                  <a:solidFill>
                    <a:srgbClr val="000000"/>
                  </a:solidFill>
                </a:rPr>
                <a:t>Jalila Abdul-Alim (Do Not Call)</a:t>
              </a:r>
            </a:p>
          </p:txBody>
        </p:sp>
        <p:sp>
          <p:nvSpPr>
            <p:cNvPr id="13" name="Rounded Rectangle 12"/>
            <p:cNvSpPr/>
            <p:nvPr/>
          </p:nvSpPr>
          <p:spPr bwMode="auto">
            <a:xfrm>
              <a:off x="6124575" y="1895273"/>
              <a:ext cx="1704975" cy="852209"/>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First: </a:t>
              </a:r>
              <a:r>
                <a:rPr lang="en-GB" sz="1100" dirty="0">
                  <a:solidFill>
                    <a:srgbClr val="000000"/>
                  </a:solidFill>
                </a:rPr>
                <a:t>Jalila</a:t>
              </a:r>
            </a:p>
            <a:p>
              <a:pPr marL="119063" indent="-119063">
                <a:spcBef>
                  <a:spcPts val="0"/>
                </a:spcBef>
                <a:buClr>
                  <a:srgbClr val="FD0000"/>
                </a:buClr>
                <a:defRPr/>
              </a:pPr>
              <a:r>
                <a:rPr lang="en-GB" sz="1100" dirty="0">
                  <a:solidFill>
                    <a:srgbClr val="FFFFFF">
                      <a:lumMod val="50000"/>
                    </a:srgbClr>
                  </a:solidFill>
                </a:rPr>
                <a:t>Last: </a:t>
              </a:r>
              <a:r>
                <a:rPr lang="en-GB" sz="1100" dirty="0">
                  <a:solidFill>
                    <a:srgbClr val="000000"/>
                  </a:solidFill>
                </a:rPr>
                <a:t>Abdul-Alim</a:t>
              </a:r>
            </a:p>
            <a:p>
              <a:pPr marL="119063" indent="-119063">
                <a:spcBef>
                  <a:spcPts val="0"/>
                </a:spcBef>
                <a:buClr>
                  <a:srgbClr val="FD0000"/>
                </a:buClr>
                <a:defRPr/>
              </a:pPr>
              <a:r>
                <a:rPr lang="en-GB" sz="1100" dirty="0">
                  <a:solidFill>
                    <a:srgbClr val="FFFFFF">
                      <a:lumMod val="50000"/>
                    </a:srgbClr>
                  </a:solidFill>
                </a:rPr>
                <a:t>Gender: </a:t>
              </a:r>
              <a:r>
                <a:rPr lang="en-GB" sz="1100" dirty="0">
                  <a:solidFill>
                    <a:srgbClr val="000000"/>
                  </a:solidFill>
                </a:rPr>
                <a:t>Female</a:t>
              </a:r>
            </a:p>
            <a:p>
              <a:pPr marL="119063" indent="-119063">
                <a:spcBef>
                  <a:spcPts val="0"/>
                </a:spcBef>
                <a:buClr>
                  <a:srgbClr val="FD0000"/>
                </a:buClr>
                <a:defRPr/>
              </a:pPr>
              <a:r>
                <a:rPr lang="en-GB" sz="1100" dirty="0">
                  <a:solidFill>
                    <a:srgbClr val="FFFFFF">
                      <a:lumMod val="50000"/>
                    </a:srgbClr>
                  </a:solidFill>
                </a:rPr>
                <a:t>Note: </a:t>
              </a:r>
              <a:r>
                <a:rPr lang="en-GB" sz="1100" dirty="0">
                  <a:solidFill>
                    <a:srgbClr val="000000"/>
                  </a:solidFill>
                </a:rPr>
                <a:t>Do Not Call</a:t>
              </a:r>
            </a:p>
          </p:txBody>
        </p:sp>
        <p:cxnSp>
          <p:nvCxnSpPr>
            <p:cNvPr id="112662" name="Straight Arrow Connector 28"/>
            <p:cNvCxnSpPr>
              <a:cxnSpLocks noChangeShapeType="1"/>
              <a:stCxn id="12" idx="2"/>
              <a:endCxn id="13" idx="0"/>
            </p:cNvCxnSpPr>
            <p:nvPr/>
          </p:nvCxnSpPr>
          <p:spPr bwMode="auto">
            <a:xfrm rot="5400000">
              <a:off x="6803212" y="1721624"/>
              <a:ext cx="347702" cy="1588"/>
            </a:xfrm>
            <a:prstGeom prst="straightConnector1">
              <a:avLst/>
            </a:prstGeom>
            <a:noFill/>
            <a:ln w="57150" algn="ctr">
              <a:solidFill>
                <a:schemeClr val="tx2"/>
              </a:solidFill>
              <a:round/>
              <a:headEnd/>
              <a:tailEnd type="triangle" w="med" len="med"/>
            </a:ln>
          </p:spPr>
        </p:cxnSp>
      </p:grpSp>
      <p:grpSp>
        <p:nvGrpSpPr>
          <p:cNvPr id="4" name="Group 62"/>
          <p:cNvGrpSpPr>
            <a:grpSpLocks/>
          </p:cNvGrpSpPr>
          <p:nvPr/>
        </p:nvGrpSpPr>
        <p:grpSpPr bwMode="auto">
          <a:xfrm>
            <a:off x="2433638" y="1276350"/>
            <a:ext cx="3790950" cy="1763713"/>
            <a:chOff x="2433638" y="1300857"/>
            <a:chExt cx="3790950" cy="1763193"/>
          </a:xfrm>
        </p:grpSpPr>
        <p:sp>
          <p:nvSpPr>
            <p:cNvPr id="14" name="Rounded Rectangle 13"/>
            <p:cNvSpPr/>
            <p:nvPr/>
          </p:nvSpPr>
          <p:spPr bwMode="auto">
            <a:xfrm>
              <a:off x="2433638" y="2024544"/>
              <a:ext cx="1704975" cy="1039506"/>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Title: </a:t>
              </a:r>
              <a:r>
                <a:rPr lang="en-GB" sz="1100" dirty="0">
                  <a:solidFill>
                    <a:srgbClr val="000000"/>
                  </a:solidFill>
                </a:rPr>
                <a:t>Mr</a:t>
              </a:r>
            </a:p>
            <a:p>
              <a:pPr marL="119063" indent="-119063">
                <a:spcBef>
                  <a:spcPts val="0"/>
                </a:spcBef>
                <a:buClr>
                  <a:srgbClr val="FD0000"/>
                </a:buClr>
                <a:defRPr/>
              </a:pPr>
              <a:r>
                <a:rPr lang="en-GB" sz="1100" dirty="0">
                  <a:solidFill>
                    <a:srgbClr val="FFFFFF">
                      <a:lumMod val="50000"/>
                    </a:srgbClr>
                  </a:solidFill>
                </a:rPr>
                <a:t>First: </a:t>
              </a:r>
              <a:r>
                <a:rPr lang="en-GB" sz="1100" dirty="0">
                  <a:solidFill>
                    <a:srgbClr val="000000"/>
                  </a:solidFill>
                </a:rPr>
                <a:t>R</a:t>
              </a:r>
            </a:p>
            <a:p>
              <a:pPr marL="119063" indent="-119063">
                <a:spcBef>
                  <a:spcPts val="0"/>
                </a:spcBef>
                <a:buClr>
                  <a:srgbClr val="FD0000"/>
                </a:buClr>
                <a:defRPr/>
              </a:pPr>
              <a:r>
                <a:rPr lang="en-GB" sz="1100" dirty="0">
                  <a:solidFill>
                    <a:srgbClr val="FFFFFF">
                      <a:lumMod val="50000"/>
                    </a:srgbClr>
                  </a:solidFill>
                </a:rPr>
                <a:t>Middle: </a:t>
              </a:r>
              <a:r>
                <a:rPr lang="en-GB" sz="1100" dirty="0">
                  <a:solidFill>
                    <a:srgbClr val="000000"/>
                  </a:solidFill>
                </a:rPr>
                <a:t>J</a:t>
              </a:r>
            </a:p>
            <a:p>
              <a:pPr marL="119063" indent="-119063">
                <a:spcBef>
                  <a:spcPts val="0"/>
                </a:spcBef>
                <a:buClr>
                  <a:srgbClr val="FD0000"/>
                </a:buClr>
                <a:defRPr/>
              </a:pPr>
              <a:r>
                <a:rPr lang="en-GB" sz="1100" dirty="0">
                  <a:solidFill>
                    <a:srgbClr val="FFFFFF">
                      <a:lumMod val="50000"/>
                    </a:srgbClr>
                  </a:solidFill>
                </a:rPr>
                <a:t>Last: </a:t>
              </a:r>
              <a:r>
                <a:rPr lang="en-GB" sz="1100" dirty="0">
                  <a:solidFill>
                    <a:srgbClr val="000000"/>
                  </a:solidFill>
                </a:rPr>
                <a:t>MacDonald</a:t>
              </a:r>
            </a:p>
            <a:p>
              <a:pPr marL="119063" indent="-119063">
                <a:spcBef>
                  <a:spcPts val="0"/>
                </a:spcBef>
                <a:buClr>
                  <a:srgbClr val="FD0000"/>
                </a:buClr>
                <a:defRPr/>
              </a:pPr>
              <a:r>
                <a:rPr lang="en-GB" sz="1100" dirty="0">
                  <a:solidFill>
                    <a:srgbClr val="FFFFFF">
                      <a:lumMod val="50000"/>
                    </a:srgbClr>
                  </a:solidFill>
                </a:rPr>
                <a:t>Gender: </a:t>
              </a:r>
              <a:r>
                <a:rPr lang="en-GB" sz="1100" dirty="0">
                  <a:solidFill>
                    <a:srgbClr val="000000"/>
                  </a:solidFill>
                </a:rPr>
                <a:t>Male</a:t>
              </a:r>
            </a:p>
          </p:txBody>
        </p:sp>
        <p:sp>
          <p:nvSpPr>
            <p:cNvPr id="15" name="Rounded Rectangle 14"/>
            <p:cNvSpPr/>
            <p:nvPr/>
          </p:nvSpPr>
          <p:spPr bwMode="auto">
            <a:xfrm>
              <a:off x="3062288" y="1300857"/>
              <a:ext cx="2533650" cy="271383"/>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buClr>
                  <a:srgbClr val="FD0000"/>
                </a:buClr>
                <a:defRPr/>
              </a:pPr>
              <a:r>
                <a:rPr lang="en-GB" sz="1100" dirty="0">
                  <a:solidFill>
                    <a:srgbClr val="FFFFFF">
                      <a:lumMod val="50000"/>
                    </a:srgbClr>
                  </a:solidFill>
                </a:rPr>
                <a:t>Name: </a:t>
              </a:r>
              <a:r>
                <a:rPr lang="en-GB" sz="1100" dirty="0">
                  <a:solidFill>
                    <a:srgbClr val="000000"/>
                  </a:solidFill>
                </a:rPr>
                <a:t>Mr RJ &amp; Mrs FB MacDonald</a:t>
              </a:r>
            </a:p>
          </p:txBody>
        </p:sp>
        <p:sp>
          <p:nvSpPr>
            <p:cNvPr id="17" name="Rounded Rectangle 16"/>
            <p:cNvSpPr/>
            <p:nvPr/>
          </p:nvSpPr>
          <p:spPr bwMode="auto">
            <a:xfrm>
              <a:off x="4519613" y="2022957"/>
              <a:ext cx="1704975" cy="1039505"/>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Title: </a:t>
              </a:r>
              <a:r>
                <a:rPr lang="en-GB" sz="1100" dirty="0">
                  <a:solidFill>
                    <a:srgbClr val="000000"/>
                  </a:solidFill>
                </a:rPr>
                <a:t>Mrs</a:t>
              </a:r>
            </a:p>
            <a:p>
              <a:pPr marL="119063" indent="-119063">
                <a:spcBef>
                  <a:spcPts val="0"/>
                </a:spcBef>
                <a:buClr>
                  <a:srgbClr val="FD0000"/>
                </a:buClr>
                <a:defRPr/>
              </a:pPr>
              <a:r>
                <a:rPr lang="en-GB" sz="1100" dirty="0">
                  <a:solidFill>
                    <a:srgbClr val="FFFFFF">
                      <a:lumMod val="50000"/>
                    </a:srgbClr>
                  </a:solidFill>
                </a:rPr>
                <a:t>First: </a:t>
              </a:r>
              <a:r>
                <a:rPr lang="en-GB" sz="1100" dirty="0">
                  <a:solidFill>
                    <a:srgbClr val="000000"/>
                  </a:solidFill>
                </a:rPr>
                <a:t>F</a:t>
              </a:r>
            </a:p>
            <a:p>
              <a:pPr marL="119063" indent="-119063">
                <a:spcBef>
                  <a:spcPts val="0"/>
                </a:spcBef>
                <a:buClr>
                  <a:srgbClr val="FD0000"/>
                </a:buClr>
                <a:defRPr/>
              </a:pPr>
              <a:r>
                <a:rPr lang="en-GB" sz="1100" dirty="0">
                  <a:solidFill>
                    <a:srgbClr val="FFFFFF">
                      <a:lumMod val="50000"/>
                    </a:srgbClr>
                  </a:solidFill>
                </a:rPr>
                <a:t>Middle: </a:t>
              </a:r>
              <a:r>
                <a:rPr lang="en-GB" sz="1100" dirty="0">
                  <a:solidFill>
                    <a:srgbClr val="000000"/>
                  </a:solidFill>
                </a:rPr>
                <a:t>B</a:t>
              </a:r>
            </a:p>
            <a:p>
              <a:pPr marL="119063" indent="-119063">
                <a:spcBef>
                  <a:spcPts val="0"/>
                </a:spcBef>
                <a:buClr>
                  <a:srgbClr val="FD0000"/>
                </a:buClr>
                <a:defRPr/>
              </a:pPr>
              <a:r>
                <a:rPr lang="en-GB" sz="1100" dirty="0">
                  <a:solidFill>
                    <a:srgbClr val="FFFFFF">
                      <a:lumMod val="50000"/>
                    </a:srgbClr>
                  </a:solidFill>
                </a:rPr>
                <a:t>Last: </a:t>
              </a:r>
              <a:r>
                <a:rPr lang="en-GB" sz="1100" dirty="0">
                  <a:solidFill>
                    <a:srgbClr val="000000"/>
                  </a:solidFill>
                </a:rPr>
                <a:t>MacDonald</a:t>
              </a:r>
            </a:p>
            <a:p>
              <a:pPr marL="119063" indent="-119063">
                <a:spcBef>
                  <a:spcPts val="0"/>
                </a:spcBef>
                <a:buClr>
                  <a:srgbClr val="FD0000"/>
                </a:buClr>
                <a:defRPr/>
              </a:pPr>
              <a:r>
                <a:rPr lang="en-GB" sz="1100" dirty="0">
                  <a:solidFill>
                    <a:srgbClr val="FFFFFF">
                      <a:lumMod val="50000"/>
                    </a:srgbClr>
                  </a:solidFill>
                </a:rPr>
                <a:t>Gender: </a:t>
              </a:r>
              <a:r>
                <a:rPr lang="en-GB" sz="1100" dirty="0">
                  <a:solidFill>
                    <a:srgbClr val="000000"/>
                  </a:solidFill>
                </a:rPr>
                <a:t>Female</a:t>
              </a:r>
            </a:p>
          </p:txBody>
        </p:sp>
        <p:cxnSp>
          <p:nvCxnSpPr>
            <p:cNvPr id="112658" name="Straight Arrow Connector 34"/>
            <p:cNvCxnSpPr>
              <a:cxnSpLocks noChangeShapeType="1"/>
            </p:cNvCxnSpPr>
            <p:nvPr/>
          </p:nvCxnSpPr>
          <p:spPr bwMode="auto">
            <a:xfrm rot="5400000">
              <a:off x="3581382" y="1277025"/>
              <a:ext cx="452477" cy="1042987"/>
            </a:xfrm>
            <a:prstGeom prst="bentConnector3">
              <a:avLst>
                <a:gd name="adj1" fmla="val 50000"/>
              </a:avLst>
            </a:prstGeom>
            <a:noFill/>
            <a:ln w="57150" algn="ctr">
              <a:solidFill>
                <a:schemeClr val="tx2"/>
              </a:solidFill>
              <a:round/>
              <a:headEnd/>
              <a:tailEnd type="triangle" w="med" len="med"/>
            </a:ln>
          </p:spPr>
        </p:cxnSp>
        <p:cxnSp>
          <p:nvCxnSpPr>
            <p:cNvPr id="112659" name="Straight Arrow Connector 37"/>
            <p:cNvCxnSpPr>
              <a:cxnSpLocks noChangeShapeType="1"/>
            </p:cNvCxnSpPr>
            <p:nvPr/>
          </p:nvCxnSpPr>
          <p:spPr bwMode="auto">
            <a:xfrm rot="16200000" flipH="1">
              <a:off x="4625220" y="1276173"/>
              <a:ext cx="450774" cy="1042988"/>
            </a:xfrm>
            <a:prstGeom prst="bentConnector3">
              <a:avLst>
                <a:gd name="adj1" fmla="val 50000"/>
              </a:avLst>
            </a:prstGeom>
            <a:noFill/>
            <a:ln w="57150" algn="ctr">
              <a:solidFill>
                <a:schemeClr val="tx2"/>
              </a:solidFill>
              <a:round/>
              <a:headEnd/>
              <a:tailEnd type="triangle" w="med" len="med"/>
            </a:ln>
          </p:spPr>
        </p:cxnSp>
      </p:grpSp>
      <p:grpSp>
        <p:nvGrpSpPr>
          <p:cNvPr id="5" name="Group 63"/>
          <p:cNvGrpSpPr>
            <a:grpSpLocks/>
          </p:cNvGrpSpPr>
          <p:nvPr/>
        </p:nvGrpSpPr>
        <p:grpSpPr bwMode="auto">
          <a:xfrm>
            <a:off x="5005388" y="3409950"/>
            <a:ext cx="3833812" cy="1576388"/>
            <a:chOff x="2433638" y="1300857"/>
            <a:chExt cx="3833812" cy="1575907"/>
          </a:xfrm>
        </p:grpSpPr>
        <p:sp>
          <p:nvSpPr>
            <p:cNvPr id="65" name="Rounded Rectangle 64"/>
            <p:cNvSpPr/>
            <p:nvPr/>
          </p:nvSpPr>
          <p:spPr bwMode="auto">
            <a:xfrm>
              <a:off x="2433638" y="2024536"/>
              <a:ext cx="1704975" cy="852228"/>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Title: </a:t>
              </a:r>
              <a:r>
                <a:rPr lang="en-GB" sz="1100" dirty="0">
                  <a:solidFill>
                    <a:srgbClr val="000000"/>
                  </a:solidFill>
                </a:rPr>
                <a:t>Ms</a:t>
              </a:r>
            </a:p>
            <a:p>
              <a:pPr marL="119063" indent="-119063">
                <a:spcBef>
                  <a:spcPts val="0"/>
                </a:spcBef>
                <a:buClr>
                  <a:srgbClr val="FD0000"/>
                </a:buClr>
                <a:defRPr/>
              </a:pPr>
              <a:r>
                <a:rPr lang="en-GB" sz="1100" dirty="0">
                  <a:solidFill>
                    <a:srgbClr val="FFFFFF">
                      <a:lumMod val="50000"/>
                    </a:srgbClr>
                  </a:solidFill>
                </a:rPr>
                <a:t>First: </a:t>
              </a:r>
              <a:r>
                <a:rPr lang="en-GB" sz="1100" dirty="0">
                  <a:solidFill>
                    <a:srgbClr val="000000"/>
                  </a:solidFill>
                </a:rPr>
                <a:t>April</a:t>
              </a:r>
            </a:p>
            <a:p>
              <a:pPr marL="119063" indent="-119063">
                <a:spcBef>
                  <a:spcPts val="0"/>
                </a:spcBef>
                <a:buClr>
                  <a:srgbClr val="FD0000"/>
                </a:buClr>
                <a:defRPr/>
              </a:pPr>
              <a:r>
                <a:rPr lang="en-GB" sz="1100" dirty="0">
                  <a:solidFill>
                    <a:srgbClr val="FFFFFF">
                      <a:lumMod val="50000"/>
                    </a:srgbClr>
                  </a:solidFill>
                </a:rPr>
                <a:t>Last: </a:t>
              </a:r>
              <a:r>
                <a:rPr lang="en-GB" sz="1100" dirty="0">
                  <a:solidFill>
                    <a:srgbClr val="000000"/>
                  </a:solidFill>
                </a:rPr>
                <a:t>James</a:t>
              </a:r>
            </a:p>
            <a:p>
              <a:pPr marL="119063" indent="-119063">
                <a:spcBef>
                  <a:spcPts val="0"/>
                </a:spcBef>
                <a:buClr>
                  <a:srgbClr val="FD0000"/>
                </a:buClr>
                <a:defRPr/>
              </a:pPr>
              <a:r>
                <a:rPr lang="en-GB" sz="1100" dirty="0">
                  <a:solidFill>
                    <a:srgbClr val="FFFFFF">
                      <a:lumMod val="50000"/>
                    </a:srgbClr>
                  </a:solidFill>
                </a:rPr>
                <a:t>Gender: </a:t>
              </a:r>
              <a:r>
                <a:rPr lang="en-GB" sz="1100" dirty="0">
                  <a:solidFill>
                    <a:srgbClr val="000000"/>
                  </a:solidFill>
                </a:rPr>
                <a:t>Female</a:t>
              </a:r>
            </a:p>
          </p:txBody>
        </p:sp>
        <p:sp>
          <p:nvSpPr>
            <p:cNvPr id="66" name="Rounded Rectangle 65"/>
            <p:cNvSpPr/>
            <p:nvPr/>
          </p:nvSpPr>
          <p:spPr bwMode="auto">
            <a:xfrm>
              <a:off x="2787650" y="1300857"/>
              <a:ext cx="3082925" cy="271380"/>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buClr>
                  <a:srgbClr val="FD0000"/>
                </a:buClr>
                <a:defRPr/>
              </a:pPr>
              <a:r>
                <a:rPr lang="en-GB" sz="1100" dirty="0">
                  <a:solidFill>
                    <a:srgbClr val="FFFFFF">
                      <a:lumMod val="50000"/>
                    </a:srgbClr>
                  </a:solidFill>
                </a:rPr>
                <a:t>Name: </a:t>
              </a:r>
              <a:r>
                <a:rPr lang="en-GB" sz="1100" dirty="0">
                  <a:solidFill>
                    <a:srgbClr val="000000"/>
                  </a:solidFill>
                </a:rPr>
                <a:t>Ms April James DBA AJ Designs</a:t>
              </a:r>
            </a:p>
          </p:txBody>
        </p:sp>
        <p:sp>
          <p:nvSpPr>
            <p:cNvPr id="67" name="Rounded Rectangle 66"/>
            <p:cNvSpPr/>
            <p:nvPr/>
          </p:nvSpPr>
          <p:spPr bwMode="auto">
            <a:xfrm>
              <a:off x="4519613" y="2022950"/>
              <a:ext cx="1747837" cy="290423"/>
            </a:xfrm>
            <a:prstGeom prst="roundRect">
              <a:avLst/>
            </a:prstGeom>
            <a:solidFill>
              <a:srgbClr val="92D050">
                <a:alpha val="20000"/>
              </a:srgbClr>
            </a:solidFill>
            <a:ln w="25400" cap="flat" cmpd="sng" algn="ctr">
              <a:solidFill>
                <a:srgbClr val="92D050"/>
              </a:solidFill>
              <a:prstDash val="solid"/>
              <a:round/>
              <a:headEnd type="none" w="med" len="med"/>
              <a:tailEnd type="none" w="med" len="med"/>
            </a:ln>
            <a:effectLst/>
          </p:spPr>
          <p:txBody>
            <a:bodyPr lIns="92075" tIns="46038" rIns="92075" bIns="46038">
              <a:spAutoFit/>
            </a:bodyPr>
            <a:lstStyle/>
            <a:p>
              <a:pPr marL="119063" indent="-119063">
                <a:spcBef>
                  <a:spcPts val="0"/>
                </a:spcBef>
                <a:buClr>
                  <a:srgbClr val="FD0000"/>
                </a:buClr>
                <a:defRPr/>
              </a:pPr>
              <a:r>
                <a:rPr lang="en-GB" sz="1100" dirty="0">
                  <a:solidFill>
                    <a:srgbClr val="FFFFFF">
                      <a:lumMod val="50000"/>
                    </a:srgbClr>
                  </a:solidFill>
                </a:rPr>
                <a:t>Company: </a:t>
              </a:r>
              <a:r>
                <a:rPr lang="en-GB" sz="1100" dirty="0">
                  <a:solidFill>
                    <a:srgbClr val="000000"/>
                  </a:solidFill>
                </a:rPr>
                <a:t>AJ Designs</a:t>
              </a:r>
            </a:p>
          </p:txBody>
        </p:sp>
        <p:cxnSp>
          <p:nvCxnSpPr>
            <p:cNvPr id="112653" name="Straight Arrow Connector 34"/>
            <p:cNvCxnSpPr>
              <a:cxnSpLocks noChangeShapeType="1"/>
              <a:stCxn id="66" idx="2"/>
              <a:endCxn id="65" idx="0"/>
            </p:cNvCxnSpPr>
            <p:nvPr/>
          </p:nvCxnSpPr>
          <p:spPr bwMode="auto">
            <a:xfrm rot="5400000">
              <a:off x="3581382" y="1277025"/>
              <a:ext cx="452477" cy="1042987"/>
            </a:xfrm>
            <a:prstGeom prst="bentConnector3">
              <a:avLst>
                <a:gd name="adj1" fmla="val 50000"/>
              </a:avLst>
            </a:prstGeom>
            <a:noFill/>
            <a:ln w="57150" algn="ctr">
              <a:solidFill>
                <a:schemeClr val="tx2"/>
              </a:solidFill>
              <a:round/>
              <a:headEnd/>
              <a:tailEnd type="triangle" w="med" len="med"/>
            </a:ln>
          </p:spPr>
        </p:cxnSp>
        <p:cxnSp>
          <p:nvCxnSpPr>
            <p:cNvPr id="112654" name="Straight Arrow Connector 37"/>
            <p:cNvCxnSpPr>
              <a:cxnSpLocks noChangeShapeType="1"/>
              <a:stCxn id="66" idx="2"/>
              <a:endCxn id="67" idx="0"/>
            </p:cNvCxnSpPr>
            <p:nvPr/>
          </p:nvCxnSpPr>
          <p:spPr bwMode="auto">
            <a:xfrm rot="16200000" flipH="1">
              <a:off x="4635935" y="1265457"/>
              <a:ext cx="450774" cy="1064419"/>
            </a:xfrm>
            <a:prstGeom prst="bentConnector3">
              <a:avLst>
                <a:gd name="adj1" fmla="val 50000"/>
              </a:avLst>
            </a:prstGeom>
            <a:noFill/>
            <a:ln w="57150" algn="ctr">
              <a:solidFill>
                <a:schemeClr val="tx2"/>
              </a:solidFill>
              <a:round/>
              <a:headEnd/>
              <a:tailEnd type="triangle" w="med" len="med"/>
            </a:ln>
          </p:spPr>
        </p:cxnSp>
      </p:grpSp>
      <p:sp>
        <p:nvSpPr>
          <p:cNvPr id="77" name="AutoShape 13"/>
          <p:cNvSpPr>
            <a:spLocks noChangeArrowheads="1"/>
          </p:cNvSpPr>
          <p:nvPr/>
        </p:nvSpPr>
        <p:spPr bwMode="auto">
          <a:xfrm>
            <a:off x="4438650" y="5229225"/>
            <a:ext cx="4562475" cy="742950"/>
          </a:xfrm>
          <a:prstGeom prst="roundRect">
            <a:avLst>
              <a:gd name="adj" fmla="val 5343"/>
            </a:avLst>
          </a:prstGeom>
          <a:gradFill rotWithShape="1">
            <a:gsLst>
              <a:gs pos="0">
                <a:srgbClr val="C0C0C0"/>
              </a:gs>
              <a:gs pos="100000">
                <a:srgbClr val="C0C0C0">
                  <a:gamma/>
                  <a:tint val="0"/>
                  <a:invGamma/>
                </a:srgbClr>
              </a:gs>
            </a:gsLst>
            <a:lin ang="5400000" scaled="1"/>
          </a:gradFill>
          <a:ln w="28575">
            <a:solidFill>
              <a:srgbClr val="FF0000"/>
            </a:solidFill>
            <a:round/>
            <a:headEnd/>
            <a:tailEnd/>
          </a:ln>
          <a:effectLst>
            <a:outerShdw dist="89803" dir="2700000" algn="ctr" rotWithShape="0">
              <a:schemeClr val="bg2"/>
            </a:outerShdw>
          </a:effectLst>
        </p:spPr>
        <p:txBody>
          <a:bodyPr/>
          <a:lstStyle/>
          <a:p>
            <a:pPr>
              <a:buClr>
                <a:srgbClr val="FD0000"/>
              </a:buClr>
              <a:defRPr/>
            </a:pPr>
            <a:r>
              <a:rPr lang="en-GB" dirty="0">
                <a:solidFill>
                  <a:srgbClr val="000000"/>
                </a:solidFill>
                <a:latin typeface="Trebuchet MS" pitchFamily="34" charset="0"/>
              </a:rPr>
              <a:t>Not just names but any data such as addresses, dates &amp; phone numbers</a:t>
            </a:r>
            <a:endParaRPr lang="en-GB" sz="2400" dirty="0">
              <a:solidFill>
                <a:srgbClr val="000000"/>
              </a:solidFill>
              <a:latin typeface="Trebuchet MS" pitchFamily="34" charset="0"/>
            </a:endParaRPr>
          </a:p>
          <a:p>
            <a:pPr>
              <a:buClr>
                <a:srgbClr val="FD0000"/>
              </a:buClr>
              <a:buFont typeface="Arial" pitchFamily="34" charset="0"/>
              <a:buChar char="•"/>
              <a:defRPr/>
            </a:pPr>
            <a:endParaRPr lang="en-GB" dirty="0">
              <a:solidFill>
                <a:srgbClr val="000000"/>
              </a:solidFill>
              <a:latin typeface="Trebuchet MS"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 name="Rectangle 36"/>
          <p:cNvSpPr/>
          <p:nvPr/>
        </p:nvSpPr>
        <p:spPr>
          <a:xfrm>
            <a:off x="2104013" y="2604030"/>
            <a:ext cx="292963" cy="7693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latin typeface="Arial" pitchFamily="34" charset="0"/>
              <a:cs typeface="Arial" pitchFamily="34" charset="0"/>
            </a:endParaRPr>
          </a:p>
        </p:txBody>
      </p:sp>
      <p:sp>
        <p:nvSpPr>
          <p:cNvPr id="2" name="Title 1"/>
          <p:cNvSpPr>
            <a:spLocks noGrp="1"/>
          </p:cNvSpPr>
          <p:nvPr>
            <p:ph type="title"/>
          </p:nvPr>
        </p:nvSpPr>
        <p:spPr>
          <a:xfrm>
            <a:off x="808038" y="268104"/>
            <a:ext cx="8335962" cy="576345"/>
          </a:xfrm>
        </p:spPr>
        <p:txBody>
          <a:bodyPr/>
          <a:lstStyle/>
          <a:p>
            <a:r>
              <a:rPr lang="en-US" dirty="0" smtClean="0"/>
              <a:t>‘DQ Firewall’ </a:t>
            </a:r>
            <a:r>
              <a:rPr lang="en-US" sz="2000" dirty="0" smtClean="0"/>
              <a:t>– Continuous Protection for Information Assets</a:t>
            </a:r>
            <a:endParaRPr lang="en-US" sz="2400" dirty="0"/>
          </a:p>
        </p:txBody>
      </p:sp>
      <p:sp>
        <p:nvSpPr>
          <p:cNvPr id="3" name="Content Placeholder 2"/>
          <p:cNvSpPr>
            <a:spLocks noGrp="1"/>
          </p:cNvSpPr>
          <p:nvPr>
            <p:ph sz="half" idx="1"/>
          </p:nvPr>
        </p:nvSpPr>
        <p:spPr>
          <a:xfrm>
            <a:off x="4062477" y="5030683"/>
            <a:ext cx="4619892" cy="1041647"/>
          </a:xfrm>
        </p:spPr>
        <p:txBody>
          <a:bodyPr anchor="ctr" anchorCtr="0">
            <a:normAutofit/>
          </a:bodyPr>
          <a:lstStyle/>
          <a:p>
            <a:pPr>
              <a:spcBef>
                <a:spcPts val="300"/>
              </a:spcBef>
              <a:spcAft>
                <a:spcPts val="0"/>
              </a:spcAft>
            </a:pPr>
            <a:r>
              <a:rPr lang="en-US" sz="1400" dirty="0" smtClean="0"/>
              <a:t>Continuous, consistent enforcement of standards</a:t>
            </a:r>
          </a:p>
          <a:p>
            <a:pPr>
              <a:spcBef>
                <a:spcPts val="300"/>
              </a:spcBef>
              <a:spcAft>
                <a:spcPts val="0"/>
              </a:spcAft>
            </a:pPr>
            <a:r>
              <a:rPr lang="en-US" sz="1400" dirty="0" smtClean="0"/>
              <a:t>High quality data drives ROI</a:t>
            </a:r>
          </a:p>
          <a:p>
            <a:pPr>
              <a:spcBef>
                <a:spcPts val="300"/>
              </a:spcBef>
              <a:spcAft>
                <a:spcPts val="0"/>
              </a:spcAft>
            </a:pPr>
            <a:r>
              <a:rPr lang="en-US" sz="1400" dirty="0" smtClean="0"/>
              <a:t>No more DQ projects!</a:t>
            </a:r>
          </a:p>
        </p:txBody>
      </p:sp>
      <p:sp>
        <p:nvSpPr>
          <p:cNvPr id="7" name="Rounded Rectangle 6"/>
          <p:cNvSpPr/>
          <p:nvPr/>
        </p:nvSpPr>
        <p:spPr>
          <a:xfrm>
            <a:off x="347774" y="5020199"/>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Understand</a:t>
            </a:r>
          </a:p>
        </p:txBody>
      </p:sp>
      <p:sp>
        <p:nvSpPr>
          <p:cNvPr id="10" name="Isosceles Triangle 9"/>
          <p:cNvSpPr/>
          <p:nvPr/>
        </p:nvSpPr>
        <p:spPr bwMode="auto">
          <a:xfrm>
            <a:off x="672145" y="225836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12" name="Rounded Rectangle 11"/>
          <p:cNvSpPr/>
          <p:nvPr/>
        </p:nvSpPr>
        <p:spPr>
          <a:xfrm>
            <a:off x="347774" y="3838480"/>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Improve</a:t>
            </a:r>
          </a:p>
        </p:txBody>
      </p:sp>
      <p:sp>
        <p:nvSpPr>
          <p:cNvPr id="13" name="Rounded Rectangle 12"/>
          <p:cNvSpPr/>
          <p:nvPr/>
        </p:nvSpPr>
        <p:spPr>
          <a:xfrm>
            <a:off x="347774" y="2656760"/>
            <a:ext cx="1907154" cy="510778"/>
          </a:xfrm>
          <a:prstGeom prst="roundRect">
            <a:avLst/>
          </a:prstGeom>
          <a:solidFill>
            <a:schemeClr val="tx2"/>
          </a:solidFill>
          <a:ln w="57150">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Protect</a:t>
            </a:r>
          </a:p>
        </p:txBody>
      </p:sp>
      <p:sp>
        <p:nvSpPr>
          <p:cNvPr id="14" name="Rounded Rectangle 13"/>
          <p:cNvSpPr/>
          <p:nvPr/>
        </p:nvSpPr>
        <p:spPr>
          <a:xfrm>
            <a:off x="347774" y="1475040"/>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Govern</a:t>
            </a:r>
          </a:p>
        </p:txBody>
      </p:sp>
      <p:sp>
        <p:nvSpPr>
          <p:cNvPr id="16" name="Isosceles Triangle 15"/>
          <p:cNvSpPr/>
          <p:nvPr/>
        </p:nvSpPr>
        <p:spPr bwMode="auto">
          <a:xfrm>
            <a:off x="672145" y="344008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17" name="Isosceles Triangle 16"/>
          <p:cNvSpPr/>
          <p:nvPr/>
        </p:nvSpPr>
        <p:spPr bwMode="auto">
          <a:xfrm>
            <a:off x="672145" y="462180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36" name="Left Bracket 35"/>
          <p:cNvSpPr/>
          <p:nvPr/>
        </p:nvSpPr>
        <p:spPr>
          <a:xfrm>
            <a:off x="2405849" y="1100833"/>
            <a:ext cx="257452" cy="4959659"/>
          </a:xfrm>
          <a:prstGeom prst="leftBracket">
            <a:avLst>
              <a:gd name="adj" fmla="val 66953"/>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nSpc>
                <a:spcPct val="100000"/>
              </a:lnSpc>
              <a:spcBef>
                <a:spcPct val="0"/>
              </a:spcBef>
              <a:buClrTx/>
            </a:pPr>
            <a:endParaRPr lang="en-US" sz="700" b="0">
              <a:solidFill>
                <a:srgbClr val="000000"/>
              </a:solidFill>
            </a:endParaRPr>
          </a:p>
        </p:txBody>
      </p:sp>
      <p:sp>
        <p:nvSpPr>
          <p:cNvPr id="44" name="AutoShape 5"/>
          <p:cNvSpPr>
            <a:spLocks noChangeArrowheads="1"/>
          </p:cNvSpPr>
          <p:nvPr/>
        </p:nvSpPr>
        <p:spPr bwMode="auto">
          <a:xfrm>
            <a:off x="7617280" y="1903305"/>
            <a:ext cx="931939" cy="1020419"/>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nSpc>
                <a:spcPct val="100000"/>
              </a:lnSpc>
              <a:spcBef>
                <a:spcPct val="0"/>
              </a:spcBef>
              <a:buClrTx/>
            </a:pPr>
            <a:r>
              <a:rPr lang="en-GB" sz="1600" b="0" dirty="0" smtClean="0">
                <a:solidFill>
                  <a:srgbClr val="000000"/>
                </a:solidFill>
                <a:latin typeface="Trebuchet MS" pitchFamily="34" charset="0"/>
                <a:ea typeface="ＭＳ Ｐゴシック" pitchFamily="34" charset="-128"/>
                <a:cs typeface="Arial" pitchFamily="34" charset="0"/>
              </a:rPr>
              <a:t>Hub</a:t>
            </a:r>
            <a:endParaRPr lang="en-GB" sz="1600" b="0" dirty="0">
              <a:solidFill>
                <a:srgbClr val="000000"/>
              </a:solidFill>
              <a:latin typeface="Trebuchet MS" pitchFamily="34" charset="0"/>
              <a:ea typeface="ＭＳ Ｐゴシック" pitchFamily="34" charset="-128"/>
              <a:cs typeface="Arial" pitchFamily="34" charset="0"/>
            </a:endParaRPr>
          </a:p>
        </p:txBody>
      </p:sp>
      <p:grpSp>
        <p:nvGrpSpPr>
          <p:cNvPr id="4" name="Group 20"/>
          <p:cNvGrpSpPr>
            <a:grpSpLocks/>
          </p:cNvGrpSpPr>
          <p:nvPr/>
        </p:nvGrpSpPr>
        <p:grpSpPr bwMode="auto">
          <a:xfrm>
            <a:off x="5175705" y="3432700"/>
            <a:ext cx="1339463" cy="1183048"/>
            <a:chOff x="204" y="2227"/>
            <a:chExt cx="1225" cy="987"/>
          </a:xfrm>
        </p:grpSpPr>
        <p:pic>
          <p:nvPicPr>
            <p:cNvPr id="48" name="Picture 21"/>
            <p:cNvPicPr>
              <a:picLocks noChangeAspect="1" noChangeArrowheads="1"/>
            </p:cNvPicPr>
            <p:nvPr/>
          </p:nvPicPr>
          <p:blipFill>
            <a:blip r:embed="rId2" cstate="print"/>
            <a:srcRect/>
            <a:stretch>
              <a:fillRect/>
            </a:stretch>
          </p:blipFill>
          <p:spPr bwMode="auto">
            <a:xfrm>
              <a:off x="204" y="2363"/>
              <a:ext cx="1134" cy="851"/>
            </a:xfrm>
            <a:prstGeom prst="rect">
              <a:avLst/>
            </a:prstGeom>
            <a:noFill/>
            <a:ln w="9525">
              <a:solidFill>
                <a:schemeClr val="tx1"/>
              </a:solidFill>
              <a:miter lim="800000"/>
              <a:headEnd/>
              <a:tailEnd/>
            </a:ln>
            <a:effectLst/>
          </p:spPr>
        </p:pic>
        <p:pic>
          <p:nvPicPr>
            <p:cNvPr id="49" name="Picture 22" descr="validate"/>
            <p:cNvPicPr>
              <a:picLocks noChangeAspect="1" noChangeArrowheads="1"/>
            </p:cNvPicPr>
            <p:nvPr/>
          </p:nvPicPr>
          <p:blipFill>
            <a:blip r:embed="rId3" cstate="print"/>
            <a:srcRect/>
            <a:stretch>
              <a:fillRect/>
            </a:stretch>
          </p:blipFill>
          <p:spPr bwMode="auto">
            <a:xfrm>
              <a:off x="1141" y="2227"/>
              <a:ext cx="288" cy="288"/>
            </a:xfrm>
            <a:prstGeom prst="rect">
              <a:avLst/>
            </a:prstGeom>
            <a:noFill/>
          </p:spPr>
        </p:pic>
      </p:grpSp>
      <p:sp>
        <p:nvSpPr>
          <p:cNvPr id="50" name="Rectangle 23"/>
          <p:cNvSpPr>
            <a:spLocks noChangeArrowheads="1"/>
          </p:cNvSpPr>
          <p:nvPr/>
        </p:nvSpPr>
        <p:spPr bwMode="auto">
          <a:xfrm>
            <a:off x="3921970" y="4561974"/>
            <a:ext cx="3712829" cy="276999"/>
          </a:xfrm>
          <a:prstGeom prst="rect">
            <a:avLst/>
          </a:prstGeom>
          <a:noFill/>
          <a:ln w="9525">
            <a:noFill/>
            <a:miter lim="800000"/>
            <a:headEnd/>
            <a:tailEnd/>
          </a:ln>
          <a:effectLst/>
        </p:spPr>
        <p:txBody>
          <a:bodyPr wrap="square">
            <a:spAutoFit/>
          </a:bodyPr>
          <a:lstStyle/>
          <a:p>
            <a:pPr>
              <a:lnSpc>
                <a:spcPct val="100000"/>
              </a:lnSpc>
              <a:spcBef>
                <a:spcPct val="0"/>
              </a:spcBef>
              <a:buClrTx/>
            </a:pPr>
            <a:r>
              <a:rPr lang="en-GB" sz="1200" b="0" dirty="0" smtClean="0">
                <a:solidFill>
                  <a:srgbClr val="333333"/>
                </a:solidFill>
                <a:latin typeface="Trebuchet MS" pitchFamily="34" charset="0"/>
                <a:ea typeface="ＭＳ Ｐゴシック" pitchFamily="34" charset="-128"/>
                <a:cs typeface="Arial" pitchFamily="34" charset="0"/>
              </a:rPr>
              <a:t>Apply data standards/validate</a:t>
            </a:r>
            <a:endParaRPr lang="en-US" sz="1200" b="0" dirty="0">
              <a:solidFill>
                <a:srgbClr val="333333"/>
              </a:solidFill>
              <a:latin typeface="Trebuchet MS" pitchFamily="34" charset="0"/>
              <a:ea typeface="ＭＳ Ｐゴシック" pitchFamily="34" charset="-128"/>
              <a:cs typeface="Arial" pitchFamily="34" charset="0"/>
            </a:endParaRPr>
          </a:p>
        </p:txBody>
      </p:sp>
      <p:grpSp>
        <p:nvGrpSpPr>
          <p:cNvPr id="5" name="Group 46"/>
          <p:cNvGrpSpPr/>
          <p:nvPr/>
        </p:nvGrpSpPr>
        <p:grpSpPr>
          <a:xfrm>
            <a:off x="3760424" y="1182352"/>
            <a:ext cx="592141" cy="356235"/>
            <a:chOff x="4251367" y="771896"/>
            <a:chExt cx="522514" cy="418811"/>
          </a:xfrm>
        </p:grpSpPr>
        <p:sp>
          <p:nvSpPr>
            <p:cNvPr id="51" name="Flowchart: Document 50"/>
            <p:cNvSpPr/>
            <p:nvPr/>
          </p:nvSpPr>
          <p:spPr bwMode="auto">
            <a:xfrm>
              <a:off x="4251367" y="771896"/>
              <a:ext cx="522514" cy="418811"/>
            </a:xfrm>
            <a:prstGeom prst="flowChartDocument">
              <a:avLst/>
            </a:prstGeom>
            <a:solidFill>
              <a:srgbClr val="FFFFCC"/>
            </a:solidFill>
            <a:ln w="9525" cap="flat" cmpd="sng" algn="ctr">
              <a:solidFill>
                <a:schemeClr val="accent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119063" indent="-119063">
                <a:buClr>
                  <a:srgbClr val="829E7E"/>
                </a:buClr>
              </a:pPr>
              <a:endParaRPr lang="en-US" sz="1400" dirty="0" smtClean="0">
                <a:solidFill>
                  <a:srgbClr val="000000"/>
                </a:solidFill>
                <a:ea typeface="ＭＳ Ｐゴシック" pitchFamily="34" charset="-128"/>
                <a:cs typeface="Arial" pitchFamily="34" charset="0"/>
              </a:endParaRPr>
            </a:p>
          </p:txBody>
        </p:sp>
        <p:cxnSp>
          <p:nvCxnSpPr>
            <p:cNvPr id="52" name="Straight Connector 51"/>
            <p:cNvCxnSpPr/>
            <p:nvPr/>
          </p:nvCxnSpPr>
          <p:spPr bwMode="auto">
            <a:xfrm>
              <a:off x="4312310" y="855878"/>
              <a:ext cx="402336" cy="0"/>
            </a:xfrm>
            <a:prstGeom prst="line">
              <a:avLst/>
            </a:prstGeom>
            <a:noFill/>
            <a:ln w="9525" cap="flat" cmpd="sng" algn="ctr">
              <a:solidFill>
                <a:schemeClr val="accent1"/>
              </a:solidFill>
              <a:prstDash val="solid"/>
              <a:round/>
              <a:headEnd type="none" w="med" len="med"/>
              <a:tailEnd type="none" w="med" len="med"/>
            </a:ln>
            <a:effectLst/>
          </p:spPr>
        </p:cxnSp>
        <p:cxnSp>
          <p:nvCxnSpPr>
            <p:cNvPr id="53" name="Straight Connector 52"/>
            <p:cNvCxnSpPr/>
            <p:nvPr/>
          </p:nvCxnSpPr>
          <p:spPr bwMode="auto">
            <a:xfrm>
              <a:off x="4312310" y="924144"/>
              <a:ext cx="402336" cy="0"/>
            </a:xfrm>
            <a:prstGeom prst="line">
              <a:avLst/>
            </a:prstGeom>
            <a:noFill/>
            <a:ln w="9525" cap="flat" cmpd="sng" algn="ctr">
              <a:solidFill>
                <a:schemeClr val="accent1"/>
              </a:solidFill>
              <a:prstDash val="solid"/>
              <a:round/>
              <a:headEnd type="none" w="med" len="med"/>
              <a:tailEnd type="none" w="med" len="med"/>
            </a:ln>
            <a:effectLst/>
          </p:spPr>
        </p:cxnSp>
        <p:cxnSp>
          <p:nvCxnSpPr>
            <p:cNvPr id="54" name="Straight Connector 53"/>
            <p:cNvCxnSpPr/>
            <p:nvPr/>
          </p:nvCxnSpPr>
          <p:spPr bwMode="auto">
            <a:xfrm>
              <a:off x="4312310" y="992410"/>
              <a:ext cx="402336" cy="0"/>
            </a:xfrm>
            <a:prstGeom prst="line">
              <a:avLst/>
            </a:prstGeom>
            <a:noFill/>
            <a:ln w="9525" cap="flat" cmpd="sng" algn="ctr">
              <a:solidFill>
                <a:schemeClr val="accent1"/>
              </a:solidFill>
              <a:prstDash val="solid"/>
              <a:round/>
              <a:headEnd type="none" w="med" len="med"/>
              <a:tailEnd type="none" w="med" len="med"/>
            </a:ln>
            <a:effectLst/>
          </p:spPr>
        </p:cxnSp>
        <p:cxnSp>
          <p:nvCxnSpPr>
            <p:cNvPr id="55" name="Straight Connector 54"/>
            <p:cNvCxnSpPr/>
            <p:nvPr/>
          </p:nvCxnSpPr>
          <p:spPr bwMode="auto">
            <a:xfrm>
              <a:off x="4312310" y="1060676"/>
              <a:ext cx="402336" cy="0"/>
            </a:xfrm>
            <a:prstGeom prst="line">
              <a:avLst/>
            </a:prstGeom>
            <a:noFill/>
            <a:ln w="9525" cap="flat" cmpd="sng" algn="ctr">
              <a:solidFill>
                <a:schemeClr val="accent1"/>
              </a:solidFill>
              <a:prstDash val="solid"/>
              <a:round/>
              <a:headEnd type="none" w="med" len="med"/>
              <a:tailEnd type="none" w="med" len="med"/>
            </a:ln>
            <a:effectLst/>
          </p:spPr>
        </p:cxnSp>
        <p:cxnSp>
          <p:nvCxnSpPr>
            <p:cNvPr id="56" name="Straight Connector 55"/>
            <p:cNvCxnSpPr/>
            <p:nvPr/>
          </p:nvCxnSpPr>
          <p:spPr bwMode="auto">
            <a:xfrm>
              <a:off x="4312310" y="1128942"/>
              <a:ext cx="402336" cy="0"/>
            </a:xfrm>
            <a:prstGeom prst="line">
              <a:avLst/>
            </a:prstGeom>
            <a:noFill/>
            <a:ln w="9525" cap="flat" cmpd="sng" algn="ctr">
              <a:solidFill>
                <a:schemeClr val="accent1"/>
              </a:solidFill>
              <a:prstDash val="solid"/>
              <a:round/>
              <a:headEnd type="none" w="med" len="med"/>
              <a:tailEnd type="none" w="med" len="med"/>
            </a:ln>
            <a:effectLst/>
          </p:spPr>
        </p:cxnSp>
      </p:grpSp>
      <p:grpSp>
        <p:nvGrpSpPr>
          <p:cNvPr id="6" name="Group 56"/>
          <p:cNvGrpSpPr/>
          <p:nvPr/>
        </p:nvGrpSpPr>
        <p:grpSpPr>
          <a:xfrm>
            <a:off x="3887384" y="1367389"/>
            <a:ext cx="592141" cy="356235"/>
            <a:chOff x="4251367" y="771896"/>
            <a:chExt cx="522514" cy="418811"/>
          </a:xfrm>
        </p:grpSpPr>
        <p:sp>
          <p:nvSpPr>
            <p:cNvPr id="58" name="Flowchart: Document 57"/>
            <p:cNvSpPr/>
            <p:nvPr/>
          </p:nvSpPr>
          <p:spPr bwMode="auto">
            <a:xfrm>
              <a:off x="4251367" y="771896"/>
              <a:ext cx="522514" cy="418811"/>
            </a:xfrm>
            <a:prstGeom prst="flowChartDocument">
              <a:avLst/>
            </a:prstGeom>
            <a:solidFill>
              <a:srgbClr val="FFFFCC"/>
            </a:solidFill>
            <a:ln w="9525" cap="flat" cmpd="sng" algn="ctr">
              <a:solidFill>
                <a:schemeClr val="accent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119063" indent="-119063">
                <a:buClr>
                  <a:srgbClr val="829E7E"/>
                </a:buClr>
              </a:pPr>
              <a:endParaRPr lang="en-US" sz="1400" dirty="0" smtClean="0">
                <a:solidFill>
                  <a:srgbClr val="000000"/>
                </a:solidFill>
                <a:ea typeface="ＭＳ Ｐゴシック" pitchFamily="34" charset="-128"/>
                <a:cs typeface="Arial" pitchFamily="34" charset="0"/>
              </a:endParaRPr>
            </a:p>
          </p:txBody>
        </p:sp>
        <p:cxnSp>
          <p:nvCxnSpPr>
            <p:cNvPr id="59" name="Straight Connector 58"/>
            <p:cNvCxnSpPr/>
            <p:nvPr/>
          </p:nvCxnSpPr>
          <p:spPr bwMode="auto">
            <a:xfrm>
              <a:off x="4312310" y="855878"/>
              <a:ext cx="402336" cy="0"/>
            </a:xfrm>
            <a:prstGeom prst="line">
              <a:avLst/>
            </a:prstGeom>
            <a:noFill/>
            <a:ln w="9525" cap="flat" cmpd="sng" algn="ctr">
              <a:solidFill>
                <a:schemeClr val="accent1"/>
              </a:solidFill>
              <a:prstDash val="solid"/>
              <a:round/>
              <a:headEnd type="none" w="med" len="med"/>
              <a:tailEnd type="none" w="med" len="med"/>
            </a:ln>
            <a:effectLst/>
          </p:spPr>
        </p:cxnSp>
        <p:cxnSp>
          <p:nvCxnSpPr>
            <p:cNvPr id="60" name="Straight Connector 59"/>
            <p:cNvCxnSpPr/>
            <p:nvPr/>
          </p:nvCxnSpPr>
          <p:spPr bwMode="auto">
            <a:xfrm>
              <a:off x="4312310" y="924144"/>
              <a:ext cx="402336" cy="0"/>
            </a:xfrm>
            <a:prstGeom prst="line">
              <a:avLst/>
            </a:prstGeom>
            <a:noFill/>
            <a:ln w="9525" cap="flat" cmpd="sng" algn="ctr">
              <a:solidFill>
                <a:schemeClr val="accent1"/>
              </a:solidFill>
              <a:prstDash val="solid"/>
              <a:round/>
              <a:headEnd type="none" w="med" len="med"/>
              <a:tailEnd type="none" w="med" len="med"/>
            </a:ln>
            <a:effectLst/>
          </p:spPr>
        </p:cxnSp>
        <p:cxnSp>
          <p:nvCxnSpPr>
            <p:cNvPr id="61" name="Straight Connector 60"/>
            <p:cNvCxnSpPr/>
            <p:nvPr/>
          </p:nvCxnSpPr>
          <p:spPr bwMode="auto">
            <a:xfrm>
              <a:off x="4312310" y="992410"/>
              <a:ext cx="402336" cy="0"/>
            </a:xfrm>
            <a:prstGeom prst="line">
              <a:avLst/>
            </a:prstGeom>
            <a:noFill/>
            <a:ln w="9525" cap="flat" cmpd="sng" algn="ctr">
              <a:solidFill>
                <a:schemeClr val="accent1"/>
              </a:solidFill>
              <a:prstDash val="solid"/>
              <a:round/>
              <a:headEnd type="none" w="med" len="med"/>
              <a:tailEnd type="none" w="med" len="med"/>
            </a:ln>
            <a:effectLst/>
          </p:spPr>
        </p:cxnSp>
        <p:cxnSp>
          <p:nvCxnSpPr>
            <p:cNvPr id="62" name="Straight Connector 61"/>
            <p:cNvCxnSpPr/>
            <p:nvPr/>
          </p:nvCxnSpPr>
          <p:spPr bwMode="auto">
            <a:xfrm>
              <a:off x="4312310" y="1060676"/>
              <a:ext cx="402336" cy="0"/>
            </a:xfrm>
            <a:prstGeom prst="line">
              <a:avLst/>
            </a:prstGeom>
            <a:noFill/>
            <a:ln w="9525" cap="flat" cmpd="sng" algn="ctr">
              <a:solidFill>
                <a:schemeClr val="accent1"/>
              </a:solidFill>
              <a:prstDash val="solid"/>
              <a:round/>
              <a:headEnd type="none" w="med" len="med"/>
              <a:tailEnd type="none" w="med" len="med"/>
            </a:ln>
            <a:effectLst/>
          </p:spPr>
        </p:cxnSp>
        <p:cxnSp>
          <p:nvCxnSpPr>
            <p:cNvPr id="63" name="Straight Connector 62"/>
            <p:cNvCxnSpPr/>
            <p:nvPr/>
          </p:nvCxnSpPr>
          <p:spPr bwMode="auto">
            <a:xfrm>
              <a:off x="4312310" y="1128942"/>
              <a:ext cx="402336" cy="0"/>
            </a:xfrm>
            <a:prstGeom prst="line">
              <a:avLst/>
            </a:prstGeom>
            <a:noFill/>
            <a:ln w="9525" cap="flat" cmpd="sng" algn="ctr">
              <a:solidFill>
                <a:schemeClr val="accent1"/>
              </a:solidFill>
              <a:prstDash val="solid"/>
              <a:round/>
              <a:headEnd type="none" w="med" len="med"/>
              <a:tailEnd type="none" w="med" len="med"/>
            </a:ln>
            <a:effectLst/>
          </p:spPr>
        </p:cxnSp>
      </p:grpSp>
      <p:sp>
        <p:nvSpPr>
          <p:cNvPr id="64" name="Rectangle 23"/>
          <p:cNvSpPr>
            <a:spLocks noChangeArrowheads="1"/>
          </p:cNvSpPr>
          <p:nvPr/>
        </p:nvSpPr>
        <p:spPr bwMode="auto">
          <a:xfrm>
            <a:off x="2936546" y="1070090"/>
            <a:ext cx="800972" cy="646331"/>
          </a:xfrm>
          <a:prstGeom prst="rect">
            <a:avLst/>
          </a:prstGeom>
          <a:noFill/>
          <a:ln w="9525">
            <a:noFill/>
            <a:miter lim="800000"/>
            <a:headEnd/>
            <a:tailEnd/>
          </a:ln>
          <a:effectLst/>
        </p:spPr>
        <p:txBody>
          <a:bodyPr wrap="square">
            <a:spAutoFit/>
          </a:bodyPr>
          <a:lstStyle/>
          <a:p>
            <a:pPr algn="r">
              <a:lnSpc>
                <a:spcPct val="100000"/>
              </a:lnSpc>
              <a:spcBef>
                <a:spcPct val="0"/>
              </a:spcBef>
              <a:buClrTx/>
            </a:pPr>
            <a:r>
              <a:rPr lang="en-GB" sz="1200" b="0" dirty="0" smtClean="0">
                <a:solidFill>
                  <a:srgbClr val="333333"/>
                </a:solidFill>
                <a:latin typeface="Trebuchet MS" pitchFamily="34" charset="0"/>
                <a:ea typeface="ＭＳ Ｐゴシック" pitchFamily="34" charset="-128"/>
                <a:cs typeface="Arial" pitchFamily="34" charset="0"/>
              </a:rPr>
              <a:t>External sources/ feeds</a:t>
            </a:r>
            <a:endParaRPr lang="en-US" sz="1200" b="0" dirty="0">
              <a:solidFill>
                <a:srgbClr val="333333"/>
              </a:solidFill>
              <a:latin typeface="Trebuchet MS" pitchFamily="34" charset="0"/>
              <a:ea typeface="ＭＳ Ｐゴシック" pitchFamily="34" charset="-128"/>
              <a:cs typeface="Arial" pitchFamily="34" charset="0"/>
            </a:endParaRPr>
          </a:p>
        </p:txBody>
      </p:sp>
      <p:pic>
        <p:nvPicPr>
          <p:cNvPr id="65" name="Picture 27"/>
          <p:cNvPicPr>
            <a:picLocks noChangeArrowheads="1"/>
          </p:cNvPicPr>
          <p:nvPr/>
        </p:nvPicPr>
        <p:blipFill>
          <a:blip r:embed="rId4" cstate="print">
            <a:duotone>
              <a:prstClr val="black"/>
              <a:schemeClr val="accent1">
                <a:tint val="45000"/>
                <a:satMod val="400000"/>
              </a:schemeClr>
            </a:duotone>
          </a:blip>
          <a:srcRect/>
          <a:stretch>
            <a:fillRect/>
          </a:stretch>
        </p:blipFill>
        <p:spPr bwMode="auto">
          <a:xfrm>
            <a:off x="3782353" y="2922565"/>
            <a:ext cx="736600" cy="948267"/>
          </a:xfrm>
          <a:prstGeom prst="rect">
            <a:avLst/>
          </a:prstGeom>
          <a:noFill/>
          <a:ln w="12700">
            <a:noFill/>
            <a:miter lim="800000"/>
            <a:headEnd/>
            <a:tailEnd/>
          </a:ln>
        </p:spPr>
      </p:pic>
      <p:pic>
        <p:nvPicPr>
          <p:cNvPr id="67" name="Picture 27"/>
          <p:cNvPicPr>
            <a:picLocks noChangeArrowheads="1"/>
          </p:cNvPicPr>
          <p:nvPr/>
        </p:nvPicPr>
        <p:blipFill>
          <a:blip r:embed="rId4" cstate="print">
            <a:duotone>
              <a:prstClr val="black"/>
              <a:schemeClr val="accent6">
                <a:tint val="45000"/>
                <a:satMod val="400000"/>
              </a:schemeClr>
            </a:duotone>
          </a:blip>
          <a:srcRect/>
          <a:stretch>
            <a:fillRect/>
          </a:stretch>
        </p:blipFill>
        <p:spPr bwMode="auto">
          <a:xfrm>
            <a:off x="3783833" y="1930237"/>
            <a:ext cx="736600" cy="948267"/>
          </a:xfrm>
          <a:prstGeom prst="rect">
            <a:avLst/>
          </a:prstGeom>
          <a:noFill/>
          <a:ln w="12700">
            <a:noFill/>
            <a:miter lim="800000"/>
            <a:headEnd/>
            <a:tailEnd/>
          </a:ln>
        </p:spPr>
      </p:pic>
      <p:sp>
        <p:nvSpPr>
          <p:cNvPr id="68" name="AutoShape 13"/>
          <p:cNvSpPr>
            <a:spLocks noChangeArrowheads="1"/>
          </p:cNvSpPr>
          <p:nvPr/>
        </p:nvSpPr>
        <p:spPr bwMode="auto">
          <a:xfrm>
            <a:off x="4855414" y="2067372"/>
            <a:ext cx="2397663" cy="75723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6D6D"/>
              </a:gs>
              <a:gs pos="100000">
                <a:srgbClr val="FD0000"/>
              </a:gs>
            </a:gsLst>
            <a:lin ang="0" scaled="1"/>
          </a:gradFill>
          <a:ln w="9525" algn="ctr">
            <a:solidFill>
              <a:srgbClr val="FF6D6D"/>
            </a:solidFill>
            <a:miter lim="800000"/>
            <a:headEnd/>
            <a:tailEnd/>
          </a:ln>
        </p:spPr>
        <p:txBody>
          <a:bodyPr lIns="93600" tIns="46800" rIns="93600" bIns="46800" anchor="ctr"/>
          <a:lstStyle/>
          <a:p>
            <a:pPr algn="l" eaLnBrk="0" hangingPunct="0">
              <a:lnSpc>
                <a:spcPct val="100000"/>
              </a:lnSpc>
              <a:spcBef>
                <a:spcPct val="20000"/>
              </a:spcBef>
              <a:buClr>
                <a:srgbClr val="C10000"/>
              </a:buClr>
              <a:buFont typeface="Wingdings" pitchFamily="96" charset="2"/>
              <a:buNone/>
              <a:defRPr/>
            </a:pPr>
            <a:r>
              <a:rPr lang="en-US" sz="900" b="0" dirty="0" smtClean="0">
                <a:solidFill>
                  <a:srgbClr val="FFFFFF"/>
                </a:solidFill>
                <a:effectLst>
                  <a:outerShdw blurRad="38100" dist="38100" dir="2700000" algn="tl">
                    <a:srgbClr val="000000"/>
                  </a:outerShdw>
                </a:effectLst>
                <a:ea typeface="ＭＳ Ｐゴシック" pitchFamily="34" charset="-128"/>
                <a:cs typeface="Times New Roman" charset="0"/>
              </a:rPr>
              <a:t>Data Integration/ETL</a:t>
            </a:r>
            <a:endParaRPr lang="en-US" sz="900" b="0" dirty="0">
              <a:solidFill>
                <a:srgbClr val="FFFFFF"/>
              </a:solidFill>
              <a:effectLst>
                <a:outerShdw blurRad="38100" dist="38100" dir="2700000" algn="tl">
                  <a:srgbClr val="000000"/>
                </a:outerShdw>
              </a:effectLst>
              <a:ea typeface="ＭＳ Ｐゴシック" pitchFamily="34" charset="-128"/>
              <a:cs typeface="Times New Roman" charset="0"/>
            </a:endParaRPr>
          </a:p>
        </p:txBody>
      </p:sp>
      <p:sp>
        <p:nvSpPr>
          <p:cNvPr id="70" name="Rectangle 23"/>
          <p:cNvSpPr>
            <a:spLocks noChangeArrowheads="1"/>
          </p:cNvSpPr>
          <p:nvPr/>
        </p:nvSpPr>
        <p:spPr bwMode="auto">
          <a:xfrm>
            <a:off x="2598420" y="2208413"/>
            <a:ext cx="1238236" cy="461665"/>
          </a:xfrm>
          <a:prstGeom prst="rect">
            <a:avLst/>
          </a:prstGeom>
          <a:noFill/>
          <a:ln w="9525">
            <a:noFill/>
            <a:miter lim="800000"/>
            <a:headEnd/>
            <a:tailEnd/>
          </a:ln>
          <a:effectLst/>
        </p:spPr>
        <p:txBody>
          <a:bodyPr wrap="square">
            <a:spAutoFit/>
          </a:bodyPr>
          <a:lstStyle/>
          <a:p>
            <a:pPr algn="r">
              <a:lnSpc>
                <a:spcPct val="100000"/>
              </a:lnSpc>
              <a:spcBef>
                <a:spcPct val="0"/>
              </a:spcBef>
              <a:buClrTx/>
            </a:pPr>
            <a:r>
              <a:rPr lang="en-GB" sz="1200" b="0" dirty="0" smtClean="0">
                <a:solidFill>
                  <a:srgbClr val="333333"/>
                </a:solidFill>
                <a:latin typeface="Trebuchet MS" pitchFamily="34" charset="0"/>
                <a:ea typeface="ＭＳ Ｐゴシック" pitchFamily="34" charset="-128"/>
                <a:cs typeface="Arial" pitchFamily="34" charset="0"/>
              </a:rPr>
              <a:t>Non-DQ-aware Apps</a:t>
            </a:r>
            <a:endParaRPr lang="en-US" sz="1200" b="0" dirty="0">
              <a:solidFill>
                <a:srgbClr val="333333"/>
              </a:solidFill>
              <a:latin typeface="Trebuchet MS" pitchFamily="34" charset="0"/>
              <a:ea typeface="ＭＳ Ｐゴシック" pitchFamily="34" charset="-128"/>
              <a:cs typeface="Arial" pitchFamily="34" charset="0"/>
            </a:endParaRPr>
          </a:p>
        </p:txBody>
      </p:sp>
      <p:sp>
        <p:nvSpPr>
          <p:cNvPr id="71" name="Rectangle 23"/>
          <p:cNvSpPr>
            <a:spLocks noChangeArrowheads="1"/>
          </p:cNvSpPr>
          <p:nvPr/>
        </p:nvSpPr>
        <p:spPr bwMode="auto">
          <a:xfrm>
            <a:off x="2576517" y="3181020"/>
            <a:ext cx="1164462" cy="461665"/>
          </a:xfrm>
          <a:prstGeom prst="rect">
            <a:avLst/>
          </a:prstGeom>
          <a:noFill/>
          <a:ln w="9525">
            <a:noFill/>
            <a:miter lim="800000"/>
            <a:headEnd/>
            <a:tailEnd/>
          </a:ln>
          <a:effectLst/>
        </p:spPr>
        <p:txBody>
          <a:bodyPr wrap="square">
            <a:spAutoFit/>
          </a:bodyPr>
          <a:lstStyle/>
          <a:p>
            <a:pPr algn="r">
              <a:lnSpc>
                <a:spcPct val="100000"/>
              </a:lnSpc>
              <a:spcBef>
                <a:spcPct val="0"/>
              </a:spcBef>
              <a:buClrTx/>
            </a:pPr>
            <a:r>
              <a:rPr lang="en-GB" sz="1200" b="0" dirty="0" smtClean="0">
                <a:solidFill>
                  <a:srgbClr val="333333"/>
                </a:solidFill>
                <a:latin typeface="Trebuchet MS" pitchFamily="34" charset="0"/>
                <a:ea typeface="ＭＳ Ｐゴシック" pitchFamily="34" charset="-128"/>
                <a:cs typeface="Arial" pitchFamily="34" charset="0"/>
              </a:rPr>
              <a:t>DQ-aware Apps</a:t>
            </a:r>
            <a:endParaRPr lang="en-US" sz="1200" b="0" dirty="0">
              <a:solidFill>
                <a:srgbClr val="333333"/>
              </a:solidFill>
              <a:latin typeface="Trebuchet MS" pitchFamily="34" charset="0"/>
              <a:ea typeface="ＭＳ Ｐゴシック" pitchFamily="34" charset="-128"/>
              <a:cs typeface="Arial" pitchFamily="34" charset="0"/>
            </a:endParaRPr>
          </a:p>
        </p:txBody>
      </p:sp>
      <p:cxnSp>
        <p:nvCxnSpPr>
          <p:cNvPr id="73" name="Elbow Connector 72"/>
          <p:cNvCxnSpPr>
            <a:stCxn id="65" idx="2"/>
            <a:endCxn id="48" idx="1"/>
          </p:cNvCxnSpPr>
          <p:nvPr/>
        </p:nvCxnSpPr>
        <p:spPr>
          <a:xfrm rot="16200000" flipH="1">
            <a:off x="4545729" y="3475759"/>
            <a:ext cx="234900" cy="1025047"/>
          </a:xfrm>
          <a:prstGeom prst="bentConnector2">
            <a:avLst/>
          </a:prstGeom>
          <a:ln w="190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Elbow Connector 72"/>
          <p:cNvCxnSpPr>
            <a:endCxn id="48" idx="0"/>
          </p:cNvCxnSpPr>
          <p:nvPr/>
        </p:nvCxnSpPr>
        <p:spPr>
          <a:xfrm rot="5400000">
            <a:off x="5336111" y="3134706"/>
            <a:ext cx="920576" cy="1438"/>
          </a:xfrm>
          <a:prstGeom prst="bentConnector3">
            <a:avLst>
              <a:gd name="adj1" fmla="val 50000"/>
            </a:avLst>
          </a:prstGeom>
          <a:ln w="190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Elbow Connector 72"/>
          <p:cNvCxnSpPr>
            <a:stCxn id="44" idx="3"/>
          </p:cNvCxnSpPr>
          <p:nvPr/>
        </p:nvCxnSpPr>
        <p:spPr>
          <a:xfrm rot="5400000">
            <a:off x="6694571" y="2718727"/>
            <a:ext cx="1183680" cy="1593668"/>
          </a:xfrm>
          <a:prstGeom prst="bentConnector2">
            <a:avLst/>
          </a:prstGeom>
          <a:ln w="190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Rectangle 23"/>
          <p:cNvSpPr>
            <a:spLocks noChangeArrowheads="1"/>
          </p:cNvSpPr>
          <p:nvPr/>
        </p:nvSpPr>
        <p:spPr bwMode="auto">
          <a:xfrm>
            <a:off x="4553763" y="3616991"/>
            <a:ext cx="595286" cy="553998"/>
          </a:xfrm>
          <a:prstGeom prst="rect">
            <a:avLst/>
          </a:prstGeom>
          <a:noFill/>
          <a:ln w="9525">
            <a:noFill/>
            <a:miter lim="800000"/>
            <a:headEnd/>
            <a:tailEnd/>
          </a:ln>
          <a:effectLst/>
        </p:spPr>
        <p:txBody>
          <a:bodyPr wrap="square">
            <a:spAutoFit/>
          </a:bodyPr>
          <a:lstStyle/>
          <a:p>
            <a:pPr>
              <a:lnSpc>
                <a:spcPct val="100000"/>
              </a:lnSpc>
              <a:spcBef>
                <a:spcPct val="0"/>
              </a:spcBef>
              <a:buClrTx/>
            </a:pPr>
            <a:r>
              <a:rPr lang="en-GB" sz="1000" b="0" dirty="0" smtClean="0">
                <a:solidFill>
                  <a:srgbClr val="333333"/>
                </a:solidFill>
                <a:latin typeface="Trebuchet MS" pitchFamily="34" charset="0"/>
                <a:ea typeface="ＭＳ Ｐゴシック" pitchFamily="34" charset="-128"/>
                <a:cs typeface="Arial" pitchFamily="34" charset="0"/>
              </a:rPr>
              <a:t>Web service call</a:t>
            </a:r>
            <a:endParaRPr lang="en-US" sz="1000" b="0" dirty="0">
              <a:solidFill>
                <a:srgbClr val="333333"/>
              </a:solidFill>
              <a:latin typeface="Trebuchet MS" pitchFamily="34" charset="0"/>
              <a:ea typeface="ＭＳ Ｐゴシック" pitchFamily="34" charset="-128"/>
              <a:cs typeface="Arial"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22" presetClass="entr" presetSubtype="8"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par>
                                <p:cTn id="17" presetID="22" presetClass="entr" presetSubtype="8"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wipe(left)">
                                      <p:cBhvr>
                                        <p:cTn id="22" dur="500"/>
                                        <p:tgtEl>
                                          <p:spTgt spid="64"/>
                                        </p:tgtEl>
                                      </p:cBhvr>
                                    </p:animEffect>
                                  </p:childTnLst>
                                </p:cTn>
                              </p:par>
                              <p:par>
                                <p:cTn id="23" presetID="22" presetClass="entr" presetSubtype="8"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left)">
                                      <p:cBhvr>
                                        <p:cTn id="25" dur="500"/>
                                        <p:tgtEl>
                                          <p:spTgt spid="65"/>
                                        </p:tgtEl>
                                      </p:cBhvr>
                                    </p:animEffect>
                                  </p:childTnLst>
                                </p:cTn>
                              </p:par>
                              <p:par>
                                <p:cTn id="26" presetID="22" presetClass="entr" presetSubtype="8" fill="hold" nodeType="with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wipe(left)">
                                      <p:cBhvr>
                                        <p:cTn id="28" dur="500"/>
                                        <p:tgtEl>
                                          <p:spTgt spid="6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wipe(left)">
                                      <p:cBhvr>
                                        <p:cTn id="34" dur="500"/>
                                        <p:tgtEl>
                                          <p:spTgt spid="7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wipe(left)">
                                      <p:cBhvr>
                                        <p:cTn id="37" dur="500"/>
                                        <p:tgtEl>
                                          <p:spTgt spid="71"/>
                                        </p:tgtEl>
                                      </p:cBhvr>
                                    </p:animEffect>
                                  </p:childTnLst>
                                </p:cTn>
                              </p:par>
                              <p:par>
                                <p:cTn id="38" presetID="22" presetClass="entr" presetSubtype="8" fill="hold" nodeType="with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wipe(left)">
                                      <p:cBhvr>
                                        <p:cTn id="40" dur="500"/>
                                        <p:tgtEl>
                                          <p:spTgt spid="73"/>
                                        </p:tgtEl>
                                      </p:cBhvr>
                                    </p:animEffect>
                                  </p:childTnLst>
                                </p:cTn>
                              </p:par>
                              <p:par>
                                <p:cTn id="41" presetID="22" presetClass="entr" presetSubtype="8" fill="hold" nodeType="with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wipe(left)">
                                      <p:cBhvr>
                                        <p:cTn id="43" dur="500"/>
                                        <p:tgtEl>
                                          <p:spTgt spid="75"/>
                                        </p:tgtEl>
                                      </p:cBhvr>
                                    </p:animEffect>
                                  </p:childTnLst>
                                </p:cTn>
                              </p:par>
                              <p:par>
                                <p:cTn id="44" presetID="22" presetClass="entr" presetSubtype="8" fill="hold" nodeType="with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wipe(left)">
                                      <p:cBhvr>
                                        <p:cTn id="46" dur="500"/>
                                        <p:tgtEl>
                                          <p:spTgt spid="7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wipe(left)">
                                      <p:cBhvr>
                                        <p:cTn id="4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0" grpId="0"/>
      <p:bldP spid="64" grpId="0"/>
      <p:bldP spid="68" grpId="0" animBg="1"/>
      <p:bldP spid="70" grpId="0"/>
      <p:bldP spid="71" grpId="0"/>
      <p:bldP spid="84" grpId="0"/>
    </p:bld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 name="Rectangle 36"/>
          <p:cNvSpPr/>
          <p:nvPr/>
        </p:nvSpPr>
        <p:spPr>
          <a:xfrm>
            <a:off x="2104013" y="1420297"/>
            <a:ext cx="292963" cy="7693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l">
              <a:lnSpc>
                <a:spcPct val="100000"/>
              </a:lnSpc>
              <a:spcBef>
                <a:spcPct val="0"/>
              </a:spcBef>
              <a:buClrTx/>
            </a:pPr>
            <a:endParaRPr lang="en-US" sz="1600" b="0" dirty="0" err="1" smtClean="0">
              <a:solidFill>
                <a:srgbClr val="000000"/>
              </a:solidFill>
              <a:latin typeface="Arial" pitchFamily="34" charset="0"/>
              <a:cs typeface="Arial" pitchFamily="34" charset="0"/>
            </a:endParaRPr>
          </a:p>
        </p:txBody>
      </p:sp>
      <p:sp>
        <p:nvSpPr>
          <p:cNvPr id="2" name="Title 1"/>
          <p:cNvSpPr>
            <a:spLocks noGrp="1"/>
          </p:cNvSpPr>
          <p:nvPr>
            <p:ph type="title"/>
          </p:nvPr>
        </p:nvSpPr>
        <p:spPr>
          <a:xfrm>
            <a:off x="808038" y="268104"/>
            <a:ext cx="8335962" cy="576345"/>
          </a:xfrm>
        </p:spPr>
        <p:txBody>
          <a:bodyPr/>
          <a:lstStyle/>
          <a:p>
            <a:r>
              <a:rPr lang="en-US" dirty="0" smtClean="0"/>
              <a:t>DQ Governance </a:t>
            </a:r>
            <a:r>
              <a:rPr lang="en-US" sz="2400" dirty="0" smtClean="0"/>
              <a:t>– Continuous Process Improvement </a:t>
            </a:r>
            <a:endParaRPr lang="en-US" sz="2400" dirty="0"/>
          </a:p>
        </p:txBody>
      </p:sp>
      <p:sp>
        <p:nvSpPr>
          <p:cNvPr id="3" name="Content Placeholder 2"/>
          <p:cNvSpPr>
            <a:spLocks noGrp="1"/>
          </p:cNvSpPr>
          <p:nvPr>
            <p:ph sz="half" idx="1"/>
          </p:nvPr>
        </p:nvSpPr>
        <p:spPr>
          <a:xfrm>
            <a:off x="4062477" y="5030683"/>
            <a:ext cx="4619892" cy="1041647"/>
          </a:xfrm>
        </p:spPr>
        <p:txBody>
          <a:bodyPr anchor="ctr" anchorCtr="0">
            <a:normAutofit/>
          </a:bodyPr>
          <a:lstStyle/>
          <a:p>
            <a:pPr>
              <a:spcBef>
                <a:spcPts val="300"/>
              </a:spcBef>
              <a:spcAft>
                <a:spcPts val="0"/>
              </a:spcAft>
            </a:pPr>
            <a:r>
              <a:rPr lang="en-US" sz="1400" dirty="0" smtClean="0"/>
              <a:t>Monitor ongoing effectiveness</a:t>
            </a:r>
          </a:p>
          <a:p>
            <a:pPr>
              <a:spcBef>
                <a:spcPts val="300"/>
              </a:spcBef>
              <a:spcAft>
                <a:spcPts val="0"/>
              </a:spcAft>
            </a:pPr>
            <a:r>
              <a:rPr lang="en-US" sz="1400" dirty="0" smtClean="0"/>
              <a:t>Track and resolve issues </a:t>
            </a:r>
          </a:p>
          <a:p>
            <a:pPr>
              <a:spcBef>
                <a:spcPts val="300"/>
              </a:spcBef>
              <a:spcAft>
                <a:spcPts val="0"/>
              </a:spcAft>
            </a:pPr>
            <a:r>
              <a:rPr lang="en-US" sz="1400" dirty="0" smtClean="0"/>
              <a:t>Improve overall effectiveness</a:t>
            </a:r>
          </a:p>
        </p:txBody>
      </p:sp>
      <p:sp>
        <p:nvSpPr>
          <p:cNvPr id="7" name="Rounded Rectangle 6"/>
          <p:cNvSpPr/>
          <p:nvPr/>
        </p:nvSpPr>
        <p:spPr>
          <a:xfrm>
            <a:off x="347774" y="5020199"/>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Understand</a:t>
            </a:r>
          </a:p>
        </p:txBody>
      </p:sp>
      <p:sp>
        <p:nvSpPr>
          <p:cNvPr id="10" name="Isosceles Triangle 9"/>
          <p:cNvSpPr/>
          <p:nvPr/>
        </p:nvSpPr>
        <p:spPr bwMode="auto">
          <a:xfrm>
            <a:off x="672145" y="225836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12" name="Rounded Rectangle 11"/>
          <p:cNvSpPr/>
          <p:nvPr/>
        </p:nvSpPr>
        <p:spPr>
          <a:xfrm>
            <a:off x="347774" y="3838480"/>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Improve</a:t>
            </a:r>
          </a:p>
        </p:txBody>
      </p:sp>
      <p:sp>
        <p:nvSpPr>
          <p:cNvPr id="13" name="Rounded Rectangle 12"/>
          <p:cNvSpPr/>
          <p:nvPr/>
        </p:nvSpPr>
        <p:spPr>
          <a:xfrm>
            <a:off x="347774" y="2656760"/>
            <a:ext cx="1907154" cy="510778"/>
          </a:xfrm>
          <a:prstGeom prst="roundRect">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Protect</a:t>
            </a:r>
          </a:p>
        </p:txBody>
      </p:sp>
      <p:sp>
        <p:nvSpPr>
          <p:cNvPr id="14" name="Rounded Rectangle 13"/>
          <p:cNvSpPr/>
          <p:nvPr/>
        </p:nvSpPr>
        <p:spPr>
          <a:xfrm>
            <a:off x="347774" y="1475040"/>
            <a:ext cx="1907154" cy="510778"/>
          </a:xfrm>
          <a:prstGeom prst="roundRect">
            <a:avLst/>
          </a:prstGeom>
          <a:solidFill>
            <a:schemeClr val="tx2"/>
          </a:solidFill>
          <a:ln w="57150">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nSpc>
                <a:spcPct val="100000"/>
              </a:lnSpc>
              <a:spcBef>
                <a:spcPct val="0"/>
              </a:spcBef>
              <a:buClrTx/>
            </a:pPr>
            <a:r>
              <a:rPr lang="en-US" sz="2400" b="0" dirty="0" smtClean="0">
                <a:solidFill>
                  <a:srgbClr val="FFFFFF"/>
                </a:solidFill>
                <a:ea typeface="ＭＳ Ｐゴシック" pitchFamily="34" charset="-128"/>
                <a:cs typeface="Arial" pitchFamily="34" charset="0"/>
              </a:rPr>
              <a:t>Govern</a:t>
            </a:r>
          </a:p>
        </p:txBody>
      </p:sp>
      <p:sp>
        <p:nvSpPr>
          <p:cNvPr id="16" name="Isosceles Triangle 15"/>
          <p:cNvSpPr/>
          <p:nvPr/>
        </p:nvSpPr>
        <p:spPr bwMode="auto">
          <a:xfrm>
            <a:off x="672145" y="344008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17" name="Isosceles Triangle 16"/>
          <p:cNvSpPr/>
          <p:nvPr/>
        </p:nvSpPr>
        <p:spPr bwMode="auto">
          <a:xfrm>
            <a:off x="672145" y="4621805"/>
            <a:ext cx="1258412" cy="296107"/>
          </a:xfrm>
          <a:prstGeom prst="triangle">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noAutofit/>
          </a:bodyPr>
          <a:lstStyle/>
          <a:p>
            <a:pPr marL="119063" indent="-119063">
              <a:buClr>
                <a:srgbClr val="829E7E"/>
              </a:buClr>
            </a:pPr>
            <a:endParaRPr lang="en-US" smtClean="0">
              <a:solidFill>
                <a:srgbClr val="000000"/>
              </a:solidFill>
              <a:ea typeface="ＭＳ Ｐゴシック" pitchFamily="34" charset="-128"/>
              <a:cs typeface="Arial" pitchFamily="34" charset="0"/>
            </a:endParaRPr>
          </a:p>
        </p:txBody>
      </p:sp>
      <p:sp>
        <p:nvSpPr>
          <p:cNvPr id="36" name="Left Bracket 35"/>
          <p:cNvSpPr/>
          <p:nvPr/>
        </p:nvSpPr>
        <p:spPr>
          <a:xfrm>
            <a:off x="2405849" y="1100833"/>
            <a:ext cx="257452" cy="4959659"/>
          </a:xfrm>
          <a:prstGeom prst="leftBracket">
            <a:avLst>
              <a:gd name="adj" fmla="val 66953"/>
            </a:avLst>
          </a:prstGeom>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nSpc>
                <a:spcPct val="100000"/>
              </a:lnSpc>
              <a:spcBef>
                <a:spcPct val="0"/>
              </a:spcBef>
              <a:buClrTx/>
            </a:pPr>
            <a:endParaRPr lang="en-US" sz="700" b="0">
              <a:solidFill>
                <a:srgbClr val="000000"/>
              </a:solidFill>
            </a:endParaRPr>
          </a:p>
        </p:txBody>
      </p:sp>
      <p:sp>
        <p:nvSpPr>
          <p:cNvPr id="42" name="AutoShape 4"/>
          <p:cNvSpPr>
            <a:spLocks noChangeArrowheads="1"/>
          </p:cNvSpPr>
          <p:nvPr/>
        </p:nvSpPr>
        <p:spPr bwMode="auto">
          <a:xfrm>
            <a:off x="3041927" y="1980388"/>
            <a:ext cx="701414" cy="727701"/>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gn="l">
              <a:lnSpc>
                <a:spcPct val="100000"/>
              </a:lnSpc>
              <a:spcBef>
                <a:spcPct val="0"/>
              </a:spcBef>
              <a:buClrTx/>
            </a:pPr>
            <a:endParaRPr lang="en-GB" sz="1600" b="0">
              <a:solidFill>
                <a:srgbClr val="000000"/>
              </a:solidFill>
              <a:latin typeface="Trebuchet MS" pitchFamily="34" charset="0"/>
              <a:ea typeface="ＭＳ Ｐゴシック" pitchFamily="34" charset="-128"/>
              <a:cs typeface="Arial" pitchFamily="34" charset="0"/>
            </a:endParaRPr>
          </a:p>
        </p:txBody>
      </p:sp>
      <p:sp>
        <p:nvSpPr>
          <p:cNvPr id="43" name="AutoShape 5"/>
          <p:cNvSpPr>
            <a:spLocks noChangeArrowheads="1"/>
          </p:cNvSpPr>
          <p:nvPr/>
        </p:nvSpPr>
        <p:spPr bwMode="auto">
          <a:xfrm>
            <a:off x="2658694" y="2308324"/>
            <a:ext cx="701414" cy="727701"/>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gn="l">
              <a:lnSpc>
                <a:spcPct val="100000"/>
              </a:lnSpc>
              <a:spcBef>
                <a:spcPct val="0"/>
              </a:spcBef>
              <a:buClrTx/>
            </a:pPr>
            <a:endParaRPr lang="en-GB" sz="1600" b="0">
              <a:solidFill>
                <a:srgbClr val="000000"/>
              </a:solidFill>
              <a:latin typeface="Trebuchet MS" pitchFamily="34" charset="0"/>
              <a:ea typeface="ＭＳ Ｐゴシック" pitchFamily="34" charset="-128"/>
              <a:cs typeface="Arial" pitchFamily="34" charset="0"/>
            </a:endParaRPr>
          </a:p>
        </p:txBody>
      </p:sp>
      <p:sp>
        <p:nvSpPr>
          <p:cNvPr id="45" name="AutoShape 10"/>
          <p:cNvSpPr>
            <a:spLocks noChangeArrowheads="1"/>
          </p:cNvSpPr>
          <p:nvPr/>
        </p:nvSpPr>
        <p:spPr bwMode="auto">
          <a:xfrm rot="9362494" flipH="1">
            <a:off x="3706747" y="3302837"/>
            <a:ext cx="430213" cy="360363"/>
          </a:xfrm>
          <a:prstGeom prst="rightArrow">
            <a:avLst>
              <a:gd name="adj1" fmla="val 50000"/>
              <a:gd name="adj2" fmla="val 29846"/>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47" name="Rectangle 23"/>
          <p:cNvSpPr>
            <a:spLocks noChangeArrowheads="1"/>
          </p:cNvSpPr>
          <p:nvPr/>
        </p:nvSpPr>
        <p:spPr bwMode="auto">
          <a:xfrm>
            <a:off x="7580382" y="3651636"/>
            <a:ext cx="1033271" cy="738664"/>
          </a:xfrm>
          <a:prstGeom prst="rect">
            <a:avLst/>
          </a:prstGeom>
          <a:noFill/>
          <a:ln w="9525">
            <a:noFill/>
            <a:miter lim="800000"/>
            <a:headEnd/>
            <a:tailEnd/>
          </a:ln>
          <a:effectLst/>
        </p:spPr>
        <p:txBody>
          <a:bodyPr wrap="square">
            <a:spAutoFit/>
          </a:bodyPr>
          <a:lstStyle/>
          <a:p>
            <a:pPr algn="l">
              <a:lnSpc>
                <a:spcPct val="100000"/>
              </a:lnSpc>
              <a:spcBef>
                <a:spcPct val="0"/>
              </a:spcBef>
              <a:buClrTx/>
            </a:pPr>
            <a:r>
              <a:rPr lang="en-GB" sz="1400" b="0" dirty="0" smtClean="0">
                <a:solidFill>
                  <a:srgbClr val="333333"/>
                </a:solidFill>
                <a:latin typeface="Trebuchet MS" pitchFamily="34" charset="0"/>
                <a:ea typeface="ＭＳ Ｐゴシック" pitchFamily="34" charset="-128"/>
                <a:cs typeface="Arial" pitchFamily="34" charset="0"/>
              </a:rPr>
              <a:t>Target system DQ metrics</a:t>
            </a:r>
            <a:endParaRPr lang="en-US" sz="1400" b="0" dirty="0">
              <a:solidFill>
                <a:srgbClr val="333333"/>
              </a:solidFill>
              <a:latin typeface="Trebuchet MS" pitchFamily="34" charset="0"/>
              <a:ea typeface="ＭＳ Ｐゴシック" pitchFamily="34" charset="-128"/>
              <a:cs typeface="Arial" pitchFamily="34" charset="0"/>
            </a:endParaRPr>
          </a:p>
        </p:txBody>
      </p:sp>
      <p:sp>
        <p:nvSpPr>
          <p:cNvPr id="57" name="AutoShape 7"/>
          <p:cNvSpPr>
            <a:spLocks noChangeArrowheads="1"/>
          </p:cNvSpPr>
          <p:nvPr/>
        </p:nvSpPr>
        <p:spPr bwMode="auto">
          <a:xfrm rot="10800000" flipH="1">
            <a:off x="5615162" y="2919261"/>
            <a:ext cx="430213" cy="360363"/>
          </a:xfrm>
          <a:prstGeom prst="rightArrow">
            <a:avLst>
              <a:gd name="adj1" fmla="val 50000"/>
              <a:gd name="adj2" fmla="val 29846"/>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69" name="AutoShape 7"/>
          <p:cNvSpPr>
            <a:spLocks noChangeArrowheads="1"/>
          </p:cNvSpPr>
          <p:nvPr/>
        </p:nvSpPr>
        <p:spPr bwMode="auto">
          <a:xfrm rot="1904523">
            <a:off x="3709187" y="2348933"/>
            <a:ext cx="430213" cy="360363"/>
          </a:xfrm>
          <a:prstGeom prst="rightArrow">
            <a:avLst>
              <a:gd name="adj1" fmla="val 50000"/>
              <a:gd name="adj2" fmla="val 29846"/>
            </a:avLst>
          </a:prstGeom>
          <a:solidFill>
            <a:schemeClr val="tx2"/>
          </a:solidFill>
          <a:ln w="9525">
            <a:noFill/>
            <a:miter lim="800000"/>
            <a:headEnd/>
            <a:tailEnd/>
          </a:ln>
          <a:effectLst/>
        </p:spPr>
        <p:txBody>
          <a:bodyPr wrap="none" anchor="ctr"/>
          <a:lstStyle/>
          <a:p>
            <a:pPr algn="l">
              <a:lnSpc>
                <a:spcPct val="100000"/>
              </a:lnSpc>
              <a:spcBef>
                <a:spcPct val="0"/>
              </a:spcBef>
              <a:buClrTx/>
            </a:pPr>
            <a:endParaRPr lang="en-GB" sz="700" b="0">
              <a:solidFill>
                <a:srgbClr val="000000"/>
              </a:solidFill>
              <a:ea typeface="ＭＳ Ｐゴシック" pitchFamily="34" charset="-128"/>
              <a:cs typeface="Arial" pitchFamily="34" charset="0"/>
            </a:endParaRPr>
          </a:p>
        </p:txBody>
      </p:sp>
      <p:sp>
        <p:nvSpPr>
          <p:cNvPr id="72" name="AutoShape 5"/>
          <p:cNvSpPr>
            <a:spLocks noChangeArrowheads="1"/>
          </p:cNvSpPr>
          <p:nvPr/>
        </p:nvSpPr>
        <p:spPr bwMode="auto">
          <a:xfrm>
            <a:off x="3024158" y="2783772"/>
            <a:ext cx="701414" cy="727701"/>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gn="l">
              <a:lnSpc>
                <a:spcPct val="100000"/>
              </a:lnSpc>
              <a:spcBef>
                <a:spcPct val="0"/>
              </a:spcBef>
              <a:buClrTx/>
            </a:pPr>
            <a:endParaRPr lang="en-GB" sz="1600" b="0">
              <a:solidFill>
                <a:srgbClr val="000000"/>
              </a:solidFill>
              <a:latin typeface="Trebuchet MS" pitchFamily="34" charset="0"/>
              <a:ea typeface="ＭＳ Ｐゴシック" pitchFamily="34" charset="-128"/>
              <a:cs typeface="Arial" pitchFamily="34" charset="0"/>
            </a:endParaRPr>
          </a:p>
        </p:txBody>
      </p:sp>
      <p:sp>
        <p:nvSpPr>
          <p:cNvPr id="74" name="AutoShape 6"/>
          <p:cNvSpPr>
            <a:spLocks noChangeArrowheads="1"/>
          </p:cNvSpPr>
          <p:nvPr/>
        </p:nvSpPr>
        <p:spPr bwMode="auto">
          <a:xfrm>
            <a:off x="2820169" y="3356156"/>
            <a:ext cx="701414" cy="727701"/>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nSpc>
                <a:spcPct val="100000"/>
              </a:lnSpc>
              <a:spcBef>
                <a:spcPct val="0"/>
              </a:spcBef>
              <a:buClrTx/>
            </a:pPr>
            <a:endParaRPr lang="en-US" sz="1400" b="0" dirty="0">
              <a:solidFill>
                <a:srgbClr val="333333"/>
              </a:solidFill>
              <a:latin typeface="Trebuchet MS" pitchFamily="34" charset="0"/>
              <a:ea typeface="ＭＳ Ｐゴシック" pitchFamily="34" charset="-128"/>
              <a:cs typeface="Arial" pitchFamily="34" charset="0"/>
            </a:endParaRPr>
          </a:p>
        </p:txBody>
      </p:sp>
      <p:sp>
        <p:nvSpPr>
          <p:cNvPr id="76" name="AutoShape 5"/>
          <p:cNvSpPr>
            <a:spLocks noChangeArrowheads="1"/>
          </p:cNvSpPr>
          <p:nvPr/>
        </p:nvSpPr>
        <p:spPr bwMode="auto">
          <a:xfrm>
            <a:off x="6071126" y="2549481"/>
            <a:ext cx="931939" cy="1020419"/>
          </a:xfrm>
          <a:prstGeom prst="can">
            <a:avLst>
              <a:gd name="adj" fmla="val 25000"/>
            </a:avLst>
          </a:prstGeom>
          <a:gradFill rotWithShape="1">
            <a:gsLst>
              <a:gs pos="0">
                <a:schemeClr val="folHlink"/>
              </a:gs>
              <a:gs pos="50000">
                <a:schemeClr val="folHlink">
                  <a:gamma/>
                  <a:tint val="0"/>
                  <a:invGamma/>
                </a:schemeClr>
              </a:gs>
              <a:gs pos="100000">
                <a:schemeClr val="folHlink"/>
              </a:gs>
            </a:gsLst>
            <a:lin ang="0" scaled="1"/>
          </a:gradFill>
          <a:ln w="9525">
            <a:solidFill>
              <a:schemeClr val="bg2"/>
            </a:solidFill>
            <a:round/>
            <a:headEnd/>
            <a:tailEnd/>
          </a:ln>
          <a:effectLst/>
        </p:spPr>
        <p:txBody>
          <a:bodyPr anchor="ctr"/>
          <a:lstStyle/>
          <a:p>
            <a:pPr>
              <a:lnSpc>
                <a:spcPct val="100000"/>
              </a:lnSpc>
              <a:spcBef>
                <a:spcPct val="0"/>
              </a:spcBef>
              <a:buClrTx/>
            </a:pPr>
            <a:r>
              <a:rPr lang="en-GB" sz="1600" b="0" dirty="0" smtClean="0">
                <a:solidFill>
                  <a:srgbClr val="000000"/>
                </a:solidFill>
                <a:latin typeface="Trebuchet MS" pitchFamily="34" charset="0"/>
                <a:ea typeface="ＭＳ Ｐゴシック" pitchFamily="34" charset="-128"/>
                <a:cs typeface="Arial" pitchFamily="34" charset="0"/>
              </a:rPr>
              <a:t>‘Gold’ data</a:t>
            </a:r>
            <a:endParaRPr lang="en-GB" sz="1600" b="0" dirty="0">
              <a:solidFill>
                <a:srgbClr val="000000"/>
              </a:solidFill>
              <a:latin typeface="Trebuchet MS" pitchFamily="34" charset="0"/>
              <a:ea typeface="ＭＳ Ｐゴシック" pitchFamily="34" charset="-128"/>
              <a:cs typeface="Arial" pitchFamily="34" charset="0"/>
            </a:endParaRPr>
          </a:p>
        </p:txBody>
      </p:sp>
      <p:grpSp>
        <p:nvGrpSpPr>
          <p:cNvPr id="4" name="Group 84"/>
          <p:cNvGrpSpPr/>
          <p:nvPr/>
        </p:nvGrpSpPr>
        <p:grpSpPr>
          <a:xfrm>
            <a:off x="6584660" y="1244861"/>
            <a:ext cx="959145" cy="977571"/>
            <a:chOff x="6164031" y="933645"/>
            <a:chExt cx="959145" cy="733178"/>
          </a:xfrm>
        </p:grpSpPr>
        <p:pic>
          <p:nvPicPr>
            <p:cNvPr id="77" name="Picture 17"/>
            <p:cNvPicPr>
              <a:picLocks noChangeAspect="1" noChangeArrowheads="1"/>
            </p:cNvPicPr>
            <p:nvPr/>
          </p:nvPicPr>
          <p:blipFill>
            <a:blip r:embed="rId2" cstate="print"/>
            <a:srcRect/>
            <a:stretch>
              <a:fillRect/>
            </a:stretch>
          </p:blipFill>
          <p:spPr bwMode="auto">
            <a:xfrm>
              <a:off x="6324181" y="933645"/>
              <a:ext cx="798995" cy="512194"/>
            </a:xfrm>
            <a:prstGeom prst="rect">
              <a:avLst/>
            </a:prstGeom>
            <a:noFill/>
            <a:ln w="9525">
              <a:solidFill>
                <a:srgbClr val="808080"/>
              </a:solidFill>
              <a:miter lim="800000"/>
              <a:headEnd/>
              <a:tailEnd/>
            </a:ln>
            <a:effectLst/>
          </p:spPr>
        </p:pic>
        <p:pic>
          <p:nvPicPr>
            <p:cNvPr id="79" name="Picture 22"/>
            <p:cNvPicPr>
              <a:picLocks noChangeAspect="1" noChangeArrowheads="1"/>
            </p:cNvPicPr>
            <p:nvPr/>
          </p:nvPicPr>
          <p:blipFill>
            <a:blip r:embed="rId3" cstate="print"/>
            <a:srcRect/>
            <a:stretch>
              <a:fillRect/>
            </a:stretch>
          </p:blipFill>
          <p:spPr bwMode="auto">
            <a:xfrm>
              <a:off x="6164031" y="1171505"/>
              <a:ext cx="756129" cy="495318"/>
            </a:xfrm>
            <a:prstGeom prst="rect">
              <a:avLst/>
            </a:prstGeom>
            <a:noFill/>
            <a:ln w="9525">
              <a:solidFill>
                <a:schemeClr val="tx1"/>
              </a:solidFill>
              <a:miter lim="800000"/>
              <a:headEnd/>
              <a:tailEnd/>
            </a:ln>
            <a:effectLst/>
          </p:spPr>
        </p:pic>
      </p:grpSp>
      <p:grpSp>
        <p:nvGrpSpPr>
          <p:cNvPr id="5" name="Group 20"/>
          <p:cNvGrpSpPr>
            <a:grpSpLocks/>
          </p:cNvGrpSpPr>
          <p:nvPr/>
        </p:nvGrpSpPr>
        <p:grpSpPr bwMode="auto">
          <a:xfrm>
            <a:off x="4173663" y="2208177"/>
            <a:ext cx="1553593" cy="1549635"/>
            <a:chOff x="204" y="2227"/>
            <a:chExt cx="1225" cy="987"/>
          </a:xfrm>
        </p:grpSpPr>
        <p:pic>
          <p:nvPicPr>
            <p:cNvPr id="81" name="Picture 21"/>
            <p:cNvPicPr>
              <a:picLocks noChangeAspect="1" noChangeArrowheads="1"/>
            </p:cNvPicPr>
            <p:nvPr/>
          </p:nvPicPr>
          <p:blipFill>
            <a:blip r:embed="rId4" cstate="print"/>
            <a:srcRect/>
            <a:stretch>
              <a:fillRect/>
            </a:stretch>
          </p:blipFill>
          <p:spPr bwMode="auto">
            <a:xfrm>
              <a:off x="204" y="2363"/>
              <a:ext cx="1134" cy="851"/>
            </a:xfrm>
            <a:prstGeom prst="rect">
              <a:avLst/>
            </a:prstGeom>
            <a:noFill/>
            <a:ln w="9525">
              <a:solidFill>
                <a:schemeClr val="tx1"/>
              </a:solidFill>
              <a:miter lim="800000"/>
              <a:headEnd/>
              <a:tailEnd/>
            </a:ln>
            <a:effectLst/>
          </p:spPr>
        </p:pic>
        <p:pic>
          <p:nvPicPr>
            <p:cNvPr id="82" name="Picture 22" descr="validate"/>
            <p:cNvPicPr>
              <a:picLocks noChangeAspect="1" noChangeArrowheads="1"/>
            </p:cNvPicPr>
            <p:nvPr/>
          </p:nvPicPr>
          <p:blipFill>
            <a:blip r:embed="rId5" cstate="print"/>
            <a:srcRect/>
            <a:stretch>
              <a:fillRect/>
            </a:stretch>
          </p:blipFill>
          <p:spPr bwMode="auto">
            <a:xfrm>
              <a:off x="1141" y="2227"/>
              <a:ext cx="288" cy="288"/>
            </a:xfrm>
            <a:prstGeom prst="rect">
              <a:avLst/>
            </a:prstGeom>
            <a:noFill/>
          </p:spPr>
        </p:pic>
      </p:grpSp>
      <p:sp>
        <p:nvSpPr>
          <p:cNvPr id="83" name="Rectangle 23"/>
          <p:cNvSpPr>
            <a:spLocks noChangeArrowheads="1"/>
          </p:cNvSpPr>
          <p:nvPr/>
        </p:nvSpPr>
        <p:spPr bwMode="auto">
          <a:xfrm>
            <a:off x="3771915" y="3728068"/>
            <a:ext cx="2168134" cy="307777"/>
          </a:xfrm>
          <a:prstGeom prst="rect">
            <a:avLst/>
          </a:prstGeom>
          <a:noFill/>
          <a:ln w="9525">
            <a:noFill/>
            <a:miter lim="800000"/>
            <a:headEnd/>
            <a:tailEnd/>
          </a:ln>
          <a:effectLst/>
        </p:spPr>
        <p:txBody>
          <a:bodyPr wrap="square">
            <a:spAutoFit/>
          </a:bodyPr>
          <a:lstStyle/>
          <a:p>
            <a:pPr>
              <a:lnSpc>
                <a:spcPct val="100000"/>
              </a:lnSpc>
              <a:spcBef>
                <a:spcPct val="0"/>
              </a:spcBef>
              <a:buClrTx/>
            </a:pPr>
            <a:r>
              <a:rPr lang="en-GB" sz="1400" b="0" dirty="0" smtClean="0">
                <a:solidFill>
                  <a:srgbClr val="333333"/>
                </a:solidFill>
                <a:latin typeface="Trebuchet MS" pitchFamily="34" charset="0"/>
                <a:ea typeface="ＭＳ Ｐゴシック" pitchFamily="34" charset="-128"/>
                <a:cs typeface="Arial" pitchFamily="34" charset="0"/>
              </a:rPr>
              <a:t>Apply data standards</a:t>
            </a:r>
            <a:endParaRPr lang="en-US" sz="1400" b="0" dirty="0">
              <a:solidFill>
                <a:srgbClr val="333333"/>
              </a:solidFill>
              <a:latin typeface="Trebuchet MS" pitchFamily="34" charset="0"/>
              <a:ea typeface="ＭＳ Ｐゴシック" pitchFamily="34" charset="-128"/>
              <a:cs typeface="Arial" pitchFamily="34" charset="0"/>
            </a:endParaRPr>
          </a:p>
        </p:txBody>
      </p:sp>
      <p:grpSp>
        <p:nvGrpSpPr>
          <p:cNvPr id="6" name="Group 85"/>
          <p:cNvGrpSpPr/>
          <p:nvPr/>
        </p:nvGrpSpPr>
        <p:grpSpPr>
          <a:xfrm>
            <a:off x="7221692" y="2411229"/>
            <a:ext cx="959145" cy="977571"/>
            <a:chOff x="6164031" y="933645"/>
            <a:chExt cx="959145" cy="733178"/>
          </a:xfrm>
        </p:grpSpPr>
        <p:pic>
          <p:nvPicPr>
            <p:cNvPr id="87" name="Picture 17"/>
            <p:cNvPicPr>
              <a:picLocks noChangeAspect="1" noChangeArrowheads="1"/>
            </p:cNvPicPr>
            <p:nvPr/>
          </p:nvPicPr>
          <p:blipFill>
            <a:blip r:embed="rId2" cstate="print"/>
            <a:srcRect/>
            <a:stretch>
              <a:fillRect/>
            </a:stretch>
          </p:blipFill>
          <p:spPr bwMode="auto">
            <a:xfrm>
              <a:off x="6324181" y="933645"/>
              <a:ext cx="798995" cy="512194"/>
            </a:xfrm>
            <a:prstGeom prst="rect">
              <a:avLst/>
            </a:prstGeom>
            <a:noFill/>
            <a:ln w="9525">
              <a:solidFill>
                <a:srgbClr val="808080"/>
              </a:solidFill>
              <a:miter lim="800000"/>
              <a:headEnd/>
              <a:tailEnd/>
            </a:ln>
            <a:effectLst/>
          </p:spPr>
        </p:pic>
        <p:pic>
          <p:nvPicPr>
            <p:cNvPr id="88" name="Picture 22"/>
            <p:cNvPicPr>
              <a:picLocks noChangeAspect="1" noChangeArrowheads="1"/>
            </p:cNvPicPr>
            <p:nvPr/>
          </p:nvPicPr>
          <p:blipFill>
            <a:blip r:embed="rId3" cstate="print"/>
            <a:srcRect/>
            <a:stretch>
              <a:fillRect/>
            </a:stretch>
          </p:blipFill>
          <p:spPr bwMode="auto">
            <a:xfrm>
              <a:off x="6164031" y="1171505"/>
              <a:ext cx="756129" cy="495318"/>
            </a:xfrm>
            <a:prstGeom prst="rect">
              <a:avLst/>
            </a:prstGeom>
            <a:noFill/>
            <a:ln w="9525">
              <a:solidFill>
                <a:schemeClr val="tx1"/>
              </a:solidFill>
              <a:miter lim="800000"/>
              <a:headEnd/>
              <a:tailEnd/>
            </a:ln>
            <a:effectLst/>
          </p:spPr>
        </p:pic>
      </p:grpSp>
      <p:grpSp>
        <p:nvGrpSpPr>
          <p:cNvPr id="8" name="Group 88"/>
          <p:cNvGrpSpPr/>
          <p:nvPr/>
        </p:nvGrpSpPr>
        <p:grpSpPr>
          <a:xfrm>
            <a:off x="6578564" y="3748285"/>
            <a:ext cx="959145" cy="977571"/>
            <a:chOff x="6164031" y="933645"/>
            <a:chExt cx="959145" cy="733178"/>
          </a:xfrm>
        </p:grpSpPr>
        <p:pic>
          <p:nvPicPr>
            <p:cNvPr id="90" name="Picture 17"/>
            <p:cNvPicPr>
              <a:picLocks noChangeAspect="1" noChangeArrowheads="1"/>
            </p:cNvPicPr>
            <p:nvPr/>
          </p:nvPicPr>
          <p:blipFill>
            <a:blip r:embed="rId2" cstate="print"/>
            <a:srcRect/>
            <a:stretch>
              <a:fillRect/>
            </a:stretch>
          </p:blipFill>
          <p:spPr bwMode="auto">
            <a:xfrm>
              <a:off x="6324181" y="933645"/>
              <a:ext cx="798995" cy="512194"/>
            </a:xfrm>
            <a:prstGeom prst="rect">
              <a:avLst/>
            </a:prstGeom>
            <a:noFill/>
            <a:ln w="9525">
              <a:solidFill>
                <a:srgbClr val="808080"/>
              </a:solidFill>
              <a:miter lim="800000"/>
              <a:headEnd/>
              <a:tailEnd/>
            </a:ln>
            <a:effectLst/>
          </p:spPr>
        </p:pic>
        <p:pic>
          <p:nvPicPr>
            <p:cNvPr id="91" name="Picture 22"/>
            <p:cNvPicPr>
              <a:picLocks noChangeAspect="1" noChangeArrowheads="1"/>
            </p:cNvPicPr>
            <p:nvPr/>
          </p:nvPicPr>
          <p:blipFill>
            <a:blip r:embed="rId3" cstate="print"/>
            <a:srcRect/>
            <a:stretch>
              <a:fillRect/>
            </a:stretch>
          </p:blipFill>
          <p:spPr bwMode="auto">
            <a:xfrm>
              <a:off x="6164031" y="1171505"/>
              <a:ext cx="756129" cy="495318"/>
            </a:xfrm>
            <a:prstGeom prst="rect">
              <a:avLst/>
            </a:prstGeom>
            <a:noFill/>
            <a:ln w="9525">
              <a:solidFill>
                <a:schemeClr val="tx1"/>
              </a:solidFill>
              <a:miter lim="800000"/>
              <a:headEnd/>
              <a:tailEnd/>
            </a:ln>
            <a:effectLst/>
          </p:spPr>
        </p:pic>
      </p:grpSp>
      <p:sp>
        <p:nvSpPr>
          <p:cNvPr id="92" name="Rectangle 23"/>
          <p:cNvSpPr>
            <a:spLocks noChangeArrowheads="1"/>
          </p:cNvSpPr>
          <p:nvPr/>
        </p:nvSpPr>
        <p:spPr bwMode="auto">
          <a:xfrm>
            <a:off x="7571238" y="1111636"/>
            <a:ext cx="1033271" cy="738664"/>
          </a:xfrm>
          <a:prstGeom prst="rect">
            <a:avLst/>
          </a:prstGeom>
          <a:noFill/>
          <a:ln w="9525">
            <a:noFill/>
            <a:miter lim="800000"/>
            <a:headEnd/>
            <a:tailEnd/>
          </a:ln>
          <a:effectLst/>
        </p:spPr>
        <p:txBody>
          <a:bodyPr wrap="square">
            <a:spAutoFit/>
          </a:bodyPr>
          <a:lstStyle/>
          <a:p>
            <a:pPr algn="l">
              <a:lnSpc>
                <a:spcPct val="100000"/>
              </a:lnSpc>
              <a:spcBef>
                <a:spcPct val="0"/>
              </a:spcBef>
              <a:buClrTx/>
            </a:pPr>
            <a:r>
              <a:rPr lang="en-GB" sz="1400" b="0" dirty="0" smtClean="0">
                <a:solidFill>
                  <a:srgbClr val="333333"/>
                </a:solidFill>
                <a:latin typeface="Trebuchet MS" pitchFamily="34" charset="0"/>
                <a:ea typeface="ＭＳ Ｐゴシック" pitchFamily="34" charset="-128"/>
                <a:cs typeface="Arial" pitchFamily="34" charset="0"/>
              </a:rPr>
              <a:t>Source system DQ metrics</a:t>
            </a:r>
            <a:endParaRPr lang="en-US" sz="1400" b="0" dirty="0">
              <a:solidFill>
                <a:srgbClr val="333333"/>
              </a:solidFill>
              <a:latin typeface="Trebuchet MS" pitchFamily="34" charset="0"/>
              <a:ea typeface="ＭＳ Ｐゴシック" pitchFamily="34" charset="-128"/>
              <a:cs typeface="Arial" pitchFamily="34" charset="0"/>
            </a:endParaRPr>
          </a:p>
        </p:txBody>
      </p:sp>
      <p:sp>
        <p:nvSpPr>
          <p:cNvPr id="93" name="Rectangle 23"/>
          <p:cNvSpPr>
            <a:spLocks noChangeArrowheads="1"/>
          </p:cNvSpPr>
          <p:nvPr/>
        </p:nvSpPr>
        <p:spPr bwMode="auto">
          <a:xfrm>
            <a:off x="8171694" y="2403988"/>
            <a:ext cx="862583" cy="738664"/>
          </a:xfrm>
          <a:prstGeom prst="rect">
            <a:avLst/>
          </a:prstGeom>
          <a:noFill/>
          <a:ln w="9525">
            <a:noFill/>
            <a:miter lim="800000"/>
            <a:headEnd/>
            <a:tailEnd/>
          </a:ln>
          <a:effectLst/>
        </p:spPr>
        <p:txBody>
          <a:bodyPr wrap="square">
            <a:spAutoFit/>
          </a:bodyPr>
          <a:lstStyle/>
          <a:p>
            <a:pPr algn="l">
              <a:lnSpc>
                <a:spcPct val="100000"/>
              </a:lnSpc>
              <a:spcBef>
                <a:spcPct val="0"/>
              </a:spcBef>
              <a:buClrTx/>
            </a:pPr>
            <a:r>
              <a:rPr lang="en-GB" sz="1400" b="0" dirty="0" smtClean="0">
                <a:solidFill>
                  <a:srgbClr val="333333"/>
                </a:solidFill>
                <a:latin typeface="Trebuchet MS" pitchFamily="34" charset="0"/>
                <a:ea typeface="ＭＳ Ｐゴシック" pitchFamily="34" charset="-128"/>
                <a:cs typeface="Arial" pitchFamily="34" charset="0"/>
              </a:rPr>
              <a:t>DQ process metrics</a:t>
            </a:r>
            <a:endParaRPr lang="en-US" sz="1400" b="0" dirty="0">
              <a:solidFill>
                <a:srgbClr val="333333"/>
              </a:solidFill>
              <a:latin typeface="Trebuchet MS" pitchFamily="34" charset="0"/>
              <a:ea typeface="ＭＳ Ｐゴシック" pitchFamily="34" charset="-128"/>
              <a:cs typeface="Arial"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left)">
                                      <p:cBhvr>
                                        <p:cTn id="10" dur="500"/>
                                        <p:tgtEl>
                                          <p:spTgt spid="4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500"/>
                                        <p:tgtEl>
                                          <p:spTgt spid="4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left)">
                                      <p:cBhvr>
                                        <p:cTn id="16" dur="500"/>
                                        <p:tgtEl>
                                          <p:spTgt spid="4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500"/>
                                        <p:tgtEl>
                                          <p:spTgt spid="5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wipe(left)">
                                      <p:cBhvr>
                                        <p:cTn id="22" dur="500"/>
                                        <p:tgtEl>
                                          <p:spTgt spid="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wipe(left)">
                                      <p:cBhvr>
                                        <p:cTn id="25" dur="500"/>
                                        <p:tgtEl>
                                          <p:spTgt spid="72"/>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76"/>
                                        </p:tgtEl>
                                        <p:attrNameLst>
                                          <p:attrName>style.visibility</p:attrName>
                                        </p:attrNameLst>
                                      </p:cBhvr>
                                      <p:to>
                                        <p:strVal val="visible"/>
                                      </p:to>
                                    </p:set>
                                    <p:animEffect transition="in" filter="wipe(left)">
                                      <p:cBhvr>
                                        <p:cTn id="31" dur="500"/>
                                        <p:tgtEl>
                                          <p:spTgt spid="76"/>
                                        </p:tgtEl>
                                      </p:cBhvr>
                                    </p:animEffect>
                                  </p:childTnLst>
                                </p:cTn>
                              </p:par>
                              <p:par>
                                <p:cTn id="32" presetID="22" presetClass="entr" presetSubtype="8"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par>
                                <p:cTn id="35" presetID="22" presetClass="entr" presetSubtype="8"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wipe(left)">
                                      <p:cBhvr>
                                        <p:cTn id="40" dur="500"/>
                                        <p:tgtEl>
                                          <p:spTgt spid="83"/>
                                        </p:tgtEl>
                                      </p:cBhvr>
                                    </p:animEffect>
                                  </p:childTnLst>
                                </p:cTn>
                              </p:par>
                              <p:par>
                                <p:cTn id="41" presetID="22" presetClass="entr" presetSubtype="8" fill="hold"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500"/>
                                        <p:tgtEl>
                                          <p:spTgt spid="6"/>
                                        </p:tgtEl>
                                      </p:cBhvr>
                                    </p:animEffect>
                                  </p:childTnLst>
                                </p:cTn>
                              </p:par>
                              <p:par>
                                <p:cTn id="44" presetID="22" presetClass="entr" presetSubtype="8" fill="hold"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92"/>
                                        </p:tgtEl>
                                        <p:attrNameLst>
                                          <p:attrName>style.visibility</p:attrName>
                                        </p:attrNameLst>
                                      </p:cBhvr>
                                      <p:to>
                                        <p:strVal val="visible"/>
                                      </p:to>
                                    </p:set>
                                    <p:animEffect transition="in" filter="wipe(left)">
                                      <p:cBhvr>
                                        <p:cTn id="49" dur="500"/>
                                        <p:tgtEl>
                                          <p:spTgt spid="9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3"/>
                                        </p:tgtEl>
                                        <p:attrNameLst>
                                          <p:attrName>style.visibility</p:attrName>
                                        </p:attrNameLst>
                                      </p:cBhvr>
                                      <p:to>
                                        <p:strVal val="visible"/>
                                      </p:to>
                                    </p:set>
                                    <p:animEffect transition="in" filter="wipe(left)">
                                      <p:cBhvr>
                                        <p:cTn id="52"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5" grpId="0" animBg="1"/>
      <p:bldP spid="47" grpId="0"/>
      <p:bldP spid="57" grpId="0" animBg="1"/>
      <p:bldP spid="69" grpId="0" animBg="1"/>
      <p:bldP spid="72" grpId="0" animBg="1"/>
      <p:bldP spid="74" grpId="0" animBg="1"/>
      <p:bldP spid="76" grpId="0" animBg="1"/>
      <p:bldP spid="83" grpId="0"/>
      <p:bldP spid="92" grpId="0"/>
      <p:bldP spid="93" grpId="0"/>
    </p:bld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889000" y="271463"/>
            <a:ext cx="7581900" cy="857250"/>
          </a:xfrm>
        </p:spPr>
        <p:txBody>
          <a:bodyPr/>
          <a:lstStyle/>
          <a:p>
            <a:r>
              <a:rPr lang="en-GB" sz="2800" smtClean="0"/>
              <a:t>Built for the Business User *</a:t>
            </a:r>
            <a:endParaRPr lang="en-US" sz="2800" smtClean="0"/>
          </a:p>
        </p:txBody>
      </p:sp>
      <p:pic>
        <p:nvPicPr>
          <p:cNvPr id="114691" name="Picture 4"/>
          <p:cNvPicPr>
            <a:picLocks noChangeAspect="1" noChangeArrowheads="1"/>
          </p:cNvPicPr>
          <p:nvPr/>
        </p:nvPicPr>
        <p:blipFill>
          <a:blip r:embed="rId3" cstate="print"/>
          <a:srcRect/>
          <a:stretch>
            <a:fillRect/>
          </a:stretch>
        </p:blipFill>
        <p:spPr bwMode="auto">
          <a:xfrm>
            <a:off x="5589588" y="1052513"/>
            <a:ext cx="3168650" cy="2840037"/>
          </a:xfrm>
          <a:prstGeom prst="rect">
            <a:avLst/>
          </a:prstGeom>
          <a:noFill/>
          <a:ln w="9525">
            <a:solidFill>
              <a:schemeClr val="tx1"/>
            </a:solidFill>
            <a:miter lim="800000"/>
            <a:headEnd/>
            <a:tailEnd/>
          </a:ln>
        </p:spPr>
      </p:pic>
      <p:pic>
        <p:nvPicPr>
          <p:cNvPr id="114692" name="Picture 5"/>
          <p:cNvPicPr>
            <a:picLocks noChangeAspect="1" noChangeArrowheads="1"/>
          </p:cNvPicPr>
          <p:nvPr/>
        </p:nvPicPr>
        <p:blipFill>
          <a:blip r:embed="rId4" cstate="print"/>
          <a:srcRect/>
          <a:stretch>
            <a:fillRect/>
          </a:stretch>
        </p:blipFill>
        <p:spPr bwMode="auto">
          <a:xfrm>
            <a:off x="6237288" y="3184525"/>
            <a:ext cx="2771775" cy="2481263"/>
          </a:xfrm>
          <a:prstGeom prst="rect">
            <a:avLst/>
          </a:prstGeom>
          <a:noFill/>
          <a:ln w="9525">
            <a:solidFill>
              <a:schemeClr val="tx1"/>
            </a:solidFill>
            <a:miter lim="800000"/>
            <a:headEnd/>
            <a:tailEnd/>
          </a:ln>
        </p:spPr>
      </p:pic>
      <p:sp>
        <p:nvSpPr>
          <p:cNvPr id="114693" name="Rectangle 6"/>
          <p:cNvSpPr>
            <a:spLocks noGrp="1" noChangeArrowheads="1"/>
          </p:cNvSpPr>
          <p:nvPr>
            <p:ph type="body" idx="1"/>
          </p:nvPr>
        </p:nvSpPr>
        <p:spPr>
          <a:xfrm>
            <a:off x="250825" y="1055688"/>
            <a:ext cx="5651500" cy="1081087"/>
          </a:xfrm>
        </p:spPr>
        <p:txBody>
          <a:bodyPr/>
          <a:lstStyle/>
          <a:p>
            <a:r>
              <a:rPr lang="en-GB" sz="2000" smtClean="0"/>
              <a:t>Short learning curve &amp; time-to-value</a:t>
            </a:r>
          </a:p>
          <a:p>
            <a:r>
              <a:rPr lang="en-GB" sz="2000" smtClean="0"/>
              <a:t>Solution for owners of the business problem</a:t>
            </a:r>
          </a:p>
          <a:p>
            <a:r>
              <a:rPr lang="en-GB" sz="2000" smtClean="0"/>
              <a:t>Integrated team collaboration </a:t>
            </a:r>
          </a:p>
        </p:txBody>
      </p:sp>
      <p:pic>
        <p:nvPicPr>
          <p:cNvPr id="114695" name="Picture 1"/>
          <p:cNvPicPr>
            <a:picLocks noChangeAspect="1" noChangeArrowheads="1"/>
          </p:cNvPicPr>
          <p:nvPr/>
        </p:nvPicPr>
        <p:blipFill>
          <a:blip r:embed="rId5" cstate="print"/>
          <a:srcRect/>
          <a:stretch>
            <a:fillRect/>
          </a:stretch>
        </p:blipFill>
        <p:spPr bwMode="auto">
          <a:xfrm>
            <a:off x="258763" y="2411413"/>
            <a:ext cx="5251450" cy="3435350"/>
          </a:xfrm>
          <a:prstGeom prst="rect">
            <a:avLst/>
          </a:prstGeom>
          <a:noFill/>
          <a:ln w="9525">
            <a:noFill/>
            <a:miter lim="800000"/>
            <a:headEnd/>
            <a:tailEnd/>
          </a:ln>
        </p:spPr>
      </p:pic>
    </p:spTree>
  </p:cSld>
  <p:clrMapOvr>
    <a:masterClrMapping/>
  </p:clrMapOvr>
  <p:transition spd="med">
    <p:wipe dir="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82" name="Rectangle 49"/>
          <p:cNvSpPr>
            <a:spLocks noGrp="1" noChangeArrowheads="1"/>
          </p:cNvSpPr>
          <p:nvPr>
            <p:ph type="title" idx="4294967295"/>
          </p:nvPr>
        </p:nvSpPr>
        <p:spPr>
          <a:xfrm>
            <a:off x="910673" y="347870"/>
            <a:ext cx="7581900" cy="857251"/>
          </a:xfrm>
        </p:spPr>
        <p:txBody>
          <a:bodyPr/>
          <a:lstStyle/>
          <a:p>
            <a:r>
              <a:rPr lang="en-US" sz="2400" dirty="0" smtClean="0"/>
              <a:t>Oracle Data Integration Solution Topologies</a:t>
            </a:r>
          </a:p>
        </p:txBody>
      </p:sp>
      <p:sp>
        <p:nvSpPr>
          <p:cNvPr id="71683" name="Text Box 7"/>
          <p:cNvSpPr txBox="1">
            <a:spLocks noChangeArrowheads="1"/>
          </p:cNvSpPr>
          <p:nvPr/>
        </p:nvSpPr>
        <p:spPr bwMode="auto">
          <a:xfrm>
            <a:off x="533400" y="1143006"/>
            <a:ext cx="2362200" cy="768351"/>
          </a:xfrm>
          <a:prstGeom prst="rect">
            <a:avLst/>
          </a:prstGeom>
          <a:noFill/>
          <a:ln w="9525">
            <a:noFill/>
            <a:miter lim="800000"/>
            <a:headEnd/>
            <a:tailEnd/>
          </a:ln>
        </p:spPr>
        <p:txBody>
          <a:bodyPr/>
          <a:lstStyle/>
          <a:p>
            <a:r>
              <a:rPr kumimoji="1" lang="en-US" sz="1800"/>
              <a:t>Unidirectional</a:t>
            </a:r>
            <a:r>
              <a:rPr kumimoji="1" lang="en-US" sz="1800" u="sng"/>
              <a:t> </a:t>
            </a:r>
            <a:r>
              <a:rPr kumimoji="1" lang="en-US" sz="1800"/>
              <a:t> Query Offloading</a:t>
            </a:r>
          </a:p>
        </p:txBody>
      </p:sp>
      <p:sp>
        <p:nvSpPr>
          <p:cNvPr id="71684" name="Text Box 11"/>
          <p:cNvSpPr txBox="1">
            <a:spLocks noChangeArrowheads="1"/>
          </p:cNvSpPr>
          <p:nvPr/>
        </p:nvSpPr>
        <p:spPr bwMode="auto">
          <a:xfrm>
            <a:off x="3048000" y="1066800"/>
            <a:ext cx="2667000" cy="838200"/>
          </a:xfrm>
          <a:prstGeom prst="rect">
            <a:avLst/>
          </a:prstGeom>
          <a:noFill/>
          <a:ln w="9525">
            <a:noFill/>
            <a:miter lim="800000"/>
            <a:headEnd/>
            <a:tailEnd/>
          </a:ln>
        </p:spPr>
        <p:txBody>
          <a:bodyPr/>
          <a:lstStyle/>
          <a:p>
            <a:r>
              <a:rPr kumimoji="1" lang="en-US" sz="1600" dirty="0"/>
              <a:t>Bi-Directional</a:t>
            </a:r>
          </a:p>
          <a:p>
            <a:r>
              <a:rPr kumimoji="1" lang="en-US" sz="1600" dirty="0"/>
              <a:t>Live Standby or</a:t>
            </a:r>
          </a:p>
          <a:p>
            <a:r>
              <a:rPr kumimoji="1" lang="en-US" sz="1600" dirty="0"/>
              <a:t>Active-Active for HA</a:t>
            </a:r>
          </a:p>
        </p:txBody>
      </p:sp>
      <p:sp>
        <p:nvSpPr>
          <p:cNvPr id="71685" name="Text Box 16"/>
          <p:cNvSpPr txBox="1">
            <a:spLocks noChangeArrowheads="1"/>
          </p:cNvSpPr>
          <p:nvPr/>
        </p:nvSpPr>
        <p:spPr bwMode="auto">
          <a:xfrm>
            <a:off x="5867400" y="1066806"/>
            <a:ext cx="2819400" cy="681039"/>
          </a:xfrm>
          <a:prstGeom prst="rect">
            <a:avLst/>
          </a:prstGeom>
          <a:noFill/>
          <a:ln w="9525">
            <a:noFill/>
            <a:miter lim="800000"/>
            <a:headEnd/>
            <a:tailEnd/>
          </a:ln>
        </p:spPr>
        <p:txBody>
          <a:bodyPr/>
          <a:lstStyle/>
          <a:p>
            <a:r>
              <a:rPr kumimoji="1" lang="en-US" sz="1600" dirty="0"/>
              <a:t>Peer-to-Peer</a:t>
            </a:r>
          </a:p>
          <a:p>
            <a:r>
              <a:rPr kumimoji="1" lang="en-US" sz="1600" dirty="0"/>
              <a:t>Load Balancing, </a:t>
            </a:r>
          </a:p>
          <a:p>
            <a:r>
              <a:rPr kumimoji="1" lang="en-US" sz="1600" dirty="0"/>
              <a:t>Multi-Master</a:t>
            </a:r>
          </a:p>
        </p:txBody>
      </p:sp>
      <p:sp>
        <p:nvSpPr>
          <p:cNvPr id="71686" name="Text Box 24"/>
          <p:cNvSpPr txBox="1">
            <a:spLocks noChangeArrowheads="1"/>
          </p:cNvSpPr>
          <p:nvPr/>
        </p:nvSpPr>
        <p:spPr bwMode="auto">
          <a:xfrm>
            <a:off x="533400" y="3429000"/>
            <a:ext cx="2209800" cy="547688"/>
          </a:xfrm>
          <a:prstGeom prst="rect">
            <a:avLst/>
          </a:prstGeom>
          <a:noFill/>
          <a:ln w="9525">
            <a:noFill/>
            <a:miter lim="800000"/>
            <a:headEnd/>
            <a:tailEnd/>
          </a:ln>
        </p:spPr>
        <p:txBody>
          <a:bodyPr/>
          <a:lstStyle/>
          <a:p>
            <a:r>
              <a:rPr kumimoji="1" lang="en-US" sz="1800"/>
              <a:t>Broadcast  </a:t>
            </a:r>
          </a:p>
          <a:p>
            <a:r>
              <a:rPr kumimoji="1" lang="en-US" sz="1800"/>
              <a:t>Data Distribution</a:t>
            </a:r>
          </a:p>
        </p:txBody>
      </p:sp>
      <p:sp>
        <p:nvSpPr>
          <p:cNvPr id="71687" name="Text Box 32"/>
          <p:cNvSpPr txBox="1">
            <a:spLocks noChangeArrowheads="1"/>
          </p:cNvSpPr>
          <p:nvPr/>
        </p:nvSpPr>
        <p:spPr bwMode="auto">
          <a:xfrm>
            <a:off x="2667000" y="3473452"/>
            <a:ext cx="3429000" cy="565151"/>
          </a:xfrm>
          <a:prstGeom prst="rect">
            <a:avLst/>
          </a:prstGeom>
          <a:noFill/>
          <a:ln w="9525">
            <a:noFill/>
            <a:miter lim="800000"/>
            <a:headEnd/>
            <a:tailEnd/>
          </a:ln>
        </p:spPr>
        <p:txBody>
          <a:bodyPr lIns="0" tIns="0" rIns="0" bIns="0"/>
          <a:lstStyle/>
          <a:p>
            <a:r>
              <a:rPr kumimoji="1" lang="en-US" sz="1800"/>
              <a:t>Integration/Consolidation</a:t>
            </a:r>
          </a:p>
          <a:p>
            <a:r>
              <a:rPr kumimoji="1" lang="en-US" sz="1800"/>
              <a:t>Data Warehouse</a:t>
            </a:r>
          </a:p>
        </p:txBody>
      </p:sp>
      <p:sp>
        <p:nvSpPr>
          <p:cNvPr id="71688" name="Text Box 51"/>
          <p:cNvSpPr txBox="1">
            <a:spLocks noChangeArrowheads="1"/>
          </p:cNvSpPr>
          <p:nvPr/>
        </p:nvSpPr>
        <p:spPr bwMode="auto">
          <a:xfrm>
            <a:off x="5486400" y="3505206"/>
            <a:ext cx="3429000" cy="565151"/>
          </a:xfrm>
          <a:prstGeom prst="rect">
            <a:avLst/>
          </a:prstGeom>
          <a:noFill/>
          <a:ln w="9525">
            <a:noFill/>
            <a:miter lim="800000"/>
            <a:headEnd/>
            <a:tailEnd/>
          </a:ln>
        </p:spPr>
        <p:txBody>
          <a:bodyPr lIns="0" tIns="0" rIns="0" bIns="0"/>
          <a:lstStyle/>
          <a:p>
            <a:r>
              <a:rPr kumimoji="1" lang="en-US" sz="1800"/>
              <a:t>Cascading</a:t>
            </a:r>
          </a:p>
          <a:p>
            <a:r>
              <a:rPr kumimoji="1" lang="en-US" sz="1800"/>
              <a:t>Data Marts</a:t>
            </a:r>
          </a:p>
        </p:txBody>
      </p:sp>
      <p:sp>
        <p:nvSpPr>
          <p:cNvPr id="71689" name="Line 79"/>
          <p:cNvSpPr>
            <a:spLocks noChangeShapeType="1"/>
          </p:cNvSpPr>
          <p:nvPr/>
        </p:nvSpPr>
        <p:spPr bwMode="auto">
          <a:xfrm>
            <a:off x="228600" y="3352800"/>
            <a:ext cx="8686800" cy="0"/>
          </a:xfrm>
          <a:prstGeom prst="line">
            <a:avLst/>
          </a:prstGeom>
          <a:noFill/>
          <a:ln w="19050">
            <a:solidFill>
              <a:schemeClr val="accent1"/>
            </a:solidFill>
            <a:round/>
            <a:headEnd/>
            <a:tailEnd/>
          </a:ln>
        </p:spPr>
        <p:txBody>
          <a:bodyPr/>
          <a:lstStyle/>
          <a:p>
            <a:endParaRPr lang="it-IT"/>
          </a:p>
        </p:txBody>
      </p:sp>
      <p:sp>
        <p:nvSpPr>
          <p:cNvPr id="71690" name="AutoShape 8"/>
          <p:cNvSpPr>
            <a:spLocks noChangeArrowheads="1"/>
          </p:cNvSpPr>
          <p:nvPr/>
        </p:nvSpPr>
        <p:spPr bwMode="auto">
          <a:xfrm>
            <a:off x="1574800" y="2566991"/>
            <a:ext cx="344488" cy="227012"/>
          </a:xfrm>
          <a:prstGeom prst="rightArrow">
            <a:avLst>
              <a:gd name="adj1" fmla="val 50000"/>
              <a:gd name="adj2" fmla="val 37937"/>
            </a:avLst>
          </a:prstGeom>
          <a:solidFill>
            <a:srgbClr val="9D9C81"/>
          </a:solidFill>
          <a:ln w="9525">
            <a:solidFill>
              <a:srgbClr val="FFFFFF"/>
            </a:solidFill>
            <a:miter lim="800000"/>
            <a:headEnd/>
            <a:tailEnd/>
          </a:ln>
        </p:spPr>
        <p:txBody>
          <a:bodyPr wrap="none" anchor="ctr"/>
          <a:lstStyle/>
          <a:p>
            <a:endParaRPr lang="it-IT"/>
          </a:p>
        </p:txBody>
      </p:sp>
      <p:sp>
        <p:nvSpPr>
          <p:cNvPr id="71691" name="AutoShape 12"/>
          <p:cNvSpPr>
            <a:spLocks noChangeArrowheads="1"/>
          </p:cNvSpPr>
          <p:nvPr/>
        </p:nvSpPr>
        <p:spPr bwMode="auto">
          <a:xfrm>
            <a:off x="4191000" y="2438400"/>
            <a:ext cx="381000" cy="152400"/>
          </a:xfrm>
          <a:prstGeom prst="rightArrow">
            <a:avLst>
              <a:gd name="adj1" fmla="val 50000"/>
              <a:gd name="adj2" fmla="val 62500"/>
            </a:avLst>
          </a:prstGeom>
          <a:solidFill>
            <a:srgbClr val="9D9C81"/>
          </a:solidFill>
          <a:ln w="9525">
            <a:solidFill>
              <a:srgbClr val="FFFFFF"/>
            </a:solidFill>
            <a:miter lim="800000"/>
            <a:headEnd/>
            <a:tailEnd/>
          </a:ln>
        </p:spPr>
        <p:txBody>
          <a:bodyPr wrap="none" anchor="ctr"/>
          <a:lstStyle/>
          <a:p>
            <a:endParaRPr lang="it-IT"/>
          </a:p>
        </p:txBody>
      </p:sp>
      <p:sp>
        <p:nvSpPr>
          <p:cNvPr id="71692" name="AutoShape 13"/>
          <p:cNvSpPr>
            <a:spLocks noChangeArrowheads="1"/>
          </p:cNvSpPr>
          <p:nvPr/>
        </p:nvSpPr>
        <p:spPr bwMode="auto">
          <a:xfrm flipH="1" flipV="1">
            <a:off x="4165610" y="2673349"/>
            <a:ext cx="365125" cy="146051"/>
          </a:xfrm>
          <a:prstGeom prst="rightArrow">
            <a:avLst>
              <a:gd name="adj1" fmla="val 50000"/>
              <a:gd name="adj2" fmla="val 62500"/>
            </a:avLst>
          </a:prstGeom>
          <a:solidFill>
            <a:srgbClr val="9D9C81"/>
          </a:solidFill>
          <a:ln w="9525">
            <a:solidFill>
              <a:srgbClr val="FFFFFF"/>
            </a:solidFill>
            <a:miter lim="800000"/>
            <a:headEnd/>
            <a:tailEnd/>
          </a:ln>
        </p:spPr>
        <p:txBody>
          <a:bodyPr wrap="none" anchor="ctr"/>
          <a:lstStyle/>
          <a:p>
            <a:endParaRPr lang="it-IT"/>
          </a:p>
        </p:txBody>
      </p:sp>
      <p:sp>
        <p:nvSpPr>
          <p:cNvPr id="71693" name="AutoShape 18"/>
          <p:cNvSpPr>
            <a:spLocks noChangeArrowheads="1"/>
          </p:cNvSpPr>
          <p:nvPr/>
        </p:nvSpPr>
        <p:spPr bwMode="auto">
          <a:xfrm>
            <a:off x="6915160" y="2846388"/>
            <a:ext cx="493713" cy="152400"/>
          </a:xfrm>
          <a:prstGeom prst="leftRightArrow">
            <a:avLst>
              <a:gd name="adj1" fmla="val 50000"/>
              <a:gd name="adj2" fmla="val 64792"/>
            </a:avLst>
          </a:prstGeom>
          <a:solidFill>
            <a:srgbClr val="969696"/>
          </a:solidFill>
          <a:ln w="9525">
            <a:solidFill>
              <a:srgbClr val="FFFFFF"/>
            </a:solidFill>
            <a:miter lim="800000"/>
            <a:headEnd/>
            <a:tailEnd/>
          </a:ln>
        </p:spPr>
        <p:txBody>
          <a:bodyPr wrap="none" anchor="ctr"/>
          <a:lstStyle/>
          <a:p>
            <a:endParaRPr lang="it-IT"/>
          </a:p>
        </p:txBody>
      </p:sp>
      <p:sp>
        <p:nvSpPr>
          <p:cNvPr id="71694" name="AutoShape 19"/>
          <p:cNvSpPr>
            <a:spLocks noChangeArrowheads="1"/>
          </p:cNvSpPr>
          <p:nvPr/>
        </p:nvSpPr>
        <p:spPr bwMode="auto">
          <a:xfrm rot="-2100199">
            <a:off x="6608763" y="2379669"/>
            <a:ext cx="328612" cy="144463"/>
          </a:xfrm>
          <a:prstGeom prst="leftRightArrow">
            <a:avLst>
              <a:gd name="adj1" fmla="val 50000"/>
              <a:gd name="adj2" fmla="val 45495"/>
            </a:avLst>
          </a:prstGeom>
          <a:solidFill>
            <a:srgbClr val="969696"/>
          </a:solidFill>
          <a:ln w="9525">
            <a:solidFill>
              <a:srgbClr val="FFFFFF"/>
            </a:solidFill>
            <a:miter lim="800000"/>
            <a:headEnd/>
            <a:tailEnd/>
          </a:ln>
        </p:spPr>
        <p:txBody>
          <a:bodyPr wrap="none" anchor="ctr"/>
          <a:lstStyle/>
          <a:p>
            <a:endParaRPr lang="it-IT"/>
          </a:p>
        </p:txBody>
      </p:sp>
      <p:sp>
        <p:nvSpPr>
          <p:cNvPr id="71695" name="AutoShape 20"/>
          <p:cNvSpPr>
            <a:spLocks noChangeArrowheads="1"/>
          </p:cNvSpPr>
          <p:nvPr/>
        </p:nvSpPr>
        <p:spPr bwMode="auto">
          <a:xfrm rot="2100199" flipH="1">
            <a:off x="7370763" y="2405069"/>
            <a:ext cx="328612" cy="144463"/>
          </a:xfrm>
          <a:prstGeom prst="leftRightArrow">
            <a:avLst>
              <a:gd name="adj1" fmla="val 50000"/>
              <a:gd name="adj2" fmla="val 45495"/>
            </a:avLst>
          </a:prstGeom>
          <a:solidFill>
            <a:srgbClr val="969696"/>
          </a:solidFill>
          <a:ln w="9525">
            <a:solidFill>
              <a:srgbClr val="FFFFFF"/>
            </a:solidFill>
            <a:miter lim="800000"/>
            <a:headEnd/>
            <a:tailEnd/>
          </a:ln>
        </p:spPr>
        <p:txBody>
          <a:bodyPr wrap="none" anchor="ctr"/>
          <a:lstStyle/>
          <a:p>
            <a:endParaRPr lang="it-IT"/>
          </a:p>
        </p:txBody>
      </p:sp>
      <p:sp>
        <p:nvSpPr>
          <p:cNvPr id="71696" name="AutoShape 25"/>
          <p:cNvSpPr>
            <a:spLocks noChangeArrowheads="1"/>
          </p:cNvSpPr>
          <p:nvPr/>
        </p:nvSpPr>
        <p:spPr bwMode="auto">
          <a:xfrm rot="-2212194">
            <a:off x="1377950" y="4624395"/>
            <a:ext cx="306388" cy="155575"/>
          </a:xfrm>
          <a:prstGeom prst="rightArrow">
            <a:avLst>
              <a:gd name="adj1" fmla="val 50000"/>
              <a:gd name="adj2" fmla="val 49235"/>
            </a:avLst>
          </a:prstGeom>
          <a:solidFill>
            <a:srgbClr val="9D9C81"/>
          </a:solidFill>
          <a:ln w="9525">
            <a:solidFill>
              <a:srgbClr val="FFFFFF"/>
            </a:solidFill>
            <a:miter lim="800000"/>
            <a:headEnd/>
            <a:tailEnd/>
          </a:ln>
        </p:spPr>
        <p:txBody>
          <a:bodyPr wrap="none" anchor="ctr"/>
          <a:lstStyle/>
          <a:p>
            <a:endParaRPr lang="it-IT"/>
          </a:p>
        </p:txBody>
      </p:sp>
      <p:sp>
        <p:nvSpPr>
          <p:cNvPr id="71697" name="AutoShape 26"/>
          <p:cNvSpPr>
            <a:spLocks noChangeArrowheads="1"/>
          </p:cNvSpPr>
          <p:nvPr/>
        </p:nvSpPr>
        <p:spPr bwMode="auto">
          <a:xfrm rot="2565289">
            <a:off x="1276357" y="5299077"/>
            <a:ext cx="322263" cy="168275"/>
          </a:xfrm>
          <a:prstGeom prst="rightArrow">
            <a:avLst>
              <a:gd name="adj1" fmla="val 50000"/>
              <a:gd name="adj2" fmla="val 47877"/>
            </a:avLst>
          </a:prstGeom>
          <a:solidFill>
            <a:srgbClr val="9D9C81"/>
          </a:solidFill>
          <a:ln w="9525">
            <a:solidFill>
              <a:srgbClr val="FFFFFF"/>
            </a:solidFill>
            <a:miter lim="800000"/>
            <a:headEnd/>
            <a:tailEnd/>
          </a:ln>
        </p:spPr>
        <p:txBody>
          <a:bodyPr wrap="none" anchor="ctr"/>
          <a:lstStyle/>
          <a:p>
            <a:endParaRPr lang="it-IT"/>
          </a:p>
        </p:txBody>
      </p:sp>
      <p:sp>
        <p:nvSpPr>
          <p:cNvPr id="71698" name="AutoShape 28"/>
          <p:cNvSpPr>
            <a:spLocks noChangeArrowheads="1"/>
          </p:cNvSpPr>
          <p:nvPr/>
        </p:nvSpPr>
        <p:spPr bwMode="auto">
          <a:xfrm>
            <a:off x="1438275" y="4983169"/>
            <a:ext cx="260350" cy="158751"/>
          </a:xfrm>
          <a:prstGeom prst="rightArrow">
            <a:avLst>
              <a:gd name="adj1" fmla="val 50000"/>
              <a:gd name="adj2" fmla="val 41000"/>
            </a:avLst>
          </a:prstGeom>
          <a:solidFill>
            <a:srgbClr val="9D9C81"/>
          </a:solidFill>
          <a:ln w="9525">
            <a:solidFill>
              <a:srgbClr val="FFFFFF"/>
            </a:solidFill>
            <a:miter lim="800000"/>
            <a:headEnd/>
            <a:tailEnd/>
          </a:ln>
        </p:spPr>
        <p:txBody>
          <a:bodyPr wrap="none" anchor="ctr"/>
          <a:lstStyle/>
          <a:p>
            <a:endParaRPr lang="it-IT"/>
          </a:p>
        </p:txBody>
      </p:sp>
      <p:sp>
        <p:nvSpPr>
          <p:cNvPr id="71699" name="AutoShape 33"/>
          <p:cNvSpPr>
            <a:spLocks noChangeArrowheads="1"/>
          </p:cNvSpPr>
          <p:nvPr/>
        </p:nvSpPr>
        <p:spPr bwMode="auto">
          <a:xfrm>
            <a:off x="4092575" y="4991106"/>
            <a:ext cx="293688" cy="158751"/>
          </a:xfrm>
          <a:prstGeom prst="rightArrow">
            <a:avLst>
              <a:gd name="adj1" fmla="val 50000"/>
              <a:gd name="adj2" fmla="val 46250"/>
            </a:avLst>
          </a:prstGeom>
          <a:solidFill>
            <a:srgbClr val="9D9C81"/>
          </a:solidFill>
          <a:ln w="9525">
            <a:solidFill>
              <a:srgbClr val="FFFFFF"/>
            </a:solidFill>
            <a:miter lim="800000"/>
            <a:headEnd/>
            <a:tailEnd/>
          </a:ln>
        </p:spPr>
        <p:txBody>
          <a:bodyPr wrap="none" anchor="ctr"/>
          <a:lstStyle/>
          <a:p>
            <a:endParaRPr lang="it-IT"/>
          </a:p>
        </p:txBody>
      </p:sp>
      <p:sp>
        <p:nvSpPr>
          <p:cNvPr id="71700" name="AutoShape 34"/>
          <p:cNvSpPr>
            <a:spLocks noChangeArrowheads="1"/>
          </p:cNvSpPr>
          <p:nvPr/>
        </p:nvSpPr>
        <p:spPr bwMode="auto">
          <a:xfrm rot="2565289">
            <a:off x="4133850" y="4473575"/>
            <a:ext cx="323850" cy="166688"/>
          </a:xfrm>
          <a:prstGeom prst="rightArrow">
            <a:avLst>
              <a:gd name="adj1" fmla="val 50000"/>
              <a:gd name="adj2" fmla="val 48571"/>
            </a:avLst>
          </a:prstGeom>
          <a:solidFill>
            <a:srgbClr val="9D9C81"/>
          </a:solidFill>
          <a:ln w="9525">
            <a:solidFill>
              <a:srgbClr val="FFFFFF"/>
            </a:solidFill>
            <a:miter lim="800000"/>
            <a:headEnd/>
            <a:tailEnd/>
          </a:ln>
        </p:spPr>
        <p:txBody>
          <a:bodyPr wrap="none" anchor="ctr"/>
          <a:lstStyle/>
          <a:p>
            <a:endParaRPr lang="it-IT"/>
          </a:p>
        </p:txBody>
      </p:sp>
      <p:sp>
        <p:nvSpPr>
          <p:cNvPr id="71701" name="AutoShape 35"/>
          <p:cNvSpPr>
            <a:spLocks noChangeArrowheads="1"/>
          </p:cNvSpPr>
          <p:nvPr/>
        </p:nvSpPr>
        <p:spPr bwMode="auto">
          <a:xfrm rot="-2212194">
            <a:off x="4149725" y="5481639"/>
            <a:ext cx="336550" cy="138112"/>
          </a:xfrm>
          <a:prstGeom prst="rightArrow">
            <a:avLst>
              <a:gd name="adj1" fmla="val 50000"/>
              <a:gd name="adj2" fmla="val 60920"/>
            </a:avLst>
          </a:prstGeom>
          <a:solidFill>
            <a:srgbClr val="9D9C81"/>
          </a:solidFill>
          <a:ln w="9525">
            <a:solidFill>
              <a:srgbClr val="FFFFFF"/>
            </a:solidFill>
            <a:miter lim="800000"/>
            <a:headEnd/>
            <a:tailEnd/>
          </a:ln>
        </p:spPr>
        <p:txBody>
          <a:bodyPr wrap="none" anchor="ctr"/>
          <a:lstStyle/>
          <a:p>
            <a:endParaRPr lang="it-IT"/>
          </a:p>
        </p:txBody>
      </p:sp>
      <p:sp>
        <p:nvSpPr>
          <p:cNvPr id="71702" name="AutoShape 40"/>
          <p:cNvSpPr>
            <a:spLocks noChangeArrowheads="1"/>
          </p:cNvSpPr>
          <p:nvPr/>
        </p:nvSpPr>
        <p:spPr bwMode="auto">
          <a:xfrm>
            <a:off x="6705600" y="4932369"/>
            <a:ext cx="242888" cy="119063"/>
          </a:xfrm>
          <a:prstGeom prst="rightArrow">
            <a:avLst>
              <a:gd name="adj1" fmla="val 50000"/>
              <a:gd name="adj2" fmla="val 51000"/>
            </a:avLst>
          </a:prstGeom>
          <a:solidFill>
            <a:srgbClr val="9D9C81"/>
          </a:solidFill>
          <a:ln w="9525">
            <a:solidFill>
              <a:srgbClr val="FFFFFF"/>
            </a:solidFill>
            <a:miter lim="800000"/>
            <a:headEnd/>
            <a:tailEnd/>
          </a:ln>
        </p:spPr>
        <p:txBody>
          <a:bodyPr wrap="none" anchor="ctr"/>
          <a:lstStyle/>
          <a:p>
            <a:endParaRPr lang="it-IT"/>
          </a:p>
        </p:txBody>
      </p:sp>
      <p:sp>
        <p:nvSpPr>
          <p:cNvPr id="71703" name="AutoShape 41"/>
          <p:cNvSpPr>
            <a:spLocks noChangeArrowheads="1"/>
          </p:cNvSpPr>
          <p:nvPr/>
        </p:nvSpPr>
        <p:spPr bwMode="auto">
          <a:xfrm rot="2565289">
            <a:off x="7451725" y="5230820"/>
            <a:ext cx="268288" cy="123825"/>
          </a:xfrm>
          <a:prstGeom prst="rightArrow">
            <a:avLst>
              <a:gd name="adj1" fmla="val 50000"/>
              <a:gd name="adj2" fmla="val 54167"/>
            </a:avLst>
          </a:prstGeom>
          <a:solidFill>
            <a:srgbClr val="9D9C81"/>
          </a:solidFill>
          <a:ln w="9525">
            <a:solidFill>
              <a:srgbClr val="FFFFFF"/>
            </a:solidFill>
            <a:miter lim="800000"/>
            <a:headEnd/>
            <a:tailEnd/>
          </a:ln>
        </p:spPr>
        <p:txBody>
          <a:bodyPr wrap="none" anchor="ctr"/>
          <a:lstStyle/>
          <a:p>
            <a:endParaRPr lang="it-IT"/>
          </a:p>
        </p:txBody>
      </p:sp>
      <p:sp>
        <p:nvSpPr>
          <p:cNvPr id="71704" name="AutoShape 42"/>
          <p:cNvSpPr>
            <a:spLocks noChangeArrowheads="1"/>
          </p:cNvSpPr>
          <p:nvPr/>
        </p:nvSpPr>
        <p:spPr bwMode="auto">
          <a:xfrm rot="-2212194">
            <a:off x="7440613" y="4649789"/>
            <a:ext cx="279400" cy="103187"/>
          </a:xfrm>
          <a:prstGeom prst="rightArrow">
            <a:avLst>
              <a:gd name="adj1" fmla="val 50000"/>
              <a:gd name="adj2" fmla="val 67693"/>
            </a:avLst>
          </a:prstGeom>
          <a:solidFill>
            <a:srgbClr val="9D9C81"/>
          </a:solidFill>
          <a:ln w="9525">
            <a:solidFill>
              <a:srgbClr val="FFFFFF"/>
            </a:solidFill>
            <a:miter lim="800000"/>
            <a:headEnd/>
            <a:tailEnd/>
          </a:ln>
        </p:spPr>
        <p:txBody>
          <a:bodyPr wrap="none" anchor="ctr"/>
          <a:lstStyle/>
          <a:p>
            <a:endParaRPr lang="it-IT"/>
          </a:p>
        </p:txBody>
      </p:sp>
      <p:sp>
        <p:nvSpPr>
          <p:cNvPr id="71705" name="AutoShape 48"/>
          <p:cNvSpPr>
            <a:spLocks noChangeArrowheads="1"/>
          </p:cNvSpPr>
          <p:nvPr/>
        </p:nvSpPr>
        <p:spPr bwMode="auto">
          <a:xfrm>
            <a:off x="7472363" y="4913319"/>
            <a:ext cx="241300" cy="119063"/>
          </a:xfrm>
          <a:prstGeom prst="rightArrow">
            <a:avLst>
              <a:gd name="adj1" fmla="val 50000"/>
              <a:gd name="adj2" fmla="val 50667"/>
            </a:avLst>
          </a:prstGeom>
          <a:solidFill>
            <a:srgbClr val="9D9C81"/>
          </a:solidFill>
          <a:ln w="9525">
            <a:solidFill>
              <a:srgbClr val="FFFFFF"/>
            </a:solidFill>
            <a:miter lim="800000"/>
            <a:headEnd/>
            <a:tailEnd/>
          </a:ln>
        </p:spPr>
        <p:txBody>
          <a:bodyPr wrap="none" anchor="ctr"/>
          <a:lstStyle/>
          <a:p>
            <a:endParaRPr lang="it-IT"/>
          </a:p>
        </p:txBody>
      </p:sp>
      <p:pic>
        <p:nvPicPr>
          <p:cNvPr id="71706" name="Picture 27"/>
          <p:cNvPicPr>
            <a:picLocks noChangeAspect="1" noChangeArrowheads="1"/>
          </p:cNvPicPr>
          <p:nvPr/>
        </p:nvPicPr>
        <p:blipFill>
          <a:blip r:embed="rId3" cstate="print"/>
          <a:srcRect/>
          <a:stretch>
            <a:fillRect/>
          </a:stretch>
        </p:blipFill>
        <p:spPr bwMode="auto">
          <a:xfrm>
            <a:off x="877888" y="2209800"/>
            <a:ext cx="646112" cy="735013"/>
          </a:xfrm>
          <a:prstGeom prst="rect">
            <a:avLst/>
          </a:prstGeom>
          <a:noFill/>
          <a:ln w="9525">
            <a:noFill/>
            <a:round/>
            <a:headEnd/>
            <a:tailEnd/>
          </a:ln>
        </p:spPr>
      </p:pic>
      <p:pic>
        <p:nvPicPr>
          <p:cNvPr id="71707" name="Picture 28"/>
          <p:cNvPicPr>
            <a:picLocks noChangeAspect="1" noChangeArrowheads="1"/>
          </p:cNvPicPr>
          <p:nvPr/>
        </p:nvPicPr>
        <p:blipFill>
          <a:blip r:embed="rId3" cstate="print"/>
          <a:srcRect/>
          <a:stretch>
            <a:fillRect/>
          </a:stretch>
        </p:blipFill>
        <p:spPr bwMode="auto">
          <a:xfrm>
            <a:off x="1981200" y="2209800"/>
            <a:ext cx="646113" cy="735013"/>
          </a:xfrm>
          <a:prstGeom prst="rect">
            <a:avLst/>
          </a:prstGeom>
          <a:noFill/>
          <a:ln w="9525">
            <a:noFill/>
            <a:round/>
            <a:headEnd/>
            <a:tailEnd/>
          </a:ln>
        </p:spPr>
      </p:pic>
      <p:pic>
        <p:nvPicPr>
          <p:cNvPr id="71708" name="Picture 29"/>
          <p:cNvPicPr>
            <a:picLocks noChangeAspect="1" noChangeArrowheads="1"/>
          </p:cNvPicPr>
          <p:nvPr/>
        </p:nvPicPr>
        <p:blipFill>
          <a:blip r:embed="rId3" cstate="print"/>
          <a:srcRect/>
          <a:stretch>
            <a:fillRect/>
          </a:stretch>
        </p:blipFill>
        <p:spPr bwMode="auto">
          <a:xfrm>
            <a:off x="3468688" y="2209800"/>
            <a:ext cx="646112" cy="735013"/>
          </a:xfrm>
          <a:prstGeom prst="rect">
            <a:avLst/>
          </a:prstGeom>
          <a:noFill/>
          <a:ln w="9525">
            <a:noFill/>
            <a:round/>
            <a:headEnd/>
            <a:tailEnd/>
          </a:ln>
        </p:spPr>
      </p:pic>
      <p:pic>
        <p:nvPicPr>
          <p:cNvPr id="71709" name="Picture 30"/>
          <p:cNvPicPr>
            <a:picLocks noChangeAspect="1" noChangeArrowheads="1"/>
          </p:cNvPicPr>
          <p:nvPr/>
        </p:nvPicPr>
        <p:blipFill>
          <a:blip r:embed="rId3" cstate="print"/>
          <a:srcRect/>
          <a:stretch>
            <a:fillRect/>
          </a:stretch>
        </p:blipFill>
        <p:spPr bwMode="auto">
          <a:xfrm>
            <a:off x="4572004" y="2209800"/>
            <a:ext cx="646113" cy="735013"/>
          </a:xfrm>
          <a:prstGeom prst="rect">
            <a:avLst/>
          </a:prstGeom>
          <a:noFill/>
          <a:ln w="9525">
            <a:noFill/>
            <a:round/>
            <a:headEnd/>
            <a:tailEnd/>
          </a:ln>
        </p:spPr>
      </p:pic>
      <p:pic>
        <p:nvPicPr>
          <p:cNvPr id="71710" name="Picture 31"/>
          <p:cNvPicPr>
            <a:picLocks noChangeAspect="1" noChangeArrowheads="1"/>
          </p:cNvPicPr>
          <p:nvPr/>
        </p:nvPicPr>
        <p:blipFill>
          <a:blip r:embed="rId3" cstate="print"/>
          <a:srcRect/>
          <a:stretch>
            <a:fillRect/>
          </a:stretch>
        </p:blipFill>
        <p:spPr bwMode="auto">
          <a:xfrm>
            <a:off x="6324600" y="2590800"/>
            <a:ext cx="444500" cy="506413"/>
          </a:xfrm>
          <a:prstGeom prst="rect">
            <a:avLst/>
          </a:prstGeom>
          <a:noFill/>
          <a:ln w="9525">
            <a:noFill/>
            <a:round/>
            <a:headEnd/>
            <a:tailEnd/>
          </a:ln>
        </p:spPr>
      </p:pic>
      <p:pic>
        <p:nvPicPr>
          <p:cNvPr id="71711" name="Picture 32"/>
          <p:cNvPicPr>
            <a:picLocks noChangeAspect="1" noChangeArrowheads="1"/>
          </p:cNvPicPr>
          <p:nvPr/>
        </p:nvPicPr>
        <p:blipFill>
          <a:blip r:embed="rId3" cstate="print"/>
          <a:srcRect/>
          <a:stretch>
            <a:fillRect/>
          </a:stretch>
        </p:blipFill>
        <p:spPr bwMode="auto">
          <a:xfrm>
            <a:off x="6934200" y="2057400"/>
            <a:ext cx="444500" cy="506413"/>
          </a:xfrm>
          <a:prstGeom prst="rect">
            <a:avLst/>
          </a:prstGeom>
          <a:noFill/>
          <a:ln w="9525">
            <a:noFill/>
            <a:round/>
            <a:headEnd/>
            <a:tailEnd/>
          </a:ln>
        </p:spPr>
      </p:pic>
      <p:pic>
        <p:nvPicPr>
          <p:cNvPr id="71712" name="Picture 33"/>
          <p:cNvPicPr>
            <a:picLocks noChangeAspect="1" noChangeArrowheads="1"/>
          </p:cNvPicPr>
          <p:nvPr/>
        </p:nvPicPr>
        <p:blipFill>
          <a:blip r:embed="rId3" cstate="print"/>
          <a:srcRect/>
          <a:stretch>
            <a:fillRect/>
          </a:stretch>
        </p:blipFill>
        <p:spPr bwMode="auto">
          <a:xfrm>
            <a:off x="7556500" y="2590800"/>
            <a:ext cx="444500" cy="506413"/>
          </a:xfrm>
          <a:prstGeom prst="rect">
            <a:avLst/>
          </a:prstGeom>
          <a:noFill/>
          <a:ln w="9525">
            <a:noFill/>
            <a:round/>
            <a:headEnd/>
            <a:tailEnd/>
          </a:ln>
        </p:spPr>
      </p:pic>
      <p:pic>
        <p:nvPicPr>
          <p:cNvPr id="71713" name="Picture 34"/>
          <p:cNvPicPr>
            <a:picLocks noChangeAspect="1" noChangeArrowheads="1"/>
          </p:cNvPicPr>
          <p:nvPr/>
        </p:nvPicPr>
        <p:blipFill>
          <a:blip r:embed="rId3" cstate="print"/>
          <a:srcRect/>
          <a:stretch>
            <a:fillRect/>
          </a:stretch>
        </p:blipFill>
        <p:spPr bwMode="auto">
          <a:xfrm>
            <a:off x="914400" y="4724400"/>
            <a:ext cx="444500" cy="506413"/>
          </a:xfrm>
          <a:prstGeom prst="rect">
            <a:avLst/>
          </a:prstGeom>
          <a:noFill/>
          <a:ln w="9525">
            <a:noFill/>
            <a:round/>
            <a:headEnd/>
            <a:tailEnd/>
          </a:ln>
        </p:spPr>
      </p:pic>
      <p:pic>
        <p:nvPicPr>
          <p:cNvPr id="71714" name="Picture 35"/>
          <p:cNvPicPr>
            <a:picLocks noChangeAspect="1" noChangeArrowheads="1"/>
          </p:cNvPicPr>
          <p:nvPr/>
        </p:nvPicPr>
        <p:blipFill>
          <a:blip r:embed="rId3" cstate="print"/>
          <a:srcRect/>
          <a:stretch>
            <a:fillRect/>
          </a:stretch>
        </p:blipFill>
        <p:spPr bwMode="auto">
          <a:xfrm>
            <a:off x="1752600" y="4343400"/>
            <a:ext cx="444500" cy="506413"/>
          </a:xfrm>
          <a:prstGeom prst="rect">
            <a:avLst/>
          </a:prstGeom>
          <a:noFill/>
          <a:ln w="9525">
            <a:noFill/>
            <a:round/>
            <a:headEnd/>
            <a:tailEnd/>
          </a:ln>
        </p:spPr>
      </p:pic>
      <p:pic>
        <p:nvPicPr>
          <p:cNvPr id="71715" name="Picture 36"/>
          <p:cNvPicPr>
            <a:picLocks noChangeAspect="1" noChangeArrowheads="1"/>
          </p:cNvPicPr>
          <p:nvPr/>
        </p:nvPicPr>
        <p:blipFill>
          <a:blip r:embed="rId3" cstate="print"/>
          <a:srcRect/>
          <a:stretch>
            <a:fillRect/>
          </a:stretch>
        </p:blipFill>
        <p:spPr bwMode="auto">
          <a:xfrm>
            <a:off x="1752600" y="4876800"/>
            <a:ext cx="444500" cy="506413"/>
          </a:xfrm>
          <a:prstGeom prst="rect">
            <a:avLst/>
          </a:prstGeom>
          <a:noFill/>
          <a:ln w="9525">
            <a:noFill/>
            <a:round/>
            <a:headEnd/>
            <a:tailEnd/>
          </a:ln>
        </p:spPr>
      </p:pic>
      <p:pic>
        <p:nvPicPr>
          <p:cNvPr id="71716" name="Picture 37"/>
          <p:cNvPicPr>
            <a:picLocks noChangeAspect="1" noChangeArrowheads="1"/>
          </p:cNvPicPr>
          <p:nvPr/>
        </p:nvPicPr>
        <p:blipFill>
          <a:blip r:embed="rId3" cstate="print"/>
          <a:srcRect/>
          <a:stretch>
            <a:fillRect/>
          </a:stretch>
        </p:blipFill>
        <p:spPr bwMode="auto">
          <a:xfrm>
            <a:off x="1765300" y="5410200"/>
            <a:ext cx="444500" cy="506413"/>
          </a:xfrm>
          <a:prstGeom prst="rect">
            <a:avLst/>
          </a:prstGeom>
          <a:noFill/>
          <a:ln w="9525">
            <a:noFill/>
            <a:round/>
            <a:headEnd/>
            <a:tailEnd/>
          </a:ln>
        </p:spPr>
      </p:pic>
      <p:pic>
        <p:nvPicPr>
          <p:cNvPr id="71717" name="Picture 38"/>
          <p:cNvPicPr>
            <a:picLocks noChangeAspect="1" noChangeArrowheads="1"/>
          </p:cNvPicPr>
          <p:nvPr/>
        </p:nvPicPr>
        <p:blipFill>
          <a:blip r:embed="rId3" cstate="print"/>
          <a:srcRect/>
          <a:stretch>
            <a:fillRect/>
          </a:stretch>
        </p:blipFill>
        <p:spPr bwMode="auto">
          <a:xfrm>
            <a:off x="3568700" y="4267200"/>
            <a:ext cx="444500" cy="506413"/>
          </a:xfrm>
          <a:prstGeom prst="rect">
            <a:avLst/>
          </a:prstGeom>
          <a:noFill/>
          <a:ln w="9525">
            <a:noFill/>
            <a:round/>
            <a:headEnd/>
            <a:tailEnd/>
          </a:ln>
        </p:spPr>
      </p:pic>
      <p:pic>
        <p:nvPicPr>
          <p:cNvPr id="71718" name="Picture 39"/>
          <p:cNvPicPr>
            <a:picLocks noChangeAspect="1" noChangeArrowheads="1"/>
          </p:cNvPicPr>
          <p:nvPr/>
        </p:nvPicPr>
        <p:blipFill>
          <a:blip r:embed="rId3" cstate="print"/>
          <a:srcRect/>
          <a:stretch>
            <a:fillRect/>
          </a:stretch>
        </p:blipFill>
        <p:spPr bwMode="auto">
          <a:xfrm>
            <a:off x="3568700" y="4800600"/>
            <a:ext cx="444500" cy="506413"/>
          </a:xfrm>
          <a:prstGeom prst="rect">
            <a:avLst/>
          </a:prstGeom>
          <a:noFill/>
          <a:ln w="9525">
            <a:noFill/>
            <a:round/>
            <a:headEnd/>
            <a:tailEnd/>
          </a:ln>
        </p:spPr>
      </p:pic>
      <p:pic>
        <p:nvPicPr>
          <p:cNvPr id="71719" name="Picture 40"/>
          <p:cNvPicPr>
            <a:picLocks noChangeAspect="1" noChangeArrowheads="1"/>
          </p:cNvPicPr>
          <p:nvPr/>
        </p:nvPicPr>
        <p:blipFill>
          <a:blip r:embed="rId3" cstate="print"/>
          <a:srcRect/>
          <a:stretch>
            <a:fillRect/>
          </a:stretch>
        </p:blipFill>
        <p:spPr bwMode="auto">
          <a:xfrm>
            <a:off x="3581400" y="5334000"/>
            <a:ext cx="444500" cy="506413"/>
          </a:xfrm>
          <a:prstGeom prst="rect">
            <a:avLst/>
          </a:prstGeom>
          <a:noFill/>
          <a:ln w="9525">
            <a:noFill/>
            <a:round/>
            <a:headEnd/>
            <a:tailEnd/>
          </a:ln>
        </p:spPr>
      </p:pic>
      <p:pic>
        <p:nvPicPr>
          <p:cNvPr id="71720" name="Picture 41"/>
          <p:cNvPicPr>
            <a:picLocks noChangeAspect="1" noChangeArrowheads="1"/>
          </p:cNvPicPr>
          <p:nvPr/>
        </p:nvPicPr>
        <p:blipFill>
          <a:blip r:embed="rId3" cstate="print"/>
          <a:srcRect/>
          <a:stretch>
            <a:fillRect/>
          </a:stretch>
        </p:blipFill>
        <p:spPr bwMode="auto">
          <a:xfrm>
            <a:off x="4495800" y="4800600"/>
            <a:ext cx="444500" cy="506413"/>
          </a:xfrm>
          <a:prstGeom prst="rect">
            <a:avLst/>
          </a:prstGeom>
          <a:noFill/>
          <a:ln w="9525">
            <a:noFill/>
            <a:round/>
            <a:headEnd/>
            <a:tailEnd/>
          </a:ln>
        </p:spPr>
      </p:pic>
      <p:pic>
        <p:nvPicPr>
          <p:cNvPr id="71721" name="Picture 42"/>
          <p:cNvPicPr>
            <a:picLocks noChangeAspect="1" noChangeArrowheads="1"/>
          </p:cNvPicPr>
          <p:nvPr/>
        </p:nvPicPr>
        <p:blipFill>
          <a:blip r:embed="rId3" cstate="print"/>
          <a:srcRect/>
          <a:stretch>
            <a:fillRect/>
          </a:stretch>
        </p:blipFill>
        <p:spPr bwMode="auto">
          <a:xfrm>
            <a:off x="6172200" y="4800600"/>
            <a:ext cx="444500" cy="506413"/>
          </a:xfrm>
          <a:prstGeom prst="rect">
            <a:avLst/>
          </a:prstGeom>
          <a:noFill/>
          <a:ln w="9525">
            <a:noFill/>
            <a:round/>
            <a:headEnd/>
            <a:tailEnd/>
          </a:ln>
        </p:spPr>
      </p:pic>
      <p:pic>
        <p:nvPicPr>
          <p:cNvPr id="71722" name="Picture 43"/>
          <p:cNvPicPr>
            <a:picLocks noChangeAspect="1" noChangeArrowheads="1"/>
          </p:cNvPicPr>
          <p:nvPr/>
        </p:nvPicPr>
        <p:blipFill>
          <a:blip r:embed="rId3" cstate="print"/>
          <a:srcRect/>
          <a:stretch>
            <a:fillRect/>
          </a:stretch>
        </p:blipFill>
        <p:spPr bwMode="auto">
          <a:xfrm>
            <a:off x="6934200" y="4800600"/>
            <a:ext cx="444500" cy="506413"/>
          </a:xfrm>
          <a:prstGeom prst="rect">
            <a:avLst/>
          </a:prstGeom>
          <a:noFill/>
          <a:ln w="9525">
            <a:noFill/>
            <a:round/>
            <a:headEnd/>
            <a:tailEnd/>
          </a:ln>
        </p:spPr>
      </p:pic>
      <p:pic>
        <p:nvPicPr>
          <p:cNvPr id="71723" name="Picture 44"/>
          <p:cNvPicPr>
            <a:picLocks noChangeAspect="1" noChangeArrowheads="1"/>
          </p:cNvPicPr>
          <p:nvPr/>
        </p:nvPicPr>
        <p:blipFill>
          <a:blip r:embed="rId3" cstate="print"/>
          <a:srcRect/>
          <a:stretch>
            <a:fillRect/>
          </a:stretch>
        </p:blipFill>
        <p:spPr bwMode="auto">
          <a:xfrm>
            <a:off x="7742238" y="4267200"/>
            <a:ext cx="334962" cy="381000"/>
          </a:xfrm>
          <a:prstGeom prst="rect">
            <a:avLst/>
          </a:prstGeom>
          <a:noFill/>
          <a:ln w="9525">
            <a:noFill/>
            <a:round/>
            <a:headEnd/>
            <a:tailEnd/>
          </a:ln>
        </p:spPr>
      </p:pic>
      <p:pic>
        <p:nvPicPr>
          <p:cNvPr id="71724" name="Picture 45"/>
          <p:cNvPicPr>
            <a:picLocks noChangeAspect="1" noChangeArrowheads="1"/>
          </p:cNvPicPr>
          <p:nvPr/>
        </p:nvPicPr>
        <p:blipFill>
          <a:blip r:embed="rId3" cstate="print"/>
          <a:srcRect/>
          <a:stretch>
            <a:fillRect/>
          </a:stretch>
        </p:blipFill>
        <p:spPr bwMode="auto">
          <a:xfrm>
            <a:off x="7742238" y="4800600"/>
            <a:ext cx="334962" cy="381000"/>
          </a:xfrm>
          <a:prstGeom prst="rect">
            <a:avLst/>
          </a:prstGeom>
          <a:noFill/>
          <a:ln w="9525">
            <a:noFill/>
            <a:round/>
            <a:headEnd/>
            <a:tailEnd/>
          </a:ln>
        </p:spPr>
      </p:pic>
      <p:pic>
        <p:nvPicPr>
          <p:cNvPr id="71725" name="Picture 46"/>
          <p:cNvPicPr>
            <a:picLocks noChangeAspect="1" noChangeArrowheads="1"/>
          </p:cNvPicPr>
          <p:nvPr/>
        </p:nvPicPr>
        <p:blipFill>
          <a:blip r:embed="rId3" cstate="print"/>
          <a:srcRect/>
          <a:stretch>
            <a:fillRect/>
          </a:stretch>
        </p:blipFill>
        <p:spPr bwMode="auto">
          <a:xfrm>
            <a:off x="7742238" y="5334000"/>
            <a:ext cx="334962" cy="381000"/>
          </a:xfrm>
          <a:prstGeom prst="rect">
            <a:avLst/>
          </a:prstGeom>
          <a:noFill/>
          <a:ln w="9525">
            <a:noFill/>
            <a:round/>
            <a:headEnd/>
            <a:tailEnd/>
          </a:ln>
        </p:spPr>
      </p:pic>
    </p:spTree>
  </p:cSld>
  <p:clrMapOvr>
    <a:masterClrMapping/>
  </p:clrMapOvr>
  <p:transition spd="med">
    <p:wipe dir="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098" name="Picture 12"/>
          <p:cNvPicPr>
            <a:picLocks noChangeAspect="1" noChangeArrowheads="1"/>
          </p:cNvPicPr>
          <p:nvPr/>
        </p:nvPicPr>
        <p:blipFill>
          <a:blip r:embed="rId3" cstate="print"/>
          <a:srcRect/>
          <a:stretch>
            <a:fillRect/>
          </a:stretch>
        </p:blipFill>
        <p:spPr bwMode="auto">
          <a:xfrm>
            <a:off x="215900" y="4748290"/>
            <a:ext cx="1644650" cy="1163639"/>
          </a:xfrm>
          <a:prstGeom prst="rect">
            <a:avLst/>
          </a:prstGeom>
          <a:noFill/>
          <a:ln w="9525">
            <a:noFill/>
            <a:miter lim="800000"/>
            <a:headEnd/>
            <a:tailEnd/>
          </a:ln>
        </p:spPr>
      </p:pic>
      <p:pic>
        <p:nvPicPr>
          <p:cNvPr id="4099" name="Picture 39" descr="Vodafone-logo.jpg"/>
          <p:cNvPicPr>
            <a:picLocks noChangeAspect="1"/>
          </p:cNvPicPr>
          <p:nvPr/>
        </p:nvPicPr>
        <p:blipFill>
          <a:blip r:embed="rId4" cstate="print"/>
          <a:srcRect/>
          <a:stretch>
            <a:fillRect/>
          </a:stretch>
        </p:blipFill>
        <p:spPr bwMode="auto">
          <a:xfrm>
            <a:off x="5292735" y="3884687"/>
            <a:ext cx="898525" cy="977900"/>
          </a:xfrm>
          <a:prstGeom prst="rect">
            <a:avLst/>
          </a:prstGeom>
          <a:noFill/>
          <a:ln w="9525">
            <a:noFill/>
            <a:miter lim="800000"/>
            <a:headEnd/>
            <a:tailEnd/>
          </a:ln>
        </p:spPr>
      </p:pic>
      <p:pic>
        <p:nvPicPr>
          <p:cNvPr id="4100" name="Picture 41" descr="Turkcell-logo.jpg"/>
          <p:cNvPicPr>
            <a:picLocks noChangeAspect="1"/>
          </p:cNvPicPr>
          <p:nvPr/>
        </p:nvPicPr>
        <p:blipFill>
          <a:blip r:embed="rId5" cstate="print"/>
          <a:srcRect/>
          <a:stretch>
            <a:fillRect/>
          </a:stretch>
        </p:blipFill>
        <p:spPr bwMode="auto">
          <a:xfrm>
            <a:off x="6335723" y="5648400"/>
            <a:ext cx="1049337" cy="466725"/>
          </a:xfrm>
          <a:prstGeom prst="rect">
            <a:avLst/>
          </a:prstGeom>
          <a:noFill/>
          <a:ln w="9525">
            <a:noFill/>
            <a:miter lim="800000"/>
            <a:headEnd/>
            <a:tailEnd/>
          </a:ln>
        </p:spPr>
      </p:pic>
      <p:pic>
        <p:nvPicPr>
          <p:cNvPr id="4101" name="Picture 42" descr="avea_ogo.gif"/>
          <p:cNvPicPr>
            <a:picLocks noChangeAspect="1"/>
          </p:cNvPicPr>
          <p:nvPr/>
        </p:nvPicPr>
        <p:blipFill>
          <a:blip r:embed="rId6" cstate="print"/>
          <a:srcRect/>
          <a:stretch>
            <a:fillRect/>
          </a:stretch>
        </p:blipFill>
        <p:spPr bwMode="auto">
          <a:xfrm>
            <a:off x="2195513" y="5180085"/>
            <a:ext cx="1111250" cy="287339"/>
          </a:xfrm>
          <a:prstGeom prst="rect">
            <a:avLst/>
          </a:prstGeom>
          <a:noFill/>
          <a:ln w="9525">
            <a:noFill/>
            <a:miter lim="800000"/>
            <a:headEnd/>
            <a:tailEnd/>
          </a:ln>
        </p:spPr>
      </p:pic>
      <p:pic>
        <p:nvPicPr>
          <p:cNvPr id="4102" name="Picture 43" descr="Slovak_Telekom_Logo.svg.png"/>
          <p:cNvPicPr>
            <a:picLocks noChangeAspect="1"/>
          </p:cNvPicPr>
          <p:nvPr/>
        </p:nvPicPr>
        <p:blipFill>
          <a:blip r:embed="rId7" cstate="print"/>
          <a:srcRect/>
          <a:stretch>
            <a:fillRect/>
          </a:stretch>
        </p:blipFill>
        <p:spPr bwMode="auto">
          <a:xfrm>
            <a:off x="4284673" y="5719837"/>
            <a:ext cx="1290637" cy="360363"/>
          </a:xfrm>
          <a:prstGeom prst="rect">
            <a:avLst/>
          </a:prstGeom>
          <a:noFill/>
          <a:ln w="9525">
            <a:noFill/>
            <a:miter lim="800000"/>
            <a:headEnd/>
            <a:tailEnd/>
          </a:ln>
        </p:spPr>
      </p:pic>
      <p:pic>
        <p:nvPicPr>
          <p:cNvPr id="4103" name="Picture 2" descr="G:\Logos\J-K-l-M\MegaFon-logo-C730040151-seeklogo.com.gif"/>
          <p:cNvPicPr>
            <a:picLocks noChangeAspect="1" noChangeArrowheads="1"/>
          </p:cNvPicPr>
          <p:nvPr/>
        </p:nvPicPr>
        <p:blipFill>
          <a:blip r:embed="rId8" cstate="print"/>
          <a:srcRect/>
          <a:stretch>
            <a:fillRect/>
          </a:stretch>
        </p:blipFill>
        <p:spPr bwMode="auto">
          <a:xfrm>
            <a:off x="2016125" y="3308430"/>
            <a:ext cx="1477963" cy="388937"/>
          </a:xfrm>
          <a:prstGeom prst="rect">
            <a:avLst/>
          </a:prstGeom>
          <a:noFill/>
          <a:ln w="9525">
            <a:noFill/>
            <a:miter lim="800000"/>
            <a:headEnd/>
            <a:tailEnd/>
          </a:ln>
        </p:spPr>
      </p:pic>
      <p:pic>
        <p:nvPicPr>
          <p:cNvPr id="4104" name="Picture 3" descr="C:\Users\isma\AppData\Local\Temp\F1799073667_Expresso_logo.jpg"/>
          <p:cNvPicPr>
            <a:picLocks noChangeAspect="1" noChangeArrowheads="1"/>
          </p:cNvPicPr>
          <p:nvPr/>
        </p:nvPicPr>
        <p:blipFill>
          <a:blip r:embed="rId9" cstate="print"/>
          <a:srcRect/>
          <a:stretch>
            <a:fillRect/>
          </a:stretch>
        </p:blipFill>
        <p:spPr bwMode="auto">
          <a:xfrm>
            <a:off x="7993063" y="4027567"/>
            <a:ext cx="912812" cy="576263"/>
          </a:xfrm>
          <a:prstGeom prst="rect">
            <a:avLst/>
          </a:prstGeom>
          <a:noFill/>
          <a:ln w="9525">
            <a:noFill/>
            <a:miter lim="800000"/>
            <a:headEnd/>
            <a:tailEnd/>
          </a:ln>
        </p:spPr>
      </p:pic>
      <p:pic>
        <p:nvPicPr>
          <p:cNvPr id="4105" name="Picture 5"/>
          <p:cNvPicPr>
            <a:picLocks noChangeAspect="1" noChangeArrowheads="1"/>
          </p:cNvPicPr>
          <p:nvPr/>
        </p:nvPicPr>
        <p:blipFill>
          <a:blip r:embed="rId10" cstate="print"/>
          <a:srcRect/>
          <a:stretch>
            <a:fillRect/>
          </a:stretch>
        </p:blipFill>
        <p:spPr bwMode="auto">
          <a:xfrm>
            <a:off x="2592388" y="4064073"/>
            <a:ext cx="736600" cy="792163"/>
          </a:xfrm>
          <a:prstGeom prst="rect">
            <a:avLst/>
          </a:prstGeom>
          <a:noFill/>
          <a:ln w="9525">
            <a:noFill/>
            <a:miter lim="800000"/>
            <a:headEnd/>
            <a:tailEnd/>
          </a:ln>
        </p:spPr>
      </p:pic>
      <p:pic>
        <p:nvPicPr>
          <p:cNvPr id="4106" name="Picture 7"/>
          <p:cNvPicPr>
            <a:picLocks noChangeAspect="1" noChangeArrowheads="1"/>
          </p:cNvPicPr>
          <p:nvPr/>
        </p:nvPicPr>
        <p:blipFill>
          <a:blip r:embed="rId11" cstate="print"/>
          <a:srcRect/>
          <a:stretch>
            <a:fillRect/>
          </a:stretch>
        </p:blipFill>
        <p:spPr bwMode="auto">
          <a:xfrm>
            <a:off x="6372226" y="3200479"/>
            <a:ext cx="881063" cy="539751"/>
          </a:xfrm>
          <a:prstGeom prst="rect">
            <a:avLst/>
          </a:prstGeom>
          <a:noFill/>
          <a:ln w="9525">
            <a:noFill/>
            <a:miter lim="800000"/>
            <a:headEnd/>
            <a:tailEnd/>
          </a:ln>
        </p:spPr>
      </p:pic>
      <p:pic>
        <p:nvPicPr>
          <p:cNvPr id="4107" name="Picture 8"/>
          <p:cNvPicPr>
            <a:picLocks noChangeAspect="1" noChangeArrowheads="1"/>
          </p:cNvPicPr>
          <p:nvPr/>
        </p:nvPicPr>
        <p:blipFill>
          <a:blip r:embed="rId12" cstate="print"/>
          <a:srcRect/>
          <a:stretch>
            <a:fillRect/>
          </a:stretch>
        </p:blipFill>
        <p:spPr bwMode="auto">
          <a:xfrm>
            <a:off x="215900" y="2408315"/>
            <a:ext cx="1550988" cy="503239"/>
          </a:xfrm>
          <a:prstGeom prst="rect">
            <a:avLst/>
          </a:prstGeom>
          <a:noFill/>
          <a:ln w="9525">
            <a:noFill/>
            <a:miter lim="800000"/>
            <a:headEnd/>
            <a:tailEnd/>
          </a:ln>
        </p:spPr>
      </p:pic>
      <p:pic>
        <p:nvPicPr>
          <p:cNvPr id="4108" name="Picture 5" descr="C:\Users\isma\AppData\Local\Temp\F1050144865_francetelecom_logo.gif"/>
          <p:cNvPicPr>
            <a:picLocks noChangeAspect="1" noChangeArrowheads="1"/>
          </p:cNvPicPr>
          <p:nvPr/>
        </p:nvPicPr>
        <p:blipFill>
          <a:blip r:embed="rId13" cstate="print"/>
          <a:srcRect/>
          <a:stretch>
            <a:fillRect/>
          </a:stretch>
        </p:blipFill>
        <p:spPr bwMode="auto">
          <a:xfrm>
            <a:off x="6516698" y="2097161"/>
            <a:ext cx="979487" cy="922339"/>
          </a:xfrm>
          <a:prstGeom prst="rect">
            <a:avLst/>
          </a:prstGeom>
          <a:noFill/>
          <a:ln w="9525">
            <a:noFill/>
            <a:miter lim="800000"/>
            <a:headEnd/>
            <a:tailEnd/>
          </a:ln>
        </p:spPr>
      </p:pic>
      <p:pic>
        <p:nvPicPr>
          <p:cNvPr id="4109" name="Picture 16" descr="C:\Users\isma\AppData\Local\Temp\F288912496_Türk Telekomünikasyon A.Ş_logo.gif"/>
          <p:cNvPicPr>
            <a:picLocks noChangeAspect="1" noChangeArrowheads="1"/>
          </p:cNvPicPr>
          <p:nvPr/>
        </p:nvPicPr>
        <p:blipFill>
          <a:blip r:embed="rId14" cstate="print"/>
          <a:srcRect/>
          <a:stretch>
            <a:fillRect/>
          </a:stretch>
        </p:blipFill>
        <p:spPr bwMode="auto">
          <a:xfrm>
            <a:off x="2087568" y="2300363"/>
            <a:ext cx="1373187" cy="611188"/>
          </a:xfrm>
          <a:prstGeom prst="rect">
            <a:avLst/>
          </a:prstGeom>
          <a:noFill/>
          <a:ln w="9525">
            <a:noFill/>
            <a:miter lim="800000"/>
            <a:headEnd/>
            <a:tailEnd/>
          </a:ln>
        </p:spPr>
      </p:pic>
      <p:pic>
        <p:nvPicPr>
          <p:cNvPr id="4110" name="Picture 2"/>
          <p:cNvPicPr>
            <a:picLocks noChangeAspect="1" noChangeArrowheads="1"/>
          </p:cNvPicPr>
          <p:nvPr/>
        </p:nvPicPr>
        <p:blipFill>
          <a:blip r:embed="rId15" cstate="print"/>
          <a:srcRect/>
          <a:stretch>
            <a:fillRect/>
          </a:stretch>
        </p:blipFill>
        <p:spPr bwMode="auto">
          <a:xfrm>
            <a:off x="395290" y="4172029"/>
            <a:ext cx="530225" cy="576263"/>
          </a:xfrm>
          <a:prstGeom prst="rect">
            <a:avLst/>
          </a:prstGeom>
          <a:noFill/>
          <a:ln w="19050" algn="ctr">
            <a:noFill/>
            <a:miter lim="800000"/>
            <a:headEnd/>
            <a:tailEnd/>
          </a:ln>
        </p:spPr>
      </p:pic>
      <p:pic>
        <p:nvPicPr>
          <p:cNvPr id="4111" name="Picture 22"/>
          <p:cNvPicPr>
            <a:picLocks noChangeAspect="1" noChangeArrowheads="1"/>
          </p:cNvPicPr>
          <p:nvPr/>
        </p:nvPicPr>
        <p:blipFill>
          <a:blip r:embed="rId16" cstate="print"/>
          <a:srcRect/>
          <a:stretch>
            <a:fillRect/>
          </a:stretch>
        </p:blipFill>
        <p:spPr bwMode="auto">
          <a:xfrm>
            <a:off x="8243889" y="5540449"/>
            <a:ext cx="561975" cy="611187"/>
          </a:xfrm>
          <a:prstGeom prst="rect">
            <a:avLst/>
          </a:prstGeom>
          <a:noFill/>
          <a:ln w="9525">
            <a:noFill/>
            <a:miter lim="800000"/>
            <a:headEnd/>
            <a:tailEnd/>
          </a:ln>
        </p:spPr>
      </p:pic>
      <p:pic>
        <p:nvPicPr>
          <p:cNvPr id="4112" name="Picture 29"/>
          <p:cNvPicPr>
            <a:picLocks noChangeAspect="1" noChangeArrowheads="1"/>
          </p:cNvPicPr>
          <p:nvPr/>
        </p:nvPicPr>
        <p:blipFill>
          <a:blip r:embed="rId17" cstate="print"/>
          <a:srcRect/>
          <a:stretch>
            <a:fillRect/>
          </a:stretch>
        </p:blipFill>
        <p:spPr bwMode="auto">
          <a:xfrm>
            <a:off x="161925" y="2911548"/>
            <a:ext cx="1728788" cy="1152525"/>
          </a:xfrm>
          <a:prstGeom prst="rect">
            <a:avLst/>
          </a:prstGeom>
          <a:noFill/>
          <a:ln w="9525">
            <a:noFill/>
            <a:miter lim="800000"/>
            <a:headEnd/>
            <a:tailEnd/>
          </a:ln>
        </p:spPr>
      </p:pic>
      <p:pic>
        <p:nvPicPr>
          <p:cNvPr id="4113" name="Picture 13" descr="kievstar1logo.jpeg"/>
          <p:cNvPicPr>
            <a:picLocks noChangeAspect="1"/>
          </p:cNvPicPr>
          <p:nvPr/>
        </p:nvPicPr>
        <p:blipFill>
          <a:blip r:embed="rId18" cstate="print"/>
          <a:srcRect/>
          <a:stretch>
            <a:fillRect/>
          </a:stretch>
        </p:blipFill>
        <p:spPr bwMode="auto">
          <a:xfrm>
            <a:off x="3959225" y="4927680"/>
            <a:ext cx="1138238" cy="581025"/>
          </a:xfrm>
          <a:prstGeom prst="rect">
            <a:avLst/>
          </a:prstGeom>
          <a:noFill/>
          <a:ln w="9525">
            <a:noFill/>
            <a:miter lim="800000"/>
            <a:headEnd/>
            <a:tailEnd/>
          </a:ln>
        </p:spPr>
      </p:pic>
      <p:pic>
        <p:nvPicPr>
          <p:cNvPr id="4114" name="Picture 7"/>
          <p:cNvPicPr>
            <a:picLocks noChangeAspect="1" noChangeArrowheads="1"/>
          </p:cNvPicPr>
          <p:nvPr/>
        </p:nvPicPr>
        <p:blipFill>
          <a:blip r:embed="rId19" cstate="print"/>
          <a:srcRect/>
          <a:stretch>
            <a:fillRect/>
          </a:stretch>
        </p:blipFill>
        <p:spPr bwMode="auto">
          <a:xfrm>
            <a:off x="431800" y="5719837"/>
            <a:ext cx="1028700" cy="396875"/>
          </a:xfrm>
          <a:prstGeom prst="rect">
            <a:avLst/>
          </a:prstGeom>
          <a:noFill/>
          <a:ln w="9525">
            <a:noFill/>
            <a:miter lim="800000"/>
            <a:headEnd/>
            <a:tailEnd/>
          </a:ln>
        </p:spPr>
      </p:pic>
      <p:pic>
        <p:nvPicPr>
          <p:cNvPr id="4115" name="Picture 8"/>
          <p:cNvPicPr>
            <a:picLocks noChangeAspect="1" noChangeArrowheads="1"/>
          </p:cNvPicPr>
          <p:nvPr/>
        </p:nvPicPr>
        <p:blipFill>
          <a:blip r:embed="rId20" cstate="print"/>
          <a:srcRect/>
          <a:stretch>
            <a:fillRect/>
          </a:stretch>
        </p:blipFill>
        <p:spPr bwMode="auto">
          <a:xfrm>
            <a:off x="6443673" y="4243461"/>
            <a:ext cx="1330325" cy="396875"/>
          </a:xfrm>
          <a:prstGeom prst="rect">
            <a:avLst/>
          </a:prstGeom>
          <a:noFill/>
          <a:ln w="9525">
            <a:noFill/>
            <a:miter lim="800000"/>
            <a:headEnd/>
            <a:tailEnd/>
          </a:ln>
        </p:spPr>
      </p:pic>
      <p:pic>
        <p:nvPicPr>
          <p:cNvPr id="4116" name="Picture 10" descr="C:\Users\isma\AppData\Local\Temp\F1539752938_Saudi Telecom Company_logo.gif"/>
          <p:cNvPicPr>
            <a:picLocks noChangeAspect="1" noChangeArrowheads="1"/>
          </p:cNvPicPr>
          <p:nvPr/>
        </p:nvPicPr>
        <p:blipFill>
          <a:blip r:embed="rId21" cstate="print"/>
          <a:srcRect/>
          <a:stretch>
            <a:fillRect/>
          </a:stretch>
        </p:blipFill>
        <p:spPr bwMode="auto">
          <a:xfrm>
            <a:off x="2159000" y="5719841"/>
            <a:ext cx="1728788" cy="401639"/>
          </a:xfrm>
          <a:prstGeom prst="rect">
            <a:avLst/>
          </a:prstGeom>
          <a:noFill/>
          <a:ln w="9525">
            <a:noFill/>
            <a:miter lim="800000"/>
            <a:headEnd/>
            <a:tailEnd/>
          </a:ln>
        </p:spPr>
      </p:pic>
      <p:pic>
        <p:nvPicPr>
          <p:cNvPr id="4117" name="Picture 18" descr="C:\Users\isma\AppData\Local\Temp\F1225788919_mBlox_logo.gif"/>
          <p:cNvPicPr>
            <a:picLocks noChangeAspect="1" noChangeArrowheads="1"/>
          </p:cNvPicPr>
          <p:nvPr/>
        </p:nvPicPr>
        <p:blipFill>
          <a:blip r:embed="rId22" cstate="print"/>
          <a:srcRect/>
          <a:stretch>
            <a:fillRect/>
          </a:stretch>
        </p:blipFill>
        <p:spPr bwMode="auto">
          <a:xfrm>
            <a:off x="7459663" y="3056015"/>
            <a:ext cx="1397000" cy="539751"/>
          </a:xfrm>
          <a:prstGeom prst="rect">
            <a:avLst/>
          </a:prstGeom>
          <a:noFill/>
          <a:ln w="9525">
            <a:noFill/>
            <a:miter lim="800000"/>
            <a:headEnd/>
            <a:tailEnd/>
          </a:ln>
        </p:spPr>
      </p:pic>
      <p:pic>
        <p:nvPicPr>
          <p:cNvPr id="4118" name="Picture 19"/>
          <p:cNvPicPr>
            <a:picLocks noChangeAspect="1" noChangeArrowheads="1"/>
          </p:cNvPicPr>
          <p:nvPr/>
        </p:nvPicPr>
        <p:blipFill>
          <a:blip r:embed="rId23" cstate="print"/>
          <a:srcRect/>
          <a:stretch>
            <a:fillRect/>
          </a:stretch>
        </p:blipFill>
        <p:spPr bwMode="auto">
          <a:xfrm>
            <a:off x="5508625" y="4964191"/>
            <a:ext cx="1258888" cy="561975"/>
          </a:xfrm>
          <a:prstGeom prst="rect">
            <a:avLst/>
          </a:prstGeom>
          <a:noFill/>
          <a:ln w="9525">
            <a:noFill/>
            <a:miter lim="800000"/>
            <a:headEnd/>
            <a:tailEnd/>
          </a:ln>
        </p:spPr>
      </p:pic>
      <p:pic>
        <p:nvPicPr>
          <p:cNvPr id="4119" name="Picture 10" descr="gemalto-logo.jpg"/>
          <p:cNvPicPr>
            <a:picLocks noChangeAspect="1"/>
          </p:cNvPicPr>
          <p:nvPr/>
        </p:nvPicPr>
        <p:blipFill>
          <a:blip r:embed="rId24" cstate="print"/>
          <a:srcRect/>
          <a:stretch>
            <a:fillRect/>
          </a:stretch>
        </p:blipFill>
        <p:spPr bwMode="auto">
          <a:xfrm>
            <a:off x="5003810" y="3308429"/>
            <a:ext cx="1031875" cy="387351"/>
          </a:xfrm>
          <a:prstGeom prst="rect">
            <a:avLst/>
          </a:prstGeom>
          <a:noFill/>
          <a:ln w="9525">
            <a:noFill/>
            <a:miter lim="800000"/>
            <a:headEnd/>
            <a:tailEnd/>
          </a:ln>
        </p:spPr>
      </p:pic>
      <p:pic>
        <p:nvPicPr>
          <p:cNvPr id="4120" name="Picture 30"/>
          <p:cNvPicPr>
            <a:picLocks noChangeAspect="1" noChangeArrowheads="1"/>
          </p:cNvPicPr>
          <p:nvPr/>
        </p:nvPicPr>
        <p:blipFill>
          <a:blip r:embed="rId25" cstate="print"/>
          <a:srcRect/>
          <a:stretch>
            <a:fillRect/>
          </a:stretch>
        </p:blipFill>
        <p:spPr bwMode="auto">
          <a:xfrm>
            <a:off x="7235825" y="5000699"/>
            <a:ext cx="1722438" cy="533400"/>
          </a:xfrm>
          <a:prstGeom prst="rect">
            <a:avLst/>
          </a:prstGeom>
          <a:noFill/>
          <a:ln w="9525">
            <a:noFill/>
            <a:miter lim="800000"/>
            <a:headEnd/>
            <a:tailEnd/>
          </a:ln>
        </p:spPr>
      </p:pic>
      <p:pic>
        <p:nvPicPr>
          <p:cNvPr id="4121" name="Picture 31" descr="Bouygues-Telecom_logo.gif"/>
          <p:cNvPicPr>
            <a:picLocks noChangeAspect="1"/>
          </p:cNvPicPr>
          <p:nvPr/>
        </p:nvPicPr>
        <p:blipFill>
          <a:blip r:embed="rId26" cstate="print"/>
          <a:srcRect/>
          <a:stretch>
            <a:fillRect/>
          </a:stretch>
        </p:blipFill>
        <p:spPr bwMode="auto">
          <a:xfrm>
            <a:off x="1331915" y="4243460"/>
            <a:ext cx="987425" cy="441325"/>
          </a:xfrm>
          <a:prstGeom prst="rect">
            <a:avLst/>
          </a:prstGeom>
          <a:noFill/>
          <a:ln w="9525">
            <a:noFill/>
            <a:miter lim="800000"/>
            <a:headEnd/>
            <a:tailEnd/>
          </a:ln>
        </p:spPr>
      </p:pic>
      <p:pic>
        <p:nvPicPr>
          <p:cNvPr id="4122" name="Picture 54" descr="British-Telecom_logo.gif"/>
          <p:cNvPicPr>
            <a:picLocks noChangeAspect="1"/>
          </p:cNvPicPr>
          <p:nvPr/>
        </p:nvPicPr>
        <p:blipFill>
          <a:blip r:embed="rId27" cstate="print"/>
          <a:srcRect/>
          <a:stretch>
            <a:fillRect/>
          </a:stretch>
        </p:blipFill>
        <p:spPr bwMode="auto">
          <a:xfrm>
            <a:off x="3276610" y="2300366"/>
            <a:ext cx="1082675" cy="519113"/>
          </a:xfrm>
          <a:prstGeom prst="rect">
            <a:avLst/>
          </a:prstGeom>
          <a:noFill/>
          <a:ln w="9525">
            <a:noFill/>
            <a:miter lim="800000"/>
            <a:headEnd/>
            <a:tailEnd/>
          </a:ln>
        </p:spPr>
      </p:pic>
      <p:sp>
        <p:nvSpPr>
          <p:cNvPr id="4123" name="Rectangle 1050"/>
          <p:cNvSpPr>
            <a:spLocks noChangeArrowheads="1"/>
          </p:cNvSpPr>
          <p:nvPr/>
        </p:nvSpPr>
        <p:spPr bwMode="auto">
          <a:xfrm>
            <a:off x="827088" y="152400"/>
            <a:ext cx="6781800" cy="762000"/>
          </a:xfrm>
          <a:prstGeom prst="rect">
            <a:avLst/>
          </a:prstGeom>
          <a:solidFill>
            <a:srgbClr val="FFFFFF"/>
          </a:solidFill>
          <a:ln w="9525">
            <a:noFill/>
            <a:miter lim="800000"/>
            <a:headEnd/>
            <a:tailEnd/>
          </a:ln>
        </p:spPr>
        <p:txBody>
          <a:bodyPr/>
          <a:lstStyle/>
          <a:p>
            <a:r>
              <a:rPr lang="en-US" sz="2800" i="0"/>
              <a:t>Global DIS (ODI or OGG or E-DQ) &amp; </a:t>
            </a:r>
            <a:r>
              <a:rPr lang="en-US" sz="2800" i="0">
                <a:solidFill>
                  <a:srgbClr val="FF0000"/>
                </a:solidFill>
              </a:rPr>
              <a:t>Telco</a:t>
            </a:r>
            <a:r>
              <a:rPr lang="en-US" sz="2800" i="0"/>
              <a:t> Customers samples</a:t>
            </a:r>
            <a:endParaRPr lang="en-US" sz="2000" i="0"/>
          </a:p>
        </p:txBody>
      </p:sp>
      <p:pic>
        <p:nvPicPr>
          <p:cNvPr id="4124" name="Picture 40" descr="verizon-logo.jpg"/>
          <p:cNvPicPr>
            <a:picLocks noChangeAspect="1"/>
          </p:cNvPicPr>
          <p:nvPr/>
        </p:nvPicPr>
        <p:blipFill>
          <a:blip r:embed="rId28" cstate="print"/>
          <a:srcRect/>
          <a:stretch>
            <a:fillRect/>
          </a:stretch>
        </p:blipFill>
        <p:spPr bwMode="auto">
          <a:xfrm>
            <a:off x="1584335" y="1147837"/>
            <a:ext cx="1230313" cy="879475"/>
          </a:xfrm>
          <a:prstGeom prst="rect">
            <a:avLst/>
          </a:prstGeom>
          <a:noFill/>
          <a:ln w="9525">
            <a:noFill/>
            <a:miter lim="800000"/>
            <a:headEnd/>
            <a:tailEnd/>
          </a:ln>
        </p:spPr>
      </p:pic>
      <p:pic>
        <p:nvPicPr>
          <p:cNvPr id="4125" name="Picture 7" descr="ibasis.jpg"/>
          <p:cNvPicPr>
            <a:picLocks noChangeAspect="1"/>
          </p:cNvPicPr>
          <p:nvPr/>
        </p:nvPicPr>
        <p:blipFill>
          <a:blip r:embed="rId29" cstate="print"/>
          <a:srcRect/>
          <a:stretch>
            <a:fillRect/>
          </a:stretch>
        </p:blipFill>
        <p:spPr bwMode="auto">
          <a:xfrm>
            <a:off x="7696200" y="1400248"/>
            <a:ext cx="884238" cy="503237"/>
          </a:xfrm>
          <a:prstGeom prst="rect">
            <a:avLst/>
          </a:prstGeom>
          <a:noFill/>
          <a:ln w="9525">
            <a:noFill/>
            <a:miter lim="800000"/>
            <a:headEnd/>
            <a:tailEnd/>
          </a:ln>
        </p:spPr>
      </p:pic>
      <p:pic>
        <p:nvPicPr>
          <p:cNvPr id="4126" name="Picture 8" descr="rim-blackberry-logo.jpg"/>
          <p:cNvPicPr>
            <a:picLocks noChangeAspect="1"/>
          </p:cNvPicPr>
          <p:nvPr/>
        </p:nvPicPr>
        <p:blipFill>
          <a:blip r:embed="rId30" cstate="print"/>
          <a:srcRect/>
          <a:stretch>
            <a:fillRect/>
          </a:stretch>
        </p:blipFill>
        <p:spPr bwMode="auto">
          <a:xfrm>
            <a:off x="7740651" y="2192412"/>
            <a:ext cx="1001713" cy="735013"/>
          </a:xfrm>
          <a:prstGeom prst="rect">
            <a:avLst/>
          </a:prstGeom>
          <a:noFill/>
          <a:ln w="9525">
            <a:noFill/>
            <a:miter lim="800000"/>
            <a:headEnd/>
            <a:tailEnd/>
          </a:ln>
        </p:spPr>
      </p:pic>
      <p:pic>
        <p:nvPicPr>
          <p:cNvPr id="4127" name="Picture 9" descr="suddenlink-logo.gif"/>
          <p:cNvPicPr>
            <a:picLocks noChangeAspect="1"/>
          </p:cNvPicPr>
          <p:nvPr/>
        </p:nvPicPr>
        <p:blipFill>
          <a:blip r:embed="rId31" cstate="print"/>
          <a:srcRect/>
          <a:stretch>
            <a:fillRect/>
          </a:stretch>
        </p:blipFill>
        <p:spPr bwMode="auto">
          <a:xfrm>
            <a:off x="4679952" y="2335288"/>
            <a:ext cx="1649413" cy="517525"/>
          </a:xfrm>
          <a:prstGeom prst="rect">
            <a:avLst/>
          </a:prstGeom>
          <a:noFill/>
          <a:ln w="9525">
            <a:noFill/>
            <a:miter lim="800000"/>
            <a:headEnd/>
            <a:tailEnd/>
          </a:ln>
        </p:spPr>
      </p:pic>
      <p:pic>
        <p:nvPicPr>
          <p:cNvPr id="4128" name="Picture 10"/>
          <p:cNvPicPr>
            <a:picLocks noChangeAspect="1" noChangeArrowheads="1"/>
          </p:cNvPicPr>
          <p:nvPr/>
        </p:nvPicPr>
        <p:blipFill>
          <a:blip r:embed="rId32" cstate="print"/>
          <a:srcRect/>
          <a:stretch>
            <a:fillRect/>
          </a:stretch>
        </p:blipFill>
        <p:spPr bwMode="auto">
          <a:xfrm>
            <a:off x="2808288" y="1246260"/>
            <a:ext cx="1846262" cy="838200"/>
          </a:xfrm>
          <a:prstGeom prst="rect">
            <a:avLst/>
          </a:prstGeom>
          <a:noFill/>
          <a:ln w="9525">
            <a:noFill/>
            <a:miter lim="800000"/>
            <a:headEnd/>
            <a:tailEnd/>
          </a:ln>
        </p:spPr>
      </p:pic>
      <p:pic>
        <p:nvPicPr>
          <p:cNvPr id="4129" name="Picture 12"/>
          <p:cNvPicPr>
            <a:picLocks noChangeAspect="1" noChangeArrowheads="1"/>
          </p:cNvPicPr>
          <p:nvPr/>
        </p:nvPicPr>
        <p:blipFill>
          <a:blip r:embed="rId33" cstate="print"/>
          <a:srcRect/>
          <a:stretch>
            <a:fillRect/>
          </a:stretch>
        </p:blipFill>
        <p:spPr bwMode="auto">
          <a:xfrm>
            <a:off x="4824413" y="1325641"/>
            <a:ext cx="1187450" cy="808039"/>
          </a:xfrm>
          <a:prstGeom prst="rect">
            <a:avLst/>
          </a:prstGeom>
          <a:noFill/>
          <a:ln w="9525">
            <a:noFill/>
            <a:miter lim="800000"/>
            <a:headEnd/>
            <a:tailEnd/>
          </a:ln>
        </p:spPr>
      </p:pic>
      <p:pic>
        <p:nvPicPr>
          <p:cNvPr id="4130" name="Picture 26" descr="amdocs-limited-logo.png"/>
          <p:cNvPicPr>
            <a:picLocks noChangeAspect="1"/>
          </p:cNvPicPr>
          <p:nvPr/>
        </p:nvPicPr>
        <p:blipFill>
          <a:blip r:embed="rId34" cstate="print"/>
          <a:srcRect/>
          <a:stretch>
            <a:fillRect/>
          </a:stretch>
        </p:blipFill>
        <p:spPr bwMode="auto">
          <a:xfrm>
            <a:off x="6192846" y="1435175"/>
            <a:ext cx="1209675" cy="503237"/>
          </a:xfrm>
          <a:prstGeom prst="rect">
            <a:avLst/>
          </a:prstGeom>
          <a:noFill/>
          <a:ln w="9525">
            <a:noFill/>
            <a:miter lim="800000"/>
            <a:headEnd/>
            <a:tailEnd/>
          </a:ln>
        </p:spPr>
      </p:pic>
      <p:pic>
        <p:nvPicPr>
          <p:cNvPr id="4131" name="Picture 23" descr="ATT_logo-200px.png"/>
          <p:cNvPicPr>
            <a:picLocks noChangeAspect="1"/>
          </p:cNvPicPr>
          <p:nvPr/>
        </p:nvPicPr>
        <p:blipFill>
          <a:blip r:embed="rId35" cstate="print"/>
          <a:srcRect/>
          <a:stretch>
            <a:fillRect/>
          </a:stretch>
        </p:blipFill>
        <p:spPr bwMode="auto">
          <a:xfrm>
            <a:off x="323851" y="1363737"/>
            <a:ext cx="1090613" cy="741363"/>
          </a:xfrm>
          <a:prstGeom prst="rect">
            <a:avLst/>
          </a:prstGeom>
          <a:noFill/>
          <a:ln w="9525">
            <a:noFill/>
            <a:miter lim="800000"/>
            <a:headEnd/>
            <a:tailEnd/>
          </a:ln>
        </p:spPr>
      </p:pic>
      <p:pic>
        <p:nvPicPr>
          <p:cNvPr id="4132" name="Picture 30"/>
          <p:cNvPicPr>
            <a:picLocks noChangeAspect="1" noChangeArrowheads="1"/>
          </p:cNvPicPr>
          <p:nvPr/>
        </p:nvPicPr>
        <p:blipFill>
          <a:blip r:embed="rId36" cstate="print"/>
          <a:srcRect/>
          <a:stretch>
            <a:fillRect/>
          </a:stretch>
        </p:blipFill>
        <p:spPr bwMode="auto">
          <a:xfrm>
            <a:off x="3708400" y="4100585"/>
            <a:ext cx="1354138" cy="762000"/>
          </a:xfrm>
          <a:prstGeom prst="rect">
            <a:avLst/>
          </a:prstGeom>
          <a:noFill/>
          <a:ln w="9525">
            <a:noFill/>
            <a:miter lim="800000"/>
            <a:headEnd/>
            <a:tailEnd/>
          </a:ln>
        </p:spPr>
      </p:pic>
      <p:pic>
        <p:nvPicPr>
          <p:cNvPr id="4133" name="Picture 3" descr="tre"/>
          <p:cNvPicPr>
            <a:picLocks noChangeAspect="1" noChangeArrowheads="1"/>
          </p:cNvPicPr>
          <p:nvPr/>
        </p:nvPicPr>
        <p:blipFill>
          <a:blip r:embed="rId37" cstate="print"/>
          <a:srcRect/>
          <a:stretch>
            <a:fillRect/>
          </a:stretch>
        </p:blipFill>
        <p:spPr bwMode="auto">
          <a:xfrm>
            <a:off x="3924300" y="3056013"/>
            <a:ext cx="546100" cy="69056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889000" y="1"/>
            <a:ext cx="7581900" cy="857251"/>
          </a:xfrm>
        </p:spPr>
        <p:txBody>
          <a:bodyPr/>
          <a:lstStyle/>
          <a:p>
            <a:r>
              <a:rPr lang="en-US" sz="3400" dirty="0" smtClean="0"/>
              <a:t>ODI Saves Money</a:t>
            </a:r>
            <a:r>
              <a:rPr lang="en-US" dirty="0" smtClean="0">
                <a:solidFill>
                  <a:schemeClr val="accent1"/>
                </a:solidFill>
              </a:rPr>
              <a:t/>
            </a:r>
            <a:br>
              <a:rPr lang="en-US" dirty="0" smtClean="0">
                <a:solidFill>
                  <a:schemeClr val="accent1"/>
                </a:solidFill>
              </a:rPr>
            </a:br>
            <a:r>
              <a:rPr lang="en-US" sz="2000" dirty="0" smtClean="0">
                <a:solidFill>
                  <a:schemeClr val="accent1"/>
                </a:solidFill>
              </a:rPr>
              <a:t>E-LT Runs on Existing Servers with Shared Administration</a:t>
            </a:r>
            <a:endParaRPr lang="en-US" sz="2000" dirty="0" smtClean="0"/>
          </a:p>
        </p:txBody>
      </p:sp>
      <p:sp>
        <p:nvSpPr>
          <p:cNvPr id="5" name="AutoShape 4"/>
          <p:cNvSpPr>
            <a:spLocks noChangeArrowheads="1"/>
          </p:cNvSpPr>
          <p:nvPr/>
        </p:nvSpPr>
        <p:spPr bwMode="auto">
          <a:xfrm>
            <a:off x="5138748" y="3675063"/>
            <a:ext cx="3743325" cy="2411412"/>
          </a:xfrm>
          <a:prstGeom prst="roundRect">
            <a:avLst>
              <a:gd name="adj" fmla="val 16667"/>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lIns="0" tIns="0" rIns="0" bIns="0"/>
          <a:lstStyle/>
          <a:p>
            <a:pPr>
              <a:defRPr/>
            </a:pPr>
            <a:r>
              <a:rPr lang="en-US" sz="1600" dirty="0">
                <a:solidFill>
                  <a:schemeClr val="tx1"/>
                </a:solidFill>
              </a:rPr>
              <a:t>Conventional ETL Architecture</a:t>
            </a:r>
          </a:p>
          <a:p>
            <a:pPr>
              <a:defRPr/>
            </a:pPr>
            <a:endParaRPr lang="en-US" dirty="0">
              <a:solidFill>
                <a:schemeClr val="tx1"/>
              </a:solidFill>
            </a:endParaRPr>
          </a:p>
        </p:txBody>
      </p:sp>
      <p:sp>
        <p:nvSpPr>
          <p:cNvPr id="8218" name="AutoShape 6"/>
          <p:cNvSpPr>
            <a:spLocks noChangeArrowheads="1"/>
          </p:cNvSpPr>
          <p:nvPr/>
        </p:nvSpPr>
        <p:spPr bwMode="auto">
          <a:xfrm>
            <a:off x="7694613" y="5197616"/>
            <a:ext cx="838200" cy="580748"/>
          </a:xfrm>
          <a:prstGeom prst="can">
            <a:avLst>
              <a:gd name="adj" fmla="val 25218"/>
            </a:avLst>
          </a:prstGeom>
          <a:gradFill rotWithShape="1">
            <a:gsLst>
              <a:gs pos="0">
                <a:schemeClr val="bg1"/>
              </a:gs>
              <a:gs pos="100000">
                <a:schemeClr val="bg2"/>
              </a:gs>
            </a:gsLst>
            <a:path path="rect">
              <a:fillToRect r="100000" b="100000"/>
            </a:path>
          </a:gradFill>
          <a:ln w="9525">
            <a:solidFill>
              <a:srgbClr val="292929"/>
            </a:solidFill>
            <a:round/>
            <a:headEnd/>
            <a:tailEnd/>
          </a:ln>
        </p:spPr>
        <p:txBody>
          <a:bodyPr lIns="85224" tIns="42612" rIns="85224" bIns="42612" anchor="ctr">
            <a:spAutoFit/>
          </a:bodyPr>
          <a:lstStyle/>
          <a:p>
            <a:endParaRPr lang="en-US"/>
          </a:p>
        </p:txBody>
      </p:sp>
      <p:sp>
        <p:nvSpPr>
          <p:cNvPr id="8234" name="AutoShape 8"/>
          <p:cNvSpPr>
            <a:spLocks noChangeArrowheads="1"/>
          </p:cNvSpPr>
          <p:nvPr/>
        </p:nvSpPr>
        <p:spPr bwMode="auto">
          <a:xfrm rot="16200000" flipV="1">
            <a:off x="5762389" y="4393628"/>
            <a:ext cx="502633" cy="88186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3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gradFill rotWithShape="1">
            <a:gsLst>
              <a:gs pos="0">
                <a:schemeClr val="bg1"/>
              </a:gs>
              <a:gs pos="100000">
                <a:schemeClr val="accent1"/>
              </a:gs>
            </a:gsLst>
            <a:path path="rect">
              <a:fillToRect r="100000" b="100000"/>
            </a:path>
          </a:gradFill>
          <a:ln w="9525" algn="ctr">
            <a:solidFill>
              <a:srgbClr val="FF1717"/>
            </a:solidFill>
            <a:miter lim="800000"/>
            <a:headEnd/>
            <a:tailEnd/>
          </a:ln>
        </p:spPr>
        <p:txBody>
          <a:bodyPr wrap="none" lIns="85224" tIns="42612" rIns="85224" bIns="42612" anchor="ctr">
            <a:noAutofit/>
          </a:bodyPr>
          <a:lstStyle/>
          <a:p>
            <a:endParaRPr lang="en-US"/>
          </a:p>
        </p:txBody>
      </p:sp>
      <p:sp>
        <p:nvSpPr>
          <p:cNvPr id="8235" name="Text Box 9"/>
          <p:cNvSpPr txBox="1">
            <a:spLocks noChangeArrowheads="1"/>
          </p:cNvSpPr>
          <p:nvPr/>
        </p:nvSpPr>
        <p:spPr bwMode="auto">
          <a:xfrm>
            <a:off x="5744898" y="4381503"/>
            <a:ext cx="651410" cy="252256"/>
          </a:xfrm>
          <a:prstGeom prst="rect">
            <a:avLst/>
          </a:prstGeom>
          <a:noFill/>
          <a:ln w="12700" algn="ctr">
            <a:noFill/>
            <a:miter lim="800000"/>
            <a:headEnd/>
            <a:tailEnd/>
          </a:ln>
        </p:spPr>
        <p:txBody>
          <a:bodyPr wrap="none" lIns="85224" tIns="42612" rIns="85224" bIns="42612">
            <a:spAutoFit/>
          </a:bodyPr>
          <a:lstStyle/>
          <a:p>
            <a:pPr marL="115853" indent="-115853" eaLnBrk="0" hangingPunct="0">
              <a:buClr>
                <a:schemeClr val="hlink"/>
              </a:buClr>
            </a:pPr>
            <a:r>
              <a:rPr lang="en-US" sz="1200" dirty="0">
                <a:cs typeface="Times New Roman" pitchFamily="18" charset="0"/>
              </a:rPr>
              <a:t>E</a:t>
            </a:r>
            <a:r>
              <a:rPr lang="en-US" sz="1200" b="0" dirty="0">
                <a:cs typeface="Times New Roman" pitchFamily="18" charset="0"/>
              </a:rPr>
              <a:t>xtract</a:t>
            </a:r>
          </a:p>
        </p:txBody>
      </p:sp>
      <p:sp>
        <p:nvSpPr>
          <p:cNvPr id="8232" name="AutoShape 11"/>
          <p:cNvSpPr>
            <a:spLocks noChangeArrowheads="1"/>
          </p:cNvSpPr>
          <p:nvPr/>
        </p:nvSpPr>
        <p:spPr bwMode="auto">
          <a:xfrm flipV="1">
            <a:off x="7588445" y="4642678"/>
            <a:ext cx="704006" cy="64177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417 h 21600"/>
              <a:gd name="T20" fmla="*/ 18536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gradFill rotWithShape="1">
            <a:gsLst>
              <a:gs pos="0">
                <a:schemeClr val="bg1"/>
              </a:gs>
              <a:gs pos="100000">
                <a:schemeClr val="accent1"/>
              </a:gs>
            </a:gsLst>
            <a:path path="rect">
              <a:fillToRect r="100000" b="100000"/>
            </a:path>
          </a:gradFill>
          <a:ln w="9525" algn="ctr">
            <a:solidFill>
              <a:srgbClr val="FF1717"/>
            </a:solidFill>
            <a:miter lim="800000"/>
            <a:headEnd/>
            <a:tailEnd/>
          </a:ln>
        </p:spPr>
        <p:txBody>
          <a:bodyPr wrap="none" lIns="85224" tIns="42612" rIns="85224" bIns="42612" anchor="ctr">
            <a:noAutofit/>
          </a:bodyPr>
          <a:lstStyle/>
          <a:p>
            <a:endParaRPr lang="en-US"/>
          </a:p>
        </p:txBody>
      </p:sp>
      <p:sp>
        <p:nvSpPr>
          <p:cNvPr id="8233" name="Text Box 12"/>
          <p:cNvSpPr txBox="1">
            <a:spLocks noChangeArrowheads="1"/>
          </p:cNvSpPr>
          <p:nvPr/>
        </p:nvSpPr>
        <p:spPr bwMode="auto">
          <a:xfrm>
            <a:off x="7622254" y="4392947"/>
            <a:ext cx="521567" cy="252256"/>
          </a:xfrm>
          <a:prstGeom prst="rect">
            <a:avLst/>
          </a:prstGeom>
          <a:noFill/>
          <a:ln w="12700" algn="ctr">
            <a:noFill/>
            <a:miter lim="800000"/>
            <a:headEnd/>
            <a:tailEnd/>
          </a:ln>
        </p:spPr>
        <p:txBody>
          <a:bodyPr wrap="none" lIns="85224" tIns="42612" rIns="85224" bIns="42612">
            <a:spAutoFit/>
          </a:bodyPr>
          <a:lstStyle/>
          <a:p>
            <a:pPr marL="115853" indent="-115853" eaLnBrk="0" hangingPunct="0">
              <a:buClr>
                <a:schemeClr val="hlink"/>
              </a:buClr>
            </a:pPr>
            <a:r>
              <a:rPr lang="en-US" sz="1200" dirty="0">
                <a:cs typeface="Times New Roman" pitchFamily="18" charset="0"/>
              </a:rPr>
              <a:t>L</a:t>
            </a:r>
            <a:r>
              <a:rPr lang="en-US" sz="1200" b="0" dirty="0">
                <a:cs typeface="Times New Roman" pitchFamily="18" charset="0"/>
              </a:rPr>
              <a:t>oad</a:t>
            </a:r>
          </a:p>
        </p:txBody>
      </p:sp>
      <p:grpSp>
        <p:nvGrpSpPr>
          <p:cNvPr id="2" name="Group 13"/>
          <p:cNvGrpSpPr>
            <a:grpSpLocks/>
          </p:cNvGrpSpPr>
          <p:nvPr/>
        </p:nvGrpSpPr>
        <p:grpSpPr bwMode="auto">
          <a:xfrm>
            <a:off x="5491163" y="5043495"/>
            <a:ext cx="839788" cy="890588"/>
            <a:chOff x="3450" y="1534"/>
            <a:chExt cx="529" cy="561"/>
          </a:xfrm>
        </p:grpSpPr>
        <p:sp>
          <p:nvSpPr>
            <p:cNvPr id="8229" name="AutoShape 14"/>
            <p:cNvSpPr>
              <a:spLocks noChangeArrowheads="1"/>
            </p:cNvSpPr>
            <p:nvPr/>
          </p:nvSpPr>
          <p:spPr bwMode="auto">
            <a:xfrm>
              <a:off x="3450" y="1534"/>
              <a:ext cx="289" cy="341"/>
            </a:xfrm>
            <a:prstGeom prst="can">
              <a:avLst>
                <a:gd name="adj" fmla="val 25218"/>
              </a:avLst>
            </a:prstGeom>
            <a:gradFill rotWithShape="1">
              <a:gsLst>
                <a:gs pos="0">
                  <a:schemeClr val="bg1"/>
                </a:gs>
                <a:gs pos="100000">
                  <a:schemeClr val="bg2"/>
                </a:gs>
              </a:gsLst>
              <a:path path="rect">
                <a:fillToRect r="100000" b="100000"/>
              </a:path>
            </a:gradFill>
            <a:ln w="9525">
              <a:solidFill>
                <a:srgbClr val="292929"/>
              </a:solidFill>
              <a:round/>
              <a:headEnd/>
              <a:tailEnd/>
            </a:ln>
          </p:spPr>
          <p:txBody>
            <a:bodyPr anchor="ctr">
              <a:spAutoFit/>
            </a:bodyPr>
            <a:lstStyle/>
            <a:p>
              <a:endParaRPr lang="en-US"/>
            </a:p>
          </p:txBody>
        </p:sp>
        <p:sp>
          <p:nvSpPr>
            <p:cNvPr id="8230" name="AutoShape 15"/>
            <p:cNvSpPr>
              <a:spLocks noChangeArrowheads="1"/>
            </p:cNvSpPr>
            <p:nvPr/>
          </p:nvSpPr>
          <p:spPr bwMode="auto">
            <a:xfrm>
              <a:off x="3552" y="1644"/>
              <a:ext cx="290" cy="341"/>
            </a:xfrm>
            <a:prstGeom prst="can">
              <a:avLst>
                <a:gd name="adj" fmla="val 25218"/>
              </a:avLst>
            </a:prstGeom>
            <a:gradFill rotWithShape="1">
              <a:gsLst>
                <a:gs pos="0">
                  <a:schemeClr val="bg1"/>
                </a:gs>
                <a:gs pos="100000">
                  <a:schemeClr val="bg2"/>
                </a:gs>
              </a:gsLst>
              <a:path path="rect">
                <a:fillToRect r="100000" b="100000"/>
              </a:path>
            </a:gradFill>
            <a:ln w="9525">
              <a:solidFill>
                <a:srgbClr val="292929"/>
              </a:solidFill>
              <a:round/>
              <a:headEnd/>
              <a:tailEnd/>
            </a:ln>
          </p:spPr>
          <p:txBody>
            <a:bodyPr anchor="ctr">
              <a:spAutoFit/>
            </a:bodyPr>
            <a:lstStyle/>
            <a:p>
              <a:endParaRPr lang="en-US"/>
            </a:p>
          </p:txBody>
        </p:sp>
        <p:sp>
          <p:nvSpPr>
            <p:cNvPr id="8231" name="AutoShape 16"/>
            <p:cNvSpPr>
              <a:spLocks noChangeArrowheads="1"/>
            </p:cNvSpPr>
            <p:nvPr/>
          </p:nvSpPr>
          <p:spPr bwMode="auto">
            <a:xfrm>
              <a:off x="3689" y="1754"/>
              <a:ext cx="290" cy="341"/>
            </a:xfrm>
            <a:prstGeom prst="can">
              <a:avLst>
                <a:gd name="adj" fmla="val 25218"/>
              </a:avLst>
            </a:prstGeom>
            <a:gradFill rotWithShape="1">
              <a:gsLst>
                <a:gs pos="0">
                  <a:schemeClr val="bg1"/>
                </a:gs>
                <a:gs pos="100000">
                  <a:schemeClr val="bg2"/>
                </a:gs>
              </a:gsLst>
              <a:path path="rect">
                <a:fillToRect r="100000" b="100000"/>
              </a:path>
            </a:gradFill>
            <a:ln w="9525">
              <a:solidFill>
                <a:srgbClr val="292929"/>
              </a:solidFill>
              <a:round/>
              <a:headEnd/>
              <a:tailEnd/>
            </a:ln>
          </p:spPr>
          <p:txBody>
            <a:bodyPr anchor="ctr">
              <a:spAutoFit/>
            </a:bodyPr>
            <a:lstStyle/>
            <a:p>
              <a:endParaRPr lang="en-US"/>
            </a:p>
          </p:txBody>
        </p:sp>
      </p:grpSp>
      <p:grpSp>
        <p:nvGrpSpPr>
          <p:cNvPr id="3" name="Group 17"/>
          <p:cNvGrpSpPr>
            <a:grpSpLocks/>
          </p:cNvGrpSpPr>
          <p:nvPr/>
        </p:nvGrpSpPr>
        <p:grpSpPr bwMode="auto">
          <a:xfrm>
            <a:off x="6484938" y="4357695"/>
            <a:ext cx="1054100" cy="685801"/>
            <a:chOff x="4128" y="1102"/>
            <a:chExt cx="664" cy="432"/>
          </a:xfrm>
        </p:grpSpPr>
        <p:sp>
          <p:nvSpPr>
            <p:cNvPr id="8223" name="AutoShape 18"/>
            <p:cNvSpPr>
              <a:spLocks noChangeArrowheads="1"/>
            </p:cNvSpPr>
            <p:nvPr/>
          </p:nvSpPr>
          <p:spPr bwMode="auto">
            <a:xfrm>
              <a:off x="4128" y="1216"/>
              <a:ext cx="664" cy="309"/>
            </a:xfrm>
            <a:prstGeom prst="bevel">
              <a:avLst>
                <a:gd name="adj" fmla="val 12500"/>
              </a:avLst>
            </a:prstGeom>
            <a:gradFill rotWithShape="1">
              <a:gsLst>
                <a:gs pos="0">
                  <a:schemeClr val="bg1"/>
                </a:gs>
                <a:gs pos="100000">
                  <a:schemeClr val="accent1"/>
                </a:gs>
              </a:gsLst>
              <a:path path="rect">
                <a:fillToRect r="100000" b="100000"/>
              </a:path>
            </a:gradFill>
            <a:ln w="9525">
              <a:solidFill>
                <a:srgbClr val="FF1717"/>
              </a:solidFill>
              <a:miter lim="800000"/>
              <a:headEnd/>
              <a:tailEnd/>
            </a:ln>
          </p:spPr>
          <p:txBody>
            <a:bodyPr anchor="ctr">
              <a:spAutoFit/>
            </a:bodyPr>
            <a:lstStyle/>
            <a:p>
              <a:endParaRPr lang="en-US"/>
            </a:p>
          </p:txBody>
        </p:sp>
        <p:sp>
          <p:nvSpPr>
            <p:cNvPr id="8224" name="Text Box 19"/>
            <p:cNvSpPr txBox="1">
              <a:spLocks noChangeArrowheads="1"/>
            </p:cNvSpPr>
            <p:nvPr/>
          </p:nvSpPr>
          <p:spPr bwMode="auto">
            <a:xfrm>
              <a:off x="4180" y="1102"/>
              <a:ext cx="558" cy="163"/>
            </a:xfrm>
            <a:prstGeom prst="rect">
              <a:avLst/>
            </a:prstGeom>
            <a:noFill/>
            <a:ln w="12700" algn="ctr">
              <a:noFill/>
              <a:miter lim="800000"/>
              <a:headEnd/>
              <a:tailEnd/>
            </a:ln>
          </p:spPr>
          <p:txBody>
            <a:bodyPr wrap="none">
              <a:spAutoFit/>
            </a:bodyPr>
            <a:lstStyle/>
            <a:p>
              <a:pPr marL="115853" indent="-115853" eaLnBrk="0" hangingPunct="0">
                <a:buClr>
                  <a:schemeClr val="hlink"/>
                </a:buClr>
              </a:pPr>
              <a:r>
                <a:rPr lang="en-US" sz="1200" dirty="0">
                  <a:cs typeface="Times New Roman" pitchFamily="18" charset="0"/>
                </a:rPr>
                <a:t>T</a:t>
              </a:r>
              <a:r>
                <a:rPr lang="en-US" sz="1200" b="0" dirty="0">
                  <a:cs typeface="Times New Roman" pitchFamily="18" charset="0"/>
                </a:rPr>
                <a:t>ransform</a:t>
              </a:r>
            </a:p>
          </p:txBody>
        </p:sp>
        <p:grpSp>
          <p:nvGrpSpPr>
            <p:cNvPr id="4" name="Group 20"/>
            <p:cNvGrpSpPr>
              <a:grpSpLocks/>
            </p:cNvGrpSpPr>
            <p:nvPr/>
          </p:nvGrpSpPr>
          <p:grpSpPr bwMode="auto">
            <a:xfrm>
              <a:off x="4320" y="1299"/>
              <a:ext cx="280" cy="235"/>
              <a:chOff x="4361" y="1299"/>
              <a:chExt cx="280" cy="235"/>
            </a:xfrm>
          </p:grpSpPr>
          <p:sp>
            <p:nvSpPr>
              <p:cNvPr id="8226" name="AutoShape 21"/>
              <p:cNvSpPr>
                <a:spLocks noEditPoints="1" noChangeArrowheads="1"/>
              </p:cNvSpPr>
              <p:nvPr/>
            </p:nvSpPr>
            <p:spPr bwMode="auto">
              <a:xfrm>
                <a:off x="4361" y="1299"/>
                <a:ext cx="136" cy="13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47 w 21600"/>
                  <a:gd name="T13" fmla="*/ 3971 h 21600"/>
                  <a:gd name="T14" fmla="*/ 17788 w 21600"/>
                  <a:gd name="T15" fmla="*/ 17629 h 21600"/>
                </a:gdLst>
                <a:ahLst/>
                <a:cxnLst>
                  <a:cxn ang="T8">
                    <a:pos x="T0" y="T1"/>
                  </a:cxn>
                  <a:cxn ang="T9">
                    <a:pos x="T2" y="T3"/>
                  </a:cxn>
                  <a:cxn ang="T10">
                    <a:pos x="T4" y="T5"/>
                  </a:cxn>
                  <a:cxn ang="T11">
                    <a:pos x="T6" y="T7"/>
                  </a:cxn>
                </a:cxnLst>
                <a:rect l="T12" t="T13" r="T14" b="T15"/>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adFill rotWithShape="1">
                <a:gsLst>
                  <a:gs pos="0">
                    <a:schemeClr val="bg1"/>
                  </a:gs>
                  <a:gs pos="100000">
                    <a:schemeClr val="tx2"/>
                  </a:gs>
                </a:gsLst>
                <a:path path="rect">
                  <a:fillToRect r="100000" b="100000"/>
                </a:path>
              </a:gradFill>
              <a:ln w="9525" algn="ctr">
                <a:solidFill>
                  <a:srgbClr val="000000"/>
                </a:solidFill>
                <a:miter lim="800000"/>
                <a:headEnd/>
                <a:tailEnd/>
              </a:ln>
            </p:spPr>
            <p:txBody>
              <a:bodyPr/>
              <a:lstStyle/>
              <a:p>
                <a:endParaRPr lang="en-US"/>
              </a:p>
            </p:txBody>
          </p:sp>
          <p:sp>
            <p:nvSpPr>
              <p:cNvPr id="8227" name="AutoShape 22"/>
              <p:cNvSpPr>
                <a:spLocks noEditPoints="1" noChangeArrowheads="1"/>
              </p:cNvSpPr>
              <p:nvPr/>
            </p:nvSpPr>
            <p:spPr bwMode="auto">
              <a:xfrm>
                <a:off x="4482" y="1366"/>
                <a:ext cx="159" cy="159"/>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347 w 21600"/>
                  <a:gd name="T13" fmla="*/ 3940 h 21600"/>
                  <a:gd name="T14" fmla="*/ 17796 w 21600"/>
                  <a:gd name="T15" fmla="*/ 17660 h 21600"/>
                </a:gdLst>
                <a:ahLst/>
                <a:cxnLst>
                  <a:cxn ang="T8">
                    <a:pos x="T0" y="T1"/>
                  </a:cxn>
                  <a:cxn ang="T9">
                    <a:pos x="T2" y="T3"/>
                  </a:cxn>
                  <a:cxn ang="T10">
                    <a:pos x="T4" y="T5"/>
                  </a:cxn>
                  <a:cxn ang="T11">
                    <a:pos x="T6" y="T7"/>
                  </a:cxn>
                </a:cxnLst>
                <a:rect l="T12" t="T13" r="T14" b="T15"/>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adFill rotWithShape="1">
                <a:gsLst>
                  <a:gs pos="0">
                    <a:schemeClr val="bg1"/>
                  </a:gs>
                  <a:gs pos="100000">
                    <a:schemeClr val="tx2"/>
                  </a:gs>
                </a:gsLst>
                <a:path path="rect">
                  <a:fillToRect r="100000" b="100000"/>
                </a:path>
              </a:gradFill>
              <a:ln w="9525">
                <a:solidFill>
                  <a:srgbClr val="000000"/>
                </a:solidFill>
                <a:miter lim="800000"/>
                <a:headEnd/>
                <a:tailEnd/>
              </a:ln>
            </p:spPr>
            <p:txBody>
              <a:bodyPr/>
              <a:lstStyle/>
              <a:p>
                <a:endParaRPr lang="en-US"/>
              </a:p>
            </p:txBody>
          </p:sp>
          <p:sp>
            <p:nvSpPr>
              <p:cNvPr id="8228" name="AutoShape 23"/>
              <p:cNvSpPr>
                <a:spLocks noEditPoints="1" noChangeArrowheads="1"/>
              </p:cNvSpPr>
              <p:nvPr/>
            </p:nvSpPr>
            <p:spPr bwMode="auto">
              <a:xfrm>
                <a:off x="4391" y="1428"/>
                <a:ext cx="106" cy="10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279 w 21600"/>
                  <a:gd name="T13" fmla="*/ 3872 h 21600"/>
                  <a:gd name="T14" fmla="*/ 17932 w 21600"/>
                  <a:gd name="T15" fmla="*/ 17728 h 21600"/>
                </a:gdLst>
                <a:ahLst/>
                <a:cxnLst>
                  <a:cxn ang="T8">
                    <a:pos x="T0" y="T1"/>
                  </a:cxn>
                  <a:cxn ang="T9">
                    <a:pos x="T2" y="T3"/>
                  </a:cxn>
                  <a:cxn ang="T10">
                    <a:pos x="T4" y="T5"/>
                  </a:cxn>
                  <a:cxn ang="T11">
                    <a:pos x="T6" y="T7"/>
                  </a:cxn>
                </a:cxnLst>
                <a:rect l="T12" t="T13" r="T14" b="T15"/>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adFill rotWithShape="1">
                <a:gsLst>
                  <a:gs pos="0">
                    <a:schemeClr val="bg1"/>
                  </a:gs>
                  <a:gs pos="100000">
                    <a:schemeClr val="tx1"/>
                  </a:gs>
                </a:gsLst>
                <a:path path="rect">
                  <a:fillToRect r="100000" b="100000"/>
                </a:path>
              </a:gradFill>
              <a:ln w="9525">
                <a:solidFill>
                  <a:srgbClr val="000000"/>
                </a:solidFill>
                <a:miter lim="800000"/>
                <a:headEnd/>
                <a:tailEnd/>
              </a:ln>
            </p:spPr>
            <p:txBody>
              <a:bodyPr/>
              <a:lstStyle/>
              <a:p>
                <a:endParaRPr lang="en-US"/>
              </a:p>
            </p:txBody>
          </p:sp>
        </p:grpSp>
      </p:grpSp>
      <p:sp>
        <p:nvSpPr>
          <p:cNvPr id="26" name="AutoShape 25"/>
          <p:cNvSpPr>
            <a:spLocks noChangeArrowheads="1"/>
          </p:cNvSpPr>
          <p:nvPr/>
        </p:nvSpPr>
        <p:spPr bwMode="auto">
          <a:xfrm>
            <a:off x="5114939" y="1138237"/>
            <a:ext cx="3743325" cy="2417763"/>
          </a:xfrm>
          <a:prstGeom prst="roundRect">
            <a:avLst>
              <a:gd name="adj" fmla="val 16667"/>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lIns="0" tIns="0" rIns="0" bIns="0"/>
          <a:lstStyle/>
          <a:p>
            <a:pPr>
              <a:defRPr/>
            </a:pPr>
            <a:r>
              <a:rPr lang="en-US" sz="1600" dirty="0">
                <a:solidFill>
                  <a:schemeClr val="tx1"/>
                </a:solidFill>
              </a:rPr>
              <a:t>Next Generation Architecture</a:t>
            </a:r>
          </a:p>
        </p:txBody>
      </p:sp>
      <p:sp>
        <p:nvSpPr>
          <p:cNvPr id="8198" name="AutoShape 27"/>
          <p:cNvSpPr>
            <a:spLocks noChangeArrowheads="1"/>
          </p:cNvSpPr>
          <p:nvPr/>
        </p:nvSpPr>
        <p:spPr bwMode="auto">
          <a:xfrm>
            <a:off x="6943724" y="2412126"/>
            <a:ext cx="689184" cy="733607"/>
          </a:xfrm>
          <a:prstGeom prst="rightArrow">
            <a:avLst>
              <a:gd name="adj1" fmla="val 50000"/>
              <a:gd name="adj2" fmla="val 34227"/>
            </a:avLst>
          </a:prstGeom>
          <a:gradFill rotWithShape="1">
            <a:gsLst>
              <a:gs pos="0">
                <a:schemeClr val="bg1"/>
              </a:gs>
              <a:gs pos="100000">
                <a:schemeClr val="accent1"/>
              </a:gs>
            </a:gsLst>
            <a:path path="rect">
              <a:fillToRect r="100000" b="100000"/>
            </a:path>
          </a:gradFill>
          <a:ln w="9525" algn="ctr">
            <a:solidFill>
              <a:srgbClr val="FF1717"/>
            </a:solidFill>
            <a:miter lim="800000"/>
            <a:headEnd/>
            <a:tailEnd/>
          </a:ln>
        </p:spPr>
        <p:txBody>
          <a:bodyPr wrap="square" lIns="91412" tIns="45706" rIns="91412" bIns="45706" anchor="ctr">
            <a:spAutoFit/>
          </a:bodyPr>
          <a:lstStyle/>
          <a:p>
            <a:endParaRPr lang="en-US"/>
          </a:p>
        </p:txBody>
      </p:sp>
      <p:sp>
        <p:nvSpPr>
          <p:cNvPr id="8200" name="Text Box 29"/>
          <p:cNvSpPr txBox="1">
            <a:spLocks noChangeArrowheads="1"/>
          </p:cNvSpPr>
          <p:nvPr/>
        </p:nvSpPr>
        <p:spPr bwMode="auto">
          <a:xfrm>
            <a:off x="6938635" y="2641603"/>
            <a:ext cx="534064" cy="258504"/>
          </a:xfrm>
          <a:prstGeom prst="rect">
            <a:avLst/>
          </a:prstGeom>
          <a:noFill/>
          <a:ln w="12700" algn="ctr">
            <a:noFill/>
            <a:miter lim="800000"/>
            <a:headEnd/>
            <a:tailEnd/>
          </a:ln>
        </p:spPr>
        <p:txBody>
          <a:bodyPr wrap="none" lIns="91412" tIns="45706" rIns="91412" bIns="45706">
            <a:spAutoFit/>
          </a:bodyPr>
          <a:lstStyle/>
          <a:p>
            <a:pPr marL="115853" indent="-115853" eaLnBrk="0" hangingPunct="0">
              <a:buClr>
                <a:schemeClr val="hlink"/>
              </a:buClr>
            </a:pPr>
            <a:r>
              <a:rPr lang="en-US" sz="1200" dirty="0">
                <a:cs typeface="Times New Roman" pitchFamily="18" charset="0"/>
              </a:rPr>
              <a:t>L</a:t>
            </a:r>
            <a:r>
              <a:rPr lang="en-US" sz="1200" b="0" dirty="0">
                <a:cs typeface="Times New Roman" pitchFamily="18" charset="0"/>
              </a:rPr>
              <a:t>oad</a:t>
            </a:r>
          </a:p>
        </p:txBody>
      </p:sp>
      <p:sp>
        <p:nvSpPr>
          <p:cNvPr id="8201" name="AutoShape 30"/>
          <p:cNvSpPr>
            <a:spLocks noChangeArrowheads="1"/>
          </p:cNvSpPr>
          <p:nvPr/>
        </p:nvSpPr>
        <p:spPr bwMode="auto">
          <a:xfrm>
            <a:off x="6276782" y="2412126"/>
            <a:ext cx="652131" cy="733607"/>
          </a:xfrm>
          <a:prstGeom prst="rightArrow">
            <a:avLst>
              <a:gd name="adj1" fmla="val 50000"/>
              <a:gd name="adj2" fmla="val 34227"/>
            </a:avLst>
          </a:prstGeom>
          <a:gradFill rotWithShape="1">
            <a:gsLst>
              <a:gs pos="0">
                <a:schemeClr val="bg1"/>
              </a:gs>
              <a:gs pos="100000">
                <a:schemeClr val="accent1"/>
              </a:gs>
            </a:gsLst>
            <a:path path="rect">
              <a:fillToRect r="100000" b="100000"/>
            </a:path>
          </a:gradFill>
          <a:ln w="9525" algn="ctr">
            <a:solidFill>
              <a:srgbClr val="FF1717"/>
            </a:solidFill>
            <a:miter lim="800000"/>
            <a:headEnd/>
            <a:tailEnd/>
          </a:ln>
        </p:spPr>
        <p:txBody>
          <a:bodyPr wrap="square" lIns="91412" tIns="45706" rIns="91412" bIns="45706" anchor="ctr">
            <a:spAutoFit/>
          </a:bodyPr>
          <a:lstStyle/>
          <a:p>
            <a:endParaRPr lang="en-US"/>
          </a:p>
        </p:txBody>
      </p:sp>
      <p:sp>
        <p:nvSpPr>
          <p:cNvPr id="8202" name="Text Box 31"/>
          <p:cNvSpPr txBox="1">
            <a:spLocks noChangeArrowheads="1"/>
          </p:cNvSpPr>
          <p:nvPr/>
        </p:nvSpPr>
        <p:spPr bwMode="auto">
          <a:xfrm>
            <a:off x="6244269" y="2641603"/>
            <a:ext cx="663908" cy="258504"/>
          </a:xfrm>
          <a:prstGeom prst="rect">
            <a:avLst/>
          </a:prstGeom>
          <a:noFill/>
          <a:ln w="12700" algn="ctr">
            <a:noFill/>
            <a:miter lim="800000"/>
            <a:headEnd/>
            <a:tailEnd/>
          </a:ln>
        </p:spPr>
        <p:txBody>
          <a:bodyPr wrap="none" lIns="91412" tIns="45706" rIns="91412" bIns="45706">
            <a:spAutoFit/>
          </a:bodyPr>
          <a:lstStyle/>
          <a:p>
            <a:pPr marL="115853" indent="-115853" eaLnBrk="0" hangingPunct="0">
              <a:buClr>
                <a:schemeClr val="hlink"/>
              </a:buClr>
            </a:pPr>
            <a:r>
              <a:rPr lang="en-US" sz="1200" dirty="0">
                <a:cs typeface="Times New Roman" pitchFamily="18" charset="0"/>
              </a:rPr>
              <a:t>E</a:t>
            </a:r>
            <a:r>
              <a:rPr lang="en-US" sz="1200" b="0" dirty="0">
                <a:cs typeface="Times New Roman" pitchFamily="18" charset="0"/>
              </a:rPr>
              <a:t>xtract</a:t>
            </a:r>
          </a:p>
        </p:txBody>
      </p:sp>
      <p:sp>
        <p:nvSpPr>
          <p:cNvPr id="8203" name="AutoShape 33"/>
          <p:cNvSpPr>
            <a:spLocks noChangeArrowheads="1"/>
          </p:cNvSpPr>
          <p:nvPr/>
        </p:nvSpPr>
        <p:spPr bwMode="auto">
          <a:xfrm>
            <a:off x="5416550" y="2333926"/>
            <a:ext cx="458788" cy="540740"/>
          </a:xfrm>
          <a:prstGeom prst="can">
            <a:avLst>
              <a:gd name="adj" fmla="val 25218"/>
            </a:avLst>
          </a:prstGeom>
          <a:gradFill rotWithShape="1">
            <a:gsLst>
              <a:gs pos="0">
                <a:schemeClr val="bg1"/>
              </a:gs>
              <a:gs pos="100000">
                <a:schemeClr val="bg2"/>
              </a:gs>
            </a:gsLst>
            <a:path path="rect">
              <a:fillToRect r="100000" b="100000"/>
            </a:path>
          </a:gradFill>
          <a:ln w="9525">
            <a:solidFill>
              <a:schemeClr val="tx1"/>
            </a:solidFill>
            <a:round/>
            <a:headEnd/>
            <a:tailEnd/>
          </a:ln>
        </p:spPr>
        <p:txBody>
          <a:bodyPr lIns="91412" tIns="45706" rIns="91412" bIns="45706" anchor="ctr">
            <a:spAutoFit/>
          </a:bodyPr>
          <a:lstStyle/>
          <a:p>
            <a:endParaRPr lang="en-US"/>
          </a:p>
        </p:txBody>
      </p:sp>
      <p:sp>
        <p:nvSpPr>
          <p:cNvPr id="8204" name="AutoShape 34"/>
          <p:cNvSpPr>
            <a:spLocks noChangeArrowheads="1"/>
          </p:cNvSpPr>
          <p:nvPr/>
        </p:nvSpPr>
        <p:spPr bwMode="auto">
          <a:xfrm>
            <a:off x="5580080" y="2508551"/>
            <a:ext cx="458787" cy="540740"/>
          </a:xfrm>
          <a:prstGeom prst="can">
            <a:avLst>
              <a:gd name="adj" fmla="val 25218"/>
            </a:avLst>
          </a:prstGeom>
          <a:gradFill rotWithShape="1">
            <a:gsLst>
              <a:gs pos="0">
                <a:schemeClr val="bg1"/>
              </a:gs>
              <a:gs pos="100000">
                <a:schemeClr val="bg2"/>
              </a:gs>
            </a:gsLst>
            <a:path path="rect">
              <a:fillToRect r="100000" b="100000"/>
            </a:path>
          </a:gradFill>
          <a:ln w="9525">
            <a:solidFill>
              <a:schemeClr val="tx1"/>
            </a:solidFill>
            <a:round/>
            <a:headEnd/>
            <a:tailEnd/>
          </a:ln>
        </p:spPr>
        <p:txBody>
          <a:bodyPr lIns="91412" tIns="45706" rIns="91412" bIns="45706" anchor="ctr">
            <a:spAutoFit/>
          </a:bodyPr>
          <a:lstStyle/>
          <a:p>
            <a:endParaRPr lang="en-US"/>
          </a:p>
        </p:txBody>
      </p:sp>
      <p:sp>
        <p:nvSpPr>
          <p:cNvPr id="8205" name="AutoShape 35"/>
          <p:cNvSpPr>
            <a:spLocks noChangeArrowheads="1"/>
          </p:cNvSpPr>
          <p:nvPr/>
        </p:nvSpPr>
        <p:spPr bwMode="auto">
          <a:xfrm>
            <a:off x="5797550" y="2683176"/>
            <a:ext cx="458788" cy="540740"/>
          </a:xfrm>
          <a:prstGeom prst="can">
            <a:avLst>
              <a:gd name="adj" fmla="val 25218"/>
            </a:avLst>
          </a:prstGeom>
          <a:gradFill rotWithShape="1">
            <a:gsLst>
              <a:gs pos="0">
                <a:schemeClr val="bg1"/>
              </a:gs>
              <a:gs pos="100000">
                <a:schemeClr val="bg2"/>
              </a:gs>
            </a:gsLst>
            <a:path path="rect">
              <a:fillToRect r="100000" b="100000"/>
            </a:path>
          </a:gradFill>
          <a:ln w="9525">
            <a:solidFill>
              <a:schemeClr val="tx1"/>
            </a:solidFill>
            <a:round/>
            <a:headEnd/>
            <a:tailEnd/>
          </a:ln>
        </p:spPr>
        <p:txBody>
          <a:bodyPr lIns="91412" tIns="45706" rIns="91412" bIns="45706" anchor="ctr">
            <a:spAutoFit/>
          </a:bodyPr>
          <a:lstStyle/>
          <a:p>
            <a:endParaRPr lang="en-US"/>
          </a:p>
        </p:txBody>
      </p:sp>
      <p:sp>
        <p:nvSpPr>
          <p:cNvPr id="8206" name="Text Box 36"/>
          <p:cNvSpPr txBox="1">
            <a:spLocks noChangeArrowheads="1"/>
          </p:cNvSpPr>
          <p:nvPr/>
        </p:nvSpPr>
        <p:spPr bwMode="auto">
          <a:xfrm>
            <a:off x="5474540" y="2473331"/>
            <a:ext cx="879415" cy="258504"/>
          </a:xfrm>
          <a:prstGeom prst="rect">
            <a:avLst/>
          </a:prstGeom>
          <a:noFill/>
          <a:ln w="12700" algn="ctr">
            <a:noFill/>
            <a:miter lim="800000"/>
            <a:headEnd/>
            <a:tailEnd/>
          </a:ln>
        </p:spPr>
        <p:txBody>
          <a:bodyPr wrap="none" lIns="91412" tIns="45706" rIns="91412" bIns="45706">
            <a:spAutoFit/>
          </a:bodyPr>
          <a:lstStyle/>
          <a:p>
            <a:pPr marL="115853" indent="-115853" eaLnBrk="0" hangingPunct="0">
              <a:buClr>
                <a:schemeClr val="hlink"/>
              </a:buClr>
            </a:pPr>
            <a:r>
              <a:rPr lang="en-US" sz="1200" b="0" dirty="0">
                <a:cs typeface="Times New Roman" pitchFamily="18" charset="0"/>
              </a:rPr>
              <a:t>Transform</a:t>
            </a:r>
          </a:p>
        </p:txBody>
      </p:sp>
      <p:grpSp>
        <p:nvGrpSpPr>
          <p:cNvPr id="6" name="Group 50"/>
          <p:cNvGrpSpPr>
            <a:grpSpLocks/>
          </p:cNvGrpSpPr>
          <p:nvPr/>
        </p:nvGrpSpPr>
        <p:grpSpPr bwMode="auto">
          <a:xfrm>
            <a:off x="5710242" y="2482732"/>
            <a:ext cx="2832582" cy="620833"/>
            <a:chOff x="5776913" y="5078293"/>
            <a:chExt cx="2832582" cy="620833"/>
          </a:xfrm>
        </p:grpSpPr>
        <p:sp>
          <p:nvSpPr>
            <p:cNvPr id="8209" name="AutoShape 38"/>
            <p:cNvSpPr>
              <a:spLocks noEditPoints="1" noChangeArrowheads="1"/>
            </p:cNvSpPr>
            <p:nvPr/>
          </p:nvSpPr>
          <p:spPr bwMode="auto">
            <a:xfrm>
              <a:off x="5776913" y="5307014"/>
              <a:ext cx="215900" cy="21590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47 w 21600"/>
                <a:gd name="T13" fmla="*/ 3971 h 21600"/>
                <a:gd name="T14" fmla="*/ 17788 w 21600"/>
                <a:gd name="T15" fmla="*/ 17629 h 21600"/>
              </a:gdLst>
              <a:ahLst/>
              <a:cxnLst>
                <a:cxn ang="T8">
                  <a:pos x="T0" y="T1"/>
                </a:cxn>
                <a:cxn ang="T9">
                  <a:pos x="T2" y="T3"/>
                </a:cxn>
                <a:cxn ang="T10">
                  <a:pos x="T4" y="T5"/>
                </a:cxn>
                <a:cxn ang="T11">
                  <a:pos x="T6" y="T7"/>
                </a:cxn>
              </a:cxnLst>
              <a:rect l="T12" t="T13" r="T14" b="T15"/>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adFill rotWithShape="1">
              <a:gsLst>
                <a:gs pos="0">
                  <a:schemeClr val="bg1"/>
                </a:gs>
                <a:gs pos="100000">
                  <a:schemeClr val="tx2"/>
                </a:gs>
              </a:gsLst>
              <a:path path="rect">
                <a:fillToRect r="100000" b="100000"/>
              </a:path>
            </a:gradFill>
            <a:ln w="9525" algn="ctr">
              <a:solidFill>
                <a:schemeClr val="tx1"/>
              </a:solidFill>
              <a:miter lim="800000"/>
              <a:headEnd/>
              <a:tailEnd/>
            </a:ln>
          </p:spPr>
          <p:txBody>
            <a:bodyPr/>
            <a:lstStyle/>
            <a:p>
              <a:endParaRPr lang="en-US"/>
            </a:p>
          </p:txBody>
        </p:sp>
        <p:sp>
          <p:nvSpPr>
            <p:cNvPr id="8210" name="AutoShape 39"/>
            <p:cNvSpPr>
              <a:spLocks noEditPoints="1" noChangeArrowheads="1"/>
            </p:cNvSpPr>
            <p:nvPr/>
          </p:nvSpPr>
          <p:spPr bwMode="auto">
            <a:xfrm>
              <a:off x="5969001" y="5413377"/>
              <a:ext cx="252413" cy="2524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347 w 21600"/>
                <a:gd name="T13" fmla="*/ 3940 h 21600"/>
                <a:gd name="T14" fmla="*/ 17796 w 21600"/>
                <a:gd name="T15" fmla="*/ 17660 h 21600"/>
              </a:gdLst>
              <a:ahLst/>
              <a:cxnLst>
                <a:cxn ang="T8">
                  <a:pos x="T0" y="T1"/>
                </a:cxn>
                <a:cxn ang="T9">
                  <a:pos x="T2" y="T3"/>
                </a:cxn>
                <a:cxn ang="T10">
                  <a:pos x="T4" y="T5"/>
                </a:cxn>
                <a:cxn ang="T11">
                  <a:pos x="T6" y="T7"/>
                </a:cxn>
              </a:cxnLst>
              <a:rect l="T12" t="T13" r="T14" b="T15"/>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adFill rotWithShape="1">
              <a:gsLst>
                <a:gs pos="0">
                  <a:schemeClr val="bg1"/>
                </a:gs>
                <a:gs pos="100000">
                  <a:schemeClr val="tx2"/>
                </a:gs>
              </a:gsLst>
              <a:path path="rect">
                <a:fillToRect r="100000" b="100000"/>
              </a:path>
            </a:gradFill>
            <a:ln w="9525">
              <a:solidFill>
                <a:schemeClr val="tx1"/>
              </a:solidFill>
              <a:miter lim="800000"/>
              <a:headEnd/>
              <a:tailEnd/>
            </a:ln>
          </p:spPr>
          <p:txBody>
            <a:bodyPr/>
            <a:lstStyle/>
            <a:p>
              <a:endParaRPr lang="en-US"/>
            </a:p>
          </p:txBody>
        </p:sp>
        <p:sp>
          <p:nvSpPr>
            <p:cNvPr id="8211" name="AutoShape 40"/>
            <p:cNvSpPr>
              <a:spLocks noEditPoints="1" noChangeArrowheads="1"/>
            </p:cNvSpPr>
            <p:nvPr/>
          </p:nvSpPr>
          <p:spPr bwMode="auto">
            <a:xfrm>
              <a:off x="5824538" y="5511802"/>
              <a:ext cx="168275" cy="16827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279 w 21600"/>
                <a:gd name="T13" fmla="*/ 3872 h 21600"/>
                <a:gd name="T14" fmla="*/ 17932 w 21600"/>
                <a:gd name="T15" fmla="*/ 17728 h 21600"/>
              </a:gdLst>
              <a:ahLst/>
              <a:cxnLst>
                <a:cxn ang="T8">
                  <a:pos x="T0" y="T1"/>
                </a:cxn>
                <a:cxn ang="T9">
                  <a:pos x="T2" y="T3"/>
                </a:cxn>
                <a:cxn ang="T10">
                  <a:pos x="T4" y="T5"/>
                </a:cxn>
                <a:cxn ang="T11">
                  <a:pos x="T6" y="T7"/>
                </a:cxn>
              </a:cxnLst>
              <a:rect l="T12" t="T13" r="T14" b="T15"/>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adFill rotWithShape="1">
              <a:gsLst>
                <a:gs pos="0">
                  <a:schemeClr val="bg1"/>
                </a:gs>
                <a:gs pos="100000">
                  <a:schemeClr val="tx1"/>
                </a:gs>
              </a:gsLst>
              <a:path path="rect">
                <a:fillToRect r="100000" b="100000"/>
              </a:path>
            </a:gradFill>
            <a:ln w="9525">
              <a:solidFill>
                <a:schemeClr val="tx1"/>
              </a:solidFill>
              <a:miter lim="800000"/>
              <a:headEnd/>
              <a:tailEnd/>
            </a:ln>
          </p:spPr>
          <p:txBody>
            <a:bodyPr/>
            <a:lstStyle/>
            <a:p>
              <a:endParaRPr lang="en-US"/>
            </a:p>
          </p:txBody>
        </p:sp>
        <p:sp>
          <p:nvSpPr>
            <p:cNvPr id="8212" name="AutoShape 42"/>
            <p:cNvSpPr>
              <a:spLocks noChangeArrowheads="1"/>
            </p:cNvSpPr>
            <p:nvPr/>
          </p:nvSpPr>
          <p:spPr bwMode="auto">
            <a:xfrm>
              <a:off x="7724774" y="5078293"/>
              <a:ext cx="838200" cy="590788"/>
            </a:xfrm>
            <a:prstGeom prst="can">
              <a:avLst>
                <a:gd name="adj" fmla="val 25218"/>
              </a:avLst>
            </a:prstGeom>
            <a:gradFill rotWithShape="1">
              <a:gsLst>
                <a:gs pos="0">
                  <a:schemeClr val="bg1"/>
                </a:gs>
                <a:gs pos="100000">
                  <a:schemeClr val="bg2"/>
                </a:gs>
              </a:gsLst>
              <a:path path="rect">
                <a:fillToRect r="100000" b="100000"/>
              </a:path>
            </a:gradFill>
            <a:ln w="9525">
              <a:solidFill>
                <a:srgbClr val="292929"/>
              </a:solidFill>
              <a:round/>
              <a:headEnd/>
              <a:tailEnd/>
            </a:ln>
          </p:spPr>
          <p:txBody>
            <a:bodyPr anchor="ctr">
              <a:spAutoFit/>
            </a:bodyPr>
            <a:lstStyle/>
            <a:p>
              <a:endParaRPr lang="en-US"/>
            </a:p>
          </p:txBody>
        </p:sp>
        <p:sp>
          <p:nvSpPr>
            <p:cNvPr id="8213" name="Text Box 43"/>
            <p:cNvSpPr txBox="1">
              <a:spLocks noChangeArrowheads="1"/>
            </p:cNvSpPr>
            <p:nvPr/>
          </p:nvSpPr>
          <p:spPr bwMode="auto">
            <a:xfrm>
              <a:off x="7724316" y="5089526"/>
              <a:ext cx="885179" cy="258532"/>
            </a:xfrm>
            <a:prstGeom prst="rect">
              <a:avLst/>
            </a:prstGeom>
            <a:noFill/>
            <a:ln w="12700" algn="ctr">
              <a:noFill/>
              <a:miter lim="800000"/>
              <a:headEnd/>
              <a:tailEnd/>
            </a:ln>
          </p:spPr>
          <p:txBody>
            <a:bodyPr wrap="none">
              <a:spAutoFit/>
            </a:bodyPr>
            <a:lstStyle/>
            <a:p>
              <a:pPr marL="115853" indent="-115853" eaLnBrk="0" hangingPunct="0">
                <a:buClr>
                  <a:schemeClr val="hlink"/>
                </a:buClr>
              </a:pPr>
              <a:r>
                <a:rPr lang="en-US" sz="1200" dirty="0">
                  <a:cs typeface="Times New Roman" pitchFamily="18" charset="0"/>
                </a:rPr>
                <a:t>T</a:t>
              </a:r>
              <a:r>
                <a:rPr lang="en-US" sz="1200" b="0" dirty="0">
                  <a:cs typeface="Times New Roman" pitchFamily="18" charset="0"/>
                </a:rPr>
                <a:t>ransform</a:t>
              </a:r>
            </a:p>
          </p:txBody>
        </p:sp>
        <p:grpSp>
          <p:nvGrpSpPr>
            <p:cNvPr id="7" name="Group 44"/>
            <p:cNvGrpSpPr>
              <a:grpSpLocks/>
            </p:cNvGrpSpPr>
            <p:nvPr/>
          </p:nvGrpSpPr>
          <p:grpSpPr bwMode="auto">
            <a:xfrm>
              <a:off x="7958138" y="5326063"/>
              <a:ext cx="444500" cy="373063"/>
              <a:chOff x="3787" y="2183"/>
              <a:chExt cx="280" cy="235"/>
            </a:xfrm>
          </p:grpSpPr>
          <p:sp>
            <p:nvSpPr>
              <p:cNvPr id="8215" name="AutoShape 45"/>
              <p:cNvSpPr>
                <a:spLocks noEditPoints="1" noChangeArrowheads="1"/>
              </p:cNvSpPr>
              <p:nvPr/>
            </p:nvSpPr>
            <p:spPr bwMode="auto">
              <a:xfrm>
                <a:off x="3787" y="2183"/>
                <a:ext cx="136" cy="13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47 w 21600"/>
                  <a:gd name="T13" fmla="*/ 3971 h 21600"/>
                  <a:gd name="T14" fmla="*/ 17788 w 21600"/>
                  <a:gd name="T15" fmla="*/ 17629 h 21600"/>
                </a:gdLst>
                <a:ahLst/>
                <a:cxnLst>
                  <a:cxn ang="T8">
                    <a:pos x="T0" y="T1"/>
                  </a:cxn>
                  <a:cxn ang="T9">
                    <a:pos x="T2" y="T3"/>
                  </a:cxn>
                  <a:cxn ang="T10">
                    <a:pos x="T4" y="T5"/>
                  </a:cxn>
                  <a:cxn ang="T11">
                    <a:pos x="T6" y="T7"/>
                  </a:cxn>
                </a:cxnLst>
                <a:rect l="T12" t="T13" r="T14" b="T15"/>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adFill rotWithShape="1">
                <a:gsLst>
                  <a:gs pos="0">
                    <a:schemeClr val="bg1"/>
                  </a:gs>
                  <a:gs pos="100000">
                    <a:schemeClr val="tx2"/>
                  </a:gs>
                </a:gsLst>
                <a:path path="rect">
                  <a:fillToRect r="100000" b="100000"/>
                </a:path>
              </a:gradFill>
              <a:ln w="9525" algn="ctr">
                <a:solidFill>
                  <a:srgbClr val="000000"/>
                </a:solidFill>
                <a:miter lim="800000"/>
                <a:headEnd/>
                <a:tailEnd/>
              </a:ln>
            </p:spPr>
            <p:txBody>
              <a:bodyPr/>
              <a:lstStyle/>
              <a:p>
                <a:endParaRPr lang="en-US"/>
              </a:p>
            </p:txBody>
          </p:sp>
          <p:sp>
            <p:nvSpPr>
              <p:cNvPr id="8216" name="AutoShape 46"/>
              <p:cNvSpPr>
                <a:spLocks noEditPoints="1" noChangeArrowheads="1"/>
              </p:cNvSpPr>
              <p:nvPr/>
            </p:nvSpPr>
            <p:spPr bwMode="auto">
              <a:xfrm>
                <a:off x="3908" y="2250"/>
                <a:ext cx="159" cy="159"/>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347 w 21600"/>
                  <a:gd name="T13" fmla="*/ 3940 h 21600"/>
                  <a:gd name="T14" fmla="*/ 17796 w 21600"/>
                  <a:gd name="T15" fmla="*/ 17660 h 21600"/>
                </a:gdLst>
                <a:ahLst/>
                <a:cxnLst>
                  <a:cxn ang="T8">
                    <a:pos x="T0" y="T1"/>
                  </a:cxn>
                  <a:cxn ang="T9">
                    <a:pos x="T2" y="T3"/>
                  </a:cxn>
                  <a:cxn ang="T10">
                    <a:pos x="T4" y="T5"/>
                  </a:cxn>
                  <a:cxn ang="T11">
                    <a:pos x="T6" y="T7"/>
                  </a:cxn>
                </a:cxnLst>
                <a:rect l="T12" t="T13" r="T14" b="T15"/>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adFill rotWithShape="1">
                <a:gsLst>
                  <a:gs pos="0">
                    <a:schemeClr val="bg1"/>
                  </a:gs>
                  <a:gs pos="100000">
                    <a:schemeClr val="tx2"/>
                  </a:gs>
                </a:gsLst>
                <a:path path="rect">
                  <a:fillToRect r="100000" b="100000"/>
                </a:path>
              </a:gradFill>
              <a:ln w="9525">
                <a:solidFill>
                  <a:srgbClr val="000000"/>
                </a:solidFill>
                <a:miter lim="800000"/>
                <a:headEnd/>
                <a:tailEnd/>
              </a:ln>
            </p:spPr>
            <p:txBody>
              <a:bodyPr/>
              <a:lstStyle/>
              <a:p>
                <a:endParaRPr lang="en-US"/>
              </a:p>
            </p:txBody>
          </p:sp>
          <p:sp>
            <p:nvSpPr>
              <p:cNvPr id="8217" name="AutoShape 47"/>
              <p:cNvSpPr>
                <a:spLocks noEditPoints="1" noChangeArrowheads="1"/>
              </p:cNvSpPr>
              <p:nvPr/>
            </p:nvSpPr>
            <p:spPr bwMode="auto">
              <a:xfrm>
                <a:off x="3817" y="2312"/>
                <a:ext cx="106" cy="10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279 w 21600"/>
                  <a:gd name="T13" fmla="*/ 3872 h 21600"/>
                  <a:gd name="T14" fmla="*/ 17932 w 21600"/>
                  <a:gd name="T15" fmla="*/ 17728 h 21600"/>
                </a:gdLst>
                <a:ahLst/>
                <a:cxnLst>
                  <a:cxn ang="T8">
                    <a:pos x="T0" y="T1"/>
                  </a:cxn>
                  <a:cxn ang="T9">
                    <a:pos x="T2" y="T3"/>
                  </a:cxn>
                  <a:cxn ang="T10">
                    <a:pos x="T4" y="T5"/>
                  </a:cxn>
                  <a:cxn ang="T11">
                    <a:pos x="T6" y="T7"/>
                  </a:cxn>
                </a:cxnLst>
                <a:rect l="T12" t="T13" r="T14" b="T15"/>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gradFill rotWithShape="1">
                <a:gsLst>
                  <a:gs pos="0">
                    <a:schemeClr val="bg1"/>
                  </a:gs>
                  <a:gs pos="100000">
                    <a:schemeClr val="tx1"/>
                  </a:gs>
                </a:gsLst>
                <a:path path="rect">
                  <a:fillToRect r="100000" b="100000"/>
                </a:path>
              </a:gradFill>
              <a:ln w="9525">
                <a:solidFill>
                  <a:srgbClr val="000000"/>
                </a:solidFill>
                <a:miter lim="800000"/>
                <a:headEnd/>
                <a:tailEnd/>
              </a:ln>
            </p:spPr>
            <p:txBody>
              <a:bodyPr/>
              <a:lstStyle/>
              <a:p>
                <a:endParaRPr lang="en-US"/>
              </a:p>
            </p:txBody>
          </p:sp>
        </p:grpSp>
      </p:grpSp>
      <p:sp>
        <p:nvSpPr>
          <p:cNvPr id="8208" name="Text Box 48"/>
          <p:cNvSpPr txBox="1">
            <a:spLocks noChangeArrowheads="1"/>
          </p:cNvSpPr>
          <p:nvPr/>
        </p:nvSpPr>
        <p:spPr bwMode="auto">
          <a:xfrm>
            <a:off x="565150" y="1114428"/>
            <a:ext cx="4535488" cy="4728959"/>
          </a:xfrm>
          <a:prstGeom prst="rect">
            <a:avLst/>
          </a:prstGeom>
          <a:noFill/>
          <a:ln w="12700">
            <a:noFill/>
            <a:miter lim="800000"/>
            <a:headEnd/>
            <a:tailEnd/>
          </a:ln>
        </p:spPr>
        <p:txBody>
          <a:bodyPr lIns="91412" tIns="45706" rIns="91412" bIns="45706">
            <a:spAutoFit/>
          </a:bodyPr>
          <a:lstStyle/>
          <a:p>
            <a:pPr marL="174572" indent="-174572" algn="l">
              <a:lnSpc>
                <a:spcPct val="85000"/>
              </a:lnSpc>
              <a:spcBef>
                <a:spcPts val="600"/>
              </a:spcBef>
            </a:pPr>
            <a:r>
              <a:rPr lang="en-US" sz="1800" dirty="0"/>
              <a:t>Typical: Separate ETL Server</a:t>
            </a:r>
          </a:p>
          <a:p>
            <a:pPr marL="460236" lvl="1" indent="-171401" algn="l">
              <a:lnSpc>
                <a:spcPct val="85000"/>
              </a:lnSpc>
              <a:spcBef>
                <a:spcPts val="600"/>
              </a:spcBef>
              <a:buFontTx/>
              <a:buChar char="•"/>
            </a:pPr>
            <a:r>
              <a:rPr lang="en-US" sz="1400" b="0" dirty="0"/>
              <a:t>Proprietary ETL Engine</a:t>
            </a:r>
          </a:p>
          <a:p>
            <a:pPr marL="460236" lvl="1" indent="-171401" algn="l">
              <a:lnSpc>
                <a:spcPct val="85000"/>
              </a:lnSpc>
              <a:spcBef>
                <a:spcPts val="600"/>
              </a:spcBef>
              <a:buFontTx/>
              <a:buChar char="•"/>
            </a:pPr>
            <a:r>
              <a:rPr lang="en-US" sz="1400" b="0" dirty="0"/>
              <a:t>Expensive Manual Parallel Tuning</a:t>
            </a:r>
          </a:p>
          <a:p>
            <a:pPr marL="460236" lvl="1" indent="-171401" algn="l">
              <a:lnSpc>
                <a:spcPct val="85000"/>
              </a:lnSpc>
              <a:spcBef>
                <a:spcPts val="600"/>
              </a:spcBef>
              <a:buFontTx/>
              <a:buChar char="•"/>
            </a:pPr>
            <a:r>
              <a:rPr lang="en-US" sz="1400" b="0" dirty="0"/>
              <a:t>High Costs for Standalone Server</a:t>
            </a:r>
            <a:br>
              <a:rPr lang="en-US" sz="1400" b="0" dirty="0"/>
            </a:br>
            <a:endParaRPr lang="en-US" sz="1400" b="0" dirty="0"/>
          </a:p>
          <a:p>
            <a:pPr marL="174572" indent="-174572" algn="l">
              <a:lnSpc>
                <a:spcPct val="85000"/>
              </a:lnSpc>
              <a:spcBef>
                <a:spcPts val="600"/>
              </a:spcBef>
            </a:pPr>
            <a:r>
              <a:rPr lang="en-US" sz="1800" dirty="0"/>
              <a:t>ODI: No New Servers</a:t>
            </a:r>
          </a:p>
          <a:p>
            <a:pPr marL="460236" lvl="1" indent="-171401" algn="l">
              <a:lnSpc>
                <a:spcPct val="85000"/>
              </a:lnSpc>
              <a:spcBef>
                <a:spcPts val="600"/>
              </a:spcBef>
              <a:buFontTx/>
              <a:buChar char="•"/>
            </a:pPr>
            <a:r>
              <a:rPr lang="en-US" sz="1400" dirty="0"/>
              <a:t>Lower Cost: </a:t>
            </a:r>
            <a:r>
              <a:rPr lang="en-US" sz="1400" b="0" dirty="0"/>
              <a:t>Leverage Compute Resources &amp; Partition Workload efficiently</a:t>
            </a:r>
          </a:p>
          <a:p>
            <a:pPr marL="460236" lvl="1" indent="-171401" algn="l">
              <a:lnSpc>
                <a:spcPct val="85000"/>
              </a:lnSpc>
              <a:spcBef>
                <a:spcPts val="600"/>
              </a:spcBef>
              <a:buFontTx/>
              <a:buChar char="•"/>
            </a:pPr>
            <a:r>
              <a:rPr lang="en-US" sz="1400" dirty="0"/>
              <a:t>Efficient: </a:t>
            </a:r>
            <a:r>
              <a:rPr lang="en-US" sz="1400" b="0" dirty="0"/>
              <a:t>Exploits Database Optimizer</a:t>
            </a:r>
          </a:p>
          <a:p>
            <a:pPr marL="460236" lvl="1" indent="-171401" algn="l">
              <a:lnSpc>
                <a:spcPct val="85000"/>
              </a:lnSpc>
              <a:spcBef>
                <a:spcPts val="600"/>
              </a:spcBef>
              <a:buFontTx/>
              <a:buChar char="•"/>
            </a:pPr>
            <a:r>
              <a:rPr lang="en-US" sz="1400" dirty="0"/>
              <a:t>Fast: </a:t>
            </a:r>
            <a:r>
              <a:rPr lang="en-US" sz="1400" b="0" dirty="0"/>
              <a:t>Exploits Native Bulk Load &amp; Other Database Interfaces</a:t>
            </a:r>
          </a:p>
          <a:p>
            <a:pPr marL="460236" lvl="1" indent="-171401" algn="l">
              <a:lnSpc>
                <a:spcPct val="85000"/>
              </a:lnSpc>
              <a:spcBef>
                <a:spcPts val="600"/>
              </a:spcBef>
              <a:buFontTx/>
              <a:buChar char="•"/>
            </a:pPr>
            <a:r>
              <a:rPr lang="en-US" sz="1400" dirty="0"/>
              <a:t>Scalable: </a:t>
            </a:r>
            <a:r>
              <a:rPr lang="en-US" sz="1400" b="0" dirty="0"/>
              <a:t>Scales as you add Processors to Source or Target</a:t>
            </a:r>
          </a:p>
          <a:p>
            <a:pPr marL="460236" lvl="1" indent="-171401" algn="l">
              <a:lnSpc>
                <a:spcPct val="85000"/>
              </a:lnSpc>
              <a:spcBef>
                <a:spcPts val="600"/>
              </a:spcBef>
              <a:buFontTx/>
              <a:buChar char="•"/>
            </a:pPr>
            <a:r>
              <a:rPr lang="en-US" sz="1400" dirty="0"/>
              <a:t>Manageability: </a:t>
            </a:r>
            <a:r>
              <a:rPr lang="en-US" sz="1400" b="0" dirty="0"/>
              <a:t>unified Enterprise Manager</a:t>
            </a:r>
            <a:br>
              <a:rPr lang="en-US" sz="1400" b="0" dirty="0"/>
            </a:br>
            <a:endParaRPr lang="en-US" sz="1400" dirty="0"/>
          </a:p>
          <a:p>
            <a:pPr marL="174572" indent="-174572" algn="l">
              <a:lnSpc>
                <a:spcPct val="85000"/>
              </a:lnSpc>
              <a:spcBef>
                <a:spcPts val="600"/>
              </a:spcBef>
            </a:pPr>
            <a:r>
              <a:rPr lang="en-US" sz="1800" dirty="0"/>
              <a:t>Benefits</a:t>
            </a:r>
          </a:p>
          <a:p>
            <a:pPr marL="460236" lvl="1" indent="-171401" algn="l">
              <a:lnSpc>
                <a:spcPct val="85000"/>
              </a:lnSpc>
              <a:spcBef>
                <a:spcPts val="600"/>
              </a:spcBef>
              <a:buFontTx/>
              <a:buChar char="•"/>
            </a:pPr>
            <a:r>
              <a:rPr lang="en-US" sz="1400" b="0" dirty="0"/>
              <a:t>Better Hardware Leverage</a:t>
            </a:r>
          </a:p>
          <a:p>
            <a:pPr marL="460236" lvl="1" indent="-171401" algn="l">
              <a:lnSpc>
                <a:spcPct val="85000"/>
              </a:lnSpc>
              <a:spcBef>
                <a:spcPts val="600"/>
              </a:spcBef>
              <a:buFontTx/>
              <a:buChar char="•"/>
            </a:pPr>
            <a:r>
              <a:rPr lang="en-US" sz="1400" b="0" dirty="0"/>
              <a:t>Easier to Manage &amp; Lower Cost</a:t>
            </a:r>
          </a:p>
          <a:p>
            <a:pPr marL="460236" lvl="1" indent="-171401" algn="l">
              <a:lnSpc>
                <a:spcPct val="85000"/>
              </a:lnSpc>
              <a:spcBef>
                <a:spcPts val="600"/>
              </a:spcBef>
              <a:buFontTx/>
              <a:buChar char="•"/>
            </a:pPr>
            <a:r>
              <a:rPr lang="en-US" sz="1400" b="0" dirty="0"/>
              <a:t>Simple Tuning &amp; Linear Scalability</a:t>
            </a:r>
          </a:p>
        </p:txBody>
      </p:sp>
      <p:sp>
        <p:nvSpPr>
          <p:cNvPr id="44" name="TextBox 43"/>
          <p:cNvSpPr txBox="1"/>
          <p:nvPr/>
        </p:nvSpPr>
        <p:spPr>
          <a:xfrm>
            <a:off x="6269474" y="1607849"/>
            <a:ext cx="1411683" cy="709304"/>
          </a:xfrm>
          <a:prstGeom prst="rect">
            <a:avLst/>
          </a:prstGeom>
          <a:noFill/>
        </p:spPr>
        <p:txBody>
          <a:bodyPr wrap="none" lIns="85224" tIns="42612" rIns="85224" bIns="42612" rtlCol="0">
            <a:spAutoFit/>
          </a:bodyPr>
          <a:lstStyle/>
          <a:p>
            <a:r>
              <a:rPr lang="en-US" sz="4500" dirty="0" smtClean="0"/>
              <a:t>E-LT</a:t>
            </a:r>
            <a:endParaRPr lang="en-US" sz="4500" dirty="0"/>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898553" y="73027"/>
            <a:ext cx="8312150" cy="941388"/>
          </a:xfrm>
        </p:spPr>
        <p:txBody>
          <a:bodyPr/>
          <a:lstStyle/>
          <a:p>
            <a:pPr>
              <a:defRPr/>
            </a:pPr>
            <a:r>
              <a:rPr lang="en-US" sz="3400" dirty="0" smtClean="0"/>
              <a:t>ODI is Faster</a:t>
            </a:r>
            <a:r>
              <a:rPr lang="en-US" dirty="0" smtClean="0"/>
              <a:t/>
            </a:r>
            <a:br>
              <a:rPr lang="en-US" dirty="0" smtClean="0"/>
            </a:br>
            <a:r>
              <a:rPr lang="en-US" sz="1800" kern="1200" dirty="0" smtClean="0">
                <a:solidFill>
                  <a:srgbClr val="FF0000"/>
                </a:solidFill>
                <a:ea typeface="+mn-ea"/>
                <a:cs typeface="+mn-cs"/>
              </a:rPr>
              <a:t>Up to 7TB per hour of real world data loading and complex transformations</a:t>
            </a:r>
          </a:p>
        </p:txBody>
      </p:sp>
      <p:sp>
        <p:nvSpPr>
          <p:cNvPr id="9" name="Rectangle 20"/>
          <p:cNvSpPr>
            <a:spLocks noChangeArrowheads="1"/>
          </p:cNvSpPr>
          <p:nvPr/>
        </p:nvSpPr>
        <p:spPr bwMode="auto">
          <a:xfrm>
            <a:off x="4495800" y="962025"/>
            <a:ext cx="4114800" cy="2057400"/>
          </a:xfrm>
          <a:prstGeom prst="rect">
            <a:avLst/>
          </a:prstGeom>
          <a:noFill/>
          <a:ln w="9525">
            <a:noFill/>
            <a:miter lim="800000"/>
            <a:headEnd/>
            <a:tailEnd/>
          </a:ln>
        </p:spPr>
        <p:txBody>
          <a:bodyPr lIns="91412" tIns="45706" rIns="91412" bIns="45706"/>
          <a:lstStyle/>
          <a:p>
            <a:pPr marL="226944" indent="-226944" algn="l" eaLnBrk="0" hangingPunct="0">
              <a:spcBef>
                <a:spcPct val="20000"/>
              </a:spcBef>
              <a:buClr>
                <a:srgbClr val="FD0000"/>
              </a:buClr>
              <a:defRPr/>
            </a:pPr>
            <a:r>
              <a:rPr lang="en-US" sz="1600" dirty="0">
                <a:solidFill>
                  <a:schemeClr val="accent1"/>
                </a:solidFill>
                <a:latin typeface="Arial" charset="0"/>
              </a:rPr>
              <a:t>ODI ELT (on </a:t>
            </a:r>
            <a:r>
              <a:rPr lang="en-US" sz="1600" dirty="0" err="1" smtClean="0">
                <a:solidFill>
                  <a:schemeClr val="accent1"/>
                </a:solidFill>
                <a:latin typeface="Arial" charset="0"/>
              </a:rPr>
              <a:t>Exadata</a:t>
            </a:r>
            <a:r>
              <a:rPr lang="en-US" sz="1600" dirty="0" smtClean="0">
                <a:solidFill>
                  <a:schemeClr val="accent1"/>
                </a:solidFill>
                <a:latin typeface="Arial" charset="0"/>
              </a:rPr>
              <a:t>/any DW)</a:t>
            </a:r>
            <a:endParaRPr lang="en-US" sz="1600" dirty="0">
              <a:solidFill>
                <a:schemeClr val="accent1"/>
              </a:solidFill>
              <a:latin typeface="Arial" charset="0"/>
            </a:endParaRPr>
          </a:p>
          <a:p>
            <a:pPr marL="112679" indent="-228530" algn="l" eaLnBrk="0" hangingPunct="0">
              <a:spcBef>
                <a:spcPct val="20000"/>
              </a:spcBef>
              <a:buClr>
                <a:srgbClr val="FD0000"/>
              </a:buClr>
              <a:buFont typeface="Wingdings" pitchFamily="2" charset="2"/>
              <a:buChar char="§"/>
              <a:defRPr/>
            </a:pPr>
            <a:r>
              <a:rPr lang="en-US" sz="1100" b="0" dirty="0">
                <a:solidFill>
                  <a:srgbClr val="000000"/>
                </a:solidFill>
                <a:latin typeface="Arial" charset="0"/>
              </a:rPr>
              <a:t>ODI scales with </a:t>
            </a:r>
            <a:r>
              <a:rPr lang="en-US" sz="1100" b="0" dirty="0" smtClean="0">
                <a:solidFill>
                  <a:srgbClr val="000000"/>
                </a:solidFill>
                <a:latin typeface="Arial" charset="0"/>
              </a:rPr>
              <a:t>the Database</a:t>
            </a:r>
            <a:endParaRPr lang="en-US" sz="1100" b="0" dirty="0">
              <a:solidFill>
                <a:srgbClr val="000000"/>
              </a:solidFill>
              <a:latin typeface="Arial" charset="0"/>
            </a:endParaRPr>
          </a:p>
          <a:p>
            <a:pPr marL="569742" lvl="1" indent="-228530" algn="l" eaLnBrk="0" hangingPunct="0">
              <a:spcBef>
                <a:spcPct val="20000"/>
              </a:spcBef>
              <a:buClr>
                <a:srgbClr val="FD0000"/>
              </a:buClr>
              <a:buFont typeface="Wingdings" pitchFamily="2" charset="2"/>
              <a:buChar char="§"/>
              <a:defRPr/>
            </a:pPr>
            <a:r>
              <a:rPr lang="en-US" sz="1100" b="0" dirty="0">
                <a:solidFill>
                  <a:srgbClr val="000000"/>
                </a:solidFill>
                <a:latin typeface="Arial" charset="0"/>
              </a:rPr>
              <a:t>Loads increase linearly as </a:t>
            </a:r>
            <a:r>
              <a:rPr lang="en-US" sz="1100" b="0" dirty="0" smtClean="0">
                <a:solidFill>
                  <a:srgbClr val="000000"/>
                </a:solidFill>
                <a:latin typeface="Arial" charset="0"/>
              </a:rPr>
              <a:t>DW </a:t>
            </a:r>
            <a:r>
              <a:rPr lang="en-US" sz="1100" b="0" dirty="0">
                <a:solidFill>
                  <a:srgbClr val="000000"/>
                </a:solidFill>
                <a:latin typeface="Arial" charset="0"/>
              </a:rPr>
              <a:t>scales</a:t>
            </a:r>
          </a:p>
          <a:p>
            <a:pPr marL="112679" indent="-228530" algn="l" eaLnBrk="0" hangingPunct="0">
              <a:spcBef>
                <a:spcPct val="20000"/>
              </a:spcBef>
              <a:buClr>
                <a:srgbClr val="FD0000"/>
              </a:buClr>
              <a:buFont typeface="Wingdings" pitchFamily="2" charset="2"/>
              <a:buChar char="§"/>
              <a:defRPr/>
            </a:pPr>
            <a:r>
              <a:rPr lang="en-US" sz="1100" b="0" dirty="0">
                <a:solidFill>
                  <a:srgbClr val="000000"/>
                </a:solidFill>
                <a:latin typeface="Arial" charset="0"/>
              </a:rPr>
              <a:t>ODI runs on </a:t>
            </a:r>
            <a:r>
              <a:rPr lang="en-US" sz="1100" b="0" dirty="0" smtClean="0">
                <a:solidFill>
                  <a:srgbClr val="000000"/>
                </a:solidFill>
                <a:latin typeface="Arial" charset="0"/>
              </a:rPr>
              <a:t>relational technologies </a:t>
            </a:r>
            <a:r>
              <a:rPr lang="en-US" sz="1100" b="0" dirty="0">
                <a:solidFill>
                  <a:srgbClr val="000000"/>
                </a:solidFill>
                <a:latin typeface="Arial" charset="0"/>
              </a:rPr>
              <a:t>– no ETL hardware required</a:t>
            </a:r>
          </a:p>
          <a:p>
            <a:pPr marL="569742" lvl="1" indent="-228530" algn="l" eaLnBrk="0" hangingPunct="0">
              <a:spcBef>
                <a:spcPct val="20000"/>
              </a:spcBef>
              <a:buClr>
                <a:srgbClr val="FD0000"/>
              </a:buClr>
              <a:buFont typeface="Wingdings" pitchFamily="2" charset="2"/>
              <a:buChar char="§"/>
              <a:defRPr/>
            </a:pPr>
            <a:r>
              <a:rPr lang="en-US" sz="1100" b="0" dirty="0">
                <a:solidFill>
                  <a:srgbClr val="000000"/>
                </a:solidFill>
                <a:latin typeface="Arial" charset="0"/>
                <a:cs typeface="Arial" charset="0"/>
              </a:rPr>
              <a:t>No new hardware required as data sets grow</a:t>
            </a:r>
          </a:p>
          <a:p>
            <a:pPr marL="569742" lvl="1" indent="-228530" algn="l" eaLnBrk="0" hangingPunct="0">
              <a:spcBef>
                <a:spcPct val="20000"/>
              </a:spcBef>
              <a:buClr>
                <a:srgbClr val="FD0000"/>
              </a:buClr>
              <a:buFont typeface="Wingdings" pitchFamily="2" charset="2"/>
              <a:buChar char="§"/>
              <a:defRPr/>
            </a:pPr>
            <a:r>
              <a:rPr lang="en-US" sz="1100" b="0" dirty="0">
                <a:solidFill>
                  <a:srgbClr val="000000"/>
                </a:solidFill>
                <a:latin typeface="Arial" charset="0"/>
              </a:rPr>
              <a:t>ODI processes used only during integration runs</a:t>
            </a:r>
          </a:p>
          <a:p>
            <a:pPr marL="569742" lvl="1" indent="-228530" algn="l" eaLnBrk="0" hangingPunct="0">
              <a:spcBef>
                <a:spcPct val="20000"/>
              </a:spcBef>
              <a:buClr>
                <a:srgbClr val="FD0000"/>
              </a:buClr>
              <a:buFont typeface="Wingdings" pitchFamily="2" charset="2"/>
              <a:buChar char="§"/>
              <a:defRPr/>
            </a:pPr>
            <a:r>
              <a:rPr lang="en-US" sz="1100" b="0" dirty="0" smtClean="0">
                <a:solidFill>
                  <a:srgbClr val="000000"/>
                </a:solidFill>
                <a:latin typeface="Arial" charset="0"/>
              </a:rPr>
              <a:t>Databases </a:t>
            </a:r>
            <a:r>
              <a:rPr lang="en-US" sz="1100" b="0" dirty="0">
                <a:solidFill>
                  <a:srgbClr val="000000"/>
                </a:solidFill>
                <a:latin typeface="Arial" charset="0"/>
              </a:rPr>
              <a:t>continually available for OLTP, BI, DW, etc</a:t>
            </a:r>
          </a:p>
          <a:p>
            <a:pPr marL="112679" indent="-228530" algn="l" eaLnBrk="0" hangingPunct="0">
              <a:spcBef>
                <a:spcPct val="20000"/>
              </a:spcBef>
              <a:buClr>
                <a:srgbClr val="FD0000"/>
              </a:buClr>
              <a:buFont typeface="Wingdings" pitchFamily="2" charset="2"/>
              <a:buChar char="§"/>
              <a:defRPr/>
            </a:pPr>
            <a:r>
              <a:rPr lang="en-US" sz="1100" b="0" dirty="0">
                <a:solidFill>
                  <a:srgbClr val="000000"/>
                </a:solidFill>
                <a:latin typeface="Arial" charset="0"/>
              </a:rPr>
              <a:t>Common administration, monitoring and management</a:t>
            </a:r>
          </a:p>
          <a:p>
            <a:pPr marL="112679" indent="-228530" algn="l" eaLnBrk="0" hangingPunct="0">
              <a:spcBef>
                <a:spcPct val="20000"/>
              </a:spcBef>
              <a:buClr>
                <a:srgbClr val="FD0000"/>
              </a:buClr>
              <a:buFont typeface="Wingdings" pitchFamily="2" charset="2"/>
              <a:buChar char="§"/>
              <a:defRPr/>
            </a:pPr>
            <a:r>
              <a:rPr lang="en-US" sz="1100" b="0" dirty="0">
                <a:solidFill>
                  <a:srgbClr val="000000"/>
                </a:solidFill>
                <a:latin typeface="Arial" charset="0"/>
              </a:rPr>
              <a:t>All the benefits of rapid tools-based ETL development</a:t>
            </a:r>
            <a:endParaRPr lang="en-US" sz="1200" dirty="0">
              <a:solidFill>
                <a:srgbClr val="000000"/>
              </a:solidFill>
              <a:latin typeface="Arial" charset="0"/>
            </a:endParaRPr>
          </a:p>
          <a:p>
            <a:pPr marL="112679" indent="-228530" algn="l" eaLnBrk="0" hangingPunct="0">
              <a:spcBef>
                <a:spcPct val="20000"/>
              </a:spcBef>
              <a:buClr>
                <a:srgbClr val="FD0000"/>
              </a:buClr>
              <a:buFont typeface="Wingdings" pitchFamily="2" charset="2"/>
              <a:buChar char="§"/>
              <a:defRPr/>
            </a:pPr>
            <a:endParaRPr lang="en-US" sz="1200" dirty="0">
              <a:solidFill>
                <a:srgbClr val="000000"/>
              </a:solidFill>
              <a:latin typeface="Arial" charset="0"/>
            </a:endParaRPr>
          </a:p>
          <a:p>
            <a:pPr marL="226944" indent="-226944" algn="l" eaLnBrk="0" hangingPunct="0">
              <a:spcBef>
                <a:spcPct val="20000"/>
              </a:spcBef>
              <a:buClr>
                <a:srgbClr val="FD0000"/>
              </a:buClr>
              <a:buFontTx/>
              <a:buChar char="•"/>
              <a:defRPr/>
            </a:pPr>
            <a:endParaRPr lang="en-US" sz="1200" dirty="0">
              <a:solidFill>
                <a:srgbClr val="000000"/>
              </a:solidFill>
              <a:latin typeface="Arial" charset="0"/>
            </a:endParaRPr>
          </a:p>
        </p:txBody>
      </p:sp>
      <p:sp>
        <p:nvSpPr>
          <p:cNvPr id="8" name="Rectangle 20"/>
          <p:cNvSpPr>
            <a:spLocks noChangeArrowheads="1"/>
          </p:cNvSpPr>
          <p:nvPr/>
        </p:nvSpPr>
        <p:spPr bwMode="auto">
          <a:xfrm>
            <a:off x="4495800" y="3014663"/>
            <a:ext cx="4114800" cy="3276600"/>
          </a:xfrm>
          <a:prstGeom prst="rect">
            <a:avLst/>
          </a:prstGeom>
          <a:noFill/>
          <a:ln w="9525">
            <a:noFill/>
            <a:miter lim="800000"/>
            <a:headEnd/>
            <a:tailEnd/>
          </a:ln>
        </p:spPr>
        <p:txBody>
          <a:bodyPr lIns="91412" tIns="45706" rIns="91412" bIns="45706"/>
          <a:lstStyle/>
          <a:p>
            <a:pPr marL="112679" indent="-228530" algn="l" eaLnBrk="0" hangingPunct="0">
              <a:spcBef>
                <a:spcPct val="20000"/>
              </a:spcBef>
              <a:buClr>
                <a:srgbClr val="FD0000"/>
              </a:buClr>
              <a:defRPr/>
            </a:pPr>
            <a:r>
              <a:rPr lang="en-US" sz="1600" dirty="0">
                <a:solidFill>
                  <a:srgbClr val="003370"/>
                </a:solidFill>
                <a:latin typeface="Arial" charset="0"/>
              </a:rPr>
              <a:t>Conventional ETL </a:t>
            </a:r>
          </a:p>
          <a:p>
            <a:pPr marL="112679" indent="-228530"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As data sets </a:t>
            </a:r>
            <a:r>
              <a:rPr lang="en-US" sz="1100" b="0" dirty="0" smtClean="0">
                <a:solidFill>
                  <a:srgbClr val="000000"/>
                </a:solidFill>
                <a:latin typeface="Arial" charset="0"/>
              </a:rPr>
              <a:t>grow, more hardware </a:t>
            </a:r>
            <a:r>
              <a:rPr lang="en-US" sz="1100" b="0" dirty="0">
                <a:solidFill>
                  <a:srgbClr val="000000"/>
                </a:solidFill>
                <a:latin typeface="Arial" charset="0"/>
              </a:rPr>
              <a:t>(</a:t>
            </a:r>
            <a:r>
              <a:rPr lang="en-US" sz="1100" dirty="0">
                <a:solidFill>
                  <a:srgbClr val="003370"/>
                </a:solidFill>
                <a:latin typeface="Arial" charset="0"/>
              </a:rPr>
              <a:t>$$</a:t>
            </a:r>
            <a:r>
              <a:rPr lang="en-US" sz="1100" b="0" dirty="0">
                <a:solidFill>
                  <a:srgbClr val="000000"/>
                </a:solidFill>
                <a:latin typeface="Arial" charset="0"/>
              </a:rPr>
              <a:t>) needed to scale</a:t>
            </a:r>
          </a:p>
          <a:p>
            <a:pPr marL="233293" indent="-233293"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ETL parallel optimization and design (</a:t>
            </a:r>
            <a:r>
              <a:rPr lang="en-US" sz="1100" dirty="0">
                <a:solidFill>
                  <a:srgbClr val="003370"/>
                </a:solidFill>
                <a:latin typeface="Arial" charset="0"/>
              </a:rPr>
              <a:t>$$$</a:t>
            </a:r>
            <a:r>
              <a:rPr lang="en-US" sz="1100" b="0" dirty="0">
                <a:solidFill>
                  <a:srgbClr val="000000"/>
                </a:solidFill>
                <a:latin typeface="Arial" charset="0"/>
              </a:rPr>
              <a:t>) is heavily dependent on resources available to the ETL environment</a:t>
            </a:r>
          </a:p>
          <a:p>
            <a:pPr marL="569742" lvl="1" indent="-228530"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Sources, integrations, targets must be designed to match processing power of ETL environment</a:t>
            </a:r>
          </a:p>
          <a:p>
            <a:pPr marL="569742" lvl="1" indent="-228530"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Source flat files split to match # of ETL engine CPU’s</a:t>
            </a:r>
          </a:p>
          <a:p>
            <a:pPr marL="569742" lvl="1" indent="-228530"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Integration grid setup appropriately to match # of ETL engine CPU’s</a:t>
            </a:r>
          </a:p>
          <a:p>
            <a:pPr marL="569742" lvl="1" indent="-228530"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Target partitions, table spaces to match # of  ETL engine CPU’s</a:t>
            </a:r>
          </a:p>
          <a:p>
            <a:pPr marL="112679" indent="-228530"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ETL engine hardware resources only used for ETL </a:t>
            </a:r>
            <a:endParaRPr lang="en-US" sz="1100" dirty="0">
              <a:solidFill>
                <a:srgbClr val="003370"/>
              </a:solidFill>
              <a:latin typeface="Arial" charset="0"/>
            </a:endParaRPr>
          </a:p>
          <a:p>
            <a:pPr marL="569742" lvl="1" indent="-228530"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Cannot be utilized for OLTP, BI, DW, etc.</a:t>
            </a:r>
          </a:p>
          <a:p>
            <a:pPr marL="112679" indent="-228530"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Hardware not co located, multiple vendors </a:t>
            </a:r>
            <a:r>
              <a:rPr lang="en-US" sz="1100" b="0" dirty="0">
                <a:solidFill>
                  <a:srgbClr val="000000"/>
                </a:solidFill>
                <a:latin typeface="Arial" charset="0"/>
                <a:cs typeface="Arial" charset="0"/>
              </a:rPr>
              <a:t> </a:t>
            </a:r>
            <a:endParaRPr lang="en-US" sz="1100" dirty="0">
              <a:solidFill>
                <a:srgbClr val="003370"/>
              </a:solidFill>
              <a:latin typeface="Arial" charset="0"/>
            </a:endParaRPr>
          </a:p>
          <a:p>
            <a:pPr marL="233293" indent="-233293" algn="l" eaLnBrk="0" hangingPunct="0">
              <a:spcBef>
                <a:spcPct val="20000"/>
              </a:spcBef>
              <a:buClr>
                <a:srgbClr val="003370"/>
              </a:buClr>
              <a:buFont typeface="Wingdings" pitchFamily="2" charset="2"/>
              <a:buChar char="§"/>
              <a:defRPr/>
            </a:pPr>
            <a:r>
              <a:rPr lang="en-US" sz="1100" b="0" dirty="0">
                <a:solidFill>
                  <a:srgbClr val="000000"/>
                </a:solidFill>
                <a:latin typeface="Arial" charset="0"/>
              </a:rPr>
              <a:t>Different management, monitoring and administration from database and BI infrastructure </a:t>
            </a:r>
            <a:r>
              <a:rPr lang="en-US" sz="1100" b="0" dirty="0" smtClean="0">
                <a:solidFill>
                  <a:srgbClr val="000000"/>
                </a:solidFill>
                <a:latin typeface="Arial" charset="0"/>
              </a:rPr>
              <a:t>(</a:t>
            </a:r>
            <a:r>
              <a:rPr lang="en-US" sz="1100" dirty="0" smtClean="0">
                <a:solidFill>
                  <a:srgbClr val="003370"/>
                </a:solidFill>
                <a:latin typeface="Arial" charset="0"/>
              </a:rPr>
              <a:t>$$</a:t>
            </a:r>
            <a:r>
              <a:rPr lang="en-US" sz="1100" b="0" dirty="0" smtClean="0">
                <a:solidFill>
                  <a:srgbClr val="000000"/>
                </a:solidFill>
                <a:latin typeface="Arial" charset="0"/>
              </a:rPr>
              <a:t>)</a:t>
            </a:r>
            <a:endParaRPr lang="en-US" sz="1100" b="0" dirty="0">
              <a:solidFill>
                <a:srgbClr val="000000"/>
              </a:solidFill>
              <a:latin typeface="Arial" charset="0"/>
            </a:endParaRPr>
          </a:p>
        </p:txBody>
      </p:sp>
      <p:pic>
        <p:nvPicPr>
          <p:cNvPr id="2" name="Picture 2"/>
          <p:cNvPicPr>
            <a:picLocks noChangeAspect="1" noChangeArrowheads="1"/>
          </p:cNvPicPr>
          <p:nvPr/>
        </p:nvPicPr>
        <p:blipFill>
          <a:blip r:embed="rId3" cstate="print"/>
          <a:srcRect/>
          <a:stretch>
            <a:fillRect/>
          </a:stretch>
        </p:blipFill>
        <p:spPr bwMode="auto">
          <a:xfrm>
            <a:off x="838200" y="990601"/>
            <a:ext cx="3429000" cy="2736851"/>
          </a:xfrm>
          <a:prstGeom prst="rect">
            <a:avLst/>
          </a:prstGeom>
          <a:ln>
            <a:noFill/>
          </a:ln>
          <a:effectLst>
            <a:outerShdw blurRad="292100" dist="139700" dir="2700000" algn="tl" rotWithShape="0">
              <a:srgbClr val="333333">
                <a:alpha val="65000"/>
              </a:srgbClr>
            </a:outerShdw>
          </a:effectLst>
        </p:spPr>
      </p:pic>
      <p:pic>
        <p:nvPicPr>
          <p:cNvPr id="1027" name="Picture 3"/>
          <p:cNvPicPr>
            <a:picLocks noChangeAspect="1" noChangeArrowheads="1"/>
          </p:cNvPicPr>
          <p:nvPr/>
        </p:nvPicPr>
        <p:blipFill>
          <a:blip r:embed="rId4" cstate="print"/>
          <a:srcRect/>
          <a:stretch>
            <a:fillRect/>
          </a:stretch>
        </p:blipFill>
        <p:spPr bwMode="auto">
          <a:xfrm>
            <a:off x="838200" y="3803657"/>
            <a:ext cx="3429000" cy="2428875"/>
          </a:xfrm>
          <a:prstGeom prst="rect">
            <a:avLst/>
          </a:prstGeom>
          <a:ln>
            <a:noFill/>
          </a:ln>
          <a:effectLst>
            <a:outerShdw blurRad="292100" dist="139700" dir="2700000" algn="tl" rotWithShape="0">
              <a:srgbClr val="333333">
                <a:alpha val="65000"/>
              </a:srgbClr>
            </a:outerShdw>
          </a:effectLst>
        </p:spPr>
      </p:pic>
      <p:pic>
        <p:nvPicPr>
          <p:cNvPr id="6152" name="Picture 14" descr="Migration2.png"/>
          <p:cNvPicPr>
            <a:picLocks noChangeAspect="1"/>
          </p:cNvPicPr>
          <p:nvPr/>
        </p:nvPicPr>
        <p:blipFill>
          <a:blip r:embed="rId5" cstate="print"/>
          <a:srcRect l="64697"/>
          <a:stretch>
            <a:fillRect/>
          </a:stretch>
        </p:blipFill>
        <p:spPr bwMode="auto">
          <a:xfrm>
            <a:off x="990607" y="4038600"/>
            <a:ext cx="292100" cy="7620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 name="TOP" val="118"/>
  <p:tag name="LEFT" val="59.25"/>
  <p:tag name="WIDTH" val="329.625"/>
  <p:tag name="HEIGHT" val="28"/>
</p:tagLst>
</file>

<file path=ppt/tags/tag2.xml><?xml version="1.0" encoding="utf-8"?>
<p:tagLst xmlns:a="http://schemas.openxmlformats.org/drawingml/2006/main" xmlns:r="http://schemas.openxmlformats.org/officeDocument/2006/relationships" xmlns:p="http://schemas.openxmlformats.org/presentationml/2006/main">
  <p:tag name="TIMELINE" val="5/10/15/20/25"/>
  <p:tag name="ELAPSEDTIME" val="29,545"/>
  <p:tag name="ARTICULATE_TITLE_TAG" val="Mapping logical and physical resources"/>
  <p:tag name="ARTICULATE_SLIDE_PAUSE" val="1"/>
  <p:tag name="ARTICULATE_NAV_LEVEL" val="2"/>
  <p:tag name="ARTICULATE_PLAYLIST_ID" val="-1"/>
</p:tagLst>
</file>

<file path=ppt/tags/tag3.xml><?xml version="1.0" encoding="utf-8"?>
<p:tagLst xmlns:a="http://schemas.openxmlformats.org/drawingml/2006/main" xmlns:r="http://schemas.openxmlformats.org/officeDocument/2006/relationships" xmlns:p="http://schemas.openxmlformats.org/presentationml/2006/main">
  <p:tag name="TIMELINE" val="5/10/15/20/25"/>
  <p:tag name="ELAPSEDTIME" val="29,545"/>
  <p:tag name="ARTICULATE_TITLE_TAG" val="Example of a repository set-up"/>
  <p:tag name="ARTICULATE_SLIDE_PAUSE" val="1"/>
  <p:tag name="ARTICULATE_NAV_LEVEL" val="2"/>
  <p:tag name="ARTICULATE_PLAYLIST_ID" val="-1"/>
</p:tagLst>
</file>

<file path=ppt/theme/theme1.xml><?xml version="1.0" encoding="utf-8"?>
<a:theme xmlns:a="http://schemas.openxmlformats.org/drawingml/2006/main" name="Blank Presentation">
  <a:themeElements>
    <a:clrScheme name="">
      <a:dk1>
        <a:srgbClr val="000000"/>
      </a:dk1>
      <a:lt1>
        <a:srgbClr val="FFFFFF"/>
      </a:lt1>
      <a:dk2>
        <a:srgbClr val="FF0000"/>
      </a:dk2>
      <a:lt2>
        <a:srgbClr val="4D4D4D"/>
      </a:lt2>
      <a:accent1>
        <a:srgbClr val="667263"/>
      </a:accent1>
      <a:accent2>
        <a:srgbClr val="C0C0C0"/>
      </a:accent2>
      <a:accent3>
        <a:srgbClr val="FFFFFF"/>
      </a:accent3>
      <a:accent4>
        <a:srgbClr val="000000"/>
      </a:accent4>
      <a:accent5>
        <a:srgbClr val="B8BCB7"/>
      </a:accent5>
      <a:accent6>
        <a:srgbClr val="AEAEAE"/>
      </a:accent6>
      <a:hlink>
        <a:srgbClr val="808080"/>
      </a:hlink>
      <a:folHlink>
        <a:srgbClr val="292929"/>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Blank Presentation">
  <a:themeElements>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75000"/>
          </a:schemeClr>
        </a:solidFill>
        <a:ln w="9525" cap="flat" cmpd="sng" algn="ctr">
          <a:solidFill>
            <a:schemeClr val="bg2">
              <a:lumMod val="75000"/>
            </a:schemeClr>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3200" b="1" i="0" u="none" strike="noStrike" cap="none" normalizeH="0" baseline="0" smtClean="0">
            <a:ln>
              <a:noFill/>
            </a:ln>
            <a:solidFill>
              <a:schemeClr val="tx1"/>
            </a:solidFill>
            <a:effectLst/>
            <a:latin typeface="Arial" charset="0"/>
          </a:defRPr>
        </a:defPPr>
      </a:lstStyle>
    </a:spDef>
    <a:lnDef>
      <a:spPr bwMode="auto">
        <a:noFill/>
        <a:ln w="9525" cap="flat" cmpd="sng" algn="ctr">
          <a:solidFill>
            <a:schemeClr val="bg2">
              <a:lumMod val="75000"/>
            </a:schemeClr>
          </a:solidFill>
          <a:prstDash val="solid"/>
          <a:round/>
          <a:headEnd type="none" w="med" len="med"/>
          <a:tailEnd type="none" w="med" len="med"/>
        </a:ln>
        <a:effectLst/>
      </a:spPr>
      <a:body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Blank Presentation">
  <a:themeElements>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2_Blank Presentation">
  <a:themeElements>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75000"/>
          </a:schemeClr>
        </a:solidFill>
        <a:ln w="9525" cap="flat" cmpd="sng" algn="ctr">
          <a:solidFill>
            <a:schemeClr val="bg2">
              <a:lumMod val="75000"/>
            </a:schemeClr>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3200" b="1" i="0" u="none" strike="noStrike" cap="none" normalizeH="0" baseline="0" smtClean="0">
            <a:ln>
              <a:noFill/>
            </a:ln>
            <a:solidFill>
              <a:schemeClr val="tx1"/>
            </a:solidFill>
            <a:effectLst/>
            <a:latin typeface="Arial" charset="0"/>
          </a:defRPr>
        </a:defPPr>
      </a:lstStyle>
    </a:spDef>
    <a:lnDef>
      <a:spPr bwMode="auto">
        <a:noFill/>
        <a:ln w="9525" cap="flat" cmpd="sng" algn="ctr">
          <a:solidFill>
            <a:schemeClr val="bg2">
              <a:lumMod val="75000"/>
            </a:schemeClr>
          </a:solidFill>
          <a:prstDash val="solid"/>
          <a:round/>
          <a:headEnd type="none" w="med" len="med"/>
          <a:tailEnd type="none" w="med" len="med"/>
        </a:ln>
        <a:effectLst/>
      </a:spPr>
      <a:body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Blank Presentation">
  <a:themeElements>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75000"/>
          </a:schemeClr>
        </a:solidFill>
        <a:ln w="9525" cap="flat" cmpd="sng" algn="ctr">
          <a:solidFill>
            <a:schemeClr val="bg2">
              <a:lumMod val="75000"/>
            </a:schemeClr>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3200" b="1" i="0" u="none" strike="noStrike" cap="none" normalizeH="0" baseline="0" smtClean="0">
            <a:ln>
              <a:noFill/>
            </a:ln>
            <a:solidFill>
              <a:schemeClr val="tx1"/>
            </a:solidFill>
            <a:effectLst/>
            <a:latin typeface="Arial" charset="0"/>
          </a:defRPr>
        </a:defPPr>
      </a:lstStyle>
    </a:spDef>
    <a:lnDef>
      <a:spPr bwMode="auto">
        <a:noFill/>
        <a:ln w="9525" cap="flat" cmpd="sng" algn="ctr">
          <a:solidFill>
            <a:schemeClr val="bg2">
              <a:lumMod val="75000"/>
            </a:schemeClr>
          </a:solidFill>
          <a:prstDash val="solid"/>
          <a:round/>
          <a:headEnd type="none" w="med" len="med"/>
          <a:tailEnd type="none" w="med" len="med"/>
        </a:ln>
        <a:effectLst/>
      </a:spPr>
      <a:body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Blank Presentation">
  <a:themeElements>
    <a:clrScheme name="">
      <a:dk1>
        <a:srgbClr val="000000"/>
      </a:dk1>
      <a:lt1>
        <a:srgbClr val="FFFFFF"/>
      </a:lt1>
      <a:dk2>
        <a:srgbClr val="FF0000"/>
      </a:dk2>
      <a:lt2>
        <a:srgbClr val="4D4D4D"/>
      </a:lt2>
      <a:accent1>
        <a:srgbClr val="667263"/>
      </a:accent1>
      <a:accent2>
        <a:srgbClr val="C0C0C0"/>
      </a:accent2>
      <a:accent3>
        <a:srgbClr val="FFFFFF"/>
      </a:accent3>
      <a:accent4>
        <a:srgbClr val="000000"/>
      </a:accent4>
      <a:accent5>
        <a:srgbClr val="B8BCB7"/>
      </a:accent5>
      <a:accent6>
        <a:srgbClr val="AEAEAE"/>
      </a:accent6>
      <a:hlink>
        <a:srgbClr val="808080"/>
      </a:hlink>
      <a:folHlink>
        <a:srgbClr val="292929"/>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3_Blank Presentation">
  <a:themeElements>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13_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Corporate_PPT_Template_10x5.6_v2">
  <a:themeElements>
    <a:clrScheme name="Custom 2">
      <a:dk1>
        <a:srgbClr val="000000"/>
      </a:dk1>
      <a:lt1>
        <a:srgbClr val="FFFFFF"/>
      </a:lt1>
      <a:dk2>
        <a:srgbClr val="FF0000"/>
      </a:dk2>
      <a:lt2>
        <a:srgbClr val="C9C9C9"/>
      </a:lt2>
      <a:accent1>
        <a:srgbClr val="829E7E"/>
      </a:accent1>
      <a:accent2>
        <a:srgbClr val="7F7F7F"/>
      </a:accent2>
      <a:accent3>
        <a:srgbClr val="C8CC94"/>
      </a:accent3>
      <a:accent4>
        <a:srgbClr val="9FB3A9"/>
      </a:accent4>
      <a:accent5>
        <a:srgbClr val="5B6981"/>
      </a:accent5>
      <a:accent6>
        <a:srgbClr val="D3CAAF"/>
      </a:accent6>
      <a:hlink>
        <a:srgbClr val="0070C0"/>
      </a:hlink>
      <a:folHlink>
        <a:srgbClr val="29292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a:noFill/>
        </a:ln>
      </a:spPr>
      <a:bodyPr lIns="0" tIns="0" rIns="0" bIns="0" rtlCol="0" anchor="t" anchorCtr="0"/>
      <a:lstStyle>
        <a:defPPr algn="l">
          <a:defRPr sz="1600" dirty="0" err="1" smtClean="0">
            <a:solidFill>
              <a:schemeClr val="tx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ln>
          <a:noFill/>
        </a:ln>
      </a:spPr>
      <a:bodyPr wrap="square" lIns="0" tIns="0" rIns="0" bIns="0" rtlCol="0">
        <a:noAutofit/>
      </a:bodyPr>
      <a:lstStyle>
        <a:defPPr algn="l">
          <a:defRPr sz="1800" dirty="0" err="1" smtClean="0"/>
        </a:defPPr>
      </a:lstStyle>
    </a:txDef>
  </a:objectDefaults>
  <a:extraClrSchemeLst/>
</a:theme>
</file>

<file path=ppt/theme/theme9.xml><?xml version="1.0" encoding="utf-8"?>
<a:theme xmlns:a="http://schemas.openxmlformats.org/drawingml/2006/main" name="Corp 2012">
  <a:themeElements>
    <a:clrScheme name="Oracle Color Palette">
      <a:dk1>
        <a:srgbClr val="000000"/>
      </a:dk1>
      <a:lt1>
        <a:sysClr val="window" lastClr="FFFFFF"/>
      </a:lt1>
      <a:dk2>
        <a:srgbClr val="424545"/>
      </a:dk2>
      <a:lt2>
        <a:srgbClr val="A3A3A3"/>
      </a:lt2>
      <a:accent1>
        <a:srgbClr val="FF1414"/>
      </a:accent1>
      <a:accent2>
        <a:srgbClr val="E5E5E5"/>
      </a:accent2>
      <a:accent3>
        <a:srgbClr val="8BAAC3"/>
      </a:accent3>
      <a:accent4>
        <a:srgbClr val="5B6981"/>
      </a:accent4>
      <a:accent5>
        <a:srgbClr val="7D7369"/>
      </a:accent5>
      <a:accent6>
        <a:srgbClr val="786464"/>
      </a:accent6>
      <a:hlink>
        <a:srgbClr val="0000FF"/>
      </a:hlink>
      <a:folHlink>
        <a:srgbClr val="800080"/>
      </a:folHlink>
    </a:clrScheme>
    <a:fontScheme name="Oracl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000" dirty="0" err="1" smtClean="0">
            <a:solidFill>
              <a:schemeClr val="tx2"/>
            </a:solidFill>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14263</TotalTime>
  <Words>7966</Words>
  <Application>Microsoft Office PowerPoint</Application>
  <PresentationFormat>On-screen Show (4:3)</PresentationFormat>
  <Paragraphs>1266</Paragraphs>
  <Slides>76</Slides>
  <Notes>63</Notes>
  <HiddenSlides>36</HiddenSlides>
  <MMClips>0</MMClips>
  <ScaleCrop>false</ScaleCrop>
  <HeadingPairs>
    <vt:vector size="6" baseType="variant">
      <vt:variant>
        <vt:lpstr>Theme</vt:lpstr>
      </vt:variant>
      <vt:variant>
        <vt:i4>9</vt:i4>
      </vt:variant>
      <vt:variant>
        <vt:lpstr>Embedded OLE Servers</vt:lpstr>
      </vt:variant>
      <vt:variant>
        <vt:i4>3</vt:i4>
      </vt:variant>
      <vt:variant>
        <vt:lpstr>Slide Titles</vt:lpstr>
      </vt:variant>
      <vt:variant>
        <vt:i4>76</vt:i4>
      </vt:variant>
    </vt:vector>
  </HeadingPairs>
  <TitlesOfParts>
    <vt:vector size="88" baseType="lpstr">
      <vt:lpstr>Blank Presentation</vt:lpstr>
      <vt:lpstr>4_Blank Presentation</vt:lpstr>
      <vt:lpstr>3_Blank Presentation</vt:lpstr>
      <vt:lpstr>12_Blank Presentation</vt:lpstr>
      <vt:lpstr>5_Blank Presentation</vt:lpstr>
      <vt:lpstr>1_Blank Presentation</vt:lpstr>
      <vt:lpstr>13_Blank Presentation</vt:lpstr>
      <vt:lpstr>Corporate_PPT_Template_10x5.6_v2</vt:lpstr>
      <vt:lpstr>Corp 2012</vt:lpstr>
      <vt:lpstr>Photo Editor Photo</vt:lpstr>
      <vt:lpstr>Image</vt:lpstr>
      <vt:lpstr>Worksheet</vt:lpstr>
      <vt:lpstr>Introducing  Oracle Data Integrator  and  Oracle GoldenGate</vt:lpstr>
      <vt:lpstr>IT Obstacles to Unifying Information What is it costing you to unify your data?</vt:lpstr>
      <vt:lpstr>Data Integration Key Component of Oracle Fusion Middleware</vt:lpstr>
      <vt:lpstr>Oracle Data Integration The solution for enterprise-wide real-time data</vt:lpstr>
      <vt:lpstr>Oracle Data Integration The solution for enterprise-wide real-time data</vt:lpstr>
      <vt:lpstr>Oracle Data Integration The solution for enterprise-wide real-time data</vt:lpstr>
      <vt:lpstr>Why Does ODI Win?</vt:lpstr>
      <vt:lpstr>ODI Saves Money E-LT Runs on Existing Servers with Shared Administration</vt:lpstr>
      <vt:lpstr>ODI is Faster Up to 7TB per hour of real world data loading and complex transformations</vt:lpstr>
      <vt:lpstr>“Old Style” ETL </vt:lpstr>
      <vt:lpstr>Modern Data Integration</vt:lpstr>
      <vt:lpstr>Best Data Integration for Exadata Top Performance, Smallest Footprint   </vt:lpstr>
      <vt:lpstr>ODI is Simpler Speed Project Delivery and Time to Market with ODI </vt:lpstr>
      <vt:lpstr>Traditional procedural ETL Traditional ETL row to row complexity</vt:lpstr>
      <vt:lpstr>Traditional procedural ETL  Traditional ETL row to row complexity</vt:lpstr>
      <vt:lpstr>Slide 16</vt:lpstr>
      <vt:lpstr>Declarative mapping + Knowledge Modules = Generated Code</vt:lpstr>
      <vt:lpstr>Slide 18</vt:lpstr>
      <vt:lpstr>Oracle Data Integration The solution for enterprise-wide real-time data</vt:lpstr>
      <vt:lpstr>Slide 20</vt:lpstr>
      <vt:lpstr>Oracle GoldenGate Use Cases Enterprise-wide Solution for Real Time Data Needs</vt:lpstr>
      <vt:lpstr>Advantages of Oracle GoldenGate Architecture</vt:lpstr>
      <vt:lpstr>Slide 23</vt:lpstr>
      <vt:lpstr>Slide 24</vt:lpstr>
      <vt:lpstr>Slide 25</vt:lpstr>
      <vt:lpstr>Slide 26</vt:lpstr>
      <vt:lpstr>Slide 27</vt:lpstr>
      <vt:lpstr>Slide 28</vt:lpstr>
      <vt:lpstr>GoldenGate Checkpointing</vt:lpstr>
      <vt:lpstr>GoldenGate – Scaling for Performance</vt:lpstr>
      <vt:lpstr>Zero Downtime Oracle Upgrade Implementation Steps:  Example of 9i  11g Cross-Platform</vt:lpstr>
      <vt:lpstr>Slide 32</vt:lpstr>
      <vt:lpstr>Customer Example: Zero Downtime Migration eDialog</vt:lpstr>
      <vt:lpstr>Customer Example: Real-Time DW on Exadata AVEA </vt:lpstr>
      <vt:lpstr>Slide 35</vt:lpstr>
      <vt:lpstr>Slide 36</vt:lpstr>
      <vt:lpstr>Slide 37</vt:lpstr>
      <vt:lpstr>Slide 38</vt:lpstr>
      <vt:lpstr>Slide 39</vt:lpstr>
      <vt:lpstr>GoldenGate: Key Architecture Highlights</vt:lpstr>
      <vt:lpstr> OGG Initial Loading Methods</vt:lpstr>
      <vt:lpstr>Column Mapping – Building History</vt:lpstr>
      <vt:lpstr>Slide 43</vt:lpstr>
      <vt:lpstr>GoldenGate Capture Configuration</vt:lpstr>
      <vt:lpstr>GoldenGate Pump Configuration</vt:lpstr>
      <vt:lpstr>GoldenGate Delivery Configuration</vt:lpstr>
      <vt:lpstr>Functions - Examples</vt:lpstr>
      <vt:lpstr>Differentiator: Heterogeneity  Oracle Capture</vt:lpstr>
      <vt:lpstr>Differentiator: Heterogeneity  Microsoft SQL Server Capture</vt:lpstr>
      <vt:lpstr>Differentiator: Heterogeneity  DB2 z/OS Capture</vt:lpstr>
      <vt:lpstr>Differentiator: Heterogeneity  Teradata Capture</vt:lpstr>
      <vt:lpstr>Slide 52</vt:lpstr>
      <vt:lpstr>Slide 53</vt:lpstr>
      <vt:lpstr>Code Simulation</vt:lpstr>
      <vt:lpstr>Slide 55</vt:lpstr>
      <vt:lpstr>Introduction What is the OBIEE Data Lineage?</vt:lpstr>
      <vt:lpstr>OBIEE Lineage Lineage Query</vt:lpstr>
      <vt:lpstr>Complex File Processing</vt:lpstr>
      <vt:lpstr>Mapping Logical and Physical Resources</vt:lpstr>
      <vt:lpstr>Respect any lifecycle for software generation</vt:lpstr>
      <vt:lpstr>Oracle Data Integration The solution for enterprise-wide real-time data</vt:lpstr>
      <vt:lpstr>Next Gen Data Warehouse Change data into valuable Information </vt:lpstr>
      <vt:lpstr>Typical Customer Data Problems Missing, inconsistent, unstructured, mis-classified</vt:lpstr>
      <vt:lpstr>Health Check – Is Your Data “Fit for Purpose”?</vt:lpstr>
      <vt:lpstr>Profiling – Understand the data first</vt:lpstr>
      <vt:lpstr>The Analysis Six Dimensions of Data Quality </vt:lpstr>
      <vt:lpstr>Improve Data, Improve App Performance</vt:lpstr>
      <vt:lpstr>Oracle Enterprise Data Quality – Match </vt:lpstr>
      <vt:lpstr>Match Review</vt:lpstr>
      <vt:lpstr>Parsing – Improve &amp; Review data</vt:lpstr>
      <vt:lpstr>Oracle Enterprise Data Quality – Clean</vt:lpstr>
      <vt:lpstr>‘DQ Firewall’ – Continuous Protection for Information Assets</vt:lpstr>
      <vt:lpstr>DQ Governance – Continuous Process Improvement </vt:lpstr>
      <vt:lpstr>Built for the Business User *</vt:lpstr>
      <vt:lpstr>Oracle Data Integration Solution Topologies</vt:lpstr>
      <vt:lpstr>Slide 76</vt:lpstr>
    </vt:vector>
  </TitlesOfParts>
  <Company>Oracle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description>This presentation contains information proprietary to Oracle Corporation</dc:description>
  <cp:lastModifiedBy>Marco Ragogna</cp:lastModifiedBy>
  <cp:revision>1648</cp:revision>
  <cp:lastPrinted>2010-07-08T18:05:02Z</cp:lastPrinted>
  <dcterms:created xsi:type="dcterms:W3CDTF">2004-09-08T23:34:22Z</dcterms:created>
  <dcterms:modified xsi:type="dcterms:W3CDTF">2012-11-15T10:34:00Z</dcterms:modified>
</cp:coreProperties>
</file>