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7"/>
  </p:notesMasterIdLst>
  <p:sldIdLst>
    <p:sldId id="256" r:id="rId2"/>
    <p:sldId id="257" r:id="rId3"/>
    <p:sldId id="277" r:id="rId4"/>
    <p:sldId id="278" r:id="rId5"/>
    <p:sldId id="279" r:id="rId6"/>
  </p:sldIdLst>
  <p:sldSz cx="9144000" cy="6858000" type="screen4x3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55A0"/>
        </a:solidFill>
        <a:effectLst/>
        <a:uFillTx/>
        <a:latin typeface="+mn-lt"/>
        <a:ea typeface="+mn-ea"/>
        <a:cs typeface="+mn-cs"/>
        <a:sym typeface="Arial"/>
      </a:defRPr>
    </a:lvl1pPr>
    <a:lvl2pPr marL="0" marR="0" indent="457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55A0"/>
        </a:solidFill>
        <a:effectLst/>
        <a:uFillTx/>
        <a:latin typeface="+mn-lt"/>
        <a:ea typeface="+mn-ea"/>
        <a:cs typeface="+mn-cs"/>
        <a:sym typeface="Arial"/>
      </a:defRPr>
    </a:lvl2pPr>
    <a:lvl3pPr marL="0" marR="0" indent="914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55A0"/>
        </a:solidFill>
        <a:effectLst/>
        <a:uFillTx/>
        <a:latin typeface="+mn-lt"/>
        <a:ea typeface="+mn-ea"/>
        <a:cs typeface="+mn-cs"/>
        <a:sym typeface="Arial"/>
      </a:defRPr>
    </a:lvl3pPr>
    <a:lvl4pPr marL="0" marR="0" indent="1371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55A0"/>
        </a:solidFill>
        <a:effectLst/>
        <a:uFillTx/>
        <a:latin typeface="+mn-lt"/>
        <a:ea typeface="+mn-ea"/>
        <a:cs typeface="+mn-cs"/>
        <a:sym typeface="Arial"/>
      </a:defRPr>
    </a:lvl4pPr>
    <a:lvl5pPr marL="0" marR="0" indent="18288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55A0"/>
        </a:solidFill>
        <a:effectLst/>
        <a:uFillTx/>
        <a:latin typeface="+mn-lt"/>
        <a:ea typeface="+mn-ea"/>
        <a:cs typeface="+mn-cs"/>
        <a:sym typeface="Arial"/>
      </a:defRPr>
    </a:lvl5pPr>
    <a:lvl6pPr marL="0" marR="0" indent="22860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55A0"/>
        </a:solidFill>
        <a:effectLst/>
        <a:uFillTx/>
        <a:latin typeface="+mn-lt"/>
        <a:ea typeface="+mn-ea"/>
        <a:cs typeface="+mn-cs"/>
        <a:sym typeface="Arial"/>
      </a:defRPr>
    </a:lvl6pPr>
    <a:lvl7pPr marL="0" marR="0" indent="2743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55A0"/>
        </a:solidFill>
        <a:effectLst/>
        <a:uFillTx/>
        <a:latin typeface="+mn-lt"/>
        <a:ea typeface="+mn-ea"/>
        <a:cs typeface="+mn-cs"/>
        <a:sym typeface="Arial"/>
      </a:defRPr>
    </a:lvl7pPr>
    <a:lvl8pPr marL="0" marR="0" indent="3200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55A0"/>
        </a:solidFill>
        <a:effectLst/>
        <a:uFillTx/>
        <a:latin typeface="+mn-lt"/>
        <a:ea typeface="+mn-ea"/>
        <a:cs typeface="+mn-cs"/>
        <a:sym typeface="Arial"/>
      </a:defRPr>
    </a:lvl8pPr>
    <a:lvl9pPr marL="0" marR="0" indent="3657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55A0"/>
        </a:solidFill>
        <a:effectLst/>
        <a:uFillTx/>
        <a:latin typeface="+mn-lt"/>
        <a:ea typeface="+mn-ea"/>
        <a:cs typeface="+mn-cs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inor">
          <a:srgbClr val="0055A0"/>
        </a:fontRef>
        <a:srgbClr val="0055A0"/>
      </a:tcTxStyle>
      <a:tcStyle>
        <a:tcBdr>
          <a:left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insideV>
        </a:tcBdr>
        <a:fill>
          <a:solidFill>
            <a:srgbClr val="F2F2F2"/>
          </a:solidFill>
        </a:fill>
      </a:tcStyle>
    </a:wholeTbl>
    <a:band2H>
      <a:tcTxStyle/>
      <a:tcStyle>
        <a:tcBdr/>
        <a:fill>
          <a:solidFill>
            <a:srgbClr val="F9F9F9"/>
          </a:solidFill>
        </a:fill>
      </a:tcStyle>
    </a:band2H>
    <a:firstCol>
      <a:tcTxStyle b="on" i="off">
        <a:fontRef idx="minor">
          <a:schemeClr val="accent1">
            <a:lumOff val="51343"/>
          </a:schemeClr>
        </a:fontRef>
        <a:schemeClr val="accent1">
          <a:lumOff val="51343"/>
        </a:schemeClr>
      </a:tcTxStyle>
      <a:tcStyle>
        <a:tcBdr>
          <a:left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insideV>
        </a:tcBdr>
        <a:fill>
          <a:solidFill>
            <a:schemeClr val="accent4">
              <a:lumOff val="36303"/>
            </a:schemeClr>
          </a:solidFill>
        </a:fill>
      </a:tcStyle>
    </a:firstCol>
    <a:lastRow>
      <a:tcTxStyle b="on" i="off">
        <a:fontRef idx="minor">
          <a:schemeClr val="accent1">
            <a:lumOff val="51343"/>
          </a:schemeClr>
        </a:fontRef>
        <a:schemeClr val="accent1">
          <a:lumOff val="51343"/>
        </a:schemeClr>
      </a:tcTxStyle>
      <a:tcStyle>
        <a:tcBdr>
          <a:left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right>
          <a:top>
            <a:ln w="381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insideV>
        </a:tcBdr>
        <a:fill>
          <a:solidFill>
            <a:schemeClr val="accent4">
              <a:lumOff val="36303"/>
            </a:schemeClr>
          </a:solidFill>
        </a:fill>
      </a:tcStyle>
    </a:lastRow>
    <a:firstRow>
      <a:tcTxStyle b="on" i="off">
        <a:fontRef idx="minor">
          <a:schemeClr val="accent1">
            <a:lumOff val="51343"/>
          </a:schemeClr>
        </a:fontRef>
        <a:schemeClr val="accent1">
          <a:lumOff val="51343"/>
        </a:schemeClr>
      </a:tcTxStyle>
      <a:tcStyle>
        <a:tcBdr>
          <a:left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top>
          <a:bottom>
            <a:ln w="381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insideV>
        </a:tcBdr>
        <a:fill>
          <a:solidFill>
            <a:schemeClr val="accent4">
              <a:lumOff val="36303"/>
            </a:schemeClr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0055A0"/>
        </a:fontRef>
        <a:srgbClr val="0055A0"/>
      </a:tcTxStyle>
      <a:tcStyle>
        <a:tcBdr>
          <a:left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insideV>
        </a:tcBdr>
        <a:fill>
          <a:solidFill>
            <a:srgbClr val="DCDCDC"/>
          </a:solidFill>
        </a:fill>
      </a:tcStyle>
    </a:wholeTbl>
    <a:band2H>
      <a:tcTxStyle/>
      <a:tcStyle>
        <a:tcBdr/>
        <a:fill>
          <a:solidFill>
            <a:srgbClr val="EEEEEE"/>
          </a:solidFill>
        </a:fill>
      </a:tcStyle>
    </a:band2H>
    <a:firstCol>
      <a:tcTxStyle b="on" i="off">
        <a:fontRef idx="minor">
          <a:schemeClr val="accent1">
            <a:lumOff val="51343"/>
          </a:schemeClr>
        </a:fontRef>
        <a:schemeClr val="accent1">
          <a:lumOff val="51343"/>
        </a:schemeClr>
      </a:tcTxStyle>
      <a:tcStyle>
        <a:tcBdr>
          <a:left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inor">
          <a:schemeClr val="accent1">
            <a:lumOff val="51343"/>
          </a:schemeClr>
        </a:fontRef>
        <a:schemeClr val="accent1">
          <a:lumOff val="51343"/>
        </a:schemeClr>
      </a:tcTxStyle>
      <a:tcStyle>
        <a:tcBdr>
          <a:left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right>
          <a:top>
            <a:ln w="381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inor">
          <a:schemeClr val="accent1">
            <a:lumOff val="51343"/>
          </a:schemeClr>
        </a:fontRef>
        <a:schemeClr val="accent1">
          <a:lumOff val="51343"/>
        </a:schemeClr>
      </a:tcTxStyle>
      <a:tcStyle>
        <a:tcBdr>
          <a:left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top>
          <a:bottom>
            <a:ln w="381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55A0"/>
        </a:fontRef>
        <a:srgbClr val="0055A0"/>
      </a:tcTxStyle>
      <a:tcStyle>
        <a:tcBdr>
          <a:left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insideV>
        </a:tcBdr>
        <a:fill>
          <a:solidFill>
            <a:srgbClr val="CFCFCF"/>
          </a:solidFill>
        </a:fill>
      </a:tcStyle>
    </a:wholeTbl>
    <a:band2H>
      <a:tcTxStyle/>
      <a:tcStyle>
        <a:tcBdr/>
        <a:fill>
          <a:solidFill>
            <a:schemeClr val="accent2">
              <a:lumOff val="20996"/>
            </a:schemeClr>
          </a:solidFill>
        </a:fill>
      </a:tcStyle>
    </a:band2H>
    <a:firstCol>
      <a:tcTxStyle b="on" i="off">
        <a:fontRef idx="minor">
          <a:schemeClr val="accent1">
            <a:lumOff val="51343"/>
          </a:schemeClr>
        </a:fontRef>
        <a:schemeClr val="accent1">
          <a:lumOff val="51343"/>
        </a:schemeClr>
      </a:tcTxStyle>
      <a:tcStyle>
        <a:tcBdr>
          <a:left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inor">
          <a:schemeClr val="accent1">
            <a:lumOff val="51343"/>
          </a:schemeClr>
        </a:fontRef>
        <a:schemeClr val="accent1">
          <a:lumOff val="51343"/>
        </a:schemeClr>
      </a:tcTxStyle>
      <a:tcStyle>
        <a:tcBdr>
          <a:left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right>
          <a:top>
            <a:ln w="381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inor">
          <a:schemeClr val="accent1">
            <a:lumOff val="51343"/>
          </a:schemeClr>
        </a:fontRef>
        <a:schemeClr val="accent1">
          <a:lumOff val="51343"/>
        </a:schemeClr>
      </a:tcTxStyle>
      <a:tcStyle>
        <a:tcBdr>
          <a:left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top>
          <a:bottom>
            <a:ln w="381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55A0"/>
        </a:fontRef>
        <a:srgbClr val="0055A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9F0"/>
          </a:solidFill>
        </a:fill>
      </a:tcStyle>
    </a:wholeTbl>
    <a:band2H>
      <a:tcTxStyle/>
      <a:tcStyle>
        <a:tcBdr/>
        <a:fill>
          <a:solidFill>
            <a:schemeClr val="accent1">
              <a:lumOff val="51343"/>
            </a:schemeClr>
          </a:solidFill>
        </a:fill>
      </a:tcStyle>
    </a:band2H>
    <a:firstCol>
      <a:tcTxStyle b="on" i="off">
        <a:fontRef idx="minor">
          <a:schemeClr val="accent1">
            <a:lumOff val="51343"/>
          </a:schemeClr>
        </a:fontRef>
        <a:schemeClr val="accent1">
          <a:lumOff val="51343"/>
        </a:schemeClr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4">
              <a:lumOff val="36303"/>
            </a:schemeClr>
          </a:solidFill>
        </a:fill>
      </a:tcStyle>
    </a:firstCol>
    <a:lastRow>
      <a:tcTxStyle b="on" i="off">
        <a:fontRef idx="minor">
          <a:srgbClr val="0055A0"/>
        </a:fontRef>
        <a:srgbClr val="0055A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55A0"/>
              </a:solidFill>
              <a:prstDash val="solid"/>
              <a:round/>
            </a:ln>
          </a:top>
          <a:bottom>
            <a:ln w="25400" cap="flat">
              <a:solidFill>
                <a:srgbClr val="0055A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lumOff val="51343"/>
            </a:schemeClr>
          </a:solidFill>
        </a:fill>
      </a:tcStyle>
    </a:lastRow>
    <a:firstRow>
      <a:tcTxStyle b="on" i="off">
        <a:fontRef idx="minor">
          <a:schemeClr val="accent1">
            <a:lumOff val="51343"/>
          </a:schemeClr>
        </a:fontRef>
        <a:schemeClr val="accent1">
          <a:lumOff val="51343"/>
        </a:schemeClr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55A0"/>
              </a:solidFill>
              <a:prstDash val="solid"/>
              <a:round/>
            </a:ln>
          </a:top>
          <a:bottom>
            <a:ln w="25400" cap="flat">
              <a:solidFill>
                <a:srgbClr val="0055A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4">
              <a:lumOff val="36303"/>
            </a:schemeClr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55A0"/>
        </a:fontRef>
        <a:srgbClr val="0055A0"/>
      </a:tcTxStyle>
      <a:tcStyle>
        <a:tcBdr>
          <a:left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insideV>
        </a:tcBdr>
        <a:fill>
          <a:solidFill>
            <a:srgbClr val="CAD0DF"/>
          </a:solidFill>
        </a:fill>
      </a:tcStyle>
    </a:wholeTbl>
    <a:band2H>
      <a:tcTxStyle/>
      <a:tcStyle>
        <a:tcBdr/>
        <a:fill>
          <a:solidFill>
            <a:srgbClr val="E6E9F0"/>
          </a:solidFill>
        </a:fill>
      </a:tcStyle>
    </a:band2H>
    <a:firstCol>
      <a:tcTxStyle b="on" i="off">
        <a:fontRef idx="minor">
          <a:schemeClr val="accent1">
            <a:lumOff val="51343"/>
          </a:schemeClr>
        </a:fontRef>
        <a:schemeClr val="accent1">
          <a:lumOff val="51343"/>
        </a:schemeClr>
      </a:tcTxStyle>
      <a:tcStyle>
        <a:tcBdr>
          <a:left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insideV>
        </a:tcBdr>
        <a:fill>
          <a:solidFill>
            <a:srgbClr val="0055A0"/>
          </a:solidFill>
        </a:fill>
      </a:tcStyle>
    </a:firstCol>
    <a:lastRow>
      <a:tcTxStyle b="on" i="off">
        <a:fontRef idx="minor">
          <a:schemeClr val="accent1">
            <a:lumOff val="51343"/>
          </a:schemeClr>
        </a:fontRef>
        <a:schemeClr val="accent1">
          <a:lumOff val="51343"/>
        </a:schemeClr>
      </a:tcTxStyle>
      <a:tcStyle>
        <a:tcBdr>
          <a:left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right>
          <a:top>
            <a:ln w="381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insideV>
        </a:tcBdr>
        <a:fill>
          <a:solidFill>
            <a:srgbClr val="0055A0"/>
          </a:solidFill>
        </a:fill>
      </a:tcStyle>
    </a:lastRow>
    <a:firstRow>
      <a:tcTxStyle b="on" i="off">
        <a:fontRef idx="minor">
          <a:schemeClr val="accent1">
            <a:lumOff val="51343"/>
          </a:schemeClr>
        </a:fontRef>
        <a:schemeClr val="accent1">
          <a:lumOff val="51343"/>
        </a:schemeClr>
      </a:tcTxStyle>
      <a:tcStyle>
        <a:tcBdr>
          <a:left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top>
          <a:bottom>
            <a:ln w="381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insideV>
        </a:tcBdr>
        <a:fill>
          <a:solidFill>
            <a:srgbClr val="0055A0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55A0"/>
        </a:fontRef>
        <a:srgbClr val="0055A0"/>
      </a:tcTxStyle>
      <a:tcStyle>
        <a:tcBdr>
          <a:left>
            <a:ln w="12700" cap="flat">
              <a:solidFill>
                <a:srgbClr val="0055A0"/>
              </a:solidFill>
              <a:prstDash val="solid"/>
              <a:round/>
            </a:ln>
          </a:left>
          <a:right>
            <a:ln w="12700" cap="flat">
              <a:solidFill>
                <a:srgbClr val="0055A0"/>
              </a:solidFill>
              <a:prstDash val="solid"/>
              <a:round/>
            </a:ln>
          </a:right>
          <a:top>
            <a:ln w="12700" cap="flat">
              <a:solidFill>
                <a:srgbClr val="0055A0"/>
              </a:solidFill>
              <a:prstDash val="solid"/>
              <a:round/>
            </a:ln>
          </a:top>
          <a:bottom>
            <a:ln w="12700" cap="flat">
              <a:solidFill>
                <a:srgbClr val="0055A0"/>
              </a:solidFill>
              <a:prstDash val="solid"/>
              <a:round/>
            </a:ln>
          </a:bottom>
          <a:insideH>
            <a:ln w="12700" cap="flat">
              <a:solidFill>
                <a:srgbClr val="0055A0"/>
              </a:solidFill>
              <a:prstDash val="solid"/>
              <a:round/>
            </a:ln>
          </a:insideH>
          <a:insideV>
            <a:ln w="12700" cap="flat">
              <a:solidFill>
                <a:srgbClr val="0055A0"/>
              </a:solidFill>
              <a:prstDash val="solid"/>
              <a:round/>
            </a:ln>
          </a:insideV>
        </a:tcBdr>
        <a:fill>
          <a:solidFill>
            <a:srgbClr val="0055A0">
              <a:alpha val="20000"/>
            </a:srgbClr>
          </a:solidFill>
        </a:fill>
      </a:tcStyle>
    </a:wholeTbl>
    <a:band2H>
      <a:tcTxStyle/>
      <a:tcStyle>
        <a:tcBdr/>
        <a:fill>
          <a:solidFill>
            <a:schemeClr val="accent1">
              <a:lumOff val="51343"/>
            </a:schemeClr>
          </a:solidFill>
        </a:fill>
      </a:tcStyle>
    </a:band2H>
    <a:firstCol>
      <a:tcTxStyle b="on" i="off">
        <a:fontRef idx="minor">
          <a:srgbClr val="0055A0"/>
        </a:fontRef>
        <a:srgbClr val="0055A0"/>
      </a:tcTxStyle>
      <a:tcStyle>
        <a:tcBdr>
          <a:left>
            <a:ln w="12700" cap="flat">
              <a:solidFill>
                <a:srgbClr val="0055A0"/>
              </a:solidFill>
              <a:prstDash val="solid"/>
              <a:round/>
            </a:ln>
          </a:left>
          <a:right>
            <a:ln w="12700" cap="flat">
              <a:solidFill>
                <a:srgbClr val="0055A0"/>
              </a:solidFill>
              <a:prstDash val="solid"/>
              <a:round/>
            </a:ln>
          </a:right>
          <a:top>
            <a:ln w="12700" cap="flat">
              <a:solidFill>
                <a:srgbClr val="0055A0"/>
              </a:solidFill>
              <a:prstDash val="solid"/>
              <a:round/>
            </a:ln>
          </a:top>
          <a:bottom>
            <a:ln w="12700" cap="flat">
              <a:solidFill>
                <a:srgbClr val="0055A0"/>
              </a:solidFill>
              <a:prstDash val="solid"/>
              <a:round/>
            </a:ln>
          </a:bottom>
          <a:insideH>
            <a:ln w="12700" cap="flat">
              <a:solidFill>
                <a:srgbClr val="0055A0"/>
              </a:solidFill>
              <a:prstDash val="solid"/>
              <a:round/>
            </a:ln>
          </a:insideH>
          <a:insideV>
            <a:ln w="12700" cap="flat">
              <a:solidFill>
                <a:srgbClr val="0055A0"/>
              </a:solidFill>
              <a:prstDash val="solid"/>
              <a:round/>
            </a:ln>
          </a:insideV>
        </a:tcBdr>
        <a:fill>
          <a:solidFill>
            <a:srgbClr val="0055A0">
              <a:alpha val="20000"/>
            </a:srgbClr>
          </a:solidFill>
        </a:fill>
      </a:tcStyle>
    </a:firstCol>
    <a:lastRow>
      <a:tcTxStyle b="on" i="off">
        <a:fontRef idx="minor">
          <a:srgbClr val="0055A0"/>
        </a:fontRef>
        <a:srgbClr val="0055A0"/>
      </a:tcTxStyle>
      <a:tcStyle>
        <a:tcBdr>
          <a:left>
            <a:ln w="12700" cap="flat">
              <a:solidFill>
                <a:srgbClr val="0055A0"/>
              </a:solidFill>
              <a:prstDash val="solid"/>
              <a:round/>
            </a:ln>
          </a:left>
          <a:right>
            <a:ln w="12700" cap="flat">
              <a:solidFill>
                <a:srgbClr val="0055A0"/>
              </a:solidFill>
              <a:prstDash val="solid"/>
              <a:round/>
            </a:ln>
          </a:right>
          <a:top>
            <a:ln w="50800" cap="flat">
              <a:solidFill>
                <a:srgbClr val="0055A0"/>
              </a:solidFill>
              <a:prstDash val="solid"/>
              <a:round/>
            </a:ln>
          </a:top>
          <a:bottom>
            <a:ln w="12700" cap="flat">
              <a:solidFill>
                <a:srgbClr val="0055A0"/>
              </a:solidFill>
              <a:prstDash val="solid"/>
              <a:round/>
            </a:ln>
          </a:bottom>
          <a:insideH>
            <a:ln w="12700" cap="flat">
              <a:solidFill>
                <a:srgbClr val="0055A0"/>
              </a:solidFill>
              <a:prstDash val="solid"/>
              <a:round/>
            </a:ln>
          </a:insideH>
          <a:insideV>
            <a:ln w="12700" cap="flat">
              <a:solidFill>
                <a:srgbClr val="0055A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Ref idx="minor">
          <a:srgbClr val="0055A0"/>
        </a:fontRef>
        <a:srgbClr val="0055A0"/>
      </a:tcTxStyle>
      <a:tcStyle>
        <a:tcBdr>
          <a:left>
            <a:ln w="12700" cap="flat">
              <a:solidFill>
                <a:srgbClr val="0055A0"/>
              </a:solidFill>
              <a:prstDash val="solid"/>
              <a:round/>
            </a:ln>
          </a:left>
          <a:right>
            <a:ln w="12700" cap="flat">
              <a:solidFill>
                <a:srgbClr val="0055A0"/>
              </a:solidFill>
              <a:prstDash val="solid"/>
              <a:round/>
            </a:ln>
          </a:right>
          <a:top>
            <a:ln w="12700" cap="flat">
              <a:solidFill>
                <a:srgbClr val="0055A0"/>
              </a:solidFill>
              <a:prstDash val="solid"/>
              <a:round/>
            </a:ln>
          </a:top>
          <a:bottom>
            <a:ln w="25400" cap="flat">
              <a:solidFill>
                <a:srgbClr val="0055A0"/>
              </a:solidFill>
              <a:prstDash val="solid"/>
              <a:round/>
            </a:ln>
          </a:bottom>
          <a:insideH>
            <a:ln w="12700" cap="flat">
              <a:solidFill>
                <a:srgbClr val="0055A0"/>
              </a:solidFill>
              <a:prstDash val="solid"/>
              <a:round/>
            </a:ln>
          </a:insideH>
          <a:insideV>
            <a:ln w="12700" cap="flat">
              <a:solidFill>
                <a:srgbClr val="0055A0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993"/>
    <p:restoredTop sz="94648"/>
  </p:normalViewPr>
  <p:slideViewPr>
    <p:cSldViewPr snapToGrid="0" snapToObjects="1">
      <p:cViewPr>
        <p:scale>
          <a:sx n="115" d="100"/>
          <a:sy n="115" d="100"/>
        </p:scale>
        <p:origin x="1144" y="2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Shape 132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33" name="Shape 133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notesStyle>
    <a:lvl1pPr latinLnBrk="0">
      <a:defRPr sz="1200">
        <a:solidFill>
          <a:srgbClr val="0055A0"/>
        </a:solidFill>
        <a:latin typeface="+mn-lt"/>
        <a:ea typeface="+mn-ea"/>
        <a:cs typeface="+mn-cs"/>
        <a:sym typeface="Arial"/>
      </a:defRPr>
    </a:lvl1pPr>
    <a:lvl2pPr indent="228600" latinLnBrk="0">
      <a:defRPr sz="1200">
        <a:solidFill>
          <a:srgbClr val="0055A0"/>
        </a:solidFill>
        <a:latin typeface="+mn-lt"/>
        <a:ea typeface="+mn-ea"/>
        <a:cs typeface="+mn-cs"/>
        <a:sym typeface="Arial"/>
      </a:defRPr>
    </a:lvl2pPr>
    <a:lvl3pPr indent="457200" latinLnBrk="0">
      <a:defRPr sz="1200">
        <a:solidFill>
          <a:srgbClr val="0055A0"/>
        </a:solidFill>
        <a:latin typeface="+mn-lt"/>
        <a:ea typeface="+mn-ea"/>
        <a:cs typeface="+mn-cs"/>
        <a:sym typeface="Arial"/>
      </a:defRPr>
    </a:lvl3pPr>
    <a:lvl4pPr indent="685800" latinLnBrk="0">
      <a:defRPr sz="1200">
        <a:solidFill>
          <a:srgbClr val="0055A0"/>
        </a:solidFill>
        <a:latin typeface="+mn-lt"/>
        <a:ea typeface="+mn-ea"/>
        <a:cs typeface="+mn-cs"/>
        <a:sym typeface="Arial"/>
      </a:defRPr>
    </a:lvl4pPr>
    <a:lvl5pPr indent="914400" latinLnBrk="0">
      <a:defRPr sz="1200">
        <a:solidFill>
          <a:srgbClr val="0055A0"/>
        </a:solidFill>
        <a:latin typeface="+mn-lt"/>
        <a:ea typeface="+mn-ea"/>
        <a:cs typeface="+mn-cs"/>
        <a:sym typeface="Arial"/>
      </a:defRPr>
    </a:lvl5pPr>
    <a:lvl6pPr indent="1143000" latinLnBrk="0">
      <a:defRPr sz="1200">
        <a:solidFill>
          <a:srgbClr val="0055A0"/>
        </a:solidFill>
        <a:latin typeface="+mn-lt"/>
        <a:ea typeface="+mn-ea"/>
        <a:cs typeface="+mn-cs"/>
        <a:sym typeface="Arial"/>
      </a:defRPr>
    </a:lvl6pPr>
    <a:lvl7pPr indent="1371600" latinLnBrk="0">
      <a:defRPr sz="1200">
        <a:solidFill>
          <a:srgbClr val="0055A0"/>
        </a:solidFill>
        <a:latin typeface="+mn-lt"/>
        <a:ea typeface="+mn-ea"/>
        <a:cs typeface="+mn-cs"/>
        <a:sym typeface="Arial"/>
      </a:defRPr>
    </a:lvl7pPr>
    <a:lvl8pPr indent="1600200" latinLnBrk="0">
      <a:defRPr sz="1200">
        <a:solidFill>
          <a:srgbClr val="0055A0"/>
        </a:solidFill>
        <a:latin typeface="+mn-lt"/>
        <a:ea typeface="+mn-ea"/>
        <a:cs typeface="+mn-cs"/>
        <a:sym typeface="Arial"/>
      </a:defRPr>
    </a:lvl8pPr>
    <a:lvl9pPr indent="1828800" latinLnBrk="0">
      <a:defRPr sz="1200">
        <a:solidFill>
          <a:srgbClr val="0055A0"/>
        </a:solidFill>
        <a:latin typeface="+mn-lt"/>
        <a:ea typeface="+mn-ea"/>
        <a:cs typeface="+mn-cs"/>
        <a:sym typeface="Arial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Vide">
    <p:bg>
      <p:bgPr>
        <a:solidFill>
          <a:schemeClr val="accent1">
            <a:lumOff val="51343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5" name="Image 4" descr="Imag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157662"/>
            <a:ext cx="9144000" cy="707203"/>
          </a:xfrm>
          <a:prstGeom prst="rect">
            <a:avLst/>
          </a:prstGeom>
          <a:ln w="12700">
            <a:miter lim="400000"/>
          </a:ln>
        </p:spPr>
      </p:pic>
      <p:sp>
        <p:nvSpPr>
          <p:cNvPr id="96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413144" y="6406785"/>
            <a:ext cx="273657" cy="264255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ntenu avec légende">
    <p:bg>
      <p:bgPr>
        <a:solidFill>
          <a:schemeClr val="accent1">
            <a:lumOff val="51343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" name="Image 4" descr="Imag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157662"/>
            <a:ext cx="9144000" cy="707203"/>
          </a:xfrm>
          <a:prstGeom prst="rect">
            <a:avLst/>
          </a:prstGeom>
          <a:ln w="12700">
            <a:miter lim="400000"/>
          </a:ln>
        </p:spPr>
      </p:pic>
      <p:sp>
        <p:nvSpPr>
          <p:cNvPr id="104" name="Title Text"/>
          <p:cNvSpPr txBox="1">
            <a:spLocks noGrp="1"/>
          </p:cNvSpPr>
          <p:nvPr>
            <p:ph type="title"/>
          </p:nvPr>
        </p:nvSpPr>
        <p:spPr>
          <a:xfrm>
            <a:off x="457200" y="1185528"/>
            <a:ext cx="3200400" cy="730251"/>
          </a:xfrm>
          <a:prstGeom prst="rect">
            <a:avLst/>
          </a:prstGeom>
        </p:spPr>
        <p:txBody>
          <a:bodyPr lIns="0" tIns="0" rIns="0" bIns="0" anchor="t"/>
          <a:lstStyle>
            <a:lvl1pPr>
              <a:defRPr sz="1800" b="1"/>
            </a:lvl1pPr>
          </a:lstStyle>
          <a:p>
            <a:r>
              <a:t>Title Text</a:t>
            </a:r>
          </a:p>
        </p:txBody>
      </p:sp>
      <p:sp>
        <p:nvSpPr>
          <p:cNvPr id="105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57200" y="214423"/>
            <a:ext cx="2743200" cy="914401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spcBef>
                <a:spcPts val="300"/>
              </a:spcBef>
              <a:buClrTx/>
              <a:buSzTx/>
              <a:buFontTx/>
              <a:buNone/>
              <a:defRPr sz="1400"/>
            </a:lvl1pPr>
            <a:lvl2pPr marL="0" indent="448055">
              <a:spcBef>
                <a:spcPts val="300"/>
              </a:spcBef>
              <a:buClrTx/>
              <a:buSzTx/>
              <a:buFontTx/>
              <a:buNone/>
              <a:defRPr sz="1400"/>
            </a:lvl2pPr>
            <a:lvl3pPr marL="0" indent="749808">
              <a:spcBef>
                <a:spcPts val="300"/>
              </a:spcBef>
              <a:buClrTx/>
              <a:buSzTx/>
              <a:buFontTx/>
              <a:buNone/>
              <a:defRPr sz="1400"/>
            </a:lvl3pPr>
            <a:lvl4pPr marL="0" indent="1042416">
              <a:spcBef>
                <a:spcPts val="300"/>
              </a:spcBef>
              <a:buClrTx/>
              <a:buSzTx/>
              <a:buFontTx/>
              <a:buNone/>
              <a:defRPr sz="1400"/>
            </a:lvl4pPr>
            <a:lvl5pPr marL="0" indent="1307592">
              <a:spcBef>
                <a:spcPts val="300"/>
              </a:spcBef>
              <a:buClrTx/>
              <a:buSzTx/>
              <a:buFontTx/>
              <a:buNone/>
              <a:defRPr sz="1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06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413144" y="6406785"/>
            <a:ext cx="273657" cy="264255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Image avec légende">
    <p:bg>
      <p:bgPr>
        <a:solidFill>
          <a:schemeClr val="accent1">
            <a:lumOff val="51343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3" name="Image 4" descr="Imag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157662"/>
            <a:ext cx="9144000" cy="707203"/>
          </a:xfrm>
          <a:prstGeom prst="rect">
            <a:avLst/>
          </a:prstGeom>
          <a:ln w="12700">
            <a:miter lim="400000"/>
          </a:ln>
        </p:spPr>
      </p:pic>
      <p:sp>
        <p:nvSpPr>
          <p:cNvPr id="114" name="Title Text"/>
          <p:cNvSpPr txBox="1">
            <a:spLocks noGrp="1"/>
          </p:cNvSpPr>
          <p:nvPr>
            <p:ph type="title"/>
          </p:nvPr>
        </p:nvSpPr>
        <p:spPr>
          <a:xfrm>
            <a:off x="5556732" y="1705709"/>
            <a:ext cx="3053869" cy="1253809"/>
          </a:xfrm>
          <a:prstGeom prst="rect">
            <a:avLst/>
          </a:prstGeom>
        </p:spPr>
        <p:txBody>
          <a:bodyPr anchor="b"/>
          <a:lstStyle>
            <a:lvl1pPr>
              <a:defRPr sz="2200" b="1"/>
            </a:lvl1pPr>
          </a:lstStyle>
          <a:p>
            <a:r>
              <a:t>Title Text</a:t>
            </a:r>
          </a:p>
        </p:txBody>
      </p:sp>
      <p:sp>
        <p:nvSpPr>
          <p:cNvPr id="115" name="Espace réservé pour une image  2"/>
          <p:cNvSpPr>
            <a:spLocks noGrp="1"/>
          </p:cNvSpPr>
          <p:nvPr>
            <p:ph type="pic" sz="half" idx="13"/>
          </p:nvPr>
        </p:nvSpPr>
        <p:spPr>
          <a:xfrm>
            <a:off x="558796" y="802196"/>
            <a:ext cx="4759516" cy="4759516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16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5556734" y="2998765"/>
            <a:ext cx="3053866" cy="2663483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200"/>
              </a:spcBef>
              <a:buClrTx/>
              <a:buSzTx/>
              <a:buFontTx/>
              <a:buNone/>
              <a:defRPr sz="1200"/>
            </a:lvl1pPr>
            <a:lvl2pPr marL="0" indent="448055">
              <a:spcBef>
                <a:spcPts val="200"/>
              </a:spcBef>
              <a:buClrTx/>
              <a:buSzTx/>
              <a:buFontTx/>
              <a:buNone/>
              <a:defRPr sz="1200"/>
            </a:lvl2pPr>
            <a:lvl3pPr marL="0" indent="749808">
              <a:spcBef>
                <a:spcPts val="200"/>
              </a:spcBef>
              <a:buClrTx/>
              <a:buSzTx/>
              <a:buFontTx/>
              <a:buNone/>
              <a:defRPr sz="1200"/>
            </a:lvl3pPr>
            <a:lvl4pPr marL="0" indent="1042416">
              <a:spcBef>
                <a:spcPts val="200"/>
              </a:spcBef>
              <a:buClrTx/>
              <a:buSzTx/>
              <a:buFontTx/>
              <a:buNone/>
              <a:defRPr sz="1200"/>
            </a:lvl4pPr>
            <a:lvl5pPr marL="0" indent="1307592">
              <a:spcBef>
                <a:spcPts val="200"/>
              </a:spcBef>
              <a:buClrTx/>
              <a:buSzTx/>
              <a:buFontTx/>
              <a:buNone/>
              <a:defRPr sz="12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17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413144" y="6406785"/>
            <a:ext cx="273657" cy="264255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3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home.cern"/>
          <p:cNvSpPr txBox="1">
            <a:spLocks noGrp="1"/>
          </p:cNvSpPr>
          <p:nvPr>
            <p:ph type="title" hasCustomPrompt="1"/>
          </p:nvPr>
        </p:nvSpPr>
        <p:spPr>
          <a:xfrm>
            <a:off x="457200" y="6390878"/>
            <a:ext cx="8226854" cy="226403"/>
          </a:xfrm>
          <a:prstGeom prst="rect">
            <a:avLst/>
          </a:prstGeom>
        </p:spPr>
        <p:txBody>
          <a:bodyPr/>
          <a:lstStyle>
            <a:lvl1pPr algn="ctr">
              <a:defRPr sz="1400">
                <a:solidFill>
                  <a:schemeClr val="accent1">
                    <a:lumOff val="51343"/>
                  </a:schemeClr>
                </a:solidFill>
                <a:latin typeface="Optima"/>
                <a:ea typeface="Optima"/>
                <a:cs typeface="Optima"/>
                <a:sym typeface="Optima"/>
              </a:defRPr>
            </a:lvl1pPr>
          </a:lstStyle>
          <a:p>
            <a:r>
              <a:t>home.cern</a:t>
            </a:r>
          </a:p>
        </p:txBody>
      </p:sp>
      <p:pic>
        <p:nvPicPr>
          <p:cNvPr id="125" name="Image 2" descr="Imag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99170" y="2663937"/>
            <a:ext cx="1545658" cy="1530124"/>
          </a:xfrm>
          <a:prstGeom prst="rect">
            <a:avLst/>
          </a:prstGeom>
          <a:ln w="12700">
            <a:miter lim="400000"/>
          </a:ln>
        </p:spPr>
      </p:pic>
      <p:sp>
        <p:nvSpPr>
          <p:cNvPr id="12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4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home.cern"/>
          <p:cNvSpPr txBox="1">
            <a:spLocks noGrp="1"/>
          </p:cNvSpPr>
          <p:nvPr>
            <p:ph type="title" hasCustomPrompt="1"/>
          </p:nvPr>
        </p:nvSpPr>
        <p:spPr>
          <a:xfrm>
            <a:off x="457200" y="6390878"/>
            <a:ext cx="8226854" cy="226403"/>
          </a:xfrm>
          <a:prstGeom prst="rect">
            <a:avLst/>
          </a:prstGeom>
        </p:spPr>
        <p:txBody>
          <a:bodyPr/>
          <a:lstStyle>
            <a:lvl1pPr algn="ctr">
              <a:defRPr sz="1400">
                <a:solidFill>
                  <a:schemeClr val="accent1">
                    <a:lumOff val="51343"/>
                  </a:schemeClr>
                </a:solidFill>
                <a:latin typeface="Optima"/>
                <a:ea typeface="Optima"/>
                <a:cs typeface="Optima"/>
                <a:sym typeface="Optima"/>
              </a:defRPr>
            </a:lvl1pPr>
          </a:lstStyle>
          <a:p>
            <a:r>
              <a:t>home.cern</a:t>
            </a:r>
          </a:p>
        </p:txBody>
      </p:sp>
      <p:pic>
        <p:nvPicPr>
          <p:cNvPr id="20" name="Image 2" descr="Imag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99170" y="2663937"/>
            <a:ext cx="1545658" cy="1530124"/>
          </a:xfrm>
          <a:prstGeom prst="rect">
            <a:avLst/>
          </a:prstGeom>
          <a:ln w="12700">
            <a:miter lim="400000"/>
          </a:ln>
        </p:spPr>
      </p:pic>
      <p:sp>
        <p:nvSpPr>
          <p:cNvPr id="2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5_Diapositive de titre">
    <p:bg>
      <p:bgPr>
        <a:solidFill>
          <a:schemeClr val="accent1">
            <a:lumOff val="51343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1" descr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12000" y="2168999"/>
            <a:ext cx="2520001" cy="2520002"/>
          </a:xfrm>
          <a:prstGeom prst="rect">
            <a:avLst/>
          </a:prstGeom>
          <a:ln w="12700">
            <a:miter lim="400000"/>
          </a:ln>
        </p:spPr>
      </p:pic>
      <p:sp>
        <p:nvSpPr>
          <p:cNvPr id="2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6_Diapositive de titre">
    <p:bg>
      <p:bgPr>
        <a:solidFill>
          <a:schemeClr val="accent1">
            <a:lumOff val="51343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" name="Image 2" descr="Image 2"/>
          <p:cNvPicPr>
            <a:picLocks noChangeAspect="1"/>
          </p:cNvPicPr>
          <p:nvPr/>
        </p:nvPicPr>
        <p:blipFill>
          <a:blip r:embed="rId2"/>
          <a:srcRect b="17835"/>
          <a:stretch>
            <a:fillRect/>
          </a:stretch>
        </p:blipFill>
        <p:spPr>
          <a:xfrm>
            <a:off x="3959440" y="2765963"/>
            <a:ext cx="1221947" cy="1261932"/>
          </a:xfrm>
          <a:prstGeom prst="rect">
            <a:avLst/>
          </a:prstGeom>
          <a:ln w="12700">
            <a:miter lim="400000"/>
          </a:ln>
        </p:spPr>
      </p:pic>
      <p:sp>
        <p:nvSpPr>
          <p:cNvPr id="37" name="home.cern"/>
          <p:cNvSpPr txBox="1">
            <a:spLocks noGrp="1"/>
          </p:cNvSpPr>
          <p:nvPr>
            <p:ph type="title" hasCustomPrompt="1"/>
          </p:nvPr>
        </p:nvSpPr>
        <p:spPr>
          <a:xfrm>
            <a:off x="457200" y="6390878"/>
            <a:ext cx="8226854" cy="226403"/>
          </a:xfrm>
          <a:prstGeom prst="rect">
            <a:avLst/>
          </a:prstGeom>
        </p:spPr>
        <p:txBody>
          <a:bodyPr/>
          <a:lstStyle>
            <a:lvl1pPr algn="ctr">
              <a:defRPr sz="1400">
                <a:latin typeface="Optima"/>
                <a:ea typeface="Optima"/>
                <a:cs typeface="Optima"/>
                <a:sym typeface="Optima"/>
              </a:defRPr>
            </a:lvl1pPr>
          </a:lstStyle>
          <a:p>
            <a:r>
              <a:t>home.cern</a:t>
            </a:r>
          </a:p>
        </p:txBody>
      </p:sp>
      <p:sp>
        <p:nvSpPr>
          <p:cNvPr id="3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3_Titre et contenu">
    <p:bg>
      <p:bgPr>
        <a:solidFill>
          <a:schemeClr val="accent1">
            <a:lumOff val="51343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" name="Image 4" descr="Imag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157662"/>
            <a:ext cx="9144000" cy="707203"/>
          </a:xfrm>
          <a:prstGeom prst="rect">
            <a:avLst/>
          </a:prstGeom>
          <a:ln w="12700">
            <a:miter lim="400000"/>
          </a:ln>
        </p:spPr>
      </p:pic>
      <p:sp>
        <p:nvSpPr>
          <p:cNvPr id="46" name="Title Text"/>
          <p:cNvSpPr txBox="1">
            <a:spLocks noGrp="1"/>
          </p:cNvSpPr>
          <p:nvPr>
            <p:ph type="title"/>
          </p:nvPr>
        </p:nvSpPr>
        <p:spPr>
          <a:xfrm>
            <a:off x="457200" y="2444813"/>
            <a:ext cx="8226854" cy="940444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47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413144" y="6406785"/>
            <a:ext cx="273657" cy="264255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48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57200" y="3391124"/>
            <a:ext cx="2743200" cy="419654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spcBef>
                <a:spcPts val="300"/>
              </a:spcBef>
              <a:buClrTx/>
              <a:buSzTx/>
              <a:buFontTx/>
              <a:buNone/>
              <a:defRPr sz="1400"/>
            </a:lvl1pPr>
            <a:lvl2pPr marL="0" indent="448055">
              <a:spcBef>
                <a:spcPts val="300"/>
              </a:spcBef>
              <a:buClrTx/>
              <a:buSzTx/>
              <a:buFontTx/>
              <a:buNone/>
              <a:defRPr sz="1400"/>
            </a:lvl2pPr>
            <a:lvl3pPr marL="0" indent="749808">
              <a:spcBef>
                <a:spcPts val="300"/>
              </a:spcBef>
              <a:buClrTx/>
              <a:buSzTx/>
              <a:buFontTx/>
              <a:buNone/>
              <a:defRPr sz="1400"/>
            </a:lvl3pPr>
            <a:lvl4pPr marL="0" indent="1042416">
              <a:spcBef>
                <a:spcPts val="300"/>
              </a:spcBef>
              <a:buClrTx/>
              <a:buSzTx/>
              <a:buFontTx/>
              <a:buNone/>
              <a:defRPr sz="1400"/>
            </a:lvl4pPr>
            <a:lvl5pPr marL="0" indent="1307592">
              <a:spcBef>
                <a:spcPts val="300"/>
              </a:spcBef>
              <a:buClrTx/>
              <a:buSzTx/>
              <a:buFontTx/>
              <a:buNone/>
              <a:defRPr sz="1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2_Titre et contenu">
    <p:bg>
      <p:bgPr>
        <a:solidFill>
          <a:schemeClr val="accent1">
            <a:lumOff val="51343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Title Text"/>
          <p:cNvSpPr txBox="1">
            <a:spLocks noGrp="1"/>
          </p:cNvSpPr>
          <p:nvPr>
            <p:ph type="title"/>
          </p:nvPr>
        </p:nvSpPr>
        <p:spPr>
          <a:xfrm>
            <a:off x="457200" y="2444813"/>
            <a:ext cx="8226854" cy="940444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56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57200" y="3391124"/>
            <a:ext cx="2743200" cy="419654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spcBef>
                <a:spcPts val="300"/>
              </a:spcBef>
              <a:buClrTx/>
              <a:buSzTx/>
              <a:buFontTx/>
              <a:buNone/>
              <a:defRPr sz="1400"/>
            </a:lvl1pPr>
            <a:lvl2pPr marL="0" indent="448055">
              <a:spcBef>
                <a:spcPts val="300"/>
              </a:spcBef>
              <a:buClrTx/>
              <a:buSzTx/>
              <a:buFontTx/>
              <a:buNone/>
              <a:defRPr sz="1400"/>
            </a:lvl2pPr>
            <a:lvl3pPr marL="0" indent="749808">
              <a:spcBef>
                <a:spcPts val="300"/>
              </a:spcBef>
              <a:buClrTx/>
              <a:buSzTx/>
              <a:buFontTx/>
              <a:buNone/>
              <a:defRPr sz="1400"/>
            </a:lvl3pPr>
            <a:lvl4pPr marL="0" indent="1042416">
              <a:spcBef>
                <a:spcPts val="300"/>
              </a:spcBef>
              <a:buClrTx/>
              <a:buSzTx/>
              <a:buFontTx/>
              <a:buNone/>
              <a:defRPr sz="1400"/>
            </a:lvl4pPr>
            <a:lvl5pPr marL="0" indent="1307592">
              <a:spcBef>
                <a:spcPts val="300"/>
              </a:spcBef>
              <a:buClrTx/>
              <a:buSzTx/>
              <a:buFontTx/>
              <a:buNone/>
              <a:defRPr sz="1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_Titre et contenu">
    <p:bg>
      <p:bgPr>
        <a:solidFill>
          <a:schemeClr val="accent1">
            <a:lumOff val="51343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" name="Image 4" descr="Imag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157662"/>
            <a:ext cx="9144000" cy="707203"/>
          </a:xfrm>
          <a:prstGeom prst="rect">
            <a:avLst/>
          </a:prstGeom>
          <a:ln w="12700">
            <a:miter lim="400000"/>
          </a:ln>
        </p:spPr>
      </p:pic>
      <p:sp>
        <p:nvSpPr>
          <p:cNvPr id="65" name="Title Text"/>
          <p:cNvSpPr txBox="1">
            <a:spLocks noGrp="1"/>
          </p:cNvSpPr>
          <p:nvPr>
            <p:ph type="title"/>
          </p:nvPr>
        </p:nvSpPr>
        <p:spPr>
          <a:xfrm>
            <a:off x="457200" y="233491"/>
            <a:ext cx="8226854" cy="940444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66" name="Body Level One…"/>
          <p:cNvSpPr txBox="1"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7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413144" y="6406785"/>
            <a:ext cx="273657" cy="264255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Deux contenus">
    <p:bg>
      <p:bgPr>
        <a:solidFill>
          <a:schemeClr val="accent1">
            <a:lumOff val="51343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4" name="Image 4" descr="Imag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157662"/>
            <a:ext cx="9144000" cy="707203"/>
          </a:xfrm>
          <a:prstGeom prst="rect">
            <a:avLst/>
          </a:prstGeom>
          <a:ln w="12700">
            <a:miter lim="400000"/>
          </a:ln>
        </p:spPr>
      </p:pic>
      <p:sp>
        <p:nvSpPr>
          <p:cNvPr id="75" name="Title Text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7467600" cy="1143001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76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457200" y="1600200"/>
            <a:ext cx="3657600" cy="4350386"/>
          </a:xfrm>
          <a:prstGeom prst="rect">
            <a:avLst/>
          </a:prstGeom>
        </p:spPr>
        <p:txBody>
          <a:bodyPr/>
          <a:lstStyle>
            <a:lvl1pPr>
              <a:spcBef>
                <a:spcPts val="600"/>
              </a:spcBef>
              <a:defRPr sz="2600"/>
            </a:lvl1pPr>
            <a:lvl2pPr marL="988383" indent="-540327">
              <a:spcBef>
                <a:spcPts val="600"/>
              </a:spcBef>
              <a:defRPr sz="2600"/>
            </a:lvl2pPr>
            <a:lvl3pPr marL="1195577" indent="-445769">
              <a:spcBef>
                <a:spcPts val="600"/>
              </a:spcBef>
              <a:defRPr sz="2600"/>
            </a:lvl3pPr>
            <a:lvl4pPr marL="1537716" indent="-495300">
              <a:spcBef>
                <a:spcPts val="600"/>
              </a:spcBef>
              <a:defRPr sz="2600"/>
            </a:lvl4pPr>
            <a:lvl5pPr marL="1802892" indent="-495300">
              <a:spcBef>
                <a:spcPts val="600"/>
              </a:spcBef>
              <a:defRPr sz="26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7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413144" y="6406785"/>
            <a:ext cx="273657" cy="264255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mparaison">
    <p:bg>
      <p:bgPr>
        <a:solidFill>
          <a:schemeClr val="accent1">
            <a:lumOff val="51343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" name="Image 4" descr="Imag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157662"/>
            <a:ext cx="9144000" cy="707203"/>
          </a:xfrm>
          <a:prstGeom prst="rect">
            <a:avLst/>
          </a:prstGeom>
          <a:ln w="12700">
            <a:miter lim="400000"/>
          </a:ln>
        </p:spPr>
      </p:pic>
      <p:sp>
        <p:nvSpPr>
          <p:cNvPr id="85" name="Title Text"/>
          <p:cNvSpPr txBox="1">
            <a:spLocks noGrp="1"/>
          </p:cNvSpPr>
          <p:nvPr>
            <p:ph type="title"/>
          </p:nvPr>
        </p:nvSpPr>
        <p:spPr>
          <a:xfrm>
            <a:off x="457200" y="273050"/>
            <a:ext cx="8229600" cy="893978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86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57200" y="5101966"/>
            <a:ext cx="4040188" cy="838201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500"/>
              </a:spcBef>
              <a:buClrTx/>
              <a:buSzTx/>
              <a:buFontTx/>
              <a:buNone/>
              <a:defRPr sz="2400" b="1"/>
            </a:lvl1pPr>
            <a:lvl2pPr marL="0" indent="448055">
              <a:spcBef>
                <a:spcPts val="500"/>
              </a:spcBef>
              <a:buClrTx/>
              <a:buSzTx/>
              <a:buFontTx/>
              <a:buNone/>
              <a:defRPr sz="2400" b="1"/>
            </a:lvl2pPr>
            <a:lvl3pPr marL="0" indent="749808">
              <a:spcBef>
                <a:spcPts val="500"/>
              </a:spcBef>
              <a:buClrTx/>
              <a:buSzTx/>
              <a:buFontTx/>
              <a:buNone/>
              <a:defRPr sz="2400" b="1"/>
            </a:lvl3pPr>
            <a:lvl4pPr marL="0" indent="1042416">
              <a:spcBef>
                <a:spcPts val="500"/>
              </a:spcBef>
              <a:buClrTx/>
              <a:buSzTx/>
              <a:buFontTx/>
              <a:buNone/>
              <a:defRPr sz="2400" b="1"/>
            </a:lvl4pPr>
            <a:lvl5pPr marL="0" indent="1307592">
              <a:spcBef>
                <a:spcPts val="500"/>
              </a:spcBef>
              <a:buClrTx/>
              <a:buSzTx/>
              <a:buFontTx/>
              <a:buNone/>
              <a:defRPr sz="2400" b="1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87" name="Espace réservé du texte 3"/>
          <p:cNvSpPr>
            <a:spLocks noGrp="1"/>
          </p:cNvSpPr>
          <p:nvPr>
            <p:ph type="body" sz="quarter" idx="13"/>
          </p:nvPr>
        </p:nvSpPr>
        <p:spPr>
          <a:xfrm>
            <a:off x="4645025" y="5101966"/>
            <a:ext cx="4041775" cy="838201"/>
          </a:xfrm>
          <a:prstGeom prst="rect">
            <a:avLst/>
          </a:prstGeom>
        </p:spPr>
        <p:txBody>
          <a:bodyPr/>
          <a:lstStyle/>
          <a:p>
            <a:pPr marL="0" indent="0">
              <a:spcBef>
                <a:spcPts val="500"/>
              </a:spcBef>
              <a:buClrTx/>
              <a:buSzTx/>
              <a:buFontTx/>
              <a:buNone/>
              <a:defRPr sz="2400" b="1"/>
            </a:pPr>
            <a:endParaRPr/>
          </a:p>
        </p:txBody>
      </p:sp>
      <p:sp>
        <p:nvSpPr>
          <p:cNvPr id="88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413144" y="6406785"/>
            <a:ext cx="273657" cy="264255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4" descr="Image 4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3312000" y="2181662"/>
            <a:ext cx="2520001" cy="2494676"/>
          </a:xfrm>
          <a:prstGeom prst="rect">
            <a:avLst/>
          </a:prstGeom>
          <a:ln w="12700">
            <a:miter lim="400000"/>
          </a:ln>
        </p:spPr>
      </p:pic>
      <p:sp>
        <p:nvSpPr>
          <p:cNvPr id="3" name="Title Text"/>
          <p:cNvSpPr txBox="1">
            <a:spLocks noGrp="1"/>
          </p:cNvSpPr>
          <p:nvPr>
            <p:ph type="title"/>
          </p:nvPr>
        </p:nvSpPr>
        <p:spPr>
          <a:xfrm>
            <a:off x="457200" y="92074"/>
            <a:ext cx="8229600" cy="150812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 anchor="ctr">
            <a:normAutofit/>
          </a:bodyPr>
          <a:lstStyle/>
          <a:p>
            <a:r>
              <a:t>Title Text</a:t>
            </a:r>
          </a:p>
        </p:txBody>
      </p:sp>
      <p:sp>
        <p:nvSpPr>
          <p:cNvPr id="4" name="Body Level One…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5257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4419600" y="6172200"/>
            <a:ext cx="2133600" cy="368301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 anchor="ctr">
            <a:spAutoFit/>
          </a:bodyPr>
          <a:lstStyle>
            <a:lvl1pPr algn="r">
              <a:defRPr sz="1200">
                <a:solidFill>
                  <a:srgbClr val="8897BD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ransition spd="med"/>
  <p:txStyles>
    <p:titleStyle>
      <a:lvl1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600" b="0" i="0" u="none" strike="noStrike" cap="none" spc="0" baseline="0">
          <a:solidFill>
            <a:srgbClr val="0055A0"/>
          </a:solidFill>
          <a:uFillTx/>
          <a:latin typeface="+mn-lt"/>
          <a:ea typeface="+mn-ea"/>
          <a:cs typeface="+mn-cs"/>
          <a:sym typeface="Arial"/>
        </a:defRPr>
      </a:lvl1pPr>
      <a:lvl2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600" b="0" i="0" u="none" strike="noStrike" cap="none" spc="0" baseline="0">
          <a:solidFill>
            <a:srgbClr val="0055A0"/>
          </a:solidFill>
          <a:uFillTx/>
          <a:latin typeface="+mn-lt"/>
          <a:ea typeface="+mn-ea"/>
          <a:cs typeface="+mn-cs"/>
          <a:sym typeface="Arial"/>
        </a:defRPr>
      </a:lvl2pPr>
      <a:lvl3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600" b="0" i="0" u="none" strike="noStrike" cap="none" spc="0" baseline="0">
          <a:solidFill>
            <a:srgbClr val="0055A0"/>
          </a:solidFill>
          <a:uFillTx/>
          <a:latin typeface="+mn-lt"/>
          <a:ea typeface="+mn-ea"/>
          <a:cs typeface="+mn-cs"/>
          <a:sym typeface="Arial"/>
        </a:defRPr>
      </a:lvl3pPr>
      <a:lvl4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600" b="0" i="0" u="none" strike="noStrike" cap="none" spc="0" baseline="0">
          <a:solidFill>
            <a:srgbClr val="0055A0"/>
          </a:solidFill>
          <a:uFillTx/>
          <a:latin typeface="+mn-lt"/>
          <a:ea typeface="+mn-ea"/>
          <a:cs typeface="+mn-cs"/>
          <a:sym typeface="Arial"/>
        </a:defRPr>
      </a:lvl4pPr>
      <a:lvl5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600" b="0" i="0" u="none" strike="noStrike" cap="none" spc="0" baseline="0">
          <a:solidFill>
            <a:srgbClr val="0055A0"/>
          </a:solidFill>
          <a:uFillTx/>
          <a:latin typeface="+mn-lt"/>
          <a:ea typeface="+mn-ea"/>
          <a:cs typeface="+mn-cs"/>
          <a:sym typeface="Arial"/>
        </a:defRPr>
      </a:lvl5pPr>
      <a:lvl6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600" b="0" i="0" u="none" strike="noStrike" cap="none" spc="0" baseline="0">
          <a:solidFill>
            <a:srgbClr val="0055A0"/>
          </a:solidFill>
          <a:uFillTx/>
          <a:latin typeface="+mn-lt"/>
          <a:ea typeface="+mn-ea"/>
          <a:cs typeface="+mn-cs"/>
          <a:sym typeface="Arial"/>
        </a:defRPr>
      </a:lvl6pPr>
      <a:lvl7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600" b="0" i="0" u="none" strike="noStrike" cap="none" spc="0" baseline="0">
          <a:solidFill>
            <a:srgbClr val="0055A0"/>
          </a:solidFill>
          <a:uFillTx/>
          <a:latin typeface="+mn-lt"/>
          <a:ea typeface="+mn-ea"/>
          <a:cs typeface="+mn-cs"/>
          <a:sym typeface="Arial"/>
        </a:defRPr>
      </a:lvl7pPr>
      <a:lvl8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600" b="0" i="0" u="none" strike="noStrike" cap="none" spc="0" baseline="0">
          <a:solidFill>
            <a:srgbClr val="0055A0"/>
          </a:solidFill>
          <a:uFillTx/>
          <a:latin typeface="+mn-lt"/>
          <a:ea typeface="+mn-ea"/>
          <a:cs typeface="+mn-cs"/>
          <a:sym typeface="Arial"/>
        </a:defRPr>
      </a:lvl8pPr>
      <a:lvl9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600" b="0" i="0" u="none" strike="noStrike" cap="none" spc="0" baseline="0">
          <a:solidFill>
            <a:srgbClr val="0055A0"/>
          </a:solidFill>
          <a:uFillTx/>
          <a:latin typeface="+mn-lt"/>
          <a:ea typeface="+mn-ea"/>
          <a:cs typeface="+mn-cs"/>
          <a:sym typeface="Arial"/>
        </a:defRPr>
      </a:lvl9pPr>
    </p:titleStyle>
    <p:bodyStyle>
      <a:lvl1pPr marL="493776" marR="0" indent="-457200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>
          <a:srgbClr val="0055A0"/>
        </a:buClr>
        <a:buSzPct val="80000"/>
        <a:buFont typeface="Arial"/>
        <a:buChar char="•"/>
        <a:tabLst/>
        <a:defRPr sz="3000" b="0" i="0" u="none" strike="noStrike" cap="none" spc="0" baseline="0">
          <a:solidFill>
            <a:srgbClr val="0055A0"/>
          </a:solidFill>
          <a:uFillTx/>
          <a:latin typeface="+mn-lt"/>
          <a:ea typeface="+mn-ea"/>
          <a:cs typeface="+mn-cs"/>
          <a:sym typeface="Arial"/>
        </a:defRPr>
      </a:lvl1pPr>
      <a:lvl2pPr marL="975594" marR="0" indent="-527538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>
          <a:srgbClr val="0055A0"/>
        </a:buClr>
        <a:buSzPct val="90000"/>
        <a:buFont typeface="Arial"/>
        <a:buChar char="•"/>
        <a:tabLst/>
        <a:defRPr sz="3000" b="0" i="0" u="none" strike="noStrike" cap="none" spc="0" baseline="0">
          <a:solidFill>
            <a:srgbClr val="0055A0"/>
          </a:solidFill>
          <a:uFillTx/>
          <a:latin typeface="+mn-lt"/>
          <a:ea typeface="+mn-ea"/>
          <a:cs typeface="+mn-cs"/>
          <a:sym typeface="Arial"/>
        </a:defRPr>
      </a:lvl2pPr>
      <a:lvl3pPr marL="1178433" marR="0" indent="-428625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>
          <a:srgbClr val="0055A0"/>
        </a:buClr>
        <a:buSzPct val="85000"/>
        <a:buFont typeface="Arial"/>
        <a:buChar char="•"/>
        <a:tabLst/>
        <a:defRPr sz="3000" b="0" i="0" u="none" strike="noStrike" cap="none" spc="0" baseline="0">
          <a:solidFill>
            <a:srgbClr val="0055A0"/>
          </a:solidFill>
          <a:uFillTx/>
          <a:latin typeface="+mn-lt"/>
          <a:ea typeface="+mn-ea"/>
          <a:cs typeface="+mn-cs"/>
          <a:sym typeface="Arial"/>
        </a:defRPr>
      </a:lvl3pPr>
      <a:lvl4pPr marL="1556766" marR="0" indent="-514350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>
          <a:srgbClr val="0055A0"/>
        </a:buClr>
        <a:buSzPct val="90000"/>
        <a:buFont typeface="Arial"/>
        <a:buChar char="•"/>
        <a:tabLst/>
        <a:defRPr sz="3000" b="0" i="0" u="none" strike="noStrike" cap="none" spc="0" baseline="0">
          <a:solidFill>
            <a:srgbClr val="0055A0"/>
          </a:solidFill>
          <a:uFillTx/>
          <a:latin typeface="+mn-lt"/>
          <a:ea typeface="+mn-ea"/>
          <a:cs typeface="+mn-cs"/>
          <a:sym typeface="Arial"/>
        </a:defRPr>
      </a:lvl4pPr>
      <a:lvl5pPr marL="1821942" marR="0" indent="-514350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>
          <a:srgbClr val="0055A0"/>
        </a:buClr>
        <a:buSzPct val="100000"/>
        <a:buFont typeface="Arial"/>
        <a:buChar char="•"/>
        <a:tabLst/>
        <a:defRPr sz="3000" b="0" i="0" u="none" strike="noStrike" cap="none" spc="0" baseline="0">
          <a:solidFill>
            <a:srgbClr val="0055A0"/>
          </a:solidFill>
          <a:uFillTx/>
          <a:latin typeface="+mn-lt"/>
          <a:ea typeface="+mn-ea"/>
          <a:cs typeface="+mn-cs"/>
          <a:sym typeface="Arial"/>
        </a:defRPr>
      </a:lvl5pPr>
      <a:lvl6pPr marL="1792223" marR="0" indent="-274319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>
          <a:srgbClr val="0055A0"/>
        </a:buClr>
        <a:buSzPct val="100000"/>
        <a:buFont typeface="Arial"/>
        <a:buChar char="-"/>
        <a:tabLst/>
        <a:defRPr sz="3000" b="0" i="0" u="none" strike="noStrike" cap="none" spc="0" baseline="0">
          <a:solidFill>
            <a:srgbClr val="0055A0"/>
          </a:solidFill>
          <a:uFillTx/>
          <a:latin typeface="+mn-lt"/>
          <a:ea typeface="+mn-ea"/>
          <a:cs typeface="+mn-cs"/>
          <a:sym typeface="Arial"/>
        </a:defRPr>
      </a:lvl6pPr>
      <a:lvl7pPr marL="2042159" marR="0" indent="-304799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>
          <a:srgbClr val="0055A0"/>
        </a:buClr>
        <a:buSzPct val="100000"/>
        <a:buFont typeface="Arial"/>
        <a:buChar char="•"/>
        <a:tabLst/>
        <a:defRPr sz="3000" b="0" i="0" u="none" strike="noStrike" cap="none" spc="0" baseline="0">
          <a:solidFill>
            <a:srgbClr val="0055A0"/>
          </a:solidFill>
          <a:uFillTx/>
          <a:latin typeface="+mn-lt"/>
          <a:ea typeface="+mn-ea"/>
          <a:cs typeface="+mn-cs"/>
          <a:sym typeface="Arial"/>
        </a:defRPr>
      </a:lvl7pPr>
      <a:lvl8pPr marL="2299715" marR="0" indent="-342899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>
          <a:srgbClr val="0055A0"/>
        </a:buClr>
        <a:buSzPct val="100000"/>
        <a:buFont typeface="Arial"/>
        <a:buChar char="▪"/>
        <a:tabLst/>
        <a:defRPr sz="3000" b="0" i="0" u="none" strike="noStrike" cap="none" spc="0" baseline="0">
          <a:solidFill>
            <a:srgbClr val="0055A0"/>
          </a:solidFill>
          <a:uFillTx/>
          <a:latin typeface="+mn-lt"/>
          <a:ea typeface="+mn-ea"/>
          <a:cs typeface="+mn-cs"/>
          <a:sym typeface="Arial"/>
        </a:defRPr>
      </a:lvl8pPr>
      <a:lvl9pPr marL="2491739" marR="0" indent="-342899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>
          <a:srgbClr val="0055A0"/>
        </a:buClr>
        <a:buSzPct val="100000"/>
        <a:buFont typeface="Arial"/>
        <a:buChar char="•"/>
        <a:tabLst/>
        <a:defRPr sz="3000" b="0" i="0" u="none" strike="noStrike" cap="none" spc="0" baseline="0">
          <a:solidFill>
            <a:srgbClr val="0055A0"/>
          </a:solidFill>
          <a:uFillTx/>
          <a:latin typeface="+mn-lt"/>
          <a:ea typeface="+mn-ea"/>
          <a:cs typeface="+mn-cs"/>
          <a:sym typeface="Arial"/>
        </a:defRPr>
      </a:lvl9pPr>
    </p:bodyStyle>
    <p:otherStyle>
      <a:lvl1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1pPr>
      <a:lvl2pPr marL="0" marR="0" indent="457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2pPr>
      <a:lvl3pPr marL="0" marR="0" indent="914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3pPr>
      <a:lvl4pPr marL="0" marR="0" indent="1371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4pPr>
      <a:lvl5pPr marL="0" marR="0" indent="18288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5pPr>
      <a:lvl6pPr marL="0" marR="0" indent="22860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6pPr>
      <a:lvl7pPr marL="0" marR="0" indent="2743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7pPr>
      <a:lvl8pPr marL="0" marR="0" indent="3200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8pPr>
      <a:lvl9pPr marL="0" marR="0" indent="3657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1579194B-8BC2-1048-A5A8-03C55E654C3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08572"/>
            <a:ext cx="9144000" cy="4560530"/>
          </a:xfrm>
          <a:prstGeom prst="rect">
            <a:avLst/>
          </a:prstGeom>
        </p:spPr>
      </p:pic>
      <p:sp>
        <p:nvSpPr>
          <p:cNvPr id="136" name="Title 1"/>
          <p:cNvSpPr txBox="1">
            <a:spLocks noGrp="1"/>
          </p:cNvSpPr>
          <p:nvPr>
            <p:ph type="title"/>
          </p:nvPr>
        </p:nvSpPr>
        <p:spPr>
          <a:xfrm>
            <a:off x="457200" y="1412239"/>
            <a:ext cx="5232400" cy="1973018"/>
          </a:xfrm>
          <a:prstGeom prst="rect">
            <a:avLst/>
          </a:prstGeom>
        </p:spPr>
        <p:txBody>
          <a:bodyPr/>
          <a:lstStyle/>
          <a:p>
            <a:r>
              <a:rPr dirty="0"/>
              <a:t>BGC </a:t>
            </a:r>
            <a:r>
              <a:rPr lang="en-US" dirty="0"/>
              <a:t>– CERN U</a:t>
            </a:r>
            <a:r>
              <a:rPr dirty="0"/>
              <a:t>pdates</a:t>
            </a:r>
          </a:p>
        </p:txBody>
      </p:sp>
      <p:sp>
        <p:nvSpPr>
          <p:cNvPr id="139" name="Text Placeholder 4"/>
          <p:cNvSpPr txBox="1">
            <a:spLocks noGrp="1"/>
          </p:cNvSpPr>
          <p:nvPr>
            <p:ph type="body" sz="quarter" idx="1"/>
          </p:nvPr>
        </p:nvSpPr>
        <p:spPr>
          <a:xfrm>
            <a:off x="457200" y="3391124"/>
            <a:ext cx="3222702" cy="419654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lnSpc>
                <a:spcPct val="90000"/>
              </a:lnSpc>
              <a:spcBef>
                <a:spcPts val="200"/>
              </a:spcBef>
              <a:defRPr sz="1200"/>
            </a:pPr>
            <a:r>
              <a:rPr dirty="0"/>
              <a:t>Giannis Papazoglou</a:t>
            </a:r>
            <a:r>
              <a:rPr lang="en-US" dirty="0"/>
              <a:t>,</a:t>
            </a:r>
            <a:r>
              <a:rPr dirty="0"/>
              <a:t>        </a:t>
            </a:r>
          </a:p>
          <a:p>
            <a:pPr>
              <a:lnSpc>
                <a:spcPct val="90000"/>
              </a:lnSpc>
              <a:spcBef>
                <a:spcPts val="200"/>
              </a:spcBef>
              <a:defRPr sz="1200"/>
            </a:pPr>
            <a:r>
              <a:rPr lang="en-US" dirty="0"/>
              <a:t>February</a:t>
            </a:r>
            <a:r>
              <a:rPr dirty="0"/>
              <a:t> 202</a:t>
            </a:r>
            <a:r>
              <a:rPr lang="en-US" dirty="0"/>
              <a:t>1</a:t>
            </a:r>
            <a:r>
              <a:rPr dirty="0"/>
              <a:t>, CERN, Geneva</a:t>
            </a:r>
          </a:p>
        </p:txBody>
      </p:sp>
    </p:spTree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D47EDF-40CB-E34F-8C57-6A1EA6B429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Tunnel installation</a:t>
            </a:r>
            <a:endParaRPr lang="en-CH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DF8E579-81E2-9540-9F8F-E2D558E3E28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Air Pressure for valves:</a:t>
            </a:r>
          </a:p>
          <a:p>
            <a:pPr lvl="1"/>
            <a:r>
              <a:rPr lang="en-US" dirty="0"/>
              <a:t>Installed on Friday</a:t>
            </a:r>
          </a:p>
          <a:p>
            <a:endParaRPr lang="en-US" dirty="0"/>
          </a:p>
          <a:p>
            <a:r>
              <a:rPr lang="en-US" dirty="0"/>
              <a:t>Background gas injection system:</a:t>
            </a:r>
          </a:p>
          <a:p>
            <a:pPr lvl="1"/>
            <a:r>
              <a:rPr lang="en-US" dirty="0"/>
              <a:t>Installation starting this week</a:t>
            </a:r>
          </a:p>
          <a:p>
            <a:pPr lvl="1"/>
            <a:endParaRPr lang="en-US" dirty="0"/>
          </a:p>
          <a:p>
            <a:r>
              <a:rPr lang="en-US" dirty="0"/>
              <a:t>Those are the two final parts for the installation</a:t>
            </a:r>
          </a:p>
        </p:txBody>
      </p:sp>
    </p:spTree>
    <p:extLst>
      <p:ext uri="{BB962C8B-B14F-4D97-AF65-F5344CB8AC3E}">
        <p14:creationId xmlns:p14="http://schemas.microsoft.com/office/powerpoint/2010/main" val="3974049865"/>
      </p:ext>
    </p:extLst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C1CD7E-4112-184A-9552-E093B1E6CD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Design updates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03D5313-5F77-C542-BEC9-93F99F95A3F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Main Camera Assembly</a:t>
            </a:r>
          </a:p>
          <a:p>
            <a:pPr lvl="1"/>
            <a:r>
              <a:rPr lang="en-GB" dirty="0"/>
              <a:t>Last part for the V3Ph2</a:t>
            </a:r>
          </a:p>
          <a:p>
            <a:pPr lvl="1"/>
            <a:r>
              <a:rPr lang="en-GB" dirty="0"/>
              <a:t>Utilize design from the CI version</a:t>
            </a:r>
          </a:p>
          <a:p>
            <a:pPr lvl="1"/>
            <a:r>
              <a:rPr lang="en-GB" dirty="0"/>
              <a:t>To be done by next meeting</a:t>
            </a:r>
          </a:p>
          <a:p>
            <a:endParaRPr lang="en-GB" dirty="0"/>
          </a:p>
          <a:p>
            <a:r>
              <a:rPr lang="en-GB" dirty="0"/>
              <a:t>V4: Simple Mock up designed </a:t>
            </a:r>
          </a:p>
        </p:txBody>
      </p:sp>
    </p:spTree>
    <p:extLst>
      <p:ext uri="{BB962C8B-B14F-4D97-AF65-F5344CB8AC3E}">
        <p14:creationId xmlns:p14="http://schemas.microsoft.com/office/powerpoint/2010/main" val="2764683162"/>
      </p:ext>
    </p:extLst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34BA03-8D09-3241-92A1-CDF0AE0172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Procurement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BDF2E5C-0C43-CE4D-8FE0-01E934300CD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 fontScale="70000" lnSpcReduction="20000"/>
          </a:bodyPr>
          <a:lstStyle/>
          <a:p>
            <a:pPr>
              <a:lnSpc>
                <a:spcPct val="120000"/>
              </a:lnSpc>
            </a:pPr>
            <a:r>
              <a:rPr lang="en-GB" dirty="0"/>
              <a:t>Viewports:</a:t>
            </a:r>
          </a:p>
          <a:p>
            <a:pPr lvl="1">
              <a:lnSpc>
                <a:spcPct val="120000"/>
              </a:lnSpc>
            </a:pPr>
            <a:r>
              <a:rPr lang="en-GB" dirty="0"/>
              <a:t>Blanks ready </a:t>
            </a:r>
          </a:p>
          <a:p>
            <a:pPr lvl="1">
              <a:lnSpc>
                <a:spcPct val="120000"/>
              </a:lnSpc>
            </a:pPr>
            <a:r>
              <a:rPr lang="en-GB" dirty="0"/>
              <a:t>Shipment requested for Torr Scientific for the glass addition and pressure testing</a:t>
            </a:r>
          </a:p>
          <a:p>
            <a:pPr>
              <a:lnSpc>
                <a:spcPct val="120000"/>
              </a:lnSpc>
            </a:pPr>
            <a:r>
              <a:rPr lang="en-GB" dirty="0"/>
              <a:t>Gas injection line solenoids are ordered</a:t>
            </a:r>
          </a:p>
          <a:p>
            <a:pPr>
              <a:lnSpc>
                <a:spcPct val="120000"/>
              </a:lnSpc>
            </a:pPr>
            <a:r>
              <a:rPr lang="en-GB" dirty="0"/>
              <a:t>Parts for the V4 Mock up are ordered and some already here</a:t>
            </a:r>
          </a:p>
          <a:p>
            <a:pPr>
              <a:lnSpc>
                <a:spcPct val="120000"/>
              </a:lnSpc>
            </a:pPr>
            <a:r>
              <a:rPr lang="en-GB" dirty="0"/>
              <a:t>To be ordered:</a:t>
            </a:r>
          </a:p>
          <a:p>
            <a:pPr lvl="1">
              <a:lnSpc>
                <a:spcPct val="120000"/>
              </a:lnSpc>
            </a:pPr>
            <a:r>
              <a:rPr lang="en-GB" dirty="0"/>
              <a:t>Ph2 Gauges</a:t>
            </a:r>
          </a:p>
          <a:p>
            <a:pPr lvl="1">
              <a:lnSpc>
                <a:spcPct val="120000"/>
              </a:lnSpc>
            </a:pPr>
            <a:r>
              <a:rPr lang="en-GB" dirty="0"/>
              <a:t>Primary pumps</a:t>
            </a:r>
          </a:p>
          <a:p>
            <a:pPr>
              <a:lnSpc>
                <a:spcPct val="120000"/>
              </a:lnSpc>
            </a:pPr>
            <a:r>
              <a:rPr lang="en-GB" dirty="0"/>
              <a:t>Potential issue with the bellows </a:t>
            </a:r>
            <a:r>
              <a:rPr lang="en-GB" dirty="0">
                <a:sym typeface="Wingdings" pitchFamily="2" charset="2"/>
              </a:rPr>
              <a:t> Company is bankrupted!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05699682"/>
      </p:ext>
    </p:extLst>
  </p:cSld>
  <p:clrMapOvr>
    <a:masterClrMapping/>
  </p:clrMapOvr>
  <p:transition spd="med"/>
</p:sld>
</file>

<file path=ppt/theme/theme1.xml><?xml version="1.0" encoding="utf-8"?>
<a:theme xmlns:a="http://schemas.openxmlformats.org/drawingml/2006/main" name="CERNCorporate4-3">
  <a:themeElements>
    <a:clrScheme name="CERNCorporate4-3">
      <a:dk1>
        <a:srgbClr val="104282"/>
      </a:dk1>
      <a:lt1>
        <a:srgbClr val="0055A0"/>
      </a:lt1>
      <a:dk2>
        <a:srgbClr val="A7A7A7"/>
      </a:dk2>
      <a:lt2>
        <a:srgbClr val="535353"/>
      </a:lt2>
      <a:accent1>
        <a:srgbClr val="7C7C7C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0000FF"/>
      </a:hlink>
      <a:folHlink>
        <a:srgbClr val="FF00FF"/>
      </a:folHlink>
    </a:clrScheme>
    <a:fontScheme name="CERNCorporate4-3">
      <a:majorFont>
        <a:latin typeface="Helvetica"/>
        <a:ea typeface="Helvetica"/>
        <a:cs typeface="Helvetica"/>
      </a:majorFont>
      <a:minorFont>
        <a:latin typeface="Arial"/>
        <a:ea typeface="Arial"/>
        <a:cs typeface="Arial"/>
      </a:minorFont>
    </a:fontScheme>
    <a:fmtScheme name="CERNCorporate4-3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>
            <a:lumOff val="51343"/>
          </a:schemeClr>
        </a:solidFill>
        <a:ln w="19050" cap="flat">
          <a:solidFill>
            <a:schemeClr val="accent4">
              <a:lumOff val="36303"/>
            </a:schemeClr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55A0"/>
            </a:solidFill>
            <a:effectLst/>
            <a:uFillTx/>
            <a:latin typeface="+mn-lt"/>
            <a:ea typeface="+mn-ea"/>
            <a:cs typeface="+mn-cs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9050" cap="flat">
          <a:solidFill>
            <a:schemeClr val="accent4">
              <a:lumOff val="36303"/>
            </a:schemeClr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55A0"/>
            </a:solidFill>
            <a:effectLst/>
            <a:uFillTx/>
            <a:latin typeface="+mn-lt"/>
            <a:ea typeface="+mn-ea"/>
            <a:cs typeface="+mn-cs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CERNCorporate4-3">
  <a:themeElements>
    <a:clrScheme name="CERNCorporate4-3">
      <a:dk1>
        <a:srgbClr val="A0A0A0"/>
      </a:dk1>
      <a:lt1>
        <a:srgbClr val="0055A0"/>
      </a:lt1>
      <a:dk2>
        <a:srgbClr val="A7A7A7"/>
      </a:dk2>
      <a:lt2>
        <a:srgbClr val="535353"/>
      </a:lt2>
      <a:accent1>
        <a:srgbClr val="7C7C7C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0000FF"/>
      </a:hlink>
      <a:folHlink>
        <a:srgbClr val="FF00FF"/>
      </a:folHlink>
    </a:clrScheme>
    <a:fontScheme name="CERNCorporate4-3">
      <a:majorFont>
        <a:latin typeface="Helvetica"/>
        <a:ea typeface="Helvetica"/>
        <a:cs typeface="Helvetica"/>
      </a:majorFont>
      <a:minorFont>
        <a:latin typeface="Arial"/>
        <a:ea typeface="Arial"/>
        <a:cs typeface="Arial"/>
      </a:minorFont>
    </a:fontScheme>
    <a:fmtScheme name="CERNCorporate4-3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>
            <a:lumOff val="51343"/>
          </a:schemeClr>
        </a:solidFill>
        <a:ln w="19050" cap="flat">
          <a:solidFill>
            <a:schemeClr val="accent4">
              <a:lumOff val="36303"/>
            </a:schemeClr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55A0"/>
            </a:solidFill>
            <a:effectLst/>
            <a:uFillTx/>
            <a:latin typeface="+mn-lt"/>
            <a:ea typeface="+mn-ea"/>
            <a:cs typeface="+mn-cs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9050" cap="flat">
          <a:solidFill>
            <a:schemeClr val="accent4">
              <a:lumOff val="36303"/>
            </a:schemeClr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55A0"/>
            </a:solidFill>
            <a:effectLst/>
            <a:uFillTx/>
            <a:latin typeface="+mn-lt"/>
            <a:ea typeface="+mn-ea"/>
            <a:cs typeface="+mn-cs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1371</TotalTime>
  <Words>124</Words>
  <Application>Microsoft Macintosh PowerPoint</Application>
  <PresentationFormat>On-screen Show (4:3)</PresentationFormat>
  <Paragraphs>28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8" baseType="lpstr">
      <vt:lpstr>Arial</vt:lpstr>
      <vt:lpstr>Optima</vt:lpstr>
      <vt:lpstr>CERNCorporate4-3</vt:lpstr>
      <vt:lpstr>PowerPoint Presentation</vt:lpstr>
      <vt:lpstr>BGC – CERN Updates</vt:lpstr>
      <vt:lpstr>Tunnel installation</vt:lpstr>
      <vt:lpstr>Design updates</vt:lpstr>
      <vt:lpstr>Procurement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Giannis Papazoglou</cp:lastModifiedBy>
  <cp:revision>72</cp:revision>
  <dcterms:modified xsi:type="dcterms:W3CDTF">2021-02-03T12:42:47Z</dcterms:modified>
</cp:coreProperties>
</file>