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76" r:id="rId4"/>
    <p:sldId id="266" r:id="rId5"/>
    <p:sldId id="260" r:id="rId6"/>
    <p:sldId id="270" r:id="rId7"/>
    <p:sldId id="273" r:id="rId8"/>
    <p:sldId id="267" r:id="rId9"/>
    <p:sldId id="271" r:id="rId10"/>
    <p:sldId id="272" r:id="rId11"/>
    <p:sldId id="262" r:id="rId12"/>
    <p:sldId id="274" r:id="rId13"/>
    <p:sldId id="277" r:id="rId14"/>
    <p:sldId id="278" r:id="rId15"/>
    <p:sldId id="279" r:id="rId16"/>
    <p:sldId id="275" r:id="rId17"/>
    <p:sldId id="258" r:id="rId18"/>
    <p:sldId id="257" r:id="rId19"/>
    <p:sldId id="259" r:id="rId20"/>
    <p:sldId id="269" r:id="rId21"/>
    <p:sldId id="26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846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80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47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61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82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26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128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79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245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60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62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06AA4-E8AD-4F12-8A13-F4B52AF568A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8CF4B-5C4C-4BBD-AA17-07A20FE611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3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1724" y="0"/>
            <a:ext cx="12203724" cy="6858000"/>
          </a:xfrm>
          <a:prstGeom prst="rect">
            <a:avLst/>
          </a:prstGeom>
          <a:solidFill>
            <a:srgbClr val="EFC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24" y="756138"/>
            <a:ext cx="12203724" cy="61018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768178" cy="8220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Carpenter reporting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364" y="2096966"/>
            <a:ext cx="2206868" cy="2206868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962" y="5319345"/>
            <a:ext cx="1080990" cy="13540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8768178" y="386806"/>
            <a:ext cx="3423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F. Mangiarotti, I. Koukovinis Platias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47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Templates (a.k.a. “Recipes” in Carpenter)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already have recipes for item, setup and test plan, so this is not a new idea</a:t>
            </a:r>
          </a:p>
          <a:p>
            <a:r>
              <a:rPr lang="en-US" dirty="0" smtClean="0"/>
              <a:t>When creating a new report, you could choose a recipe which has pre-filled fields. This will be specially useful for automatic plots and tables</a:t>
            </a:r>
          </a:p>
          <a:p>
            <a:r>
              <a:rPr lang="en-US" dirty="0" smtClean="0"/>
              <a:t>The user can then modify all the fields as they see fit, include some new fields or remove unnecessary ones</a:t>
            </a:r>
          </a:p>
          <a:p>
            <a:pPr lvl="1"/>
            <a:r>
              <a:rPr lang="en-US" dirty="0" smtClean="0"/>
              <a:t>We can add some permission to limit who can modify the report from recipe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50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able to filter tests after several years, we will provide a list of keywords to apply to the report</a:t>
            </a:r>
          </a:p>
          <a:p>
            <a:r>
              <a:rPr lang="en-US" dirty="0" smtClean="0"/>
              <a:t>The list of possible keywords is also in the DB, so it can be updated if needed.</a:t>
            </a:r>
          </a:p>
          <a:p>
            <a:r>
              <a:rPr lang="en-US" dirty="0" smtClean="0"/>
              <a:t>Examples of interesting keywords: “short to ground”, “spikes”, “degradation”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78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ideas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92" y="291519"/>
            <a:ext cx="10058400" cy="55896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94" y="683501"/>
            <a:ext cx="10058400" cy="55249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921" y="1057154"/>
            <a:ext cx="10058400" cy="554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85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6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questions we have for you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think this strategy fits all/most of our needs?</a:t>
            </a:r>
          </a:p>
          <a:p>
            <a:r>
              <a:rPr lang="en-US" dirty="0" smtClean="0"/>
              <a:t>Does it sound simple enough to use, once it is set up (for example, using a template/recipe)?</a:t>
            </a:r>
          </a:p>
          <a:p>
            <a:r>
              <a:rPr lang="en-US" dirty="0" smtClean="0"/>
              <a:t>Is there any functionality that you would like but it’s not foreseen?</a:t>
            </a:r>
          </a:p>
          <a:p>
            <a:r>
              <a:rPr lang="en-US" dirty="0" smtClean="0"/>
              <a:t>How important would it be for you to have the report automatically updated/released in EDMS?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43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 layout images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(extra slides)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2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495" y="0"/>
            <a:ext cx="92709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1"/>
            <a:ext cx="10181492" cy="1325563"/>
          </a:xfrm>
        </p:spPr>
        <p:txBody>
          <a:bodyPr/>
          <a:lstStyle/>
          <a:p>
            <a:r>
              <a:rPr lang="en-US" dirty="0" smtClean="0"/>
              <a:t>DB layout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4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495" y="0"/>
            <a:ext cx="92709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1"/>
            <a:ext cx="10181492" cy="1325563"/>
          </a:xfrm>
        </p:spPr>
        <p:txBody>
          <a:bodyPr/>
          <a:lstStyle/>
          <a:p>
            <a:r>
              <a:rPr lang="en-US" dirty="0" smtClean="0"/>
              <a:t>DB layout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5767754" y="2031023"/>
            <a:ext cx="1969477" cy="13188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Testplan</a:t>
            </a:r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6067380" y="3292720"/>
            <a:ext cx="4515110" cy="3622431"/>
          </a:xfrm>
          <a:custGeom>
            <a:avLst/>
            <a:gdLst>
              <a:gd name="connsiteX0" fmla="*/ 1596064 w 4515110"/>
              <a:gd name="connsiteY0" fmla="*/ 0 h 4035669"/>
              <a:gd name="connsiteX1" fmla="*/ 1596064 w 4515110"/>
              <a:gd name="connsiteY1" fmla="*/ 0 h 4035669"/>
              <a:gd name="connsiteX2" fmla="*/ 1015772 w 4515110"/>
              <a:gd name="connsiteY2" fmla="*/ 8792 h 4035669"/>
              <a:gd name="connsiteX3" fmla="*/ 971810 w 4515110"/>
              <a:gd name="connsiteY3" fmla="*/ 35169 h 4035669"/>
              <a:gd name="connsiteX4" fmla="*/ 936641 w 4515110"/>
              <a:gd name="connsiteY4" fmla="*/ 43961 h 4035669"/>
              <a:gd name="connsiteX5" fmla="*/ 866303 w 4515110"/>
              <a:gd name="connsiteY5" fmla="*/ 70338 h 4035669"/>
              <a:gd name="connsiteX6" fmla="*/ 822341 w 4515110"/>
              <a:gd name="connsiteY6" fmla="*/ 79131 h 4035669"/>
              <a:gd name="connsiteX7" fmla="*/ 795964 w 4515110"/>
              <a:gd name="connsiteY7" fmla="*/ 96715 h 4035669"/>
              <a:gd name="connsiteX8" fmla="*/ 716833 w 4515110"/>
              <a:gd name="connsiteY8" fmla="*/ 114300 h 4035669"/>
              <a:gd name="connsiteX9" fmla="*/ 690457 w 4515110"/>
              <a:gd name="connsiteY9" fmla="*/ 123092 h 4035669"/>
              <a:gd name="connsiteX10" fmla="*/ 655287 w 4515110"/>
              <a:gd name="connsiteY10" fmla="*/ 131884 h 4035669"/>
              <a:gd name="connsiteX11" fmla="*/ 602533 w 4515110"/>
              <a:gd name="connsiteY11" fmla="*/ 158261 h 4035669"/>
              <a:gd name="connsiteX12" fmla="*/ 532195 w 4515110"/>
              <a:gd name="connsiteY12" fmla="*/ 202223 h 4035669"/>
              <a:gd name="connsiteX13" fmla="*/ 461857 w 4515110"/>
              <a:gd name="connsiteY13" fmla="*/ 228600 h 4035669"/>
              <a:gd name="connsiteX14" fmla="*/ 426687 w 4515110"/>
              <a:gd name="connsiteY14" fmla="*/ 237392 h 4035669"/>
              <a:gd name="connsiteX15" fmla="*/ 338764 w 4515110"/>
              <a:gd name="connsiteY15" fmla="*/ 272561 h 4035669"/>
              <a:gd name="connsiteX16" fmla="*/ 286010 w 4515110"/>
              <a:gd name="connsiteY16" fmla="*/ 281354 h 4035669"/>
              <a:gd name="connsiteX17" fmla="*/ 250841 w 4515110"/>
              <a:gd name="connsiteY17" fmla="*/ 290146 h 4035669"/>
              <a:gd name="connsiteX18" fmla="*/ 198087 w 4515110"/>
              <a:gd name="connsiteY18" fmla="*/ 307731 h 4035669"/>
              <a:gd name="connsiteX19" fmla="*/ 92580 w 4515110"/>
              <a:gd name="connsiteY19" fmla="*/ 378069 h 4035669"/>
              <a:gd name="connsiteX20" fmla="*/ 66203 w 4515110"/>
              <a:gd name="connsiteY20" fmla="*/ 404446 h 4035669"/>
              <a:gd name="connsiteX21" fmla="*/ 39826 w 4515110"/>
              <a:gd name="connsiteY21" fmla="*/ 465992 h 4035669"/>
              <a:gd name="connsiteX22" fmla="*/ 22241 w 4515110"/>
              <a:gd name="connsiteY22" fmla="*/ 509954 h 4035669"/>
              <a:gd name="connsiteX23" fmla="*/ 4657 w 4515110"/>
              <a:gd name="connsiteY23" fmla="*/ 641838 h 4035669"/>
              <a:gd name="connsiteX24" fmla="*/ 31033 w 4515110"/>
              <a:gd name="connsiteY24" fmla="*/ 940777 h 4035669"/>
              <a:gd name="connsiteX25" fmla="*/ 48618 w 4515110"/>
              <a:gd name="connsiteY25" fmla="*/ 1046284 h 4035669"/>
              <a:gd name="connsiteX26" fmla="*/ 74995 w 4515110"/>
              <a:gd name="connsiteY26" fmla="*/ 1099038 h 4035669"/>
              <a:gd name="connsiteX27" fmla="*/ 92580 w 4515110"/>
              <a:gd name="connsiteY27" fmla="*/ 1160584 h 4035669"/>
              <a:gd name="connsiteX28" fmla="*/ 110164 w 4515110"/>
              <a:gd name="connsiteY28" fmla="*/ 1204546 h 4035669"/>
              <a:gd name="connsiteX29" fmla="*/ 118957 w 4515110"/>
              <a:gd name="connsiteY29" fmla="*/ 1230923 h 4035669"/>
              <a:gd name="connsiteX30" fmla="*/ 127749 w 4515110"/>
              <a:gd name="connsiteY30" fmla="*/ 1274884 h 4035669"/>
              <a:gd name="connsiteX31" fmla="*/ 162918 w 4515110"/>
              <a:gd name="connsiteY31" fmla="*/ 1336431 h 4035669"/>
              <a:gd name="connsiteX32" fmla="*/ 180503 w 4515110"/>
              <a:gd name="connsiteY32" fmla="*/ 1397977 h 4035669"/>
              <a:gd name="connsiteX33" fmla="*/ 259633 w 4515110"/>
              <a:gd name="connsiteY33" fmla="*/ 1512277 h 4035669"/>
              <a:gd name="connsiteX34" fmla="*/ 268426 w 4515110"/>
              <a:gd name="connsiteY34" fmla="*/ 1547446 h 4035669"/>
              <a:gd name="connsiteX35" fmla="*/ 286010 w 4515110"/>
              <a:gd name="connsiteY35" fmla="*/ 1582615 h 4035669"/>
              <a:gd name="connsiteX36" fmla="*/ 294803 w 4515110"/>
              <a:gd name="connsiteY36" fmla="*/ 1608992 h 4035669"/>
              <a:gd name="connsiteX37" fmla="*/ 329972 w 4515110"/>
              <a:gd name="connsiteY37" fmla="*/ 1688123 h 4035669"/>
              <a:gd name="connsiteX38" fmla="*/ 356349 w 4515110"/>
              <a:gd name="connsiteY38" fmla="*/ 1767254 h 4035669"/>
              <a:gd name="connsiteX39" fmla="*/ 365141 w 4515110"/>
              <a:gd name="connsiteY39" fmla="*/ 2206869 h 4035669"/>
              <a:gd name="connsiteX40" fmla="*/ 347557 w 4515110"/>
              <a:gd name="connsiteY40" fmla="*/ 2303584 h 4035669"/>
              <a:gd name="connsiteX41" fmla="*/ 338764 w 4515110"/>
              <a:gd name="connsiteY41" fmla="*/ 2400300 h 4035669"/>
              <a:gd name="connsiteX42" fmla="*/ 329972 w 4515110"/>
              <a:gd name="connsiteY42" fmla="*/ 2540977 h 4035669"/>
              <a:gd name="connsiteX43" fmla="*/ 321180 w 4515110"/>
              <a:gd name="connsiteY43" fmla="*/ 2602523 h 4035669"/>
              <a:gd name="connsiteX44" fmla="*/ 312387 w 4515110"/>
              <a:gd name="connsiteY44" fmla="*/ 2708031 h 4035669"/>
              <a:gd name="connsiteX45" fmla="*/ 294803 w 4515110"/>
              <a:gd name="connsiteY45" fmla="*/ 2795954 h 4035669"/>
              <a:gd name="connsiteX46" fmla="*/ 303595 w 4515110"/>
              <a:gd name="connsiteY46" fmla="*/ 3226777 h 4035669"/>
              <a:gd name="connsiteX47" fmla="*/ 321180 w 4515110"/>
              <a:gd name="connsiteY47" fmla="*/ 3270738 h 4035669"/>
              <a:gd name="connsiteX48" fmla="*/ 329972 w 4515110"/>
              <a:gd name="connsiteY48" fmla="*/ 3305907 h 4035669"/>
              <a:gd name="connsiteX49" fmla="*/ 356349 w 4515110"/>
              <a:gd name="connsiteY49" fmla="*/ 3349869 h 4035669"/>
              <a:gd name="connsiteX50" fmla="*/ 391518 w 4515110"/>
              <a:gd name="connsiteY50" fmla="*/ 3411415 h 4035669"/>
              <a:gd name="connsiteX51" fmla="*/ 461857 w 4515110"/>
              <a:gd name="connsiteY51" fmla="*/ 3508131 h 4035669"/>
              <a:gd name="connsiteX52" fmla="*/ 523403 w 4515110"/>
              <a:gd name="connsiteY52" fmla="*/ 3569677 h 4035669"/>
              <a:gd name="connsiteX53" fmla="*/ 549780 w 4515110"/>
              <a:gd name="connsiteY53" fmla="*/ 3596054 h 4035669"/>
              <a:gd name="connsiteX54" fmla="*/ 611326 w 4515110"/>
              <a:gd name="connsiteY54" fmla="*/ 3648807 h 4035669"/>
              <a:gd name="connsiteX55" fmla="*/ 637703 w 4515110"/>
              <a:gd name="connsiteY55" fmla="*/ 3675184 h 4035669"/>
              <a:gd name="connsiteX56" fmla="*/ 681664 w 4515110"/>
              <a:gd name="connsiteY56" fmla="*/ 3701561 h 4035669"/>
              <a:gd name="connsiteX57" fmla="*/ 708041 w 4515110"/>
              <a:gd name="connsiteY57" fmla="*/ 3719146 h 4035669"/>
              <a:gd name="connsiteX58" fmla="*/ 743210 w 4515110"/>
              <a:gd name="connsiteY58" fmla="*/ 3736731 h 4035669"/>
              <a:gd name="connsiteX59" fmla="*/ 795964 w 4515110"/>
              <a:gd name="connsiteY59" fmla="*/ 3771900 h 4035669"/>
              <a:gd name="connsiteX60" fmla="*/ 857510 w 4515110"/>
              <a:gd name="connsiteY60" fmla="*/ 3789484 h 4035669"/>
              <a:gd name="connsiteX61" fmla="*/ 901472 w 4515110"/>
              <a:gd name="connsiteY61" fmla="*/ 3807069 h 4035669"/>
              <a:gd name="connsiteX62" fmla="*/ 936641 w 4515110"/>
              <a:gd name="connsiteY62" fmla="*/ 3824654 h 4035669"/>
              <a:gd name="connsiteX63" fmla="*/ 1024564 w 4515110"/>
              <a:gd name="connsiteY63" fmla="*/ 3842238 h 4035669"/>
              <a:gd name="connsiteX64" fmla="*/ 1130072 w 4515110"/>
              <a:gd name="connsiteY64" fmla="*/ 3886200 h 4035669"/>
              <a:gd name="connsiteX65" fmla="*/ 1182826 w 4515110"/>
              <a:gd name="connsiteY65" fmla="*/ 3894992 h 4035669"/>
              <a:gd name="connsiteX66" fmla="*/ 1288333 w 4515110"/>
              <a:gd name="connsiteY66" fmla="*/ 3921369 h 4035669"/>
              <a:gd name="connsiteX67" fmla="*/ 1323503 w 4515110"/>
              <a:gd name="connsiteY67" fmla="*/ 3930161 h 4035669"/>
              <a:gd name="connsiteX68" fmla="*/ 1429010 w 4515110"/>
              <a:gd name="connsiteY68" fmla="*/ 3938954 h 4035669"/>
              <a:gd name="connsiteX69" fmla="*/ 1640026 w 4515110"/>
              <a:gd name="connsiteY69" fmla="*/ 3965331 h 4035669"/>
              <a:gd name="connsiteX70" fmla="*/ 1701572 w 4515110"/>
              <a:gd name="connsiteY70" fmla="*/ 3974123 h 4035669"/>
              <a:gd name="connsiteX71" fmla="*/ 1895003 w 4515110"/>
              <a:gd name="connsiteY71" fmla="*/ 3991707 h 4035669"/>
              <a:gd name="connsiteX72" fmla="*/ 2185149 w 4515110"/>
              <a:gd name="connsiteY72" fmla="*/ 4000500 h 4035669"/>
              <a:gd name="connsiteX73" fmla="*/ 2281864 w 4515110"/>
              <a:gd name="connsiteY73" fmla="*/ 4009292 h 4035669"/>
              <a:gd name="connsiteX74" fmla="*/ 2466503 w 4515110"/>
              <a:gd name="connsiteY74" fmla="*/ 4026877 h 4035669"/>
              <a:gd name="connsiteX75" fmla="*/ 3108341 w 4515110"/>
              <a:gd name="connsiteY75" fmla="*/ 4035669 h 4035669"/>
              <a:gd name="connsiteX76" fmla="*/ 3574333 w 4515110"/>
              <a:gd name="connsiteY76" fmla="*/ 4018084 h 4035669"/>
              <a:gd name="connsiteX77" fmla="*/ 3706218 w 4515110"/>
              <a:gd name="connsiteY77" fmla="*/ 3965331 h 4035669"/>
              <a:gd name="connsiteX78" fmla="*/ 3838103 w 4515110"/>
              <a:gd name="connsiteY78" fmla="*/ 3921369 h 4035669"/>
              <a:gd name="connsiteX79" fmla="*/ 3969987 w 4515110"/>
              <a:gd name="connsiteY79" fmla="*/ 3868615 h 4035669"/>
              <a:gd name="connsiteX80" fmla="*/ 4110664 w 4515110"/>
              <a:gd name="connsiteY80" fmla="*/ 3798277 h 4035669"/>
              <a:gd name="connsiteX81" fmla="*/ 4137041 w 4515110"/>
              <a:gd name="connsiteY81" fmla="*/ 3780692 h 4035669"/>
              <a:gd name="connsiteX82" fmla="*/ 4181003 w 4515110"/>
              <a:gd name="connsiteY82" fmla="*/ 3771900 h 4035669"/>
              <a:gd name="connsiteX83" fmla="*/ 4260133 w 4515110"/>
              <a:gd name="connsiteY83" fmla="*/ 3745523 h 4035669"/>
              <a:gd name="connsiteX84" fmla="*/ 4295303 w 4515110"/>
              <a:gd name="connsiteY84" fmla="*/ 3727938 h 4035669"/>
              <a:gd name="connsiteX85" fmla="*/ 4392018 w 4515110"/>
              <a:gd name="connsiteY85" fmla="*/ 3666392 h 4035669"/>
              <a:gd name="connsiteX86" fmla="*/ 4427187 w 4515110"/>
              <a:gd name="connsiteY86" fmla="*/ 3622431 h 4035669"/>
              <a:gd name="connsiteX87" fmla="*/ 4462357 w 4515110"/>
              <a:gd name="connsiteY87" fmla="*/ 3587261 h 4035669"/>
              <a:gd name="connsiteX88" fmla="*/ 4479941 w 4515110"/>
              <a:gd name="connsiteY88" fmla="*/ 3525715 h 4035669"/>
              <a:gd name="connsiteX89" fmla="*/ 4488733 w 4515110"/>
              <a:gd name="connsiteY89" fmla="*/ 3481754 h 4035669"/>
              <a:gd name="connsiteX90" fmla="*/ 4497526 w 4515110"/>
              <a:gd name="connsiteY90" fmla="*/ 3446584 h 4035669"/>
              <a:gd name="connsiteX91" fmla="*/ 4515110 w 4515110"/>
              <a:gd name="connsiteY91" fmla="*/ 3349869 h 4035669"/>
              <a:gd name="connsiteX92" fmla="*/ 4479941 w 4515110"/>
              <a:gd name="connsiteY92" fmla="*/ 3050931 h 4035669"/>
              <a:gd name="connsiteX93" fmla="*/ 4471149 w 4515110"/>
              <a:gd name="connsiteY93" fmla="*/ 3015761 h 4035669"/>
              <a:gd name="connsiteX94" fmla="*/ 4427187 w 4515110"/>
              <a:gd name="connsiteY94" fmla="*/ 2875084 h 4035669"/>
              <a:gd name="connsiteX95" fmla="*/ 4400810 w 4515110"/>
              <a:gd name="connsiteY95" fmla="*/ 2734407 h 4035669"/>
              <a:gd name="connsiteX96" fmla="*/ 4374433 w 4515110"/>
              <a:gd name="connsiteY96" fmla="*/ 2584938 h 4035669"/>
              <a:gd name="connsiteX97" fmla="*/ 4383226 w 4515110"/>
              <a:gd name="connsiteY97" fmla="*/ 2391507 h 4035669"/>
              <a:gd name="connsiteX98" fmla="*/ 4392018 w 4515110"/>
              <a:gd name="connsiteY98" fmla="*/ 2312377 h 4035669"/>
              <a:gd name="connsiteX99" fmla="*/ 4365641 w 4515110"/>
              <a:gd name="connsiteY99" fmla="*/ 2004646 h 4035669"/>
              <a:gd name="connsiteX100" fmla="*/ 4330472 w 4515110"/>
              <a:gd name="connsiteY100" fmla="*/ 1907931 h 4035669"/>
              <a:gd name="connsiteX101" fmla="*/ 4312887 w 4515110"/>
              <a:gd name="connsiteY101" fmla="*/ 1828800 h 4035669"/>
              <a:gd name="connsiteX102" fmla="*/ 4277718 w 4515110"/>
              <a:gd name="connsiteY102" fmla="*/ 1732084 h 4035669"/>
              <a:gd name="connsiteX103" fmla="*/ 4260133 w 4515110"/>
              <a:gd name="connsiteY103" fmla="*/ 1652954 h 4035669"/>
              <a:gd name="connsiteX104" fmla="*/ 4154626 w 4515110"/>
              <a:gd name="connsiteY104" fmla="*/ 1433146 h 4035669"/>
              <a:gd name="connsiteX105" fmla="*/ 4075495 w 4515110"/>
              <a:gd name="connsiteY105" fmla="*/ 1283677 h 4035669"/>
              <a:gd name="connsiteX106" fmla="*/ 4057910 w 4515110"/>
              <a:gd name="connsiteY106" fmla="*/ 1257300 h 4035669"/>
              <a:gd name="connsiteX107" fmla="*/ 3961195 w 4515110"/>
              <a:gd name="connsiteY107" fmla="*/ 1143000 h 4035669"/>
              <a:gd name="connsiteX108" fmla="*/ 3838103 w 4515110"/>
              <a:gd name="connsiteY108" fmla="*/ 1028700 h 4035669"/>
              <a:gd name="connsiteX109" fmla="*/ 3679841 w 4515110"/>
              <a:gd name="connsiteY109" fmla="*/ 949569 h 4035669"/>
              <a:gd name="connsiteX110" fmla="*/ 3134718 w 4515110"/>
              <a:gd name="connsiteY110" fmla="*/ 738554 h 4035669"/>
              <a:gd name="connsiteX111" fmla="*/ 2870949 w 4515110"/>
              <a:gd name="connsiteY111" fmla="*/ 633046 h 4035669"/>
              <a:gd name="connsiteX112" fmla="*/ 2818195 w 4515110"/>
              <a:gd name="connsiteY112" fmla="*/ 606669 h 4035669"/>
              <a:gd name="connsiteX113" fmla="*/ 2554426 w 4515110"/>
              <a:gd name="connsiteY113" fmla="*/ 492369 h 4035669"/>
              <a:gd name="connsiteX114" fmla="*/ 2308241 w 4515110"/>
              <a:gd name="connsiteY114" fmla="*/ 360484 h 4035669"/>
              <a:gd name="connsiteX115" fmla="*/ 2158772 w 4515110"/>
              <a:gd name="connsiteY115" fmla="*/ 263769 h 4035669"/>
              <a:gd name="connsiteX116" fmla="*/ 2053264 w 4515110"/>
              <a:gd name="connsiteY116" fmla="*/ 211015 h 4035669"/>
              <a:gd name="connsiteX117" fmla="*/ 1938964 w 4515110"/>
              <a:gd name="connsiteY117" fmla="*/ 167054 h 4035669"/>
              <a:gd name="connsiteX118" fmla="*/ 1868626 w 4515110"/>
              <a:gd name="connsiteY118" fmla="*/ 114300 h 4035669"/>
              <a:gd name="connsiteX119" fmla="*/ 1754326 w 4515110"/>
              <a:gd name="connsiteY119" fmla="*/ 43961 h 4035669"/>
              <a:gd name="connsiteX120" fmla="*/ 1596064 w 4515110"/>
              <a:gd name="connsiteY120" fmla="*/ 0 h 403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4515110" h="4035669">
                <a:moveTo>
                  <a:pt x="1596064" y="0"/>
                </a:moveTo>
                <a:lnTo>
                  <a:pt x="1596064" y="0"/>
                </a:lnTo>
                <a:lnTo>
                  <a:pt x="1015772" y="8792"/>
                </a:lnTo>
                <a:cubicBezTo>
                  <a:pt x="998710" y="9753"/>
                  <a:pt x="987426" y="28228"/>
                  <a:pt x="971810" y="35169"/>
                </a:cubicBezTo>
                <a:cubicBezTo>
                  <a:pt x="960768" y="40077"/>
                  <a:pt x="948105" y="40140"/>
                  <a:pt x="936641" y="43961"/>
                </a:cubicBezTo>
                <a:cubicBezTo>
                  <a:pt x="912418" y="52035"/>
                  <a:pt x="891009" y="64161"/>
                  <a:pt x="866303" y="70338"/>
                </a:cubicBezTo>
                <a:cubicBezTo>
                  <a:pt x="851805" y="73963"/>
                  <a:pt x="836995" y="76200"/>
                  <a:pt x="822341" y="79131"/>
                </a:cubicBezTo>
                <a:cubicBezTo>
                  <a:pt x="813549" y="84992"/>
                  <a:pt x="805415" y="91989"/>
                  <a:pt x="795964" y="96715"/>
                </a:cubicBezTo>
                <a:cubicBezTo>
                  <a:pt x="772214" y="108589"/>
                  <a:pt x="741143" y="108898"/>
                  <a:pt x="716833" y="114300"/>
                </a:cubicBezTo>
                <a:cubicBezTo>
                  <a:pt x="707786" y="116310"/>
                  <a:pt x="699368" y="120546"/>
                  <a:pt x="690457" y="123092"/>
                </a:cubicBezTo>
                <a:cubicBezTo>
                  <a:pt x="678838" y="126412"/>
                  <a:pt x="667010" y="128953"/>
                  <a:pt x="655287" y="131884"/>
                </a:cubicBezTo>
                <a:cubicBezTo>
                  <a:pt x="637702" y="140676"/>
                  <a:pt x="619392" y="148146"/>
                  <a:pt x="602533" y="158261"/>
                </a:cubicBezTo>
                <a:cubicBezTo>
                  <a:pt x="532137" y="200499"/>
                  <a:pt x="602600" y="170932"/>
                  <a:pt x="532195" y="202223"/>
                </a:cubicBezTo>
                <a:cubicBezTo>
                  <a:pt x="515493" y="209646"/>
                  <a:pt x="482146" y="222803"/>
                  <a:pt x="461857" y="228600"/>
                </a:cubicBezTo>
                <a:cubicBezTo>
                  <a:pt x="450238" y="231920"/>
                  <a:pt x="438067" y="233328"/>
                  <a:pt x="426687" y="237392"/>
                </a:cubicBezTo>
                <a:cubicBezTo>
                  <a:pt x="396961" y="248008"/>
                  <a:pt x="369900" y="267371"/>
                  <a:pt x="338764" y="272561"/>
                </a:cubicBezTo>
                <a:cubicBezTo>
                  <a:pt x="321179" y="275492"/>
                  <a:pt x="303491" y="277858"/>
                  <a:pt x="286010" y="281354"/>
                </a:cubicBezTo>
                <a:cubicBezTo>
                  <a:pt x="274161" y="283724"/>
                  <a:pt x="262415" y="286674"/>
                  <a:pt x="250841" y="290146"/>
                </a:cubicBezTo>
                <a:cubicBezTo>
                  <a:pt x="233087" y="295472"/>
                  <a:pt x="214666" y="299442"/>
                  <a:pt x="198087" y="307731"/>
                </a:cubicBezTo>
                <a:cubicBezTo>
                  <a:pt x="154776" y="329386"/>
                  <a:pt x="132994" y="337655"/>
                  <a:pt x="92580" y="378069"/>
                </a:cubicBezTo>
                <a:cubicBezTo>
                  <a:pt x="83788" y="386861"/>
                  <a:pt x="73430" y="394328"/>
                  <a:pt x="66203" y="404446"/>
                </a:cubicBezTo>
                <a:cubicBezTo>
                  <a:pt x="49949" y="427201"/>
                  <a:pt x="48890" y="441821"/>
                  <a:pt x="39826" y="465992"/>
                </a:cubicBezTo>
                <a:cubicBezTo>
                  <a:pt x="34284" y="480770"/>
                  <a:pt x="28103" y="495300"/>
                  <a:pt x="22241" y="509954"/>
                </a:cubicBezTo>
                <a:cubicBezTo>
                  <a:pt x="12888" y="556720"/>
                  <a:pt x="4657" y="590441"/>
                  <a:pt x="4657" y="641838"/>
                </a:cubicBezTo>
                <a:cubicBezTo>
                  <a:pt x="4657" y="889248"/>
                  <a:pt x="-16401" y="822186"/>
                  <a:pt x="31033" y="940777"/>
                </a:cubicBezTo>
                <a:cubicBezTo>
                  <a:pt x="36895" y="975946"/>
                  <a:pt x="32673" y="1014394"/>
                  <a:pt x="48618" y="1046284"/>
                </a:cubicBezTo>
                <a:cubicBezTo>
                  <a:pt x="57410" y="1063869"/>
                  <a:pt x="67937" y="1080688"/>
                  <a:pt x="74995" y="1099038"/>
                </a:cubicBezTo>
                <a:cubicBezTo>
                  <a:pt x="82654" y="1118952"/>
                  <a:pt x="85833" y="1140343"/>
                  <a:pt x="92580" y="1160584"/>
                </a:cubicBezTo>
                <a:cubicBezTo>
                  <a:pt x="97571" y="1175557"/>
                  <a:pt x="104622" y="1189768"/>
                  <a:pt x="110164" y="1204546"/>
                </a:cubicBezTo>
                <a:cubicBezTo>
                  <a:pt x="113418" y="1213224"/>
                  <a:pt x="116709" y="1221932"/>
                  <a:pt x="118957" y="1230923"/>
                </a:cubicBezTo>
                <a:cubicBezTo>
                  <a:pt x="122582" y="1245421"/>
                  <a:pt x="122001" y="1261090"/>
                  <a:pt x="127749" y="1274884"/>
                </a:cubicBezTo>
                <a:cubicBezTo>
                  <a:pt x="136837" y="1296695"/>
                  <a:pt x="153610" y="1314713"/>
                  <a:pt x="162918" y="1336431"/>
                </a:cubicBezTo>
                <a:cubicBezTo>
                  <a:pt x="171323" y="1356042"/>
                  <a:pt x="170221" y="1379282"/>
                  <a:pt x="180503" y="1397977"/>
                </a:cubicBezTo>
                <a:cubicBezTo>
                  <a:pt x="202835" y="1438580"/>
                  <a:pt x="259633" y="1512277"/>
                  <a:pt x="259633" y="1512277"/>
                </a:cubicBezTo>
                <a:cubicBezTo>
                  <a:pt x="262564" y="1524000"/>
                  <a:pt x="264183" y="1536132"/>
                  <a:pt x="268426" y="1547446"/>
                </a:cubicBezTo>
                <a:cubicBezTo>
                  <a:pt x="273028" y="1559718"/>
                  <a:pt x="280847" y="1570568"/>
                  <a:pt x="286010" y="1582615"/>
                </a:cubicBezTo>
                <a:cubicBezTo>
                  <a:pt x="289661" y="1591134"/>
                  <a:pt x="291152" y="1600473"/>
                  <a:pt x="294803" y="1608992"/>
                </a:cubicBezTo>
                <a:cubicBezTo>
                  <a:pt x="325056" y="1679582"/>
                  <a:pt x="300763" y="1606337"/>
                  <a:pt x="329972" y="1688123"/>
                </a:cubicBezTo>
                <a:cubicBezTo>
                  <a:pt x="339323" y="1714307"/>
                  <a:pt x="356349" y="1767254"/>
                  <a:pt x="356349" y="1767254"/>
                </a:cubicBezTo>
                <a:cubicBezTo>
                  <a:pt x="379121" y="2006363"/>
                  <a:pt x="380018" y="1931630"/>
                  <a:pt x="365141" y="2206869"/>
                </a:cubicBezTo>
                <a:cubicBezTo>
                  <a:pt x="361934" y="2266199"/>
                  <a:pt x="361179" y="2262716"/>
                  <a:pt x="347557" y="2303584"/>
                </a:cubicBezTo>
                <a:cubicBezTo>
                  <a:pt x="344626" y="2335823"/>
                  <a:pt x="341155" y="2368017"/>
                  <a:pt x="338764" y="2400300"/>
                </a:cubicBezTo>
                <a:cubicBezTo>
                  <a:pt x="335293" y="2447155"/>
                  <a:pt x="334042" y="2494170"/>
                  <a:pt x="329972" y="2540977"/>
                </a:cubicBezTo>
                <a:cubicBezTo>
                  <a:pt x="328177" y="2561623"/>
                  <a:pt x="323349" y="2581913"/>
                  <a:pt x="321180" y="2602523"/>
                </a:cubicBezTo>
                <a:cubicBezTo>
                  <a:pt x="317485" y="2637620"/>
                  <a:pt x="317155" y="2673063"/>
                  <a:pt x="312387" y="2708031"/>
                </a:cubicBezTo>
                <a:cubicBezTo>
                  <a:pt x="308349" y="2737645"/>
                  <a:pt x="294803" y="2795954"/>
                  <a:pt x="294803" y="2795954"/>
                </a:cubicBezTo>
                <a:cubicBezTo>
                  <a:pt x="297734" y="2939562"/>
                  <a:pt x="295627" y="3083361"/>
                  <a:pt x="303595" y="3226777"/>
                </a:cubicBezTo>
                <a:cubicBezTo>
                  <a:pt x="304470" y="3242535"/>
                  <a:pt x="316189" y="3255765"/>
                  <a:pt x="321180" y="3270738"/>
                </a:cubicBezTo>
                <a:cubicBezTo>
                  <a:pt x="325001" y="3282202"/>
                  <a:pt x="325064" y="3294865"/>
                  <a:pt x="329972" y="3305907"/>
                </a:cubicBezTo>
                <a:cubicBezTo>
                  <a:pt x="336913" y="3321523"/>
                  <a:pt x="348050" y="3334930"/>
                  <a:pt x="356349" y="3349869"/>
                </a:cubicBezTo>
                <a:cubicBezTo>
                  <a:pt x="382109" y="3396238"/>
                  <a:pt x="363881" y="3372723"/>
                  <a:pt x="391518" y="3411415"/>
                </a:cubicBezTo>
                <a:cubicBezTo>
                  <a:pt x="414688" y="3443853"/>
                  <a:pt x="433670" y="3479944"/>
                  <a:pt x="461857" y="3508131"/>
                </a:cubicBezTo>
                <a:lnTo>
                  <a:pt x="523403" y="3569677"/>
                </a:lnTo>
                <a:cubicBezTo>
                  <a:pt x="532195" y="3578469"/>
                  <a:pt x="540339" y="3587962"/>
                  <a:pt x="549780" y="3596054"/>
                </a:cubicBezTo>
                <a:cubicBezTo>
                  <a:pt x="570295" y="3613638"/>
                  <a:pt x="591242" y="3630732"/>
                  <a:pt x="611326" y="3648807"/>
                </a:cubicBezTo>
                <a:cubicBezTo>
                  <a:pt x="620568" y="3657125"/>
                  <a:pt x="627756" y="3667723"/>
                  <a:pt x="637703" y="3675184"/>
                </a:cubicBezTo>
                <a:cubicBezTo>
                  <a:pt x="651374" y="3685437"/>
                  <a:pt x="667173" y="3692504"/>
                  <a:pt x="681664" y="3701561"/>
                </a:cubicBezTo>
                <a:cubicBezTo>
                  <a:pt x="690625" y="3707162"/>
                  <a:pt x="698866" y="3713903"/>
                  <a:pt x="708041" y="3719146"/>
                </a:cubicBezTo>
                <a:cubicBezTo>
                  <a:pt x="719421" y="3725649"/>
                  <a:pt x="731971" y="3729988"/>
                  <a:pt x="743210" y="3736731"/>
                </a:cubicBezTo>
                <a:cubicBezTo>
                  <a:pt x="761332" y="3747604"/>
                  <a:pt x="777489" y="3761637"/>
                  <a:pt x="795964" y="3771900"/>
                </a:cubicBezTo>
                <a:cubicBezTo>
                  <a:pt x="808665" y="3778956"/>
                  <a:pt x="846128" y="3785690"/>
                  <a:pt x="857510" y="3789484"/>
                </a:cubicBezTo>
                <a:cubicBezTo>
                  <a:pt x="872483" y="3794475"/>
                  <a:pt x="887049" y="3800659"/>
                  <a:pt x="901472" y="3807069"/>
                </a:cubicBezTo>
                <a:cubicBezTo>
                  <a:pt x="913449" y="3812392"/>
                  <a:pt x="924039" y="3821053"/>
                  <a:pt x="936641" y="3824654"/>
                </a:cubicBezTo>
                <a:cubicBezTo>
                  <a:pt x="965379" y="3832865"/>
                  <a:pt x="995256" y="3836377"/>
                  <a:pt x="1024564" y="3842238"/>
                </a:cubicBezTo>
                <a:cubicBezTo>
                  <a:pt x="1059733" y="3856892"/>
                  <a:pt x="1093927" y="3874152"/>
                  <a:pt x="1130072" y="3886200"/>
                </a:cubicBezTo>
                <a:cubicBezTo>
                  <a:pt x="1146984" y="3891837"/>
                  <a:pt x="1165423" y="3891125"/>
                  <a:pt x="1182826" y="3894992"/>
                </a:cubicBezTo>
                <a:cubicBezTo>
                  <a:pt x="1218214" y="3902856"/>
                  <a:pt x="1253164" y="3912577"/>
                  <a:pt x="1288333" y="3921369"/>
                </a:cubicBezTo>
                <a:cubicBezTo>
                  <a:pt x="1300056" y="3924300"/>
                  <a:pt x="1311461" y="3929157"/>
                  <a:pt x="1323503" y="3930161"/>
                </a:cubicBezTo>
                <a:lnTo>
                  <a:pt x="1429010" y="3938954"/>
                </a:lnTo>
                <a:cubicBezTo>
                  <a:pt x="1533684" y="3959888"/>
                  <a:pt x="1436351" y="3941830"/>
                  <a:pt x="1640026" y="3965331"/>
                </a:cubicBezTo>
                <a:cubicBezTo>
                  <a:pt x="1660613" y="3967706"/>
                  <a:pt x="1680990" y="3971702"/>
                  <a:pt x="1701572" y="3974123"/>
                </a:cubicBezTo>
                <a:cubicBezTo>
                  <a:pt x="1735157" y="3978074"/>
                  <a:pt x="1867326" y="3990477"/>
                  <a:pt x="1895003" y="3991707"/>
                </a:cubicBezTo>
                <a:cubicBezTo>
                  <a:pt x="1991667" y="3996003"/>
                  <a:pt x="2088434" y="3997569"/>
                  <a:pt x="2185149" y="4000500"/>
                </a:cubicBezTo>
                <a:lnTo>
                  <a:pt x="2281864" y="4009292"/>
                </a:lnTo>
                <a:cubicBezTo>
                  <a:pt x="2360379" y="4017556"/>
                  <a:pt x="2376742" y="4024789"/>
                  <a:pt x="2466503" y="4026877"/>
                </a:cubicBezTo>
                <a:lnTo>
                  <a:pt x="3108341" y="4035669"/>
                </a:lnTo>
                <a:cubicBezTo>
                  <a:pt x="3263672" y="4029807"/>
                  <a:pt x="3419956" y="4036246"/>
                  <a:pt x="3574333" y="4018084"/>
                </a:cubicBezTo>
                <a:cubicBezTo>
                  <a:pt x="3621357" y="4012552"/>
                  <a:pt x="3661764" y="3981631"/>
                  <a:pt x="3706218" y="3965331"/>
                </a:cubicBezTo>
                <a:cubicBezTo>
                  <a:pt x="3749725" y="3949378"/>
                  <a:pt x="3794596" y="3937322"/>
                  <a:pt x="3838103" y="3921369"/>
                </a:cubicBezTo>
                <a:cubicBezTo>
                  <a:pt x="3882557" y="3905069"/>
                  <a:pt x="3926836" y="3888103"/>
                  <a:pt x="3969987" y="3868615"/>
                </a:cubicBezTo>
                <a:cubicBezTo>
                  <a:pt x="4017768" y="3847037"/>
                  <a:pt x="4064270" y="3822695"/>
                  <a:pt x="4110664" y="3798277"/>
                </a:cubicBezTo>
                <a:cubicBezTo>
                  <a:pt x="4120015" y="3793355"/>
                  <a:pt x="4127147" y="3784402"/>
                  <a:pt x="4137041" y="3780692"/>
                </a:cubicBezTo>
                <a:cubicBezTo>
                  <a:pt x="4151034" y="3775445"/>
                  <a:pt x="4166634" y="3776005"/>
                  <a:pt x="4181003" y="3771900"/>
                </a:cubicBezTo>
                <a:cubicBezTo>
                  <a:pt x="4207737" y="3764262"/>
                  <a:pt x="4234183" y="3755504"/>
                  <a:pt x="4260133" y="3745523"/>
                </a:cubicBezTo>
                <a:cubicBezTo>
                  <a:pt x="4272366" y="3740818"/>
                  <a:pt x="4283796" y="3734214"/>
                  <a:pt x="4295303" y="3727938"/>
                </a:cubicBezTo>
                <a:cubicBezTo>
                  <a:pt x="4317376" y="3715898"/>
                  <a:pt x="4370317" y="3688093"/>
                  <a:pt x="4392018" y="3666392"/>
                </a:cubicBezTo>
                <a:cubicBezTo>
                  <a:pt x="4405287" y="3653123"/>
                  <a:pt x="4414720" y="3636457"/>
                  <a:pt x="4427187" y="3622431"/>
                </a:cubicBezTo>
                <a:cubicBezTo>
                  <a:pt x="4438202" y="3610040"/>
                  <a:pt x="4450634" y="3598984"/>
                  <a:pt x="4462357" y="3587261"/>
                </a:cubicBezTo>
                <a:cubicBezTo>
                  <a:pt x="4468218" y="3566746"/>
                  <a:pt x="4474766" y="3546414"/>
                  <a:pt x="4479941" y="3525715"/>
                </a:cubicBezTo>
                <a:cubicBezTo>
                  <a:pt x="4483565" y="3511217"/>
                  <a:pt x="4485491" y="3496342"/>
                  <a:pt x="4488733" y="3481754"/>
                </a:cubicBezTo>
                <a:cubicBezTo>
                  <a:pt x="4491354" y="3469958"/>
                  <a:pt x="4494905" y="3458380"/>
                  <a:pt x="4497526" y="3446584"/>
                </a:cubicBezTo>
                <a:cubicBezTo>
                  <a:pt x="4505717" y="3409724"/>
                  <a:pt x="4508749" y="3388039"/>
                  <a:pt x="4515110" y="3349869"/>
                </a:cubicBezTo>
                <a:cubicBezTo>
                  <a:pt x="4503387" y="3250223"/>
                  <a:pt x="4493030" y="3150407"/>
                  <a:pt x="4479941" y="3050931"/>
                </a:cubicBezTo>
                <a:cubicBezTo>
                  <a:pt x="4478365" y="3038950"/>
                  <a:pt x="4474621" y="3027335"/>
                  <a:pt x="4471149" y="3015761"/>
                </a:cubicBezTo>
                <a:cubicBezTo>
                  <a:pt x="4457032" y="2968704"/>
                  <a:pt x="4437844" y="2923043"/>
                  <a:pt x="4427187" y="2875084"/>
                </a:cubicBezTo>
                <a:cubicBezTo>
                  <a:pt x="4372218" y="2627715"/>
                  <a:pt x="4438651" y="2936223"/>
                  <a:pt x="4400810" y="2734407"/>
                </a:cubicBezTo>
                <a:cubicBezTo>
                  <a:pt x="4371003" y="2575437"/>
                  <a:pt x="4392784" y="2731736"/>
                  <a:pt x="4374433" y="2584938"/>
                </a:cubicBezTo>
                <a:cubicBezTo>
                  <a:pt x="4377364" y="2520461"/>
                  <a:pt x="4379070" y="2455917"/>
                  <a:pt x="4383226" y="2391507"/>
                </a:cubicBezTo>
                <a:cubicBezTo>
                  <a:pt x="4384935" y="2365023"/>
                  <a:pt x="4393223" y="2338889"/>
                  <a:pt x="4392018" y="2312377"/>
                </a:cubicBezTo>
                <a:cubicBezTo>
                  <a:pt x="4387343" y="2209530"/>
                  <a:pt x="4381129" y="2106427"/>
                  <a:pt x="4365641" y="2004646"/>
                </a:cubicBezTo>
                <a:cubicBezTo>
                  <a:pt x="4360480" y="1970733"/>
                  <a:pt x="4340329" y="1940788"/>
                  <a:pt x="4330472" y="1907931"/>
                </a:cubicBezTo>
                <a:cubicBezTo>
                  <a:pt x="4322708" y="1882050"/>
                  <a:pt x="4320651" y="1854681"/>
                  <a:pt x="4312887" y="1828800"/>
                </a:cubicBezTo>
                <a:cubicBezTo>
                  <a:pt x="4303030" y="1795943"/>
                  <a:pt x="4287575" y="1764941"/>
                  <a:pt x="4277718" y="1732084"/>
                </a:cubicBezTo>
                <a:cubicBezTo>
                  <a:pt x="4269954" y="1706203"/>
                  <a:pt x="4270421" y="1677939"/>
                  <a:pt x="4260133" y="1652954"/>
                </a:cubicBezTo>
                <a:cubicBezTo>
                  <a:pt x="4229188" y="1577803"/>
                  <a:pt x="4192653" y="1504974"/>
                  <a:pt x="4154626" y="1433146"/>
                </a:cubicBezTo>
                <a:cubicBezTo>
                  <a:pt x="4128249" y="1383323"/>
                  <a:pt x="4102663" y="1333073"/>
                  <a:pt x="4075495" y="1283677"/>
                </a:cubicBezTo>
                <a:cubicBezTo>
                  <a:pt x="4070402" y="1274418"/>
                  <a:pt x="4064052" y="1265899"/>
                  <a:pt x="4057910" y="1257300"/>
                </a:cubicBezTo>
                <a:cubicBezTo>
                  <a:pt x="4028675" y="1216371"/>
                  <a:pt x="3997157" y="1178962"/>
                  <a:pt x="3961195" y="1143000"/>
                </a:cubicBezTo>
                <a:cubicBezTo>
                  <a:pt x="3921603" y="1103407"/>
                  <a:pt x="3884243" y="1060421"/>
                  <a:pt x="3838103" y="1028700"/>
                </a:cubicBezTo>
                <a:cubicBezTo>
                  <a:pt x="3789500" y="995286"/>
                  <a:pt x="3734365" y="972060"/>
                  <a:pt x="3679841" y="949569"/>
                </a:cubicBezTo>
                <a:cubicBezTo>
                  <a:pt x="3499717" y="875268"/>
                  <a:pt x="3316167" y="809556"/>
                  <a:pt x="3134718" y="738554"/>
                </a:cubicBezTo>
                <a:cubicBezTo>
                  <a:pt x="3046533" y="704047"/>
                  <a:pt x="2955648" y="675395"/>
                  <a:pt x="2870949" y="633046"/>
                </a:cubicBezTo>
                <a:cubicBezTo>
                  <a:pt x="2853364" y="624254"/>
                  <a:pt x="2836161" y="614654"/>
                  <a:pt x="2818195" y="606669"/>
                </a:cubicBezTo>
                <a:cubicBezTo>
                  <a:pt x="2730631" y="567752"/>
                  <a:pt x="2640720" y="534028"/>
                  <a:pt x="2554426" y="492369"/>
                </a:cubicBezTo>
                <a:cubicBezTo>
                  <a:pt x="2470589" y="451896"/>
                  <a:pt x="2386401" y="411058"/>
                  <a:pt x="2308241" y="360484"/>
                </a:cubicBezTo>
                <a:cubicBezTo>
                  <a:pt x="2258418" y="328246"/>
                  <a:pt x="2211850" y="290308"/>
                  <a:pt x="2158772" y="263769"/>
                </a:cubicBezTo>
                <a:cubicBezTo>
                  <a:pt x="2123603" y="246184"/>
                  <a:pt x="2089060" y="227286"/>
                  <a:pt x="2053264" y="211015"/>
                </a:cubicBezTo>
                <a:cubicBezTo>
                  <a:pt x="2000170" y="186882"/>
                  <a:pt x="1982534" y="181577"/>
                  <a:pt x="1938964" y="167054"/>
                </a:cubicBezTo>
                <a:cubicBezTo>
                  <a:pt x="1915518" y="149469"/>
                  <a:pt x="1892814" y="130850"/>
                  <a:pt x="1868626" y="114300"/>
                </a:cubicBezTo>
                <a:cubicBezTo>
                  <a:pt x="1792949" y="62521"/>
                  <a:pt x="1801531" y="67566"/>
                  <a:pt x="1754326" y="43961"/>
                </a:cubicBezTo>
                <a:lnTo>
                  <a:pt x="159606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Testplan</a:t>
            </a:r>
            <a:r>
              <a:rPr lang="en-US" dirty="0" smtClean="0"/>
              <a:t> results, events, data, </a:t>
            </a:r>
            <a:r>
              <a:rPr lang="en-US" dirty="0" err="1" smtClean="0"/>
              <a:t>etc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194431" y="193431"/>
            <a:ext cx="3967399" cy="3341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item and test setup information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600700" y="193431"/>
            <a:ext cx="2136531" cy="1837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Users and permissions</a:t>
            </a:r>
            <a:endParaRPr lang="en-GB" dirty="0"/>
          </a:p>
        </p:txBody>
      </p:sp>
      <p:sp>
        <p:nvSpPr>
          <p:cNvPr id="15" name="Freeform 14"/>
          <p:cNvSpPr/>
          <p:nvPr/>
        </p:nvSpPr>
        <p:spPr>
          <a:xfrm>
            <a:off x="8782691" y="3429000"/>
            <a:ext cx="3113301" cy="2461846"/>
          </a:xfrm>
          <a:custGeom>
            <a:avLst/>
            <a:gdLst>
              <a:gd name="connsiteX0" fmla="*/ 1759286 w 3113301"/>
              <a:gd name="connsiteY0" fmla="*/ 131885 h 2461846"/>
              <a:gd name="connsiteX1" fmla="*/ 1759286 w 3113301"/>
              <a:gd name="connsiteY1" fmla="*/ 131885 h 2461846"/>
              <a:gd name="connsiteX2" fmla="*/ 1653778 w 3113301"/>
              <a:gd name="connsiteY2" fmla="*/ 105508 h 2461846"/>
              <a:gd name="connsiteX3" fmla="*/ 1574647 w 3113301"/>
              <a:gd name="connsiteY3" fmla="*/ 79131 h 2461846"/>
              <a:gd name="connsiteX4" fmla="*/ 1521894 w 3113301"/>
              <a:gd name="connsiteY4" fmla="*/ 70338 h 2461846"/>
              <a:gd name="connsiteX5" fmla="*/ 1152617 w 3113301"/>
              <a:gd name="connsiteY5" fmla="*/ 43962 h 2461846"/>
              <a:gd name="connsiteX6" fmla="*/ 915224 w 3113301"/>
              <a:gd name="connsiteY6" fmla="*/ 35169 h 2461846"/>
              <a:gd name="connsiteX7" fmla="*/ 581117 w 3113301"/>
              <a:gd name="connsiteY7" fmla="*/ 52754 h 2461846"/>
              <a:gd name="connsiteX8" fmla="*/ 378894 w 3113301"/>
              <a:gd name="connsiteY8" fmla="*/ 96715 h 2461846"/>
              <a:gd name="connsiteX9" fmla="*/ 290971 w 3113301"/>
              <a:gd name="connsiteY9" fmla="*/ 123092 h 2461846"/>
              <a:gd name="connsiteX10" fmla="*/ 35994 w 3113301"/>
              <a:gd name="connsiteY10" fmla="*/ 149469 h 2461846"/>
              <a:gd name="connsiteX11" fmla="*/ 824 w 3113301"/>
              <a:gd name="connsiteY11" fmla="*/ 202223 h 2461846"/>
              <a:gd name="connsiteX12" fmla="*/ 18409 w 3113301"/>
              <a:gd name="connsiteY12" fmla="*/ 228600 h 2461846"/>
              <a:gd name="connsiteX13" fmla="*/ 44786 w 3113301"/>
              <a:gd name="connsiteY13" fmla="*/ 272562 h 2461846"/>
              <a:gd name="connsiteX14" fmla="*/ 79955 w 3113301"/>
              <a:gd name="connsiteY14" fmla="*/ 307731 h 2461846"/>
              <a:gd name="connsiteX15" fmla="*/ 150294 w 3113301"/>
              <a:gd name="connsiteY15" fmla="*/ 360485 h 2461846"/>
              <a:gd name="connsiteX16" fmla="*/ 185463 w 3113301"/>
              <a:gd name="connsiteY16" fmla="*/ 378069 h 2461846"/>
              <a:gd name="connsiteX17" fmla="*/ 220632 w 3113301"/>
              <a:gd name="connsiteY17" fmla="*/ 413238 h 2461846"/>
              <a:gd name="connsiteX18" fmla="*/ 282178 w 3113301"/>
              <a:gd name="connsiteY18" fmla="*/ 448408 h 2461846"/>
              <a:gd name="connsiteX19" fmla="*/ 308555 w 3113301"/>
              <a:gd name="connsiteY19" fmla="*/ 465992 h 2461846"/>
              <a:gd name="connsiteX20" fmla="*/ 378894 w 3113301"/>
              <a:gd name="connsiteY20" fmla="*/ 518746 h 2461846"/>
              <a:gd name="connsiteX21" fmla="*/ 440440 w 3113301"/>
              <a:gd name="connsiteY21" fmla="*/ 536331 h 2461846"/>
              <a:gd name="connsiteX22" fmla="*/ 466817 w 3113301"/>
              <a:gd name="connsiteY22" fmla="*/ 553915 h 2461846"/>
              <a:gd name="connsiteX23" fmla="*/ 537155 w 3113301"/>
              <a:gd name="connsiteY23" fmla="*/ 580292 h 2461846"/>
              <a:gd name="connsiteX24" fmla="*/ 642663 w 3113301"/>
              <a:gd name="connsiteY24" fmla="*/ 615462 h 2461846"/>
              <a:gd name="connsiteX25" fmla="*/ 686624 w 3113301"/>
              <a:gd name="connsiteY25" fmla="*/ 641838 h 2461846"/>
              <a:gd name="connsiteX26" fmla="*/ 756963 w 3113301"/>
              <a:gd name="connsiteY26" fmla="*/ 659423 h 2461846"/>
              <a:gd name="connsiteX27" fmla="*/ 792132 w 3113301"/>
              <a:gd name="connsiteY27" fmla="*/ 668215 h 2461846"/>
              <a:gd name="connsiteX28" fmla="*/ 853678 w 3113301"/>
              <a:gd name="connsiteY28" fmla="*/ 703385 h 2461846"/>
              <a:gd name="connsiteX29" fmla="*/ 941601 w 3113301"/>
              <a:gd name="connsiteY29" fmla="*/ 720969 h 2461846"/>
              <a:gd name="connsiteX30" fmla="*/ 976771 w 3113301"/>
              <a:gd name="connsiteY30" fmla="*/ 729762 h 2461846"/>
              <a:gd name="connsiteX31" fmla="*/ 1003147 w 3113301"/>
              <a:gd name="connsiteY31" fmla="*/ 738554 h 2461846"/>
              <a:gd name="connsiteX32" fmla="*/ 1064694 w 3113301"/>
              <a:gd name="connsiteY32" fmla="*/ 791308 h 2461846"/>
              <a:gd name="connsiteX33" fmla="*/ 1117447 w 3113301"/>
              <a:gd name="connsiteY33" fmla="*/ 835269 h 2461846"/>
              <a:gd name="connsiteX34" fmla="*/ 1196578 w 3113301"/>
              <a:gd name="connsiteY34" fmla="*/ 914400 h 2461846"/>
              <a:gd name="connsiteX35" fmla="*/ 1231747 w 3113301"/>
              <a:gd name="connsiteY35" fmla="*/ 949569 h 2461846"/>
              <a:gd name="connsiteX36" fmla="*/ 1258124 w 3113301"/>
              <a:gd name="connsiteY36" fmla="*/ 975946 h 2461846"/>
              <a:gd name="connsiteX37" fmla="*/ 1310878 w 3113301"/>
              <a:gd name="connsiteY37" fmla="*/ 1063869 h 2461846"/>
              <a:gd name="connsiteX38" fmla="*/ 1337255 w 3113301"/>
              <a:gd name="connsiteY38" fmla="*/ 1090246 h 2461846"/>
              <a:gd name="connsiteX39" fmla="*/ 1363632 w 3113301"/>
              <a:gd name="connsiteY39" fmla="*/ 1125415 h 2461846"/>
              <a:gd name="connsiteX40" fmla="*/ 1433971 w 3113301"/>
              <a:gd name="connsiteY40" fmla="*/ 1239715 h 2461846"/>
              <a:gd name="connsiteX41" fmla="*/ 1442763 w 3113301"/>
              <a:gd name="connsiteY41" fmla="*/ 1292469 h 2461846"/>
              <a:gd name="connsiteX42" fmla="*/ 1451555 w 3113301"/>
              <a:gd name="connsiteY42" fmla="*/ 1318846 h 2461846"/>
              <a:gd name="connsiteX43" fmla="*/ 1469140 w 3113301"/>
              <a:gd name="connsiteY43" fmla="*/ 1477108 h 2461846"/>
              <a:gd name="connsiteX44" fmla="*/ 1477932 w 3113301"/>
              <a:gd name="connsiteY44" fmla="*/ 1547446 h 2461846"/>
              <a:gd name="connsiteX45" fmla="*/ 1486724 w 3113301"/>
              <a:gd name="connsiteY45" fmla="*/ 1758462 h 2461846"/>
              <a:gd name="connsiteX46" fmla="*/ 1592232 w 3113301"/>
              <a:gd name="connsiteY46" fmla="*/ 2101362 h 2461846"/>
              <a:gd name="connsiteX47" fmla="*/ 1644986 w 3113301"/>
              <a:gd name="connsiteY47" fmla="*/ 2206869 h 2461846"/>
              <a:gd name="connsiteX48" fmla="*/ 1697740 w 3113301"/>
              <a:gd name="connsiteY48" fmla="*/ 2356338 h 2461846"/>
              <a:gd name="connsiteX49" fmla="*/ 1750494 w 3113301"/>
              <a:gd name="connsiteY49" fmla="*/ 2417885 h 2461846"/>
              <a:gd name="connsiteX50" fmla="*/ 1829624 w 3113301"/>
              <a:gd name="connsiteY50" fmla="*/ 2453054 h 2461846"/>
              <a:gd name="connsiteX51" fmla="*/ 1996678 w 3113301"/>
              <a:gd name="connsiteY51" fmla="*/ 2461846 h 2461846"/>
              <a:gd name="connsiteX52" fmla="*/ 2093394 w 3113301"/>
              <a:gd name="connsiteY52" fmla="*/ 2453054 h 2461846"/>
              <a:gd name="connsiteX53" fmla="*/ 2242863 w 3113301"/>
              <a:gd name="connsiteY53" fmla="*/ 2435469 h 2461846"/>
              <a:gd name="connsiteX54" fmla="*/ 2357163 w 3113301"/>
              <a:gd name="connsiteY54" fmla="*/ 2426677 h 2461846"/>
              <a:gd name="connsiteX55" fmla="*/ 2462671 w 3113301"/>
              <a:gd name="connsiteY55" fmla="*/ 2400300 h 2461846"/>
              <a:gd name="connsiteX56" fmla="*/ 2506632 w 3113301"/>
              <a:gd name="connsiteY56" fmla="*/ 2391508 h 2461846"/>
              <a:gd name="connsiteX57" fmla="*/ 2533009 w 3113301"/>
              <a:gd name="connsiteY57" fmla="*/ 2382715 h 2461846"/>
              <a:gd name="connsiteX58" fmla="*/ 2576971 w 3113301"/>
              <a:gd name="connsiteY58" fmla="*/ 2373923 h 2461846"/>
              <a:gd name="connsiteX59" fmla="*/ 2717647 w 3113301"/>
              <a:gd name="connsiteY59" fmla="*/ 2321169 h 2461846"/>
              <a:gd name="connsiteX60" fmla="*/ 2796778 w 3113301"/>
              <a:gd name="connsiteY60" fmla="*/ 2303585 h 2461846"/>
              <a:gd name="connsiteX61" fmla="*/ 2823155 w 3113301"/>
              <a:gd name="connsiteY61" fmla="*/ 2294792 h 2461846"/>
              <a:gd name="connsiteX62" fmla="*/ 2937455 w 3113301"/>
              <a:gd name="connsiteY62" fmla="*/ 2268415 h 2461846"/>
              <a:gd name="connsiteX63" fmla="*/ 2990209 w 3113301"/>
              <a:gd name="connsiteY63" fmla="*/ 2250831 h 2461846"/>
              <a:gd name="connsiteX64" fmla="*/ 3051755 w 3113301"/>
              <a:gd name="connsiteY64" fmla="*/ 2215662 h 2461846"/>
              <a:gd name="connsiteX65" fmla="*/ 3104509 w 3113301"/>
              <a:gd name="connsiteY65" fmla="*/ 2074985 h 2461846"/>
              <a:gd name="connsiteX66" fmla="*/ 3113301 w 3113301"/>
              <a:gd name="connsiteY66" fmla="*/ 1969477 h 2461846"/>
              <a:gd name="connsiteX67" fmla="*/ 3104509 w 3113301"/>
              <a:gd name="connsiteY67" fmla="*/ 1767254 h 2461846"/>
              <a:gd name="connsiteX68" fmla="*/ 3095717 w 3113301"/>
              <a:gd name="connsiteY68" fmla="*/ 1661746 h 2461846"/>
              <a:gd name="connsiteX69" fmla="*/ 3069340 w 3113301"/>
              <a:gd name="connsiteY69" fmla="*/ 1608992 h 2461846"/>
              <a:gd name="connsiteX70" fmla="*/ 3034171 w 3113301"/>
              <a:gd name="connsiteY70" fmla="*/ 1521069 h 2461846"/>
              <a:gd name="connsiteX71" fmla="*/ 3016586 w 3113301"/>
              <a:gd name="connsiteY71" fmla="*/ 1494692 h 2461846"/>
              <a:gd name="connsiteX72" fmla="*/ 2946247 w 3113301"/>
              <a:gd name="connsiteY72" fmla="*/ 1301262 h 2461846"/>
              <a:gd name="connsiteX73" fmla="*/ 2937455 w 3113301"/>
              <a:gd name="connsiteY73" fmla="*/ 1248508 h 2461846"/>
              <a:gd name="connsiteX74" fmla="*/ 2867117 w 3113301"/>
              <a:gd name="connsiteY74" fmla="*/ 1151792 h 2461846"/>
              <a:gd name="connsiteX75" fmla="*/ 2823155 w 3113301"/>
              <a:gd name="connsiteY75" fmla="*/ 1081454 h 2461846"/>
              <a:gd name="connsiteX76" fmla="*/ 2770401 w 3113301"/>
              <a:gd name="connsiteY76" fmla="*/ 1019908 h 2461846"/>
              <a:gd name="connsiteX77" fmla="*/ 2735232 w 3113301"/>
              <a:gd name="connsiteY77" fmla="*/ 1002323 h 2461846"/>
              <a:gd name="connsiteX78" fmla="*/ 2647309 w 3113301"/>
              <a:gd name="connsiteY78" fmla="*/ 940777 h 2461846"/>
              <a:gd name="connsiteX79" fmla="*/ 2612140 w 3113301"/>
              <a:gd name="connsiteY79" fmla="*/ 896815 h 2461846"/>
              <a:gd name="connsiteX80" fmla="*/ 2585763 w 3113301"/>
              <a:gd name="connsiteY80" fmla="*/ 817685 h 2461846"/>
              <a:gd name="connsiteX81" fmla="*/ 2576971 w 3113301"/>
              <a:gd name="connsiteY81" fmla="*/ 756138 h 2461846"/>
              <a:gd name="connsiteX82" fmla="*/ 2612140 w 3113301"/>
              <a:gd name="connsiteY82" fmla="*/ 342900 h 2461846"/>
              <a:gd name="connsiteX83" fmla="*/ 2585763 w 3113301"/>
              <a:gd name="connsiteY83" fmla="*/ 167054 h 2461846"/>
              <a:gd name="connsiteX84" fmla="*/ 2489047 w 3113301"/>
              <a:gd name="connsiteY84" fmla="*/ 123092 h 2461846"/>
              <a:gd name="connsiteX85" fmla="*/ 2357163 w 3113301"/>
              <a:gd name="connsiteY85" fmla="*/ 70338 h 2461846"/>
              <a:gd name="connsiteX86" fmla="*/ 2172524 w 3113301"/>
              <a:gd name="connsiteY86" fmla="*/ 26377 h 2461846"/>
              <a:gd name="connsiteX87" fmla="*/ 2049432 w 3113301"/>
              <a:gd name="connsiteY87" fmla="*/ 8792 h 2461846"/>
              <a:gd name="connsiteX88" fmla="*/ 1917547 w 3113301"/>
              <a:gd name="connsiteY88" fmla="*/ 0 h 2461846"/>
              <a:gd name="connsiteX89" fmla="*/ 1759286 w 3113301"/>
              <a:gd name="connsiteY89" fmla="*/ 131885 h 246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3113301" h="2461846">
                <a:moveTo>
                  <a:pt x="1759286" y="131885"/>
                </a:moveTo>
                <a:lnTo>
                  <a:pt x="1759286" y="131885"/>
                </a:lnTo>
                <a:cubicBezTo>
                  <a:pt x="1724117" y="123093"/>
                  <a:pt x="1688635" y="115467"/>
                  <a:pt x="1653778" y="105508"/>
                </a:cubicBezTo>
                <a:cubicBezTo>
                  <a:pt x="1627044" y="97870"/>
                  <a:pt x="1602072" y="83702"/>
                  <a:pt x="1574647" y="79131"/>
                </a:cubicBezTo>
                <a:cubicBezTo>
                  <a:pt x="1557063" y="76200"/>
                  <a:pt x="1539565" y="72694"/>
                  <a:pt x="1521894" y="70338"/>
                </a:cubicBezTo>
                <a:cubicBezTo>
                  <a:pt x="1399469" y="54014"/>
                  <a:pt x="1275868" y="49098"/>
                  <a:pt x="1152617" y="43962"/>
                </a:cubicBezTo>
                <a:lnTo>
                  <a:pt x="915224" y="35169"/>
                </a:lnTo>
                <a:cubicBezTo>
                  <a:pt x="803855" y="41031"/>
                  <a:pt x="691913" y="40040"/>
                  <a:pt x="581117" y="52754"/>
                </a:cubicBezTo>
                <a:cubicBezTo>
                  <a:pt x="512585" y="60618"/>
                  <a:pt x="445934" y="80463"/>
                  <a:pt x="378894" y="96715"/>
                </a:cubicBezTo>
                <a:cubicBezTo>
                  <a:pt x="349157" y="103924"/>
                  <a:pt x="321213" y="118439"/>
                  <a:pt x="290971" y="123092"/>
                </a:cubicBezTo>
                <a:cubicBezTo>
                  <a:pt x="206519" y="136085"/>
                  <a:pt x="35994" y="149469"/>
                  <a:pt x="35994" y="149469"/>
                </a:cubicBezTo>
                <a:cubicBezTo>
                  <a:pt x="13811" y="164258"/>
                  <a:pt x="-4113" y="167665"/>
                  <a:pt x="824" y="202223"/>
                </a:cubicBezTo>
                <a:cubicBezTo>
                  <a:pt x="2318" y="212684"/>
                  <a:pt x="12808" y="219639"/>
                  <a:pt x="18409" y="228600"/>
                </a:cubicBezTo>
                <a:cubicBezTo>
                  <a:pt x="27466" y="243092"/>
                  <a:pt x="34294" y="259072"/>
                  <a:pt x="44786" y="272562"/>
                </a:cubicBezTo>
                <a:cubicBezTo>
                  <a:pt x="54964" y="285649"/>
                  <a:pt x="67564" y="296717"/>
                  <a:pt x="79955" y="307731"/>
                </a:cubicBezTo>
                <a:cubicBezTo>
                  <a:pt x="95172" y="321257"/>
                  <a:pt x="129135" y="348394"/>
                  <a:pt x="150294" y="360485"/>
                </a:cubicBezTo>
                <a:cubicBezTo>
                  <a:pt x="161674" y="366988"/>
                  <a:pt x="173740" y="372208"/>
                  <a:pt x="185463" y="378069"/>
                </a:cubicBezTo>
                <a:cubicBezTo>
                  <a:pt x="197186" y="389792"/>
                  <a:pt x="208044" y="402449"/>
                  <a:pt x="220632" y="413238"/>
                </a:cubicBezTo>
                <a:cubicBezTo>
                  <a:pt x="242052" y="431598"/>
                  <a:pt x="257232" y="434153"/>
                  <a:pt x="282178" y="448408"/>
                </a:cubicBezTo>
                <a:cubicBezTo>
                  <a:pt x="291353" y="453651"/>
                  <a:pt x="300009" y="459777"/>
                  <a:pt x="308555" y="465992"/>
                </a:cubicBezTo>
                <a:cubicBezTo>
                  <a:pt x="332257" y="483230"/>
                  <a:pt x="350461" y="511638"/>
                  <a:pt x="378894" y="518746"/>
                </a:cubicBezTo>
                <a:cubicBezTo>
                  <a:pt x="390169" y="521565"/>
                  <a:pt x="427822" y="530022"/>
                  <a:pt x="440440" y="536331"/>
                </a:cubicBezTo>
                <a:cubicBezTo>
                  <a:pt x="449891" y="541057"/>
                  <a:pt x="457197" y="549542"/>
                  <a:pt x="466817" y="553915"/>
                </a:cubicBezTo>
                <a:cubicBezTo>
                  <a:pt x="489613" y="564277"/>
                  <a:pt x="513520" y="572020"/>
                  <a:pt x="537155" y="580292"/>
                </a:cubicBezTo>
                <a:cubicBezTo>
                  <a:pt x="572145" y="592539"/>
                  <a:pt x="610874" y="596389"/>
                  <a:pt x="642663" y="615462"/>
                </a:cubicBezTo>
                <a:cubicBezTo>
                  <a:pt x="657317" y="624254"/>
                  <a:pt x="671339" y="634196"/>
                  <a:pt x="686624" y="641838"/>
                </a:cubicBezTo>
                <a:cubicBezTo>
                  <a:pt x="705482" y="651267"/>
                  <a:pt x="738897" y="655408"/>
                  <a:pt x="756963" y="659423"/>
                </a:cubicBezTo>
                <a:cubicBezTo>
                  <a:pt x="768759" y="662044"/>
                  <a:pt x="780409" y="665284"/>
                  <a:pt x="792132" y="668215"/>
                </a:cubicBezTo>
                <a:cubicBezTo>
                  <a:pt x="812647" y="679938"/>
                  <a:pt x="831396" y="695521"/>
                  <a:pt x="853678" y="703385"/>
                </a:cubicBezTo>
                <a:cubicBezTo>
                  <a:pt x="881862" y="713332"/>
                  <a:pt x="912605" y="713720"/>
                  <a:pt x="941601" y="720969"/>
                </a:cubicBezTo>
                <a:cubicBezTo>
                  <a:pt x="953324" y="723900"/>
                  <a:pt x="965152" y="726442"/>
                  <a:pt x="976771" y="729762"/>
                </a:cubicBezTo>
                <a:cubicBezTo>
                  <a:pt x="985682" y="732308"/>
                  <a:pt x="994858" y="734409"/>
                  <a:pt x="1003147" y="738554"/>
                </a:cubicBezTo>
                <a:cubicBezTo>
                  <a:pt x="1033377" y="753669"/>
                  <a:pt x="1037651" y="766969"/>
                  <a:pt x="1064694" y="791308"/>
                </a:cubicBezTo>
                <a:cubicBezTo>
                  <a:pt x="1081708" y="806620"/>
                  <a:pt x="1100713" y="819651"/>
                  <a:pt x="1117447" y="835269"/>
                </a:cubicBezTo>
                <a:cubicBezTo>
                  <a:pt x="1144717" y="860721"/>
                  <a:pt x="1170201" y="888023"/>
                  <a:pt x="1196578" y="914400"/>
                </a:cubicBezTo>
                <a:lnTo>
                  <a:pt x="1231747" y="949569"/>
                </a:lnTo>
                <a:cubicBezTo>
                  <a:pt x="1240539" y="958361"/>
                  <a:pt x="1251727" y="965284"/>
                  <a:pt x="1258124" y="975946"/>
                </a:cubicBezTo>
                <a:cubicBezTo>
                  <a:pt x="1275709" y="1005254"/>
                  <a:pt x="1286710" y="1039701"/>
                  <a:pt x="1310878" y="1063869"/>
                </a:cubicBezTo>
                <a:cubicBezTo>
                  <a:pt x="1319670" y="1072661"/>
                  <a:pt x="1329163" y="1080805"/>
                  <a:pt x="1337255" y="1090246"/>
                </a:cubicBezTo>
                <a:cubicBezTo>
                  <a:pt x="1346792" y="1101372"/>
                  <a:pt x="1355291" y="1113367"/>
                  <a:pt x="1363632" y="1125415"/>
                </a:cubicBezTo>
                <a:cubicBezTo>
                  <a:pt x="1417653" y="1203445"/>
                  <a:pt x="1404691" y="1181156"/>
                  <a:pt x="1433971" y="1239715"/>
                </a:cubicBezTo>
                <a:cubicBezTo>
                  <a:pt x="1436902" y="1257300"/>
                  <a:pt x="1438896" y="1275066"/>
                  <a:pt x="1442763" y="1292469"/>
                </a:cubicBezTo>
                <a:cubicBezTo>
                  <a:pt x="1444773" y="1301516"/>
                  <a:pt x="1450532" y="1309635"/>
                  <a:pt x="1451555" y="1318846"/>
                </a:cubicBezTo>
                <a:cubicBezTo>
                  <a:pt x="1470371" y="1488200"/>
                  <a:pt x="1444434" y="1402997"/>
                  <a:pt x="1469140" y="1477108"/>
                </a:cubicBezTo>
                <a:cubicBezTo>
                  <a:pt x="1472071" y="1500554"/>
                  <a:pt x="1476458" y="1523864"/>
                  <a:pt x="1477932" y="1547446"/>
                </a:cubicBezTo>
                <a:cubicBezTo>
                  <a:pt x="1482323" y="1617709"/>
                  <a:pt x="1480536" y="1688335"/>
                  <a:pt x="1486724" y="1758462"/>
                </a:cubicBezTo>
                <a:cubicBezTo>
                  <a:pt x="1494912" y="1851263"/>
                  <a:pt x="1575868" y="2068634"/>
                  <a:pt x="1592232" y="2101362"/>
                </a:cubicBezTo>
                <a:cubicBezTo>
                  <a:pt x="1609817" y="2136531"/>
                  <a:pt x="1629952" y="2170536"/>
                  <a:pt x="1644986" y="2206869"/>
                </a:cubicBezTo>
                <a:cubicBezTo>
                  <a:pt x="1665188" y="2255690"/>
                  <a:pt x="1678118" y="2307282"/>
                  <a:pt x="1697740" y="2356338"/>
                </a:cubicBezTo>
                <a:cubicBezTo>
                  <a:pt x="1705113" y="2374772"/>
                  <a:pt x="1738301" y="2409350"/>
                  <a:pt x="1750494" y="2417885"/>
                </a:cubicBezTo>
                <a:cubicBezTo>
                  <a:pt x="1753478" y="2419974"/>
                  <a:pt x="1811965" y="2451449"/>
                  <a:pt x="1829624" y="2453054"/>
                </a:cubicBezTo>
                <a:cubicBezTo>
                  <a:pt x="1885157" y="2458102"/>
                  <a:pt x="1940993" y="2458915"/>
                  <a:pt x="1996678" y="2461846"/>
                </a:cubicBezTo>
                <a:lnTo>
                  <a:pt x="2093394" y="2453054"/>
                </a:lnTo>
                <a:cubicBezTo>
                  <a:pt x="2143275" y="2447710"/>
                  <a:pt x="2192945" y="2440461"/>
                  <a:pt x="2242863" y="2435469"/>
                </a:cubicBezTo>
                <a:cubicBezTo>
                  <a:pt x="2280886" y="2431667"/>
                  <a:pt x="2319063" y="2429608"/>
                  <a:pt x="2357163" y="2426677"/>
                </a:cubicBezTo>
                <a:cubicBezTo>
                  <a:pt x="2466488" y="2408457"/>
                  <a:pt x="2353195" y="2430157"/>
                  <a:pt x="2462671" y="2400300"/>
                </a:cubicBezTo>
                <a:cubicBezTo>
                  <a:pt x="2477088" y="2396368"/>
                  <a:pt x="2492134" y="2395133"/>
                  <a:pt x="2506632" y="2391508"/>
                </a:cubicBezTo>
                <a:cubicBezTo>
                  <a:pt x="2515623" y="2389260"/>
                  <a:pt x="2524018" y="2384963"/>
                  <a:pt x="2533009" y="2382715"/>
                </a:cubicBezTo>
                <a:cubicBezTo>
                  <a:pt x="2547507" y="2379090"/>
                  <a:pt x="2562794" y="2378649"/>
                  <a:pt x="2576971" y="2373923"/>
                </a:cubicBezTo>
                <a:cubicBezTo>
                  <a:pt x="2624482" y="2358086"/>
                  <a:pt x="2670378" y="2337713"/>
                  <a:pt x="2717647" y="2321169"/>
                </a:cubicBezTo>
                <a:cubicBezTo>
                  <a:pt x="2740208" y="2313272"/>
                  <a:pt x="2774489" y="2309158"/>
                  <a:pt x="2796778" y="2303585"/>
                </a:cubicBezTo>
                <a:cubicBezTo>
                  <a:pt x="2805769" y="2301337"/>
                  <a:pt x="2814164" y="2297040"/>
                  <a:pt x="2823155" y="2294792"/>
                </a:cubicBezTo>
                <a:cubicBezTo>
                  <a:pt x="2878973" y="2280837"/>
                  <a:pt x="2871770" y="2290309"/>
                  <a:pt x="2937455" y="2268415"/>
                </a:cubicBezTo>
                <a:cubicBezTo>
                  <a:pt x="2955040" y="2262554"/>
                  <a:pt x="2973630" y="2259121"/>
                  <a:pt x="2990209" y="2250831"/>
                </a:cubicBezTo>
                <a:cubicBezTo>
                  <a:pt x="3034829" y="2228520"/>
                  <a:pt x="3014472" y="2240516"/>
                  <a:pt x="3051755" y="2215662"/>
                </a:cubicBezTo>
                <a:cubicBezTo>
                  <a:pt x="3065640" y="2180951"/>
                  <a:pt x="3099680" y="2097200"/>
                  <a:pt x="3104509" y="2074985"/>
                </a:cubicBezTo>
                <a:cubicBezTo>
                  <a:pt x="3112006" y="2040499"/>
                  <a:pt x="3110370" y="2004646"/>
                  <a:pt x="3113301" y="1969477"/>
                </a:cubicBezTo>
                <a:cubicBezTo>
                  <a:pt x="3110370" y="1902069"/>
                  <a:pt x="3108358" y="1834615"/>
                  <a:pt x="3104509" y="1767254"/>
                </a:cubicBezTo>
                <a:cubicBezTo>
                  <a:pt x="3102496" y="1732020"/>
                  <a:pt x="3103373" y="1696197"/>
                  <a:pt x="3095717" y="1661746"/>
                </a:cubicBezTo>
                <a:cubicBezTo>
                  <a:pt x="3091452" y="1642554"/>
                  <a:pt x="3077220" y="1627004"/>
                  <a:pt x="3069340" y="1608992"/>
                </a:cubicBezTo>
                <a:cubicBezTo>
                  <a:pt x="3056688" y="1580073"/>
                  <a:pt x="3047399" y="1549729"/>
                  <a:pt x="3034171" y="1521069"/>
                </a:cubicBezTo>
                <a:cubicBezTo>
                  <a:pt x="3029743" y="1511474"/>
                  <a:pt x="3020878" y="1504348"/>
                  <a:pt x="3016586" y="1494692"/>
                </a:cubicBezTo>
                <a:cubicBezTo>
                  <a:pt x="2990347" y="1435655"/>
                  <a:pt x="2961320" y="1366580"/>
                  <a:pt x="2946247" y="1301262"/>
                </a:cubicBezTo>
                <a:cubicBezTo>
                  <a:pt x="2942238" y="1283891"/>
                  <a:pt x="2945796" y="1264264"/>
                  <a:pt x="2937455" y="1248508"/>
                </a:cubicBezTo>
                <a:cubicBezTo>
                  <a:pt x="2918804" y="1213278"/>
                  <a:pt x="2888245" y="1185595"/>
                  <a:pt x="2867117" y="1151792"/>
                </a:cubicBezTo>
                <a:cubicBezTo>
                  <a:pt x="2852463" y="1128346"/>
                  <a:pt x="2839506" y="1103750"/>
                  <a:pt x="2823155" y="1081454"/>
                </a:cubicBezTo>
                <a:cubicBezTo>
                  <a:pt x="2807176" y="1059665"/>
                  <a:pt x="2790485" y="1037984"/>
                  <a:pt x="2770401" y="1019908"/>
                </a:cubicBezTo>
                <a:cubicBezTo>
                  <a:pt x="2760659" y="1011140"/>
                  <a:pt x="2746471" y="1009066"/>
                  <a:pt x="2735232" y="1002323"/>
                </a:cubicBezTo>
                <a:cubicBezTo>
                  <a:pt x="2728049" y="998013"/>
                  <a:pt x="2659333" y="952802"/>
                  <a:pt x="2647309" y="940777"/>
                </a:cubicBezTo>
                <a:cubicBezTo>
                  <a:pt x="2634039" y="927507"/>
                  <a:pt x="2623863" y="911469"/>
                  <a:pt x="2612140" y="896815"/>
                </a:cubicBezTo>
                <a:cubicBezTo>
                  <a:pt x="2603348" y="870438"/>
                  <a:pt x="2592506" y="844658"/>
                  <a:pt x="2585763" y="817685"/>
                </a:cubicBezTo>
                <a:cubicBezTo>
                  <a:pt x="2580737" y="797580"/>
                  <a:pt x="2576521" y="776857"/>
                  <a:pt x="2576971" y="756138"/>
                </a:cubicBezTo>
                <a:cubicBezTo>
                  <a:pt x="2583917" y="436603"/>
                  <a:pt x="2569304" y="514240"/>
                  <a:pt x="2612140" y="342900"/>
                </a:cubicBezTo>
                <a:cubicBezTo>
                  <a:pt x="2603348" y="284285"/>
                  <a:pt x="2610459" y="220935"/>
                  <a:pt x="2585763" y="167054"/>
                </a:cubicBezTo>
                <a:cubicBezTo>
                  <a:pt x="2576401" y="146628"/>
                  <a:pt x="2515803" y="133497"/>
                  <a:pt x="2489047" y="123092"/>
                </a:cubicBezTo>
                <a:cubicBezTo>
                  <a:pt x="2444919" y="105931"/>
                  <a:pt x="2402081" y="85311"/>
                  <a:pt x="2357163" y="70338"/>
                </a:cubicBezTo>
                <a:cubicBezTo>
                  <a:pt x="2305970" y="53274"/>
                  <a:pt x="2227021" y="40001"/>
                  <a:pt x="2172524" y="26377"/>
                </a:cubicBezTo>
                <a:cubicBezTo>
                  <a:pt x="2090406" y="5848"/>
                  <a:pt x="2242804" y="23667"/>
                  <a:pt x="2049432" y="8792"/>
                </a:cubicBezTo>
                <a:cubicBezTo>
                  <a:pt x="2005503" y="5413"/>
                  <a:pt x="1917547" y="0"/>
                  <a:pt x="1917547" y="0"/>
                </a:cubicBezTo>
                <a:lnTo>
                  <a:pt x="1759286" y="13188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</a:t>
            </a:r>
          </a:p>
          <a:p>
            <a:pPr algn="ctr"/>
            <a:r>
              <a:rPr lang="en-US" dirty="0" smtClean="0"/>
              <a:t>Procedure</a:t>
            </a:r>
          </a:p>
          <a:p>
            <a:pPr algn="ctr"/>
            <a:endParaRPr lang="en-GB" dirty="0"/>
          </a:p>
        </p:txBody>
      </p:sp>
      <p:sp>
        <p:nvSpPr>
          <p:cNvPr id="16" name="Freeform 15"/>
          <p:cNvSpPr/>
          <p:nvPr/>
        </p:nvSpPr>
        <p:spPr>
          <a:xfrm>
            <a:off x="10709031" y="3745523"/>
            <a:ext cx="1811247" cy="3385039"/>
          </a:xfrm>
          <a:custGeom>
            <a:avLst/>
            <a:gdLst>
              <a:gd name="connsiteX0" fmla="*/ 808892 w 1811247"/>
              <a:gd name="connsiteY0" fmla="*/ 2391508 h 3385039"/>
              <a:gd name="connsiteX1" fmla="*/ 808892 w 1811247"/>
              <a:gd name="connsiteY1" fmla="*/ 2391508 h 3385039"/>
              <a:gd name="connsiteX2" fmla="*/ 729761 w 1811247"/>
              <a:gd name="connsiteY2" fmla="*/ 2400300 h 3385039"/>
              <a:gd name="connsiteX3" fmla="*/ 677007 w 1811247"/>
              <a:gd name="connsiteY3" fmla="*/ 2382715 h 3385039"/>
              <a:gd name="connsiteX4" fmla="*/ 571500 w 1811247"/>
              <a:gd name="connsiteY4" fmla="*/ 2373923 h 3385039"/>
              <a:gd name="connsiteX5" fmla="*/ 422031 w 1811247"/>
              <a:gd name="connsiteY5" fmla="*/ 2382715 h 3385039"/>
              <a:gd name="connsiteX6" fmla="*/ 395654 w 1811247"/>
              <a:gd name="connsiteY6" fmla="*/ 2400300 h 3385039"/>
              <a:gd name="connsiteX7" fmla="*/ 351692 w 1811247"/>
              <a:gd name="connsiteY7" fmla="*/ 2417885 h 3385039"/>
              <a:gd name="connsiteX8" fmla="*/ 263769 w 1811247"/>
              <a:gd name="connsiteY8" fmla="*/ 2453054 h 3385039"/>
              <a:gd name="connsiteX9" fmla="*/ 193431 w 1811247"/>
              <a:gd name="connsiteY9" fmla="*/ 2514600 h 3385039"/>
              <a:gd name="connsiteX10" fmla="*/ 123092 w 1811247"/>
              <a:gd name="connsiteY10" fmla="*/ 2602523 h 3385039"/>
              <a:gd name="connsiteX11" fmla="*/ 87923 w 1811247"/>
              <a:gd name="connsiteY11" fmla="*/ 2637692 h 3385039"/>
              <a:gd name="connsiteX12" fmla="*/ 35169 w 1811247"/>
              <a:gd name="connsiteY12" fmla="*/ 2725615 h 3385039"/>
              <a:gd name="connsiteX13" fmla="*/ 17584 w 1811247"/>
              <a:gd name="connsiteY13" fmla="*/ 2751992 h 3385039"/>
              <a:gd name="connsiteX14" fmla="*/ 0 w 1811247"/>
              <a:gd name="connsiteY14" fmla="*/ 2839915 h 3385039"/>
              <a:gd name="connsiteX15" fmla="*/ 8792 w 1811247"/>
              <a:gd name="connsiteY15" fmla="*/ 2945423 h 3385039"/>
              <a:gd name="connsiteX16" fmla="*/ 17584 w 1811247"/>
              <a:gd name="connsiteY16" fmla="*/ 2971800 h 3385039"/>
              <a:gd name="connsiteX17" fmla="*/ 35169 w 1811247"/>
              <a:gd name="connsiteY17" fmla="*/ 2998177 h 3385039"/>
              <a:gd name="connsiteX18" fmla="*/ 52754 w 1811247"/>
              <a:gd name="connsiteY18" fmla="*/ 3033346 h 3385039"/>
              <a:gd name="connsiteX19" fmla="*/ 123092 w 1811247"/>
              <a:gd name="connsiteY19" fmla="*/ 3094892 h 3385039"/>
              <a:gd name="connsiteX20" fmla="*/ 175846 w 1811247"/>
              <a:gd name="connsiteY20" fmla="*/ 3130062 h 3385039"/>
              <a:gd name="connsiteX21" fmla="*/ 316523 w 1811247"/>
              <a:gd name="connsiteY21" fmla="*/ 3217985 h 3385039"/>
              <a:gd name="connsiteX22" fmla="*/ 474784 w 1811247"/>
              <a:gd name="connsiteY22" fmla="*/ 3253154 h 3385039"/>
              <a:gd name="connsiteX23" fmla="*/ 606669 w 1811247"/>
              <a:gd name="connsiteY23" fmla="*/ 3297115 h 3385039"/>
              <a:gd name="connsiteX24" fmla="*/ 773723 w 1811247"/>
              <a:gd name="connsiteY24" fmla="*/ 3358662 h 3385039"/>
              <a:gd name="connsiteX25" fmla="*/ 949569 w 1811247"/>
              <a:gd name="connsiteY25" fmla="*/ 3385039 h 3385039"/>
              <a:gd name="connsiteX26" fmla="*/ 1072661 w 1811247"/>
              <a:gd name="connsiteY26" fmla="*/ 3376246 h 3385039"/>
              <a:gd name="connsiteX27" fmla="*/ 1213338 w 1811247"/>
              <a:gd name="connsiteY27" fmla="*/ 3323492 h 3385039"/>
              <a:gd name="connsiteX28" fmla="*/ 1239715 w 1811247"/>
              <a:gd name="connsiteY28" fmla="*/ 3305908 h 3385039"/>
              <a:gd name="connsiteX29" fmla="*/ 1283677 w 1811247"/>
              <a:gd name="connsiteY29" fmla="*/ 3297115 h 3385039"/>
              <a:gd name="connsiteX30" fmla="*/ 1327638 w 1811247"/>
              <a:gd name="connsiteY30" fmla="*/ 3253154 h 3385039"/>
              <a:gd name="connsiteX31" fmla="*/ 1415561 w 1811247"/>
              <a:gd name="connsiteY31" fmla="*/ 3156439 h 3385039"/>
              <a:gd name="connsiteX32" fmla="*/ 1503484 w 1811247"/>
              <a:gd name="connsiteY32" fmla="*/ 3086100 h 3385039"/>
              <a:gd name="connsiteX33" fmla="*/ 1565031 w 1811247"/>
              <a:gd name="connsiteY33" fmla="*/ 3033346 h 3385039"/>
              <a:gd name="connsiteX34" fmla="*/ 1635369 w 1811247"/>
              <a:gd name="connsiteY34" fmla="*/ 2945423 h 3385039"/>
              <a:gd name="connsiteX35" fmla="*/ 1679331 w 1811247"/>
              <a:gd name="connsiteY35" fmla="*/ 2883877 h 3385039"/>
              <a:gd name="connsiteX36" fmla="*/ 1723292 w 1811247"/>
              <a:gd name="connsiteY36" fmla="*/ 2734408 h 3385039"/>
              <a:gd name="connsiteX37" fmla="*/ 1732084 w 1811247"/>
              <a:gd name="connsiteY37" fmla="*/ 2690446 h 3385039"/>
              <a:gd name="connsiteX38" fmla="*/ 1758461 w 1811247"/>
              <a:gd name="connsiteY38" fmla="*/ 2593731 h 3385039"/>
              <a:gd name="connsiteX39" fmla="*/ 1749669 w 1811247"/>
              <a:gd name="connsiteY39" fmla="*/ 2365131 h 3385039"/>
              <a:gd name="connsiteX40" fmla="*/ 1740877 w 1811247"/>
              <a:gd name="connsiteY40" fmla="*/ 2338754 h 3385039"/>
              <a:gd name="connsiteX41" fmla="*/ 1723292 w 1811247"/>
              <a:gd name="connsiteY41" fmla="*/ 2294792 h 3385039"/>
              <a:gd name="connsiteX42" fmla="*/ 1688123 w 1811247"/>
              <a:gd name="connsiteY42" fmla="*/ 2233246 h 3385039"/>
              <a:gd name="connsiteX43" fmla="*/ 1679331 w 1811247"/>
              <a:gd name="connsiteY43" fmla="*/ 2162908 h 3385039"/>
              <a:gd name="connsiteX44" fmla="*/ 1652954 w 1811247"/>
              <a:gd name="connsiteY44" fmla="*/ 2101362 h 3385039"/>
              <a:gd name="connsiteX45" fmla="*/ 1617784 w 1811247"/>
              <a:gd name="connsiteY45" fmla="*/ 2013439 h 3385039"/>
              <a:gd name="connsiteX46" fmla="*/ 1608992 w 1811247"/>
              <a:gd name="connsiteY46" fmla="*/ 1758462 h 3385039"/>
              <a:gd name="connsiteX47" fmla="*/ 1617784 w 1811247"/>
              <a:gd name="connsiteY47" fmla="*/ 1732085 h 3385039"/>
              <a:gd name="connsiteX48" fmla="*/ 1635369 w 1811247"/>
              <a:gd name="connsiteY48" fmla="*/ 1670539 h 3385039"/>
              <a:gd name="connsiteX49" fmla="*/ 1679331 w 1811247"/>
              <a:gd name="connsiteY49" fmla="*/ 1512277 h 3385039"/>
              <a:gd name="connsiteX50" fmla="*/ 1714500 w 1811247"/>
              <a:gd name="connsiteY50" fmla="*/ 1433146 h 3385039"/>
              <a:gd name="connsiteX51" fmla="*/ 1732084 w 1811247"/>
              <a:gd name="connsiteY51" fmla="*/ 1336431 h 3385039"/>
              <a:gd name="connsiteX52" fmla="*/ 1749669 w 1811247"/>
              <a:gd name="connsiteY52" fmla="*/ 1301262 h 3385039"/>
              <a:gd name="connsiteX53" fmla="*/ 1767254 w 1811247"/>
              <a:gd name="connsiteY53" fmla="*/ 1230923 h 3385039"/>
              <a:gd name="connsiteX54" fmla="*/ 1793631 w 1811247"/>
              <a:gd name="connsiteY54" fmla="*/ 1134208 h 3385039"/>
              <a:gd name="connsiteX55" fmla="*/ 1802423 w 1811247"/>
              <a:gd name="connsiteY55" fmla="*/ 1107831 h 3385039"/>
              <a:gd name="connsiteX56" fmla="*/ 1802423 w 1811247"/>
              <a:gd name="connsiteY56" fmla="*/ 861646 h 3385039"/>
              <a:gd name="connsiteX57" fmla="*/ 1784838 w 1811247"/>
              <a:gd name="connsiteY57" fmla="*/ 817685 h 3385039"/>
              <a:gd name="connsiteX58" fmla="*/ 1696915 w 1811247"/>
              <a:gd name="connsiteY58" fmla="*/ 624254 h 3385039"/>
              <a:gd name="connsiteX59" fmla="*/ 1573823 w 1811247"/>
              <a:gd name="connsiteY59" fmla="*/ 483577 h 3385039"/>
              <a:gd name="connsiteX60" fmla="*/ 1485900 w 1811247"/>
              <a:gd name="connsiteY60" fmla="*/ 404446 h 3385039"/>
              <a:gd name="connsiteX61" fmla="*/ 1450731 w 1811247"/>
              <a:gd name="connsiteY61" fmla="*/ 360485 h 3385039"/>
              <a:gd name="connsiteX62" fmla="*/ 1406769 w 1811247"/>
              <a:gd name="connsiteY62" fmla="*/ 325315 h 3385039"/>
              <a:gd name="connsiteX63" fmla="*/ 1345223 w 1811247"/>
              <a:gd name="connsiteY63" fmla="*/ 263769 h 3385039"/>
              <a:gd name="connsiteX64" fmla="*/ 1266092 w 1811247"/>
              <a:gd name="connsiteY64" fmla="*/ 175846 h 3385039"/>
              <a:gd name="connsiteX65" fmla="*/ 1125415 w 1811247"/>
              <a:gd name="connsiteY65" fmla="*/ 70339 h 3385039"/>
              <a:gd name="connsiteX66" fmla="*/ 1090246 w 1811247"/>
              <a:gd name="connsiteY66" fmla="*/ 43962 h 3385039"/>
              <a:gd name="connsiteX67" fmla="*/ 967154 w 1811247"/>
              <a:gd name="connsiteY67" fmla="*/ 0 h 3385039"/>
              <a:gd name="connsiteX68" fmla="*/ 923192 w 1811247"/>
              <a:gd name="connsiteY68" fmla="*/ 17585 h 3385039"/>
              <a:gd name="connsiteX69" fmla="*/ 844061 w 1811247"/>
              <a:gd name="connsiteY69" fmla="*/ 79131 h 3385039"/>
              <a:gd name="connsiteX70" fmla="*/ 817684 w 1811247"/>
              <a:gd name="connsiteY70" fmla="*/ 114300 h 3385039"/>
              <a:gd name="connsiteX71" fmla="*/ 756138 w 1811247"/>
              <a:gd name="connsiteY71" fmla="*/ 175846 h 3385039"/>
              <a:gd name="connsiteX72" fmla="*/ 703384 w 1811247"/>
              <a:gd name="connsiteY72" fmla="*/ 246185 h 3385039"/>
              <a:gd name="connsiteX73" fmla="*/ 685800 w 1811247"/>
              <a:gd name="connsiteY73" fmla="*/ 298939 h 3385039"/>
              <a:gd name="connsiteX74" fmla="*/ 659423 w 1811247"/>
              <a:gd name="connsiteY74" fmla="*/ 360485 h 3385039"/>
              <a:gd name="connsiteX75" fmla="*/ 659423 w 1811247"/>
              <a:gd name="connsiteY75" fmla="*/ 589085 h 3385039"/>
              <a:gd name="connsiteX76" fmla="*/ 685800 w 1811247"/>
              <a:gd name="connsiteY76" fmla="*/ 650631 h 3385039"/>
              <a:gd name="connsiteX77" fmla="*/ 747346 w 1811247"/>
              <a:gd name="connsiteY77" fmla="*/ 729762 h 3385039"/>
              <a:gd name="connsiteX78" fmla="*/ 773723 w 1811247"/>
              <a:gd name="connsiteY78" fmla="*/ 764931 h 3385039"/>
              <a:gd name="connsiteX79" fmla="*/ 808892 w 1811247"/>
              <a:gd name="connsiteY79" fmla="*/ 817685 h 3385039"/>
              <a:gd name="connsiteX80" fmla="*/ 905607 w 1811247"/>
              <a:gd name="connsiteY80" fmla="*/ 923192 h 3385039"/>
              <a:gd name="connsiteX81" fmla="*/ 1011115 w 1811247"/>
              <a:gd name="connsiteY81" fmla="*/ 1046285 h 3385039"/>
              <a:gd name="connsiteX82" fmla="*/ 1090246 w 1811247"/>
              <a:gd name="connsiteY82" fmla="*/ 1125415 h 3385039"/>
              <a:gd name="connsiteX83" fmla="*/ 1160584 w 1811247"/>
              <a:gd name="connsiteY83" fmla="*/ 1213339 h 3385039"/>
              <a:gd name="connsiteX84" fmla="*/ 1186961 w 1811247"/>
              <a:gd name="connsiteY84" fmla="*/ 1248508 h 3385039"/>
              <a:gd name="connsiteX85" fmla="*/ 1222131 w 1811247"/>
              <a:gd name="connsiteY85" fmla="*/ 1327639 h 3385039"/>
              <a:gd name="connsiteX86" fmla="*/ 1292469 w 1811247"/>
              <a:gd name="connsiteY86" fmla="*/ 1441939 h 3385039"/>
              <a:gd name="connsiteX87" fmla="*/ 1336431 w 1811247"/>
              <a:gd name="connsiteY87" fmla="*/ 1529862 h 3385039"/>
              <a:gd name="connsiteX88" fmla="*/ 1345223 w 1811247"/>
              <a:gd name="connsiteY88" fmla="*/ 1573823 h 3385039"/>
              <a:gd name="connsiteX89" fmla="*/ 1380392 w 1811247"/>
              <a:gd name="connsiteY89" fmla="*/ 1661746 h 3385039"/>
              <a:gd name="connsiteX90" fmla="*/ 1362807 w 1811247"/>
              <a:gd name="connsiteY90" fmla="*/ 1916723 h 3385039"/>
              <a:gd name="connsiteX91" fmla="*/ 1354015 w 1811247"/>
              <a:gd name="connsiteY91" fmla="*/ 1951892 h 3385039"/>
              <a:gd name="connsiteX92" fmla="*/ 1327638 w 1811247"/>
              <a:gd name="connsiteY92" fmla="*/ 1978269 h 3385039"/>
              <a:gd name="connsiteX93" fmla="*/ 1310054 w 1811247"/>
              <a:gd name="connsiteY93" fmla="*/ 2013439 h 3385039"/>
              <a:gd name="connsiteX94" fmla="*/ 1283677 w 1811247"/>
              <a:gd name="connsiteY94" fmla="*/ 2039815 h 3385039"/>
              <a:gd name="connsiteX95" fmla="*/ 1248507 w 1811247"/>
              <a:gd name="connsiteY95" fmla="*/ 2083777 h 3385039"/>
              <a:gd name="connsiteX96" fmla="*/ 1239715 w 1811247"/>
              <a:gd name="connsiteY96" fmla="*/ 2118946 h 3385039"/>
              <a:gd name="connsiteX97" fmla="*/ 1186961 w 1811247"/>
              <a:gd name="connsiteY97" fmla="*/ 2162908 h 3385039"/>
              <a:gd name="connsiteX98" fmla="*/ 1107831 w 1811247"/>
              <a:gd name="connsiteY98" fmla="*/ 2242039 h 3385039"/>
              <a:gd name="connsiteX99" fmla="*/ 1081454 w 1811247"/>
              <a:gd name="connsiteY99" fmla="*/ 2250831 h 3385039"/>
              <a:gd name="connsiteX100" fmla="*/ 1011115 w 1811247"/>
              <a:gd name="connsiteY100" fmla="*/ 2294792 h 3385039"/>
              <a:gd name="connsiteX101" fmla="*/ 949569 w 1811247"/>
              <a:gd name="connsiteY101" fmla="*/ 2321169 h 3385039"/>
              <a:gd name="connsiteX102" fmla="*/ 914400 w 1811247"/>
              <a:gd name="connsiteY102" fmla="*/ 2347546 h 3385039"/>
              <a:gd name="connsiteX103" fmla="*/ 808892 w 1811247"/>
              <a:gd name="connsiteY103" fmla="*/ 2391508 h 338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811247" h="3385039">
                <a:moveTo>
                  <a:pt x="808892" y="2391508"/>
                </a:moveTo>
                <a:lnTo>
                  <a:pt x="808892" y="2391508"/>
                </a:lnTo>
                <a:cubicBezTo>
                  <a:pt x="782515" y="2394439"/>
                  <a:pt x="756242" y="2402066"/>
                  <a:pt x="729761" y="2400300"/>
                </a:cubicBezTo>
                <a:cubicBezTo>
                  <a:pt x="711266" y="2399067"/>
                  <a:pt x="695479" y="2384254"/>
                  <a:pt x="677007" y="2382715"/>
                </a:cubicBezTo>
                <a:lnTo>
                  <a:pt x="571500" y="2373923"/>
                </a:lnTo>
                <a:cubicBezTo>
                  <a:pt x="521677" y="2376854"/>
                  <a:pt x="471388" y="2375311"/>
                  <a:pt x="422031" y="2382715"/>
                </a:cubicBezTo>
                <a:cubicBezTo>
                  <a:pt x="411581" y="2384283"/>
                  <a:pt x="405106" y="2395574"/>
                  <a:pt x="395654" y="2400300"/>
                </a:cubicBezTo>
                <a:cubicBezTo>
                  <a:pt x="381537" y="2407358"/>
                  <a:pt x="366525" y="2412491"/>
                  <a:pt x="351692" y="2417885"/>
                </a:cubicBezTo>
                <a:cubicBezTo>
                  <a:pt x="313941" y="2431612"/>
                  <a:pt x="296115" y="2432837"/>
                  <a:pt x="263769" y="2453054"/>
                </a:cubicBezTo>
                <a:cubicBezTo>
                  <a:pt x="238896" y="2468600"/>
                  <a:pt x="212308" y="2492578"/>
                  <a:pt x="193431" y="2514600"/>
                </a:cubicBezTo>
                <a:cubicBezTo>
                  <a:pt x="169005" y="2543097"/>
                  <a:pt x="149631" y="2575984"/>
                  <a:pt x="123092" y="2602523"/>
                </a:cubicBezTo>
                <a:cubicBezTo>
                  <a:pt x="111369" y="2614246"/>
                  <a:pt x="98280" y="2624746"/>
                  <a:pt x="87923" y="2637692"/>
                </a:cubicBezTo>
                <a:cubicBezTo>
                  <a:pt x="44907" y="2691462"/>
                  <a:pt x="62563" y="2677677"/>
                  <a:pt x="35169" y="2725615"/>
                </a:cubicBezTo>
                <a:cubicBezTo>
                  <a:pt x="29926" y="2734790"/>
                  <a:pt x="23446" y="2743200"/>
                  <a:pt x="17584" y="2751992"/>
                </a:cubicBezTo>
                <a:cubicBezTo>
                  <a:pt x="11775" y="2775230"/>
                  <a:pt x="0" y="2818359"/>
                  <a:pt x="0" y="2839915"/>
                </a:cubicBezTo>
                <a:cubicBezTo>
                  <a:pt x="0" y="2875206"/>
                  <a:pt x="4128" y="2910441"/>
                  <a:pt x="8792" y="2945423"/>
                </a:cubicBezTo>
                <a:cubicBezTo>
                  <a:pt x="10017" y="2954610"/>
                  <a:pt x="13439" y="2963511"/>
                  <a:pt x="17584" y="2971800"/>
                </a:cubicBezTo>
                <a:cubicBezTo>
                  <a:pt x="22310" y="2981252"/>
                  <a:pt x="29926" y="2989002"/>
                  <a:pt x="35169" y="2998177"/>
                </a:cubicBezTo>
                <a:cubicBezTo>
                  <a:pt x="41672" y="3009557"/>
                  <a:pt x="44890" y="3022861"/>
                  <a:pt x="52754" y="3033346"/>
                </a:cubicBezTo>
                <a:cubicBezTo>
                  <a:pt x="69996" y="3056334"/>
                  <a:pt x="99665" y="3078493"/>
                  <a:pt x="123092" y="3094892"/>
                </a:cubicBezTo>
                <a:cubicBezTo>
                  <a:pt x="140406" y="3107012"/>
                  <a:pt x="159343" y="3116859"/>
                  <a:pt x="175846" y="3130062"/>
                </a:cubicBezTo>
                <a:cubicBezTo>
                  <a:pt x="228306" y="3172030"/>
                  <a:pt x="242816" y="3187832"/>
                  <a:pt x="316523" y="3217985"/>
                </a:cubicBezTo>
                <a:cubicBezTo>
                  <a:pt x="373456" y="3241276"/>
                  <a:pt x="417229" y="3244932"/>
                  <a:pt x="474784" y="3253154"/>
                </a:cubicBezTo>
                <a:cubicBezTo>
                  <a:pt x="518746" y="3267808"/>
                  <a:pt x="563029" y="3281529"/>
                  <a:pt x="606669" y="3297115"/>
                </a:cubicBezTo>
                <a:cubicBezTo>
                  <a:pt x="629772" y="3305366"/>
                  <a:pt x="731509" y="3347405"/>
                  <a:pt x="773723" y="3358662"/>
                </a:cubicBezTo>
                <a:cubicBezTo>
                  <a:pt x="856448" y="3380722"/>
                  <a:pt x="859497" y="3376850"/>
                  <a:pt x="949569" y="3385039"/>
                </a:cubicBezTo>
                <a:cubicBezTo>
                  <a:pt x="990600" y="3382108"/>
                  <a:pt x="1032134" y="3383294"/>
                  <a:pt x="1072661" y="3376246"/>
                </a:cubicBezTo>
                <a:cubicBezTo>
                  <a:pt x="1100163" y="3371463"/>
                  <a:pt x="1184681" y="3337820"/>
                  <a:pt x="1213338" y="3323492"/>
                </a:cubicBezTo>
                <a:cubicBezTo>
                  <a:pt x="1222789" y="3318766"/>
                  <a:pt x="1229821" y="3309618"/>
                  <a:pt x="1239715" y="3305908"/>
                </a:cubicBezTo>
                <a:cubicBezTo>
                  <a:pt x="1253708" y="3300661"/>
                  <a:pt x="1269023" y="3300046"/>
                  <a:pt x="1283677" y="3297115"/>
                </a:cubicBezTo>
                <a:cubicBezTo>
                  <a:pt x="1298331" y="3282461"/>
                  <a:pt x="1313698" y="3268488"/>
                  <a:pt x="1327638" y="3253154"/>
                </a:cubicBezTo>
                <a:cubicBezTo>
                  <a:pt x="1371430" y="3204983"/>
                  <a:pt x="1367579" y="3198023"/>
                  <a:pt x="1415561" y="3156439"/>
                </a:cubicBezTo>
                <a:cubicBezTo>
                  <a:pt x="1443924" y="3131858"/>
                  <a:pt x="1476945" y="3112639"/>
                  <a:pt x="1503484" y="3086100"/>
                </a:cubicBezTo>
                <a:cubicBezTo>
                  <a:pt x="1540223" y="3049361"/>
                  <a:pt x="1519914" y="3067183"/>
                  <a:pt x="1565031" y="3033346"/>
                </a:cubicBezTo>
                <a:cubicBezTo>
                  <a:pt x="1608482" y="2968167"/>
                  <a:pt x="1547920" y="3056721"/>
                  <a:pt x="1635369" y="2945423"/>
                </a:cubicBezTo>
                <a:cubicBezTo>
                  <a:pt x="1650945" y="2925599"/>
                  <a:pt x="1665796" y="2905147"/>
                  <a:pt x="1679331" y="2883877"/>
                </a:cubicBezTo>
                <a:cubicBezTo>
                  <a:pt x="1708394" y="2838207"/>
                  <a:pt x="1712829" y="2786725"/>
                  <a:pt x="1723292" y="2734408"/>
                </a:cubicBezTo>
                <a:cubicBezTo>
                  <a:pt x="1726223" y="2719754"/>
                  <a:pt x="1727358" y="2704623"/>
                  <a:pt x="1732084" y="2690446"/>
                </a:cubicBezTo>
                <a:cubicBezTo>
                  <a:pt x="1754395" y="2623515"/>
                  <a:pt x="1746034" y="2655868"/>
                  <a:pt x="1758461" y="2593731"/>
                </a:cubicBezTo>
                <a:cubicBezTo>
                  <a:pt x="1755530" y="2517531"/>
                  <a:pt x="1754915" y="2441207"/>
                  <a:pt x="1749669" y="2365131"/>
                </a:cubicBezTo>
                <a:cubicBezTo>
                  <a:pt x="1749031" y="2355885"/>
                  <a:pt x="1744131" y="2347432"/>
                  <a:pt x="1740877" y="2338754"/>
                </a:cubicBezTo>
                <a:cubicBezTo>
                  <a:pt x="1735335" y="2323976"/>
                  <a:pt x="1730350" y="2308909"/>
                  <a:pt x="1723292" y="2294792"/>
                </a:cubicBezTo>
                <a:cubicBezTo>
                  <a:pt x="1712725" y="2273658"/>
                  <a:pt x="1699846" y="2253761"/>
                  <a:pt x="1688123" y="2233246"/>
                </a:cubicBezTo>
                <a:cubicBezTo>
                  <a:pt x="1685192" y="2209800"/>
                  <a:pt x="1683558" y="2186155"/>
                  <a:pt x="1679331" y="2162908"/>
                </a:cubicBezTo>
                <a:cubicBezTo>
                  <a:pt x="1674615" y="2136970"/>
                  <a:pt x="1663056" y="2126616"/>
                  <a:pt x="1652954" y="2101362"/>
                </a:cubicBezTo>
                <a:cubicBezTo>
                  <a:pt x="1609501" y="1992728"/>
                  <a:pt x="1659020" y="2095908"/>
                  <a:pt x="1617784" y="2013439"/>
                </a:cubicBezTo>
                <a:cubicBezTo>
                  <a:pt x="1598044" y="1875250"/>
                  <a:pt x="1593112" y="1901385"/>
                  <a:pt x="1608992" y="1758462"/>
                </a:cubicBezTo>
                <a:cubicBezTo>
                  <a:pt x="1610015" y="1749251"/>
                  <a:pt x="1615121" y="1740962"/>
                  <a:pt x="1617784" y="1732085"/>
                </a:cubicBezTo>
                <a:cubicBezTo>
                  <a:pt x="1623915" y="1711649"/>
                  <a:pt x="1629755" y="1691124"/>
                  <a:pt x="1635369" y="1670539"/>
                </a:cubicBezTo>
                <a:cubicBezTo>
                  <a:pt x="1648532" y="1622275"/>
                  <a:pt x="1661952" y="1547036"/>
                  <a:pt x="1679331" y="1512277"/>
                </a:cubicBezTo>
                <a:cubicBezTo>
                  <a:pt x="1703973" y="1462991"/>
                  <a:pt x="1692047" y="1489277"/>
                  <a:pt x="1714500" y="1433146"/>
                </a:cubicBezTo>
                <a:cubicBezTo>
                  <a:pt x="1720361" y="1400908"/>
                  <a:pt x="1723641" y="1368091"/>
                  <a:pt x="1732084" y="1336431"/>
                </a:cubicBezTo>
                <a:cubicBezTo>
                  <a:pt x="1735461" y="1323767"/>
                  <a:pt x="1745524" y="1313696"/>
                  <a:pt x="1749669" y="1301262"/>
                </a:cubicBezTo>
                <a:cubicBezTo>
                  <a:pt x="1757312" y="1278334"/>
                  <a:pt x="1761820" y="1254472"/>
                  <a:pt x="1767254" y="1230923"/>
                </a:cubicBezTo>
                <a:cubicBezTo>
                  <a:pt x="1785897" y="1150138"/>
                  <a:pt x="1763611" y="1224269"/>
                  <a:pt x="1793631" y="1134208"/>
                </a:cubicBezTo>
                <a:lnTo>
                  <a:pt x="1802423" y="1107831"/>
                </a:lnTo>
                <a:cubicBezTo>
                  <a:pt x="1807370" y="1018785"/>
                  <a:pt x="1819526" y="947163"/>
                  <a:pt x="1802423" y="861646"/>
                </a:cubicBezTo>
                <a:cubicBezTo>
                  <a:pt x="1799328" y="846170"/>
                  <a:pt x="1790146" y="832548"/>
                  <a:pt x="1784838" y="817685"/>
                </a:cubicBezTo>
                <a:cubicBezTo>
                  <a:pt x="1751804" y="725191"/>
                  <a:pt x="1760706" y="719941"/>
                  <a:pt x="1696915" y="624254"/>
                </a:cubicBezTo>
                <a:cubicBezTo>
                  <a:pt x="1667249" y="579756"/>
                  <a:pt x="1616099" y="523035"/>
                  <a:pt x="1573823" y="483577"/>
                </a:cubicBezTo>
                <a:cubicBezTo>
                  <a:pt x="1544998" y="456673"/>
                  <a:pt x="1513781" y="432327"/>
                  <a:pt x="1485900" y="404446"/>
                </a:cubicBezTo>
                <a:cubicBezTo>
                  <a:pt x="1472631" y="391177"/>
                  <a:pt x="1464000" y="373754"/>
                  <a:pt x="1450731" y="360485"/>
                </a:cubicBezTo>
                <a:cubicBezTo>
                  <a:pt x="1437461" y="347215"/>
                  <a:pt x="1420603" y="337996"/>
                  <a:pt x="1406769" y="325315"/>
                </a:cubicBezTo>
                <a:cubicBezTo>
                  <a:pt x="1385382" y="305710"/>
                  <a:pt x="1364828" y="285156"/>
                  <a:pt x="1345223" y="263769"/>
                </a:cubicBezTo>
                <a:cubicBezTo>
                  <a:pt x="1289640" y="203133"/>
                  <a:pt x="1331570" y="233621"/>
                  <a:pt x="1266092" y="175846"/>
                </a:cubicBezTo>
                <a:cubicBezTo>
                  <a:pt x="1043385" y="-20660"/>
                  <a:pt x="1232202" y="137081"/>
                  <a:pt x="1125415" y="70339"/>
                </a:cubicBezTo>
                <a:cubicBezTo>
                  <a:pt x="1112989" y="62573"/>
                  <a:pt x="1103353" y="50515"/>
                  <a:pt x="1090246" y="43962"/>
                </a:cubicBezTo>
                <a:cubicBezTo>
                  <a:pt x="1030758" y="14217"/>
                  <a:pt x="1017766" y="12653"/>
                  <a:pt x="967154" y="0"/>
                </a:cubicBezTo>
                <a:cubicBezTo>
                  <a:pt x="952500" y="5862"/>
                  <a:pt x="936122" y="8534"/>
                  <a:pt x="923192" y="17585"/>
                </a:cubicBezTo>
                <a:cubicBezTo>
                  <a:pt x="790118" y="110736"/>
                  <a:pt x="948266" y="27028"/>
                  <a:pt x="844061" y="79131"/>
                </a:cubicBezTo>
                <a:cubicBezTo>
                  <a:pt x="835269" y="90854"/>
                  <a:pt x="827541" y="103457"/>
                  <a:pt x="817684" y="114300"/>
                </a:cubicBezTo>
                <a:cubicBezTo>
                  <a:pt x="798168" y="135768"/>
                  <a:pt x="774262" y="153190"/>
                  <a:pt x="756138" y="175846"/>
                </a:cubicBezTo>
                <a:cubicBezTo>
                  <a:pt x="714368" y="228060"/>
                  <a:pt x="731379" y="204194"/>
                  <a:pt x="703384" y="246185"/>
                </a:cubicBezTo>
                <a:cubicBezTo>
                  <a:pt x="697523" y="263770"/>
                  <a:pt x="694090" y="282360"/>
                  <a:pt x="685800" y="298939"/>
                </a:cubicBezTo>
                <a:cubicBezTo>
                  <a:pt x="664070" y="342397"/>
                  <a:pt x="672360" y="321674"/>
                  <a:pt x="659423" y="360485"/>
                </a:cubicBezTo>
                <a:cubicBezTo>
                  <a:pt x="647147" y="470969"/>
                  <a:pt x="645259" y="447443"/>
                  <a:pt x="659423" y="589085"/>
                </a:cubicBezTo>
                <a:cubicBezTo>
                  <a:pt x="660778" y="602631"/>
                  <a:pt x="680450" y="642903"/>
                  <a:pt x="685800" y="650631"/>
                </a:cubicBezTo>
                <a:cubicBezTo>
                  <a:pt x="704821" y="678105"/>
                  <a:pt x="726972" y="703276"/>
                  <a:pt x="747346" y="729762"/>
                </a:cubicBezTo>
                <a:cubicBezTo>
                  <a:pt x="756281" y="741377"/>
                  <a:pt x="773723" y="764931"/>
                  <a:pt x="773723" y="764931"/>
                </a:cubicBezTo>
                <a:cubicBezTo>
                  <a:pt x="789174" y="811285"/>
                  <a:pt x="772303" y="773779"/>
                  <a:pt x="808892" y="817685"/>
                </a:cubicBezTo>
                <a:cubicBezTo>
                  <a:pt x="941182" y="976432"/>
                  <a:pt x="816627" y="846923"/>
                  <a:pt x="905607" y="923192"/>
                </a:cubicBezTo>
                <a:cubicBezTo>
                  <a:pt x="941397" y="953869"/>
                  <a:pt x="991247" y="1024210"/>
                  <a:pt x="1011115" y="1046285"/>
                </a:cubicBezTo>
                <a:cubicBezTo>
                  <a:pt x="1036069" y="1074012"/>
                  <a:pt x="1065970" y="1097093"/>
                  <a:pt x="1090246" y="1125415"/>
                </a:cubicBezTo>
                <a:cubicBezTo>
                  <a:pt x="1185588" y="1236648"/>
                  <a:pt x="1114047" y="1148186"/>
                  <a:pt x="1160584" y="1213339"/>
                </a:cubicBezTo>
                <a:cubicBezTo>
                  <a:pt x="1169101" y="1225263"/>
                  <a:pt x="1179844" y="1235698"/>
                  <a:pt x="1186961" y="1248508"/>
                </a:cubicBezTo>
                <a:cubicBezTo>
                  <a:pt x="1253109" y="1367572"/>
                  <a:pt x="1161200" y="1226088"/>
                  <a:pt x="1222131" y="1327639"/>
                </a:cubicBezTo>
                <a:cubicBezTo>
                  <a:pt x="1281100" y="1425920"/>
                  <a:pt x="1234859" y="1333121"/>
                  <a:pt x="1292469" y="1441939"/>
                </a:cubicBezTo>
                <a:cubicBezTo>
                  <a:pt x="1307800" y="1470898"/>
                  <a:pt x="1336431" y="1529862"/>
                  <a:pt x="1336431" y="1529862"/>
                </a:cubicBezTo>
                <a:cubicBezTo>
                  <a:pt x="1339362" y="1544516"/>
                  <a:pt x="1340116" y="1559779"/>
                  <a:pt x="1345223" y="1573823"/>
                </a:cubicBezTo>
                <a:cubicBezTo>
                  <a:pt x="1396071" y="1713656"/>
                  <a:pt x="1355113" y="1560625"/>
                  <a:pt x="1380392" y="1661746"/>
                </a:cubicBezTo>
                <a:cubicBezTo>
                  <a:pt x="1374530" y="1746738"/>
                  <a:pt x="1370520" y="1831879"/>
                  <a:pt x="1362807" y="1916723"/>
                </a:cubicBezTo>
                <a:cubicBezTo>
                  <a:pt x="1361713" y="1928757"/>
                  <a:pt x="1360010" y="1941400"/>
                  <a:pt x="1354015" y="1951892"/>
                </a:cubicBezTo>
                <a:cubicBezTo>
                  <a:pt x="1347846" y="1962688"/>
                  <a:pt x="1336430" y="1969477"/>
                  <a:pt x="1327638" y="1978269"/>
                </a:cubicBezTo>
                <a:cubicBezTo>
                  <a:pt x="1321777" y="1989992"/>
                  <a:pt x="1317672" y="2002773"/>
                  <a:pt x="1310054" y="2013439"/>
                </a:cubicBezTo>
                <a:cubicBezTo>
                  <a:pt x="1302827" y="2023557"/>
                  <a:pt x="1291865" y="2030458"/>
                  <a:pt x="1283677" y="2039815"/>
                </a:cubicBezTo>
                <a:cubicBezTo>
                  <a:pt x="1271319" y="2053938"/>
                  <a:pt x="1260230" y="2069123"/>
                  <a:pt x="1248507" y="2083777"/>
                </a:cubicBezTo>
                <a:cubicBezTo>
                  <a:pt x="1245576" y="2095500"/>
                  <a:pt x="1245710" y="2108454"/>
                  <a:pt x="1239715" y="2118946"/>
                </a:cubicBezTo>
                <a:cubicBezTo>
                  <a:pt x="1223367" y="2147555"/>
                  <a:pt x="1208811" y="2142879"/>
                  <a:pt x="1186961" y="2162908"/>
                </a:cubicBezTo>
                <a:cubicBezTo>
                  <a:pt x="1159463" y="2188114"/>
                  <a:pt x="1143219" y="2230243"/>
                  <a:pt x="1107831" y="2242039"/>
                </a:cubicBezTo>
                <a:cubicBezTo>
                  <a:pt x="1099039" y="2244970"/>
                  <a:pt x="1089590" y="2246393"/>
                  <a:pt x="1081454" y="2250831"/>
                </a:cubicBezTo>
                <a:cubicBezTo>
                  <a:pt x="1057181" y="2264070"/>
                  <a:pt x="1037345" y="2286048"/>
                  <a:pt x="1011115" y="2294792"/>
                </a:cubicBezTo>
                <a:cubicBezTo>
                  <a:pt x="985477" y="2303339"/>
                  <a:pt x="974399" y="2305650"/>
                  <a:pt x="949569" y="2321169"/>
                </a:cubicBezTo>
                <a:cubicBezTo>
                  <a:pt x="937143" y="2328935"/>
                  <a:pt x="914400" y="2347546"/>
                  <a:pt x="914400" y="2347546"/>
                </a:cubicBezTo>
                <a:lnTo>
                  <a:pt x="808892" y="239150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Data structure   .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998177" y="263769"/>
            <a:ext cx="2347546" cy="31652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station details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839915" y="3534508"/>
            <a:ext cx="3437793" cy="32531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17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79" r="63607"/>
          <a:stretch/>
        </p:blipFill>
        <p:spPr>
          <a:xfrm>
            <a:off x="5171036" y="35168"/>
            <a:ext cx="6805811" cy="68228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1"/>
            <a:ext cx="10181492" cy="2549768"/>
          </a:xfrm>
        </p:spPr>
        <p:txBody>
          <a:bodyPr>
            <a:normAutofit/>
          </a:bodyPr>
          <a:lstStyle/>
          <a:p>
            <a:r>
              <a:rPr lang="en-US" dirty="0" smtClean="0"/>
              <a:t>DB layout</a:t>
            </a:r>
            <a:br>
              <a:rPr lang="en-US" dirty="0" smtClean="0"/>
            </a:br>
            <a:r>
              <a:rPr lang="en-US" dirty="0" smtClean="0"/>
              <a:t>Reporting </a:t>
            </a:r>
            <a:br>
              <a:rPr lang="en-US" dirty="0" smtClean="0"/>
            </a:br>
            <a:r>
              <a:rPr lang="en-US" dirty="0" smtClean="0"/>
              <a:t>corner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74786" y="2570112"/>
            <a:ext cx="4607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yellow: pre-filled tables, giving the structure and </a:t>
            </a:r>
            <a:r>
              <a:rPr lang="en-US" dirty="0"/>
              <a:t>some options</a:t>
            </a:r>
            <a:endParaRPr lang="en-US" dirty="0" smtClean="0"/>
          </a:p>
          <a:p>
            <a:r>
              <a:rPr lang="en-US" dirty="0" smtClean="0"/>
              <a:t>In white: tables that are filled each time to actually write the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7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reporting in Carpenter?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Profit from all the data already in the DB</a:t>
            </a:r>
          </a:p>
          <a:p>
            <a:r>
              <a:rPr lang="en-US" dirty="0" smtClean="0"/>
              <a:t>Standardize outputs</a:t>
            </a:r>
          </a:p>
          <a:p>
            <a:r>
              <a:rPr lang="en-US" dirty="0" smtClean="0"/>
              <a:t>Get the reports done faster!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Getting the reports in Carpenter is a large effort though, because we need to try to accommodate all possible options in a more or less predefined format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9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79" r="63607"/>
          <a:stretch/>
        </p:blipFill>
        <p:spPr>
          <a:xfrm>
            <a:off x="5171036" y="35168"/>
            <a:ext cx="6805811" cy="68228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1"/>
            <a:ext cx="10181492" cy="2549768"/>
          </a:xfrm>
        </p:spPr>
        <p:txBody>
          <a:bodyPr>
            <a:normAutofit/>
          </a:bodyPr>
          <a:lstStyle/>
          <a:p>
            <a:r>
              <a:rPr lang="en-US" dirty="0" smtClean="0"/>
              <a:t>DB layout</a:t>
            </a:r>
            <a:br>
              <a:rPr lang="en-US" dirty="0" smtClean="0"/>
            </a:br>
            <a:r>
              <a:rPr lang="en-US" dirty="0" smtClean="0"/>
              <a:t>Reporting </a:t>
            </a:r>
            <a:br>
              <a:rPr lang="en-US" dirty="0" smtClean="0"/>
            </a:br>
            <a:r>
              <a:rPr lang="en-US" dirty="0" smtClean="0"/>
              <a:t>corner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667505" y="931985"/>
            <a:ext cx="3719146" cy="285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Structure: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Part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Part</a:t>
            </a:r>
          </a:p>
          <a:p>
            <a:pPr lvl="1" algn="ctr"/>
            <a:r>
              <a:rPr lang="en-US" dirty="0" smtClean="0"/>
              <a:t>2.1 Chapter</a:t>
            </a:r>
          </a:p>
          <a:p>
            <a:pPr lvl="1" algn="ctr"/>
            <a:r>
              <a:rPr lang="en-US" dirty="0" smtClean="0"/>
              <a:t>2.2 Chapter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5257800" y="3648808"/>
            <a:ext cx="3316141" cy="1283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Links between chapters and test plan activities (to retrieve information)</a:t>
            </a:r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4967654" y="5783880"/>
            <a:ext cx="3316141" cy="8968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Keyword list</a:t>
            </a:r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5298085" y="57880"/>
            <a:ext cx="3316141" cy="8968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Status options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8893166" y="3464169"/>
            <a:ext cx="3316141" cy="8968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of input field (text, image, table, plot)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74786" y="2570112"/>
            <a:ext cx="4607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yellow: pre-filled tables, giving the structure and </a:t>
            </a:r>
            <a:r>
              <a:rPr lang="en-US" dirty="0"/>
              <a:t>some options</a:t>
            </a:r>
            <a:endParaRPr lang="en-US" dirty="0" smtClean="0"/>
          </a:p>
          <a:p>
            <a:r>
              <a:rPr lang="en-US" dirty="0" smtClean="0"/>
              <a:t>In white: tables that are filled each time to actually write the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79" r="63607"/>
          <a:stretch/>
        </p:blipFill>
        <p:spPr>
          <a:xfrm>
            <a:off x="5171036" y="35168"/>
            <a:ext cx="6805811" cy="68228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1"/>
            <a:ext cx="10181492" cy="2549768"/>
          </a:xfrm>
        </p:spPr>
        <p:txBody>
          <a:bodyPr>
            <a:normAutofit/>
          </a:bodyPr>
          <a:lstStyle/>
          <a:p>
            <a:r>
              <a:rPr lang="en-US" dirty="0" smtClean="0"/>
              <a:t>DB layout</a:t>
            </a:r>
            <a:br>
              <a:rPr lang="en-US" dirty="0" smtClean="0"/>
            </a:br>
            <a:r>
              <a:rPr lang="en-US" dirty="0" smtClean="0"/>
              <a:t>Reporting </a:t>
            </a:r>
            <a:br>
              <a:rPr lang="en-US" dirty="0" smtClean="0"/>
            </a:br>
            <a:r>
              <a:rPr lang="en-US" dirty="0" smtClean="0"/>
              <a:t>corner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74786" y="2570112"/>
            <a:ext cx="46071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yellow: pre-filled tables, giving the structure and </a:t>
            </a:r>
            <a:r>
              <a:rPr lang="en-US" dirty="0"/>
              <a:t>some options</a:t>
            </a:r>
            <a:endParaRPr lang="en-US" dirty="0" smtClean="0"/>
          </a:p>
          <a:p>
            <a:r>
              <a:rPr lang="en-US" dirty="0" smtClean="0"/>
              <a:t>In white: tables that are filled each time to actually write the report</a:t>
            </a:r>
          </a:p>
          <a:p>
            <a:endParaRPr lang="en-US" dirty="0"/>
          </a:p>
          <a:p>
            <a:r>
              <a:rPr lang="en-US" dirty="0" smtClean="0"/>
              <a:t>This means there are only 4 tables to fill: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Main header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Co-authors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Paragraphs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Keywords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110154" y="712177"/>
            <a:ext cx="6638192" cy="36943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978269" y="2435085"/>
            <a:ext cx="7359162" cy="22424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16723" y="4967654"/>
            <a:ext cx="6717323" cy="1877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802423" y="5222631"/>
            <a:ext cx="6831623" cy="9935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04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strategy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7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to have many types of report</a:t>
            </a:r>
          </a:p>
          <a:p>
            <a:r>
              <a:rPr lang="en-US" dirty="0" smtClean="0"/>
              <a:t>Predefined structure (Parts, Chapters)</a:t>
            </a:r>
          </a:p>
          <a:p>
            <a:r>
              <a:rPr lang="en-US" dirty="0" smtClean="0"/>
              <a:t>Data should be retrievable from DB in form of tables and plots</a:t>
            </a:r>
          </a:p>
          <a:p>
            <a:r>
              <a:rPr lang="en-US" dirty="0" smtClean="0"/>
              <a:t>User can add text and images</a:t>
            </a:r>
          </a:p>
          <a:p>
            <a:r>
              <a:rPr lang="en-US" dirty="0" smtClean="0"/>
              <a:t>“Locking” mechanism to avoid having out-of-date report</a:t>
            </a:r>
          </a:p>
          <a:p>
            <a:r>
              <a:rPr lang="en-US" dirty="0" smtClean="0"/>
              <a:t>“Template” mechanism to re-use old reports</a:t>
            </a:r>
          </a:p>
          <a:p>
            <a:r>
              <a:rPr lang="en-US" dirty="0" smtClean="0"/>
              <a:t>“Keywords” to find old tests after several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72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 type: indicates what parts and chapters to load for this report type. Currently used to export data to TE-CRG</a:t>
            </a:r>
          </a:p>
          <a:p>
            <a:r>
              <a:rPr lang="en-US" dirty="0" smtClean="0"/>
              <a:t>Part: first division of the report. Example: Introduction, Electrical tests,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Chapter: second division of the report. One part may have more than one chapter. Example: HV test, RRR, splice measurements (all in Electrical tests)</a:t>
            </a:r>
          </a:p>
          <a:p>
            <a:r>
              <a:rPr lang="en-US" dirty="0" smtClean="0"/>
              <a:t>Paragraph: here the user can fill out the report. Linked to the chapter; each chapter may have more than one paragraph. The paragraph can be: </a:t>
            </a:r>
            <a:r>
              <a:rPr lang="en-US" dirty="0"/>
              <a:t>text, image , </a:t>
            </a:r>
            <a:r>
              <a:rPr lang="en-US" dirty="0" smtClean="0"/>
              <a:t>table, plot</a:t>
            </a:r>
            <a:r>
              <a:rPr lang="en-US" dirty="0" smtClean="0">
                <a:sym typeface="Wingdings" panose="05000000000000000000" pitchFamily="2" charset="2"/>
              </a:rPr>
              <a:t> post-processing required in ¾ 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57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099038" y="5291533"/>
            <a:ext cx="198706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086101" y="682149"/>
            <a:ext cx="282233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057399" y="2661325"/>
            <a:ext cx="7578970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057399" y="3073866"/>
            <a:ext cx="5073163" cy="92742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57398" y="4505563"/>
            <a:ext cx="8792309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057397" y="4922201"/>
            <a:ext cx="8792309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99038" y="1825625"/>
            <a:ext cx="313006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9861" y="2224524"/>
            <a:ext cx="200464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9861" y="4136231"/>
            <a:ext cx="446649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“full report”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Electrical tests [Part]</a:t>
            </a:r>
          </a:p>
          <a:p>
            <a:pPr lvl="1"/>
            <a:r>
              <a:rPr lang="en-US" dirty="0" smtClean="0"/>
              <a:t>RRR [Chapter]</a:t>
            </a:r>
          </a:p>
          <a:p>
            <a:pPr lvl="2"/>
            <a:r>
              <a:rPr lang="en-US" dirty="0" smtClean="0"/>
              <a:t>The RRR was measured during warm up in all the coils… [paragraph, text]</a:t>
            </a:r>
          </a:p>
          <a:p>
            <a:pPr lvl="2"/>
            <a:r>
              <a:rPr lang="en-US" dirty="0" smtClean="0"/>
              <a:t>                                                        [paragraph, table]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Electrical insulation tests [Chapter]</a:t>
            </a:r>
          </a:p>
          <a:p>
            <a:pPr lvl="2"/>
            <a:r>
              <a:rPr lang="en-GB" dirty="0"/>
              <a:t>The electrical insulation tests performed on the magnet </a:t>
            </a:r>
            <a:r>
              <a:rPr lang="en-GB" dirty="0" smtClean="0"/>
              <a:t>passed </a:t>
            </a:r>
            <a:r>
              <a:rPr lang="en-GB" dirty="0"/>
              <a:t>OK</a:t>
            </a:r>
            <a:r>
              <a:rPr lang="en-GB" dirty="0" smtClean="0"/>
              <a:t>. [paragraph, text]</a:t>
            </a:r>
          </a:p>
          <a:p>
            <a:pPr lvl="2"/>
            <a:r>
              <a:rPr lang="en-US" dirty="0" smtClean="0"/>
              <a:t>The tests performed on the test station failed for some reason [paragraph, text]</a:t>
            </a:r>
          </a:p>
          <a:p>
            <a:r>
              <a:rPr lang="en-US" dirty="0" smtClean="0"/>
              <a:t>[other parts]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308" y="2991503"/>
            <a:ext cx="3057952" cy="10097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10954" y="580292"/>
            <a:ext cx="185775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Predefined values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510953" y="980125"/>
            <a:ext cx="1857753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User input 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00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8287" y="3507085"/>
            <a:ext cx="10556718" cy="313932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[par. table]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b="22769"/>
          <a:stretch/>
        </p:blipFill>
        <p:spPr>
          <a:xfrm>
            <a:off x="2384633" y="3651104"/>
            <a:ext cx="9429254" cy="28512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086101" y="682149"/>
            <a:ext cx="282233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057398" y="2661325"/>
            <a:ext cx="8682319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99037" y="1825625"/>
            <a:ext cx="464233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9861" y="2224524"/>
            <a:ext cx="5046785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20542" y="3037642"/>
            <a:ext cx="522849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“HV report”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510954" y="580292"/>
            <a:ext cx="185775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Predefined values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510953" y="980125"/>
            <a:ext cx="1857753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User input fields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Electrical insulation tests [Part]</a:t>
            </a:r>
          </a:p>
          <a:p>
            <a:pPr lvl="1"/>
            <a:r>
              <a:rPr lang="en-US" dirty="0" smtClean="0"/>
              <a:t>Electrical insulation test setup [Chapter]</a:t>
            </a:r>
          </a:p>
          <a:p>
            <a:pPr lvl="2"/>
            <a:r>
              <a:rPr lang="en-US" dirty="0" smtClean="0"/>
              <a:t>We used the Megger device connected directly to the magnet connectors [par. text]</a:t>
            </a:r>
          </a:p>
          <a:p>
            <a:pPr lvl="1"/>
            <a:r>
              <a:rPr lang="en-US" dirty="0" smtClean="0"/>
              <a:t>Electrical insulation tests results [Chapter]</a:t>
            </a:r>
          </a:p>
        </p:txBody>
      </p:sp>
    </p:spTree>
    <p:extLst>
      <p:ext uri="{BB962C8B-B14F-4D97-AF65-F5344CB8AC3E}">
        <p14:creationId xmlns:p14="http://schemas.microsoft.com/office/powerpoint/2010/main" val="212120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deal with tables, plots and images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Tables and plots: they should be “programmed” in text, which is then parsed by the website. </a:t>
            </a:r>
          </a:p>
          <a:p>
            <a:pPr lvl="1"/>
            <a:r>
              <a:rPr lang="en-US" dirty="0" smtClean="0"/>
              <a:t>It will be very hard the first time, but afterwards we reuse the tables and plots and we will get the data formatted in the same way</a:t>
            </a:r>
          </a:p>
          <a:p>
            <a:r>
              <a:rPr lang="en-US" dirty="0" smtClean="0"/>
              <a:t>Images: uploaded to a </a:t>
            </a:r>
            <a:r>
              <a:rPr lang="en-US" dirty="0" smtClean="0"/>
              <a:t>server or to the DB</a:t>
            </a:r>
            <a:endParaRPr lang="en-US" dirty="0" smtClean="0"/>
          </a:p>
          <a:p>
            <a:pPr lvl="1"/>
            <a:r>
              <a:rPr lang="en-US" dirty="0" smtClean="0"/>
              <a:t>“Cleanest” solution would be to upload to DB, but unclear if it’s easy or if there are limitations</a:t>
            </a:r>
          </a:p>
          <a:p>
            <a:pPr lvl="1"/>
            <a:r>
              <a:rPr lang="en-US" dirty="0" smtClean="0"/>
              <a:t>Since </a:t>
            </a:r>
            <a:r>
              <a:rPr lang="en-US" dirty="0" smtClean="0"/>
              <a:t>we want to store all reports in EDMS, it should be relatively easy to store the images in EDMS as well</a:t>
            </a:r>
          </a:p>
          <a:p>
            <a:pPr lvl="1"/>
            <a:r>
              <a:rPr lang="en-US" dirty="0" smtClean="0"/>
              <a:t>If not, we can store them in the website server (not the preferred option)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56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Locking the test plan and/or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want to avoid having outdated reports</a:t>
            </a:r>
          </a:p>
          <a:p>
            <a:pPr lvl="1"/>
            <a:r>
              <a:rPr lang="en-US" dirty="0" smtClean="0"/>
              <a:t>This could happen if the test plan results are edited after the report is issued</a:t>
            </a:r>
          </a:p>
          <a:p>
            <a:r>
              <a:rPr lang="en-US" dirty="0" smtClean="0"/>
              <a:t>To avoid this, we implement the “report status” as a lock to edit the test plan, test report or both.</a:t>
            </a:r>
          </a:p>
          <a:p>
            <a:r>
              <a:rPr lang="en-US" dirty="0" smtClean="0"/>
              <a:t>We plan to have many different status to provide multiple options. Some possible examples:</a:t>
            </a:r>
          </a:p>
          <a:p>
            <a:pPr lvl="1"/>
            <a:r>
              <a:rPr lang="en-US" dirty="0" smtClean="0"/>
              <a:t>Unlocked = all free to update as usual</a:t>
            </a:r>
          </a:p>
          <a:p>
            <a:pPr lvl="1"/>
            <a:r>
              <a:rPr lang="en-US" dirty="0" smtClean="0"/>
              <a:t>Report preview = test plan free, report locked (useful to do preliminary reports during operation)</a:t>
            </a:r>
          </a:p>
          <a:p>
            <a:pPr lvl="1"/>
            <a:r>
              <a:rPr lang="en-US" dirty="0" smtClean="0"/>
              <a:t>In work = test plan locked, report can be edited (you don’t want the results to change while writing the report)</a:t>
            </a:r>
          </a:p>
          <a:p>
            <a:pPr lvl="1"/>
            <a:r>
              <a:rPr lang="en-US" dirty="0" smtClean="0"/>
              <a:t>Released = all locked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17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1030</Words>
  <Application>Microsoft Office PowerPoint</Application>
  <PresentationFormat>Widescreen</PresentationFormat>
  <Paragraphs>129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Carpenter reporting</vt:lpstr>
      <vt:lpstr>Why reporting in Carpenter?</vt:lpstr>
      <vt:lpstr>Report strategy</vt:lpstr>
      <vt:lpstr>Concept</vt:lpstr>
      <vt:lpstr>Reporting structure</vt:lpstr>
      <vt:lpstr>Example: “full report”</vt:lpstr>
      <vt:lpstr>Example: “HV report”</vt:lpstr>
      <vt:lpstr>How to deal with tables, plots and images</vt:lpstr>
      <vt:lpstr>Locking the test plan and/or report</vt:lpstr>
      <vt:lpstr>Templates (a.k.a. “Recipes” in Carpenter)</vt:lpstr>
      <vt:lpstr>Keywords</vt:lpstr>
      <vt:lpstr>Implementation ideas</vt:lpstr>
      <vt:lpstr>PowerPoint Presentation</vt:lpstr>
      <vt:lpstr>Discussion</vt:lpstr>
      <vt:lpstr>Some questions we have for you</vt:lpstr>
      <vt:lpstr>DB layout images</vt:lpstr>
      <vt:lpstr>DB layout</vt:lpstr>
      <vt:lpstr>DB layout</vt:lpstr>
      <vt:lpstr>DB layout Reporting  corner</vt:lpstr>
      <vt:lpstr>DB layout Reporting  corner</vt:lpstr>
      <vt:lpstr>DB layout Reporting  corner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Carpenter reporting</dc:title>
  <dc:creator>Franco Julio Mangiarotti</dc:creator>
  <cp:lastModifiedBy>Franco Julio Mangiarotti</cp:lastModifiedBy>
  <cp:revision>99</cp:revision>
  <dcterms:created xsi:type="dcterms:W3CDTF">2021-01-29T22:30:19Z</dcterms:created>
  <dcterms:modified xsi:type="dcterms:W3CDTF">2021-02-04T10:56:02Z</dcterms:modified>
</cp:coreProperties>
</file>