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4"/>
  </p:notesMasterIdLst>
  <p:handoutMasterIdLst>
    <p:handoutMasterId r:id="rId5"/>
  </p:handoutMasterIdLst>
  <p:sldIdLst>
    <p:sldId id="273" r:id="rId2"/>
    <p:sldId id="274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35" autoAdjust="0"/>
    <p:restoredTop sz="94660"/>
  </p:normalViewPr>
  <p:slideViewPr>
    <p:cSldViewPr>
      <p:cViewPr varScale="1">
        <p:scale>
          <a:sx n="69" d="100"/>
          <a:sy n="69" d="100"/>
        </p:scale>
        <p:origin x="1212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38"/>
    </p:cViewPr>
  </p:sorterViewPr>
  <p:notesViewPr>
    <p:cSldViewPr>
      <p:cViewPr varScale="1">
        <p:scale>
          <a:sx n="55" d="100"/>
          <a:sy n="55" d="100"/>
        </p:scale>
        <p:origin x="-147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B9B8A6-FD8C-4488-94E3-00A6D87F386E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F773B-8364-4CDB-8724-7F35A9BA76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D1270D-112E-4609-8621-DEC3653E794E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AD4901-99E2-4B84-97E5-9E155E79A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24400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28/01/2021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36728-F414-4FC2-ADB2-FC0E1B1E72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146304" y="137160"/>
            <a:ext cx="8839200" cy="76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CMS-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28600" y="201168"/>
            <a:ext cx="609600" cy="609600"/>
          </a:xfrm>
          <a:prstGeom prst="rect">
            <a:avLst/>
          </a:prstGeom>
        </p:spPr>
      </p:pic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Gas group meeting - Daniel </a:t>
            </a:r>
            <a:r>
              <a:rPr lang="en-US" dirty="0" err="1" smtClean="0"/>
              <a:t>Teyssier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28/01/2021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Gas group meeting - Daniel </a:t>
            </a:r>
            <a:r>
              <a:rPr lang="en-US" dirty="0" err="1" smtClean="0"/>
              <a:t>Teyssier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36728-F414-4FC2-ADB2-FC0E1B1E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28/01/2021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Gas group meeting - Daniel </a:t>
            </a:r>
            <a:r>
              <a:rPr lang="en-US" dirty="0" err="1" smtClean="0"/>
              <a:t>Teyssier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36728-F414-4FC2-ADB2-FC0E1B1E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</a:t>
            </a:r>
            <a:r>
              <a:rPr lang="en-US" dirty="0" smtClean="0"/>
              <a:t>/01/2021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36728-F414-4FC2-ADB2-FC0E1B1E723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Gas group</a:t>
            </a:r>
            <a:r>
              <a:rPr lang="en-US" dirty="0" smtClean="0"/>
              <a:t> </a:t>
            </a:r>
            <a:r>
              <a:rPr lang="en-US" dirty="0" smtClean="0"/>
              <a:t>meeting - Daniel </a:t>
            </a:r>
            <a:r>
              <a:rPr lang="en-US" dirty="0" err="1" smtClean="0"/>
              <a:t>Teyssier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42900" y="1349375"/>
            <a:ext cx="8458200" cy="4648200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DT gas system items for 2021 :</a:t>
            </a:r>
          </a:p>
          <a:p>
            <a:pPr>
              <a:spcAft>
                <a:spcPts val="600"/>
              </a:spcAft>
            </a:pPr>
            <a:r>
              <a:rPr lang="en-US" sz="2000" dirty="0" smtClean="0">
                <a:latin typeface="Comic Sans MS" pitchFamily="66" charset="0"/>
              </a:rPr>
              <a:t>DT gas analysis rack refurbishment </a:t>
            </a:r>
          </a:p>
          <a:p>
            <a:pPr lvl="1">
              <a:spcAft>
                <a:spcPts val="600"/>
              </a:spcAft>
            </a:pPr>
            <a:r>
              <a:rPr lang="en-US" sz="1800" dirty="0" smtClean="0">
                <a:latin typeface="Comic Sans MS" pitchFamily="66" charset="0"/>
              </a:rPr>
              <a:t> Status of the new sketch (Louis-Philippe) and procurement of all components</a:t>
            </a:r>
          </a:p>
          <a:p>
            <a:pPr lvl="1">
              <a:spcAft>
                <a:spcPts val="600"/>
              </a:spcAft>
            </a:pPr>
            <a:r>
              <a:rPr lang="en-US" sz="1800" dirty="0" smtClean="0">
                <a:latin typeface="Comic Sans MS" pitchFamily="66" charset="0"/>
              </a:rPr>
              <a:t> Inclusion of the gas chromatograph at the bottom </a:t>
            </a:r>
          </a:p>
          <a:p>
            <a:pPr lvl="1">
              <a:spcAft>
                <a:spcPts val="1200"/>
              </a:spcAft>
            </a:pPr>
            <a:r>
              <a:rPr lang="en-US" sz="1800" dirty="0">
                <a:latin typeface="Comic Sans MS" pitchFamily="66" charset="0"/>
              </a:rPr>
              <a:t> </a:t>
            </a:r>
            <a:r>
              <a:rPr lang="en-US" sz="1800" dirty="0" smtClean="0">
                <a:latin typeface="Comic Sans MS" pitchFamily="66" charset="0"/>
              </a:rPr>
              <a:t>Milestone for installation in the UGX. It was previously scheduled in Q4 2020.</a:t>
            </a:r>
          </a:p>
          <a:p>
            <a:pPr>
              <a:spcAft>
                <a:spcPts val="600"/>
              </a:spcAft>
            </a:pPr>
            <a:r>
              <a:rPr lang="en-GB" sz="2000" dirty="0" smtClean="0">
                <a:latin typeface="Comic Sans MS" pitchFamily="66" charset="0"/>
              </a:rPr>
              <a:t>Main flowmeters (SGX5) recalibration :</a:t>
            </a:r>
          </a:p>
          <a:p>
            <a:pPr lvl="1">
              <a:spcAft>
                <a:spcPts val="600"/>
              </a:spcAft>
            </a:pPr>
            <a:r>
              <a:rPr lang="en-GB" sz="1800" dirty="0" smtClean="0">
                <a:latin typeface="Comic Sans MS" pitchFamily="66" charset="0"/>
              </a:rPr>
              <a:t>Recalibration for </a:t>
            </a:r>
            <a:r>
              <a:rPr lang="en-GB" sz="1800" dirty="0">
                <a:latin typeface="Comic Sans MS" pitchFamily="66" charset="0"/>
              </a:rPr>
              <a:t>closed loop and check of the already </a:t>
            </a:r>
            <a:r>
              <a:rPr lang="en-GB" sz="1800" dirty="0" smtClean="0">
                <a:latin typeface="Comic Sans MS" pitchFamily="66" charset="0"/>
              </a:rPr>
              <a:t>done recalibration </a:t>
            </a:r>
            <a:r>
              <a:rPr lang="en-GB" sz="1800" dirty="0">
                <a:latin typeface="Comic Sans MS" pitchFamily="66" charset="0"/>
              </a:rPr>
              <a:t>in opened </a:t>
            </a:r>
            <a:r>
              <a:rPr lang="en-GB" sz="1800" dirty="0" smtClean="0">
                <a:latin typeface="Comic Sans MS" pitchFamily="66" charset="0"/>
              </a:rPr>
              <a:t>loop. It was scheduled </a:t>
            </a:r>
            <a:r>
              <a:rPr lang="en-GB" sz="1800" dirty="0">
                <a:latin typeface="Comic Sans MS" pitchFamily="66" charset="0"/>
              </a:rPr>
              <a:t>in January 2021 in previous mails </a:t>
            </a:r>
            <a:r>
              <a:rPr lang="en-GB" sz="1800" dirty="0" smtClean="0">
                <a:latin typeface="Comic Sans MS" pitchFamily="66" charset="0"/>
              </a:rPr>
              <a:t>exchange.</a:t>
            </a:r>
            <a:endParaRPr lang="en-US" sz="1800" dirty="0" smtClean="0">
              <a:latin typeface="Comic Sans MS" pitchFamily="66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90600"/>
          </a:xfrm>
        </p:spPr>
        <p:txBody>
          <a:bodyPr/>
          <a:lstStyle/>
          <a:p>
            <a:r>
              <a:rPr lang="en-US" dirty="0" smtClean="0"/>
              <a:t>DT gas system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</a:t>
            </a:r>
            <a:r>
              <a:rPr lang="en-US" dirty="0" smtClean="0"/>
              <a:t>/01/2021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36728-F414-4FC2-ADB2-FC0E1B1E723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Gas group</a:t>
            </a:r>
            <a:r>
              <a:rPr lang="en-US" dirty="0" smtClean="0"/>
              <a:t> </a:t>
            </a:r>
            <a:r>
              <a:rPr lang="en-US" dirty="0" smtClean="0"/>
              <a:t>meeting - Daniel </a:t>
            </a:r>
            <a:r>
              <a:rPr lang="en-US" dirty="0" err="1" smtClean="0"/>
              <a:t>Teyssier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42900" y="1524000"/>
            <a:ext cx="8458200" cy="4648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>
                <a:latin typeface="Comic Sans MS" pitchFamily="66" charset="0"/>
              </a:rPr>
              <a:t>DT </a:t>
            </a:r>
            <a:r>
              <a:rPr lang="en-GB" sz="2000" dirty="0" err="1">
                <a:latin typeface="Comic Sans MS" pitchFamily="66" charset="0"/>
              </a:rPr>
              <a:t>flowcells</a:t>
            </a:r>
            <a:r>
              <a:rPr lang="en-GB" sz="2000" dirty="0">
                <a:latin typeface="Comic Sans MS" pitchFamily="66" charset="0"/>
              </a:rPr>
              <a:t> recalibration </a:t>
            </a:r>
          </a:p>
          <a:p>
            <a:pPr lvl="1">
              <a:spcAft>
                <a:spcPts val="600"/>
              </a:spcAft>
            </a:pPr>
            <a:r>
              <a:rPr lang="en-GB" sz="1800" dirty="0" smtClean="0">
                <a:latin typeface="Comic Sans MS" pitchFamily="66" charset="0"/>
              </a:rPr>
              <a:t>The observed loss over few years is 20%, </a:t>
            </a:r>
            <a:r>
              <a:rPr lang="en-GB" sz="1800" dirty="0" err="1" smtClean="0">
                <a:latin typeface="Comic Sans MS" pitchFamily="66" charset="0"/>
              </a:rPr>
              <a:t>ie</a:t>
            </a:r>
            <a:r>
              <a:rPr lang="en-GB" sz="1800" dirty="0" smtClean="0">
                <a:latin typeface="Comic Sans MS" pitchFamily="66" charset="0"/>
              </a:rPr>
              <a:t>. drop from 50 L/h (design value) to around 40 L/h</a:t>
            </a:r>
          </a:p>
          <a:p>
            <a:pPr lvl="1">
              <a:spcAft>
                <a:spcPts val="600"/>
              </a:spcAft>
            </a:pPr>
            <a:r>
              <a:rPr lang="en-GB" sz="1800" dirty="0" smtClean="0">
                <a:latin typeface="Comic Sans MS" pitchFamily="66" charset="0"/>
              </a:rPr>
              <a:t>Recalibration of few individual </a:t>
            </a:r>
            <a:r>
              <a:rPr lang="en-GB" sz="1800" dirty="0" err="1" smtClean="0">
                <a:latin typeface="Comic Sans MS" pitchFamily="66" charset="0"/>
              </a:rPr>
              <a:t>flowcells</a:t>
            </a:r>
            <a:r>
              <a:rPr lang="en-GB" sz="1800" dirty="0" smtClean="0">
                <a:latin typeface="Comic Sans MS" pitchFamily="66" charset="0"/>
              </a:rPr>
              <a:t> didn’t show any problem </a:t>
            </a:r>
            <a:endParaRPr lang="en-GB" sz="1800" dirty="0" smtClean="0">
              <a:latin typeface="Comic Sans MS" pitchFamily="66" charset="0"/>
            </a:endParaRPr>
          </a:p>
          <a:p>
            <a:pPr lvl="1">
              <a:spcAft>
                <a:spcPts val="1800"/>
              </a:spcAft>
            </a:pPr>
            <a:r>
              <a:rPr lang="en-GB" sz="1800" dirty="0" smtClean="0">
                <a:latin typeface="Comic Sans MS" pitchFamily="66" charset="0"/>
              </a:rPr>
              <a:t>Status and conclusion from last tests </a:t>
            </a:r>
          </a:p>
          <a:p>
            <a:pPr>
              <a:spcAft>
                <a:spcPts val="600"/>
              </a:spcAft>
            </a:pPr>
            <a:r>
              <a:rPr lang="en-GB" sz="2200" dirty="0" smtClean="0">
                <a:latin typeface="Comic Sans MS" pitchFamily="66" charset="0"/>
              </a:rPr>
              <a:t>Exhaust </a:t>
            </a:r>
            <a:r>
              <a:rPr lang="en-GB" sz="2200" dirty="0">
                <a:latin typeface="Comic Sans MS" pitchFamily="66" charset="0"/>
              </a:rPr>
              <a:t>anomaly </a:t>
            </a:r>
            <a:endParaRPr lang="en-GB" sz="2200" dirty="0" smtClean="0">
              <a:latin typeface="Comic Sans MS" pitchFamily="66" charset="0"/>
            </a:endParaRPr>
          </a:p>
          <a:p>
            <a:pPr lvl="1">
              <a:spcAft>
                <a:spcPts val="600"/>
              </a:spcAft>
            </a:pPr>
            <a:r>
              <a:rPr lang="en-GB" sz="1800" dirty="0" smtClean="0">
                <a:latin typeface="Comic Sans MS" pitchFamily="66" charset="0"/>
              </a:rPr>
              <a:t> when </a:t>
            </a:r>
            <a:r>
              <a:rPr lang="en-GB" sz="1800" dirty="0">
                <a:latin typeface="Comic Sans MS" pitchFamily="66" charset="0"/>
              </a:rPr>
              <a:t>DT gas </a:t>
            </a:r>
            <a:r>
              <a:rPr lang="en-GB" sz="1800" dirty="0" smtClean="0">
                <a:latin typeface="Comic Sans MS" pitchFamily="66" charset="0"/>
              </a:rPr>
              <a:t>stopped, anomaly noticed in 2020 </a:t>
            </a:r>
          </a:p>
          <a:p>
            <a:pPr lvl="1">
              <a:spcAft>
                <a:spcPts val="600"/>
              </a:spcAft>
            </a:pPr>
            <a:r>
              <a:rPr lang="en-GB" sz="1800" dirty="0" smtClean="0">
                <a:latin typeface="Comic Sans MS" pitchFamily="66" charset="0"/>
              </a:rPr>
              <a:t> </a:t>
            </a:r>
            <a:r>
              <a:rPr lang="en-GB" sz="1800" dirty="0">
                <a:latin typeface="Comic Sans MS" pitchFamily="66" charset="0"/>
              </a:rPr>
              <a:t>include investigations in </a:t>
            </a:r>
            <a:r>
              <a:rPr lang="en-GB" sz="1800" dirty="0" smtClean="0">
                <a:latin typeface="Comic Sans MS" pitchFamily="66" charset="0"/>
              </a:rPr>
              <a:t>the plans </a:t>
            </a:r>
            <a:r>
              <a:rPr lang="en-GB" sz="1800" dirty="0">
                <a:latin typeface="Comic Sans MS" pitchFamily="66" charset="0"/>
              </a:rPr>
              <a:t>in 2021</a:t>
            </a:r>
            <a:endParaRPr lang="en-US" sz="1800" dirty="0" smtClean="0">
              <a:latin typeface="Comic Sans MS" pitchFamily="66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90600"/>
          </a:xfrm>
        </p:spPr>
        <p:txBody>
          <a:bodyPr/>
          <a:lstStyle/>
          <a:p>
            <a:r>
              <a:rPr lang="en-US" dirty="0" smtClean="0"/>
              <a:t>DT gas system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872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5150</TotalTime>
  <Words>167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Comic Sans MS</vt:lpstr>
      <vt:lpstr>Office Theme</vt:lpstr>
      <vt:lpstr>DT gas system </vt:lpstr>
      <vt:lpstr>DT gas system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teyssier</dc:creator>
  <cp:lastModifiedBy>Administrator</cp:lastModifiedBy>
  <cp:revision>591</cp:revision>
  <dcterms:created xsi:type="dcterms:W3CDTF">2009-09-29T16:24:02Z</dcterms:created>
  <dcterms:modified xsi:type="dcterms:W3CDTF">2021-01-28T11:39:28Z</dcterms:modified>
</cp:coreProperties>
</file>