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85" r:id="rId2"/>
  </p:sldMasterIdLst>
  <p:notesMasterIdLst>
    <p:notesMasterId r:id="rId19"/>
  </p:notesMasterIdLst>
  <p:sldIdLst>
    <p:sldId id="257" r:id="rId3"/>
    <p:sldId id="389" r:id="rId4"/>
    <p:sldId id="350" r:id="rId5"/>
    <p:sldId id="364" r:id="rId6"/>
    <p:sldId id="398" r:id="rId7"/>
    <p:sldId id="399" r:id="rId8"/>
    <p:sldId id="400" r:id="rId9"/>
    <p:sldId id="402" r:id="rId10"/>
    <p:sldId id="403" r:id="rId11"/>
    <p:sldId id="390" r:id="rId12"/>
    <p:sldId id="393" r:id="rId13"/>
    <p:sldId id="401" r:id="rId14"/>
    <p:sldId id="394" r:id="rId15"/>
    <p:sldId id="396" r:id="rId16"/>
    <p:sldId id="391" r:id="rId17"/>
    <p:sldId id="397" r:id="rId18"/>
  </p:sldIdLst>
  <p:sldSz cx="9144000" cy="5143500" type="screen16x9"/>
  <p:notesSz cx="6858000" cy="9144000"/>
  <p:defaultText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9">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051"/>
    <a:srgbClr val="008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10"/>
    <p:restoredTop sz="99810" autoAdjust="0"/>
  </p:normalViewPr>
  <p:slideViewPr>
    <p:cSldViewPr snapToGrid="0" snapToObjects="1">
      <p:cViewPr varScale="1">
        <p:scale>
          <a:sx n="154" d="100"/>
          <a:sy n="154" d="100"/>
        </p:scale>
        <p:origin x="256" y="184"/>
      </p:cViewPr>
      <p:guideLst>
        <p:guide orient="horz" pos="3239"/>
        <p:guide pos="575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0310F-FCAE-8445-AD68-D77084A1A543}" type="datetimeFigureOut">
              <a:rPr lang="en-US" smtClean="0"/>
              <a:t>3/24/21</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AF6B8-1508-5B4B-BE24-BD8857282D60}" type="slidenum">
              <a:rPr lang="en-GB" smtClean="0"/>
              <a:t>‹#›</a:t>
            </a:fld>
            <a:endParaRPr lang="en-GB"/>
          </a:p>
        </p:txBody>
      </p:sp>
    </p:spTree>
    <p:extLst>
      <p:ext uri="{BB962C8B-B14F-4D97-AF65-F5344CB8AC3E}">
        <p14:creationId xmlns:p14="http://schemas.microsoft.com/office/powerpoint/2010/main" val="2405832274"/>
      </p:ext>
    </p:extLst>
  </p:cSld>
  <p:clrMap bg1="lt1" tx1="dk1" bg2="lt2" tx2="dk2" accent1="accent1" accent2="accent2" accent3="accent3" accent4="accent4" accent5="accent5" accent6="accent6" hlink="hlink" folHlink="folHlink"/>
  <p:notesStyle>
    <a:lvl1pPr marL="0" algn="l" defTabSz="456530" rtl="0" eaLnBrk="1" latinLnBrk="0" hangingPunct="1">
      <a:defRPr sz="1200" kern="1200">
        <a:solidFill>
          <a:schemeClr val="tx1"/>
        </a:solidFill>
        <a:latin typeface="+mn-lt"/>
        <a:ea typeface="+mn-ea"/>
        <a:cs typeface="+mn-cs"/>
      </a:defRPr>
    </a:lvl1pPr>
    <a:lvl2pPr marL="456530" algn="l" defTabSz="456530" rtl="0" eaLnBrk="1" latinLnBrk="0" hangingPunct="1">
      <a:defRPr sz="1200" kern="1200">
        <a:solidFill>
          <a:schemeClr val="tx1"/>
        </a:solidFill>
        <a:latin typeface="+mn-lt"/>
        <a:ea typeface="+mn-ea"/>
        <a:cs typeface="+mn-cs"/>
      </a:defRPr>
    </a:lvl2pPr>
    <a:lvl3pPr marL="913140" algn="l" defTabSz="456530" rtl="0" eaLnBrk="1" latinLnBrk="0" hangingPunct="1">
      <a:defRPr sz="1200" kern="1200">
        <a:solidFill>
          <a:schemeClr val="tx1"/>
        </a:solidFill>
        <a:latin typeface="+mn-lt"/>
        <a:ea typeface="+mn-ea"/>
        <a:cs typeface="+mn-cs"/>
      </a:defRPr>
    </a:lvl3pPr>
    <a:lvl4pPr marL="1369696" algn="l" defTabSz="456530" rtl="0" eaLnBrk="1" latinLnBrk="0" hangingPunct="1">
      <a:defRPr sz="1200" kern="1200">
        <a:solidFill>
          <a:schemeClr val="tx1"/>
        </a:solidFill>
        <a:latin typeface="+mn-lt"/>
        <a:ea typeface="+mn-ea"/>
        <a:cs typeface="+mn-cs"/>
      </a:defRPr>
    </a:lvl4pPr>
    <a:lvl5pPr marL="1826279" algn="l" defTabSz="456530" rtl="0" eaLnBrk="1" latinLnBrk="0" hangingPunct="1">
      <a:defRPr sz="1200" kern="1200">
        <a:solidFill>
          <a:schemeClr val="tx1"/>
        </a:solidFill>
        <a:latin typeface="+mn-lt"/>
        <a:ea typeface="+mn-ea"/>
        <a:cs typeface="+mn-cs"/>
      </a:defRPr>
    </a:lvl5pPr>
    <a:lvl6pPr marL="2282808" algn="l" defTabSz="456530" rtl="0" eaLnBrk="1" latinLnBrk="0" hangingPunct="1">
      <a:defRPr sz="1200" kern="1200">
        <a:solidFill>
          <a:schemeClr val="tx1"/>
        </a:solidFill>
        <a:latin typeface="+mn-lt"/>
        <a:ea typeface="+mn-ea"/>
        <a:cs typeface="+mn-cs"/>
      </a:defRPr>
    </a:lvl6pPr>
    <a:lvl7pPr marL="2739338" algn="l" defTabSz="456530" rtl="0" eaLnBrk="1" latinLnBrk="0" hangingPunct="1">
      <a:defRPr sz="1200" kern="1200">
        <a:solidFill>
          <a:schemeClr val="tx1"/>
        </a:solidFill>
        <a:latin typeface="+mn-lt"/>
        <a:ea typeface="+mn-ea"/>
        <a:cs typeface="+mn-cs"/>
      </a:defRPr>
    </a:lvl7pPr>
    <a:lvl8pPr marL="3195920" algn="l" defTabSz="456530" rtl="0" eaLnBrk="1" latinLnBrk="0" hangingPunct="1">
      <a:defRPr sz="1200" kern="1200">
        <a:solidFill>
          <a:schemeClr val="tx1"/>
        </a:solidFill>
        <a:latin typeface="+mn-lt"/>
        <a:ea typeface="+mn-ea"/>
        <a:cs typeface="+mn-cs"/>
      </a:defRPr>
    </a:lvl8pPr>
    <a:lvl9pPr marL="3652490" algn="l" defTabSz="45653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90"/>
            <a:ext cx="7772400" cy="1102519"/>
          </a:xfrm>
        </p:spPr>
        <p:txBody>
          <a:bodyPr/>
          <a:lstStyle/>
          <a:p>
            <a:r>
              <a:rPr lang="en-GB"/>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530" indent="0" algn="ctr">
              <a:buNone/>
              <a:defRPr>
                <a:solidFill>
                  <a:schemeClr val="tx1">
                    <a:tint val="75000"/>
                  </a:schemeClr>
                </a:solidFill>
              </a:defRPr>
            </a:lvl2pPr>
            <a:lvl3pPr marL="913140" indent="0" algn="ctr">
              <a:buNone/>
              <a:defRPr>
                <a:solidFill>
                  <a:schemeClr val="tx1">
                    <a:tint val="75000"/>
                  </a:schemeClr>
                </a:solidFill>
              </a:defRPr>
            </a:lvl3pPr>
            <a:lvl4pPr marL="1369696" indent="0" algn="ctr">
              <a:buNone/>
              <a:defRPr>
                <a:solidFill>
                  <a:schemeClr val="tx1">
                    <a:tint val="75000"/>
                  </a:schemeClr>
                </a:solidFill>
              </a:defRPr>
            </a:lvl4pPr>
            <a:lvl5pPr marL="1826279" indent="0" algn="ctr">
              <a:buNone/>
              <a:defRPr>
                <a:solidFill>
                  <a:schemeClr val="tx1">
                    <a:tint val="75000"/>
                  </a:schemeClr>
                </a:solidFill>
              </a:defRPr>
            </a:lvl5pPr>
            <a:lvl6pPr marL="2282808" indent="0" algn="ctr">
              <a:buNone/>
              <a:defRPr>
                <a:solidFill>
                  <a:schemeClr val="tx1">
                    <a:tint val="75000"/>
                  </a:schemeClr>
                </a:solidFill>
              </a:defRPr>
            </a:lvl6pPr>
            <a:lvl7pPr marL="2739338" indent="0" algn="ctr">
              <a:buNone/>
              <a:defRPr>
                <a:solidFill>
                  <a:schemeClr val="tx1">
                    <a:tint val="75000"/>
                  </a:schemeClr>
                </a:solidFill>
              </a:defRPr>
            </a:lvl7pPr>
            <a:lvl8pPr marL="3195920" indent="0" algn="ctr">
              <a:buNone/>
              <a:defRPr>
                <a:solidFill>
                  <a:schemeClr val="tx1">
                    <a:tint val="75000"/>
                  </a:schemeClr>
                </a:solidFill>
              </a:defRPr>
            </a:lvl8pPr>
            <a:lvl9pPr marL="3652490" indent="0" algn="ctr">
              <a:buNone/>
              <a:defRPr>
                <a:solidFill>
                  <a:schemeClr val="tx1">
                    <a:tint val="75000"/>
                  </a:schemeClr>
                </a:solidFill>
              </a:defRPr>
            </a:lvl9pPr>
          </a:lstStyle>
          <a:p>
            <a:r>
              <a:rPr lang="en-GB"/>
              <a:t>Click to edit Master subtitle style</a:t>
            </a:r>
          </a:p>
        </p:txBody>
      </p:sp>
      <p:sp>
        <p:nvSpPr>
          <p:cNvPr id="4" name="Date Placeholder 3"/>
          <p:cNvSpPr>
            <a:spLocks noGrp="1"/>
          </p:cNvSpPr>
          <p:nvPr>
            <p:ph type="dt" sz="half" idx="10"/>
          </p:nvPr>
        </p:nvSpPr>
        <p:spPr/>
        <p:txBody>
          <a:bodyPr/>
          <a:lstStyle/>
          <a:p>
            <a:fld id="{D210D15C-7CB2-DE4C-B812-C8D7CD2B73C8}" type="datetimeFigureOut">
              <a:rPr lang="en-US" smtClean="0"/>
              <a:t>3/24/21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7496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D210D15C-7CB2-DE4C-B812-C8D7CD2B73C8}" type="datetimeFigureOut">
              <a:rPr lang="en-US" smtClean="0"/>
              <a:t>3/24/21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748711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D210D15C-7CB2-DE4C-B812-C8D7CD2B73C8}" type="datetimeFigureOut">
              <a:rPr lang="en-US" smtClean="0"/>
              <a:t>3/24/21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057588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D210D15C-7CB2-DE4C-B812-C8D7CD2B73C8}" type="datetimeFigureOut">
              <a:rPr lang="en-US" smtClean="0"/>
              <a:t>3/24/21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66545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a:gradFill>
            <a:gsLst>
              <a:gs pos="0">
                <a:srgbClr val="EBF5FF"/>
              </a:gs>
              <a:gs pos="100000">
                <a:srgbClr val="7F96F9"/>
              </a:gs>
            </a:gsLst>
          </a:gradFill>
          <a:ln>
            <a:solidFill>
              <a:schemeClr val="bg1"/>
            </a:solidFill>
          </a:ln>
        </p:spPr>
        <p:txBody>
          <a:bodyPr/>
          <a:lstStyle/>
          <a:p>
            <a:r>
              <a:rPr lang="en-US" dirty="0"/>
              <a:t>Click to edit Master title style</a:t>
            </a:r>
          </a:p>
        </p:txBody>
      </p:sp>
      <p:sp>
        <p:nvSpPr>
          <p:cNvPr id="3" name="Content Placeholder 2"/>
          <p:cNvSpPr>
            <a:spLocks noGrp="1"/>
          </p:cNvSpPr>
          <p:nvPr>
            <p:ph idx="1"/>
          </p:nvPr>
        </p:nvSpPr>
        <p:spPr>
          <a:xfrm>
            <a:off x="304800" y="685800"/>
            <a:ext cx="8610600" cy="4033838"/>
          </a:xfrm>
        </p:spPr>
        <p:txBody>
          <a:bodyPr/>
          <a:lstStyle>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dirty="0" smtClean="0"/>
            </a:lvl1p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lvl1pPr>
              <a:defRPr dirty="0" err="1" smtClean="0"/>
            </a:lvl1p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5" name="Rectangle 7"/>
          <p:cNvSpPr>
            <a:spLocks noGrp="1" noChangeArrowheads="1"/>
          </p:cNvSpPr>
          <p:nvPr>
            <p:ph type="sldNum" sz="quarter" idx="12"/>
          </p:nvPr>
        </p:nvSpPr>
        <p:spPr>
          <a:ln/>
        </p:spPr>
        <p:txBody>
          <a:bodyPr/>
          <a:lstStyle>
            <a:lvl1pPr>
              <a:defRPr/>
            </a:lvl1pPr>
          </a:lstStyle>
          <a:p>
            <a:pPr>
              <a:defRPr/>
            </a:pPr>
            <a:fld id="{9D49453E-1DE5-426C-B922-979B5BCB3A31}"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6" name="Rectangle 7"/>
          <p:cNvSpPr>
            <a:spLocks noGrp="1" noChangeArrowheads="1"/>
          </p:cNvSpPr>
          <p:nvPr>
            <p:ph type="sldNum" sz="quarter" idx="12"/>
          </p:nvPr>
        </p:nvSpPr>
        <p:spPr>
          <a:ln/>
        </p:spPr>
        <p:txBody>
          <a:bodyPr/>
          <a:lstStyle>
            <a:lvl1pPr>
              <a:defRPr/>
            </a:lvl1pPr>
          </a:lstStyle>
          <a:p>
            <a:pPr>
              <a:defRPr/>
            </a:pPr>
            <a:fld id="{7EA2F5BE-86E4-4E9A-A8FB-7367990F2C5C}"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7" name="Rectangle 7"/>
          <p:cNvSpPr>
            <a:spLocks noGrp="1" noChangeArrowheads="1"/>
          </p:cNvSpPr>
          <p:nvPr>
            <p:ph type="sldNum" sz="quarter" idx="12"/>
          </p:nvPr>
        </p:nvSpPr>
        <p:spPr>
          <a:ln/>
        </p:spPr>
        <p:txBody>
          <a:bodyPr/>
          <a:lstStyle>
            <a:lvl1pPr>
              <a:defRPr/>
            </a:lvl1pPr>
          </a:lstStyle>
          <a:p>
            <a:pPr>
              <a:defRPr/>
            </a:pPr>
            <a:fld id="{6D1A4C39-1342-4DBF-BA2D-862D2705C813}"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9" name="Rectangle 7"/>
          <p:cNvSpPr>
            <a:spLocks noGrp="1" noChangeArrowheads="1"/>
          </p:cNvSpPr>
          <p:nvPr>
            <p:ph type="sldNum" sz="quarter" idx="12"/>
          </p:nvPr>
        </p:nvSpPr>
        <p:spPr>
          <a:ln/>
        </p:spPr>
        <p:txBody>
          <a:bodyPr/>
          <a:lstStyle>
            <a:lvl1pPr>
              <a:defRPr/>
            </a:lvl1pPr>
          </a:lstStyle>
          <a:p>
            <a:pPr>
              <a:defRPr/>
            </a:pPr>
            <a:fld id="{920E0F29-8CEC-48E4-9081-B3B24D9ED4CA}"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5" name="Rectangle 7"/>
          <p:cNvSpPr>
            <a:spLocks noGrp="1" noChangeArrowheads="1"/>
          </p:cNvSpPr>
          <p:nvPr>
            <p:ph type="sldNum" sz="quarter" idx="12"/>
          </p:nvPr>
        </p:nvSpPr>
        <p:spPr>
          <a:ln/>
        </p:spPr>
        <p:txBody>
          <a:bodyPr/>
          <a:lstStyle>
            <a:lvl1pPr>
              <a:defRPr/>
            </a:lvl1pPr>
          </a:lstStyle>
          <a:p>
            <a:pPr>
              <a:defRPr/>
            </a:pPr>
            <a:fld id="{33A463A4-1425-4350-AC63-E9ADFA407B67}"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D210D15C-7CB2-DE4C-B812-C8D7CD2B73C8}" type="datetimeFigureOut">
              <a:rPr lang="en-US" smtClean="0"/>
              <a:t>3/24/21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957707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4" name="Rectangle 7"/>
          <p:cNvSpPr>
            <a:spLocks noGrp="1" noChangeArrowheads="1"/>
          </p:cNvSpPr>
          <p:nvPr>
            <p:ph type="sldNum" sz="quarter" idx="12"/>
          </p:nvPr>
        </p:nvSpPr>
        <p:spPr>
          <a:ln/>
        </p:spPr>
        <p:txBody>
          <a:bodyPr/>
          <a:lstStyle>
            <a:lvl1pPr>
              <a:defRPr/>
            </a:lvl1pPr>
          </a:lstStyle>
          <a:p>
            <a:pPr>
              <a:defRPr/>
            </a:pPr>
            <a:fld id="{D93E0678-3149-443B-8A5D-85EC3119747D}"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7" name="Rectangle 7"/>
          <p:cNvSpPr>
            <a:spLocks noGrp="1" noChangeArrowheads="1"/>
          </p:cNvSpPr>
          <p:nvPr>
            <p:ph type="sldNum" sz="quarter" idx="12"/>
          </p:nvPr>
        </p:nvSpPr>
        <p:spPr>
          <a:ln/>
        </p:spPr>
        <p:txBody>
          <a:bodyPr/>
          <a:lstStyle>
            <a:lvl1pPr>
              <a:defRPr/>
            </a:lvl1pPr>
          </a:lstStyle>
          <a:p>
            <a:pPr>
              <a:defRPr/>
            </a:pPr>
            <a:fld id="{793EB195-D2B7-4D0A-8B1C-749C5BCD3FE8}"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hasCustomPrompt="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 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7" name="Rectangle 7"/>
          <p:cNvSpPr>
            <a:spLocks noGrp="1" noChangeArrowheads="1"/>
          </p:cNvSpPr>
          <p:nvPr>
            <p:ph type="sldNum" sz="quarter" idx="12"/>
          </p:nvPr>
        </p:nvSpPr>
        <p:spPr>
          <a:ln/>
        </p:spPr>
        <p:txBody>
          <a:bodyPr/>
          <a:lstStyle>
            <a:lvl1pPr>
              <a:defRPr/>
            </a:lvl1pPr>
          </a:lstStyle>
          <a:p>
            <a:pPr>
              <a:defRPr/>
            </a:pPr>
            <a:fld id="{E51D6649-B869-482D-9FB7-E5CAAFB5D891}"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6" name="Rectangle 7"/>
          <p:cNvSpPr>
            <a:spLocks noGrp="1" noChangeArrowheads="1"/>
          </p:cNvSpPr>
          <p:nvPr>
            <p:ph type="sldNum" sz="quarter" idx="12"/>
          </p:nvPr>
        </p:nvSpPr>
        <p:spPr>
          <a:ln/>
        </p:spPr>
        <p:txBody>
          <a:bodyPr/>
          <a:lstStyle>
            <a:lvl1pPr>
              <a:defRPr/>
            </a:lvl1pPr>
          </a:lstStyle>
          <a:p>
            <a:pPr>
              <a:defRPr/>
            </a:pPr>
            <a:fld id="{045CCB8F-D0CD-49E5-88AB-A8F3F4C00268}"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14300"/>
            <a:ext cx="2152650" cy="46053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14300"/>
            <a:ext cx="6305550" cy="46053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6" name="Rectangle 7"/>
          <p:cNvSpPr>
            <a:spLocks noGrp="1" noChangeArrowheads="1"/>
          </p:cNvSpPr>
          <p:nvPr>
            <p:ph type="sldNum" sz="quarter" idx="12"/>
          </p:nvPr>
        </p:nvSpPr>
        <p:spPr>
          <a:ln/>
        </p:spPr>
        <p:txBody>
          <a:bodyPr/>
          <a:lstStyle>
            <a:lvl1pPr>
              <a:defRPr/>
            </a:lvl1pPr>
          </a:lstStyle>
          <a:p>
            <a:pPr>
              <a:defRPr/>
            </a:pPr>
            <a:fld id="{0B5DD7CF-BEDA-4913-816E-1F120F320F8E}"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93788" y="114300"/>
            <a:ext cx="7821612" cy="571500"/>
          </a:xfrm>
        </p:spPr>
        <p:txBody>
          <a:bodyPr/>
          <a:lstStyle/>
          <a:p>
            <a:r>
              <a:rPr lang="en-US"/>
              <a:t>Click to edit Master title style</a:t>
            </a:r>
          </a:p>
        </p:txBody>
      </p:sp>
      <p:sp>
        <p:nvSpPr>
          <p:cNvPr id="3" name="Content Placeholder 2"/>
          <p:cNvSpPr>
            <a:spLocks noGrp="1"/>
          </p:cNvSpPr>
          <p:nvPr>
            <p:ph sz="quarter" idx="1"/>
          </p:nvPr>
        </p:nvSpPr>
        <p:spPr>
          <a:xfrm>
            <a:off x="304800" y="685800"/>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86300" y="685800"/>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304800" y="2759869"/>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86300" y="2759869"/>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9" name="Rectangle 7"/>
          <p:cNvSpPr>
            <a:spLocks noGrp="1" noChangeArrowheads="1"/>
          </p:cNvSpPr>
          <p:nvPr>
            <p:ph type="sldNum" sz="quarter" idx="12"/>
          </p:nvPr>
        </p:nvSpPr>
        <p:spPr>
          <a:ln/>
        </p:spPr>
        <p:txBody>
          <a:bodyPr/>
          <a:lstStyle>
            <a:lvl1pPr>
              <a:defRPr/>
            </a:lvl1pPr>
          </a:lstStyle>
          <a:p>
            <a:pPr>
              <a:defRPr/>
            </a:pPr>
            <a:fld id="{03A44971-6174-4D10-B2A6-1EA49BB7016B}"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93788" y="114300"/>
            <a:ext cx="7821612" cy="571500"/>
          </a:xfrm>
        </p:spPr>
        <p:txBody>
          <a:bodyPr/>
          <a:lstStyle/>
          <a:p>
            <a:r>
              <a:rPr lang="en-US"/>
              <a:t>Click to edit Master title style</a:t>
            </a:r>
          </a:p>
        </p:txBody>
      </p:sp>
      <p:sp>
        <p:nvSpPr>
          <p:cNvPr id="3" name="Text Placeholder 2"/>
          <p:cNvSpPr>
            <a:spLocks noGrp="1"/>
          </p:cNvSpPr>
          <p:nvPr>
            <p:ph type="body" sz="half" idx="1"/>
          </p:nvPr>
        </p:nvSpPr>
        <p:spPr>
          <a:xfrm>
            <a:off x="304800" y="685800"/>
            <a:ext cx="4229100" cy="4033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86300" y="685800"/>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86300" y="2759869"/>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7"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8" name="Rectangle 7"/>
          <p:cNvSpPr>
            <a:spLocks noGrp="1" noChangeArrowheads="1"/>
          </p:cNvSpPr>
          <p:nvPr>
            <p:ph type="sldNum" sz="quarter" idx="12"/>
          </p:nvPr>
        </p:nvSpPr>
        <p:spPr>
          <a:ln/>
        </p:spPr>
        <p:txBody>
          <a:bodyPr/>
          <a:lstStyle>
            <a:lvl1pPr>
              <a:defRPr/>
            </a:lvl1pPr>
          </a:lstStyle>
          <a:p>
            <a:pPr>
              <a:defRPr/>
            </a:pPr>
            <a:fld id="{0B2996AA-51BA-4786-A951-9D5ECE8ABD0C}"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530" indent="0">
              <a:buNone/>
              <a:defRPr sz="1800">
                <a:solidFill>
                  <a:schemeClr val="tx1">
                    <a:tint val="75000"/>
                  </a:schemeClr>
                </a:solidFill>
              </a:defRPr>
            </a:lvl2pPr>
            <a:lvl3pPr marL="913140" indent="0">
              <a:buNone/>
              <a:defRPr sz="1600">
                <a:solidFill>
                  <a:schemeClr val="tx1">
                    <a:tint val="75000"/>
                  </a:schemeClr>
                </a:solidFill>
              </a:defRPr>
            </a:lvl3pPr>
            <a:lvl4pPr marL="1369696" indent="0">
              <a:buNone/>
              <a:defRPr sz="1400">
                <a:solidFill>
                  <a:schemeClr val="tx1">
                    <a:tint val="75000"/>
                  </a:schemeClr>
                </a:solidFill>
              </a:defRPr>
            </a:lvl4pPr>
            <a:lvl5pPr marL="1826279" indent="0">
              <a:buNone/>
              <a:defRPr sz="1400">
                <a:solidFill>
                  <a:schemeClr val="tx1">
                    <a:tint val="75000"/>
                  </a:schemeClr>
                </a:solidFill>
              </a:defRPr>
            </a:lvl5pPr>
            <a:lvl6pPr marL="2282808" indent="0">
              <a:buNone/>
              <a:defRPr sz="1400">
                <a:solidFill>
                  <a:schemeClr val="tx1">
                    <a:tint val="75000"/>
                  </a:schemeClr>
                </a:solidFill>
              </a:defRPr>
            </a:lvl6pPr>
            <a:lvl7pPr marL="2739338" indent="0">
              <a:buNone/>
              <a:defRPr sz="1400">
                <a:solidFill>
                  <a:schemeClr val="tx1">
                    <a:tint val="75000"/>
                  </a:schemeClr>
                </a:solidFill>
              </a:defRPr>
            </a:lvl7pPr>
            <a:lvl8pPr marL="3195920" indent="0">
              <a:buNone/>
              <a:defRPr sz="1400">
                <a:solidFill>
                  <a:schemeClr val="tx1">
                    <a:tint val="75000"/>
                  </a:schemeClr>
                </a:solidFill>
              </a:defRPr>
            </a:lvl8pPr>
            <a:lvl9pPr marL="365249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210D15C-7CB2-DE4C-B812-C8D7CD2B73C8}" type="datetimeFigureOut">
              <a:rPr lang="en-US" smtClean="0"/>
              <a:t>3/24/21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612259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D210D15C-7CB2-DE4C-B812-C8D7CD2B73C8}" type="datetimeFigureOut">
              <a:rPr lang="en-US" smtClean="0"/>
              <a:t>3/24/21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7518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103" y="1151335"/>
            <a:ext cx="4041775"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10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D210D15C-7CB2-DE4C-B812-C8D7CD2B73C8}" type="datetimeFigureOut">
              <a:rPr lang="en-US" smtClean="0"/>
              <a:t>3/24/21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428846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D210D15C-7CB2-DE4C-B812-C8D7CD2B73C8}" type="datetimeFigureOut">
              <a:rPr lang="en-US" smtClean="0"/>
              <a:t>3/24/21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79866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D15C-7CB2-DE4C-B812-C8D7CD2B73C8}" type="datetimeFigureOut">
              <a:rPr lang="en-US" smtClean="0"/>
              <a:t>3/24/21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70318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lstStyle>
            <a:lvl1pPr algn="l">
              <a:defRPr sz="2000" b="1"/>
            </a:lvl1pPr>
          </a:lstStyle>
          <a:p>
            <a:r>
              <a:rPr lang="en-GB"/>
              <a:t>Click to edit Master title style</a:t>
            </a:r>
          </a:p>
        </p:txBody>
      </p:sp>
      <p:sp>
        <p:nvSpPr>
          <p:cNvPr id="3" name="Content Placeholder 2"/>
          <p:cNvSpPr>
            <a:spLocks noGrp="1"/>
          </p:cNvSpPr>
          <p:nvPr>
            <p:ph idx="1"/>
          </p:nvPr>
        </p:nvSpPr>
        <p:spPr>
          <a:xfrm>
            <a:off x="3575050" y="20485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19" y="1076328"/>
            <a:ext cx="3008313" cy="351829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3/24/21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815604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530" indent="0">
              <a:buNone/>
              <a:defRPr sz="2800"/>
            </a:lvl2pPr>
            <a:lvl3pPr marL="913140" indent="0">
              <a:buNone/>
              <a:defRPr sz="2400"/>
            </a:lvl3pPr>
            <a:lvl4pPr marL="1369696" indent="0">
              <a:buNone/>
              <a:defRPr sz="2000"/>
            </a:lvl4pPr>
            <a:lvl5pPr marL="1826279" indent="0">
              <a:buNone/>
              <a:defRPr sz="2000"/>
            </a:lvl5pPr>
            <a:lvl6pPr marL="2282808" indent="0">
              <a:buNone/>
              <a:defRPr sz="2000"/>
            </a:lvl6pPr>
            <a:lvl7pPr marL="2739338" indent="0">
              <a:buNone/>
              <a:defRPr sz="2000"/>
            </a:lvl7pPr>
            <a:lvl8pPr marL="3195920" indent="0">
              <a:buNone/>
              <a:defRPr sz="2000"/>
            </a:lvl8pPr>
            <a:lvl9pPr marL="3652490" indent="0">
              <a:buNone/>
              <a:defRPr sz="2000"/>
            </a:lvl9pPr>
          </a:lstStyle>
          <a:p>
            <a:endParaRPr lang="en-GB"/>
          </a:p>
        </p:txBody>
      </p:sp>
      <p:sp>
        <p:nvSpPr>
          <p:cNvPr id="4" name="Text Placeholder 3"/>
          <p:cNvSpPr>
            <a:spLocks noGrp="1"/>
          </p:cNvSpPr>
          <p:nvPr>
            <p:ph type="body" sz="half" idx="2"/>
          </p:nvPr>
        </p:nvSpPr>
        <p:spPr>
          <a:xfrm>
            <a:off x="1792288" y="4025574"/>
            <a:ext cx="5486400" cy="60364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3/24/21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862965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328" tIns="45664" rIns="91328" bIns="45664" rtlCol="0" anchor="ctr">
            <a:normAutofit/>
          </a:bodyPr>
          <a:lstStyle/>
          <a:p>
            <a:r>
              <a:rPr lang="en-GB"/>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328" tIns="45664" rIns="91328" bIns="45664"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328" tIns="45664" rIns="91328" bIns="45664" rtlCol="0" anchor="ctr"/>
          <a:lstStyle>
            <a:lvl1pPr algn="l">
              <a:defRPr sz="1200">
                <a:solidFill>
                  <a:schemeClr val="tx1">
                    <a:tint val="75000"/>
                  </a:schemeClr>
                </a:solidFill>
              </a:defRPr>
            </a:lvl1pPr>
          </a:lstStyle>
          <a:p>
            <a:fld id="{D210D15C-7CB2-DE4C-B812-C8D7CD2B73C8}" type="datetimeFigureOut">
              <a:rPr lang="en-US" smtClean="0"/>
              <a:t>3/24/21</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328" tIns="45664" rIns="91328" bIns="45664"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328" tIns="45664" rIns="91328" bIns="45664" rtlCol="0" anchor="ctr"/>
          <a:lstStyle>
            <a:lvl1pPr algn="r">
              <a:defRPr sz="1200">
                <a:solidFill>
                  <a:schemeClr val="tx1">
                    <a:tint val="75000"/>
                  </a:schemeClr>
                </a:solidFill>
              </a:defRPr>
            </a:lvl1pPr>
          </a:lstStyle>
          <a:p>
            <a:fld id="{92BD3C18-E509-6E45-AAA5-EF10E7E23A79}" type="slidenum">
              <a:rPr lang="en-GB" smtClean="0"/>
              <a:t>‹#›</a:t>
            </a:fld>
            <a:endParaRPr lang="en-GB"/>
          </a:p>
        </p:txBody>
      </p:sp>
    </p:spTree>
    <p:extLst>
      <p:ext uri="{BB962C8B-B14F-4D97-AF65-F5344CB8AC3E}">
        <p14:creationId xmlns:p14="http://schemas.microsoft.com/office/powerpoint/2010/main" val="509446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6530" rtl="0" eaLnBrk="1" latinLnBrk="0" hangingPunct="1">
        <a:spcBef>
          <a:spcPct val="0"/>
        </a:spcBef>
        <a:buNone/>
        <a:defRPr sz="4400" kern="1200">
          <a:solidFill>
            <a:schemeClr val="tx1"/>
          </a:solidFill>
          <a:latin typeface="+mj-lt"/>
          <a:ea typeface="+mj-ea"/>
          <a:cs typeface="+mj-cs"/>
        </a:defRPr>
      </a:lvl1pPr>
    </p:titleStyle>
    <p:bodyStyle>
      <a:lvl1pPr marL="342398" indent="-342398" algn="l" defTabSz="456530" rtl="0" eaLnBrk="1" latinLnBrk="0" hangingPunct="1">
        <a:spcBef>
          <a:spcPct val="20000"/>
        </a:spcBef>
        <a:buFont typeface="Arial"/>
        <a:buChar char="•"/>
        <a:defRPr sz="3200" kern="1200">
          <a:solidFill>
            <a:schemeClr val="tx1"/>
          </a:solidFill>
          <a:latin typeface="+mn-lt"/>
          <a:ea typeface="+mn-ea"/>
          <a:cs typeface="+mn-cs"/>
        </a:defRPr>
      </a:lvl1pPr>
      <a:lvl2pPr marL="741941" indent="-285358" algn="l" defTabSz="456530" rtl="0" eaLnBrk="1" latinLnBrk="0" hangingPunct="1">
        <a:spcBef>
          <a:spcPct val="20000"/>
        </a:spcBef>
        <a:buFont typeface="Arial"/>
        <a:buChar char="–"/>
        <a:defRPr sz="2800" kern="1200">
          <a:solidFill>
            <a:schemeClr val="tx1"/>
          </a:solidFill>
          <a:latin typeface="+mn-lt"/>
          <a:ea typeface="+mn-ea"/>
          <a:cs typeface="+mn-cs"/>
        </a:defRPr>
      </a:lvl2pPr>
      <a:lvl3pPr marL="1141405" indent="-228264" algn="l" defTabSz="456530" rtl="0" eaLnBrk="1" latinLnBrk="0" hangingPunct="1">
        <a:spcBef>
          <a:spcPct val="20000"/>
        </a:spcBef>
        <a:buFont typeface="Arial"/>
        <a:buChar char="•"/>
        <a:defRPr sz="2400" kern="1200">
          <a:solidFill>
            <a:schemeClr val="tx1"/>
          </a:solidFill>
          <a:latin typeface="+mn-lt"/>
          <a:ea typeface="+mn-ea"/>
          <a:cs typeface="+mn-cs"/>
        </a:defRPr>
      </a:lvl3pPr>
      <a:lvl4pPr marL="1597960" indent="-228264" algn="l" defTabSz="456530" rtl="0" eaLnBrk="1" latinLnBrk="0" hangingPunct="1">
        <a:spcBef>
          <a:spcPct val="20000"/>
        </a:spcBef>
        <a:buFont typeface="Arial"/>
        <a:buChar char="–"/>
        <a:defRPr sz="2000" kern="1200">
          <a:solidFill>
            <a:schemeClr val="tx1"/>
          </a:solidFill>
          <a:latin typeface="+mn-lt"/>
          <a:ea typeface="+mn-ea"/>
          <a:cs typeface="+mn-cs"/>
        </a:defRPr>
      </a:lvl4pPr>
      <a:lvl5pPr marL="2054543" indent="-228264" algn="l" defTabSz="456530" rtl="0" eaLnBrk="1" latinLnBrk="0" hangingPunct="1">
        <a:spcBef>
          <a:spcPct val="20000"/>
        </a:spcBef>
        <a:buFont typeface="Arial"/>
        <a:buChar char="»"/>
        <a:defRPr sz="2000" kern="1200">
          <a:solidFill>
            <a:schemeClr val="tx1"/>
          </a:solidFill>
          <a:latin typeface="+mn-lt"/>
          <a:ea typeface="+mn-ea"/>
          <a:cs typeface="+mn-cs"/>
        </a:defRPr>
      </a:lvl5pPr>
      <a:lvl6pPr marL="2511072" indent="-228264" algn="l" defTabSz="456530" rtl="0" eaLnBrk="1" latinLnBrk="0" hangingPunct="1">
        <a:spcBef>
          <a:spcPct val="20000"/>
        </a:spcBef>
        <a:buFont typeface="Arial"/>
        <a:buChar char="•"/>
        <a:defRPr sz="2000" kern="1200">
          <a:solidFill>
            <a:schemeClr val="tx1"/>
          </a:solidFill>
          <a:latin typeface="+mn-lt"/>
          <a:ea typeface="+mn-ea"/>
          <a:cs typeface="+mn-cs"/>
        </a:defRPr>
      </a:lvl6pPr>
      <a:lvl7pPr marL="2967656" indent="-228264" algn="l" defTabSz="456530" rtl="0" eaLnBrk="1" latinLnBrk="0" hangingPunct="1">
        <a:spcBef>
          <a:spcPct val="20000"/>
        </a:spcBef>
        <a:buFont typeface="Arial"/>
        <a:buChar char="•"/>
        <a:defRPr sz="2000" kern="1200">
          <a:solidFill>
            <a:schemeClr val="tx1"/>
          </a:solidFill>
          <a:latin typeface="+mn-lt"/>
          <a:ea typeface="+mn-ea"/>
          <a:cs typeface="+mn-cs"/>
        </a:defRPr>
      </a:lvl7pPr>
      <a:lvl8pPr marL="3424213" indent="-228264" algn="l" defTabSz="456530" rtl="0" eaLnBrk="1" latinLnBrk="0" hangingPunct="1">
        <a:spcBef>
          <a:spcPct val="20000"/>
        </a:spcBef>
        <a:buFont typeface="Arial"/>
        <a:buChar char="•"/>
        <a:defRPr sz="2000" kern="1200">
          <a:solidFill>
            <a:schemeClr val="tx1"/>
          </a:solidFill>
          <a:latin typeface="+mn-lt"/>
          <a:ea typeface="+mn-ea"/>
          <a:cs typeface="+mn-cs"/>
        </a:defRPr>
      </a:lvl8pPr>
      <a:lvl9pPr marL="3880768" indent="-228264" algn="l" defTabSz="45653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304800" y="114300"/>
            <a:ext cx="8610600" cy="571500"/>
          </a:xfrm>
          <a:prstGeom prst="rect">
            <a:avLst/>
          </a:prstGeom>
          <a:gradFill rotWithShape="0">
            <a:gsLst>
              <a:gs pos="0">
                <a:srgbClr val="EBF5FF"/>
              </a:gs>
              <a:gs pos="100000">
                <a:srgbClr val="7F96F9"/>
              </a:gs>
            </a:gsLst>
            <a:lin ang="0" scaled="1"/>
          </a:gradFill>
          <a:ln w="9525">
            <a:noFill/>
            <a:miter lim="800000"/>
            <a:headEnd/>
            <a:tailEnd/>
          </a:ln>
        </p:spPr>
        <p:txBody>
          <a:bodyPr vert="horz" wrap="square" lIns="92075" tIns="137160" rIns="92075" bIns="46038" numCol="1" anchor="ctr" anchorCtr="0" compatLnSpc="1">
            <a:prstTxWarp prst="textNoShape">
              <a:avLst/>
            </a:prstTxWarp>
          </a:bodyPr>
          <a:lstStyle/>
          <a:p>
            <a:pPr lvl="0"/>
            <a:r>
              <a:rPr lang="en-US" altLang="en-US"/>
              <a:t>Click to edit Master title style</a:t>
            </a:r>
          </a:p>
        </p:txBody>
      </p:sp>
      <p:sp>
        <p:nvSpPr>
          <p:cNvPr id="3075" name="Rectangle 4"/>
          <p:cNvSpPr>
            <a:spLocks noGrp="1" noChangeArrowheads="1"/>
          </p:cNvSpPr>
          <p:nvPr>
            <p:ph type="body" idx="1"/>
          </p:nvPr>
        </p:nvSpPr>
        <p:spPr bwMode="auto">
          <a:xfrm>
            <a:off x="304800" y="685800"/>
            <a:ext cx="8610600" cy="403383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dt" sz="half" idx="2"/>
          </p:nvPr>
        </p:nvSpPr>
        <p:spPr bwMode="auto">
          <a:xfrm>
            <a:off x="3521075" y="4918473"/>
            <a:ext cx="1905000" cy="154781"/>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a:solidFill>
                  <a:srgbClr val="000000"/>
                </a:solidFill>
                <a:latin typeface="Arial" charset="0"/>
              </a:rPr>
              <a:t>11 Oct 2017</a:t>
            </a:r>
          </a:p>
        </p:txBody>
      </p:sp>
      <p:sp>
        <p:nvSpPr>
          <p:cNvPr id="1030" name="Rectangle 6"/>
          <p:cNvSpPr>
            <a:spLocks noGrp="1" noChangeArrowheads="1"/>
          </p:cNvSpPr>
          <p:nvPr>
            <p:ph type="ftr" sz="quarter" idx="3"/>
          </p:nvPr>
        </p:nvSpPr>
        <p:spPr bwMode="auto">
          <a:xfrm>
            <a:off x="3028950" y="4775597"/>
            <a:ext cx="2895600" cy="17145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a:solidFill>
                  <a:srgbClr val="000000"/>
                </a:solidFill>
                <a:latin typeface="Arial" charset="0"/>
              </a:rPr>
              <a:t>Academic Training</a:t>
            </a:r>
          </a:p>
        </p:txBody>
      </p:sp>
      <p:sp>
        <p:nvSpPr>
          <p:cNvPr id="1031" name="Rectangle 7"/>
          <p:cNvSpPr>
            <a:spLocks noGrp="1" noChangeArrowheads="1"/>
          </p:cNvSpPr>
          <p:nvPr>
            <p:ph type="sldNum" sz="quarter" idx="4"/>
          </p:nvPr>
        </p:nvSpPr>
        <p:spPr bwMode="auto">
          <a:xfrm>
            <a:off x="7010400" y="4775597"/>
            <a:ext cx="19050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900"/>
            </a:lvl1pPr>
          </a:lstStyle>
          <a:p>
            <a:pPr defTabSz="685800" eaLnBrk="0" fontAlgn="base" hangingPunct="0">
              <a:spcBef>
                <a:spcPct val="0"/>
              </a:spcBef>
              <a:spcAft>
                <a:spcPct val="0"/>
              </a:spcAft>
              <a:defRPr/>
            </a:pPr>
            <a:fld id="{F4F9ECCC-5760-4339-B592-055385547EC6}" type="slidenum">
              <a:rPr kumimoji="1" lang="en-US" altLang="en-US" smtClean="0">
                <a:solidFill>
                  <a:srgbClr val="000000"/>
                </a:solidFill>
                <a:latin typeface="Arial" charset="0"/>
              </a:rPr>
              <a:pPr defTabSz="685800" eaLnBrk="0" fontAlgn="base" hangingPunct="0">
                <a:spcBef>
                  <a:spcPct val="0"/>
                </a:spcBef>
                <a:spcAft>
                  <a:spcPct val="0"/>
                </a:spcAft>
                <a:defRPr/>
              </a:pPr>
              <a:t>‹#›</a:t>
            </a:fld>
            <a:r>
              <a:rPr kumimoji="1" lang="en-US" altLang="en-US">
                <a:solidFill>
                  <a:srgbClr val="000000"/>
                </a:solidFill>
                <a:latin typeface="Arial" charset="0"/>
              </a:rPr>
              <a:t>/27</a:t>
            </a:r>
          </a:p>
        </p:txBody>
      </p:sp>
      <p:sp>
        <p:nvSpPr>
          <p:cNvPr id="1033" name="Line 9"/>
          <p:cNvSpPr>
            <a:spLocks noChangeShapeType="1"/>
          </p:cNvSpPr>
          <p:nvPr/>
        </p:nvSpPr>
        <p:spPr bwMode="auto">
          <a:xfrm>
            <a:off x="304800" y="4743450"/>
            <a:ext cx="8610600" cy="0"/>
          </a:xfrm>
          <a:prstGeom prst="line">
            <a:avLst/>
          </a:prstGeom>
          <a:noFill/>
          <a:ln w="9525">
            <a:solidFill>
              <a:schemeClr val="bg2"/>
            </a:solidFill>
            <a:round/>
            <a:headEnd/>
            <a:tailEnd/>
          </a:ln>
        </p:spPr>
        <p:txBody>
          <a:bodyPr wrap="none" anchor="ctr"/>
          <a:lstStyle/>
          <a:p>
            <a:pPr defTabSz="685800" eaLnBrk="0" fontAlgn="base" hangingPunct="0">
              <a:spcBef>
                <a:spcPct val="0"/>
              </a:spcBef>
              <a:spcAft>
                <a:spcPct val="0"/>
              </a:spcAft>
              <a:defRPr/>
            </a:pPr>
            <a:endParaRPr kumimoji="1" lang="en-US">
              <a:solidFill>
                <a:srgbClr val="000000"/>
              </a:solidFill>
              <a:latin typeface="Arial" charset="0"/>
            </a:endParaRPr>
          </a:p>
        </p:txBody>
      </p:sp>
      <p:sp>
        <p:nvSpPr>
          <p:cNvPr id="1035" name="Text Box 11"/>
          <p:cNvSpPr txBox="1">
            <a:spLocks noChangeArrowheads="1"/>
          </p:cNvSpPr>
          <p:nvPr/>
        </p:nvSpPr>
        <p:spPr bwMode="auto">
          <a:xfrm>
            <a:off x="273051" y="4757738"/>
            <a:ext cx="851515" cy="230832"/>
          </a:xfrm>
          <a:prstGeom prst="rect">
            <a:avLst/>
          </a:prstGeom>
          <a:noFill/>
          <a:ln w="9525">
            <a:noFill/>
            <a:miter lim="800000"/>
            <a:headEnd/>
            <a:tailEnd/>
          </a:ln>
        </p:spPr>
        <p:txBody>
          <a:bodyPr wrap="none">
            <a:spAutoFit/>
          </a:bodyPr>
          <a:lstStyle/>
          <a:p>
            <a:pPr defTabSz="685800" eaLnBrk="0" fontAlgn="base" hangingPunct="0">
              <a:spcBef>
                <a:spcPct val="0"/>
              </a:spcBef>
              <a:spcAft>
                <a:spcPct val="0"/>
              </a:spcAft>
              <a:defRPr/>
            </a:pPr>
            <a:r>
              <a:rPr lang="en-US" altLang="en-US" sz="900" dirty="0">
                <a:solidFill>
                  <a:srgbClr val="000000"/>
                </a:solidFill>
                <a:latin typeface="Arial" charset="0"/>
              </a:rPr>
              <a:t>Patrick Janot</a:t>
            </a:r>
          </a:p>
        </p:txBody>
      </p:sp>
    </p:spTree>
    <p:extLst>
      <p:ext uri="{BB962C8B-B14F-4D97-AF65-F5344CB8AC3E}">
        <p14:creationId xmlns:p14="http://schemas.microsoft.com/office/powerpoint/2010/main" val="322993362"/>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Lst>
  <p:hf hdr="0"/>
  <p:txStyles>
    <p:titleStyle>
      <a:lvl1pPr algn="ctr" rtl="0" eaLnBrk="0" fontAlgn="base" hangingPunct="0">
        <a:lnSpc>
          <a:spcPct val="70000"/>
        </a:lnSpc>
        <a:spcBef>
          <a:spcPct val="0"/>
        </a:spcBef>
        <a:spcAft>
          <a:spcPct val="0"/>
        </a:spcAft>
        <a:defRPr kumimoji="1" sz="2400" b="1">
          <a:solidFill>
            <a:srgbClr val="003399"/>
          </a:solidFill>
          <a:latin typeface="+mj-lt"/>
          <a:ea typeface="+mj-ea"/>
          <a:cs typeface="+mj-cs"/>
        </a:defRPr>
      </a:lvl1pPr>
      <a:lvl2pPr algn="ctr" rtl="0" eaLnBrk="0" fontAlgn="base" hangingPunct="0">
        <a:lnSpc>
          <a:spcPct val="70000"/>
        </a:lnSpc>
        <a:spcBef>
          <a:spcPct val="0"/>
        </a:spcBef>
        <a:spcAft>
          <a:spcPct val="0"/>
        </a:spcAft>
        <a:defRPr kumimoji="1" sz="2400" b="1">
          <a:solidFill>
            <a:srgbClr val="003399"/>
          </a:solidFill>
          <a:latin typeface="FG Deanna's Hand" pitchFamily="2" charset="0"/>
        </a:defRPr>
      </a:lvl2pPr>
      <a:lvl3pPr algn="ctr" rtl="0" eaLnBrk="0" fontAlgn="base" hangingPunct="0">
        <a:lnSpc>
          <a:spcPct val="70000"/>
        </a:lnSpc>
        <a:spcBef>
          <a:spcPct val="0"/>
        </a:spcBef>
        <a:spcAft>
          <a:spcPct val="0"/>
        </a:spcAft>
        <a:defRPr kumimoji="1" sz="2400" b="1">
          <a:solidFill>
            <a:srgbClr val="003399"/>
          </a:solidFill>
          <a:latin typeface="FG Deanna's Hand" pitchFamily="2" charset="0"/>
        </a:defRPr>
      </a:lvl3pPr>
      <a:lvl4pPr algn="ctr" rtl="0" eaLnBrk="0" fontAlgn="base" hangingPunct="0">
        <a:lnSpc>
          <a:spcPct val="70000"/>
        </a:lnSpc>
        <a:spcBef>
          <a:spcPct val="0"/>
        </a:spcBef>
        <a:spcAft>
          <a:spcPct val="0"/>
        </a:spcAft>
        <a:defRPr kumimoji="1" sz="2400" b="1">
          <a:solidFill>
            <a:srgbClr val="003399"/>
          </a:solidFill>
          <a:latin typeface="FG Deanna's Hand" pitchFamily="2" charset="0"/>
        </a:defRPr>
      </a:lvl4pPr>
      <a:lvl5pPr algn="ctr" rtl="0" eaLnBrk="0" fontAlgn="base" hangingPunct="0">
        <a:lnSpc>
          <a:spcPct val="70000"/>
        </a:lnSpc>
        <a:spcBef>
          <a:spcPct val="0"/>
        </a:spcBef>
        <a:spcAft>
          <a:spcPct val="0"/>
        </a:spcAft>
        <a:defRPr kumimoji="1" sz="2400" b="1">
          <a:solidFill>
            <a:srgbClr val="003399"/>
          </a:solidFill>
          <a:latin typeface="FG Deanna's Hand" pitchFamily="2" charset="0"/>
        </a:defRPr>
      </a:lvl5pPr>
      <a:lvl6pPr marL="342900" algn="ctr" rtl="0" eaLnBrk="1" fontAlgn="base" hangingPunct="1">
        <a:lnSpc>
          <a:spcPct val="70000"/>
        </a:lnSpc>
        <a:spcBef>
          <a:spcPct val="0"/>
        </a:spcBef>
        <a:spcAft>
          <a:spcPct val="0"/>
        </a:spcAft>
        <a:defRPr kumimoji="1" sz="2400" b="1">
          <a:solidFill>
            <a:srgbClr val="003399"/>
          </a:solidFill>
          <a:latin typeface="Comic Sans MS" pitchFamily="66" charset="0"/>
        </a:defRPr>
      </a:lvl6pPr>
      <a:lvl7pPr marL="685800" algn="ctr" rtl="0" eaLnBrk="1" fontAlgn="base" hangingPunct="1">
        <a:lnSpc>
          <a:spcPct val="70000"/>
        </a:lnSpc>
        <a:spcBef>
          <a:spcPct val="0"/>
        </a:spcBef>
        <a:spcAft>
          <a:spcPct val="0"/>
        </a:spcAft>
        <a:defRPr kumimoji="1" sz="2400" b="1">
          <a:solidFill>
            <a:srgbClr val="003399"/>
          </a:solidFill>
          <a:latin typeface="Comic Sans MS" pitchFamily="66" charset="0"/>
        </a:defRPr>
      </a:lvl7pPr>
      <a:lvl8pPr marL="1028700" algn="ctr" rtl="0" eaLnBrk="1" fontAlgn="base" hangingPunct="1">
        <a:lnSpc>
          <a:spcPct val="70000"/>
        </a:lnSpc>
        <a:spcBef>
          <a:spcPct val="0"/>
        </a:spcBef>
        <a:spcAft>
          <a:spcPct val="0"/>
        </a:spcAft>
        <a:defRPr kumimoji="1" sz="2400" b="1">
          <a:solidFill>
            <a:srgbClr val="003399"/>
          </a:solidFill>
          <a:latin typeface="Comic Sans MS" pitchFamily="66" charset="0"/>
        </a:defRPr>
      </a:lvl8pPr>
      <a:lvl9pPr marL="1371600" algn="ctr" rtl="0" eaLnBrk="1" fontAlgn="base" hangingPunct="1">
        <a:lnSpc>
          <a:spcPct val="70000"/>
        </a:lnSpc>
        <a:spcBef>
          <a:spcPct val="0"/>
        </a:spcBef>
        <a:spcAft>
          <a:spcPct val="0"/>
        </a:spcAft>
        <a:defRPr kumimoji="1" sz="2400" b="1">
          <a:solidFill>
            <a:srgbClr val="003399"/>
          </a:solidFill>
          <a:latin typeface="Comic Sans MS" pitchFamily="66" charset="0"/>
        </a:defRPr>
      </a:lvl9pPr>
    </p:titleStyle>
    <p:bodyStyle>
      <a:lvl1pPr marL="257175" indent="-257175" algn="l" rtl="0" eaLnBrk="0" fontAlgn="base" hangingPunct="0">
        <a:spcBef>
          <a:spcPct val="20000"/>
        </a:spcBef>
        <a:spcAft>
          <a:spcPct val="0"/>
        </a:spcAft>
        <a:buClr>
          <a:srgbClr val="FF0000"/>
        </a:buClr>
        <a:buSzPct val="50000"/>
        <a:buFont typeface="Wingdings" pitchFamily="2" charset="2"/>
        <a:buChar char="q"/>
        <a:defRPr kumimoji="1" sz="1800" b="1">
          <a:solidFill>
            <a:srgbClr val="FF0000"/>
          </a:solidFill>
          <a:latin typeface="+mn-lt"/>
          <a:ea typeface="+mn-ea"/>
          <a:cs typeface="+mn-cs"/>
        </a:defRPr>
      </a:lvl1pPr>
      <a:lvl2pPr marL="557213" indent="-214313" algn="l" rtl="0" eaLnBrk="0" fontAlgn="base" hangingPunct="0">
        <a:spcBef>
          <a:spcPct val="20000"/>
        </a:spcBef>
        <a:spcAft>
          <a:spcPct val="0"/>
        </a:spcAft>
        <a:buClr>
          <a:srgbClr val="0000CC"/>
        </a:buClr>
        <a:buSzPct val="60000"/>
        <a:buFont typeface="Zapf Dingbats" charset="2"/>
        <a:buChar char="u"/>
        <a:defRPr kumimoji="1" sz="1500" b="1">
          <a:solidFill>
            <a:srgbClr val="0000CC"/>
          </a:solidFill>
          <a:latin typeface="+mn-lt"/>
        </a:defRPr>
      </a:lvl2pPr>
      <a:lvl3pPr marL="857250" indent="-171450" algn="l" rtl="0" eaLnBrk="0" fontAlgn="base" hangingPunct="0">
        <a:spcBef>
          <a:spcPct val="20000"/>
        </a:spcBef>
        <a:spcAft>
          <a:spcPct val="0"/>
        </a:spcAft>
        <a:buClr>
          <a:srgbClr val="009900"/>
        </a:buClr>
        <a:buSzPct val="65000"/>
        <a:buFont typeface="Zapf Dingbats" charset="2"/>
        <a:buChar char="l"/>
        <a:defRPr kumimoji="1" sz="1500" b="1">
          <a:solidFill>
            <a:srgbClr val="009900"/>
          </a:solidFill>
          <a:latin typeface="+mn-lt"/>
        </a:defRPr>
      </a:lvl3pPr>
      <a:lvl4pPr marL="1200150" indent="-171450" algn="l" rtl="0" eaLnBrk="0" fontAlgn="base" hangingPunct="0">
        <a:spcBef>
          <a:spcPct val="20000"/>
        </a:spcBef>
        <a:spcAft>
          <a:spcPct val="0"/>
        </a:spcAft>
        <a:buClr>
          <a:srgbClr val="CC0099"/>
        </a:buClr>
        <a:buSzPct val="75000"/>
        <a:buFont typeface="Zapf Dingbats" charset="2"/>
        <a:buChar char="è"/>
        <a:defRPr kumimoji="1" sz="1500" b="1">
          <a:solidFill>
            <a:srgbClr val="CC0099"/>
          </a:solidFill>
          <a:latin typeface="+mn-lt"/>
        </a:defRPr>
      </a:lvl4pPr>
      <a:lvl5pPr marL="1543050" indent="-171450" algn="l" rtl="0" eaLnBrk="0" fontAlgn="base" hangingPunct="0">
        <a:spcBef>
          <a:spcPct val="20000"/>
        </a:spcBef>
        <a:spcAft>
          <a:spcPct val="0"/>
        </a:spcAft>
        <a:buClr>
          <a:schemeClr val="hlink"/>
        </a:buClr>
        <a:buSzPct val="100000"/>
        <a:buFont typeface="Zapf Dingbats" charset="2"/>
        <a:buChar char="»"/>
        <a:defRPr kumimoji="1" sz="1500" b="1">
          <a:solidFill>
            <a:schemeClr val="tx1"/>
          </a:solidFill>
          <a:latin typeface="+mn-lt"/>
        </a:defRPr>
      </a:lvl5pPr>
      <a:lvl6pPr marL="18859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6pPr>
      <a:lvl7pPr marL="22288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7pPr>
      <a:lvl8pPr marL="25717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8pPr>
      <a:lvl9pPr marL="29146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13" y="758883"/>
            <a:ext cx="9137087" cy="2400544"/>
          </a:xfrm>
          <a:prstGeom prst="rect">
            <a:avLst/>
          </a:prstGeom>
          <a:noFill/>
        </p:spPr>
        <p:txBody>
          <a:bodyPr wrap="square" lIns="91328" tIns="45664" rIns="91328" bIns="45664" rtlCol="0">
            <a:spAutoFit/>
          </a:bodyPr>
          <a:lstStyle/>
          <a:p>
            <a:pPr algn="ctr"/>
            <a:r>
              <a:rPr lang="en-GB" sz="3200" b="1" dirty="0">
                <a:solidFill>
                  <a:srgbClr val="FF0000"/>
                </a:solidFill>
              </a:rPr>
              <a:t>Data challenges at FCC-</a:t>
            </a:r>
            <a:r>
              <a:rPr lang="en-GB" sz="3200" b="1" dirty="0" err="1">
                <a:solidFill>
                  <a:srgbClr val="FF0000"/>
                </a:solidFill>
              </a:rPr>
              <a:t>hh</a:t>
            </a:r>
            <a:endParaRPr lang="en-GB" sz="3200" b="1" dirty="0">
              <a:solidFill>
                <a:srgbClr val="FF0000"/>
              </a:solidFill>
            </a:endParaRPr>
          </a:p>
          <a:p>
            <a:pPr algn="ctr"/>
            <a:endParaRPr lang="en-GB" sz="1000" b="1" dirty="0">
              <a:solidFill>
                <a:srgbClr val="FF0000"/>
              </a:solidFill>
            </a:endParaRPr>
          </a:p>
          <a:p>
            <a:pPr algn="ctr"/>
            <a:endParaRPr lang="en-GB" sz="2000" b="1" dirty="0">
              <a:solidFill>
                <a:srgbClr val="000090"/>
              </a:solidFill>
            </a:endParaRPr>
          </a:p>
          <a:p>
            <a:pPr algn="ctr"/>
            <a:r>
              <a:rPr lang="en-GB" sz="1600" b="1" dirty="0"/>
              <a:t>W. Riegler</a:t>
            </a:r>
          </a:p>
          <a:p>
            <a:pPr algn="ctr"/>
            <a:r>
              <a:rPr lang="en-GB" sz="1200" b="1" dirty="0">
                <a:solidFill>
                  <a:srgbClr val="000000"/>
                </a:solidFill>
              </a:rPr>
              <a:t> </a:t>
            </a:r>
          </a:p>
          <a:p>
            <a:pPr algn="ctr"/>
            <a:r>
              <a:rPr lang="en-US" sz="1200" dirty="0"/>
              <a:t>ECFA Detector R&amp;D Roadmap Symposium of Task Force 7 Electronics and On-detector Processing</a:t>
            </a:r>
          </a:p>
          <a:p>
            <a:pPr algn="ctr"/>
            <a:endParaRPr lang="en-GB" sz="1600" b="1" dirty="0">
              <a:solidFill>
                <a:srgbClr val="000000"/>
              </a:solidFill>
            </a:endParaRPr>
          </a:p>
          <a:p>
            <a:pPr algn="ctr"/>
            <a:r>
              <a:rPr lang="en-GB" sz="1600" b="1" dirty="0">
                <a:solidFill>
                  <a:srgbClr val="000000"/>
                </a:solidFill>
              </a:rPr>
              <a:t>March 25</a:t>
            </a:r>
            <a:r>
              <a:rPr lang="en-GB" sz="1600" b="1" baseline="30000" dirty="0">
                <a:solidFill>
                  <a:srgbClr val="000000"/>
                </a:solidFill>
              </a:rPr>
              <a:t>th</a:t>
            </a:r>
            <a:r>
              <a:rPr lang="en-GB" sz="1600" b="1" dirty="0">
                <a:solidFill>
                  <a:srgbClr val="000000"/>
                </a:solidFill>
              </a:rPr>
              <a:t> 2019</a:t>
            </a:r>
          </a:p>
          <a:p>
            <a:pPr algn="ctr"/>
            <a:r>
              <a:rPr lang="en-GB" sz="1600" b="1" dirty="0">
                <a:solidFill>
                  <a:srgbClr val="000000"/>
                </a:solidFill>
              </a:rPr>
              <a:t> </a:t>
            </a:r>
          </a:p>
        </p:txBody>
      </p:sp>
    </p:spTree>
    <p:extLst>
      <p:ext uri="{BB962C8B-B14F-4D97-AF65-F5344CB8AC3E}">
        <p14:creationId xmlns:p14="http://schemas.microsoft.com/office/powerpoint/2010/main" val="2650155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1560" y="1059582"/>
            <a:ext cx="7200800" cy="3639812"/>
          </a:xfrm>
          <a:prstGeom prst="rect">
            <a:avLst/>
          </a:prstGeom>
        </p:spPr>
      </p:pic>
      <p:sp>
        <p:nvSpPr>
          <p:cNvPr id="3" name="TextBox 2"/>
          <p:cNvSpPr txBox="1"/>
          <p:nvPr/>
        </p:nvSpPr>
        <p:spPr>
          <a:xfrm>
            <a:off x="0" y="17425"/>
            <a:ext cx="9144000"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FCC-</a:t>
            </a:r>
            <a:r>
              <a:rPr kumimoji="0" lang="en-GB" sz="2400" b="1" i="0" u="none" strike="noStrike" kern="1200" cap="none" spc="0" normalizeH="0" baseline="0" noProof="0" dirty="0" err="1">
                <a:ln>
                  <a:noFill/>
                </a:ln>
                <a:solidFill>
                  <a:srgbClr val="FF0000"/>
                </a:solidFill>
                <a:effectLst/>
                <a:uLnTx/>
                <a:uFillTx/>
                <a:latin typeface="Calibri"/>
                <a:ea typeface="+mn-ea"/>
                <a:cs typeface="+mn-cs"/>
              </a:rPr>
              <a:t>hh</a:t>
            </a:r>
            <a:r>
              <a:rPr kumimoji="0" lang="en-GB" sz="2400" b="1" i="0" u="none" strike="noStrike" kern="1200" cap="none" spc="0" normalizeH="0" baseline="0" noProof="0" dirty="0">
                <a:ln>
                  <a:noFill/>
                </a:ln>
                <a:solidFill>
                  <a:srgbClr val="FF0000"/>
                </a:solidFill>
                <a:effectLst/>
                <a:uLnTx/>
                <a:uFillTx/>
                <a:latin typeface="Calibri"/>
                <a:ea typeface="+mn-ea"/>
                <a:cs typeface="+mn-cs"/>
              </a:rPr>
              <a:t> Reference Detector Cavern</a:t>
            </a:r>
          </a:p>
        </p:txBody>
      </p:sp>
      <p:sp>
        <p:nvSpPr>
          <p:cNvPr id="4" name="TextBox 3"/>
          <p:cNvSpPr txBox="1"/>
          <p:nvPr/>
        </p:nvSpPr>
        <p:spPr>
          <a:xfrm>
            <a:off x="3311860" y="1328710"/>
            <a:ext cx="2063028" cy="1200329"/>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Distance of 50m for</a:t>
            </a:r>
          </a:p>
          <a:p>
            <a:pPr marL="171450" marR="0" lvl="0" indent="-171450" algn="l" defTabSz="456530" rtl="0" eaLnBrk="1" fontAlgn="auto" latinLnBrk="0" hangingPunct="1">
              <a:lnSpc>
                <a:spcPct val="100000"/>
              </a:lnSpc>
              <a:spcBef>
                <a:spcPts val="0"/>
              </a:spcBef>
              <a:spcAft>
                <a:spcPts val="0"/>
              </a:spcAft>
              <a:buClrTx/>
              <a:buSzTx/>
              <a:buFont typeface="Arial" charset="0"/>
              <a:buChar char="•"/>
              <a:tabLst/>
              <a:defRPr/>
            </a:pPr>
            <a:r>
              <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rPr>
              <a:t>civil engineering</a:t>
            </a:r>
          </a:p>
          <a:p>
            <a:pPr marL="171450" marR="0" lvl="0" indent="-171450" algn="l" defTabSz="456530" rtl="0" eaLnBrk="1" fontAlgn="auto" latinLnBrk="0" hangingPunct="1">
              <a:lnSpc>
                <a:spcPct val="100000"/>
              </a:lnSpc>
              <a:spcBef>
                <a:spcPts val="0"/>
              </a:spcBef>
              <a:spcAft>
                <a:spcPts val="0"/>
              </a:spcAft>
              <a:buClrTx/>
              <a:buSzTx/>
              <a:buFont typeface="Arial" charset="0"/>
              <a:buChar char="•"/>
              <a:tabLst/>
              <a:defRPr/>
            </a:pPr>
            <a:r>
              <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rPr>
              <a:t>stray field reduction</a:t>
            </a:r>
          </a:p>
          <a:p>
            <a:pPr marL="171450" marR="0" lvl="0" indent="-171450" algn="l" defTabSz="456530" rtl="0" eaLnBrk="1" fontAlgn="auto" latinLnBrk="0" hangingPunct="1">
              <a:lnSpc>
                <a:spcPct val="100000"/>
              </a:lnSpc>
              <a:spcBef>
                <a:spcPts val="0"/>
              </a:spcBef>
              <a:spcAft>
                <a:spcPts val="0"/>
              </a:spcAft>
              <a:buClrTx/>
              <a:buSzTx/>
              <a:buFont typeface="Arial" charset="0"/>
              <a:buChar char="•"/>
              <a:tabLst/>
              <a:defRPr/>
            </a:pPr>
            <a:r>
              <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rPr>
              <a:t>Radiation shielding (10-15m would be sufficient)</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02060"/>
              </a:solidFill>
              <a:effectLst/>
              <a:uLnTx/>
              <a:uFillTx/>
              <a:latin typeface="Calibri"/>
              <a:ea typeface="+mn-ea"/>
              <a:cs typeface="+mn-cs"/>
              <a:sym typeface="Wingdings"/>
            </a:endParaRPr>
          </a:p>
        </p:txBody>
      </p:sp>
      <p:sp>
        <p:nvSpPr>
          <p:cNvPr id="5" name="Rectangle 4"/>
          <p:cNvSpPr/>
          <p:nvPr/>
        </p:nvSpPr>
        <p:spPr>
          <a:xfrm>
            <a:off x="7253938" y="1728819"/>
            <a:ext cx="1116844" cy="276999"/>
          </a:xfrm>
          <a:prstGeom prst="rect">
            <a:avLst/>
          </a:prstGeom>
        </p:spPr>
        <p:txBody>
          <a:bodyPr wrap="none">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2060"/>
                </a:solidFill>
                <a:effectLst/>
                <a:uLnTx/>
                <a:uFillTx/>
                <a:latin typeface="Calibri"/>
                <a:ea typeface="+mn-ea"/>
                <a:cs typeface="+mn-cs"/>
                <a:sym typeface="Wingdings"/>
              </a:rPr>
              <a:t>Service Cavern</a:t>
            </a:r>
            <a:endParaRPr kumimoji="0" lang="en-US" sz="1200" b="1" i="0" u="none" strike="noStrike" kern="1200" cap="none" spc="0" normalizeH="0" baseline="0" noProof="0" dirty="0">
              <a:ln>
                <a:noFill/>
              </a:ln>
              <a:solidFill>
                <a:srgbClr val="002060"/>
              </a:solidFill>
              <a:effectLst/>
              <a:uLnTx/>
              <a:uFillTx/>
              <a:latin typeface="Calibri"/>
              <a:ea typeface="+mn-ea"/>
              <a:cs typeface="+mn-cs"/>
              <a:sym typeface="Wingdings"/>
            </a:endParaRPr>
          </a:p>
        </p:txBody>
      </p:sp>
      <p:sp>
        <p:nvSpPr>
          <p:cNvPr id="6" name="Rectangle 5"/>
          <p:cNvSpPr/>
          <p:nvPr/>
        </p:nvSpPr>
        <p:spPr>
          <a:xfrm>
            <a:off x="323528" y="1728819"/>
            <a:ext cx="1215654" cy="276999"/>
          </a:xfrm>
          <a:prstGeom prst="rect">
            <a:avLst/>
          </a:prstGeom>
        </p:spPr>
        <p:txBody>
          <a:bodyPr wrap="none">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2060"/>
                </a:solidFill>
                <a:effectLst/>
                <a:uLnTx/>
                <a:uFillTx/>
                <a:latin typeface="Calibri"/>
                <a:ea typeface="+mn-ea"/>
                <a:cs typeface="+mn-cs"/>
                <a:sym typeface="Wingdings"/>
              </a:rPr>
              <a:t>Detector Cavern</a:t>
            </a:r>
          </a:p>
        </p:txBody>
      </p:sp>
    </p:spTree>
    <p:extLst>
      <p:ext uri="{BB962C8B-B14F-4D97-AF65-F5344CB8AC3E}">
        <p14:creationId xmlns:p14="http://schemas.microsoft.com/office/powerpoint/2010/main" val="3668118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25571"/>
          <a:stretch/>
        </p:blipFill>
        <p:spPr>
          <a:xfrm>
            <a:off x="4832196" y="824979"/>
            <a:ext cx="4065918" cy="1609702"/>
          </a:xfrm>
          <a:prstGeom prst="rect">
            <a:avLst/>
          </a:prstGeom>
        </p:spPr>
      </p:pic>
      <p:sp>
        <p:nvSpPr>
          <p:cNvPr id="3" name="TextBox 2"/>
          <p:cNvSpPr txBox="1"/>
          <p:nvPr/>
        </p:nvSpPr>
        <p:spPr>
          <a:xfrm>
            <a:off x="0" y="17425"/>
            <a:ext cx="9144000" cy="39999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00"/>
                </a:solidFill>
                <a:effectLst/>
                <a:uLnTx/>
                <a:uFillTx/>
                <a:latin typeface="Calibri"/>
                <a:ea typeface="+mn-ea"/>
                <a:cs typeface="+mn-cs"/>
              </a:rPr>
              <a:t>Tracker Layout</a:t>
            </a:r>
            <a:endParaRPr kumimoji="0" lang="en-GB" sz="2000" b="1" i="0" u="none" strike="noStrike" kern="1200" cap="none" spc="0" normalizeH="0" baseline="30000" noProof="0" dirty="0">
              <a:ln>
                <a:noFill/>
              </a:ln>
              <a:solidFill>
                <a:srgbClr val="FF0000"/>
              </a:solidFill>
              <a:effectLst/>
              <a:uLnTx/>
              <a:uFillTx/>
              <a:latin typeface="Calibri"/>
              <a:ea typeface="+mn-ea"/>
              <a:cs typeface="+mn-cs"/>
            </a:endParaRPr>
          </a:p>
        </p:txBody>
      </p:sp>
      <p:pic>
        <p:nvPicPr>
          <p:cNvPr id="5" name="Picture 4"/>
          <p:cNvPicPr>
            <a:picLocks noChangeAspect="1"/>
          </p:cNvPicPr>
          <p:nvPr/>
        </p:nvPicPr>
        <p:blipFill>
          <a:blip r:embed="rId3"/>
          <a:stretch>
            <a:fillRect/>
          </a:stretch>
        </p:blipFill>
        <p:spPr>
          <a:xfrm>
            <a:off x="1992350" y="3017822"/>
            <a:ext cx="5536107" cy="2125678"/>
          </a:xfrm>
          <a:prstGeom prst="rect">
            <a:avLst/>
          </a:prstGeom>
        </p:spPr>
      </p:pic>
      <p:sp>
        <p:nvSpPr>
          <p:cNvPr id="6" name="TextBox 5"/>
          <p:cNvSpPr txBox="1"/>
          <p:nvPr/>
        </p:nvSpPr>
        <p:spPr>
          <a:xfrm>
            <a:off x="98187" y="417421"/>
            <a:ext cx="4950586" cy="2646878"/>
          </a:xfrm>
          <a:prstGeom prst="rect">
            <a:avLst/>
          </a:prstGeom>
          <a:noFill/>
        </p:spPr>
        <p:txBody>
          <a:bodyPr wrap="non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Silicon tracker, two options studied, ‘tilted’ and ‘’flat’ layout’. </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8F00"/>
                </a:solidFill>
                <a:effectLst/>
                <a:uLnTx/>
                <a:uFillTx/>
                <a:latin typeface="Calibri"/>
                <a:ea typeface="+mn-ea"/>
                <a:cs typeface="+mn-cs"/>
              </a:rPr>
              <a:t>390m</a:t>
            </a:r>
            <a:r>
              <a:rPr kumimoji="0" lang="en-GB" sz="1200" b="0" i="0" u="none" strike="noStrike" kern="1200" cap="none" spc="0" normalizeH="0" baseline="30000" noProof="0" dirty="0">
                <a:ln>
                  <a:noFill/>
                </a:ln>
                <a:solidFill>
                  <a:srgbClr val="008F00"/>
                </a:solidFill>
                <a:effectLst/>
                <a:uLnTx/>
                <a:uFillTx/>
                <a:latin typeface="Calibri"/>
                <a:ea typeface="+mn-ea"/>
                <a:cs typeface="+mn-cs"/>
              </a:rPr>
              <a:t>2</a:t>
            </a:r>
            <a:r>
              <a:rPr kumimoji="0" lang="en-GB" sz="1200" b="0" i="0" u="none" strike="noStrike" kern="1200" cap="none" spc="0" normalizeH="0" baseline="0" noProof="0" dirty="0">
                <a:ln>
                  <a:noFill/>
                </a:ln>
                <a:solidFill>
                  <a:srgbClr val="008F00"/>
                </a:solidFill>
                <a:effectLst/>
                <a:uLnTx/>
                <a:uFillTx/>
                <a:latin typeface="Calibri"/>
                <a:ea typeface="+mn-ea"/>
                <a:cs typeface="+mn-cs"/>
              </a:rPr>
              <a:t> of silicon for tilted layout and 430m</a:t>
            </a:r>
            <a:r>
              <a:rPr kumimoji="0" lang="en-GB" sz="1200" b="0" i="0" u="none" strike="noStrike" kern="1200" cap="none" spc="0" normalizeH="0" baseline="30000" noProof="0" dirty="0">
                <a:ln>
                  <a:noFill/>
                </a:ln>
                <a:solidFill>
                  <a:srgbClr val="008F00"/>
                </a:solidFill>
                <a:effectLst/>
                <a:uLnTx/>
                <a:uFillTx/>
                <a:latin typeface="Calibri"/>
                <a:ea typeface="+mn-ea"/>
                <a:cs typeface="+mn-cs"/>
              </a:rPr>
              <a:t>2</a:t>
            </a:r>
            <a:r>
              <a:rPr kumimoji="0" lang="en-GB" sz="1200" b="0" i="0" u="none" strike="noStrike" kern="1200" cap="none" spc="0" normalizeH="0" baseline="0" noProof="0" dirty="0">
                <a:ln>
                  <a:noFill/>
                </a:ln>
                <a:solidFill>
                  <a:srgbClr val="008F00"/>
                </a:solidFill>
                <a:effectLst/>
                <a:uLnTx/>
                <a:uFillTx/>
                <a:latin typeface="Calibri"/>
                <a:ea typeface="+mn-ea"/>
                <a:cs typeface="+mn-cs"/>
              </a:rPr>
              <a:t> for flat layout.</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9051"/>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ATLAS CMS Phase-II silicon trackers have around 250m</a:t>
            </a:r>
            <a:r>
              <a:rPr kumimoji="0" lang="en-GB" sz="1200" b="0" i="0" u="none" strike="noStrike" kern="1200" cap="none" spc="0" normalizeH="0" baseline="30000" noProof="0" dirty="0">
                <a:ln>
                  <a:noFill/>
                </a:ln>
                <a:solidFill>
                  <a:srgbClr val="002060"/>
                </a:solidFill>
                <a:effectLst/>
                <a:uLnTx/>
                <a:uFillTx/>
                <a:latin typeface="Calibri"/>
                <a:ea typeface="+mn-ea"/>
                <a:cs typeface="+mn-cs"/>
              </a:rPr>
              <a:t>2</a:t>
            </a:r>
            <a:r>
              <a:rPr kumimoji="0" lang="en-GB" sz="1200" b="0" i="0" u="none" strike="noStrike" kern="1200" cap="none" spc="0" normalizeH="0" baseline="0" noProof="0" dirty="0">
                <a:ln>
                  <a:noFill/>
                </a:ln>
                <a:solidFill>
                  <a:srgbClr val="002060"/>
                </a:solidFill>
                <a:effectLst/>
                <a:uLnTx/>
                <a:uFillTx/>
                <a:latin typeface="Calibri"/>
                <a:ea typeface="+mn-ea"/>
                <a:cs typeface="+mn-cs"/>
              </a:rPr>
              <a:t>.</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25-33.3μm x 50-400μm pixels for                      r &lt; 200 mm</a:t>
            </a: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      33μm    x    400μm    pixels for   200 mm &lt; r &lt; 900 mm</a:t>
            </a: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      33μm    x   2-50mm  strips for   900 mm &lt; r &lt; 1600 mm</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8F00"/>
                </a:solidFill>
                <a:effectLst/>
                <a:uLnTx/>
                <a:uFillTx/>
                <a:latin typeface="Calibri"/>
                <a:ea typeface="+mn-ea"/>
                <a:cs typeface="+mn-cs"/>
              </a:rPr>
              <a:t>This represents and r-phi resolution of 7.5-9.5μm per detector layer</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16 x 10</a:t>
            </a:r>
            <a:r>
              <a:rPr kumimoji="0" lang="en-GB" sz="1200" b="0" i="0" u="none" strike="noStrike" kern="1200" cap="none" spc="0" normalizeH="0" baseline="30000" noProof="0" dirty="0">
                <a:ln>
                  <a:noFill/>
                </a:ln>
                <a:solidFill>
                  <a:srgbClr val="002060"/>
                </a:solidFill>
                <a:effectLst/>
                <a:uLnTx/>
                <a:uFillTx/>
                <a:latin typeface="Calibri"/>
                <a:ea typeface="+mn-ea"/>
                <a:cs typeface="+mn-cs"/>
              </a:rPr>
              <a:t>9</a:t>
            </a:r>
            <a:r>
              <a:rPr kumimoji="0" lang="en-GB" sz="1200" b="0" i="0" u="none" strike="noStrike" kern="1200" cap="none" spc="0" normalizeH="0" baseline="0" noProof="0" dirty="0">
                <a:ln>
                  <a:noFill/>
                </a:ln>
                <a:solidFill>
                  <a:srgbClr val="002060"/>
                </a:solidFill>
                <a:effectLst/>
                <a:uLnTx/>
                <a:uFillTx/>
                <a:latin typeface="Calibri"/>
                <a:ea typeface="+mn-ea"/>
                <a:cs typeface="+mn-cs"/>
              </a:rPr>
              <a:t> channels vs. 6 x 10</a:t>
            </a:r>
            <a:r>
              <a:rPr kumimoji="0" lang="en-GB" sz="1200" b="0" i="0" u="none" strike="noStrike" kern="1200" cap="none" spc="0" normalizeH="0" baseline="30000" noProof="0" dirty="0">
                <a:ln>
                  <a:noFill/>
                </a:ln>
                <a:solidFill>
                  <a:srgbClr val="002060"/>
                </a:solidFill>
                <a:effectLst/>
                <a:uLnTx/>
                <a:uFillTx/>
                <a:latin typeface="Calibri"/>
                <a:ea typeface="+mn-ea"/>
                <a:cs typeface="+mn-cs"/>
              </a:rPr>
              <a:t>9</a:t>
            </a:r>
            <a:r>
              <a:rPr kumimoji="0" lang="en-GB" sz="1200" b="0" i="0" u="none" strike="noStrike" kern="1200" cap="none" spc="0" normalizeH="0" baseline="0" noProof="0" dirty="0">
                <a:ln>
                  <a:noFill/>
                </a:ln>
                <a:solidFill>
                  <a:srgbClr val="002060"/>
                </a:solidFill>
                <a:effectLst/>
                <a:uLnTx/>
                <a:uFillTx/>
                <a:latin typeface="Calibri"/>
                <a:ea typeface="+mn-ea"/>
                <a:cs typeface="+mn-cs"/>
              </a:rPr>
              <a:t> and 2.2 x 10</a:t>
            </a:r>
            <a:r>
              <a:rPr kumimoji="0" lang="en-GB" sz="1200" b="0" i="0" u="none" strike="noStrike" kern="1200" cap="none" spc="0" normalizeH="0" baseline="30000" noProof="0" dirty="0">
                <a:ln>
                  <a:noFill/>
                </a:ln>
                <a:solidFill>
                  <a:srgbClr val="002060"/>
                </a:solidFill>
                <a:effectLst/>
                <a:uLnTx/>
                <a:uFillTx/>
                <a:latin typeface="Calibri"/>
                <a:ea typeface="+mn-ea"/>
                <a:cs typeface="+mn-cs"/>
              </a:rPr>
              <a:t>9  </a:t>
            </a:r>
            <a:r>
              <a:rPr kumimoji="0" lang="en-GB" sz="1200" b="0" i="0" u="none" strike="noStrike" kern="1200" cap="none" spc="0" normalizeH="0" baseline="0" noProof="0" dirty="0">
                <a:ln>
                  <a:noFill/>
                </a:ln>
                <a:solidFill>
                  <a:srgbClr val="002060"/>
                </a:solidFill>
                <a:effectLst/>
                <a:uLnTx/>
                <a:uFillTx/>
                <a:latin typeface="Calibri"/>
                <a:ea typeface="+mn-ea"/>
                <a:cs typeface="+mn-cs"/>
              </a:rPr>
              <a:t>for ATLAS/CMS Phase-II trackers </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321813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8C50704-E3AF-D74F-92C4-5D8A3B2922DF}"/>
              </a:ext>
            </a:extLst>
          </p:cNvPr>
          <p:cNvPicPr>
            <a:picLocks noChangeAspect="1"/>
          </p:cNvPicPr>
          <p:nvPr/>
        </p:nvPicPr>
        <p:blipFill>
          <a:blip r:embed="rId2"/>
          <a:stretch>
            <a:fillRect/>
          </a:stretch>
        </p:blipFill>
        <p:spPr>
          <a:xfrm>
            <a:off x="521186" y="583810"/>
            <a:ext cx="4260266" cy="2391508"/>
          </a:xfrm>
          <a:prstGeom prst="rect">
            <a:avLst/>
          </a:prstGeom>
        </p:spPr>
      </p:pic>
      <p:sp>
        <p:nvSpPr>
          <p:cNvPr id="3" name="TextBox 2">
            <a:extLst>
              <a:ext uri="{FF2B5EF4-FFF2-40B4-BE49-F238E27FC236}">
                <a16:creationId xmlns:a16="http://schemas.microsoft.com/office/drawing/2014/main" id="{7AC43D8E-33F2-D142-9872-8B6A281796D6}"/>
              </a:ext>
            </a:extLst>
          </p:cNvPr>
          <p:cNvSpPr txBox="1"/>
          <p:nvPr/>
        </p:nvSpPr>
        <p:spPr>
          <a:xfrm>
            <a:off x="0" y="17425"/>
            <a:ext cx="9144000" cy="39999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00"/>
                </a:solidFill>
                <a:effectLst/>
                <a:uLnTx/>
                <a:uFillTx/>
                <a:latin typeface="Calibri"/>
                <a:ea typeface="+mn-ea"/>
                <a:cs typeface="+mn-cs"/>
              </a:rPr>
              <a:t>Data Rates and Occupancies</a:t>
            </a:r>
            <a:endParaRPr kumimoji="0" lang="en-GB" sz="2000" b="1" i="0" u="none" strike="noStrike" kern="1200" cap="none" spc="0" normalizeH="0" baseline="30000" noProof="0" dirty="0">
              <a:ln>
                <a:noFill/>
              </a:ln>
              <a:solidFill>
                <a:srgbClr val="FF0000"/>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EB2A0A88-068F-4E45-8665-DB3C819B3092}"/>
              </a:ext>
            </a:extLst>
          </p:cNvPr>
          <p:cNvPicPr>
            <a:picLocks noChangeAspect="1"/>
          </p:cNvPicPr>
          <p:nvPr/>
        </p:nvPicPr>
        <p:blipFill>
          <a:blip r:embed="rId3"/>
          <a:stretch>
            <a:fillRect/>
          </a:stretch>
        </p:blipFill>
        <p:spPr>
          <a:xfrm>
            <a:off x="372793" y="3207484"/>
            <a:ext cx="4649372" cy="1728569"/>
          </a:xfrm>
          <a:prstGeom prst="rect">
            <a:avLst/>
          </a:prstGeom>
        </p:spPr>
      </p:pic>
      <p:sp>
        <p:nvSpPr>
          <p:cNvPr id="5" name="Right Arrow 4">
            <a:extLst>
              <a:ext uri="{FF2B5EF4-FFF2-40B4-BE49-F238E27FC236}">
                <a16:creationId xmlns:a16="http://schemas.microsoft.com/office/drawing/2014/main" id="{C5E17D1F-59AC-9D46-836F-42ED602DA41C}"/>
              </a:ext>
            </a:extLst>
          </p:cNvPr>
          <p:cNvSpPr/>
          <p:nvPr/>
        </p:nvSpPr>
        <p:spPr>
          <a:xfrm>
            <a:off x="4781452" y="1281731"/>
            <a:ext cx="284871" cy="102829"/>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7D06B08-2873-CE4B-977F-AE1D26DF7959}"/>
              </a:ext>
            </a:extLst>
          </p:cNvPr>
          <p:cNvSpPr/>
          <p:nvPr/>
        </p:nvSpPr>
        <p:spPr>
          <a:xfrm>
            <a:off x="5174565" y="1197378"/>
            <a:ext cx="3454920" cy="276999"/>
          </a:xfrm>
          <a:prstGeom prst="rect">
            <a:avLst/>
          </a:prstGeom>
        </p:spPr>
        <p:txBody>
          <a:bodyPr wrap="none">
            <a:spAutoFit/>
          </a:bodyPr>
          <a:lstStyle/>
          <a:p>
            <a:r>
              <a:rPr lang="en-GB" sz="1200" dirty="0">
                <a:solidFill>
                  <a:srgbClr val="002060"/>
                </a:solidFill>
              </a:rPr>
              <a:t>Granularity was optimized for reasonable occupancy</a:t>
            </a:r>
            <a:endParaRPr lang="en-GB" sz="1200" dirty="0"/>
          </a:p>
        </p:txBody>
      </p:sp>
      <p:sp>
        <p:nvSpPr>
          <p:cNvPr id="7" name="Rectangle 6">
            <a:extLst>
              <a:ext uri="{FF2B5EF4-FFF2-40B4-BE49-F238E27FC236}">
                <a16:creationId xmlns:a16="http://schemas.microsoft.com/office/drawing/2014/main" id="{15C3F40B-62B9-8C4A-AFC4-F551C3D47E09}"/>
              </a:ext>
            </a:extLst>
          </p:cNvPr>
          <p:cNvSpPr/>
          <p:nvPr/>
        </p:nvSpPr>
        <p:spPr>
          <a:xfrm>
            <a:off x="5294139" y="3933266"/>
            <a:ext cx="2105898" cy="276999"/>
          </a:xfrm>
          <a:prstGeom prst="rect">
            <a:avLst/>
          </a:prstGeom>
        </p:spPr>
        <p:txBody>
          <a:bodyPr wrap="none">
            <a:spAutoFit/>
          </a:bodyPr>
          <a:lstStyle/>
          <a:p>
            <a:r>
              <a:rPr lang="en-GB" sz="1200" dirty="0">
                <a:solidFill>
                  <a:srgbClr val="002060"/>
                </a:solidFill>
              </a:rPr>
              <a:t>3 PB/s of data from the tracker</a:t>
            </a:r>
            <a:endParaRPr lang="en-GB" sz="1200" dirty="0"/>
          </a:p>
        </p:txBody>
      </p:sp>
      <p:sp>
        <p:nvSpPr>
          <p:cNvPr id="9" name="Right Arrow 8">
            <a:extLst>
              <a:ext uri="{FF2B5EF4-FFF2-40B4-BE49-F238E27FC236}">
                <a16:creationId xmlns:a16="http://schemas.microsoft.com/office/drawing/2014/main" id="{9FB8E1A2-145F-274F-8E01-E7703C6838E0}"/>
              </a:ext>
            </a:extLst>
          </p:cNvPr>
          <p:cNvSpPr/>
          <p:nvPr/>
        </p:nvSpPr>
        <p:spPr>
          <a:xfrm>
            <a:off x="4909818" y="4020352"/>
            <a:ext cx="284871" cy="102829"/>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74331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587" b="25571"/>
          <a:stretch/>
        </p:blipFill>
        <p:spPr>
          <a:xfrm>
            <a:off x="68175" y="2951109"/>
            <a:ext cx="4923849" cy="2021885"/>
          </a:xfrm>
          <a:prstGeom prst="rect">
            <a:avLst/>
          </a:prstGeom>
        </p:spPr>
      </p:pic>
      <p:sp>
        <p:nvSpPr>
          <p:cNvPr id="3" name="TextBox 2"/>
          <p:cNvSpPr txBox="1"/>
          <p:nvPr/>
        </p:nvSpPr>
        <p:spPr>
          <a:xfrm>
            <a:off x="0" y="17425"/>
            <a:ext cx="9144000" cy="39999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00"/>
                </a:solidFill>
                <a:effectLst/>
                <a:uLnTx/>
                <a:uFillTx/>
                <a:latin typeface="Calibri"/>
                <a:ea typeface="+mn-ea"/>
                <a:cs typeface="+mn-cs"/>
              </a:rPr>
              <a:t>Calorimetry</a:t>
            </a:r>
            <a:endParaRPr kumimoji="0" lang="en-GB" sz="2000" b="1" i="0" u="none" strike="noStrike" kern="1200" cap="none" spc="0" normalizeH="0" baseline="30000" noProof="0" dirty="0">
              <a:ln>
                <a:noFill/>
              </a:ln>
              <a:solidFill>
                <a:srgbClr val="FF0000"/>
              </a:solidFill>
              <a:effectLst/>
              <a:uLnTx/>
              <a:uFillTx/>
              <a:latin typeface="Calibri"/>
              <a:ea typeface="+mn-ea"/>
              <a:cs typeface="+mn-cs"/>
            </a:endParaRPr>
          </a:p>
        </p:txBody>
      </p:sp>
      <p:pic>
        <p:nvPicPr>
          <p:cNvPr id="4" name="Picture 3"/>
          <p:cNvPicPr>
            <a:picLocks noChangeAspect="1"/>
          </p:cNvPicPr>
          <p:nvPr/>
        </p:nvPicPr>
        <p:blipFill>
          <a:blip r:embed="rId3"/>
          <a:stretch>
            <a:fillRect/>
          </a:stretch>
        </p:blipFill>
        <p:spPr>
          <a:xfrm>
            <a:off x="126521" y="981748"/>
            <a:ext cx="4714973" cy="1786162"/>
          </a:xfrm>
          <a:prstGeom prst="rect">
            <a:avLst/>
          </a:prstGeom>
        </p:spPr>
      </p:pic>
      <p:pic>
        <p:nvPicPr>
          <p:cNvPr id="5" name="Picture 4"/>
          <p:cNvPicPr>
            <a:picLocks noChangeAspect="1"/>
          </p:cNvPicPr>
          <p:nvPr/>
        </p:nvPicPr>
        <p:blipFill>
          <a:blip r:embed="rId4"/>
          <a:stretch>
            <a:fillRect/>
          </a:stretch>
        </p:blipFill>
        <p:spPr>
          <a:xfrm>
            <a:off x="177442" y="481571"/>
            <a:ext cx="1105020" cy="316978"/>
          </a:xfrm>
          <a:prstGeom prst="rect">
            <a:avLst/>
          </a:prstGeom>
        </p:spPr>
      </p:pic>
      <p:sp>
        <p:nvSpPr>
          <p:cNvPr id="6" name="TextBox 5"/>
          <p:cNvSpPr txBox="1"/>
          <p:nvPr/>
        </p:nvSpPr>
        <p:spPr>
          <a:xfrm>
            <a:off x="5061035" y="551390"/>
            <a:ext cx="3680604" cy="1323439"/>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2060"/>
                </a:solidFill>
                <a:effectLst/>
                <a:uLnTx/>
                <a:uFillTx/>
                <a:latin typeface="Calibri"/>
                <a:ea typeface="+mn-ea"/>
                <a:cs typeface="+mn-cs"/>
              </a:rPr>
              <a:t>The calorimeter system is ‘inspired’ by ATLAS (</a:t>
            </a:r>
            <a:r>
              <a:rPr kumimoji="0" lang="en-GB" sz="1000" b="0" i="0" u="none" strike="noStrike" kern="1200" cap="none" spc="0" normalizeH="0" baseline="0" noProof="0" dirty="0" err="1">
                <a:ln>
                  <a:noFill/>
                </a:ln>
                <a:solidFill>
                  <a:srgbClr val="002060"/>
                </a:solidFill>
                <a:effectLst/>
                <a:uLnTx/>
                <a:uFillTx/>
                <a:latin typeface="Calibri"/>
                <a:ea typeface="+mn-ea"/>
                <a:cs typeface="+mn-cs"/>
              </a:rPr>
              <a:t>LAr</a:t>
            </a:r>
            <a:r>
              <a:rPr kumimoji="0" lang="en-GB" sz="1000" b="0" i="0" u="none" strike="noStrike" kern="1200" cap="none" spc="0" normalizeH="0" baseline="0" noProof="0" dirty="0">
                <a:ln>
                  <a:noFill/>
                </a:ln>
                <a:solidFill>
                  <a:srgbClr val="002060"/>
                </a:solidFill>
                <a:effectLst/>
                <a:uLnTx/>
                <a:uFillTx/>
                <a:latin typeface="Calibri"/>
                <a:ea typeface="+mn-ea"/>
                <a:cs typeface="+mn-cs"/>
              </a:rPr>
              <a:t>, </a:t>
            </a:r>
            <a:r>
              <a:rPr kumimoji="0" lang="en-GB" sz="1000" b="0" i="0" u="none" strike="noStrike" kern="1200" cap="none" spc="0" normalizeH="0" baseline="0" noProof="0" dirty="0" err="1">
                <a:ln>
                  <a:noFill/>
                </a:ln>
                <a:solidFill>
                  <a:srgbClr val="002060"/>
                </a:solidFill>
                <a:effectLst/>
                <a:uLnTx/>
                <a:uFillTx/>
                <a:latin typeface="Calibri"/>
                <a:ea typeface="+mn-ea"/>
                <a:cs typeface="+mn-cs"/>
              </a:rPr>
              <a:t>TileCal</a:t>
            </a:r>
            <a:r>
              <a:rPr kumimoji="0" lang="en-GB" sz="1000" b="0" i="0" u="none" strike="noStrike" kern="1200" cap="none" spc="0" normalizeH="0" baseline="0" noProof="0" dirty="0">
                <a:ln>
                  <a:noFill/>
                </a:ln>
                <a:solidFill>
                  <a:srgbClr val="002060"/>
                </a:solidFill>
                <a:effectLst/>
                <a:uLnTx/>
                <a:uFillTx/>
                <a:latin typeface="Calibri"/>
                <a:ea typeface="+mn-ea"/>
                <a:cs typeface="+mn-cs"/>
              </a:rPr>
              <a:t>), with increased granularity and with the forward for (</a:t>
            </a:r>
            <a:r>
              <a:rPr kumimoji="0" lang="en-GB" sz="1000" b="0" i="0" u="none" strike="noStrike" kern="1200" cap="none" spc="0" normalizeH="0" baseline="0" noProof="0" dirty="0" err="1">
                <a:ln>
                  <a:noFill/>
                </a:ln>
                <a:solidFill>
                  <a:srgbClr val="002060"/>
                </a:solidFill>
                <a:effectLst/>
                <a:uLnTx/>
                <a:uFillTx/>
                <a:latin typeface="Calibri"/>
                <a:ea typeface="+mn-ea"/>
                <a:cs typeface="+mn-cs"/>
              </a:rPr>
              <a:t>η</a:t>
            </a:r>
            <a:r>
              <a:rPr kumimoji="0" lang="en-GB" sz="1000" b="0" i="0" u="none" strike="noStrike" kern="1200" cap="none" spc="0" normalizeH="0" baseline="0" noProof="0" dirty="0">
                <a:ln>
                  <a:noFill/>
                </a:ln>
                <a:solidFill>
                  <a:srgbClr val="002060"/>
                </a:solidFill>
                <a:effectLst/>
                <a:uLnTx/>
                <a:uFillTx/>
                <a:latin typeface="Calibri"/>
                <a:ea typeface="+mn-ea"/>
                <a:cs typeface="+mn-cs"/>
              </a:rPr>
              <a:t> &gt; 2.5) moved to z=16.5m to make space for the forward tracker und to achieve coverage up to </a:t>
            </a:r>
            <a:r>
              <a:rPr kumimoji="0" lang="en-GB" sz="1000" b="0" i="0" u="none" strike="noStrike" kern="1200" cap="none" spc="0" normalizeH="0" baseline="0" noProof="0" dirty="0" err="1">
                <a:ln>
                  <a:noFill/>
                </a:ln>
                <a:solidFill>
                  <a:srgbClr val="002060"/>
                </a:solidFill>
                <a:effectLst/>
                <a:uLnTx/>
                <a:uFillTx/>
                <a:latin typeface="Calibri"/>
                <a:ea typeface="+mn-ea"/>
                <a:cs typeface="+mn-cs"/>
              </a:rPr>
              <a:t>η</a:t>
            </a:r>
            <a:r>
              <a:rPr kumimoji="0" lang="en-GB" sz="1000" b="0" i="0" u="none" strike="noStrike" kern="1200" cap="none" spc="0" normalizeH="0" baseline="0" noProof="0" dirty="0">
                <a:ln>
                  <a:noFill/>
                </a:ln>
                <a:solidFill>
                  <a:srgbClr val="002060"/>
                </a:solidFill>
                <a:effectLst/>
                <a:uLnTx/>
                <a:uFillTx/>
                <a:latin typeface="Calibri"/>
                <a:ea typeface="+mn-ea"/>
                <a:cs typeface="+mn-cs"/>
              </a:rPr>
              <a:t> = 6.</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8F00"/>
                </a:solidFill>
                <a:effectLst/>
                <a:uLnTx/>
                <a:uFillTx/>
                <a:latin typeface="Calibri"/>
                <a:ea typeface="+mn-ea"/>
                <a:cs typeface="+mn-cs"/>
              </a:rPr>
              <a:t>For the EMCAL Barrel, the demand for increased granularity motivated a deviation from the ATLAS ‘accordion’ structure to a geometry with inclined plates.</a:t>
            </a:r>
          </a:p>
        </p:txBody>
      </p:sp>
      <p:pic>
        <p:nvPicPr>
          <p:cNvPr id="7" name="Picture 6"/>
          <p:cNvPicPr>
            <a:picLocks noChangeAspect="1"/>
          </p:cNvPicPr>
          <p:nvPr/>
        </p:nvPicPr>
        <p:blipFill>
          <a:blip r:embed="rId5"/>
          <a:stretch>
            <a:fillRect/>
          </a:stretch>
        </p:blipFill>
        <p:spPr>
          <a:xfrm>
            <a:off x="5325374" y="1994877"/>
            <a:ext cx="3059769" cy="1237153"/>
          </a:xfrm>
          <a:prstGeom prst="rect">
            <a:avLst/>
          </a:prstGeom>
        </p:spPr>
      </p:pic>
      <p:pic>
        <p:nvPicPr>
          <p:cNvPr id="8" name="Picture 7"/>
          <p:cNvPicPr>
            <a:picLocks noChangeAspect="1"/>
          </p:cNvPicPr>
          <p:nvPr/>
        </p:nvPicPr>
        <p:blipFill rotWithShape="1">
          <a:blip r:embed="rId6"/>
          <a:srcRect r="49702"/>
          <a:stretch/>
        </p:blipFill>
        <p:spPr>
          <a:xfrm>
            <a:off x="5325374" y="3352078"/>
            <a:ext cx="1897607" cy="1706600"/>
          </a:xfrm>
          <a:prstGeom prst="rect">
            <a:avLst/>
          </a:prstGeom>
        </p:spPr>
      </p:pic>
      <p:sp>
        <p:nvSpPr>
          <p:cNvPr id="9" name="TextBox 8"/>
          <p:cNvSpPr txBox="1"/>
          <p:nvPr/>
        </p:nvSpPr>
        <p:spPr>
          <a:xfrm>
            <a:off x="7222981" y="3565298"/>
            <a:ext cx="813043" cy="246221"/>
          </a:xfrm>
          <a:prstGeom prst="rect">
            <a:avLst/>
          </a:prstGeom>
          <a:noFill/>
        </p:spPr>
        <p:txBody>
          <a:bodyPr wrap="non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002060"/>
                </a:solidFill>
                <a:effectLst/>
                <a:uLnTx/>
                <a:uFillTx/>
                <a:latin typeface="Calibri"/>
                <a:ea typeface="+mn-ea"/>
                <a:cs typeface="+mn-cs"/>
              </a:rPr>
              <a:t>HCAL Barrel</a:t>
            </a:r>
          </a:p>
        </p:txBody>
      </p:sp>
      <p:sp>
        <p:nvSpPr>
          <p:cNvPr id="10" name="TextBox 9"/>
          <p:cNvSpPr txBox="1"/>
          <p:nvPr/>
        </p:nvSpPr>
        <p:spPr>
          <a:xfrm>
            <a:off x="1490501" y="323621"/>
            <a:ext cx="3081499" cy="553998"/>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err="1">
                <a:ln>
                  <a:noFill/>
                </a:ln>
                <a:solidFill>
                  <a:srgbClr val="002060"/>
                </a:solidFill>
                <a:effectLst/>
                <a:uLnTx/>
                <a:uFillTx/>
                <a:latin typeface="Calibri"/>
                <a:ea typeface="+mn-ea"/>
                <a:cs typeface="+mn-cs"/>
              </a:rPr>
              <a:t>LAr</a:t>
            </a:r>
            <a:r>
              <a:rPr kumimoji="0" lang="en-GB" sz="1000" b="0" i="0" u="none" strike="noStrike" kern="1200" cap="none" spc="0" normalizeH="0" baseline="0" noProof="0" dirty="0">
                <a:ln>
                  <a:noFill/>
                </a:ln>
                <a:solidFill>
                  <a:srgbClr val="002060"/>
                </a:solidFill>
                <a:effectLst/>
                <a:uLnTx/>
                <a:uFillTx/>
                <a:latin typeface="Calibri"/>
                <a:ea typeface="+mn-ea"/>
                <a:cs typeface="+mn-cs"/>
              </a:rPr>
              <a:t> and Fe/</a:t>
            </a:r>
            <a:r>
              <a:rPr kumimoji="0" lang="en-GB" sz="1000" b="0" i="0" u="none" strike="noStrike" kern="1200" cap="none" spc="0" normalizeH="0" baseline="0" noProof="0" dirty="0" err="1">
                <a:ln>
                  <a:noFill/>
                </a:ln>
                <a:solidFill>
                  <a:srgbClr val="002060"/>
                </a:solidFill>
                <a:effectLst/>
                <a:uLnTx/>
                <a:uFillTx/>
                <a:latin typeface="Calibri"/>
                <a:ea typeface="+mn-ea"/>
                <a:cs typeface="+mn-cs"/>
              </a:rPr>
              <a:t>Pb</a:t>
            </a:r>
            <a:r>
              <a:rPr kumimoji="0" lang="en-GB" sz="1000" b="0" i="0" u="none" strike="noStrike" kern="1200" cap="none" spc="0" normalizeH="0" baseline="0" noProof="0" dirty="0">
                <a:ln>
                  <a:noFill/>
                </a:ln>
                <a:solidFill>
                  <a:srgbClr val="002060"/>
                </a:solidFill>
                <a:effectLst/>
                <a:uLnTx/>
                <a:uFillTx/>
                <a:latin typeface="Calibri"/>
                <a:ea typeface="+mn-ea"/>
                <a:cs typeface="+mn-cs"/>
              </a:rPr>
              <a:t>/</a:t>
            </a:r>
            <a:r>
              <a:rPr kumimoji="0" lang="en-GB" sz="1000" b="0" i="0" u="none" strike="noStrike" kern="1200" cap="none" spc="0" normalizeH="0" baseline="0" noProof="0" dirty="0" err="1">
                <a:ln>
                  <a:noFill/>
                </a:ln>
                <a:solidFill>
                  <a:srgbClr val="002060"/>
                </a:solidFill>
                <a:effectLst/>
                <a:uLnTx/>
                <a:uFillTx/>
                <a:latin typeface="Calibri"/>
                <a:ea typeface="+mn-ea"/>
                <a:cs typeface="+mn-cs"/>
              </a:rPr>
              <a:t>Sci</a:t>
            </a:r>
            <a:r>
              <a:rPr kumimoji="0" lang="en-GB" sz="1000" b="0" i="0" u="none" strike="noStrike" kern="1200" cap="none" spc="0" normalizeH="0" baseline="0" noProof="0" dirty="0">
                <a:ln>
                  <a:noFill/>
                </a:ln>
                <a:solidFill>
                  <a:srgbClr val="002060"/>
                </a:solidFill>
                <a:effectLst/>
                <a:uLnTx/>
                <a:uFillTx/>
                <a:latin typeface="Calibri"/>
                <a:ea typeface="+mn-ea"/>
                <a:cs typeface="+mn-cs"/>
              </a:rPr>
              <a:t> are used as reference technologies.</a:t>
            </a: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2060"/>
                </a:solidFill>
                <a:effectLst/>
                <a:uLnTx/>
                <a:uFillTx/>
                <a:latin typeface="Calibri"/>
                <a:ea typeface="+mn-ea"/>
                <a:cs typeface="+mn-cs"/>
              </a:rPr>
              <a:t>Silicon calorimetry will be extensively ‘evaluated’ in the CMS Phase-II upgrade.</a:t>
            </a:r>
          </a:p>
        </p:txBody>
      </p:sp>
    </p:spTree>
    <p:extLst>
      <p:ext uri="{BB962C8B-B14F-4D97-AF65-F5344CB8AC3E}">
        <p14:creationId xmlns:p14="http://schemas.microsoft.com/office/powerpoint/2010/main" val="1327517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9888"/>
            <a:ext cx="9142413"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Trigger/DAQ</a:t>
            </a:r>
            <a:endParaRPr kumimoji="0" lang="en-GB" sz="2400" b="0" i="0" u="none" strike="noStrike" kern="1200" cap="none" spc="0" normalizeH="0" baseline="30000" noProof="0" dirty="0">
              <a:ln>
                <a:noFill/>
              </a:ln>
              <a:solidFill>
                <a:srgbClr val="FF0000"/>
              </a:solidFill>
              <a:effectLst/>
              <a:uLnTx/>
              <a:uFillTx/>
              <a:latin typeface="Calibri"/>
              <a:ea typeface="+mn-ea"/>
              <a:cs typeface="+mn-cs"/>
            </a:endParaRPr>
          </a:p>
        </p:txBody>
      </p:sp>
      <p:sp>
        <p:nvSpPr>
          <p:cNvPr id="4" name="TextBox 3"/>
          <p:cNvSpPr txBox="1"/>
          <p:nvPr/>
        </p:nvSpPr>
        <p:spPr>
          <a:xfrm>
            <a:off x="352169" y="1622469"/>
            <a:ext cx="3456319" cy="3108432"/>
          </a:xfrm>
          <a:prstGeom prst="rect">
            <a:avLst/>
          </a:prstGeom>
          <a:noFill/>
        </p:spPr>
        <p:txBody>
          <a:bodyPr wrap="square" lIns="91330" tIns="45665" rIns="91330" bIns="45665"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0090"/>
                </a:solidFill>
                <a:effectLst/>
                <a:uLnTx/>
                <a:uFillTx/>
                <a:latin typeface="Calibri"/>
                <a:ea typeface="+mn-ea"/>
                <a:cs typeface="+mn-cs"/>
              </a:rPr>
              <a:t>Calorimetry:</a:t>
            </a:r>
          </a:p>
          <a:p>
            <a:pPr marL="0" marR="0" lvl="0" indent="0" algn="l" defTabSz="456530" rtl="0" eaLnBrk="1" fontAlgn="auto" latinLnBrk="0" hangingPunct="1">
              <a:lnSpc>
                <a:spcPct val="100000"/>
              </a:lnSpc>
              <a:spcBef>
                <a:spcPts val="0"/>
              </a:spcBef>
              <a:spcAft>
                <a:spcPts val="0"/>
              </a:spcAft>
              <a:buClrTx/>
              <a:buSzTx/>
              <a:buFontTx/>
              <a:buNone/>
              <a:tabLst/>
              <a:defRPr/>
            </a:pPr>
            <a:endParaRPr lang="en-GB" sz="1400" dirty="0">
              <a:solidFill>
                <a:srgbClr val="000090"/>
              </a:solidFill>
              <a:latin typeface="Calibri"/>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ATLAS Phase2 calorimetry will be digitized at 40MHz and sent via optical </a:t>
            </a:r>
            <a:r>
              <a:rPr kumimoji="0" lang="en-GB" sz="1400" b="0" i="0" u="none" strike="noStrike" kern="1200" cap="none" spc="0" normalizeH="0" baseline="0" noProof="0" dirty="0" err="1">
                <a:ln>
                  <a:noFill/>
                </a:ln>
                <a:solidFill>
                  <a:srgbClr val="000090"/>
                </a:solidFill>
                <a:effectLst/>
                <a:uLnTx/>
                <a:uFillTx/>
                <a:latin typeface="Calibri"/>
                <a:ea typeface="+mn-ea"/>
                <a:cs typeface="+mn-cs"/>
              </a:rPr>
              <a:t>fibers</a:t>
            </a:r>
            <a:r>
              <a:rPr kumimoji="0" lang="en-GB" sz="1400" b="0" i="0" u="none" strike="noStrike" kern="1200" cap="none" spc="0" normalizeH="0" baseline="0" noProof="0" dirty="0">
                <a:ln>
                  <a:noFill/>
                </a:ln>
                <a:solidFill>
                  <a:srgbClr val="000090"/>
                </a:solidFill>
                <a:effectLst/>
                <a:uLnTx/>
                <a:uFillTx/>
                <a:latin typeface="Calibri"/>
                <a:ea typeface="+mn-ea"/>
                <a:cs typeface="+mn-cs"/>
              </a:rPr>
              <a:t> to L1 electronics outside the cavern at 25TByte/s to create the L1 Trigger at about 10us latency.</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8000"/>
                </a:solidFill>
                <a:effectLst/>
                <a:uLnTx/>
                <a:uFillTx/>
                <a:latin typeface="Calibri"/>
                <a:ea typeface="+mn-ea"/>
                <a:cs typeface="+mn-cs"/>
              </a:rPr>
              <a:t>ATLAS Muon system will also be read out at 40MHz to produce a L1 Trigger.</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Reading out the FCC detector calorimetry and muon system at 40MHz will result in </a:t>
            </a:r>
            <a:r>
              <a:rPr kumimoji="0" lang="en-GB" sz="1400" b="1" i="0" u="none" strike="noStrike" kern="1200" cap="none" spc="0" normalizeH="0" baseline="0" noProof="0" dirty="0">
                <a:ln>
                  <a:noFill/>
                </a:ln>
                <a:solidFill>
                  <a:srgbClr val="FF0000"/>
                </a:solidFill>
                <a:effectLst/>
                <a:uLnTx/>
                <a:uFillTx/>
                <a:latin typeface="Calibri"/>
                <a:ea typeface="+mn-ea"/>
                <a:cs typeface="+mn-cs"/>
              </a:rPr>
              <a:t>200-300 </a:t>
            </a:r>
            <a:r>
              <a:rPr kumimoji="0" lang="en-GB" sz="1400" b="1" i="0" u="none" strike="noStrike" kern="1200" cap="none" spc="0" normalizeH="0" baseline="0" noProof="0" dirty="0" err="1">
                <a:ln>
                  <a:noFill/>
                </a:ln>
                <a:solidFill>
                  <a:srgbClr val="FF0000"/>
                </a:solidFill>
                <a:effectLst/>
                <a:uLnTx/>
                <a:uFillTx/>
                <a:latin typeface="Calibri"/>
                <a:ea typeface="+mn-ea"/>
                <a:cs typeface="+mn-cs"/>
              </a:rPr>
              <a:t>TByte</a:t>
            </a:r>
            <a:r>
              <a:rPr kumimoji="0" lang="en-GB" sz="1400" b="1" i="0" u="none" strike="noStrike" kern="1200" cap="none" spc="0" normalizeH="0" baseline="0" noProof="0" dirty="0">
                <a:ln>
                  <a:noFill/>
                </a:ln>
                <a:solidFill>
                  <a:srgbClr val="FF0000"/>
                </a:solidFill>
                <a:effectLst/>
                <a:uLnTx/>
                <a:uFillTx/>
                <a:latin typeface="Calibri"/>
                <a:ea typeface="+mn-ea"/>
                <a:cs typeface="+mn-cs"/>
              </a:rPr>
              <a:t>/s</a:t>
            </a:r>
            <a:r>
              <a:rPr kumimoji="0" lang="en-GB" sz="1400" b="0" i="0" u="none" strike="noStrike" kern="1200" cap="none" spc="0" normalizeH="0" baseline="0" noProof="0" dirty="0">
                <a:ln>
                  <a:noFill/>
                </a:ln>
                <a:solidFill>
                  <a:srgbClr val="000090"/>
                </a:solidFill>
                <a:effectLst/>
                <a:uLnTx/>
                <a:uFillTx/>
                <a:latin typeface="Calibri"/>
                <a:ea typeface="+mn-ea"/>
                <a:cs typeface="+mn-cs"/>
              </a:rPr>
              <a:t>, which seems feasible.</a:t>
            </a:r>
          </a:p>
        </p:txBody>
      </p:sp>
      <p:sp>
        <p:nvSpPr>
          <p:cNvPr id="5" name="TextBox 4"/>
          <p:cNvSpPr txBox="1"/>
          <p:nvPr/>
        </p:nvSpPr>
        <p:spPr>
          <a:xfrm>
            <a:off x="4234793" y="999717"/>
            <a:ext cx="4382518" cy="3754763"/>
          </a:xfrm>
          <a:prstGeom prst="rect">
            <a:avLst/>
          </a:prstGeom>
          <a:noFill/>
        </p:spPr>
        <p:txBody>
          <a:bodyPr wrap="square" lIns="91330" tIns="45665" rIns="91330" bIns="45665" rtlCol="0">
            <a:spAutoFit/>
          </a:bodyPr>
          <a:lstStyle/>
          <a:p>
            <a:r>
              <a:rPr lang="en-GB" sz="1400" b="1" dirty="0">
                <a:solidFill>
                  <a:srgbClr val="002060"/>
                </a:solidFill>
              </a:rPr>
              <a:t>Tracking:</a:t>
            </a:r>
          </a:p>
          <a:p>
            <a:endParaRPr lang="en-GB" sz="1400" dirty="0">
              <a:solidFill>
                <a:srgbClr val="008000"/>
              </a:solidFill>
            </a:endParaRPr>
          </a:p>
          <a:p>
            <a:r>
              <a:rPr lang="en-GB" sz="1400" dirty="0">
                <a:solidFill>
                  <a:srgbClr val="008000"/>
                </a:solidFill>
              </a:rPr>
              <a:t>Reading the tracker at 40MHz would produce about </a:t>
            </a:r>
            <a:r>
              <a:rPr lang="en-GB" sz="1400" b="1" dirty="0">
                <a:solidFill>
                  <a:srgbClr val="FF0000"/>
                </a:solidFill>
              </a:rPr>
              <a:t>3000 </a:t>
            </a:r>
            <a:r>
              <a:rPr lang="en-GB" sz="1400" b="1" dirty="0" err="1">
                <a:solidFill>
                  <a:srgbClr val="FF0000"/>
                </a:solidFill>
              </a:rPr>
              <a:t>TByte</a:t>
            </a:r>
            <a:r>
              <a:rPr lang="en-GB" sz="1400" b="1" dirty="0">
                <a:solidFill>
                  <a:srgbClr val="FF0000"/>
                </a:solidFill>
              </a:rPr>
              <a:t>/s.</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Questions to be studied:</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8000"/>
                </a:solidFill>
                <a:effectLst/>
                <a:uLnTx/>
                <a:uFillTx/>
                <a:latin typeface="Calibri"/>
                <a:ea typeface="+mn-ea"/>
                <a:cs typeface="+mn-cs"/>
              </a:rPr>
              <a:t>Can the L1 </a:t>
            </a:r>
            <a:r>
              <a:rPr kumimoji="0" lang="en-GB" sz="1400" b="0" i="0" u="none" strike="noStrike" kern="1200" cap="none" spc="0" normalizeH="0" baseline="0" noProof="0" dirty="0" err="1">
                <a:ln>
                  <a:noFill/>
                </a:ln>
                <a:solidFill>
                  <a:srgbClr val="008000"/>
                </a:solidFill>
                <a:effectLst/>
                <a:uLnTx/>
                <a:uFillTx/>
                <a:latin typeface="Calibri"/>
                <a:ea typeface="+mn-ea"/>
                <a:cs typeface="+mn-cs"/>
              </a:rPr>
              <a:t>Calo+Muon</a:t>
            </a:r>
            <a:r>
              <a:rPr kumimoji="0" lang="en-GB" sz="1400" b="0" i="0" u="none" strike="noStrike" kern="1200" cap="none" spc="0" normalizeH="0" baseline="0" noProof="0" dirty="0">
                <a:ln>
                  <a:noFill/>
                </a:ln>
                <a:solidFill>
                  <a:srgbClr val="008000"/>
                </a:solidFill>
                <a:effectLst/>
                <a:uLnTx/>
                <a:uFillTx/>
                <a:latin typeface="Calibri"/>
                <a:ea typeface="+mn-ea"/>
                <a:cs typeface="+mn-cs"/>
              </a:rPr>
              <a:t> Trigger have enough selectivity  to allow readout of the tracker at a reduced  rate of e.g. 1MHz ?</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Is an un-triggered readout of the tracker at 40MHz feasible ?  </a:t>
            </a:r>
          </a:p>
          <a:p>
            <a:pPr marL="0" marR="0" lvl="0" indent="0" algn="l" defTabSz="456530" rtl="0" eaLnBrk="1" fontAlgn="auto" latinLnBrk="0" hangingPunct="1">
              <a:lnSpc>
                <a:spcPct val="100000"/>
              </a:lnSpc>
              <a:spcBef>
                <a:spcPts val="0"/>
              </a:spcBef>
              <a:spcAft>
                <a:spcPts val="0"/>
              </a:spcAft>
              <a:buClrTx/>
              <a:buSzTx/>
              <a:buFontTx/>
              <a:buNone/>
              <a:tabLst/>
              <a:defRPr/>
            </a:pPr>
            <a:endParaRPr lang="en-GB" sz="1400" dirty="0">
              <a:solidFill>
                <a:srgbClr val="000090"/>
              </a:solidFill>
              <a:latin typeface="Calibri"/>
            </a:endParaRPr>
          </a:p>
          <a:p>
            <a:pPr marL="0" marR="0" lvl="0" indent="0" algn="l" defTabSz="456530" rtl="0" eaLnBrk="1" fontAlgn="auto" latinLnBrk="0" hangingPunct="1">
              <a:lnSpc>
                <a:spcPct val="100000"/>
              </a:lnSpc>
              <a:spcBef>
                <a:spcPts val="0"/>
              </a:spcBef>
              <a:spcAft>
                <a:spcPts val="0"/>
              </a:spcAft>
              <a:buClrTx/>
              <a:buSzTx/>
              <a:buFontTx/>
              <a:buNone/>
              <a:tabLst/>
              <a:defRPr/>
            </a:pPr>
            <a:r>
              <a:rPr lang="en-GB" sz="1400" dirty="0">
                <a:solidFill>
                  <a:schemeClr val="accent3">
                    <a:lumMod val="50000"/>
                  </a:schemeClr>
                </a:solidFill>
                <a:latin typeface="Calibri"/>
              </a:rPr>
              <a:t>How to deal with the radiation requirements for the electronics and the links ?</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11426" b="3680"/>
          <a:stretch/>
        </p:blipFill>
        <p:spPr>
          <a:xfrm>
            <a:off x="279017" y="137135"/>
            <a:ext cx="2637919" cy="1136902"/>
          </a:xfrm>
          <a:prstGeom prst="rect">
            <a:avLst/>
          </a:prstGeom>
        </p:spPr>
      </p:pic>
    </p:spTree>
    <p:extLst>
      <p:ext uri="{BB962C8B-B14F-4D97-AF65-F5344CB8AC3E}">
        <p14:creationId xmlns:p14="http://schemas.microsoft.com/office/powerpoint/2010/main" val="4006982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9818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12964" y="537086"/>
            <a:ext cx="6042165" cy="369332"/>
          </a:xfrm>
          <a:prstGeom prst="rect">
            <a:avLst/>
          </a:prstGeom>
        </p:spPr>
        <p:txBody>
          <a:bodyPr wrap="square" lIns="91406" tIns="45703" rIns="91406" bIns="45703">
            <a:spAutoFit/>
          </a:bodyPr>
          <a:lstStyle/>
          <a:p>
            <a:pPr marL="0" marR="0" lvl="0" indent="0" algn="l" defTabSz="456998"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3366FF"/>
                </a:solidFill>
                <a:effectLst/>
                <a:uLnTx/>
                <a:uFillTx/>
                <a:latin typeface="Calibri"/>
                <a:ea typeface="+mn-ea"/>
                <a:cs typeface="+mn-cs"/>
              </a:rPr>
              <a:t>http://</a:t>
            </a:r>
            <a:r>
              <a:rPr kumimoji="0" lang="de-DE" sz="1800" b="0" i="0" u="none" strike="noStrike" kern="1200" cap="none" spc="0" normalizeH="0" baseline="0" noProof="0" dirty="0" err="1">
                <a:ln>
                  <a:noFill/>
                </a:ln>
                <a:solidFill>
                  <a:srgbClr val="3366FF"/>
                </a:solidFill>
                <a:effectLst/>
                <a:uLnTx/>
                <a:uFillTx/>
                <a:latin typeface="Calibri"/>
                <a:ea typeface="+mn-ea"/>
                <a:cs typeface="+mn-cs"/>
              </a:rPr>
              <a:t>www.livescience.com</a:t>
            </a:r>
            <a:r>
              <a:rPr kumimoji="0" lang="de-DE" sz="1800" b="0" i="0" u="none" strike="noStrike" kern="1200" cap="none" spc="0" normalizeH="0" baseline="0" noProof="0" dirty="0">
                <a:ln>
                  <a:noFill/>
                </a:ln>
                <a:solidFill>
                  <a:srgbClr val="3366FF"/>
                </a:solidFill>
                <a:effectLst/>
                <a:uLnTx/>
                <a:uFillTx/>
                <a:latin typeface="Calibri"/>
                <a:ea typeface="+mn-ea"/>
                <a:cs typeface="+mn-cs"/>
              </a:rPr>
              <a:t>/23074-future-computers.html</a:t>
            </a:r>
          </a:p>
        </p:txBody>
      </p:sp>
      <p:sp>
        <p:nvSpPr>
          <p:cNvPr id="5" name="Rectangle 4"/>
          <p:cNvSpPr/>
          <p:nvPr/>
        </p:nvSpPr>
        <p:spPr>
          <a:xfrm>
            <a:off x="323528" y="1275608"/>
            <a:ext cx="8435280" cy="3354765"/>
          </a:xfrm>
          <a:prstGeom prst="rect">
            <a:avLst/>
          </a:prstGeom>
        </p:spPr>
        <p:txBody>
          <a:bodyPr wrap="square" lIns="91406" tIns="45703" rIns="91406" bIns="45703">
            <a:spAutoFit/>
          </a:bodyPr>
          <a:lstStyle/>
          <a:p>
            <a:pPr marL="0" marR="0" lvl="0" indent="0" algn="l" defTabSz="456998"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90"/>
                </a:solidFill>
                <a:effectLst/>
                <a:uLnTx/>
                <a:uFillTx/>
                <a:latin typeface="Calibri"/>
                <a:ea typeface="+mn-ea"/>
                <a:cs typeface="+mn-cs"/>
              </a:rPr>
              <a:t>“If the doubling of computing power every two years continues to hold, then by 2030 whatever technology we're using will be sufficiently small that we can fit all the computing power that's in a human brain into a physical volume the size of a brain”, </a:t>
            </a:r>
          </a:p>
          <a:p>
            <a:pPr marL="0" marR="0" lvl="0" indent="0" algn="l" defTabSz="456998"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8000"/>
              </a:solidFill>
              <a:effectLst/>
              <a:uLnTx/>
              <a:uFillTx/>
              <a:latin typeface="Calibri"/>
              <a:ea typeface="+mn-ea"/>
              <a:cs typeface="+mn-cs"/>
            </a:endParaRPr>
          </a:p>
          <a:p>
            <a:pPr marL="0" marR="0" lvl="0" indent="0" algn="l" defTabSz="456998"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8000"/>
                </a:solidFill>
                <a:effectLst/>
                <a:uLnTx/>
                <a:uFillTx/>
                <a:latin typeface="Calibri"/>
                <a:ea typeface="+mn-ea"/>
                <a:cs typeface="+mn-cs"/>
              </a:rPr>
              <a:t>explained Peter Denning, distinguished professor of computer science at the Naval Postgraduate School and an expert on innovation in computing. </a:t>
            </a:r>
            <a:endParaRPr kumimoji="0" lang="en-GB" sz="18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998"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998"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0090"/>
                </a:solidFill>
                <a:effectLst/>
                <a:uLnTx/>
                <a:uFillTx/>
                <a:latin typeface="Calibri"/>
                <a:ea typeface="+mn-ea"/>
                <a:cs typeface="+mn-cs"/>
              </a:rPr>
              <a:t>"Futurists believe that's what you need for artificial intelligence. At that point, the computer starts thinking for itself.“</a:t>
            </a:r>
          </a:p>
          <a:p>
            <a:pPr marL="0" marR="0" lvl="0" indent="0" algn="l" defTabSz="456998"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90"/>
              </a:solidFill>
              <a:effectLst/>
              <a:uLnTx/>
              <a:uFillTx/>
              <a:latin typeface="Calibri"/>
              <a:ea typeface="+mn-ea"/>
              <a:cs typeface="+mn-cs"/>
              <a:sym typeface="Wingdings"/>
            </a:endParaRPr>
          </a:p>
          <a:p>
            <a:pPr marL="342749" marR="0" lvl="0" indent="-342749" algn="l" defTabSz="456998" rtl="0" eaLnBrk="1" fontAlgn="auto" latinLnBrk="0" hangingPunct="1">
              <a:lnSpc>
                <a:spcPct val="100000"/>
              </a:lnSpc>
              <a:spcBef>
                <a:spcPts val="0"/>
              </a:spcBef>
              <a:spcAft>
                <a:spcPts val="0"/>
              </a:spcAft>
              <a:buClrTx/>
              <a:buSzTx/>
              <a:buFont typeface="Wingdings" charset="0"/>
              <a:buChar char="à"/>
              <a:tabLst/>
              <a:defRPr/>
            </a:pPr>
            <a:r>
              <a:rPr kumimoji="0" lang="en-GB" sz="1800" b="0" i="0" u="none" strike="noStrike" kern="1200" cap="none" spc="0" normalizeH="0" baseline="0" noProof="0" dirty="0">
                <a:ln>
                  <a:noFill/>
                </a:ln>
                <a:solidFill>
                  <a:srgbClr val="FF0000"/>
                </a:solidFill>
                <a:effectLst/>
                <a:uLnTx/>
                <a:uFillTx/>
                <a:latin typeface="Calibri"/>
                <a:ea typeface="+mn-ea"/>
                <a:cs typeface="+mn-cs"/>
                <a:sym typeface="Wingdings"/>
              </a:rPr>
              <a:t>Computers will anyway by themselves figure out what to do with the data </a:t>
            </a:r>
            <a:r>
              <a:rPr kumimoji="0" lang="en-GB" sz="1800" b="0" i="0" u="none" strike="noStrike" kern="1200" cap="none" spc="0" normalizeH="0" baseline="0" noProof="0">
                <a:ln>
                  <a:noFill/>
                </a:ln>
                <a:solidFill>
                  <a:srgbClr val="FF0000"/>
                </a:solidFill>
                <a:effectLst/>
                <a:uLnTx/>
                <a:uFillTx/>
                <a:latin typeface="Calibri"/>
                <a:ea typeface="+mn-ea"/>
                <a:cs typeface="+mn-cs"/>
                <a:sym typeface="Wingdings"/>
              </a:rPr>
              <a:t>by 2060.</a:t>
            </a:r>
            <a:endParaRPr kumimoji="0" lang="en-GB" sz="1800" b="0" i="0" u="none" strike="noStrike" kern="1200" cap="none" spc="0" normalizeH="0" baseline="0" noProof="0" dirty="0">
              <a:ln>
                <a:noFill/>
              </a:ln>
              <a:solidFill>
                <a:srgbClr val="FF0000"/>
              </a:solidFill>
              <a:effectLst/>
              <a:uLnTx/>
              <a:uFillTx/>
              <a:latin typeface="Calibri"/>
              <a:ea typeface="+mn-ea"/>
              <a:cs typeface="+mn-cs"/>
              <a:sym typeface="Wingdings"/>
            </a:endParaRPr>
          </a:p>
          <a:p>
            <a:pPr marL="342749" marR="0" lvl="0" indent="-342749" algn="l" defTabSz="456998" rtl="0" eaLnBrk="1" fontAlgn="auto" latinLnBrk="0" hangingPunct="1">
              <a:lnSpc>
                <a:spcPct val="100000"/>
              </a:lnSpc>
              <a:spcBef>
                <a:spcPts val="0"/>
              </a:spcBef>
              <a:spcAft>
                <a:spcPts val="0"/>
              </a:spcAft>
              <a:buClrTx/>
              <a:buSzTx/>
              <a:buFont typeface="Wingdings" charset="0"/>
              <a:buChar char="à"/>
              <a:tabLst/>
              <a:defRPr/>
            </a:pPr>
            <a:endParaRPr kumimoji="0" lang="en-GB" sz="1600" b="0" i="0" u="none" strike="noStrike" kern="1200" cap="none" spc="0" normalizeH="0" baseline="0" noProof="0" dirty="0">
              <a:ln>
                <a:noFill/>
              </a:ln>
              <a:solidFill>
                <a:srgbClr val="008000"/>
              </a:solidFill>
              <a:effectLst/>
              <a:uLnTx/>
              <a:uFillTx/>
              <a:latin typeface="Calibri"/>
              <a:ea typeface="+mn-ea"/>
              <a:cs typeface="+mn-cs"/>
              <a:sym typeface="Wingdings"/>
            </a:endParaRPr>
          </a:p>
        </p:txBody>
      </p:sp>
      <p:sp>
        <p:nvSpPr>
          <p:cNvPr id="6" name="TextBox 5"/>
          <p:cNvSpPr txBox="1"/>
          <p:nvPr/>
        </p:nvSpPr>
        <p:spPr>
          <a:xfrm>
            <a:off x="2857528" y="11206"/>
            <a:ext cx="2930309" cy="707886"/>
          </a:xfrm>
          <a:prstGeom prst="rect">
            <a:avLst/>
          </a:prstGeom>
          <a:noFill/>
        </p:spPr>
        <p:txBody>
          <a:bodyPr wrap="none" lIns="91406" tIns="45703" rIns="91406" bIns="45703" rtlCol="0">
            <a:spAutoFit/>
          </a:bodyPr>
          <a:lstStyle/>
          <a:p>
            <a:pPr marL="0" marR="0" lvl="0" indent="0" algn="l" defTabSz="456998" rtl="0" eaLnBrk="1" fontAlgn="auto" latinLnBrk="0" hangingPunct="1">
              <a:lnSpc>
                <a:spcPct val="100000"/>
              </a:lnSpc>
              <a:spcBef>
                <a:spcPts val="0"/>
              </a:spcBef>
              <a:spcAft>
                <a:spcPts val="0"/>
              </a:spcAft>
              <a:buClrTx/>
              <a:buSzTx/>
              <a:buFontTx/>
              <a:buNone/>
              <a:tabLst/>
              <a:defRPr/>
            </a:pPr>
            <a:r>
              <a:rPr kumimoji="0" lang="de-DE" sz="4000" b="1" i="0" u="none" strike="noStrike" kern="1200" cap="none" spc="0" normalizeH="0" baseline="0" noProof="0" dirty="0" err="1">
                <a:ln>
                  <a:noFill/>
                </a:ln>
                <a:solidFill>
                  <a:srgbClr val="FF0000"/>
                </a:solidFill>
                <a:effectLst/>
                <a:uLnTx/>
                <a:uFillTx/>
                <a:latin typeface="Calibri"/>
                <a:ea typeface="+mn-ea"/>
                <a:cs typeface="+mn-cs"/>
              </a:rPr>
              <a:t>Moore‘s</a:t>
            </a:r>
            <a:r>
              <a:rPr kumimoji="0" lang="de-DE" sz="4000" b="1" i="0" u="none" strike="noStrike" kern="1200" cap="none" spc="0" normalizeH="0" baseline="0" noProof="0" dirty="0">
                <a:ln>
                  <a:noFill/>
                </a:ln>
                <a:solidFill>
                  <a:srgbClr val="FF0000"/>
                </a:solidFill>
                <a:effectLst/>
                <a:uLnTx/>
                <a:uFillTx/>
                <a:latin typeface="Calibri"/>
                <a:ea typeface="+mn-ea"/>
                <a:cs typeface="+mn-cs"/>
              </a:rPr>
              <a:t> Law</a:t>
            </a:r>
          </a:p>
        </p:txBody>
      </p:sp>
      <p:sp>
        <p:nvSpPr>
          <p:cNvPr id="2" name="Date Placeholder 1"/>
          <p:cNvSpPr>
            <a:spLocks noGrp="1"/>
          </p:cNvSpPr>
          <p:nvPr>
            <p:ph type="dt" sz="half" idx="10"/>
          </p:nvPr>
        </p:nvSpPr>
        <p:spPr/>
        <p:txBody>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tint val="75000"/>
                  </a:prstClr>
                </a:solidFill>
                <a:effectLst/>
                <a:uLnTx/>
                <a:uFillTx/>
                <a:latin typeface="Calibri"/>
                <a:ea typeface="+mn-ea"/>
                <a:cs typeface="+mn-cs"/>
              </a:rPr>
              <a:t>14/02/2014</a:t>
            </a:r>
            <a:endParaRPr kumimoji="0" lang="de-DE"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Footer Placeholder 2"/>
          <p:cNvSpPr>
            <a:spLocks noGrp="1"/>
          </p:cNvSpPr>
          <p:nvPr>
            <p:ph type="ftr" sz="quarter" idx="11"/>
          </p:nvPr>
        </p:nvSpPr>
        <p:spPr/>
        <p:txBody>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prstClr val="black">
                    <a:tint val="75000"/>
                  </a:prstClr>
                </a:solidFill>
                <a:effectLst/>
                <a:uLnTx/>
                <a:uFillTx/>
                <a:latin typeface="Calibri"/>
                <a:ea typeface="+mn-ea"/>
                <a:cs typeface="+mn-cs"/>
              </a:rPr>
              <a:t>W. Riegler, CERN</a:t>
            </a:r>
          </a:p>
        </p:txBody>
      </p:sp>
    </p:spTree>
    <p:extLst>
      <p:ext uri="{BB962C8B-B14F-4D97-AF65-F5344CB8AC3E}">
        <p14:creationId xmlns:p14="http://schemas.microsoft.com/office/powerpoint/2010/main" val="4151583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1B68BB9-2BF3-914F-86F9-4CC965BDE21B}"/>
              </a:ext>
            </a:extLst>
          </p:cNvPr>
          <p:cNvPicPr>
            <a:picLocks noChangeAspect="1"/>
          </p:cNvPicPr>
          <p:nvPr/>
        </p:nvPicPr>
        <p:blipFill rotWithShape="1">
          <a:blip r:embed="rId2"/>
          <a:srcRect b="10322"/>
          <a:stretch/>
        </p:blipFill>
        <p:spPr>
          <a:xfrm>
            <a:off x="0" y="261087"/>
            <a:ext cx="9144000" cy="4603521"/>
          </a:xfrm>
          <a:prstGeom prst="rect">
            <a:avLst/>
          </a:prstGeom>
        </p:spPr>
      </p:pic>
      <p:sp>
        <p:nvSpPr>
          <p:cNvPr id="3" name="Down Arrow 2">
            <a:extLst>
              <a:ext uri="{FF2B5EF4-FFF2-40B4-BE49-F238E27FC236}">
                <a16:creationId xmlns:a16="http://schemas.microsoft.com/office/drawing/2014/main" id="{9B3A16BD-C2A3-A542-BB49-E1A51BA4088F}"/>
              </a:ext>
            </a:extLst>
          </p:cNvPr>
          <p:cNvSpPr/>
          <p:nvPr/>
        </p:nvSpPr>
        <p:spPr>
          <a:xfrm rot="14520273">
            <a:off x="3966813" y="3885497"/>
            <a:ext cx="189914" cy="1069145"/>
          </a:xfrm>
          <a:prstGeom prst="down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80255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88"/>
          <a:stretch/>
        </p:blipFill>
        <p:spPr>
          <a:xfrm>
            <a:off x="303398" y="1347614"/>
            <a:ext cx="8537204" cy="3600400"/>
          </a:xfrm>
          <a:prstGeom prst="rect">
            <a:avLst/>
          </a:prstGeom>
        </p:spPr>
      </p:pic>
      <p:sp>
        <p:nvSpPr>
          <p:cNvPr id="4" name="TextBox 3"/>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FCC-</a:t>
            </a:r>
            <a:r>
              <a:rPr lang="en-GB" sz="2400" b="1" dirty="0" err="1">
                <a:solidFill>
                  <a:srgbClr val="FF0000"/>
                </a:solidFill>
              </a:rPr>
              <a:t>hh</a:t>
            </a:r>
            <a:r>
              <a:rPr lang="en-GB" sz="2400" b="1" dirty="0">
                <a:solidFill>
                  <a:srgbClr val="FF0000"/>
                </a:solidFill>
              </a:rPr>
              <a:t> Reference Detector</a:t>
            </a:r>
            <a:endParaRPr lang="en-GB" sz="2400" b="1" dirty="0">
              <a:solidFill>
                <a:srgbClr val="FF0000"/>
              </a:solidFill>
              <a:latin typeface="Calibri"/>
            </a:endParaRPr>
          </a:p>
        </p:txBody>
      </p:sp>
      <p:sp>
        <p:nvSpPr>
          <p:cNvPr id="5" name="TextBox 4"/>
          <p:cNvSpPr txBox="1"/>
          <p:nvPr/>
        </p:nvSpPr>
        <p:spPr>
          <a:xfrm>
            <a:off x="179512" y="511156"/>
            <a:ext cx="2378249" cy="1384883"/>
          </a:xfrm>
          <a:prstGeom prst="rect">
            <a:avLst/>
          </a:prstGeom>
          <a:noFill/>
        </p:spPr>
        <p:txBody>
          <a:bodyPr wrap="none" lIns="91330" tIns="45665" rIns="91330" bIns="45665" rtlCol="0">
            <a:spAutoFit/>
          </a:bodyPr>
          <a:lstStyle/>
          <a:p>
            <a:pPr marL="285365" indent="-285365">
              <a:buFont typeface="Arial"/>
              <a:buChar char="•"/>
            </a:pPr>
            <a:r>
              <a:rPr lang="en-GB" sz="1200" dirty="0"/>
              <a:t>4T, 10m solenoid, unshielded</a:t>
            </a:r>
          </a:p>
          <a:p>
            <a:pPr marL="285365" indent="-285365">
              <a:buFont typeface="Arial"/>
              <a:buChar char="•"/>
            </a:pPr>
            <a:r>
              <a:rPr lang="en-GB" sz="1200" dirty="0"/>
              <a:t>Forward solenoids, unshielded</a:t>
            </a:r>
          </a:p>
          <a:p>
            <a:pPr marL="285365" indent="-285365">
              <a:buFont typeface="Arial"/>
              <a:buChar char="•"/>
            </a:pPr>
            <a:r>
              <a:rPr lang="en-GB" sz="1200" dirty="0"/>
              <a:t>Silicon tracker</a:t>
            </a:r>
          </a:p>
          <a:p>
            <a:pPr marL="285365" indent="-285365">
              <a:buFont typeface="Arial"/>
              <a:buChar char="•"/>
            </a:pPr>
            <a:r>
              <a:rPr lang="en-GB" sz="1200" dirty="0"/>
              <a:t>Barrel ECAL </a:t>
            </a:r>
            <a:r>
              <a:rPr lang="en-GB" sz="1200" dirty="0" err="1"/>
              <a:t>LAr</a:t>
            </a:r>
            <a:endParaRPr lang="en-GB" sz="1200" dirty="0"/>
          </a:p>
          <a:p>
            <a:pPr marL="285365" indent="-285365">
              <a:buFont typeface="Arial"/>
              <a:buChar char="•"/>
            </a:pPr>
            <a:r>
              <a:rPr lang="en-GB" sz="1200" dirty="0"/>
              <a:t>Barrel HCAL Fe/</a:t>
            </a:r>
            <a:r>
              <a:rPr lang="en-GB" sz="1200" dirty="0" err="1"/>
              <a:t>Sci</a:t>
            </a:r>
            <a:endParaRPr lang="en-GB" sz="1200" dirty="0"/>
          </a:p>
          <a:p>
            <a:pPr marL="285365" indent="-285365">
              <a:buFont typeface="Arial"/>
              <a:buChar char="•"/>
            </a:pPr>
            <a:r>
              <a:rPr lang="en-GB" sz="1200" dirty="0" err="1"/>
              <a:t>Endcap</a:t>
            </a:r>
            <a:r>
              <a:rPr lang="en-GB" sz="1200" dirty="0"/>
              <a:t> HCAL/ECAL </a:t>
            </a:r>
            <a:r>
              <a:rPr lang="en-GB" sz="1200" dirty="0" err="1"/>
              <a:t>LAr</a:t>
            </a:r>
            <a:endParaRPr lang="en-GB" sz="1200" dirty="0"/>
          </a:p>
          <a:p>
            <a:pPr marL="285365" indent="-285365">
              <a:buFont typeface="Arial"/>
              <a:buChar char="•"/>
            </a:pPr>
            <a:r>
              <a:rPr lang="en-GB" sz="1200" dirty="0"/>
              <a:t>Forward HCAL/ECAL </a:t>
            </a:r>
            <a:r>
              <a:rPr lang="en-GB" sz="1200" dirty="0" err="1"/>
              <a:t>LAr</a:t>
            </a:r>
            <a:endParaRPr lang="en-GB" sz="1200" dirty="0"/>
          </a:p>
        </p:txBody>
      </p:sp>
      <p:sp>
        <p:nvSpPr>
          <p:cNvPr id="6" name="TextBox 5"/>
          <p:cNvSpPr txBox="1"/>
          <p:nvPr/>
        </p:nvSpPr>
        <p:spPr>
          <a:xfrm>
            <a:off x="6948682" y="4568810"/>
            <a:ext cx="2159822" cy="523220"/>
          </a:xfrm>
          <a:prstGeom prst="rect">
            <a:avLst/>
          </a:prstGeom>
          <a:noFill/>
        </p:spPr>
        <p:txBody>
          <a:bodyPr wrap="none" rtlCol="0">
            <a:spAutoFit/>
          </a:bodyPr>
          <a:lstStyle/>
          <a:p>
            <a:r>
              <a:rPr lang="en-GB" sz="1400" dirty="0">
                <a:solidFill>
                  <a:srgbClr val="002060"/>
                </a:solidFill>
              </a:rPr>
              <a:t>50m length, 20m diameter</a:t>
            </a:r>
          </a:p>
          <a:p>
            <a:r>
              <a:rPr lang="en-GB" sz="1400" dirty="0">
                <a:solidFill>
                  <a:srgbClr val="002060"/>
                </a:solidFill>
              </a:rPr>
              <a:t>similar to size of ATLAS</a:t>
            </a:r>
          </a:p>
        </p:txBody>
      </p:sp>
    </p:spTree>
    <p:extLst>
      <p:ext uri="{BB962C8B-B14F-4D97-AF65-F5344CB8AC3E}">
        <p14:creationId xmlns:p14="http://schemas.microsoft.com/office/powerpoint/2010/main" val="1501464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496" y="0"/>
            <a:ext cx="3550444" cy="5108962"/>
          </a:xfrm>
          <a:prstGeom prst="rect">
            <a:avLst/>
          </a:prstGeom>
        </p:spPr>
      </p:pic>
      <p:sp>
        <p:nvSpPr>
          <p:cNvPr id="4" name="TextBox 3"/>
          <p:cNvSpPr txBox="1"/>
          <p:nvPr/>
        </p:nvSpPr>
        <p:spPr>
          <a:xfrm>
            <a:off x="3585940" y="17425"/>
            <a:ext cx="5558060" cy="461586"/>
          </a:xfrm>
          <a:prstGeom prst="rect">
            <a:avLst/>
          </a:prstGeom>
          <a:noFill/>
        </p:spPr>
        <p:txBody>
          <a:bodyPr wrap="square" lIns="91328" tIns="45664" rIns="91328" bIns="45664" rtlCol="0">
            <a:spAutoFit/>
          </a:bodyPr>
          <a:lstStyle/>
          <a:p>
            <a:pPr algn="ctr"/>
            <a:r>
              <a:rPr lang="en-GB" sz="2400" b="1" dirty="0">
                <a:solidFill>
                  <a:srgbClr val="FF0000"/>
                </a:solidFill>
              </a:rPr>
              <a:t>Parameter Table</a:t>
            </a:r>
            <a:endParaRPr lang="en-GB" sz="2400" b="1" dirty="0">
              <a:solidFill>
                <a:srgbClr val="FF0000"/>
              </a:solidFill>
              <a:latin typeface="Calibri"/>
            </a:endParaRPr>
          </a:p>
        </p:txBody>
      </p:sp>
      <p:sp>
        <p:nvSpPr>
          <p:cNvPr id="5" name="TextBox 4"/>
          <p:cNvSpPr txBox="1"/>
          <p:nvPr/>
        </p:nvSpPr>
        <p:spPr>
          <a:xfrm>
            <a:off x="4093312" y="1684918"/>
            <a:ext cx="4543316" cy="1384995"/>
          </a:xfrm>
          <a:prstGeom prst="rect">
            <a:avLst/>
          </a:prstGeom>
          <a:noFill/>
        </p:spPr>
        <p:txBody>
          <a:bodyPr wrap="square" rtlCol="0">
            <a:spAutoFit/>
          </a:bodyPr>
          <a:lstStyle/>
          <a:p>
            <a:r>
              <a:rPr lang="mr-IN" sz="1400" dirty="0">
                <a:solidFill>
                  <a:srgbClr val="002060"/>
                </a:solidFill>
                <a:sym typeface="Wingdings"/>
              </a:rPr>
              <a:t>…</a:t>
            </a:r>
            <a:r>
              <a:rPr lang="en-US" sz="1400" dirty="0">
                <a:solidFill>
                  <a:srgbClr val="002060"/>
                </a:solidFill>
                <a:sym typeface="Wingdings"/>
              </a:rPr>
              <a:t> t</a:t>
            </a:r>
            <a:r>
              <a:rPr lang="en-GB" sz="1400" dirty="0">
                <a:solidFill>
                  <a:srgbClr val="002060"/>
                </a:solidFill>
                <a:sym typeface="Wingdings"/>
              </a:rPr>
              <a:t>o define the specifications and requirement for such a detector.</a:t>
            </a:r>
          </a:p>
          <a:p>
            <a:endParaRPr lang="en-GB" sz="1400" dirty="0">
              <a:solidFill>
                <a:srgbClr val="002060"/>
              </a:solidFill>
              <a:sym typeface="Wingdings"/>
            </a:endParaRPr>
          </a:p>
          <a:p>
            <a:r>
              <a:rPr lang="mr-IN" sz="1400" dirty="0">
                <a:solidFill>
                  <a:srgbClr val="002060"/>
                </a:solidFill>
                <a:sym typeface="Wingdings"/>
              </a:rPr>
              <a:t>…</a:t>
            </a:r>
            <a:r>
              <a:rPr lang="en-US" sz="1400" dirty="0">
                <a:solidFill>
                  <a:srgbClr val="002060"/>
                </a:solidFill>
                <a:sym typeface="Wingdings"/>
              </a:rPr>
              <a:t> </a:t>
            </a:r>
            <a:r>
              <a:rPr lang="en-GB" sz="1400" dirty="0">
                <a:solidFill>
                  <a:srgbClr val="002060"/>
                </a:solidFill>
                <a:sym typeface="Wingdings"/>
              </a:rPr>
              <a:t>to relate the challenges for detectors at the between LHC/HL-LHC/HE-LHC and FCC-</a:t>
            </a:r>
            <a:r>
              <a:rPr lang="en-GB" sz="1400" dirty="0" err="1">
                <a:solidFill>
                  <a:srgbClr val="002060"/>
                </a:solidFill>
                <a:sym typeface="Wingdings"/>
              </a:rPr>
              <a:t>hh</a:t>
            </a:r>
            <a:r>
              <a:rPr lang="en-GB" sz="1400" dirty="0">
                <a:solidFill>
                  <a:srgbClr val="002060"/>
                </a:solidFill>
                <a:sym typeface="Wingdings"/>
              </a:rPr>
              <a:t>.</a:t>
            </a:r>
          </a:p>
          <a:p>
            <a:pPr marL="285750" indent="-285750">
              <a:buFont typeface="Wingdings" charset="2"/>
              <a:buChar char="à"/>
            </a:pPr>
            <a:endParaRPr lang="en-GB" sz="1400" b="1" dirty="0">
              <a:solidFill>
                <a:srgbClr val="002060"/>
              </a:solidFill>
            </a:endParaRPr>
          </a:p>
        </p:txBody>
      </p:sp>
    </p:spTree>
    <p:extLst>
      <p:ext uri="{BB962C8B-B14F-4D97-AF65-F5344CB8AC3E}">
        <p14:creationId xmlns:p14="http://schemas.microsoft.com/office/powerpoint/2010/main" val="324481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56818"/>
          <a:stretch/>
        </p:blipFill>
        <p:spPr>
          <a:xfrm>
            <a:off x="251520" y="699542"/>
            <a:ext cx="5910281" cy="3672408"/>
          </a:xfrm>
          <a:prstGeom prst="rect">
            <a:avLst/>
          </a:prstGeom>
        </p:spPr>
      </p:pic>
      <p:sp>
        <p:nvSpPr>
          <p:cNvPr id="5" name="TextBox 4"/>
          <p:cNvSpPr txBox="1"/>
          <p:nvPr/>
        </p:nvSpPr>
        <p:spPr>
          <a:xfrm>
            <a:off x="0" y="17425"/>
            <a:ext cx="9144000"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Parameter Table</a:t>
            </a:r>
          </a:p>
        </p:txBody>
      </p:sp>
      <p:sp>
        <p:nvSpPr>
          <p:cNvPr id="6" name="TextBox 5"/>
          <p:cNvSpPr txBox="1"/>
          <p:nvPr/>
        </p:nvSpPr>
        <p:spPr>
          <a:xfrm>
            <a:off x="6804248" y="1995686"/>
            <a:ext cx="1512168" cy="1600438"/>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Calibri"/>
                <a:ea typeface="+mn-ea"/>
                <a:cs typeface="+mn-cs"/>
                <a:sym typeface="Wingdings"/>
              </a:rPr>
              <a:t>31 GHz of pp collisions</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8F00"/>
                </a:solidFill>
                <a:effectLst/>
                <a:uLnTx/>
                <a:uFillTx/>
                <a:latin typeface="Calibri"/>
                <a:ea typeface="+mn-ea"/>
                <a:cs typeface="+mn-cs"/>
                <a:sym typeface="Wingdings"/>
              </a:rPr>
              <a:t>Pile-up 1000</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8F0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Calibri"/>
                <a:ea typeface="+mn-ea"/>
                <a:cs typeface="+mn-cs"/>
                <a:sym typeface="Wingdings"/>
              </a:rPr>
              <a:t>4 THz of tracks</a:t>
            </a:r>
            <a:endParaRPr kumimoji="0" lang="en-GB" sz="14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285750" marR="0" lvl="0" indent="-285750" algn="l" defTabSz="456530" rtl="0" eaLnBrk="1" fontAlgn="auto" latinLnBrk="0" hangingPunct="1">
              <a:lnSpc>
                <a:spcPct val="100000"/>
              </a:lnSpc>
              <a:spcBef>
                <a:spcPts val="0"/>
              </a:spcBef>
              <a:spcAft>
                <a:spcPts val="0"/>
              </a:spcAft>
              <a:buClrTx/>
              <a:buSzTx/>
              <a:buFont typeface="Wingdings" charset="2"/>
              <a:buChar char="à"/>
              <a:tabLst/>
              <a:defRPr/>
            </a:pPr>
            <a:endParaRPr kumimoji="0" lang="en-GB" sz="1400" b="1"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1117600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51520" y="1275606"/>
            <a:ext cx="6624736" cy="2447433"/>
            <a:chOff x="323528" y="915566"/>
            <a:chExt cx="6624736" cy="2447433"/>
          </a:xfrm>
        </p:grpSpPr>
        <p:pic>
          <p:nvPicPr>
            <p:cNvPr id="2" name="Picture 1"/>
            <p:cNvPicPr>
              <a:picLocks noChangeAspect="1"/>
            </p:cNvPicPr>
            <p:nvPr/>
          </p:nvPicPr>
          <p:blipFill rotWithShape="1">
            <a:blip r:embed="rId2"/>
            <a:srcRect t="42636" b="36978"/>
            <a:stretch/>
          </p:blipFill>
          <p:spPr>
            <a:xfrm>
              <a:off x="323528" y="1419622"/>
              <a:ext cx="6624736" cy="1943377"/>
            </a:xfrm>
            <a:prstGeom prst="rect">
              <a:avLst/>
            </a:prstGeom>
          </p:spPr>
        </p:pic>
        <p:pic>
          <p:nvPicPr>
            <p:cNvPr id="3" name="Picture 2"/>
            <p:cNvPicPr>
              <a:picLocks noChangeAspect="1"/>
            </p:cNvPicPr>
            <p:nvPr/>
          </p:nvPicPr>
          <p:blipFill rotWithShape="1">
            <a:blip r:embed="rId2"/>
            <a:srcRect b="94362"/>
            <a:stretch/>
          </p:blipFill>
          <p:spPr>
            <a:xfrm>
              <a:off x="331912" y="915566"/>
              <a:ext cx="6607968" cy="536076"/>
            </a:xfrm>
            <a:prstGeom prst="rect">
              <a:avLst/>
            </a:prstGeom>
          </p:spPr>
        </p:pic>
      </p:grpSp>
      <p:sp>
        <p:nvSpPr>
          <p:cNvPr id="5" name="TextBox 4"/>
          <p:cNvSpPr txBox="1"/>
          <p:nvPr/>
        </p:nvSpPr>
        <p:spPr>
          <a:xfrm>
            <a:off x="0" y="17425"/>
            <a:ext cx="9144000"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Parameter Table</a:t>
            </a:r>
          </a:p>
        </p:txBody>
      </p:sp>
      <p:sp>
        <p:nvSpPr>
          <p:cNvPr id="7" name="TextBox 6"/>
          <p:cNvSpPr txBox="1"/>
          <p:nvPr/>
        </p:nvSpPr>
        <p:spPr>
          <a:xfrm>
            <a:off x="6884640" y="1643354"/>
            <a:ext cx="2088232" cy="2215991"/>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First tracking layer:</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10GHz/cm</a:t>
            </a:r>
            <a:r>
              <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rPr>
              <a:t>2 </a:t>
            </a: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charged particles</a:t>
            </a:r>
            <a:endPar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10</a:t>
            </a:r>
            <a:r>
              <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rPr>
              <a:t>18 </a:t>
            </a: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hadrons/cm</a:t>
            </a:r>
            <a:r>
              <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rPr>
              <a:t>2 </a:t>
            </a: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for 30ab</a:t>
            </a:r>
            <a:r>
              <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rPr>
              <a:t>-1</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3000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rPr>
              <a:t>Increased Boost at 100TeV ‘spreads out’ light SM physics  by 1-1.5 units of rapidity.</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285750" marR="0" lvl="0" indent="-285750" algn="l" defTabSz="456530" rtl="0" eaLnBrk="1" fontAlgn="auto" latinLnBrk="0" hangingPunct="1">
              <a:lnSpc>
                <a:spcPct val="100000"/>
              </a:lnSpc>
              <a:spcBef>
                <a:spcPts val="0"/>
              </a:spcBef>
              <a:spcAft>
                <a:spcPts val="0"/>
              </a:spcAft>
              <a:buClrTx/>
              <a:buSzTx/>
              <a:buFont typeface="Wingdings" charset="2"/>
              <a:buChar char="à"/>
              <a:tabLst/>
              <a:defRPr/>
            </a:pPr>
            <a:endParaRPr kumimoji="0" lang="en-GB" sz="1400" b="1"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346171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7425"/>
            <a:ext cx="9144000"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Parameter Table</a:t>
            </a:r>
          </a:p>
        </p:txBody>
      </p:sp>
      <p:grpSp>
        <p:nvGrpSpPr>
          <p:cNvPr id="7" name="Group 6"/>
          <p:cNvGrpSpPr/>
          <p:nvPr/>
        </p:nvGrpSpPr>
        <p:grpSpPr>
          <a:xfrm>
            <a:off x="179512" y="699542"/>
            <a:ext cx="6048672" cy="3744416"/>
            <a:chOff x="323528" y="448095"/>
            <a:chExt cx="6607968" cy="4117878"/>
          </a:xfrm>
        </p:grpSpPr>
        <p:pic>
          <p:nvPicPr>
            <p:cNvPr id="5" name="Picture 4"/>
            <p:cNvPicPr>
              <a:picLocks noChangeAspect="1"/>
            </p:cNvPicPr>
            <p:nvPr/>
          </p:nvPicPr>
          <p:blipFill rotWithShape="1">
            <a:blip r:embed="rId2"/>
            <a:srcRect b="94362"/>
            <a:stretch/>
          </p:blipFill>
          <p:spPr>
            <a:xfrm>
              <a:off x="323528" y="448095"/>
              <a:ext cx="6607968" cy="536076"/>
            </a:xfrm>
            <a:prstGeom prst="rect">
              <a:avLst/>
            </a:prstGeom>
          </p:spPr>
        </p:pic>
        <p:pic>
          <p:nvPicPr>
            <p:cNvPr id="6" name="Picture 5"/>
            <p:cNvPicPr>
              <a:picLocks noChangeAspect="1"/>
            </p:cNvPicPr>
            <p:nvPr/>
          </p:nvPicPr>
          <p:blipFill rotWithShape="1">
            <a:blip r:embed="rId2"/>
            <a:srcRect t="62330" b="1"/>
            <a:stretch/>
          </p:blipFill>
          <p:spPr>
            <a:xfrm>
              <a:off x="323528" y="984171"/>
              <a:ext cx="6607968" cy="3581802"/>
            </a:xfrm>
            <a:prstGeom prst="rect">
              <a:avLst/>
            </a:prstGeom>
          </p:spPr>
        </p:pic>
      </p:grpSp>
      <p:sp>
        <p:nvSpPr>
          <p:cNvPr id="8" name="TextBox 7"/>
          <p:cNvSpPr txBox="1"/>
          <p:nvPr/>
        </p:nvSpPr>
        <p:spPr>
          <a:xfrm>
            <a:off x="6471611" y="1764360"/>
            <a:ext cx="2088232" cy="1600438"/>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100MHz of jets </a:t>
            </a:r>
            <a:r>
              <a:rPr kumimoji="0" lang="en-US" sz="1200" b="0" i="0" u="none" strike="noStrike" kern="1200" cap="none" spc="0" normalizeH="0" baseline="0" noProof="0" dirty="0" err="1">
                <a:ln>
                  <a:noFill/>
                </a:ln>
                <a:solidFill>
                  <a:srgbClr val="002060"/>
                </a:solidFill>
                <a:effectLst/>
                <a:uLnTx/>
                <a:uFillTx/>
                <a:latin typeface="Calibri"/>
                <a:ea typeface="+mn-ea"/>
                <a:cs typeface="+mn-cs"/>
                <a:sym typeface="Wingdings"/>
              </a:rPr>
              <a:t>p</a:t>
            </a:r>
            <a:r>
              <a:rPr kumimoji="0" lang="en-US" sz="1200" b="0" i="0" u="none" strike="noStrike" kern="1200" cap="none" spc="0" normalizeH="0" baseline="-25000" noProof="0" dirty="0" err="1">
                <a:ln>
                  <a:noFill/>
                </a:ln>
                <a:solidFill>
                  <a:srgbClr val="002060"/>
                </a:solidFill>
                <a:effectLst/>
                <a:uLnTx/>
                <a:uFillTx/>
                <a:latin typeface="Calibri"/>
                <a:ea typeface="+mn-ea"/>
                <a:cs typeface="+mn-cs"/>
                <a:sym typeface="Wingdings"/>
              </a:rPr>
              <a:t>T</a:t>
            </a: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&gt;50GeV</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rPr>
              <a:t>400kHz of </a:t>
            </a:r>
            <a:r>
              <a:rPr kumimoji="0" lang="en-US" sz="1200" b="0" i="0" u="none" strike="noStrike" kern="1200" cap="none" spc="0" normalizeH="0" baseline="0" noProof="0" dirty="0" err="1">
                <a:ln>
                  <a:noFill/>
                </a:ln>
                <a:solidFill>
                  <a:srgbClr val="008F00"/>
                </a:solidFill>
                <a:effectLst/>
                <a:uLnTx/>
                <a:uFillTx/>
                <a:latin typeface="Calibri"/>
                <a:ea typeface="+mn-ea"/>
                <a:cs typeface="+mn-cs"/>
                <a:sym typeface="Wingdings"/>
              </a:rPr>
              <a:t>Ws</a:t>
            </a:r>
            <a:endPar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rPr>
              <a:t>120kHz of </a:t>
            </a:r>
            <a:r>
              <a:rPr kumimoji="0" lang="en-US" sz="1200" b="0" i="0" u="none" strike="noStrike" kern="1200" cap="none" spc="0" normalizeH="0" baseline="0" noProof="0" dirty="0" err="1">
                <a:ln>
                  <a:noFill/>
                </a:ln>
                <a:solidFill>
                  <a:srgbClr val="002060"/>
                </a:solidFill>
                <a:effectLst/>
                <a:uLnTx/>
                <a:uFillTx/>
                <a:latin typeface="Calibri"/>
                <a:ea typeface="+mn-ea"/>
                <a:cs typeface="+mn-cs"/>
                <a:sym typeface="Wingdings"/>
              </a:rPr>
              <a:t>Zs</a:t>
            </a:r>
            <a:endPar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2060"/>
              </a:solidFill>
              <a:effectLst/>
              <a:uLnTx/>
              <a:uFillTx/>
              <a:latin typeface="Calibri"/>
              <a:ea typeface="+mn-ea"/>
              <a:cs typeface="+mn-cs"/>
              <a:sym typeface="Wingding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8F00"/>
                </a:solidFill>
                <a:effectLst/>
                <a:uLnTx/>
                <a:uFillTx/>
                <a:latin typeface="Calibri"/>
                <a:ea typeface="+mn-ea"/>
                <a:cs typeface="+mn-cs"/>
                <a:sym typeface="Wingdings"/>
              </a:rPr>
              <a:t>11kHz of Top</a:t>
            </a:r>
          </a:p>
          <a:p>
            <a:pPr marL="285750" marR="0" lvl="0" indent="-285750" algn="l" defTabSz="456530" rtl="0" eaLnBrk="1" fontAlgn="auto" latinLnBrk="0" hangingPunct="1">
              <a:lnSpc>
                <a:spcPct val="100000"/>
              </a:lnSpc>
              <a:spcBef>
                <a:spcPts val="0"/>
              </a:spcBef>
              <a:spcAft>
                <a:spcPts val="0"/>
              </a:spcAft>
              <a:buClrTx/>
              <a:buSzTx/>
              <a:buFont typeface="Wingdings" charset="2"/>
              <a:buChar char="à"/>
              <a:tabLst/>
              <a:defRPr/>
            </a:pPr>
            <a:endParaRPr kumimoji="0" lang="en-GB" sz="1400" b="1"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2625722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6667" r="13095" b="13069"/>
          <a:stretch/>
        </p:blipFill>
        <p:spPr>
          <a:xfrm>
            <a:off x="289837" y="915566"/>
            <a:ext cx="4248472" cy="3744416"/>
          </a:xfrm>
          <a:prstGeom prst="rect">
            <a:avLst/>
          </a:prstGeom>
        </p:spPr>
      </p:pic>
      <p:sp>
        <p:nvSpPr>
          <p:cNvPr id="4" name="TextBox 3"/>
          <p:cNvSpPr txBox="1"/>
          <p:nvPr/>
        </p:nvSpPr>
        <p:spPr>
          <a:xfrm>
            <a:off x="0" y="17425"/>
            <a:ext cx="9144000" cy="39999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00"/>
                </a:solidFill>
                <a:effectLst/>
                <a:uLnTx/>
                <a:uFillTx/>
                <a:latin typeface="Calibri"/>
                <a:ea typeface="+mn-ea"/>
                <a:cs typeface="+mn-cs"/>
              </a:rPr>
              <a:t>Radiation Studies for L=3x10</a:t>
            </a:r>
            <a:r>
              <a:rPr kumimoji="0" lang="en-GB" sz="2000" b="1" i="0" u="none" strike="noStrike" kern="1200" cap="none" spc="0" normalizeH="0" baseline="30000" noProof="0" dirty="0">
                <a:ln>
                  <a:noFill/>
                </a:ln>
                <a:solidFill>
                  <a:srgbClr val="FF0000"/>
                </a:solidFill>
                <a:effectLst/>
                <a:uLnTx/>
                <a:uFillTx/>
                <a:latin typeface="Calibri"/>
                <a:ea typeface="+mn-ea"/>
                <a:cs typeface="+mn-cs"/>
              </a:rPr>
              <a:t>36 </a:t>
            </a:r>
            <a:r>
              <a:rPr kumimoji="0" lang="en-GB" sz="2000" b="1" i="0" u="none" strike="noStrike" kern="1200" cap="none" spc="0" normalizeH="0" baseline="0" noProof="0" dirty="0">
                <a:ln>
                  <a:noFill/>
                </a:ln>
                <a:solidFill>
                  <a:srgbClr val="FF0000"/>
                </a:solidFill>
                <a:effectLst/>
                <a:uLnTx/>
                <a:uFillTx/>
                <a:latin typeface="Calibri"/>
                <a:ea typeface="+mn-ea"/>
                <a:cs typeface="+mn-cs"/>
              </a:rPr>
              <a:t>cm</a:t>
            </a:r>
            <a:r>
              <a:rPr kumimoji="0" lang="en-GB" sz="2000" b="1" i="0" u="none" strike="noStrike" kern="1200" cap="none" spc="0" normalizeH="0" baseline="30000" noProof="0" dirty="0">
                <a:ln>
                  <a:noFill/>
                </a:ln>
                <a:solidFill>
                  <a:srgbClr val="FF0000"/>
                </a:solidFill>
                <a:effectLst/>
                <a:uLnTx/>
                <a:uFillTx/>
                <a:latin typeface="Calibri"/>
                <a:ea typeface="+mn-ea"/>
                <a:cs typeface="+mn-cs"/>
              </a:rPr>
              <a:t>-2</a:t>
            </a:r>
            <a:r>
              <a:rPr kumimoji="0" lang="en-GB" sz="2000" b="1" i="0" u="none" strike="noStrike" kern="1200" cap="none" spc="0" normalizeH="0" baseline="0" noProof="0" dirty="0">
                <a:ln>
                  <a:noFill/>
                </a:ln>
                <a:solidFill>
                  <a:srgbClr val="FF0000"/>
                </a:solidFill>
                <a:effectLst/>
                <a:uLnTx/>
                <a:uFillTx/>
                <a:latin typeface="Calibri"/>
                <a:ea typeface="+mn-ea"/>
                <a:cs typeface="+mn-cs"/>
              </a:rPr>
              <a:t>s</a:t>
            </a:r>
            <a:r>
              <a:rPr kumimoji="0" lang="en-GB" sz="2000" b="1" i="0" u="none" strike="noStrike" kern="1200" cap="none" spc="0" normalizeH="0" baseline="30000" noProof="0" dirty="0">
                <a:ln>
                  <a:noFill/>
                </a:ln>
                <a:solidFill>
                  <a:srgbClr val="FF0000"/>
                </a:solidFill>
                <a:effectLst/>
                <a:uLnTx/>
                <a:uFillTx/>
                <a:latin typeface="Calibri"/>
                <a:ea typeface="+mn-ea"/>
                <a:cs typeface="+mn-cs"/>
              </a:rPr>
              <a:t>-1</a:t>
            </a:r>
            <a:r>
              <a:rPr kumimoji="0" lang="en-GB" sz="2000" b="1" i="0" u="none" strike="noStrike" kern="1200" cap="none" spc="0" normalizeH="0" baseline="0" noProof="0" dirty="0">
                <a:ln>
                  <a:noFill/>
                </a:ln>
                <a:solidFill>
                  <a:srgbClr val="FF0000"/>
                </a:solidFill>
                <a:effectLst/>
                <a:uLnTx/>
                <a:uFillTx/>
                <a:latin typeface="Calibri"/>
                <a:ea typeface="+mn-ea"/>
                <a:cs typeface="+mn-cs"/>
              </a:rPr>
              <a:t> and 30ab</a:t>
            </a:r>
            <a:r>
              <a:rPr kumimoji="0" lang="en-GB" sz="2000" b="1" i="0" u="none" strike="noStrike" kern="1200" cap="none" spc="0" normalizeH="0" baseline="30000" noProof="0" dirty="0">
                <a:ln>
                  <a:noFill/>
                </a:ln>
                <a:solidFill>
                  <a:srgbClr val="FF0000"/>
                </a:solidFill>
                <a:effectLst/>
                <a:uLnTx/>
                <a:uFillTx/>
                <a:latin typeface="Calibri"/>
                <a:ea typeface="+mn-ea"/>
                <a:cs typeface="+mn-cs"/>
              </a:rPr>
              <a:t>-1</a:t>
            </a:r>
          </a:p>
        </p:txBody>
      </p:sp>
      <p:sp>
        <p:nvSpPr>
          <p:cNvPr id="5" name="TextBox 4"/>
          <p:cNvSpPr txBox="1"/>
          <p:nvPr/>
        </p:nvSpPr>
        <p:spPr>
          <a:xfrm>
            <a:off x="4538309" y="1238782"/>
            <a:ext cx="4451540" cy="1015663"/>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Maximum of 10kHz/cm</a:t>
            </a:r>
            <a:r>
              <a:rPr kumimoji="0" lang="en-GB" sz="1200" b="0" i="0" u="none" strike="noStrike" kern="1200" cap="none" spc="0" normalizeH="0" baseline="30000" noProof="0" dirty="0">
                <a:ln>
                  <a:noFill/>
                </a:ln>
                <a:solidFill>
                  <a:srgbClr val="002060"/>
                </a:solidFill>
                <a:effectLst/>
                <a:uLnTx/>
                <a:uFillTx/>
                <a:latin typeface="Calibri"/>
                <a:ea typeface="+mn-ea"/>
                <a:cs typeface="+mn-cs"/>
              </a:rPr>
              <a:t>2 </a:t>
            </a:r>
            <a:r>
              <a:rPr kumimoji="0" lang="en-GB" sz="1200" b="0" i="0" u="none" strike="noStrike" kern="1200" cap="none" spc="0" normalizeH="0" baseline="0" noProof="0" dirty="0">
                <a:ln>
                  <a:noFill/>
                </a:ln>
                <a:solidFill>
                  <a:srgbClr val="002060"/>
                </a:solidFill>
                <a:effectLst/>
                <a:uLnTx/>
                <a:uFillTx/>
                <a:latin typeface="Calibri"/>
                <a:ea typeface="+mn-ea"/>
                <a:cs typeface="+mn-cs"/>
              </a:rPr>
              <a:t> of charged particle rate in the Barrel and Forward Muon System, similar to HL-LHC Muon Systems.</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8F00"/>
                </a:solidFill>
                <a:effectLst/>
                <a:uLnTx/>
                <a:uFillTx/>
                <a:latin typeface="Calibri"/>
                <a:ea typeface="+mn-ea"/>
                <a:cs typeface="+mn-cs"/>
              </a:rPr>
              <a:t>In the tracker volume the charged particle rate is just a function of distance from the </a:t>
            </a:r>
            <a:r>
              <a:rPr kumimoji="0" lang="en-GB" sz="1200" b="0" i="0" u="none" strike="noStrike" kern="1200" cap="none" spc="0" normalizeH="0" baseline="0" noProof="0" dirty="0" err="1">
                <a:ln>
                  <a:noFill/>
                </a:ln>
                <a:solidFill>
                  <a:srgbClr val="008F00"/>
                </a:solidFill>
                <a:effectLst/>
                <a:uLnTx/>
                <a:uFillTx/>
                <a:latin typeface="Calibri"/>
                <a:ea typeface="+mn-ea"/>
                <a:cs typeface="+mn-cs"/>
              </a:rPr>
              <a:t>beampipe</a:t>
            </a:r>
            <a:r>
              <a:rPr kumimoji="0" lang="en-GB" sz="1200" b="0" i="0" u="none" strike="noStrike" kern="1200" cap="none" spc="0" normalizeH="0" baseline="0" noProof="0" dirty="0">
                <a:ln>
                  <a:noFill/>
                </a:ln>
                <a:solidFill>
                  <a:srgbClr val="008F00"/>
                </a:solidFill>
                <a:effectLst/>
                <a:uLnTx/>
                <a:uFillTx/>
                <a:latin typeface="Calibri"/>
                <a:ea typeface="+mn-ea"/>
                <a:cs typeface="+mn-cs"/>
              </a:rPr>
              <a:t> with rather small dependence on z. </a:t>
            </a:r>
          </a:p>
        </p:txBody>
      </p:sp>
      <p:sp>
        <p:nvSpPr>
          <p:cNvPr id="6" name="TextBox 5"/>
          <p:cNvSpPr txBox="1"/>
          <p:nvPr/>
        </p:nvSpPr>
        <p:spPr>
          <a:xfrm>
            <a:off x="4538309" y="3006566"/>
            <a:ext cx="4451540" cy="1384995"/>
          </a:xfrm>
          <a:prstGeom prst="rect">
            <a:avLst/>
          </a:prstGeom>
          <a:noFill/>
        </p:spPr>
        <p:txBody>
          <a:bodyPr wrap="square"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Hadron </a:t>
            </a:r>
            <a:r>
              <a:rPr kumimoji="0" lang="en-GB" sz="1200" b="0" i="0" u="none" strike="noStrike" kern="1200" cap="none" spc="0" normalizeH="0" baseline="0" noProof="0" dirty="0" err="1">
                <a:ln>
                  <a:noFill/>
                </a:ln>
                <a:solidFill>
                  <a:srgbClr val="002060"/>
                </a:solidFill>
                <a:effectLst/>
                <a:uLnTx/>
                <a:uFillTx/>
                <a:latin typeface="Calibri"/>
                <a:ea typeface="+mn-ea"/>
                <a:cs typeface="+mn-cs"/>
              </a:rPr>
              <a:t>fluence</a:t>
            </a:r>
            <a:r>
              <a:rPr kumimoji="0" lang="en-GB" sz="1200" b="0" i="0" u="none" strike="noStrike" kern="1200" cap="none" spc="0" normalizeH="0" baseline="0" noProof="0" dirty="0">
                <a:ln>
                  <a:noFill/>
                </a:ln>
                <a:solidFill>
                  <a:srgbClr val="002060"/>
                </a:solidFill>
                <a:effectLst/>
                <a:uLnTx/>
                <a:uFillTx/>
                <a:latin typeface="Calibri"/>
                <a:ea typeface="+mn-ea"/>
                <a:cs typeface="+mn-cs"/>
              </a:rPr>
              <a:t> in the order of 10</a:t>
            </a:r>
            <a:r>
              <a:rPr kumimoji="0" lang="en-GB" sz="1200" b="0" i="0" u="none" strike="noStrike" kern="1200" cap="none" spc="0" normalizeH="0" baseline="30000" noProof="0" dirty="0">
                <a:ln>
                  <a:noFill/>
                </a:ln>
                <a:solidFill>
                  <a:srgbClr val="002060"/>
                </a:solidFill>
                <a:effectLst/>
                <a:uLnTx/>
                <a:uFillTx/>
                <a:latin typeface="Calibri"/>
                <a:ea typeface="+mn-ea"/>
                <a:cs typeface="+mn-cs"/>
              </a:rPr>
              <a:t>18 </a:t>
            </a:r>
            <a:r>
              <a:rPr kumimoji="0" lang="en-GB" sz="1200" b="0" i="0" u="none" strike="noStrike" kern="1200" cap="none" spc="0" normalizeH="0" baseline="0" noProof="0" dirty="0">
                <a:ln>
                  <a:noFill/>
                </a:ln>
                <a:solidFill>
                  <a:srgbClr val="002060"/>
                </a:solidFill>
                <a:effectLst/>
                <a:uLnTx/>
                <a:uFillTx/>
                <a:latin typeface="Calibri"/>
                <a:ea typeface="+mn-ea"/>
                <a:cs typeface="+mn-cs"/>
              </a:rPr>
              <a:t>/cm</a:t>
            </a:r>
            <a:r>
              <a:rPr kumimoji="0" lang="en-GB" sz="1200" b="0" i="0" u="none" strike="noStrike" kern="1200" cap="none" spc="0" normalizeH="0" baseline="30000" noProof="0" dirty="0">
                <a:ln>
                  <a:noFill/>
                </a:ln>
                <a:solidFill>
                  <a:srgbClr val="002060"/>
                </a:solidFill>
                <a:effectLst/>
                <a:uLnTx/>
                <a:uFillTx/>
                <a:latin typeface="Calibri"/>
                <a:ea typeface="+mn-ea"/>
                <a:cs typeface="+mn-cs"/>
              </a:rPr>
              <a:t>2</a:t>
            </a:r>
            <a:r>
              <a:rPr kumimoji="0" lang="en-GB" sz="1200" b="0" i="0" u="none" strike="noStrike" kern="1200" cap="none" spc="0" normalizeH="0" baseline="0" noProof="0" dirty="0">
                <a:ln>
                  <a:noFill/>
                </a:ln>
                <a:solidFill>
                  <a:srgbClr val="002060"/>
                </a:solidFill>
                <a:effectLst/>
                <a:uLnTx/>
                <a:uFillTx/>
                <a:latin typeface="Calibri"/>
                <a:ea typeface="+mn-ea"/>
                <a:cs typeface="+mn-cs"/>
              </a:rPr>
              <a:t> close to the </a:t>
            </a:r>
            <a:r>
              <a:rPr kumimoji="0" lang="en-GB" sz="1200" b="0" i="0" u="none" strike="noStrike" kern="1200" cap="none" spc="0" normalizeH="0" baseline="0" noProof="0" dirty="0" err="1">
                <a:ln>
                  <a:noFill/>
                </a:ln>
                <a:solidFill>
                  <a:srgbClr val="002060"/>
                </a:solidFill>
                <a:effectLst/>
                <a:uLnTx/>
                <a:uFillTx/>
                <a:latin typeface="Calibri"/>
                <a:ea typeface="+mn-ea"/>
                <a:cs typeface="+mn-cs"/>
              </a:rPr>
              <a:t>beampipe</a:t>
            </a:r>
            <a:r>
              <a:rPr kumimoji="0" lang="en-GB" sz="1200" b="0" i="0" u="none" strike="noStrike" kern="1200" cap="none" spc="0" normalizeH="0" baseline="0" noProof="0" dirty="0">
                <a:ln>
                  <a:noFill/>
                </a:ln>
                <a:solidFill>
                  <a:srgbClr val="002060"/>
                </a:solidFill>
                <a:effectLst/>
                <a:uLnTx/>
                <a:uFillTx/>
                <a:latin typeface="Calibri"/>
                <a:ea typeface="+mn-ea"/>
                <a:cs typeface="+mn-cs"/>
              </a:rPr>
              <a:t> and 10</a:t>
            </a:r>
            <a:r>
              <a:rPr kumimoji="0" lang="en-GB" sz="1200" b="0" i="0" u="none" strike="noStrike" kern="1200" cap="none" spc="0" normalizeH="0" baseline="30000" noProof="0" dirty="0">
                <a:ln>
                  <a:noFill/>
                </a:ln>
                <a:solidFill>
                  <a:srgbClr val="002060"/>
                </a:solidFill>
                <a:effectLst/>
                <a:uLnTx/>
                <a:uFillTx/>
                <a:latin typeface="Calibri"/>
                <a:ea typeface="+mn-ea"/>
                <a:cs typeface="+mn-cs"/>
              </a:rPr>
              <a:t>15</a:t>
            </a:r>
            <a:r>
              <a:rPr kumimoji="0" lang="en-GB" sz="1200" b="0" i="0" u="none" strike="noStrike" kern="1200" cap="none" spc="0" normalizeH="0" baseline="0" noProof="0" dirty="0">
                <a:ln>
                  <a:noFill/>
                </a:ln>
                <a:solidFill>
                  <a:srgbClr val="002060"/>
                </a:solidFill>
                <a:effectLst/>
                <a:uLnTx/>
                <a:uFillTx/>
                <a:latin typeface="Calibri"/>
                <a:ea typeface="+mn-ea"/>
                <a:cs typeface="+mn-cs"/>
              </a:rPr>
              <a:t> -10</a:t>
            </a:r>
            <a:r>
              <a:rPr kumimoji="0" lang="en-GB" sz="1200" b="0" i="0" u="none" strike="noStrike" kern="1200" cap="none" spc="0" normalizeH="0" baseline="30000" noProof="0" dirty="0">
                <a:ln>
                  <a:noFill/>
                </a:ln>
                <a:solidFill>
                  <a:srgbClr val="002060"/>
                </a:solidFill>
                <a:effectLst/>
                <a:uLnTx/>
                <a:uFillTx/>
                <a:latin typeface="Calibri"/>
                <a:ea typeface="+mn-ea"/>
                <a:cs typeface="+mn-cs"/>
              </a:rPr>
              <a:t>16</a:t>
            </a:r>
            <a:r>
              <a:rPr kumimoji="0" lang="en-GB" sz="1200" b="0" i="0" u="none" strike="noStrike" kern="1200" cap="none" spc="0" normalizeH="0" baseline="0" noProof="0" dirty="0">
                <a:ln>
                  <a:noFill/>
                </a:ln>
                <a:solidFill>
                  <a:srgbClr val="002060"/>
                </a:solidFill>
                <a:effectLst/>
                <a:uLnTx/>
                <a:uFillTx/>
                <a:latin typeface="Calibri"/>
                <a:ea typeface="+mn-ea"/>
                <a:cs typeface="+mn-cs"/>
              </a:rPr>
              <a:t> /cm</a:t>
            </a:r>
            <a:r>
              <a:rPr kumimoji="0" lang="en-GB" sz="1200" b="0" i="0" u="none" strike="noStrike" kern="1200" cap="none" spc="0" normalizeH="0" baseline="30000" noProof="0" dirty="0">
                <a:ln>
                  <a:noFill/>
                </a:ln>
                <a:solidFill>
                  <a:srgbClr val="002060"/>
                </a:solidFill>
                <a:effectLst/>
                <a:uLnTx/>
                <a:uFillTx/>
                <a:latin typeface="Calibri"/>
                <a:ea typeface="+mn-ea"/>
                <a:cs typeface="+mn-cs"/>
              </a:rPr>
              <a:t>2</a:t>
            </a:r>
            <a:r>
              <a:rPr kumimoji="0" lang="en-GB" sz="1200" b="0" i="0" u="none" strike="noStrike" kern="1200" cap="none" spc="0" normalizeH="0" baseline="0" noProof="0" dirty="0">
                <a:ln>
                  <a:noFill/>
                </a:ln>
                <a:solidFill>
                  <a:srgbClr val="002060"/>
                </a:solidFill>
                <a:effectLst/>
                <a:uLnTx/>
                <a:uFillTx/>
                <a:latin typeface="Calibri"/>
                <a:ea typeface="+mn-ea"/>
                <a:cs typeface="+mn-cs"/>
              </a:rPr>
              <a:t> (HL-LHC levels) for r&gt;40cm.</a:t>
            </a:r>
            <a:endParaRPr kumimoji="0" lang="en-GB" sz="1200" b="0" i="0" u="none" strike="noStrike" kern="1200" cap="none" spc="0" normalizeH="0" baseline="3000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8F00"/>
                </a:solidFill>
                <a:effectLst/>
                <a:uLnTx/>
                <a:uFillTx/>
                <a:latin typeface="Calibri"/>
                <a:ea typeface="+mn-ea"/>
                <a:cs typeface="+mn-cs"/>
              </a:rPr>
              <a:t>Extreme </a:t>
            </a:r>
            <a:r>
              <a:rPr kumimoji="0" lang="en-GB" sz="1200" b="0" i="0" u="none" strike="noStrike" kern="1200" cap="none" spc="0" normalizeH="0" baseline="0" noProof="0" dirty="0" err="1">
                <a:ln>
                  <a:noFill/>
                </a:ln>
                <a:solidFill>
                  <a:srgbClr val="008F00"/>
                </a:solidFill>
                <a:effectLst/>
                <a:uLnTx/>
                <a:uFillTx/>
                <a:latin typeface="Calibri"/>
                <a:ea typeface="+mn-ea"/>
                <a:cs typeface="+mn-cs"/>
              </a:rPr>
              <a:t>fluences</a:t>
            </a:r>
            <a:r>
              <a:rPr kumimoji="0" lang="en-GB" sz="1200" b="0" i="0" u="none" strike="noStrike" kern="1200" cap="none" spc="0" normalizeH="0" baseline="0" noProof="0" dirty="0">
                <a:ln>
                  <a:noFill/>
                </a:ln>
                <a:solidFill>
                  <a:srgbClr val="008F00"/>
                </a:solidFill>
                <a:effectLst/>
                <a:uLnTx/>
                <a:uFillTx/>
                <a:latin typeface="Calibri"/>
                <a:ea typeface="+mn-ea"/>
                <a:cs typeface="+mn-cs"/>
              </a:rPr>
              <a:t> in the forward calorimeter </a:t>
            </a:r>
            <a:r>
              <a:rPr kumimoji="0" lang="mr-IN" sz="1200" b="0" i="0" u="none" strike="noStrike" kern="1200" cap="none" spc="0" normalizeH="0" baseline="0" noProof="0" dirty="0">
                <a:ln>
                  <a:noFill/>
                </a:ln>
                <a:solidFill>
                  <a:srgbClr val="008F00"/>
                </a:solidFill>
                <a:effectLst/>
                <a:uLnTx/>
                <a:uFillTx/>
                <a:latin typeface="Calibri"/>
                <a:ea typeface="+mn-ea"/>
                <a:cs typeface="Mangal" panose="02040503050203030202" pitchFamily="18" charset="0"/>
              </a:rPr>
              <a:t>…</a:t>
            </a:r>
            <a:endParaRPr kumimoji="0" lang="en-US" sz="1200" b="0" i="0" u="none" strike="noStrike" kern="1200" cap="none" spc="0" normalizeH="0" baseline="0" noProof="0" dirty="0">
              <a:ln>
                <a:noFill/>
              </a:ln>
              <a:solidFill>
                <a:srgbClr val="008F0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9051"/>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2060"/>
                </a:solidFill>
                <a:effectLst/>
                <a:uLnTx/>
                <a:uFillTx/>
                <a:latin typeface="Calibri"/>
                <a:ea typeface="+mn-ea"/>
                <a:cs typeface="+mn-cs"/>
              </a:rPr>
              <a:t>Triplet (z=40m), Triplet shielding TAS (z=35m) and related radiation are nicely ‘</a:t>
            </a:r>
            <a:r>
              <a:rPr kumimoji="0" lang="en-US" sz="1200" b="0" i="0" u="none" strike="noStrike" kern="1200" cap="none" spc="0" normalizeH="0" baseline="0" noProof="0" dirty="0" err="1">
                <a:ln>
                  <a:noFill/>
                </a:ln>
                <a:solidFill>
                  <a:srgbClr val="002060"/>
                </a:solidFill>
                <a:effectLst/>
                <a:uLnTx/>
                <a:uFillTx/>
                <a:latin typeface="Calibri"/>
                <a:ea typeface="+mn-ea"/>
                <a:cs typeface="+mn-cs"/>
              </a:rPr>
              <a:t>burried</a:t>
            </a:r>
            <a:r>
              <a:rPr kumimoji="0" lang="en-US" sz="1200" b="0" i="0" u="none" strike="noStrike" kern="1200" cap="none" spc="0" normalizeH="0" baseline="0" noProof="0" dirty="0">
                <a:ln>
                  <a:noFill/>
                </a:ln>
                <a:solidFill>
                  <a:srgbClr val="002060"/>
                </a:solidFill>
                <a:effectLst/>
                <a:uLnTx/>
                <a:uFillTx/>
                <a:latin typeface="Calibri"/>
                <a:ea typeface="+mn-ea"/>
                <a:cs typeface="+mn-cs"/>
              </a:rPr>
              <a:t>’ inside the tunnel.</a:t>
            </a:r>
            <a:endParaRPr kumimoji="0" lang="en-GB" sz="12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11118455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073" r="15997" b="13466"/>
          <a:stretch/>
        </p:blipFill>
        <p:spPr>
          <a:xfrm>
            <a:off x="179512" y="699542"/>
            <a:ext cx="4536504" cy="4096455"/>
          </a:xfrm>
          <a:prstGeom prst="rect">
            <a:avLst/>
          </a:prstGeom>
        </p:spPr>
      </p:pic>
      <p:sp>
        <p:nvSpPr>
          <p:cNvPr id="3" name="TextBox 2"/>
          <p:cNvSpPr txBox="1"/>
          <p:nvPr/>
        </p:nvSpPr>
        <p:spPr>
          <a:xfrm>
            <a:off x="0" y="17425"/>
            <a:ext cx="9144000" cy="39999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FF0000"/>
                </a:solidFill>
                <a:effectLst/>
                <a:uLnTx/>
                <a:uFillTx/>
                <a:latin typeface="Calibri"/>
                <a:ea typeface="+mn-ea"/>
                <a:cs typeface="+mn-cs"/>
              </a:rPr>
              <a:t>Radiation Studies for L=3x10</a:t>
            </a:r>
            <a:r>
              <a:rPr kumimoji="0" lang="en-GB" sz="2000" b="1" i="0" u="none" strike="noStrike" kern="1200" cap="none" spc="0" normalizeH="0" baseline="30000" noProof="0" dirty="0">
                <a:ln>
                  <a:noFill/>
                </a:ln>
                <a:solidFill>
                  <a:srgbClr val="FF0000"/>
                </a:solidFill>
                <a:effectLst/>
                <a:uLnTx/>
                <a:uFillTx/>
                <a:latin typeface="Calibri"/>
                <a:ea typeface="+mn-ea"/>
                <a:cs typeface="+mn-cs"/>
              </a:rPr>
              <a:t>36 </a:t>
            </a:r>
            <a:r>
              <a:rPr kumimoji="0" lang="en-GB" sz="2000" b="1" i="0" u="none" strike="noStrike" kern="1200" cap="none" spc="0" normalizeH="0" baseline="0" noProof="0" dirty="0">
                <a:ln>
                  <a:noFill/>
                </a:ln>
                <a:solidFill>
                  <a:srgbClr val="FF0000"/>
                </a:solidFill>
                <a:effectLst/>
                <a:uLnTx/>
                <a:uFillTx/>
                <a:latin typeface="Calibri"/>
                <a:ea typeface="+mn-ea"/>
                <a:cs typeface="+mn-cs"/>
              </a:rPr>
              <a:t>cm</a:t>
            </a:r>
            <a:r>
              <a:rPr kumimoji="0" lang="en-GB" sz="2000" b="1" i="0" u="none" strike="noStrike" kern="1200" cap="none" spc="0" normalizeH="0" baseline="30000" noProof="0" dirty="0">
                <a:ln>
                  <a:noFill/>
                </a:ln>
                <a:solidFill>
                  <a:srgbClr val="FF0000"/>
                </a:solidFill>
                <a:effectLst/>
                <a:uLnTx/>
                <a:uFillTx/>
                <a:latin typeface="Calibri"/>
                <a:ea typeface="+mn-ea"/>
                <a:cs typeface="+mn-cs"/>
              </a:rPr>
              <a:t>-2</a:t>
            </a:r>
            <a:r>
              <a:rPr kumimoji="0" lang="en-GB" sz="2000" b="1" i="0" u="none" strike="noStrike" kern="1200" cap="none" spc="0" normalizeH="0" baseline="0" noProof="0" dirty="0">
                <a:ln>
                  <a:noFill/>
                </a:ln>
                <a:solidFill>
                  <a:srgbClr val="FF0000"/>
                </a:solidFill>
                <a:effectLst/>
                <a:uLnTx/>
                <a:uFillTx/>
                <a:latin typeface="Calibri"/>
                <a:ea typeface="+mn-ea"/>
                <a:cs typeface="+mn-cs"/>
              </a:rPr>
              <a:t>s</a:t>
            </a:r>
            <a:r>
              <a:rPr kumimoji="0" lang="en-GB" sz="2000" b="1" i="0" u="none" strike="noStrike" kern="1200" cap="none" spc="0" normalizeH="0" baseline="30000" noProof="0" dirty="0">
                <a:ln>
                  <a:noFill/>
                </a:ln>
                <a:solidFill>
                  <a:srgbClr val="FF0000"/>
                </a:solidFill>
                <a:effectLst/>
                <a:uLnTx/>
                <a:uFillTx/>
                <a:latin typeface="Calibri"/>
                <a:ea typeface="+mn-ea"/>
                <a:cs typeface="+mn-cs"/>
              </a:rPr>
              <a:t>-1</a:t>
            </a:r>
            <a:r>
              <a:rPr kumimoji="0" lang="en-GB" sz="2000" b="1" i="0" u="none" strike="noStrike" kern="1200" cap="none" spc="0" normalizeH="0" baseline="0" noProof="0" dirty="0">
                <a:ln>
                  <a:noFill/>
                </a:ln>
                <a:solidFill>
                  <a:srgbClr val="FF0000"/>
                </a:solidFill>
                <a:effectLst/>
                <a:uLnTx/>
                <a:uFillTx/>
                <a:latin typeface="Calibri"/>
                <a:ea typeface="+mn-ea"/>
                <a:cs typeface="+mn-cs"/>
              </a:rPr>
              <a:t> and 30ab</a:t>
            </a:r>
            <a:r>
              <a:rPr kumimoji="0" lang="en-GB" sz="2000" b="1" i="0" u="none" strike="noStrike" kern="1200" cap="none" spc="0" normalizeH="0" baseline="30000" noProof="0" dirty="0">
                <a:ln>
                  <a:noFill/>
                </a:ln>
                <a:solidFill>
                  <a:srgbClr val="FF0000"/>
                </a:solidFill>
                <a:effectLst/>
                <a:uLnTx/>
                <a:uFillTx/>
                <a:latin typeface="Calibri"/>
                <a:ea typeface="+mn-ea"/>
                <a:cs typeface="+mn-cs"/>
              </a:rPr>
              <a:t>-1</a:t>
            </a:r>
          </a:p>
        </p:txBody>
      </p:sp>
      <p:sp>
        <p:nvSpPr>
          <p:cNvPr id="4" name="Rectangle 3"/>
          <p:cNvSpPr/>
          <p:nvPr/>
        </p:nvSpPr>
        <p:spPr>
          <a:xfrm>
            <a:off x="5004048" y="1419622"/>
            <a:ext cx="3168352" cy="461665"/>
          </a:xfrm>
          <a:prstGeom prst="rect">
            <a:avLst/>
          </a:prstGeom>
        </p:spPr>
        <p:txBody>
          <a:bodyPr wrap="square">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Dose of 300MGy in the first tracker layers.</a:t>
            </a: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2060"/>
                </a:solidFill>
                <a:effectLst/>
                <a:uLnTx/>
                <a:uFillTx/>
                <a:latin typeface="Calibri"/>
                <a:ea typeface="+mn-ea"/>
                <a:cs typeface="+mn-cs"/>
              </a:rPr>
              <a:t>&lt;10kGy in HCAL barrel and extended barrel.</a:t>
            </a:r>
          </a:p>
        </p:txBody>
      </p:sp>
      <p:sp>
        <p:nvSpPr>
          <p:cNvPr id="5" name="Rectangle 4"/>
          <p:cNvSpPr/>
          <p:nvPr/>
        </p:nvSpPr>
        <p:spPr>
          <a:xfrm>
            <a:off x="5076056" y="3363838"/>
            <a:ext cx="3168352" cy="646331"/>
          </a:xfrm>
          <a:prstGeom prst="rect">
            <a:avLst/>
          </a:prstGeom>
        </p:spPr>
        <p:txBody>
          <a:bodyPr wrap="square">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8F00"/>
                </a:solidFill>
                <a:effectLst/>
                <a:uLnTx/>
                <a:uFillTx/>
                <a:latin typeface="Calibri"/>
                <a:ea typeface="+mn-ea"/>
                <a:cs typeface="+mn-cs"/>
              </a:rPr>
              <a:t>Dose from activation towards the end of FCC operation, 1 week of cooldown, so significant decrease for 1month, 1 year. </a:t>
            </a:r>
          </a:p>
        </p:txBody>
      </p:sp>
    </p:spTree>
    <p:extLst>
      <p:ext uri="{BB962C8B-B14F-4D97-AF65-F5344CB8AC3E}">
        <p14:creationId xmlns:p14="http://schemas.microsoft.com/office/powerpoint/2010/main" val="2014381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Theme1">
  <a:themeElements>
    <a:clrScheme name="">
      <a:dk1>
        <a:srgbClr val="000000"/>
      </a:dk1>
      <a:lt1>
        <a:srgbClr val="FFFFFF"/>
      </a:lt1>
      <a:dk2>
        <a:srgbClr val="0033CC"/>
      </a:dk2>
      <a:lt2>
        <a:srgbClr val="5F5F5F"/>
      </a:lt2>
      <a:accent1>
        <a:srgbClr val="CCECFF"/>
      </a:accent1>
      <a:accent2>
        <a:srgbClr val="FFFFCC"/>
      </a:accent2>
      <a:accent3>
        <a:srgbClr val="FFFFFF"/>
      </a:accent3>
      <a:accent4>
        <a:srgbClr val="000000"/>
      </a:accent4>
      <a:accent5>
        <a:srgbClr val="E2F4FF"/>
      </a:accent5>
      <a:accent6>
        <a:srgbClr val="E7E7B9"/>
      </a:accent6>
      <a:hlink>
        <a:srgbClr val="FF9966"/>
      </a:hlink>
      <a:folHlink>
        <a:srgbClr val="FFFFCC"/>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eneric (Standard)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Generic (Standard)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Generic (Standard)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8222</TotalTime>
  <Words>866</Words>
  <Application>Microsoft Macintosh PowerPoint</Application>
  <PresentationFormat>On-screen Show (16:9)</PresentationFormat>
  <Paragraphs>120</Paragraphs>
  <Slides>16</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Arial</vt:lpstr>
      <vt:lpstr>Calibri</vt:lpstr>
      <vt:lpstr>Comic Sans MS</vt:lpstr>
      <vt:lpstr>Corbel</vt:lpstr>
      <vt:lpstr>FG Deanna's Hand</vt:lpstr>
      <vt:lpstr>Mangal</vt:lpstr>
      <vt:lpstr>Wingdings</vt:lpstr>
      <vt:lpstr>Zapf Dingbats</vt:lpstr>
      <vt:lpstr>Office Theme</vt:lpstr>
      <vt:lpstr>2_Theme1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Microsoft Office User</cp:lastModifiedBy>
  <cp:revision>714</cp:revision>
  <dcterms:created xsi:type="dcterms:W3CDTF">2017-05-25T15:02:39Z</dcterms:created>
  <dcterms:modified xsi:type="dcterms:W3CDTF">2021-03-25T11:27:10Z</dcterms:modified>
</cp:coreProperties>
</file>