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ink/ink8.xml" ContentType="application/inkml+xml"/>
  <Override PartName="/ppt/ink/ink9.xml" ContentType="application/inkml+xml"/>
  <Override PartName="/ppt/ink/ink10.xml" ContentType="application/inkml+xml"/>
  <Override PartName="/ppt/ink/ink11.xml" ContentType="application/inkml+xml"/>
  <Override PartName="/ppt/ink/ink12.xml" ContentType="application/inkml+xml"/>
  <Override PartName="/ppt/ink/ink13.xml" ContentType="application/inkml+xml"/>
  <Override PartName="/ppt/ink/ink14.xml" ContentType="application/inkml+xml"/>
  <Override PartName="/ppt/ink/ink15.xml" ContentType="application/inkml+xml"/>
  <Override PartName="/ppt/ink/ink16.xml" ContentType="application/inkml+xml"/>
  <Override PartName="/ppt/ink/ink17.xml" ContentType="application/inkml+xml"/>
  <Override PartName="/ppt/ink/ink18.xml" ContentType="application/inkml+xml"/>
  <Override PartName="/ppt/ink/ink19.xml" ContentType="application/inkml+xml"/>
  <Override PartName="/ppt/ink/ink20.xml" ContentType="application/inkml+xml"/>
  <Override PartName="/ppt/ink/ink21.xml" ContentType="application/inkml+xml"/>
  <Override PartName="/ppt/ink/ink22.xml" ContentType="application/inkml+xml"/>
  <Override PartName="/ppt/ink/ink23.xml" ContentType="application/inkml+xml"/>
  <Override PartName="/ppt/ink/ink24.xml" ContentType="application/inkml+xml"/>
  <Override PartName="/ppt/ink/ink25.xml" ContentType="application/inkml+xml"/>
  <Override PartName="/ppt/ink/ink26.xml" ContentType="application/inkml+xml"/>
  <Override PartName="/ppt/ink/ink27.xml" ContentType="application/inkml+xml"/>
  <Override PartName="/ppt/ink/ink28.xml" ContentType="application/inkml+xml"/>
  <Override PartName="/ppt/ink/ink29.xml" ContentType="application/inkml+xml"/>
  <Override PartName="/ppt/ink/ink30.xml" ContentType="application/inkml+xml"/>
  <Override PartName="/ppt/ink/ink31.xml" ContentType="application/inkml+xml"/>
  <Override PartName="/ppt/ink/ink32.xml" ContentType="application/inkml+xml"/>
  <Override PartName="/ppt/ink/ink33.xml" ContentType="application/inkml+xml"/>
  <Override PartName="/ppt/ink/ink34.xml" ContentType="application/inkml+xml"/>
  <Override PartName="/ppt/ink/ink35.xml" ContentType="application/inkml+xml"/>
  <Override PartName="/ppt/ink/ink36.xml" ContentType="application/inkml+xml"/>
  <Override PartName="/ppt/ink/ink37.xml" ContentType="application/inkml+xml"/>
  <Override PartName="/ppt/ink/ink38.xml" ContentType="application/inkml+xml"/>
  <Override PartName="/ppt/ink/ink39.xml" ContentType="application/inkml+xml"/>
  <Override PartName="/ppt/ink/ink40.xml" ContentType="application/inkml+xml"/>
  <Override PartName="/ppt/ink/ink41.xml" ContentType="application/inkml+xml"/>
  <Override PartName="/ppt/ink/ink42.xml" ContentType="application/inkml+xml"/>
  <Override PartName="/ppt/ink/ink43.xml" ContentType="application/inkml+xml"/>
  <Override PartName="/ppt/ink/ink44.xml" ContentType="application/inkml+xml"/>
  <Override PartName="/ppt/ink/ink45.xml" ContentType="application/inkml+xml"/>
  <Override PartName="/ppt/ink/ink46.xml" ContentType="application/inkml+xml"/>
  <Override PartName="/ppt/ink/ink47.xml" ContentType="application/inkml+xml"/>
  <Override PartName="/ppt/ink/ink48.xml" ContentType="application/inkml+xml"/>
  <Override PartName="/ppt/ink/ink49.xml" ContentType="application/inkml+xml"/>
  <Override PartName="/ppt/ink/ink50.xml" ContentType="application/inkml+xml"/>
  <Override PartName="/ppt/ink/ink51.xml" ContentType="application/inkml+xml"/>
  <Override PartName="/ppt/ink/ink52.xml" ContentType="application/inkml+xml"/>
  <Override PartName="/ppt/ink/ink53.xml" ContentType="application/inkml+xml"/>
  <Override PartName="/ppt/ink/ink54.xml" ContentType="application/inkml+xml"/>
  <Override PartName="/ppt/ink/ink55.xml" ContentType="application/inkml+xml"/>
  <Override PartName="/ppt/ink/ink56.xml" ContentType="application/inkml+xml"/>
  <Override PartName="/ppt/ink/ink57.xml" ContentType="application/inkml+xml"/>
  <Override PartName="/ppt/ink/ink58.xml" ContentType="application/inkml+xml"/>
  <Override PartName="/ppt/ink/ink59.xml" ContentType="application/inkml+xml"/>
  <Override PartName="/ppt/ink/ink60.xml" ContentType="application/inkml+xml"/>
  <Override PartName="/ppt/ink/ink61.xml" ContentType="application/inkml+xml"/>
  <Override PartName="/ppt/ink/ink62.xml" ContentType="application/inkml+xml"/>
  <Override PartName="/ppt/ink/ink63.xml" ContentType="application/inkml+xml"/>
  <Override PartName="/ppt/ink/ink64.xml" ContentType="application/inkml+xml"/>
  <Override PartName="/ppt/ink/ink65.xml" ContentType="application/inkml+xml"/>
  <Override PartName="/ppt/ink/ink66.xml" ContentType="application/inkml+xml"/>
  <Override PartName="/ppt/ink/ink67.xml" ContentType="application/inkml+xml"/>
  <Override PartName="/ppt/ink/ink68.xml" ContentType="application/inkml+xml"/>
  <Override PartName="/ppt/ink/ink69.xml" ContentType="application/inkml+xml"/>
  <Override PartName="/ppt/ink/ink70.xml" ContentType="application/inkml+xml"/>
  <Override PartName="/ppt/ink/ink71.xml" ContentType="application/inkml+xml"/>
  <Override PartName="/ppt/ink/ink72.xml" ContentType="application/inkml+xml"/>
  <Override PartName="/ppt/ink/ink73.xml" ContentType="application/inkml+xml"/>
  <Override PartName="/ppt/ink/ink74.xml" ContentType="application/inkml+xml"/>
  <Override PartName="/ppt/ink/ink75.xml" ContentType="application/inkml+xml"/>
  <Override PartName="/ppt/ink/ink76.xml" ContentType="application/inkml+xml"/>
  <Override PartName="/ppt/ink/ink77.xml" ContentType="application/inkml+xml"/>
  <Override PartName="/ppt/ink/ink78.xml" ContentType="application/inkml+xml"/>
  <Override PartName="/ppt/ink/ink79.xml" ContentType="application/inkml+xml"/>
  <Override PartName="/ppt/ink/ink80.xml" ContentType="application/inkml+xml"/>
  <Override PartName="/ppt/ink/ink81.xml" ContentType="application/inkml+xml"/>
  <Override PartName="/ppt/ink/ink82.xml" ContentType="application/inkml+xml"/>
  <Override PartName="/ppt/ink/ink83.xml" ContentType="application/inkml+xml"/>
  <Override PartName="/ppt/ink/ink84.xml" ContentType="application/inkml+xml"/>
  <Override PartName="/ppt/ink/ink85.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35"/>
  </p:handoutMasterIdLst>
  <p:sldIdLst>
    <p:sldId id="256" r:id="rId2"/>
    <p:sldId id="257" r:id="rId3"/>
    <p:sldId id="266" r:id="rId4"/>
    <p:sldId id="258" r:id="rId5"/>
    <p:sldId id="259" r:id="rId6"/>
    <p:sldId id="294" r:id="rId7"/>
    <p:sldId id="286" r:id="rId8"/>
    <p:sldId id="261" r:id="rId9"/>
    <p:sldId id="268" r:id="rId10"/>
    <p:sldId id="262" r:id="rId11"/>
    <p:sldId id="263" r:id="rId12"/>
    <p:sldId id="287" r:id="rId13"/>
    <p:sldId id="300" r:id="rId14"/>
    <p:sldId id="264" r:id="rId15"/>
    <p:sldId id="277" r:id="rId16"/>
    <p:sldId id="275" r:id="rId17"/>
    <p:sldId id="270" r:id="rId18"/>
    <p:sldId id="272" r:id="rId19"/>
    <p:sldId id="288" r:id="rId20"/>
    <p:sldId id="280" r:id="rId21"/>
    <p:sldId id="279" r:id="rId22"/>
    <p:sldId id="283" r:id="rId23"/>
    <p:sldId id="299" r:id="rId24"/>
    <p:sldId id="260" r:id="rId25"/>
    <p:sldId id="282" r:id="rId26"/>
    <p:sldId id="284" r:id="rId27"/>
    <p:sldId id="285" r:id="rId28"/>
    <p:sldId id="291" r:id="rId29"/>
    <p:sldId id="304" r:id="rId30"/>
    <p:sldId id="303" r:id="rId31"/>
    <p:sldId id="302" r:id="rId32"/>
    <p:sldId id="289" r:id="rId33"/>
    <p:sldId id="301" r:id="rId3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4070C"/>
    <a:srgbClr val="FFCCCC"/>
    <a:srgbClr val="4A66AC"/>
    <a:srgbClr val="12161C"/>
    <a:srgbClr val="374783"/>
    <a:srgbClr val="2F2E49"/>
    <a:srgbClr val="303153"/>
    <a:srgbClr val="2F2F41"/>
    <a:srgbClr val="56717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4481" autoAdjust="0"/>
    <p:restoredTop sz="94660"/>
  </p:normalViewPr>
  <p:slideViewPr>
    <p:cSldViewPr snapToGrid="0">
      <p:cViewPr>
        <p:scale>
          <a:sx n="75" d="100"/>
          <a:sy n="75" d="100"/>
        </p:scale>
        <p:origin x="234" y="786"/>
      </p:cViewPr>
      <p:guideLst/>
    </p:cSldViewPr>
  </p:slideViewPr>
  <p:notesTextViewPr>
    <p:cViewPr>
      <p:scale>
        <a:sx n="1" d="1"/>
        <a:sy n="1" d="1"/>
      </p:scale>
      <p:origin x="0" y="0"/>
    </p:cViewPr>
  </p:notesTextViewPr>
  <p:sorterViewPr>
    <p:cViewPr>
      <p:scale>
        <a:sx n="100" d="100"/>
        <a:sy n="100" d="100"/>
      </p:scale>
      <p:origin x="0" y="-1740"/>
    </p:cViewPr>
  </p:sorterViewPr>
  <p:notesViewPr>
    <p:cSldViewPr snapToGrid="0">
      <p:cViewPr varScale="1">
        <p:scale>
          <a:sx n="88" d="100"/>
          <a:sy n="88" d="100"/>
        </p:scale>
        <p:origin x="2886" y="7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A88A839C-EF2F-4C16-AB35-AE51546CE43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42D3B89E-7C2C-4D00-9C52-C72416B301D0}"/>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B7CD327-EBAB-4AE3-82C8-5B2E73697BC9}" type="datetimeFigureOut">
              <a:rPr lang="en-GB" smtClean="0"/>
              <a:t>02/03/2021</a:t>
            </a:fld>
            <a:endParaRPr lang="en-GB"/>
          </a:p>
        </p:txBody>
      </p:sp>
      <p:sp>
        <p:nvSpPr>
          <p:cNvPr id="4" name="Footer Placeholder 3">
            <a:extLst>
              <a:ext uri="{FF2B5EF4-FFF2-40B4-BE49-F238E27FC236}">
                <a16:creationId xmlns:a16="http://schemas.microsoft.com/office/drawing/2014/main" id="{20655788-0071-4207-A12A-8D873AD630B5}"/>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E7BFA0B7-E15D-4047-9987-76FC0550E54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E1401B7-ECE4-43AD-B303-BC4FB5FF6F20}" type="slidenum">
              <a:rPr lang="en-GB" smtClean="0"/>
              <a:t>‹#›</a:t>
            </a:fld>
            <a:endParaRPr lang="en-GB"/>
          </a:p>
        </p:txBody>
      </p:sp>
    </p:spTree>
    <p:extLst>
      <p:ext uri="{BB962C8B-B14F-4D97-AF65-F5344CB8AC3E}">
        <p14:creationId xmlns:p14="http://schemas.microsoft.com/office/powerpoint/2010/main" val="877258333"/>
      </p:ext>
    </p:extLst>
  </p:cSld>
  <p:clrMap bg1="lt1" tx1="dk1" bg2="lt2" tx2="dk2" accent1="accent1" accent2="accent2" accent3="accent3" accent4="accent4" accent5="accent5" accent6="accent6" hlink="hlink" folHlink="folHlink"/>
</p:handoutMaster>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3-02T07:31:07.885"/>
    </inkml:context>
    <inkml:brush xml:id="br0">
      <inkml:brushProperty name="width" value="0.05" units="cm"/>
      <inkml:brushProperty name="height" value="0.05" units="cm"/>
      <inkml:brushProperty name="color" value="#CCCCFF"/>
    </inkml:brush>
  </inkml:definitions>
  <inkml:trace contextRef="#ctx0" brushRef="#br0">14 1595 11776,'-1'-1'233,"0"1"0,1-1 0,-1 0 0,0 1 0,0-1 0,0 0 0,1 1 0,-1-1 0,0 0 0,1 0 0,-1 1 0,0-1 0,1 0 0,-1 0 0,1 0 0,-1 0 0,1 0 0,0 0 0,-1 0 0,1 0 0,0 0 0,0 0 0,0-1 0,6-27 916,12-18-1222,1 1 0,3 0 1,1 1-1,2 2 0,3 0 0,55-65 0,-54 75 120,1 2 0,2 1-1,1 2 1,2 1-1,0 1 1,2 2-1,1 2 1,40-18-1,-26 18 70,0 1 0,1 4 0,1 1-1,1 3 1,0 2 0,111-7 0,358 13 1190,-322 11-404,-127-6-575,0 2-96,-1-4-1,101-15 0,-80-3-95,-2-3 1,0-5-1,-2-4 0,-1-3 0,103-58 0,-70 31 52,41-23 279,-125 63-378,-1-3 0,36-29 0,-41 25-51,0-1-1,-2-2 1,-1-1 0,-2-2-1,-2-1 1,25-42-1,-42 64 25,-6 8-448,-15 16-1223,11-8 1025,-1 0-1,0-1 1,0 1 0,0-1-1,0 1 1,0-1-1,-1 0 1,1 0 0,0 0-1,-1 0 1,1 0-1,-4 1 1,-9-2-428</inkml:trace>
</inkml:ink>
</file>

<file path=ppt/ink/ink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3-02T07:37:32.229"/>
    </inkml:context>
    <inkml:brush xml:id="br0">
      <inkml:brushProperty name="width" value="0.05" units="cm"/>
      <inkml:brushProperty name="height" value="0.05" units="cm"/>
      <inkml:brushProperty name="color" value="#CCCCFF"/>
    </inkml:brush>
  </inkml:definitions>
  <inkml:trace contextRef="#ctx0" brushRef="#br0">58 3 9728,'-8'-3'3881,"8"3"-3857,0 0-1,0 0 0,0 0 0,0 1 0,0-1 0,0 0 0,0 0 0,0 0 0,0 0 0,0 0 1,0 0-1,0 0 0,0 0 0,0 0 0,0 0 0,0 1 0,0-1 0,0 0 0,0 0 0,0 0 1,0 0-1,0 0 0,0 0 0,0 0 0,-1 0 0,1 0 0,0 0 0,0 0 0,0 0 0,0 1 0,0-1 1,0 0-1,0 0 0,0 0 0,0 0 0,0 0 0,0 0 0,0 0 0,-1 0 0,1 0 0,0 0 1,0 0-1,0 0 0,0 0 0,0 0 0,-2 0 1417,1 0-1376,1 1 1,-1-1 0,0 1 0,0 0 0,1 0 0,-1-1 0,0 1 0,1 0-1,-1 0 1,0 0 0,1 0 0,0 0 0,-1-1 0,1 1 0,-1 0 0,1 0-1,0 0 1,0 0 0,-1 0 0,1 2 0,0-1 60,-9 42 65,2 0-1,3 1 0,1 88 1,3 306-164,-6-347-424,2-47-928,2-1-3467,3-35 489,4-7 1510</inkml:trace>
</inkml:ink>
</file>

<file path=ppt/ink/ink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3-02T07:37:32.550"/>
    </inkml:context>
    <inkml:brush xml:id="br0">
      <inkml:brushProperty name="width" value="0.05" units="cm"/>
      <inkml:brushProperty name="height" value="0.05" units="cm"/>
      <inkml:brushProperty name="color" value="#CCCCFF"/>
    </inkml:brush>
  </inkml:definitions>
  <inkml:trace contextRef="#ctx0" brushRef="#br0">18 117 10112,'-11'14'3210,"7"-14"-1808,2-9-350,2 7-927,1-1 0,0 1 0,0-1 0,-1 1 0,1 0 0,1-1 0,-1 1 1,0 0-1,0 0 0,1 0 0,-1 0 0,1 0 0,0 0 0,0 0 0,0 1 0,0-1 1,0 0-1,3-1 0,4-3-77,0 1 1,19-9-1,-4 6-68,0 2 0,0 0 1,1 1-1,0 2 0,0 1 0,35 0 0,24-2-2038,39-6-7019,-61 1 5797</inkml:trace>
</inkml:ink>
</file>

<file path=ppt/ink/ink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3-02T07:37:33.515"/>
    </inkml:context>
    <inkml:brush xml:id="br0">
      <inkml:brushProperty name="width" value="0.05" units="cm"/>
      <inkml:brushProperty name="height" value="0.05" units="cm"/>
      <inkml:brushProperty name="color" value="#CCCCFF"/>
    </inkml:brush>
  </inkml:definitions>
  <inkml:trace contextRef="#ctx0" brushRef="#br0">346 515 8832,'-11'-10'1820,"0"1"-1,-14-9 1,4 3-698,14 10-958,-1 0 1,0 1-1,-1-1 1,1 1-1,-1 1 1,0 0-1,0 0 1,0 1-1,0 0 1,0 0-1,0 1 1,-1 0-1,1 1 0,0 0 1,-11 1-1,14 0-108,1 0-1,-1 0 0,0 1 1,1-1-1,-1 1 0,1 1 0,0-1 1,-1 1-1,1-1 0,0 2 1,1-1-1,-1 0 0,0 1 1,1 0-1,0 0 0,0 0 0,0 1 1,1-1-1,-1 1 0,1 0 1,0 0-1,0 0 0,1 0 0,0 1 1,-3 6-1,2-2-56,0 2 0,1-1 0,0 0 0,1 0 0,0 1 0,1-1 0,0 0 0,1 1-1,0-1 1,1 0 0,0 0 0,1 1 0,0-2 0,8 19 0,-10-26 4,0-1 1,0 0-1,0 0 0,0 0 0,1 0 1,-1 0-1,1 0 0,-1 0 0,1-1 1,0 1-1,0-1 0,0 1 0,0-1 0,0 1 1,0-1-1,0 0 0,0 0 0,0 0 1,0 0-1,1 0 0,-1-1 0,0 1 1,1-1-1,-1 0 0,1 1 0,-1-1 1,0 0-1,1 0 0,-1 0 0,1-1 1,-1 1-1,0-1 0,1 1 0,-1-1 1,0 0-1,0 0 0,3-1 0,2-1-12,0-1 0,0 0 0,-1-1-1,1 0 1,-1 0 0,0 0-1,-1 0 1,1-1 0,-1 0 0,7-10-1,-1-3-50,-1-1 0,-1 0 0,0 0 0,-2-1-1,0 0 1,-2 0 0,5-31 0,8-156 82,-18 203-16,1-222 168,-1 192 95,7 134-81,-2-29-184,35 278 33,-36-325-66,1-1 0,1 0 1,0 0-1,18 36 0,-24-56 0,1 0 0,0 0-1,0-1 1,0 1 0,1 0 0,-1 0 0,0-1 0,1 1-1,-1-1 1,0 1 0,1-1 0,0 0 0,1 2-1,-2-3 7,0 0-1,0 1 1,0-1-1,0 0 1,0 0-1,0 0 1,0 0-1,-1 0 1,1 0-1,0 0 1,0 0-1,0 0 0,0-1 1,0 1-1,0 0 1,0-1-1,0 1 1,-1 0-1,1-1 1,0 1-1,0-1 1,0 1-1,-1-1 1,1 1-1,0-1 1,-1 0-1,1 1 1,-1-1-1,2-1 0,6-9-52,0-1 0,0 1 0,-1-2 0,-1 1-1,0-1 1,7-21 0,-7 18 154,0 0 0,1 1 0,1 0 0,12-19-1,-18 31-62,0 0-1,1 0 0,-1 0 1,1 0-1,0 1 0,0-1 0,4-2 1,-6 5-30,0-1 1,0 1 0,0-1 0,0 1-1,0 0 1,0 0 0,0-1-1,0 1 1,0 0 0,0 0-1,0 0 1,0 0 0,0 0 0,0 0-1,0 1 1,0-1 0,0 0-1,0 0 1,0 1 0,0-1-1,0 1 1,0-1 0,0 1 0,0-1-1,0 1 1,0 0 0,0-1-1,0 1 1,0 1 0,3 2 30,0-1 1,-1 1-1,1 0 1,-1 0 0,0 1-1,0-1 1,-1 1-1,1-1 1,-1 1-1,0 0 1,0 0 0,-1 0-1,0 0 1,1 0-1,-2 0 1,1 0-1,0 1 1,-1 8-1,0 105-2501,0-119 2357,0 9-1524,0-9 1624,0 0 0,0 0 0,0 0-1,0 1 1,0-1 0,0 0 0,0 0 0,0 0-1,0 0 1,0 0 0,1 0 0,-1 0 0,0 0-1,0 1 1,0-1 0,0 0 0,0 0-1,0 0 1,0 0 0,0 0 0,0 0 0,0 0-1,0 0 1,1 0 0,-1 0 0,0 0 0,0 0-1,0 1 1,0-1 0,0 0 0,0 0 0,0 0-1,0 0 1,1 0 0,-1 0 0,0 0-1,0 0 1,0 0 0,0 0 0,0 0 0,0 0-1,1 0 1,-1 0 0,0 0 0,0-1 0,0 1-1,0 0 1,0 0 0,0 0 0,0 0-1,0 0 1,1 0 0,-1 0 0,0 0 0,0 0-1,0 0 1,0 0 0,0 0 0,0-1 0,0 1-1,0 0 1,0 0 0,6-10-713</inkml:trace>
</inkml:ink>
</file>

<file path=ppt/ink/ink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3-02T07:37:33.866"/>
    </inkml:context>
    <inkml:brush xml:id="br0">
      <inkml:brushProperty name="width" value="0.05" units="cm"/>
      <inkml:brushProperty name="height" value="0.05" units="cm"/>
      <inkml:brushProperty name="color" value="#CCCCFF"/>
    </inkml:brush>
  </inkml:definitions>
  <inkml:trace contextRef="#ctx0" brushRef="#br0">21 0 9728,'-15'31'3584,"9"-31"-2784,6 12 64,6-9-4384,4 7-4160,1-10 6400</inkml:trace>
</inkml:ink>
</file>

<file path=ppt/ink/ink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3-02T07:37:34.338"/>
    </inkml:context>
    <inkml:brush xml:id="br0">
      <inkml:brushProperty name="width" value="0.05" units="cm"/>
      <inkml:brushProperty name="height" value="0.05" units="cm"/>
      <inkml:brushProperty name="color" value="#CCCCFF"/>
    </inkml:brush>
  </inkml:definitions>
  <inkml:trace contextRef="#ctx0" brushRef="#br0">302 35 10112,'0'-1'273,"-1"0"0,1 0 0,0 0 0,0 0 0,0 0 0,-1 0 0,1 0 1,-1 1-1,1-1 0,0 0 0,-1 0 0,0 0 0,1 1 0,-1-1 0,1 0 0,-1 1 0,0-1 1,1 0-1,-1 1 0,0-1 0,0 1 0,-1-1 0,-28-10 1186,15 9-1527,-1 0 0,-20 0-1,20 2 257,0 0 0,0 2-1,0-1 1,-25 8-1,35-8-158,1 1-1,0 0 0,-1 1 0,1-1 1,0 1-1,0 0 0,0 0 1,1 1-1,-1-1 0,1 1 0,0 0 1,0 0-1,0 1 0,0-1 1,1 1-1,-4 6 0,6-9-37,0 0 0,0 0 0,1 0 0,-1 0 0,1 0 0,-1 1 0,1-1 0,0 0 0,-1 0 0,1 1 0,0-1 0,1 0 0,-1 0 0,0 0 0,1 1 0,-1-1 0,1 0 0,-1 0 0,1 0 0,0 0 0,0 0 0,0 0 0,0 0 0,1 0 0,-1 0 0,0 0 0,1-1 0,-1 1 0,1-1 0,0 1 0,2 1 0,6 5-21,1 0 1,0 0-1,23 11 0,-31-18 32,14 8-84,61 34-188,-46-26 314,11 7-395,-40-22 342,-1-1 0,0 1 0,0 0 0,0 0 0,0 0 0,0 0 0,0 0 1,0 0-1,-1 1 0,1-1 0,-1 0 0,0 1 0,2 4 0,-3-5 18,1-1 1,-1 0-1,0 1 1,0-1-1,0 1 1,-1-1-1,1 0 0,0 1 1,0-1-1,-1 0 1,1 1-1,-1-1 1,1 0-1,-1 0 1,0 1-1,1-1 1,-1 0-1,0 0 0,0 0 1,0 0-1,0 0 1,0 0-1,0 0 1,0 0-1,0 0 1,0-1-1,0 1 1,-1 0-1,-1 0 0,-4 3-37,-1-1 0,1 0 0,-13 3-1,8-3 65,0 0-1,0-1 0,0-1 0,-20 0 0,17 2-1619</inkml:trace>
</inkml:ink>
</file>

<file path=ppt/ink/ink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3-02T07:37:34.863"/>
    </inkml:context>
    <inkml:brush xml:id="br0">
      <inkml:brushProperty name="width" value="0.05" units="cm"/>
      <inkml:brushProperty name="height" value="0.05" units="cm"/>
      <inkml:brushProperty name="color" value="#CCCCFF"/>
    </inkml:brush>
  </inkml:definitions>
  <inkml:trace contextRef="#ctx0" brushRef="#br0">18 41 12160,'-3'5'1253,"3"-4"-1050,0-1-1,0 1 1,-1 0 0,1 0 0,-1 0 0,1 0 0,-1-1 0,1 1 0,-1 0 0,1 0 0,-1-1 0,0 1 0,0-1 0,1 1 0,-1 0-1,0-1 1,0 1 0,1-1 0,-1 0 0,-1 1 0,1-1 458,1 3-625,1 0 0,-1-1 0,0 1 0,0 0 0,0-1 0,0 1-1,0 0 1,-1 3 0,1 4-92,-1 0 55,2 0 0,-1 1 0,1-1 0,5 20 0,-4-25-23,-1-1 1,1 0-1,0 0 1,0 0-1,1 0 1,-1 0-1,1-1 1,0 1 0,0-1-1,0 1 1,0-1-1,1 0 1,-1-1-1,5 4 1,-5-5 21,-1 0 0,0 0 0,1 0 0,-1 0 0,1-1 0,-1 1-1,1-1 1,-1 0 0,1 0 0,-1 0 0,1 0 0,0 0 0,-1 0 0,1-1 0,-1 1 0,1-1 0,-1 0 0,0 0 0,1 0 0,-1 0 0,0 0 0,1 0 0,-1-1 0,3-1 0,0-1 17,1 0 0,-1 0 0,0-1 0,0 1 0,0-1 1,0 0-1,-1-1 0,4-5 0,62-109-1492,-66 113 1476,-1 0 0,2 1 0,-1-1 0,1 1 0,8-9 0,-12 14 11,-1 1 0,0 0 0,0 0 0,1 0 0,-1 0-1,0-1 1,1 1 0,-1 0 0,0 0 0,1 0-1,-1 0 1,0 0 0,1 0 0,-1 0 0,0 0-1,1 0 1,-1 0 0,0 0 0,1 0 0,-1 0-1,0 0 1,1 0 0,-1 0 0,0 0 0,1 0 0,-1 1-1,0-1 1,0 0 0,1 0 0,-1 0 0,0 1-1,0-1 1,1 0 0,-1 0 0,0 0 0,0 1-1,1-1 1,-1 0 0,0 1 0,0-1 0,0 0-1,0 0 1,1 1 0,-1-1 0,0 0 0,0 1-1,0-1 1,0 0 0,0 1 0,5 19 403,-4-18-341,2 19-13,2-1 0,13 36-1,-8-30-118,-9-20 41,1 0 0,0 0 1,1-1-1,-1 1 0,1-1 0,4 6 0,4 5 272,-9-12-646,1 1-1,0-1 0,0 0 0,1 0 0,-1 0 1,1 0-1,0-1 0,0 1 0,6 3 0,6-1-160</inkml:trace>
</inkml:ink>
</file>

<file path=ppt/ink/ink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3-02T07:37:35.364"/>
    </inkml:context>
    <inkml:brush xml:id="br0">
      <inkml:brushProperty name="width" value="0.05" units="cm"/>
      <inkml:brushProperty name="height" value="0.05" units="cm"/>
      <inkml:brushProperty name="color" value="#CCCCFF"/>
    </inkml:brush>
  </inkml:definitions>
  <inkml:trace contextRef="#ctx0" brushRef="#br0">258 0 9216,'-4'2'782,"0"0"1,-1-1-1,1 0 1,-1 0-1,-7 1 1,-22 5-780,10 3 124,0 2 0,-24 14-1,38-20 76,0 0 0,1 1 0,0 1 0,0 0-1,1 0 1,0 0 0,-9 13 0,15-19-198,1 0 1,-1 1 0,1-1-1,0 0 1,0 1-1,0-1 1,0 1 0,0-1-1,0 1 1,1 0-1,-1-1 1,1 1 0,0 0-1,0-1 1,0 1-1,0 0 1,0-1 0,0 1-1,1 0 1,-1-1-1,1 1 1,0 0 0,0-1-1,0 1 1,0-1-1,0 0 1,1 1-1,-1-1 1,1 0 0,-1 0-1,1 0 1,0 0-1,0 0 1,0 0 0,0 0-1,3 1 1,9 7-24,0 0 1,0-2 0,1 0-1,26 10 1,-22-9 41,-6-4-8,-1 1 0,1 1-1,-1 0 1,0 1 0,-1 0-1,0 1 1,17 16 0,-28-25-15,1 1 1,-1 0 0,1-1 0,-1 1 0,1 0-1,-1-1 1,1 1 0,-1 0 0,0-1 0,1 1-1,-1 0 1,0 0 0,0-1 0,1 1 0,-1 0-1,0 0 1,0-1 0,0 1 0,0 0 0,0 0 0,0 0-1,0-1 1,0 1 0,0 0 0,-1 0 0,1 0-1,0-1 1,-1 2 0,0 0 19,0-1 0,0 0 0,0 0 1,-1 0-1,1 0 0,0 0 0,-1 0 0,1-1 0,0 1 0,-1 0 1,1-1-1,-1 1 0,-2 0 0,0 0-103,-1 0 1,1 0-1,-1-1 1,0 1-1,1-1 1,-1 0-1,1 0 1,-1-1-1,1 1 0,-6-2 1,8 1-250,0 0 1,0 1-1,1-1 1,-1 0-1,0 0 1,1 0-1,-1 0 0,1-1 1,-1 1-1,1 0 1,-1 0-1,1-1 1,0 1-1,0-1 1,0 0-1,0 1 1,-2-4-1,2-6-489</inkml:trace>
</inkml:ink>
</file>

<file path=ppt/ink/ink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3-02T07:37:35.897"/>
    </inkml:context>
    <inkml:brush xml:id="br0">
      <inkml:brushProperty name="width" value="0.05" units="cm"/>
      <inkml:brushProperty name="height" value="0.05" units="cm"/>
      <inkml:brushProperty name="color" value="#CCCCFF"/>
    </inkml:brush>
  </inkml:definitions>
  <inkml:trace contextRef="#ctx0" brushRef="#br0">238 0 11392,'-2'4'369,"0"-1"-1,0 0 1,0 0 0,-1 0 0,1 0 0,-1 0 0,0 0 0,1-1 0,-1 1-1,-1-1 1,1 0 0,0 0 0,0 0 0,-1 0 0,1-1 0,-1 1 0,-6 1-1,-6 5-725,-28 18 0,7-4 154,28-17 232,-1 1-1,2 0 1,-1 0 0,1 1-1,-10 9 1,16-14-29,0 0 0,1-1 0,-1 1 0,0 0 0,1 0 0,0 0 0,-1 0 0,1 0 0,0 1 0,0-1 0,0 0 0,0 1 0,0-1-1,1 0 1,-1 1 0,1-1 0,0 1 0,-1-1 0,1 1 0,0-1 0,0 1 0,1-1 0,-1 1 0,0-1 0,1 1 0,0-1 0,-1 0 0,2 3 0,2 0 4,-1 0 0,1 0 0,0 0 1,0 0-1,0-1 0,0 0 0,1 0 0,0 0 1,0-1-1,7 5 0,7 2-10,34 12-1,-39-17 1,-1 0-1,1 1 1,-1 1-1,0 0 1,15 11-1,-26-17 33,-1 1-1,0-1 0,1 0 1,-1 0-1,0 1 0,0-1 0,0 0 1,0 1-1,0 0 0,0-1 0,0 1 1,-1-1-1,1 1 0,-1 0 1,1-1-1,-1 1 0,1 0 0,-1 0 1,0-1-1,0 1 0,0 0 0,0 0 1,0 1-1,-1 0 48,0 1 1,0-1-1,0-1 0,-1 1 1,1 0-1,0 0 0,-1 0 1,0-1-1,0 1 0,0-1 1,0 1-1,-3 2 0,2-2-44,0 0 0,0-1 0,0 1 0,0-1 0,0 0 0,0 0 0,-1 0 0,1 0 0,-1 0 0,0-1 0,1 0 0,-1 1 0,0-1 0,0-1 0,0 1 0,1-1 0,-1 1 0,0-1 0,0 0 0,0-1 0,-7 0 0,-9-12-1334,19 12 1014,0 0 1,0 0 0,0 0-1,0 0 1,1 0 0,-1 0 0,0 0-1,1 0 1,-1-1 0,1 1 0,-1 0-1,1-1 1,0 1 0,0 0-1,-1-1 1,1 1 0,0 0 0,0-1-1,0 1 1,0 0 0,1-1 0,-1 1-1,1-3 1,4-7-611</inkml:trace>
</inkml:ink>
</file>

<file path=ppt/ink/ink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3-02T07:37:36.248"/>
    </inkml:context>
    <inkml:brush xml:id="br0">
      <inkml:brushProperty name="width" value="0.05" units="cm"/>
      <inkml:brushProperty name="height" value="0.05" units="cm"/>
      <inkml:brushProperty name="color" value="#CCCCFF"/>
    </inkml:brush>
  </inkml:definitions>
  <inkml:trace contextRef="#ctx0" brushRef="#br0">69 1 12288,'-23'13'4575,"11"2"-3583,12 12-256,-5-11-384,-1 8-448,0 7 64,0 3-32,1 7-64,5-1 96,-6 0-160,6 2 64,0-8-1152,0 7-479,0-1 895,0 6 416</inkml:trace>
</inkml:ink>
</file>

<file path=ppt/ink/ink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3-02T07:37:36.604"/>
    </inkml:context>
    <inkml:brush xml:id="br0">
      <inkml:brushProperty name="width" value="0.05" units="cm"/>
      <inkml:brushProperty name="height" value="0.05" units="cm"/>
      <inkml:brushProperty name="color" value="#CCCCFF"/>
    </inkml:brush>
  </inkml:definitions>
  <inkml:trace contextRef="#ctx0" brushRef="#br0">35 1 13184,'-29'30'4927,"29"-20"-3839,0 0-1088,0-5-3999,-5 1-161</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3-02T07:31:08.801"/>
    </inkml:context>
    <inkml:brush xml:id="br0">
      <inkml:brushProperty name="width" value="0.05" units="cm"/>
      <inkml:brushProperty name="height" value="0.05" units="cm"/>
      <inkml:brushProperty name="color" value="#CCCCFF"/>
    </inkml:brush>
  </inkml:definitions>
  <inkml:trace contextRef="#ctx0" brushRef="#br0">19 124 10624,'-4'-1'419,"-11"-8"5820,27 9-5938,100-6 1536,219-41-1,8-1-1071,-292 43-705,-33 2-14,0 1 0,0 1 0,1 0 0,-1 1 0,23 2 0,-36-2-46,-1 1 1,1-1-1,-1 0 0,1 0 1,-1 0-1,1 0 1,-1 1-1,1-1 0,-1 0 1,1 0-1,-1 1 1,1-1-1,-1 1 1,1-1-1,-1 0 0,0 1 1,1-1-1,-1 1 1,0-1-1,1 1 1,-1-1-1,0 1 0,0-1 1,1 1-1,-1-1 1,0 1-1,0-1 1,0 1-1,0-1 0,0 1 1,0-1-1,0 1 1,0-1-1,0 1 1,0 0-1,0 0 0,-7 22-89,4-16 83,-11 30 3,-2-2 1,-32 54-1,-51 60 30,39-61 50,48-70-370,0 0 1,2 0 0,0 1 0,-14 39-1,24-46-1174,1-12 1438,-1 0 0,0 0 1,0 1-1,1-1 0,-1 0 0,0 0 1,1 0-1,-1 0 0,0 0 1,0 1-1,1-1 0,-1 0 0,0 0 1,1 0-1,-1 0 0,0 0 1,1 0-1,-1 0 0,0 0 0,1 0 1,-1 0-1,0 0 0,0 0 1,1-1-1,-1 1 0,0 0 0,1 0 1,-1 0-1,0 0 0,0 0 1,1-1-1,-1 1 0,0 0 1,0 0-1,1-1 0,14-13-494</inkml:trace>
</inkml:ink>
</file>

<file path=ppt/ink/ink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3-02T07:37:36.952"/>
    </inkml:context>
    <inkml:brush xml:id="br0">
      <inkml:brushProperty name="width" value="0.05" units="cm"/>
      <inkml:brushProperty name="height" value="0.05" units="cm"/>
      <inkml:brushProperty name="color" value="#CCCCFF"/>
    </inkml:brush>
  </inkml:definitions>
  <inkml:trace contextRef="#ctx0" brushRef="#br0">3 1 13696,'-1'13'1511,"0"-10"-1304,1-1 1,0 0 0,-1 1 0,1-1 0,0 0 0,0 1 0,1-1 0,-1 1 0,0-1 0,1 0 0,-1 1 0,1-1 0,0 0-1,0 0 1,0 1 0,0-1 0,0 0 0,0 0 0,1 0 0,-1 0 0,1 0 0,3 3 0,48 37 1034,37 32-900,-63-45-377,-2 1 1,-1 1-1,-1 2 0,-2 0 1,-1 1-1,-2 1 1,-1 1-1,-2 0 1,-2 1-1,-1 1 0,13 75 1,-16-56 51,-3 0 0,-2 1 0,-3 0 1,-3 0-1,-2-1 0,-2 1 0,-22 85 0,-67 186-1051,15-129-10822,40-115 7291</inkml:trace>
</inkml:ink>
</file>

<file path=ppt/ink/ink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3-02T07:38:22.754"/>
    </inkml:context>
    <inkml:brush xml:id="br0">
      <inkml:brushProperty name="width" value="0.05" units="cm"/>
      <inkml:brushProperty name="height" value="0.05" units="cm"/>
      <inkml:brushProperty name="color" value="#CCCCFF"/>
    </inkml:brush>
  </inkml:definitions>
  <inkml:trace contextRef="#ctx0" brushRef="#br0">23 27 5120,'-9'-9'1332,"8"8"-1144,-1 0 1,1-1-1,-9-12 11898,29 15-10864,50 35-454,100 35 464,-34-11-820,184 71 120,320 72 1046,-526-168-1486,142 35 232,-240-67-278,271 62 453,-206-43-470,119 50 0,184 78 554,-135-57-435,-141-49-124,103 37 208,-144-57-107,-20-7 50,64 14-1,-89-27-246,17 4 484,-38-8-432,0 0 0,0 0 0,-1 0 0,1 0 0,0 0 0,0 0 0,0 0 0,0 0 0,0 0 0,0 0 0,0 0 0,0 0 0,0 0 0,0 0 0,0 0 0,0 0 0,0 1 0,0-1 0,0 0 0,0 0 0,0 0 0,0 0 0,0 0 0,0 0 0,0 0 0,0 0 0,0 0 0,0 0 0,0 0 0,0 0 0,0 1 0,0-1 0,0 0 0,0 0 0,0 0 0,0 0 0,0 0 0,0 0 0,0 0 0,0 0 0,0 0 0,0 0 0,0 0 0,0 0 0,-24 1-2529,-20 3-2374,26-4 4091</inkml:trace>
</inkml:ink>
</file>

<file path=ppt/ink/ink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3-02T07:38:23.831"/>
    </inkml:context>
    <inkml:brush xml:id="br0">
      <inkml:brushProperty name="width" value="0.05" units="cm"/>
      <inkml:brushProperty name="height" value="0.05" units="cm"/>
      <inkml:brushProperty name="color" value="#CCCCFF"/>
    </inkml:brush>
  </inkml:definitions>
  <inkml:trace contextRef="#ctx0" brushRef="#br0">228 72 11520,'-41'-37'9946,"8"4"-6810,32 32-2443,1 3-675,0 0 0,0-1-1,0 1 1,0 0 0,0 0-1,0 0 1,1 0 0,-1 0-1,0-1 1,1 1 0,0 0-1,-1 0 1,1-1 0,0 1-1,1 2 1,43 69 361,-34-53-308,1-2 1,1 1-1,17 17 1,1 3 15,-25-31-89,3 5 22,1 0 0,0-1 0,1 0 0,0-1 0,0 0 1,17 11-1,-8-8-11,1-1 0,1-1 1,29 11-1,-46-21-5,-1-1 1,1 1-1,-1 0 0,0 0 1,1 1-1,-1-1 0,0 1 1,0 0-1,-1 0 0,5 4 1,-8-7-2,0 1 0,0-1 0,0 0 0,0 0 0,0 1 0,0-1 0,0 0 1,1 1-1,-1-1 0,0 0 0,0 1 0,0-1 0,0 0 0,-1 1 0,1-1 0,0 0 0,0 1 0,0-1 0,0 0 0,0 0 1,0 1-1,0-1 0,-1 0 0,1 1 0,0-1 0,0 0 0,0 0 0,-1 1 0,1-1 0,0 0 0,0 0 0,0 0 1,-1 1-1,1-1 0,0 0 0,-1 0 0,1 0 0,0 0 0,0 0 0,-1 1 0,1-1 0,0 0 0,-1 0 0,1 0 1,0 0-1,-1 0 0,-19 3 31,15-2-21,-80 21-123,39-8 132,-1-2 0,0-2 0,0-2 0,-57 1 0,80-8-113,1 0 1,0 1-1,-32 9 0,48-11-190,-9 2-1500,16-2 1695,0 0-1,0 0 1,-1 0-1,1 0 1,0 0-1,-1 0 0,1 0 1,0 1-1,0-1 1,-1 0-1,1 0 1,0 0-1,0 0 1,0 1-1,-1-1 1,1 0-1,0 0 1,0 0-1,0 1 1,-1-1-1,1 0 1,0 0-1,0 1 1,0-1-1,0 0 1,0 1-1,0-1 1,0 0-1,0 0 1,0 1-1,0-1 1,0 0-1,0 1 1,0-1-1,0 0 1,0 0-1,0 1 0,0-1 1,0 0-1,0 1 1,0-1-1,5 11-569</inkml:trace>
</inkml:ink>
</file>

<file path=ppt/ink/ink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3-02T07:38:26.069"/>
    </inkml:context>
    <inkml:brush xml:id="br0">
      <inkml:brushProperty name="width" value="0.05" units="cm"/>
      <inkml:brushProperty name="height" value="0.05" units="cm"/>
      <inkml:brushProperty name="color" value="#CCCCFF"/>
    </inkml:brush>
  </inkml:definitions>
  <inkml:trace contextRef="#ctx0" brushRef="#br0">46 19 9344,'-17'-15'7109,"-12"11"-901,47 14-5472,114 37 13,-61-22-361,71 34 0,28 38 288,-145-83-611,151 84 214,-34-20-147,171 97-35,9-20 201,430 132 326,-319-110-320,-422-172-288,280 113 206,-90-38-119,-152-60-97,297 116 36,186 84-11,-224-88 28,85 15 84,-281-107-67,305 100 293,-313-106-253,-31-8 10,-40-13-391,55 13-1,-75-22-448,-13-4 687,0 0 0,0 0 0,0 0 0,0 0 0,-1 0 0,1 0 0,0 0 0,0 0 0,0 0 0,0 0 0,0 0 0,0 0 0,0 0 0,0 0 0,0 0 0,0 0 0,0 0 0,0 0 0,0 0 0,0 0 0,0 0 0,0 0 0,0 0 0,0 0 0,0 0 0,0 0 0,0 0 0,-1 0 0,1 0 0,0 0 0,0 1 0,0-1 0,0 0 0,0 0 0,0 0 0,0 0 0,0 0 0,0 0 0,0 0 0,0 0 0,0 0-1,0 0 1,0 0 0,0 0 0,0 0 0,0 0 0,0 0 0,0 0 0,1 0 0,-1 1 0,0-1 0,0 0 0,0 0 0,0 0 0,0 0 0,0 0 0,0 0 0,0 0 0,0 0 0,0 0 0,0 0 0,0 0 0,0 0 0,-23-2-2836,-12-10 1396,-9-15 704</inkml:trace>
</inkml:ink>
</file>

<file path=ppt/ink/ink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3-02T07:38:27.385"/>
    </inkml:context>
    <inkml:brush xml:id="br0">
      <inkml:brushProperty name="width" value="0.05" units="cm"/>
      <inkml:brushProperty name="height" value="0.05" units="cm"/>
      <inkml:brushProperty name="color" value="#CCCCFF"/>
    </inkml:brush>
  </inkml:definitions>
  <inkml:trace contextRef="#ctx0" brushRef="#br0">7 284 9856,'-1'-1'326,"0"-1"0,0 1 0,1 0 1,-1-1-1,0 1 0,1-1 0,-1 1 1,1-1-1,0 1 0,0-1 0,-1 1 0,1-1 1,0 0-1,0 1 0,0-1 0,1-2 1,12-22 276,-9 19-507,-2 3 83,-1 1 1,0-1-1,0 1 1,0-1-1,0 0 0,-1 1 1,0-1-1,1 0 1,-1 0-1,0 1 1,-1-1-1,1 0 1,-1 0-1,0 1 0,-1-6 1,1 5 147,0 0 1,0 0 0,0 0-1,1 0 1,-1 0-1,1 0 1,0-1 0,1 1-1,-1 0 1,2-7-1,-1 10-296,0-1-1,1 0 0,-1 0 0,1 0 1,-1 0-1,1 1 0,-1-1 0,1 1 1,0-1-1,0 1 0,-1 0 1,1 0-1,0 0 0,0 0 0,0 0 1,1 0-1,-1 0 0,0 1 0,0-1 1,0 1-1,1-1 0,-1 1 1,0 0-1,0 0 0,5 0 0,1 1 42,0-1 0,-1 1 0,1 0 0,0 1 0,-1 0 0,12 4 0,-1 4 25,0 0-1,-1 2 1,0 0-1,-1 1 1,0 1 0,18 20-1,-17-18-89,58 63 115,-43-44-67,1-1 0,43 33 1,-24-20 226,-46-41-46,-11-6-51,-15-11-67,-11-14-19,-53-57 0,59 56-80,-1 1 0,-57-43 1,-41-10 44,114 72-95,-1-1 0,1 0 0,-12-12 0,20 18 35,0-1 0,0 1-1,1-1 1,-1 0 0,0 0-1,1 0 1,0 0 0,-1 0-1,1 0 1,0 0 0,0 0-1,0 0 1,0 0 0,1-1-1,-1 1 1,0 0 0,1-1-1,0 1 1,-1-1 0,1 1-1,0 0 1,0-1 0,1 1-1,0-5 1,0 6-2,-1 0 0,1 0 0,0 0 0,0 0 0,0 0 0,0 0 1,0 0-1,0 0 0,0 0 0,0 0 0,0 1 0,0-1 0,0 0 0,1 1 0,-1-1 0,2 0 1,25-6 54,-23 6-43,81-14 108,154-6 0,-84 11-52,-150 9-207,1 1 0,-1-1 1,1 1-1,-1 0 0,1 1 0,-1 0 0,1 0 0,7 2 0,-14-2 102,0-1 0,0 0-1,1 0 1,-1 0 0,0 0-1,1 0 1,-1 1-1,0-1 1,1 0 0,-1 0-1,0 0 1,0 1 0,0-1-1,1 0 1,-1 0 0,0 1-1,0-1 1,0 0 0,1 1-1,-1-1 1,0 0 0,0 1-1,0-1 1,0 0 0,0 1-1,0-1 1,0 0 0,0 1-1,0-1 1,0 0 0,0 1-1,0-1 1,0 0 0,0 1-1,0-1 1,0 0 0,0 1-1,0-1 1,0 0 0,-1 1-1,1-1 1,0 0-1,0 0 1,0 1 0,-1-1-1,1 0 1,0 0 0,0 1-1,0-1 1,-1 0 0,1 0-1,0 1 1,-1-1 0,1 0-1,0 0 1,-1 0 0,1 0-1,0 0 1,-1 1 0,1-1-1,0 0 1,-1 0 0,1 0-1,0 0 1,-1 0 0,1 0-1,-30-6-460</inkml:trace>
</inkml:ink>
</file>

<file path=ppt/ink/ink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3-02T07:38:41.181"/>
    </inkml:context>
    <inkml:brush xml:id="br0">
      <inkml:brushProperty name="width" value="0.05" units="cm"/>
      <inkml:brushProperty name="height" value="0.05" units="cm"/>
      <inkml:brushProperty name="color" value="#CCCCFF"/>
    </inkml:brush>
  </inkml:definitions>
  <inkml:trace contextRef="#ctx0" brushRef="#br0">121 4295 5376,'-1'2'320,"-1"1"0,1-1 0,-1 1 0,1-1 0,0 1 0,0-1 0,0 1 1,0 0-1,1-1 0,-1 1 0,1 0 0,0 0 0,0 4 0,-1-3-92,1 0 0,0 0 0,-1 0 0,0 0 0,0 0 0,0 0 0,0 0 0,-3 4 0,1 5 1085,3-13-1281,0 1 0,0 0 1,0-1-1,0 1 0,0 0 1,0 0-1,0-1 0,0 1 1,0 0-1,0-1 1,-1 1-1,1 0 0,0-1 1,0 1-1,-1 0 0,1-1 1,0 1-1,-1-1 0,1 1 1,-1-1-1,1 1 0,-1-1 1,1 1-1,-1-1 1,1 1-1,-1-1 0,-1 1 1110,2 19 314,6-44-843,-8 3-446,-1 0-1,0 1 1,-2-1-1,0 1 1,-1 0 0,-16-35-1,13 35-137,1 1-1,1-1 1,1 0-1,1-1 0,1 1 1,-3-41-1,6 49-37,2 1-1,-1-1 1,2 0-1,0 0 0,0 0 1,1 0-1,0 1 1,1 0-1,0-1 0,1 1 1,0 1-1,1-1 1,0 1-1,10-12 0,-12 18-11,-1 0 0,1 0 0,0 1 0,1 0-1,-1-1 1,1 2 0,-1-1 0,1 0-1,0 1 1,0 0 0,0 0 0,0 0-1,0 1 1,0 0 0,0 0 0,1 0-1,5 0 1,12 1 55,0 0 0,40 6 0,-12-1-271,-28-4 376,71 1-122,-84-3-18,0 1 0,1-2 0,-1 0 0,0 0 0,0 0 0,16-8 0,-8 2 171,-1-1 0,0-1 0,0-1 0,-1 0 0,0-1 0,23-24-1,-33 30-113,0-1 1,-1 0-1,0 0 0,0 0 0,0 0 0,-1-1 0,0 0 0,-1 0 0,0 0 0,0 0 0,0 0 0,-1-1 0,0 1 0,-1-1 0,0 0 0,0 1 0,-2-15 0,-5-16 206,-2 1-1,-1-1 1,-27-67 0,4 15-35,11 19-227,-17-94 0,33 141 0,2 0 0,1-1 0,2 1 0,0-1 0,1 0 0,2 1 0,8-38 0,-10 57 0,1 1 0,0-1 0,1 1 0,-1-1 0,1 1 0,0 0 0,0 0 0,1 0 0,-1 1 0,1-1 0,0 1 0,0 0 0,1 0 0,-1 0 0,1 0 0,0 1 0,0 0 0,11-5 0,3 0 0,0 2 0,1 0 0,0 1 0,23-2 0,0-1 0,-11 1 41,-1-1-1,0-2 1,-1-1-1,0-1 1,51-29-1,-69 34-22,-1 0 0,-1-1 0,1 0 0,-1 0 0,-1-1 0,0-1-1,0 1 1,0-1 0,-2-1 0,1 0 0,-1 0 0,-1 0 0,0-1 0,0 0 0,-1 0 0,-1-1 0,3-13 0,-2-4 70,-1 1 1,-2-1 0,-2 0 0,-4-49 0,-27-118 163,16 113-180,14 75-68,-10-52-11,-3-86 1,13 127-12,2 0-1,0 0 0,2 0 1,0 0-1,1 0 1,1 1-1,0 0 0,12-25 1,-2 15 20,2 1 1,1 1 0,1 1-1,1 0 1,31-29 0,13-18 66,-30 30-90,52-85 1,-73 104 11,-1 0 1,-1 0 0,-1-1 0,-1-1 0,10-45-1,-11 8 15,-3-1-1,-3-78 1,-3 83 8,3-1 0,16-104 0,-16 152-15,1 1 0,0-1 0,0 1 1,2 0-1,-1 0 0,1 0 0,1 0 0,0 1 0,0 0 1,1 1-1,1-1 0,-1 1 0,2 0 0,-1 1 0,1 0 0,0 0 1,1 1-1,15-9 0,-13 9-149,22-16-2356,-35 18 106,-11-12 934,-9-12 682</inkml:trace>
</inkml:ink>
</file>

<file path=ppt/ink/ink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3-02T07:38:42.005"/>
    </inkml:context>
    <inkml:brush xml:id="br0">
      <inkml:brushProperty name="width" value="0.05" units="cm"/>
      <inkml:brushProperty name="height" value="0.05" units="cm"/>
      <inkml:brushProperty name="color" value="#CCCCFF"/>
    </inkml:brush>
  </inkml:definitions>
  <inkml:trace contextRef="#ctx0" brushRef="#br0">24 268 7552,'-3'3'427,"1"-2"44,-1 1 0,1 0-1,0 0 1,0 0 0,0 0-1,0 0 1,-2 4 0,4-6-357,-1 1 1,1 0 0,0-1 0,0 1 0,0 0 0,0-1 0,0 1-1,0 0 1,0 0 0,0-1 0,0 1 0,0 0 0,0-1 0,0 1-1,0 0 1,0-1 0,1 1 0,-1 0 0,0-1 0,1 1 0,-1 0-1,0-1 1,1 1 0,-1-1 0,1 1 0,-1 0 0,1-1-1,-1 1 1,1-1 0,-1 0 0,1 1 0,-1-1 0,1 1 0,0-1-1,-1 0 1,2 1 0,1 0 132,1 1 0,0-1 0,-1 0 0,1 0-1,0-1 1,0 1 0,0-1 0,0 0 0,-1 0 0,1 0 0,0 0-1,0-1 1,0 1 0,6-3 0,13 0 7,11-1-190,1-1 0,-1-2 0,0-2 0,0-1-1,59-25 1,149-94 235,-142 72-159,-68 38-27,-20 11-9,0 1-1,1 0 1,16-6 0,-27 13-91,0-1 1,0 1 0,0 0-1,0-1 1,0 1-1,1 0 1,-1 0 0,0 1-1,0-1 1,0 0 0,0 1-1,0-1 1,0 1 0,1 0-1,-1 0 1,-1 0-1,1 0 1,0 0 0,0 0-1,0 0 1,0 0 0,-1 1-1,1-1 1,-1 1-1,1-1 1,-1 1 0,1 0-1,0 2 1,5 6 52,-1 0 0,0 1-1,8 20 1,-13-26-52,6 12 3,-1 0 0,-1 1-1,-1 0 1,0 0 0,2 35 0,-6-19 77,-1 1 0,-7 41 1,0-30-87,5-33-59,1 0 0,0 0 0,0 0 0,1 0 0,1 1 0,0-1 0,3 20 0,-3-32-29,0 0 0,0 0 0,1 0 1,-1 0-1,0 0 0,1 0 1,-1 0-1,1 0 0,-1 0 0,1 0 1,-1 0-1,1 0 0,-1 0 0,1 0 1,0-1-1,0 1 0,-1 0 1,1 0-1,0-1 0,0 1 0,0-1 1,0 1-1,0-1 0,0 1 0,0-1 1,0 1-1,0-1 0,0 0 0,0 0 1,0 1-1,0-1 0,0 0 1,0 0-1,0 0 0,0 0 0,0 0 1,0 0-1,0-1 0,3 1 1,-1-2-53,1 1 0,-1-1 0,0 1 0,1-1 0,-1 0 0,0 0 0,0-1 0,0 1 1,0 0-1,4-6 0,23-37-408,-25 36 466</inkml:trace>
</inkml:ink>
</file>

<file path=ppt/ink/ink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3-02T07:40:19.483"/>
    </inkml:context>
    <inkml:brush xml:id="br0">
      <inkml:brushProperty name="width" value="0.05" units="cm"/>
      <inkml:brushProperty name="height" value="0.05" units="cm"/>
      <inkml:brushProperty name="color" value="#FF0066"/>
    </inkml:brush>
  </inkml:definitions>
  <inkml:trace contextRef="#ctx0" brushRef="#br0">1 35 9216,'17'5'5780,"74"20"-4984,-69-23-538,-1 0 1,1-1 0,0-2-1,32-3 1,83-23 762,11-2-946,-19 20-379,-128 9 237,0 1 0,1-1 0,-1 0 0,1 0 0,-1 1 0,0-1 0,1 1 0,-1 0 0,0-1 1,0 1-1,0 0 0,2 1 0,3 5-2847,-12 7-8683</inkml:trace>
</inkml:ink>
</file>

<file path=ppt/ink/ink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3-02T07:40:19.894"/>
    </inkml:context>
    <inkml:brush xml:id="br0">
      <inkml:brushProperty name="width" value="0.05" units="cm"/>
      <inkml:brushProperty name="height" value="0.05" units="cm"/>
      <inkml:brushProperty name="color" value="#FF0066"/>
    </inkml:brush>
  </inkml:definitions>
  <inkml:trace contextRef="#ctx0" brushRef="#br0">2 41 7296,'0'0'87,"0"0"1,0 0 0,-1 0 0,1 1-1,0-1 1,0 0 0,0 0-1,0 0 1,0 0 0,0 1 0,0-1-1,0 0 1,0 0 0,0 0-1,0 0 1,0 1 0,0-1-1,0 0 1,0 0 0,0 0 0,0 1-1,0-1 1,0 0 0,0 0-1,0 0 1,0 0 0,0 1-1,0-1 1,0 0 0,0 0 0,0 0-1,0 0 1,1 1 0,-1-1-1,0 0 1,0 0 0,0 0 0,0 0-1,0 0 1,1 0 0,-1 0-1,0 1 1,13 8 1972,17 5-382,-15-10-1265,0-2-1,0 0 1,0 0 0,0-2 0,0 0-1,16-1 1,90-18 985,-113 17-1387,167-37-293,-152 36-267,5-2-2529,-3-2-5871,-14 3 6000</inkml:trace>
</inkml:ink>
</file>

<file path=ppt/ink/ink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3-02T07:40:20.516"/>
    </inkml:context>
    <inkml:brush xml:id="br0">
      <inkml:brushProperty name="width" value="0.05" units="cm"/>
      <inkml:brushProperty name="height" value="0.05" units="cm"/>
      <inkml:brushProperty name="color" value="#FF0066"/>
    </inkml:brush>
  </inkml:definitions>
  <inkml:trace contextRef="#ctx0" brushRef="#br0">730 0 9216,'0'0'3061,"1"1"-2868,-1 0 0,1 0 1,-1 0-1,1 0 0,-1 0 0,1 1 1,-1-1-1,0 0 0,0 0 0,1 0 0,-1 0 1,0 2-1,-5 8-97,-1 0 0,0 0 0,-1 0 0,0-1 0,0 0 0,-1 0 0,0-1 0,-1 0 0,0 0 0,0-1 0,-16 10 1,-16 9 731,-73 35 1,33-20-477,58-29-346,-26 14 85,2 2-1,-78 62 1,80-53-136,28-26-11,1 2 0,1 0 0,0 0 0,-18 25-1,32-38 79,0 1-1,1-1 0,-1 0 1,0 0-1,1 1 0,-1-1 1,1 0-1,-1 1 0,1-1 1,0 0-1,-1 1 0,1-1 1,0 1-1,0-1 0,0 0 1,0 1-1,0-1 0,0 1 1,1-1-1,-1 0 0,0 1 1,1-1-1,-1 0 0,1 1 1,-1-1-1,1 0 0,0 1 1,0-1-1,1 2 0,3 2 213,-1 0 0,1-1-1,1 1 1,10 7-1,-2-3-307,81 62 1021,4-5 1,121 60-1,-208-119-976,9 3-188,-1 1 0,0 1 0,-1 1 0,23 19 0,-42-31 143,1 0 1,0 0-1,-1-1 1,1 1-1,-1 0 1,1 0-1,-1 0 1,1 0-1,-1 0 1,1 0-1,-1 1 1,0-1-1,0 0 1,0 0-1,0 0 1,0 0-1,0 0 1,0 0-1,0 0 1,0 0-1,0 0 1,0 1-1,-1-1 1,1 0-1,0 0 1,-1 0-1,1 0 1,-1 0-1,1 0 1,-1 0-1,0 0 1,-15 8-413</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3-02T07:31:44.053"/>
    </inkml:context>
    <inkml:brush xml:id="br0">
      <inkml:brushProperty name="width" value="0.05" units="cm"/>
      <inkml:brushProperty name="height" value="0.05" units="cm"/>
      <inkml:brushProperty name="color" value="#CCCCFF"/>
    </inkml:brush>
  </inkml:definitions>
  <inkml:trace contextRef="#ctx0" brushRef="#br0">4 1 8320,'-2'13'6589,"0"8"-4064,8 18-1878,0-6 286,1 56-1,-4-79-1817,3-17-1120,5-15-1474,-11 21 3459,8-19-801</inkml:trace>
</inkml:ink>
</file>

<file path=ppt/ink/ink3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3-02T07:40:22.030"/>
    </inkml:context>
    <inkml:brush xml:id="br0">
      <inkml:brushProperty name="width" value="0.05" units="cm"/>
      <inkml:brushProperty name="height" value="0.05" units="cm"/>
      <inkml:brushProperty name="color" value="#FF0066"/>
    </inkml:brush>
  </inkml:definitions>
  <inkml:trace contextRef="#ctx0" brushRef="#br0">2 17 10240,'0'0'128,"0"-1"-1,0 1 1,-1 0 0,1-1 0,0 1 0,0 0 0,0-1-1,0 1 1,0 0 0,0-1 0,0 1 0,-1-1 0,1 1-1,0 0 1,0-1 0,1 1 0,-1 0 0,0-1 0,0 1-1,0-1 1,0 1 0,0 0 0,0-1 0,0 1 0,1 0-1,-1-1 1,0 1 0,0 0 0,0-1 0,1 1 0,-1 0-1,0 0 1,0-1 0,1 1 0,-1 0 0,0 0 0,1-1-1,-1 1 1,0 0 0,1 0 0,23-4 1300,27 10-1463,48 13 945,35 7 452,-125-24-1838,1 0-1,0-1 1,-1-1-1,1 0 1,0 0 0,-1-1-1,1 0 1,0-1-1,-1 0 1,1 0-1,9-5 1,-7 1-1001,-6-2 693</inkml:trace>
</inkml:ink>
</file>

<file path=ppt/ink/ink3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3-02T07:40:22.449"/>
    </inkml:context>
    <inkml:brush xml:id="br0">
      <inkml:brushProperty name="width" value="0.05" units="cm"/>
      <inkml:brushProperty name="height" value="0.05" units="cm"/>
      <inkml:brushProperty name="color" value="#FF0066"/>
    </inkml:brush>
  </inkml:definitions>
  <inkml:trace contextRef="#ctx0" brushRef="#br0">29 10 9216,'-2'1'480,"0"1"-74,1-1 1,-1 0-1,1 0 1,-1 0-1,0 0 0,1-1 1,-1 1-1,0 0 1,0-1-1,0 1 1,1-1-1,-1 0 1,-3 1-1,12 8 437,-4-8-803,0 1 0,0-1 0,0 0 0,0 0 0,0 0 0,0-1-1,1 1 1,-1-1 0,0 0 0,3 0 0,38-2 295,-33 1-240,140-14 798,123-6 1078,-234 21-2144,17 0-70,-19 0-5570</inkml:trace>
</inkml:ink>
</file>

<file path=ppt/ink/ink3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3-02T07:40:23.044"/>
    </inkml:context>
    <inkml:brush xml:id="br0">
      <inkml:brushProperty name="width" value="0.05" units="cm"/>
      <inkml:brushProperty name="height" value="0.05" units="cm"/>
      <inkml:brushProperty name="color" value="#FF0066"/>
    </inkml:brush>
  </inkml:definitions>
  <inkml:trace contextRef="#ctx0" brushRef="#br0">652 2 10112,'5'-1'4043,"2"0"-2492,-7 2-1520,1-1-1,-1 0 0,0 1 0,1-1 0,-1 1 1,0-1-1,1 1 0,-1-1 0,0 1 1,0 0-1,0-1 0,0 1 0,1-1 0,-1 1 1,0-1-1,0 1 0,0-1 0,0 1 0,0 0 1,-1 0-1,1 3 9,-1-1 0,1 1 1,-1-1-1,0 1 0,-1-1 1,1 1-1,-1-1 0,1 0 1,-1 0-1,0 0 0,0 0 0,0 0 1,-1 0-1,1 0 0,-1-1 1,0 1-1,1-1 0,-1 0 1,-6 4-1,-7 4 100,-1 0 1,-26 11 0,30-15-44,-38 19 563,1 2 0,2 2 0,-47 37 0,64-42-648,1 2 1,2 1-1,0 1 0,2 1 1,-28 43-1,41-51-54,1 2 0,0 0-1,2 0 1,-12 43 0,0 0 238,21-64-181,0 0 1,1-1 0,-1 1 0,1 0 0,0 0-1,-1 0 1,1 0 0,0-1 0,0 1 0,0 0-1,0 0 1,1 0 0,-1 0 0,0 0-1,1 0 1,-1-1 0,1 1 0,0 0 0,-1 0-1,1-1 1,0 1 0,0-1 0,0 1-1,1 0 1,-1-1 0,0 0 0,0 1 0,1-1-1,-1 0 1,1 0 0,-1 0 0,3 2-1,6 2 80,0 0 0,0-1 0,0 0 1,18 4-1,-12-3-76,232 75 56,-224-74-263,1 2 0,-1 0-1,-1 2 1,0 1 0,28 17-1,-49-28 77,-1 1-1,1 0 0,-1 1 1,1-1-1,-1 0 0,0 0 1,1 1-1,-1-1 0,0 1 1,0-1-1,0 1 0,0-1 1,0 1-1,0 0 0,0-1 1,-1 1-1,1 0 0,0 2 0,-5 8-334</inkml:trace>
</inkml:ink>
</file>

<file path=ppt/ink/ink3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3-02T07:40:29.145"/>
    </inkml:context>
    <inkml:brush xml:id="br0">
      <inkml:brushProperty name="width" value="0.05" units="cm"/>
      <inkml:brushProperty name="height" value="0.05" units="cm"/>
      <inkml:brushProperty name="color" value="#FF0066"/>
    </inkml:brush>
  </inkml:definitions>
  <inkml:trace contextRef="#ctx0" brushRef="#br0">1 40 7296,'2'-3'6857,"2"-1"-6562,19-3 179,0 0 0,1 1 0,0 1 1,0 2-1,33-2 0,123 11 509,-144-3-1233,40-3 162,-54-1-454,0 1 0,0 1-1,-1 1 1,32 7-1,-52-9 444,-1 0-30,1 0 0,-1 0 1,0 0-1,1 0 0,-1 0 0,1 1 1,-1-1-1,0 0 0,1 0 0,-1 0 1,1 1-1,-1-1 0,0 0 0,1 0 1,-1 1-1,0-1 0,1 0 0,-1 1 1,0-1-1,0 0 0,1 1 0,-1-1 1,0 0-1,0 1 0,1-1 0,-1 1 1,0-1-1,0 0 0,0 1 0,0 0 1,0 4-672</inkml:trace>
</inkml:ink>
</file>

<file path=ppt/ink/ink3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3-02T07:40:29.547"/>
    </inkml:context>
    <inkml:brush xml:id="br0">
      <inkml:brushProperty name="width" value="0.05" units="cm"/>
      <inkml:brushProperty name="height" value="0.05" units="cm"/>
      <inkml:brushProperty name="color" value="#FF0066"/>
    </inkml:brush>
  </inkml:definitions>
  <inkml:trace contextRef="#ctx0" brushRef="#br0">19 56 9344,'-16'-3'3254,"13"3"-2082,12 4-702,11 2-243,0 0 1,1 0-1,0-2 1,0-1-1,41 1 1,165-14 3126,-149 4-2878,-31 3-1132,-1-2 0,73-16-1,-117 20 264,0 1 0,1-1 0,-1 0 1,0 0-1,0 0 0,0 0 0,0 0 0,0 0 0,0 0 0,0-1 0,0 1 1,0-1-1,-1 1 0,1-1 0,-1 0 0,1 0 0,-1 0 0,1 0 0,-1 0 1,1-2-1,-1-6-439</inkml:trace>
</inkml:ink>
</file>

<file path=ppt/ink/ink3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3-02T07:40:30.213"/>
    </inkml:context>
    <inkml:brush xml:id="br0">
      <inkml:brushProperty name="width" value="0.05" units="cm"/>
      <inkml:brushProperty name="height" value="0.05" units="cm"/>
      <inkml:brushProperty name="color" value="#FF0066"/>
    </inkml:brush>
  </inkml:definitions>
  <inkml:trace contextRef="#ctx0" brushRef="#br0">920 7 9088,'75'-6'5648,"-70"7"-5563,-8 2-57,-13 3-45,-7-1 13,0-1 0,-31 1 0,-15 2 202,-36 11-40,-179 54 0,241-57-149,0 1 0,0 3 0,2 1 0,0 2 0,2 2 0,-60 47 0,76-54 116,19-15-68,0 1 1,0-1 0,0 1 0,0 1-1,0-1 1,0 0 0,1 1 0,0 0-1,0 0 1,0 0 0,0 0 0,0 0-1,-1 6 1,4-9-9,0 0 0,0 1 0,0-1 0,0 0-1,0 1 1,0-1 0,0 0 0,0 1 0,1-1 0,-1 0-1,1 1 1,-1-1 0,1 0 0,-1 0 0,1 0 0,0 1 0,0-1-1,-1 0 1,1 0 0,0 0 0,0 0 0,0 0 0,0-1-1,0 1 1,2 1 0,35 21 581,-25-16-791,30 20 219,41 25 793,1-4 1,101 41 0,-178-86-828,46 20 20,-49-20-216,0 0 0,0 0 1,0 0-1,0 1 0,-1-1 0,0 1 0,8 8 0,-5 4-324,-7 3 208</inkml:trace>
</inkml:ink>
</file>

<file path=ppt/ink/ink3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3-02T07:40:36.681"/>
    </inkml:context>
    <inkml:brush xml:id="br0">
      <inkml:brushProperty name="width" value="0.05" units="cm"/>
      <inkml:brushProperty name="height" value="0.05" units="cm"/>
      <inkml:brushProperty name="color" value="#FF0066"/>
    </inkml:brush>
  </inkml:definitions>
  <inkml:trace contextRef="#ctx0" brushRef="#br0">689 415 6144,'2'-3'330,"-1"0"-1,0 0 1,0 0 0,0-1-1,-1 1 1,1 0 0,-1 0-1,0-1 1,0 1 0,0-1 0,0 1-1,0 0 1,-1-1 0,0 1-1,1 0 1,-1 0 0,-1 0 0,-2-7-1,2 7-139,-1-1-1,0 0 0,0 1 1,0-1-1,-1 1 0,1 0 1,-1 0-1,0 1 0,0-1 1,1 1-1,-2-1 0,-4-1 0,-4-1 3,0 1 0,0 0 0,-1 1 0,1 1 0,-1 0 0,1 0 0,-1 2 0,-20 0 0,10 3-126,0 1 1,0 1-1,0 1 0,-42 17 1,-83 49-19,142-69-44,-14 8-25,1 1 1,0 1-1,-26 23 1,39-31 18,1 1 1,-1 0-1,2 1 1,-1-1-1,1 1 1,0 0-1,0 0 1,1 1-1,0 0 1,0-1-1,1 1 1,-4 13-1,6-17-1,0 0 0,1 0 0,0 0 0,0 0 0,0-1 0,0 1 0,0 0 0,1 0 0,0 0 0,0 0-1,0 0 1,0-1 0,0 1 0,5 6 0,-3-4 18,1-1 1,0 1-1,0-1 1,1 0-1,-1-1 1,1 1-1,0-1 0,7 4 1,6 3 41,0-1 0,0-1 1,1-1-1,32 10 0,68 12-36,-94-19-21,-25-11 0,1 0 0,-1 0 1,1 1-1,0-1 0,-1 0 0,1 1 1,-1-1-1,1 1 0,-1-1 1,1 0-1,-1 1 0,0-1 1,1 1-1,-1-1 0,1 1 1,-1 0-1,0-1 0,0 1 1,1-1-1,-1 1 0,0 0 1,0-1-1,0 1 0,1-1 1,-1 1-1,0 0 0,0-1 1,0 1-1,0 0 0,0-1 1,0 1-1,0 0 0,-1-1 0,1 1 1,0 1-1,-30 35 234,23-29-200,1 0 0,-1 0-1,-6 12 1,12-16-35,-1-1 1,1 0-1,-1 1 0,1-1 0,0 1 0,0 0 0,1-1 1,-1 1-1,1 0 0,0-1 0,0 1 0,0 0 0,1 4 0,0-3 13,0 0-1,1 0 0,-1-1 0,1 1 0,0-1 0,0 1 1,1-1-1,-1 0 0,1 0 0,0 0 0,0 0 0,0-1 1,1 1-1,-1-1 0,1 0 0,0 1 0,0-2 0,0 1 0,0 0 1,1-1-1,-1 0 0,8 3 0,6 1 76,1-1 1,-1 0-1,1-2 0,31 3 1,465 29-320,2-42 272,-206-19 1011,48-3-508,139-11-175,199-10 214,250 39-246,-275 8-123,-474-2-238,400 0 797,-272 23-690,-30-1-79,-27-3 155,-188-6-139,106 25 1,-80-8 14,1-4 0,185 12 0,252 9 240,-339-22-255,82-12 491,4-21 239,8 0-333,109-3-299,89-7 209,-7 1-23,51-4-52,-357 15-187,201-28 53,58-2 241,-95 31-114,252-11 61,-416 12-239,0 9-1,274 33 1,-295-8 65,196 58 0,-258-58-41,0-3 1,1-5 0,123 4-1,-154-21 8,-1-3 0,1-3 1,-1-3-1,93-24 0,-116 21-94,0-3 1,0-2-1,-2-1 0,0-3 1,-1-2-1,-1-2 0,-2-1 1,0-2-1,-2-3 0,38-36 1,-45 35 10,-3 5-47,-2-1 0,-1-1 0,-2-1 1,36-56-1,-57 79 15,-1-1 1,0-1 0,0 1-1,0 0 1,-2-1 0,1 0-1,-1 1 1,0-1-1,0 0 1,-1 0 0,-1 1-1,1-1 1,-4-13 0,0 3 12,0 1 0,-1 0 1,-1 1-1,-1-1 1,-12-22-1,12 27 6,-1 0-1,0 0 0,-1 1 1,0 0-1,-1 1 1,0 0-1,-1 1 1,0 0-1,-1 0 0,0 1 1,0 1-1,-1 0 1,0 1-1,-19-8 0,-43-12-71,-1 3 0,-1 4 0,-1 3 0,0 3-1,-128-5 1,-526-2-42,-446 67 112,881-27-2,-338 28 15,319 0-10,-3 0-17,-164-13 14,329-25 0,-147-9-22,1-22-28,-26 0-6,-698 40-72,861-13 154,0-6-1,0-8 1,1-7 0,-201-45-1,292 46-25,-309-55 0,223 53-108,-1 7-1,-251 17 1,243 5-49,-229 26-59,-178 74 146,449-77 70,-457 117 0,491-135 0,-123 6 0,162-21 18,0-2 1,-67-8-1,-102-26 69,62 9-69,96 16-44,-78-10 74,-184-49 0,209 37-72,-193-24 1,-122 25-32,57 46-4,3 31-9,327-41 67,-220 18 89,198-23-64,1-3 0,-72-11 0,3-13-41,-8-2 6,113 25 10,0 1 0,1 1 0,-38 3 0,13 4-219,-1 3-1,1 2 0,-54 19 1,-148 70-1127,236-91 1196,-74 28-365,-36-4 148</inkml:trace>
</inkml:ink>
</file>

<file path=ppt/ink/ink3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3-02T07:41:29.615"/>
    </inkml:context>
    <inkml:brush xml:id="br0">
      <inkml:brushProperty name="width" value="0.05" units="cm"/>
      <inkml:brushProperty name="height" value="0.05" units="cm"/>
      <inkml:brushProperty name="color" value="#CCCCFF"/>
    </inkml:brush>
  </inkml:definitions>
  <inkml:trace contextRef="#ctx0" brushRef="#br0">752 0 13696,'-10'1'1826,"1"0"1,-1 0-1,-16 5 1,-44 10-520,31-4-1197,1 1 0,1 2-1,1 1 1,0 2 0,1 2 0,1 1 0,0 1 0,2 2 0,1 2 0,1 0 0,1 2 0,-35 45 0,45-47-51,1 1 0,1 1 0,2 0 0,1 1 0,1 1 1,1 0-1,2 0 0,1 1 0,1 1 0,2-1 0,1 1 0,2 0 0,1 0 0,1 0 1,2 1-1,1-1 0,2 0 0,1 0 0,1-1 0,2 1 0,1-1 0,1-1 0,29 57 1,-14-43 121,3-1-1,1-1 1,60 64 0,119 98 205,-124-126-487,-49-42-281,-28-27-156,1 0 0,0 0-1,0-1 1,1-1 0,0 1-1,1-1 1,16 9 0,-2-13-12</inkml:trace>
</inkml:ink>
</file>

<file path=ppt/ink/ink3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3-02T07:41:30.420"/>
    </inkml:context>
    <inkml:brush xml:id="br0">
      <inkml:brushProperty name="width" value="0.05" units="cm"/>
      <inkml:brushProperty name="height" value="0.05" units="cm"/>
      <inkml:brushProperty name="color" value="#CCCCFF"/>
    </inkml:brush>
  </inkml:definitions>
  <inkml:trace contextRef="#ctx0" brushRef="#br0">151 154 11648,'-1'-3'370,"0"0"1,1 1-1,-1-1 1,0 0-1,1 0 1,0 0-1,-1 0 1,1 0-1,0 0 1,1 0-1,-1 1 1,0-1-1,1 0 1,0 0-1,0 0 1,0 0-1,2-4 1,-1 3-169,1-1 1,0 1 0,1 0-1,-1 0 1,1 0-1,0 0 1,-1 0 0,2 1-1,4-4 1,5-1-153,1-1 0,-1 2 1,2 0-1,-1 1 0,21-5 1,-29 9-20,1 0 0,-1 1 1,0 0-1,1 0 1,-1 1-1,0 0 0,1 1 1,-1-1-1,0 1 0,0 1 1,1-1-1,-1 1 1,10 5-1,-14-6-20,0 1 0,0-1-1,0 1 1,0 0 0,0 0 0,0 1-1,-1-1 1,1 0 0,-1 1 0,0-1-1,0 1 1,0 0 0,0 0 0,0 0 0,-1 0-1,1 0 1,-1 0 0,0 1 0,1-1-1,-2 0 1,1 1 0,0-1 0,-1 0-1,1 1 1,-1-1 0,0 1 0,0-1 0,-1 1-1,1-1 1,-1 0 0,-1 6 0,-1 3 5,-1 1 0,-1-1 0,0 1-1,-1-1 1,0-1 0,-1 1 0,-8 10 0,-64 76 94,58-74-70,-31 37 73,-71 86 544,92-107-151,-43 76-1,69-108-397,1-1 0,0 2-1,1-1 1,0 0 0,1 1-1,-1-1 1,1 1 0,0 12-1,1-18-71,1-1-1,0 0 1,1 0-1,-1 0 0,0 1 1,1-1-1,-1 0 1,1 0-1,0 0 0,0 0 1,0 0-1,0 0 1,0 0-1,0 0 0,0 0 1,1 0-1,-1 0 1,0-1-1,1 1 0,0-1 1,-1 1-1,1-1 1,0 1-1,0-1 1,0 0-1,0 0 0,0 0 1,0 0-1,0 0 1,0-1-1,0 1 0,1-1 1,-1 1-1,0-1 1,0 0-1,0 0 0,4 0 1,22 2 116,0-2 0,1-2 0,-1 0 0,35-8 0,110-33-942,-134 32 111,-6 1-4052,33-15 1,-37 11 3754</inkml:trace>
</inkml:ink>
</file>

<file path=ppt/ink/ink3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3-02T07:41:30.965"/>
    </inkml:context>
    <inkml:brush xml:id="br0">
      <inkml:brushProperty name="width" value="0.05" units="cm"/>
      <inkml:brushProperty name="height" value="0.05" units="cm"/>
      <inkml:brushProperty name="color" value="#CCCCFF"/>
    </inkml:brush>
  </inkml:definitions>
  <inkml:trace contextRef="#ctx0" brushRef="#br0">148 182 13312,'-6'-5'2295,"5"5"-2076,0-1-1,1 1 1,-1-1 0,0 0 0,0 0-1,0 1 1,1-1 0,-1 0 0,1 0 0,-1 0-1,0 1 1,1-1 0,-1 0 0,1 0 0,0 0-1,-1 0 1,1 0 0,0 0 0,0 0-1,-1 0 1,1 0 0,0 0 0,0 0 0,0 0-1,0 0 1,0 0 0,1-2 0,-1 1-159,0 1 1,0-1 0,0 1 0,-1-1 0,1 0-1,0 1 1,-1-1 0,1 1 0,-1 0 0,1-1-1,-1 1 1,0-1 0,0 1 0,1 0 0,-1-1-1,0 1 1,0 0 0,0 0 0,-1 0 0,1 0-1,0 0 1,0 0 0,-1 0 0,1 0 0,0 0 0,-1 1-1,1-1 1,-1 0 0,1 1 0,-1-1 0,1 1-1,-1 0 1,1 0 0,-1-1 0,1 1 0,-3 0-1,0 0-6,1 0-1,-1 0 0,1 1 1,0-1-1,-1 1 1,1 0-1,0 0 0,0 0 1,0 0-1,-1 0 1,1 1-1,0-1 0,0 1 1,1 0-1,-1 0 1,-3 3-1,2 0-45,0 1 0,1 0 0,-1 0 0,1 0 0,1 0 0,-1 0 0,1 1 0,0-1 0,0 1 0,1 0 0,-1 11 0,0 6-7,1-1 1,2 24 0,-1-33 15,2 0 1,0 1-1,0-1 0,1 0 0,1 0 0,0-1 0,1 1 0,1-1 1,0 0-1,1 0 0,0-1 0,0 1 0,2-2 0,-1 1 0,2-1 1,-1-1-1,2 0 0,-1 0 0,1-1 0,1 0 0,-1-1 0,2 0 0,-1-1 1,1 0-1,0-1 0,0-1 0,26 8 0,-14-8 17,0 0-1,1-2 1,-1-1 0,51-2-1,-59-1-22,1-1 0,0-1 0,0-1 0,-1 0 0,0-1 0,0-1 0,29-14 0,-40 17-7,1-1 1,-1 0-1,0-1 0,-1 1 0,1-1 0,-1 0 0,1 0 1,-2-1-1,1 0 0,0 0 0,-1 0 0,0 0 0,-1 0 1,0-1-1,0 0 0,0 0 0,0 0 0,-1 0 0,-1 0 1,1 0-1,-1 0 0,0-1 0,-1 1 0,1-1 0,-1 1 1,-1 0-1,0-1 0,0 1 0,0 0 0,-1 0 0,-4-12 1,-2 0 1,-2 1 1,1 1 0,-2-1 0,-1 2 0,0-1 0,-1 2 0,0-1 0,-27-21 0,-12-5-95,-73-46-1,95 69 44,16 9-144,0 1 1,-1 1 0,0 1-1,0 0 1,-1 1-1,-21-6 1,33 11-157,-1 0-1,0 1 1,0-1 0,0 1-1,0 0 1,0 0-1,0 1 1,1-1 0,-1 1-1,0 0 1,-6 3 0,7-3-277,1 1 1,0 0-1,0 0 1,0 0 0,0 0-1,0 1 1,0-1 0,0 1-1,1 0 1,-1-1 0,1 1-1,0 0 1,0 1-1,0-1 1,0 0 0,-2 7-1,-4 19-2748</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3-02T07:31:44.388"/>
    </inkml:context>
    <inkml:brush xml:id="br0">
      <inkml:brushProperty name="width" value="0.05" units="cm"/>
      <inkml:brushProperty name="height" value="0.05" units="cm"/>
      <inkml:brushProperty name="color" value="#CCCCFF"/>
    </inkml:brush>
  </inkml:definitions>
  <inkml:trace contextRef="#ctx0" brushRef="#br0">28 11 9216,'-8'0'3520,"1"0"-2752,3 0 1440,0 0-1600,0 0-33,12-11-8446</inkml:trace>
</inkml:ink>
</file>

<file path=ppt/ink/ink4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3-02T07:41:31.433"/>
    </inkml:context>
    <inkml:brush xml:id="br0">
      <inkml:brushProperty name="width" value="0.05" units="cm"/>
      <inkml:brushProperty name="height" value="0.05" units="cm"/>
      <inkml:brushProperty name="color" value="#CCCCFF"/>
    </inkml:brush>
  </inkml:definitions>
  <inkml:trace contextRef="#ctx0" brushRef="#br0">107 3 13952,'-2'-1'458,"1"1"0,-1-1 0,0 1 0,1 0 0,-1 0 0,0-1 0,1 1 0,-1 0 0,0 0 0,1 0 0,-1 1 0,0-1 0,0 0 0,1 1 0,-1-1 0,1 1 1,-1 0-1,0-1 0,-2 3 0,2-1-264,-1 0 1,1 0-1,0 0 1,0 0 0,0 1-1,0-1 1,0 1-1,0 0 1,1-1-1,-2 5 1,-3 6-492,2 1 1,-1 1-1,-3 24 0,7-30 881,-8 40-404,2 1 1,2 0-1,3 0 1,1 0-1,12 93 1,2-54-325,-12-74-3186,-2-5-3420,6-26-765,0-7 2657</inkml:trace>
</inkml:ink>
</file>

<file path=ppt/ink/ink4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3-02T07:41:32.096"/>
    </inkml:context>
    <inkml:brush xml:id="br0">
      <inkml:brushProperty name="width" value="0.05" units="cm"/>
      <inkml:brushProperty name="height" value="0.05" units="cm"/>
      <inkml:brushProperty name="color" value="#CCCCFF"/>
    </inkml:brush>
  </inkml:definitions>
  <inkml:trace contextRef="#ctx0" brushRef="#br0">423 32 12032,'39'-30'6362,"-38"29"-5637,-20 1 426,11 0-979,0 0 1,0 0 0,-1 1 0,1 0-1,-12 3 1,-137 45 820,127-38-861,1 2 0,1 1-1,-32 21 1,53-31-133,0 1 0,1 0-1,0 1 1,0-1 0,0 1 0,1 0-1,0 1 1,0-1 0,1 1 0,-6 11 0,8-14-1,0 1 1,0-1-1,1 1 0,-1 0 1,1 0-1,1 0 1,-1-1-1,1 1 1,0 0-1,0 0 1,0 0-1,0 0 1,1 0-1,0 0 0,0-1 1,0 1-1,1 0 1,2 5-1,2 1 19,0-1 0,0 1-1,1-2 1,0 1-1,1-1 1,15 14 0,59 45 176,-47-42-145,62 40 13,-6-5-71,-77-51 9,-2 1-1,1 0 0,-2 1 0,15 18 0,-24-28 7,0 0-1,-1 1 0,1-1 0,-1 1 1,1-1-1,-1 1 0,0 0 0,0-1 1,-1 1-1,1 0 0,0 0 0,-1 0 0,0-1 1,1 1-1,-1 0 0,0 0 0,-1 0 1,1 0-1,0 0 0,-1-1 0,0 1 1,1 0-1,-1 0 0,0-1 0,-1 1 1,1 0-1,0-1 0,-1 1 0,-2 3 1,-1 0 10,0 0 0,-1-1 0,1 0 0,-1 0 0,0 0 0,-1 0 0,1-1 0,-1 0 0,-12 5 0,0-1 86,-1-1 0,-25 7 0,38-12-105,0-1 1,-1 0 0,1 0 0,-1-1 0,1 0 0,0 0 0,-1-1 0,1 0 0,-13-3 0,17 3-6,1 0 0,0 0 0,-1 0 1,1 0-1,0 0 0,0-1 0,0 1 1,0-1-1,0 0 0,0 0 0,1 1 1,-1-1-1,0 0 0,1 0 0,0-1 1,-1 1-1,1 0 0,0 0 0,0-1 1,0 1-1,0 0 0,1-1 0,-1 1 1,1-1-1,-1 1 0,1-1 0,0 0 1,0 1-1,0-1 0,0 1 0,2-5 1,0-8 67,0 1 0,2-1 0,0 1 0,6-15 0,-9 27-48,10-28-31,3 2 0,0-1 0,1 2-1,2 0 1,31-38 0,114-111 119,-61 70 318,-85 89-107,18-27 0,-30 37-183,0 1-1,0-1 1,0 1-1,-1-1 1,0 0-1,-1 0 0,4-14 1,-6 20-119,0 0 1,0 0 0,0 0-1,1 0 1,-2 0-1,1 1 1,0-1-1,0 0 1,0 0 0,0 0-1,0 0 1,-1 0-1,1 0 1,0 0-1,-1 1 1,1-1 0,-1 0-1,1 0 1,-1 0-1,1 1 1,-1-1-1,0 0 1,1 1-1,-1-1 1,-1-1 0,0 1-10,0 0 1,0 0 0,-1 1 0,1-1 0,0 0 0,-1 1-1,1-1 1,0 1 0,-1 0 0,-1 0 0,-7 0-463,0 0-1,1 2 1,-16 2 0,17-2-296,0 1 1,0 0-1,-10 5 0,1 1 119</inkml:trace>
</inkml:ink>
</file>

<file path=ppt/ink/ink4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3-02T07:41:32.748"/>
    </inkml:context>
    <inkml:brush xml:id="br0">
      <inkml:brushProperty name="width" value="0.05" units="cm"/>
      <inkml:brushProperty name="height" value="0.05" units="cm"/>
      <inkml:brushProperty name="color" value="#CCCCFF"/>
    </inkml:brush>
  </inkml:definitions>
  <inkml:trace contextRef="#ctx0" brushRef="#br0">1 1 15104,'3'10'5805,"11"4"-5206,-9-10-28,140 113 2341,-95-69-2375,77 96 0,24 64-267,-99-127-37,78 159 1,-104-178 84,-2 0 0,-3 1 0,18 92 0,-33-111-182,-1 0 0,-3 1 0,-1 0 0,-3-1 0,-1 1 0,-2-1 0,-18 72 0,-16 68-4565,25-118 666,8-46 2664</inkml:trace>
</inkml:ink>
</file>

<file path=ppt/ink/ink4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3-02T07:43:16.436"/>
    </inkml:context>
    <inkml:brush xml:id="br0">
      <inkml:brushProperty name="width" value="0.05" units="cm"/>
      <inkml:brushProperty name="height" value="0.05" units="cm"/>
      <inkml:brushProperty name="color" value="#FFFF66"/>
    </inkml:brush>
  </inkml:definitions>
  <inkml:trace contextRef="#ctx0" brushRef="#br0">1365 868 10496,'-4'-3'551,"3"2"-327,0 0 0,-1 0 0,1 0 1,0 0-1,-1 0 0,1 0 0,0 0 0,0-1 0,0 1 0,0 0 1,0-1-1,1 1 0,-1 0 0,0-1 0,1 1 0,-1-1 0,1 0 1,-1 1-1,1-1 0,0 1 0,-1-3 0,0-1-170,-1 0-1,0-1 0,0 1 1,0 0-1,-1 0 0,1 0 1,-1 0-1,0 0 0,-5-5 0,1 2-12,-1 1 0,1-1 0,-1 1 0,0 0 0,-1 1 0,1 0 0,-1 0-1,-1 1 1,1 0 0,-1 1 0,1 0 0,-1 1 0,0-1 0,-1 2-1,1 0 1,-15-2 0,-12 1 139,0 2-1,0 1 1,-48 6 0,31-1 66,0 3 1,1 2-1,0 2 0,-63 24 1,100-29-250,0 0 1,1 1-1,1 1 1,-1 0-1,2 1 1,-1 1-1,1 0 1,1 1-1,0 0 1,1 1-1,0 0 1,1 1-1,0 0 1,1 0-1,1 1 1,-10 23-1,3 0-1,2 1 0,2 0 0,1 1 1,2 0-1,2 1 0,2 0 0,1-1 0,2 1 0,2 0 0,8 49 0,-5-56 65,2 0-1,1-1 1,2 0-1,1 0 1,22 46-1,-21-58 0,2-2-1,0 1 1,1-2-1,1 0 1,0-1 0,1 0-1,1-1 1,1-1-1,33 22 1,11 0-83,119 52-1,-95-52 252,2-4-1,164 38 1,105-12 189,-134-25-87,24 2 112,205 43 252,-395-65-611,194 44 275,-172-43-195,98 5 1,431 15 38,69-5-84,197-25 618,-723-11-635,157-3 6,364-6 154,-279-7 99,743-63-43,-1097 81-332,115-14 137,164-40 1,-272 47-61,152-45 75,-171 46-114,-1 0 1,-1-2 0,0-1-1,0-1 1,28-22 0,-14 6 58,-3-1 0,0-2 0,-2-2 0,55-73 1,-73 86-86,79-126 5,-86 132 8,-1 0 0,-1-1 0,0-1 0,-1 1 0,-1-1 0,-1 0 0,3-26 1,-7 18-13,-1-1 0,-1 1 0,-1-1 1,-8-28-1,1 2 107,7 33-97,-1 0 0,0 1 0,-1 0 0,-1 0 0,-1 1 1,-1-1-1,-1 1 0,0 1 0,-1 0 0,-1 0 0,0 1 1,-1 0-1,-1 1 0,-23-20 0,-5 0-7,-1 3 0,-83-47 0,-105-33 135,175 90-109,-1 3 0,-1 3 0,-1 2 0,-99-12 1,-241 5-121,156 12 130,91 3-31,-97-8-23,-2-9 79,-134-15 36,26-20 84,210 31 9,-214-50-35,65 12-77,-25-3-56,98 19 13,-113-38 153,41 8 0,-206-16-137,-6 50-98,-579 85-29,298 81 48,653-94-17,1 6 0,2 6 0,1 6 0,3 5 0,2 6-1,-142 86 1,117-40 15,129-84-91,0 2 0,2 0 0,0 1 0,-18 25 0,36-42-306,1-1 1,0 1-1,-1 0 1,2 0-1,-1-1 1,0 1 0,1 0-1,-2 6 1,3-1-935,5-17 618</inkml:trace>
</inkml:ink>
</file>

<file path=ppt/ink/ink4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3-02T07:43:28.496"/>
    </inkml:context>
    <inkml:brush xml:id="br0">
      <inkml:brushProperty name="width" value="0.05" units="cm"/>
      <inkml:brushProperty name="height" value="0.05" units="cm"/>
      <inkml:brushProperty name="color" value="#FFFF66"/>
    </inkml:brush>
  </inkml:definitions>
  <inkml:trace contextRef="#ctx0" brushRef="#br0">16 1 6528,'-1'0'1031,"1"0"-961,0 0-1,-1 0 1,1 0 0,0 0-1,0 0 1,-1 0 0,1 0-1,0 0 1,0 0-1,-1-1 1,1 1 0,0 0-1,0 1 1,-1-1 0,1 0-1,0 0 1,0 0 0,-1 0-1,1 0 1,0 0-1,0 0 1,-1 0 0,1 0-1,0 0 1,0 1 0,0-1-1,-1 0 1,1 0 0,0 0-1,0 0 1,0 1-1,0-1 1,-1 0 0,1 0-1,0 0 1,0 1 0,0-1-1,0 0 1,0 0 0,0 1-1,0-1 1,-1 0-1,1 0 1,0 0 0,0 1-1,-1 1 760,-4 5 4502,7 0-5411,10 18 531,-1 0 0,0 0 0,9 39 0,-8-26 209,-11-34-617,112 311 1370,-67-207-1327,-4-8-137,70 125 0,-90-191 276,2 0 0,1-2 0,52 51 1,101 74 766,-67-62-970,-65-55 13,3-2 1,1-3 0,1-2 0,2-2-1,1-2 1,1-3 0,1-2 0,2-3-1,106 26 1,-97-32 16,571 106 403,-561-112-436,358 33 426,-86-11-378,-51-2-1,-263-27-52,566 26 713,-177-31-417,309 3 223,-424 16-201,78 1-72,-131-11-86,-155-3-87,259 4 116,-2 15 216,-204-8-251,148-1-78,-24-1 49,278 34-1,-452-41-41,31 4-7,-4 5-111,-123-13-326,-14-4-1218,-18-7-779,-19-12 1053,-11-3 587</inkml:trace>
</inkml:ink>
</file>

<file path=ppt/ink/ink4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3-02T07:43:29.916"/>
    </inkml:context>
    <inkml:brush xml:id="br0">
      <inkml:brushProperty name="width" value="0.05" units="cm"/>
      <inkml:brushProperty name="height" value="0.05" units="cm"/>
      <inkml:brushProperty name="color" value="#FFFF66"/>
    </inkml:brush>
  </inkml:definitions>
  <inkml:trace contextRef="#ctx0" brushRef="#br0">187 121 6656,'-11'0'849,"-1"0"1,0-2-1,-17-3 0,25 4-679,0 0 0,-1 0 0,1-1 0,0 1 0,0-1 0,0 0-1,1 0 1,-1-1 0,0 1 0,1-1 0,0 1 0,-1-1 0,-2-4 0,-7-5 2937,12 11-2923,0 0 1,0 0-1,0 0 0,0 1 1,0-1-1,0-1 1,0 1-1,0 0 0,0 0 1,0 0-1,0 0 0,1-1 1,-1 1-1,0 0 0,1-1 1,-1 1-1,1 0 0,0-1 1,-1-2-1,-9-33 819,9 35-262,-21-2 475,22 4-1187,0 0 0,0 0 0,0 0 0,0 1 0,0-1 0,0 0 0,1 0 0,-1 0 0,0 0 0,0 0 0,0 1 0,0-1 0,0 0 0,0 0 0,0 0 0,0 0 0,0 1-1,0-1 1,0 0 0,0 0 0,0 0 0,0 0 0,0 1 0,0-1 0,0 0 0,0 0 0,0 0 0,0 0 0,0 1 0,0-1 0,0 0 0,-1 0 0,1 0 0,0 0 0,0 0 0,0 0 0,0 1 0,0-1 0,0 0 0,0 0 0,-1 0 0,1 0 0,0 0 0,0 0 0,0 0 0,0 0 0,0 1 0,-1-1 0,1 0 0,0 0 0,0 0 0,0 0-1,0 0 1,-1 0 0,1 0 0,0 0 0,0 0 0,0 0 0,0 0 0,-1 0 0,1 0 0,0-1 0,21 16 243,35 14-481,132 41-250,-45-34 446,-75-20 384,-18-5-198,74 6 0,-15-16 179,-110 0-341,0 1 1,0-1-1,0 1 0,-1-1 0,1 0 0,0 0 0,-1 1 0,1-1 1,-1 0-1,-1 0 0,-21 8 0,9-3 2,-33 7 0,-141 37 93,73-16-41,9 0-90,-13 3 226,112-34-202,-1 0 0,1 0 0,0 1-1,-10 6 1,12-7-52,5-2 48,1-1-1,-1 0 0,1 1 1,-1-1-1,1 0 0,0 1 1,-1-1-1,1 1 0,-1-1 1,1 1-1,0-1 0,0 1 1,-1-1-1,1 1 0,0-1 0,0 1 1,0 0-1,-1-1 0,1 1 1,0-1-1,0 1 0,0-1 1,0 1-1,0 0 0,0-1 1,0 1-1,0-1 0,1 2 1,3 1-1224,4-9-3036,2-14-680,0-16 1677,-8-6 1588</inkml:trace>
</inkml:ink>
</file>

<file path=ppt/ink/ink4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3-02T07:43:31.419"/>
    </inkml:context>
    <inkml:brush xml:id="br0">
      <inkml:brushProperty name="width" value="0.05" units="cm"/>
      <inkml:brushProperty name="height" value="0.05" units="cm"/>
      <inkml:brushProperty name="color" value="#FFFF66"/>
    </inkml:brush>
  </inkml:definitions>
  <inkml:trace contextRef="#ctx0" brushRef="#br0">113 368 6528,'-5'0'853,"1"-1"1089,2-3-929,1 3-251,-16-14 1158,16 14-1884,0 0 0,0 1 0,0-1 0,0 0 0,-1 1 0,1-1 0,0 1-1,0-1 1,0 1 0,-1 0 0,1-1 0,0 1 0,0 0 0,-1 0 0,-1 0 0,2 0 99,-1 0 1,1 0 0,0 0 0,-1-1-1,1 1 1,-1 0 0,1-1 0,0 1 0,-1-1-1,1 1 1,0-1 0,-1 0 0,1 1-1,0-1 1,-2-1 0,0 3 1726,2 8-1170,-1 21-979,1-4 788,-13 68 186,7-56-583,1 1 0,3 0 1,1 49-1,6-51-73,2 0 0,2-1 0,13 40 0,-4-15 277,-13-30 195,-4-20-78,-4-23 129,0-6-539,2 0 0,0 0 0,1-1 0,3-31 0,-1 6-10,16-174 50,-1-2 24,-16 166-61,-2-16 17,4 0 0,14-89-1,-16 159-32,0-1 0,0 0-1,0 0 1,0 1 0,0-1 0,1 0-1,-1 0 1,0 1 0,0-1-1,1 0 1,-1 1 0,0-1 0,1 1-1,-1-1 1,1 0 0,-1 1-1,0-1 1,1 1 0,0-1 0,-1 1-1,2-2 1,-2 2 2,1 0 0,-1 1 0,1-1 0,-1 0 0,1 0 0,-1 0 0,1 0 0,-1 1 0,1-1 0,-1 0 0,1 0 0,-1 1 0,1-1 0,-1 0 0,1 1 0,-1-1 0,0 0 0,1 1 0,-1-1 0,0 1 0,1-1 0,-1 1 0,17 32 213,4 15-169,1-1-1,2-2 1,41 58 0,105 117 54,-147-195-103,33 29 0,13 13 14,-48-45-76,-15-17-68,0 1 0,0 0 0,0 1 1,-1-1-1,0 1 0,0 0 1,0 1-1,-1-1 0,5 13 0,-9-20 99,0 0 0,0 0 1,0 0-1,0 0 0,0 0 0,0 0 0,0 0 0,0 0 0,0 1 0,1-1 0,-1 0 0,0 0 0,0 0 0,0 0 0,0 0 0,0 0 0,0 0 0,0 0 0,0 1 0,0-1 0,0 0 0,0 0 1,0 0-1,0 0 0,0 0 0,0 0 0,0 0 0,0 0 0,0 1 0,0-1 0,0 0 0,0 0 0,0 0 0,-1 0 0,1 0 0,0 0 0,0 0 0,0 0 0,0 0 0,0 1 0,0-1 0,0 0 1,0 0-1,0 0 0,0 0 0,0 0 0,-1 0 0,1 0 0,0 0 0,0 0 0,0 0 0,0 0 0,0 0 0,0 0 0,0 0 0,0 0 0,-1 0 0,1 0 0,0 0 0,0 0 0,0 0 0,0 0 1,0 0-1,0 0 0,-8-6-446,-8-11 424</inkml:trace>
</inkml:ink>
</file>

<file path=ppt/ink/ink4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3-02T07:43:51.079"/>
    </inkml:context>
    <inkml:brush xml:id="br0">
      <inkml:brushProperty name="width" value="0.05" units="cm"/>
      <inkml:brushProperty name="height" value="0.05" units="cm"/>
      <inkml:brushProperty name="color" value="#FF0066"/>
    </inkml:brush>
  </inkml:definitions>
  <inkml:trace contextRef="#ctx0" brushRef="#br0">1164 270 13952,'-9'-1'822,"0"-1"0,0 0 1,0 0-1,0-1 1,1 0-1,-1 0 0,1-1 1,-15-9-1,2 1-688,8 6-346,-1 0-1,0 2 0,0-1 0,0 2 1,0 0-1,-1 0 0,1 2 1,-1 0-1,1 0 0,-1 1 1,-26 4-1,1 3 23,1 1 0,1 1 0,-45 18 0,-3 8 148,1 4-1,-107 67 0,168-91 188,1 0-1,0 2 1,1 0-1,1 2 1,1 0-1,-26 32 1,33-33-115,0 0 1,2 0-1,0 1 1,1 1-1,1 0 0,1 0 1,0 1-1,-7 36 1,10-27-10,1 1 1,2-1-1,1 1 1,1 0 0,2 0-1,1-1 1,1 1-1,1-1 1,17 50-1,-5-32-13,2 0 0,2-1-1,2-1 1,2-1-1,32 41 1,-40-62-3,1-1-1,0 0 1,2-2-1,1 0 1,0-2-1,2 0 1,0-1-1,1-2 1,1 0-1,0-1 1,1-2-1,43 16 1,-23-14 5,1-2-1,0-3 1,1-1 0,0-3 0,1-1 0,-1-3 0,0-2 0,1-2 0,52-9-1,-49 3-8,-1-3 0,0-3 0,0-1 0,-2-3 0,0-1 0,-1-3 0,-2-2 0,58-39-1,-76 44 0,-1-2-1,-1-1 1,-1-2 0,-1 0-1,-1-1 1,-2-1-1,0-1 1,-2-1-1,0-1 1,-3-1-1,0 0 1,-2-1-1,-1-1 1,-1 0-1,-2 0 1,-2-1 0,-1-1-1,-1 1 1,-2-1-1,-1 0 1,-1 0-1,-7-67 1,0 64-60,-2 0 1,-1 0-1,-2 0 1,-1 1 0,-2 1-1,-2 0 1,-1 1-1,-1 1 1,-34-49-1,24 45 94,-1 2-1,-2 2 1,-1 0-1,-2 2 1,0 1-1,-3 2 0,-65-41 1,63 48-4,0 1 0,-2 2 0,0 1 0,-1 3 0,0 1 0,-1 2 1,0 1-1,-47-3 0,53 10-83,0 2 0,0 1-1,0 2 1,0 1 0,1 2 0,-1 2 0,1 1 0,0 1 0,1 2 0,-40 19 0,18-1-302,1 3-1,1 2 1,2 2 0,-58 53 0,-62 67-19</inkml:trace>
</inkml:ink>
</file>

<file path=ppt/ink/ink4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3-02T07:43:58.550"/>
    </inkml:context>
    <inkml:brush xml:id="br0">
      <inkml:brushProperty name="width" value="0.05" units="cm"/>
      <inkml:brushProperty name="height" value="0.05" units="cm"/>
      <inkml:brushProperty name="color" value="#FF0066"/>
    </inkml:brush>
  </inkml:definitions>
  <inkml:trace contextRef="#ctx0" brushRef="#br0">772 8 7936,'-23'6'4035,"28"-6"-3505,-4 0-578,0 0 16,-1 0 33,0 0 0,0 0-1,0 0 1,0 0 0,0 0 0,-1 0 0,1 0-1,0 0 1,0 0 0,0 1 0,0-1 0,0 0-1,0 0 1,0 0 0,0 0 0,0 0-1,0 0 1,0 0 0,0 0 0,0 0 0,0 0-1,0 1 1,0-1 0,0 0 0,0 0 0,0 0-1,0 0 1,0 0 0,0 0 0,0 0 0,0 0-1,0 1 1,0-1 0,0 0 0,0 0 0,0 0-1,0 0 1,0 0 0,0 0 0,0 0 0,0 0-1,0 0 1,0 0 0,0 1 0,0-1 0,0 0-1,0 0 1,1 0 0,-1 0 0,0 0 0,0 0-1,0 0 1,0 0 0,0 0 0,0 0 0,0 0-1,0 0 1,-7 5 86,-5-4 201,0 0 0,0 0 0,0-1-1,-1-1 1,1 0 0,0-1-1,-14-3 1,7 2-51,11 1-150,-14-2 51,-1 1-1,1 0 1,-1 2-1,-30 1 1,47 1-153,-1 0 0,1 0 0,-1 1 0,1 0 0,0 0 0,0 0 0,0 1 0,0 0 0,0 0 0,0 0 0,1 1 0,0 0 0,0 0 0,0 0 0,0 0 0,0 1 0,1 0 0,0 0 0,-6 10 0,3-3 0,1 0 1,1 1 0,0-1 0,0 1 0,2 0-1,-1 0 1,2 0 0,0 1 0,0-1 0,1 0-1,1 1 1,2 23 0,1-15 11,1 1-1,0-1 1,2 0 0,1 0-1,0-1 1,20 38 0,-21-47 3,2 0 0,0-1 0,0 0 0,1 0 0,0-1 0,0 0 0,1 0 0,1-1 0,0-1 0,0 1 0,1-2 0,-1 0 0,2 0 0,-1-1 0,1-1 0,0 0 0,0-1 0,14 3 0,-22-6 4,0 0 0,-1-1 0,1 1 0,0-1 0,0-1 1,0 1-1,0-1 0,0 1 0,-1-1 0,1-1 1,0 1-1,-1-1 0,9-4 0,-11 5-4,0 0 1,0-1-1,0 1 1,0-1-1,0 1 0,-1-1 1,1 0-1,-1 0 0,1 1 1,-1-1-1,0 0 1,1-1-1,-1 1 0,0 0 1,0 0-1,-1 0 0,1-1 1,0 1-1,-1 0 1,0-1-1,1 1 0,-1 0 1,0-1-1,0 1 0,0-1 1,0 1-1,-1 0 0,0-5 1,-1 2 9,0 1-1,0 0 1,0 0-1,0 0 1,-1 0 0,1 0-1,-1 0 1,0 0 0,0 1-1,-1 0 1,1-1 0,-1 1-1,1 1 1,-1-1 0,0 0-1,0 1 1,0 0 0,-1 0-1,1 0 1,-7-2-1,0 0 12,0 1 0,0 1-1,0-1 1,0 2 0,-1-1 0,1 1-1,-17 2 1,19 0-22,1 1 0,-1 0 0,1 1 0,-1 0 0,1 0 0,0 1-1,0 0 1,1 1 0,-1-1 0,1 1 0,0 1 0,1-1 0,-8 8 0,-1 3-10,0 1 0,0 0 0,2 1 0,-12 20 1,0 7-25,2 1 1,2 1 0,2 0-1,2 2 1,2 0 0,-12 76 0,24-105 33,0 1 1,1-1-1,2 1 1,0 0 0,1 0-1,4 25 1,-3-37 1,0-1-1,1 0 1,-1 0 0,2 0 0,-1 0-1,1 0 1,0-1 0,0 1 0,1-1-1,0 0 1,1-1 0,-1 1-1,1-1 1,0 0 0,1 0 0,-1-1-1,13 7 1,-9-5 16,-1-2-8,0 1 0,0-1 0,0 0 1,0-1-1,1 0 0,0-1 1,11 3-1,-9-5-1,0 0 1,0 0-1,0-1 1,-1-1 0,1 0-1,0 0 1,0-1-1,0-1 1,-1 0-1,1-1 1,-1 0-1,0 0 1,0-1-1,17-11 1,-27 15-8,1 0 1,-1 0-1,0 0 1,0 0-1,0 0 1,1 0-1,-1 0 1,0 0-1,0 0 1,-1-1-1,1 1 1,0 0-1,0-1 0,-1 1 1,1-1-1,-1 1 1,1-1-1,-1 1 1,1-1-1,-1 1 1,0-2-1,0 1 1,-1 1-1,1-1 1,0 1-1,-1 0 0,0-1 1,1 1-1,-1 0 1,0 0-1,0-1 1,0 1-1,0 0 1,1 0-1,-2 0 0,1 0 1,0 0-1,0 0 1,-3-1-1,-2-2-4,0 1 0,-1 0-1,0 0 1,0 1 0,0-1-1,0 2 1,-9-2 0,4 1-1,-1 1 0,1 1 0,-1 0 0,1 1 0,0 0 0,-1 1 0,1 0 0,0 1 0,0 0 0,0 1 0,0 1 1,1-1-1,0 2 0,0 0 0,0 0 0,1 1 0,-1 0 0,2 1 0,-1 0 0,1 1 0,0 0 0,-7 10 0,0 1-9,2 1-1,0 0 1,1 1-1,2 1 1,0 0-1,1 0 1,1 1 0,2 0-1,0 1 1,-5 35-1,5-4-23,3 0-1,1 1 0,9 92 1,-3-118 34,10 43 1,-11-63-11,1 0-1,0 0 1,1-1-1,1 0 1,-1 0-1,1 0 1,10 14 0,-11-20 25,-1-1 1,1 1 0,0-1-1,0 0 1,0 0 0,0-1-1,0 1 1,0-1 0,1 0-1,-1 0 1,1 0 0,0 0-1,0-1 1,-1 0 0,1 0-1,0-1 1,0 1 0,0-1-1,0 0 1,0 0 0,0 0 0,0-1-1,7-2 1,-4 2 3,-1-1 1,0 0-1,0-1 0,0 1 1,0-1-1,0-1 0,0 1 1,-1-1-1,0 0 0,0-1 1,0 1-1,0-1 0,-1-1 1,9-10-1,-13 16-15,-1-1 0,1 0 1,-1 1-1,1-1 0,-1 0 0,1 0 1,-1 1-1,0-1 0,0 0 0,1 0 1,-1 0-1,0 1 0,0-1 0,0 0 0,0 0 1,0 0-1,0 0 0,0 0 0,0 1 1,0-1-1,0 0 0,-1 0 0,1 0 1,0 0-1,0 1 0,-1-1 0,1 0 1,-1 0-1,1 1 0,-1-1 0,1 0 1,-1 1-1,1-1 0,-1 0 0,1 1 1,-1-1-1,0 1 0,1-1 0,-1 1 0,0-1 1,0 1-1,-1-1 0,-1-1 2,0 1-1,-1-1 0,1 1 1,-1 0-1,1 0 0,-1 1 1,0-1-1,-5 0 1,2 2-3,-1 0 0,0 0 0,0 1 0,1 0 0,-1 0 0,1 1 0,0 0 0,0 0 0,0 1 0,0-1 0,0 2 0,1-1 0,-1 1 0,1 0 0,-7 8 0,-2 2 0,1 1 0,1 1 0,0 0 0,-16 29 0,8-4 35,3 0 1,-20 64-1,30-80-40,2 0-1,0 0 0,2 1 1,1-1-1,1 1 0,1 0 1,1 0-1,2-1 1,1 1-1,0 0 0,2-1 1,2 0-1,0 0 1,1 0-1,2-1 0,0-1 1,2 1-1,17 25 1,-22-40 6,0-1 0,1 0 0,0 0 0,1 0 0,0-1 0,0-1 0,0 1 1,1-1-1,1-1 0,-1 0 0,1 0 0,19 6 0,-9-5 8,1-2 0,-1 0 1,1-1-1,0-1 0,44-1 0,-66 0 37,0 0 0,0 0 1,0 0-1,0 0 0,0 0 1,-1 0-1,1 0 0,0 0 0,-1 0 1,0 0-1,1 0 0,-1 0 1,-2 3-1,-5 20 415,7-19-452,0-1 1,1 1-1,0 0 0,0-1 0,1 1 0,0-1 1,-1 1-1,2 0 0,-1-1 0,1 0 0,0 1 1,0-1-1,0 0 0,1 0 0,0 0 0,0 0 1,0-1-1,0 1 0,1-1 0,7 7 1,-5-5-156,1-1 0,-1 0 0,1-1 0,0 0 0,0 0 0,1 0 0,-1-1 0,1 0 0,0-1 0,0 0 0,0 0 0,0 0 0,15 0 0,-2-2-246,0-1 1,0-1-1,0-1 1,31-9-1,27-8 14</inkml:trace>
</inkml:ink>
</file>

<file path=ppt/ink/ink4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3-02T07:44:00.744"/>
    </inkml:context>
    <inkml:brush xml:id="br0">
      <inkml:brushProperty name="width" value="0.05" units="cm"/>
      <inkml:brushProperty name="height" value="0.05" units="cm"/>
      <inkml:brushProperty name="color" value="#FF0066"/>
    </inkml:brush>
  </inkml:definitions>
  <inkml:trace contextRef="#ctx0" brushRef="#br0">467 180 6656,'-5'-11'4990,"4"10"-4914,0 0-1,1 1 1,-1-1 0,1 0 0,-1 0 0,1 1 0,-1-1 0,1 0-1,0 0 1,-1 0 0,1 0 0,0 0 0,0 1 0,0-2 0,0-5-23,1 1 1,0 0 0,0 0 0,1-1 0,0 1-1,0 0 1,1 1 0,-1-1 0,1 0-1,1 1 1,-1 0 0,1-1 0,-1 1 0,2 1-1,-1-1 1,0 0 0,1 1 0,7-5 0,-5 3 8,1 1 0,-1 0 0,1 0 0,0 1 0,0 0 0,0 1 0,0 0 0,1 0 0,0 1 1,-1 0-1,1 0 0,14 0 0,-12 2-41,1 1 0,-1 0 0,0 1 0,0 0 0,0 1 1,0 0-1,-1 1 0,1 0 0,-1 0 0,0 1 0,0 1 0,-1 0 0,1 0 0,-1 1 1,-1 0-1,1 0 0,-1 1 0,0 0 0,-1 1 0,0 0 0,-1 0 0,11 18 0,-11-15-11,1 1-1,-2 0 1,0 0-1,0 0 1,-2 1-1,1 0 1,-2-1-1,0 1 1,0 0-1,-1 0 1,-1 0-1,-1 0 1,0 1-1,0-1 0,-1-1 1,-1 1-1,-8 23 1,2-16 34,-1 0 1,-1 0 0,0-1-1,-2-1 1,0 0 0,-1-1-1,-20 20 1,12-17-23,-1 0 1,0-2-1,-1-1 1,-52 30-1,68-44-21,-1 0 0,0 0 0,0 0 0,0-2-1,-1 1 1,1-1 0,-14 2 0,20-4-1,0 0 0,0 1 0,0-1 0,0-1 0,0 1 0,0 0 0,0-1-1,0 1 1,0-1 0,0 0 0,0 0 0,0 0 0,1 0 0,-1 0 0,0-1 0,1 1 0,-1-1 0,1 0 0,0 0 0,-1 0 0,1 0 0,0 0 0,0 0 0,0-1 0,0 1 0,-2-5 0,3 4-3,0 0 0,1 1 0,-1-1 1,1 0-1,0 0 0,0 1 0,0-1 1,0 0-1,0 0 0,0 0 1,1 1-1,0-1 0,-1 0 0,1 1 1,0-1-1,0 0 0,0 1 0,1-1 1,-1 1-1,0 0 0,1-1 0,0 1 1,0 0-1,-1 0 0,1 0 1,0 0-1,1 0 0,-1 1 0,0-1 1,0 1-1,1-1 0,-1 1 0,1 0 1,-1 0-1,1 0 0,0 0 1,-1 0-1,1 1 0,0-1 0,0 1 1,-1-1-1,6 1 0,2 2 20,0 0 1,0 1-1,0 0 0,0 0 0,-1 1 1,17 9-1,52 37 70,-61-37-111,0-1-1,-1 2 0,-1 0 1,0 1-1,16 21 0,-26-30 16,0 1 0,-1 0 0,0 0-1,0 0 1,-1 1 0,1-1 0,-2 1 0,1 0 0,-1-1-1,-1 1 1,1 0 0,-1 1 0,0-1 0,-1 0 0,0 0-1,-2 15 1,-3-2 9,0 1-1,-1-1 0,-1 0 1,-1-1-1,-19 35 0,-65 89 19,86-136-16,-94 123 115,82-110-85,-1-2 0,-1 0 0,0-2 0,-25 17 1,44-33-19,0 0 0,0 0 0,0 0 0,-1-1 0,1 1 0,0 0 0,-1-1 0,1 1 0,0-1 0,-1 1 0,1-1 0,0 0 0,-1 0 0,1 1 0,-1-1 1,1 0-1,0 0 0,-1-1 0,1 1 0,-1 0 0,1 0 0,0-1 0,-1 1 0,1 0 0,0-1 0,-1 0 0,1 1 0,0-1 0,0 0 0,-3-1 1,3 1-1,0-1 0,1 1 0,-1-1 0,0 1 0,0-1 0,1 1 0,-1-1 0,1 1 0,-1-1 0,1 0 0,0 1 0,-1-1 0,1 0 1,0 1-1,0-1 0,0 0 0,1 1 0,-1-1 0,0 0 0,0 1 0,1-1 0,-1 0 0,1 1 0,0-1 0,-1 1 0,3-4 1,1 0-1,0-1 0,0 1 0,0 0 0,1 0 0,0 0 0,0 0 0,0 1 0,1 0 0,-1 0 0,1 1 0,0-1 0,0 1 0,0 1 0,1-1 0,-1 1 0,0 0 0,1 0 0,12-1 0,6-1 61,1 2-1,0 1 1,43 3 0,-24 1-55,0 3-1,77 19 1,-100-19-56,0 1 0,-1 1 0,0 1 0,0 1 0,-1 1 0,0 0 0,27 22-1,-41-28 31,-1 0 0,1 1 0,-1-1 0,0 1 0,0 0 0,0 1 0,-1-1 0,0 1 0,4 9 0,-6-10 5,0-1 0,-1 1-1,1-1 1,-1 1-1,-1-1 1,1 1-1,-1 0 1,0 0 0,0-1-1,0 1 1,-1 0-1,0-1 1,-3 10-1,-1 0 9,-1 1 0,-1-2 0,-1 1-1,0-1 1,-18 25 0,-57 60 43,80-96-50,-18 20 34,-2 0 0,0-1 0,-1-2 0,-1-1 0,-1 0 0,-1-2 0,-57 27 0,33-18 654,55-27-657,1-1 0,-1 1-1,1 0 1,-1 0 0,1 1 0,0-1 0,-1 1-1,1 0 1,0 0 0,0 1 0,-1-1 0,1 1-1,-1 0 1,1 1 0,6 1 0,7 4-34,1 1 1,20 13-1,-27-15-5,-1 1-1,0 1 1,0 0-1,-1 0 1,0 1 0,-1 1-1,0-1 1,0 2-1,-1-1 1,-1 1-1,8 12 1,-12-17-17,0 0 0,-1-1 0,1 1 0,-1 0 0,0 1 0,-1-1 0,0 0 0,0 1 0,0-1 0,0 0 0,-1 1 0,0-1 0,-1 1 0,1-1 0,-1 0 1,-1 1-1,1-1 0,-1 0 0,0 0 0,0 0 0,-1 0 0,0 0 0,0 0 0,-7 9 0,-23 23 14,-1 0 1,-2-3-1,-49 38 0,65-56 11,-67 53 107,43-37 27,2 2-1,-68 74 0,108-107-117,0 0 1,1 0-1,-1 1 0,1-1 0,0 0 0,-1 1 1,1-1-1,0 1 0,0 0 0,1-1 0,-1 1 1,1 0-1,-1 0 0,1-1 0,0 1 0,0 0 1,0 0-1,0-1 0,1 1 0,-1 0 0,1 0 1,-1-1-1,1 1 0,0 0 0,0-1 0,0 1 1,1-1-1,-1 1 0,2 1 0,6 8 79,0 0 0,0-1-1,2 0 1,15 13 0,-1-1-159,-3-1 32,0 1 0,-2 1-1,26 40 1,-41-55 44,0-1 0,-1 1 0,0 0 0,0 0 0,-1 1 1,-1-1-1,1 1 0,-2-1 0,1 1 0,-1 0 0,-1 0 0,0-1 0,0 1 0,-1 0 0,-2 15 0,-3-5 147,0-1 0,-1 0-1,0 0 1,-2-1 0,0 0 0,-1 0-1,-1-1 1,0-1 0,-28 30-1,19-24 86,-2-1-1,-1-2 0,0 0 1,-1-1-1,-1-1 0,-28 13 1,39-23-312,1-1 0,-1 0 0,-1-1 0,1-1 1,-1 0-1,1-1 0,-1-1 0,-27 2 0,30-4-746,0-1-1,1 0 0,-1-1 1,-19-5-1,20 3-528,0 0 0,1 0 0,-1-1 0,1 0 1,-11-8-1,-42-36-3217</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3-02T07:37:26.365"/>
    </inkml:context>
    <inkml:brush xml:id="br0">
      <inkml:brushProperty name="width" value="0.05" units="cm"/>
      <inkml:brushProperty name="height" value="0.05" units="cm"/>
      <inkml:brushProperty name="color" value="#CCCCFF"/>
    </inkml:brush>
  </inkml:definitions>
  <inkml:trace contextRef="#ctx0" brushRef="#br0">43 0 4736,'-6'41'1824,"0"-32"-1408,6 12 96,0-15 0,0 4-544,6-1-160,-43-3 64,49-6 32</inkml:trace>
</inkml:ink>
</file>

<file path=ppt/ink/ink5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3-02T07:44:19.610"/>
    </inkml:context>
    <inkml:brush xml:id="br0">
      <inkml:brushProperty name="width" value="0.05" units="cm"/>
      <inkml:brushProperty name="height" value="0.05" units="cm"/>
      <inkml:brushProperty name="color" value="#FF0066"/>
    </inkml:brush>
  </inkml:definitions>
  <inkml:trace contextRef="#ctx0" brushRef="#br0">2417 225 1920,'0'0'9717,"-19"0"-7632,12-1-1642,-1 0 0,0-1 0,1 0 0,-1 0 0,1-1 0,-14-7 1,-16-5 502,-45-14-126,-20-7-515,-153-16-135,-8 18 108,135 19 101,-194-7 801,256 23-937,1 2 0,-127 25 0,159-19-264,1 0-1,0 2 0,-47 24 0,-82 59-115,120-66 128,1 2 0,2 2-1,0 2 1,3 1 0,1 1-1,1 2 1,-29 46 0,40-50-8,1 0 0,2 2 0,1 0-1,2 2 1,1 0 0,3 0 0,0 1 0,3 0 0,-5 47 0,12-59 13,1-1 0,1 1 0,1-1 0,2 1 0,1-1 0,1 0 0,1 0 0,1-1 0,1 1 0,1-2 0,23 43 0,-10-29 17,2-1 1,1-2 0,2 0 0,2-2 0,1 0-1,44 36 1,-16-18 3,3-1 1,2-4-1,69 39 0,-49-42 18,1-3 0,2-3 0,2-5 0,1-3 0,117 21 0,-146-40 15,0-2 0,0-3 0,1-2 0,-1-4 0,0-1 0,1-4 0,-1-2 0,-1-3 0,70-21 0,-78 15 10,-2-2-1,0-2 1,-1-2 0,64-43 0,-77 43-43,-2-3-1,-1-1 1,-1-1 0,-1-1-1,-2-2 1,29-40 0,-27 28 15,-2-1 1,-1-1-1,-3-1 0,-2-1 1,31-96-1,-44 113-9,-1-1-1,-2-1 1,-2 1-1,0-1 1,-2 0 0,-2 0-1,-1 0 1,-1 1-1,-2-1 1,-14-60-1,12 71 1,-1 0-1,-1 0 1,-1 1 0,0 0-1,-2 0 1,0 1-1,-1 1 1,-1 0-1,-1 0 1,0 1-1,-2 1 1,-31-26 0,20 23-19,0 2 1,-2 1 0,0 1 0,0 2-1,-2 0 1,-48-12 0,9 8-8,-133-15-1,59 22 106,-166 10-1,249 3-287,-118 20 1,142-14-916,0 1 0,-43 18-1,-18 17-2142,52-22 1445,-82 28 0,-55-8 434</inkml:trace>
</inkml:ink>
</file>

<file path=ppt/ink/ink5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3-02T07:44:46.634"/>
    </inkml:context>
    <inkml:brush xml:id="br0">
      <inkml:brushProperty name="width" value="0.05" units="cm"/>
      <inkml:brushProperty name="height" value="0.05" units="cm"/>
      <inkml:brushProperty name="color" value="#FF0066"/>
    </inkml:brush>
  </inkml:definitions>
  <inkml:trace contextRef="#ctx0" brushRef="#br0">490 243 7680,'0'-2'206,"-1"0"0,1 0 1,0 1-1,-1-1 1,1 0-1,0 0 0,0 0 1,0 0-1,1 0 0,-1 1 1,0-1-1,1 0 0,-1 0 1,1 0-1,0 1 0,-1-1 1,1 0-1,0 1 0,0-1 1,0 1-1,0-1 1,3-2-1,32-38 51,-31 37-18,21-20-89,31-23-1,6-5-53,-49 38 67,-4 4 1236,-17 22-156,-242 317-208,124-195-1102,-171 142 0,262-245-359,33-30 21,12-31-10262,-10 13 7446</inkml:trace>
</inkml:ink>
</file>

<file path=ppt/ink/ink5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3-02T07:44:47.130"/>
    </inkml:context>
    <inkml:brush xml:id="br0">
      <inkml:brushProperty name="width" value="0.05" units="cm"/>
      <inkml:brushProperty name="height" value="0.05" units="cm"/>
      <inkml:brushProperty name="color" value="#FF0066"/>
    </inkml:brush>
  </inkml:definitions>
  <inkml:trace contextRef="#ctx0" brushRef="#br0">74 7 10880,'-10'-2'921,"6"1"-433,-1 0 0,0 0 0,0 0 0,0 1-1,1-1 1,-9 2 0,11-1-443,1 0-1,0 1 0,0-1 1,0 0-1,0 1 0,0-1 0,0 1 1,0 0-1,0-1 0,0 1 1,0 0-1,0 0 0,0-1 1,1 1-1,-1 0 0,0 0 1,0 0-1,1 0 0,-1 0 1,1 0-1,-1 0 0,1 0 1,-1 0-1,1 0 0,0 0 1,-1 1-1,1-1 0,0 0 1,0 0-1,0 0 0,0 0 1,0 1-1,0-1 0,0 1 0,2 43 359,13 69-1,-8-69-167,4 27-15,4 0 0,3-1-1,3 0 1,3-2-1,62 125 1,-72-169-202,0 0-1,-2 2 1,-1-1 0,-2 1 0,9 34-1,-18-60-100,0 0 0,0 0 0,1 0 1,-1 1-1,0-1 0,0 0 0,0 0 0,0 0 0,0 0 0,-1 0 0,1 0 0,0 0 0,0 0 0,-1 1 0,1-1 0,0 0 0,-1 0 0,1 0 0,-1 0 0,0-1 0,1 1 0,-1 0 0,0 0 0,1 0 0,-1 0 0,0-1 0,0 1 0,0 0 0,0-1 0,0 1 0,0 0 0,0-1 0,-1 1 0,1-1-145,0 0-1,-1 0 1,1 0-1,0 0 1,0 0-1,0 0 0,0 0 1,0-1-1,0 1 1,0 0-1,0-1 1,0 1-1,0-1 0,0 1 1,0-1-1,0 0 1,0 1-1,0-1 1,1 0-1,-1 1 0,0-1 1,0 0-1,1 0 1,-1 0-1,0 0 1,1 0-1,-1 0 0,1 0 1,0 0-1,-1 0 1,1 0-1,0 0 1,-1 0-1,1-2 0,-5-30-2229</inkml:trace>
</inkml:ink>
</file>

<file path=ppt/ink/ink5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3-02T07:44:47.563"/>
    </inkml:context>
    <inkml:brush xml:id="br0">
      <inkml:brushProperty name="width" value="0.05" units="cm"/>
      <inkml:brushProperty name="height" value="0.05" units="cm"/>
      <inkml:brushProperty name="color" value="#FF0066"/>
    </inkml:brush>
  </inkml:definitions>
  <inkml:trace contextRef="#ctx0" brushRef="#br0">119 8 11648,'-8'-7'5260,"15"14"-3740,17 19-1650,-19-18 131,-1 1-1,0 0 1,0 0-1,-1 0 1,0 1 0,-1-1-1,0 1 1,0 0-1,-1 13 1,0 10-1,-5 46-1,-7-1-15,-3-1 0,-27 84 0,-11 56-202,37-132-127,3 0 0,0 98 0,6-195-2172,1-14 1984</inkml:trace>
</inkml:ink>
</file>

<file path=ppt/ink/ink5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3-02T07:44:47.945"/>
    </inkml:context>
    <inkml:brush xml:id="br0">
      <inkml:brushProperty name="width" value="0.05" units="cm"/>
      <inkml:brushProperty name="height" value="0.05" units="cm"/>
      <inkml:brushProperty name="color" value="#FF0066"/>
    </inkml:brush>
  </inkml:definitions>
  <inkml:trace contextRef="#ctx0" brushRef="#br0">36 8 12032,'-25'-5'3898,"18"3"-2753,3 2-193,8 3-483,1 1-406,4 4-71,2-1 0,-1 0 0,1-1 0,0 0 0,0-1 0,20 7 0,73 16-160,-66-21 319,1-2 0,51 1 0,80-8 1278,-147 1-1300,19 0 120,100-4 221,183 16 0,-317-10-713,1 0-1,-1 0 0,1 1 0,-1 0 1,0 0-1,0 1 0,0 0 1,0 1-1,8 4 0,-16-8 213,0 0 1,1 0-1,-1 0 0,0 1 0,1-1 0,-1 0 1,0 0-1,1 0 0,-1 1 0,0-1 1,0 0-1,1 1 0,-1-1 0,0 0 1,0 1-1,1-1 0,-1 0 0,0 1 0,0-1 1,0 0-1,0 1 0,0-1 0,0 1 1,0-1-1,0 1 0,-8 0-412</inkml:trace>
</inkml:ink>
</file>

<file path=ppt/ink/ink5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3-02T07:44:51.211"/>
    </inkml:context>
    <inkml:brush xml:id="br0">
      <inkml:brushProperty name="width" value="0.05" units="cm"/>
      <inkml:brushProperty name="height" value="0.05" units="cm"/>
      <inkml:brushProperty name="color" value="#FF0066"/>
    </inkml:brush>
  </inkml:definitions>
  <inkml:trace contextRef="#ctx0" brushRef="#br0">620 4 10496,'0'0'131,"0"0"0,0 0 1,0 0-1,0-1 0,-1 1 1,1 0-1,0 0 0,0 0 0,0-1 1,0 1 130,0 0-130,-1 0-1,1 0 0,0 0 1,0 0-1,0-1 0,-1 1 1,1 0-1,0 0 0,0 0 1,0 0-1,0 0 0,-1 0 0,1 0 1,0 0-1,0 0 0,-1 0 1,1 0-1,0 0 0,0 0 1,0 0-1,-1 0 0,1 0 1,0 0-1,0 0 0,0 0 0,-1 0 1,1 0-1,0 0 0,0 1 1,0-1-1,-1 0 0,1 0 1,-18 8 839,-19 16-1478,-10 15 735,2 3-1,2 1 1,-56 73 0,-88 163 167,154-227-395,-24 44 0,53-89-336,-1 0 0,1 0 0,-1 0 0,-10 10 0,9-33-6821,4-9 5200,-3-4 912</inkml:trace>
</inkml:ink>
</file>

<file path=ppt/ink/ink5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3-02T07:44:51.648"/>
    </inkml:context>
    <inkml:brush xml:id="br0">
      <inkml:brushProperty name="width" value="0.05" units="cm"/>
      <inkml:brushProperty name="height" value="0.05" units="cm"/>
      <inkml:brushProperty name="color" value="#FF0066"/>
    </inkml:brush>
  </inkml:definitions>
  <inkml:trace contextRef="#ctx0" brushRef="#br0">18 19 10880,'-4'-2'1097,"3"2"-931,1 0-1,-1 0 1,0-1-1,0 1 0,1 0 1,-1-1-1,0 1 0,1 0 1,-1-1-1,1 1 0,-1-1 1,0 0-1,1 1 1,-1-1-1,1 1 0,-1-1 1,1 0-1,0 1 0,-1-1 1,1 0-1,0 1 1,-1-2-1,1 1 549,18-2 374,-12 5-1049,0 0 0,-1 0 0,1 1 0,-1-1-1,1 1 1,-1 1 0,0-1 0,0 1-1,-1 0 1,7 6 0,7 9 50,17 24 1,-20-24-82,21 22 333,17 23 267,106 189 187,-116-179-727,-25-45-91,-2 0-1,0 1 0,11 34 0,-21-42-1388,-7-16-845,-5-14-548,-4-15 1109</inkml:trace>
</inkml:ink>
</file>

<file path=ppt/ink/ink5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3-02T07:44:52.061"/>
    </inkml:context>
    <inkml:brush xml:id="br0">
      <inkml:brushProperty name="width" value="0.05" units="cm"/>
      <inkml:brushProperty name="height" value="0.05" units="cm"/>
      <inkml:brushProperty name="color" value="#FF0066"/>
    </inkml:brush>
  </inkml:definitions>
  <inkml:trace contextRef="#ctx0" brushRef="#br0">199 16 11520,'-18'-6'2943,"14"4"-2482,0 0 1,0 1-1,0-1 0,-1 1 0,-6-1 1,10 2-456,0 0 0,0 1 0,0-1 1,0 0-1,0 0 0,0 0 0,0 0 1,0 1-1,0-1 0,0 0 0,0 1 1,0-1-1,0 1 0,0-1 0,1 1 1,-1 0-1,0-1 0,0 1 0,1 0 1,-1-1-1,0 1 0,1 0 0,-1 0 1,0 0-1,1 0 0,0-1 0,-1 1 1,1 0-1,-1 2 0,-5 18 56,1 1 0,1 0 0,1 0 0,1 1 0,1 34-1,-1 2 213,-53 778 916,49-640-3649,-4-204-3655,-4-17 4474,-2-15 600</inkml:trace>
</inkml:ink>
</file>

<file path=ppt/ink/ink5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3-02T07:44:52.497"/>
    </inkml:context>
    <inkml:brush xml:id="br0">
      <inkml:brushProperty name="width" value="0.05" units="cm"/>
      <inkml:brushProperty name="height" value="0.05" units="cm"/>
      <inkml:brushProperty name="color" value="#FF0066"/>
    </inkml:brush>
  </inkml:definitions>
  <inkml:trace contextRef="#ctx0" brushRef="#br0">23 16 11008,'-23'-15'6367,"25"19"-5801,9 3-270,0-1-1,0 0 1,0-1 0,1 0-1,0 0 1,0-2 0,13 4 0,2 0 58,22 6 86,0-2 1,0-2 0,61 3-1,152-10-26,-228-3-411,25-1-245,104 8 1,-157-5-560,1 1 0,0-1 0,-1 1 0,1 0 0,9 5 0,-9-3-3930,-13-9 1740,-10-9 1418</inkml:trace>
</inkml:ink>
</file>

<file path=ppt/ink/ink5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3-02T07:44:54.246"/>
    </inkml:context>
    <inkml:brush xml:id="br0">
      <inkml:brushProperty name="width" value="0.05" units="cm"/>
      <inkml:brushProperty name="height" value="0.05" units="cm"/>
      <inkml:brushProperty name="color" value="#FF0066"/>
    </inkml:brush>
  </inkml:definitions>
  <inkml:trace contextRef="#ctx0" brushRef="#br0">756 12 11904,'-3'-3'1267,"3"2"-1037,-1 1-1,1-1 1,-1 0 0,0 1-1,1-1 1,-1 1 0,1-1 0,-1 1-1,0-1 1,1 1 0,-1 0 0,0-1-1,0 1 1,1 0 0,-1-1 0,0 1-1,-1 0 1,1 0 506,-2 0-956,1 0 304,0 0 1,-1 1-1,1-1 0,0 1 0,-1 0 0,1 0 0,-3 1 0,-6 4 57,1 1-1,0 0 0,1 1 0,0 0 0,-15 17 1,-38 54-65,33-42 20,-287 367 474,294-378-634,-128 163-213,147-184 81,-16 18-711,19-23 756,-1 1-1,1-1 1,0 0-1,0 1 1,-1-1-1,1 0 1,-1 0-1,1 1 1,0-1-1,-1 0 1,1 0-1,-1 1 1,1-1-1,0 0 1,-1 0-1,1 0 1,-1 0-1,1 0 1,-1 0-1,1 0 1,-1 0 0,1 0-1,0 0 1,-1 0-1,1 0 1,-1 0-1,1 0 1,-1 0-1,1 0 1,-1 0-1,1-1 1,0 1-1,-1 0 1,1 0-1,-1 0 1,1-1-1,0 1 1,-1 0-1,1-1 1,0 1-1,-1 0 1,1-1-1,0 1 1,0 0-1,-1-1 1,1 1-1,0-1 1,0 1 0,-1-1-1,-9-26-2152,-2-14 1099</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3-02T07:37:27.770"/>
    </inkml:context>
    <inkml:brush xml:id="br0">
      <inkml:brushProperty name="width" value="0.05" units="cm"/>
      <inkml:brushProperty name="height" value="0.05" units="cm"/>
      <inkml:brushProperty name="color" value="#CCCCFF"/>
    </inkml:brush>
  </inkml:definitions>
  <inkml:trace contextRef="#ctx0" brushRef="#br0">343 179 1792,'0'-4'500,"1"1"0,-1-1 1,0 1-1,1-1 0,0 1 0,0-1 1,0 1-1,0 0 0,2-5 0,1 3-251,0-1-1,0 1 1,0 0-1,0 0 1,1 0-1,5-4 0,18-19 56,-8 3 116,18-21 8978,-41 46-9351,1 1 0,-1-1-1,0 1 1,0 0 0,0 0-1,0 0 1,1 0-1,-1 1 1,0-1 0,1 1-1,-1 0 1,1 0 0,-4 3-1,-27 31 270,32-36-309,-38 50 483,2 2 0,2 1 0,-39 82 0,34-48-99,-46 147 0,7 98 51,75-304-404,2-1 0,1 0-1,1 1 1,1-1 0,1 0-1,2 0 1,1 0 0,1 0-1,1 0 1,1-1 0,2-1-1,0 1 1,2-2 0,0 1-1,31 42 1,-22-40-279,-11-16 479,0 2-1,8 14 0,-16-23-519,1 1 0,-1 0 1,0 0-1,-1 0 0,1 0 0,-1 0 1,0 0-1,0 1 0,0 9 0,-1-14 183,0-1-1,0 0 0,0 0 1,0 0-1,0 1 0,0-1 1,0 0-1,0 0 0,0 0 1,0 1-1,0-1 0,0 0 1,0 0-1,0 1 1,0-1-1,0 0 0,0 0 1,0 0-1,0 1 0,0-1 1,-1 0-1,1 0 0,0 0 1,0 0-1,0 1 0,0-1 1,-1 0-1,1 0 0,0 0 1,0 0-1,0 0 0,0 1 1,-1-1-1,1 0 0,0 0 1,0 0-1,0 0 0,-1 0 1,1 0-1,0 0 0,0 0 1,-1 0-1,1 0 0,0 0 1,0 0-1,0 0 0,-1 0 1,1 0-1,0 0 1,-1 0-1,-9-12-945</inkml:trace>
</inkml:ink>
</file>

<file path=ppt/ink/ink6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3-02T07:44:54.632"/>
    </inkml:context>
    <inkml:brush xml:id="br0">
      <inkml:brushProperty name="width" value="0.05" units="cm"/>
      <inkml:brushProperty name="height" value="0.05" units="cm"/>
      <inkml:brushProperty name="color" value="#FF0066"/>
    </inkml:brush>
  </inkml:definitions>
  <inkml:trace contextRef="#ctx0" brushRef="#br0">22 0 14464,'-21'2'5866,"25"-1"-4244,8 1-1495,-2 1-189,0 0 1,0 1-1,-1-1 0,1 2 0,-1 0 0,0 0 0,-1 0 0,15 12 1,-7-3 12,0 1 0,0 0 0,13 20 0,168 236-30,-116-156 78,-42-63 45,2-3 0,2-1 0,2-2-1,66 52 1,-106-93-258,1-1-1,0 0 0,-1 0 1,2 0-1,-1 0 1,0-1-1,1 0 1,11 3-1,-18-6 96,0 0-1,0 0 0,1 0 1,-1 0-1,0-1 0,0 1 1,0 0-1,0 0 0,1 0 1,-1 0-1,0-1 0,0 1 0,0 0 1,0 0-1,0-1 0,0 1 1,0 0-1,0 0 0,0-1 1,0 1-1,0 0 0,0 0 1,0 0-1,0-1 0,0 1 1,0 0-1,0 0 0,0-1 0,0 1 1,0 0-1,0 0 0,0 0 1,0-1-1,0 1 0,-1 0 1,1 0-1,0 0 0,0-1 1,0 1-1,0 0 0,0 0 1,-1 0-1,1 0 0,0-1 0,0 1 1,-9-13-2048,8 12 2085,-15-22-1715</inkml:trace>
</inkml:ink>
</file>

<file path=ppt/ink/ink6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3-02T07:44:55.049"/>
    </inkml:context>
    <inkml:brush xml:id="br0">
      <inkml:brushProperty name="width" value="0.05" units="cm"/>
      <inkml:brushProperty name="height" value="0.05" units="cm"/>
      <inkml:brushProperty name="color" value="#FF0066"/>
    </inkml:brush>
  </inkml:definitions>
  <inkml:trace contextRef="#ctx0" brushRef="#br0">96 0 13696,'-5'2'771,"0"-1"-1,0 1 1,0-1 0,-1-1 0,1 1 0,0-1 0,-11 0 0,-4-1 139,20 1-969,0 6-106,10 66 10,-10 260 114,0-318 39,-5 495 404,5-402-329,4-4-9,-1-59-1285,-5 86-1,-2-113-671,4-16 1842,0-1 1,-1 0-1,1 1 1,0-1-1,0 1 1,0-1-1,-1 0 1,1 1-1,0-1 1,0 0-1,-1 1 1,1-1-1,0 0 1,-1 1-1,1-1 1,0 0-1,-1 0 1,1 1-1,-1-1 1,1 0-1,0 0 1,-1 0-1,1 0 1,-1 1-1,1-1 1,-1 0-1,1 0 1,0 0-1,-1 0 1,1 0-1,-1 0 1,1 0-1,-1 0 1,1 0-1,-1-1 1,-15-11-702</inkml:trace>
</inkml:ink>
</file>

<file path=ppt/ink/ink6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3-02T07:44:55.504"/>
    </inkml:context>
    <inkml:brush xml:id="br0">
      <inkml:brushProperty name="width" value="0.05" units="cm"/>
      <inkml:brushProperty name="height" value="0.05" units="cm"/>
      <inkml:brushProperty name="color" value="#FF0066"/>
    </inkml:brush>
  </inkml:definitions>
  <inkml:trace contextRef="#ctx0" brushRef="#br0">43 18 14848,'-8'0'1311,"-15"2"914,23-2-2093,-1 0-1,1 0 1,-1 0-1,1 0 0,-1 0 1,1 0-1,-1 0 0,1 1 1,-1-1-1,1 0 0,-1 0 1,1 0-1,-1 1 1,1-1-1,0 0 0,-1 0 1,1 1-1,-1-1 0,1 0 1,0 1-1,-1-1 1,1 1-1,0-1 0,-1 1 1,13 3 165,1 0 1,-1-1 0,23 2-1,-30-5-186,50 6-132,0-4 0,65-4 0,-88 1 36,316-19 105,11-2 96,-297 20-216,-13-1-8,63 6 0,-111-3-154,0 0 0,1 0 0,-1 1 0,0-1 0,0 0 0,0 1 0,1-1 0,-1 1 0,0-1 0,0 1 0,0-1 0,0 1 0,0 0 0,0 0 0,0-1 0,0 1 0,0 0 0,1 1 0,-2-1-39,0-1 0,0 1 0,0-1 0,0 1 0,0-1 0,1 1 0,-1-1 0,0 1 0,0-1 0,0 1 0,0-1 0,0 1-1,-1-1 1,1 1 0,0-1 0,0 1 0,0-1 0,0 1 0,-1-1 0,1 1 0,0-1 0,0 1 0,-1-1 0,1 0 0,0 1 0,0-1 0,-1 1 0,1-1 0,-1 0 0,1 1 0,0-1 0,-1 0 0,1 0 0,-1 1 0,1-1 0,-1 0 0,1 0 0,-1 0 0,1 1 0,-1-1 0,1 0 0,-2 0 0,1 0 6,0 1 0,0-1 1,0 0-1,0 0 0,0 0 1,0 0-1,0 0 0,0 0 1,0 0-1,0 0 0,0 0 1,0 0-1,0 0 0,0-1 1,-1 0-1,-20-11-1458</inkml:trace>
</inkml:ink>
</file>

<file path=ppt/ink/ink6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3-02T07:44:57.916"/>
    </inkml:context>
    <inkml:brush xml:id="br0">
      <inkml:brushProperty name="width" value="0.05" units="cm"/>
      <inkml:brushProperty name="height" value="0.05" units="cm"/>
      <inkml:brushProperty name="color" value="#FF0066"/>
    </inkml:brush>
  </inkml:definitions>
  <inkml:trace contextRef="#ctx0" brushRef="#br0">716 29 8960,'-17'-28'4976,"4"39"-4838,6-1-124,1 0 1,0 1-1,0 0 0,-5 15 0,-9 18 75,-160 269 511,43-79-112,-63 139 195,195-363-779,-28 46-388,30-50-190,-1-1 0,0 1 1,-1-1-1,0 0 0,1 0 1,-11 7-1,14-11 589,0-1-1,0 1 1,0-1 0,1 1-1,-1-1 1,0 0 0,0 1-1,0-1 1,0 0 0,0 0-1,1 0 1,-1 0 0,0 1-1,0-1 1,0 0 0,0-1-1,-1 1 1,-16-12-736</inkml:trace>
</inkml:ink>
</file>

<file path=ppt/ink/ink6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3-02T07:44:58.277"/>
    </inkml:context>
    <inkml:brush xml:id="br0">
      <inkml:brushProperty name="width" value="0.05" units="cm"/>
      <inkml:brushProperty name="height" value="0.05" units="cm"/>
      <inkml:brushProperty name="color" value="#FF0066"/>
    </inkml:brush>
  </inkml:definitions>
  <inkml:trace contextRef="#ctx0" brushRef="#br0">3 21 12032,'-1'-1'218,"1"0"1,0 1 0,0-1 0,-1 0-1,1 1 1,0-1 0,0 0 0,0 1-1,-1-1 1,1 0 0,0 1 0,0-1-1,0 0 1,0 1 0,0-1-1,1 0 1,-1 0 0,0 1 0,0-1-1,0 0 1,0 1 0,1-1 0,-1 1-1,1-2 1,0 2-156,-1-1-1,1 1 0,-1 0 1,1-1-1,0 1 0,0 0 1,-1 0-1,1 0 0,0-1 1,0 1-1,-1 0 1,1 0-1,0 0 0,-1 0 1,1 0-1,0 1 0,0-1 1,1 0-1,4 2-135,0 0 0,0 0 0,0 0 0,6 5-1,-1 0 94,0 0 0,-1 1-1,0 0 1,0 1 0,-1 0-1,0 1 1,-1 0 0,0 0-1,0 0 1,-1 1 0,6 14-1,8 18 4,24 73-1,-43-110-15,96 298-70,-4-10-290,-89-281 139,-1 0-1,0 1 0,-2-1 0,2 16 0,-5 5-2774,1-33 2852,0-1 1,-1 1-1,1 0 1,0-1 0,0 1-1,0 0 1,-1-1 0,1 1-1,0 0 1,-1-1-1,1 1 1,0-1 0,-1 1-1,1-1 1,-1 1 0,1-1-1,-1 1 1,1-1-1,-1 1 1,1-1 0,-1 0-1,0 1 1,1-1 0,-1 0-1,0 1 1,1-1-1,-1 0 1,0 0 0,1 0-1,-1 1 1,0-1 0,1 0-1,-1 0 1,-1 0-1,-14-7-833</inkml:trace>
</inkml:ink>
</file>

<file path=ppt/ink/ink6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3-02T07:44:58.663"/>
    </inkml:context>
    <inkml:brush xml:id="br0">
      <inkml:brushProperty name="width" value="0.05" units="cm"/>
      <inkml:brushProperty name="height" value="0.05" units="cm"/>
      <inkml:brushProperty name="color" value="#FF0066"/>
    </inkml:brush>
  </inkml:definitions>
  <inkml:trace contextRef="#ctx0" brushRef="#br0">2 1 12288,'-1'7'5171,"3"-1"-3985,4 2-1410,3 7 114,0 1 0,-1 0 0,-1 0 0,0 1 0,4 19 1,15 90 410,-18-64-278,-4 1 0,-5 100-1,-26 129 141,15-187-543,5-39-110,-6 56-594,0-44-4254,7-62 3632,-5-9 858</inkml:trace>
</inkml:ink>
</file>

<file path=ppt/ink/ink6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3-02T07:44:58.998"/>
    </inkml:context>
    <inkml:brush xml:id="br0">
      <inkml:brushProperty name="width" value="0.05" units="cm"/>
      <inkml:brushProperty name="height" value="0.05" units="cm"/>
      <inkml:brushProperty name="color" value="#FF0066"/>
    </inkml:brush>
  </inkml:definitions>
  <inkml:trace contextRef="#ctx0" brushRef="#br0">19 47 13952,'-1'6'917,"-3"20"1766,4-25-2623,0-1 0,0 0 0,0 1 0,-1-1 1,1 1-1,0-1 0,0 0 0,0 1 0,0-1 0,0 1 0,-1-1 0,1 0 0,0 1 1,0-1-1,0 0 0,-1 1 0,1-1 0,0 0 0,-1 0 0,1 1 0,0-1 0,0 0 0,-1 0 1,1 1-1,-1-1 0,1 0 0,0 0 0,-1 0 0,1 0 0,0 0 0,-1 1 0,1-1 1,-1 0-1,1 0 0,0 0 0,-1 0 0,1 0 0,-1 0 0,1 0 0,0 0 0,-1-1 0,1 1 1,-1 0-1,10-6 654,5 4-783,0 1 0,0 1 0,19 1 0,12 0 47,386-25 88,-78 4-599,-119 15-2622,-220 5 2059,20 0-1242,-33 0 2184,1 0-1,-1-1 0,0 1 1,1 0-1,-1 0 0,1-1 1,-1 1-1,0-1 0,1 0 0,-1 1 1,0-1-1,1 0 0,-1 0 1,0 0-1,0 0 0,0 0 1,1-1-1,-1 1 47,0-1-1,-1 1 1,1 0-1,-1-1 1,0 1-1,1-1 1,-1 1-1,0-1 1,0 1 0,0-1-1,0-1 1</inkml:trace>
</inkml:ink>
</file>

<file path=ppt/ink/ink6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3-02T07:45:05.803"/>
    </inkml:context>
    <inkml:brush xml:id="br0">
      <inkml:brushProperty name="width" value="0.05" units="cm"/>
      <inkml:brushProperty name="height" value="0.05" units="cm"/>
      <inkml:brushProperty name="color" value="#FF0066"/>
    </inkml:brush>
  </inkml:definitions>
  <inkml:trace contextRef="#ctx0" brushRef="#br0">637 114 12032,'-6'-8'1196,"-13"-26"2581,18 32-3748,0 1 0,1-1 0,-1 0 0,1 0 0,0 0-1,0 1 1,0-1 0,-1 0 0,1 0 0,1 0 0,-1 0 0,0 1 0,0-1 0,1 0 0,-1 0 0,1 0 0,0 1 0,-1-1 0,2-2-1,4-5-250,8-13-479,-14 19 470,-9 14 250,-110 163 440,17-22-369,92-140-86,-207 258 237,99-115-144,59-73-727,61-102-8120,2 4 7623,2-18-73</inkml:trace>
</inkml:ink>
</file>

<file path=ppt/ink/ink6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3-02T07:45:06.163"/>
    </inkml:context>
    <inkml:brush xml:id="br0">
      <inkml:brushProperty name="width" value="0.05" units="cm"/>
      <inkml:brushProperty name="height" value="0.05" units="cm"/>
      <inkml:brushProperty name="color" value="#FF0066"/>
    </inkml:brush>
  </inkml:definitions>
  <inkml:trace contextRef="#ctx0" brushRef="#br0">73 36 11776,'-71'-33'6127,"69"32"-5727,4 0-393,-1 1-1,1 0 0,0 0 1,-1 0-1,1 0 0,-1 0 1,1 0-1,0 0 0,-1 0 1,1 1-1,-1-1 0,1 0 1,0 1-1,-1 0 0,1-1 1,-1 1-1,0 0 0,1 0 1,-1-1-1,0 1 0,2 2 1,25 21-56,0 8-88,-2 2-1,-1 1 1,-2 1-1,19 39 1,-17-31 125,47 101-15,-54-105 54,39 104 630,8 20-1820,-63-160 812,14 34-3157,-15-36 2656,0 0-1,-1 0 1,0 0-1,1 0 1,-1 0-1,0 0 1,0 0-1,0 0 1,-1 4-1,-2-1-2096</inkml:trace>
</inkml:ink>
</file>

<file path=ppt/ink/ink6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3-02T07:45:06.490"/>
    </inkml:context>
    <inkml:brush xml:id="br0">
      <inkml:brushProperty name="width" value="0.05" units="cm"/>
      <inkml:brushProperty name="height" value="0.05" units="cm"/>
      <inkml:brushProperty name="color" value="#FF0066"/>
    </inkml:brush>
  </inkml:definitions>
  <inkml:trace contextRef="#ctx0" brushRef="#br0">268 16 12032,'-11'15'4479,"-12"-36"-3487,6 12-128</inkml:trace>
  <inkml:trace contextRef="#ctx0" brushRef="#br0" timeOffset="1">211 31 18335,'4'251'-378,"-3"138"-161,-6-315 399,-3 0-1,-3-1 1,-4-1-1,-2 0 1,-41 104-1,58-176 131,-4 11-1144,-1 0 1,-11 20-1,15-29 947,-1 0 0,1 1 0,-1-1 0,0 0 0,0 0-1,0 0 1,0 0 0,0 0 0,0-1 0,-1 1 0,1-1 0,0 1-1,-1-1 1,1 0 0,-1 0 0,0 0 0,-4 1 0,-26-4-657</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3-02T07:37:30.285"/>
    </inkml:context>
    <inkml:brush xml:id="br0">
      <inkml:brushProperty name="width" value="0.05" units="cm"/>
      <inkml:brushProperty name="height" value="0.05" units="cm"/>
      <inkml:brushProperty name="color" value="#CCCCFF"/>
    </inkml:brush>
  </inkml:definitions>
  <inkml:trace contextRef="#ctx0" brushRef="#br0">155 63 8064,'0'-55'7568,"0"55"-7504,0-1 1,0 1-1,0-1 1,0 1 0,0 0-1,-1-1 1,1 1-1,0 0 1,0-1 0,-1 1-1,1 0 1,0-1 0,-1 1-1,1 0 1,0 0-1,-1-1 1,1 1 0,0 0-1,-1 0 1,1 0 0,0-1-1,-1 1 1,1 0-1,-1 0 1,1 0 0,0 0-1,-1 0 1,1 0 0,-1 0-1,1 0 1,0 0-1,-1 0 1,1 0 0,-1 0-1,1 0 1,0 0 0,-1 0-1,1 1 1,-1-1-1,1 0 1,0 0 0,-1 0-1,1 1 1,0-1-1,-1 0 1,-18 9 429,12-3-383,0 0 0,1 0 0,0 1 0,0-1 0,0 1 0,1 0 0,0 1 1,0 0-1,1-1 0,-7 16 0,2 2 93,0 1 0,-7 34 1,8-11-91,2 0 1,2 0-1,4 55 1,0-83-125,-1-15 9,2-1 1,-1 1-1,1-1 0,0 1 1,0-1-1,0 0 1,1 1-1,0-1 0,3 6 1,-5-9 0,1-1 0,0 1 0,1-1 0,-1 1 0,0-1 0,0 1 0,0-1 0,1 0 0,-1 0 0,1 1 0,-1-1 0,1 0 0,-1-1 0,1 1 0,0 0 0,0 0 0,-1-1 0,1 1 0,0-1 0,0 1 0,-1-1 0,1 0 0,0 0 0,0 0 0,0 0 0,0 0 0,0 0 0,-1 0 0,1 0 0,3-2 0,4-1 0,0 0 0,0-1 0,0 0 0,0-1 0,0 0 0,-1-1 0,0 1 0,0-2 0,-1 1 0,1-1 0,6-8 0,12-16 0,30-45 0,-53 72 0,100-138 32,-100 138-56,0 0 27,0 0 0,0 1 0,0-1 0,1 0 0,6-4 0,-9 7-5,-1 0 0,1 1-1,0 0 1,0-1 0,0 1 0,0-1 0,0 1 0,0 0 0,-1 0 0,1 0-1,0-1 1,0 1 0,0 0 0,0 0 0,0 0 0,0 1 0,0-1-1,0 0 1,0 0 0,0 0 0,0 1 0,0-1 0,-1 0 0,1 1 0,0-1-1,0 1 1,0-1 0,-1 1 0,1-1 0,0 1 0,0-1 0,-1 1 0,1 0-1,0 0 1,-1-1 0,1 2 0,6 9-9,0-1 0,-1 1 1,-1 0-1,0 1 0,0-1 0,4 19 0,11 26 12,-14-44-1,0 0 0,1 0 0,0 0 0,1-1 0,1 0 0,9 10-1,-16-19 2,0 0-1,0 0 0,0-1 0,0 1 0,0-1 0,1 1 0,-1-1 0,0 0 0,1 0 0,-1 0 1,1 0-1,0 0 0,-1-1 0,1 1 0,4 0 0,-4-2 0,-1 1 1,1-1-1,-1 1 1,1-1-1,-1 0 1,0 0-1,1 0 1,-1 0-1,0-1 1,0 1-1,0-1 1,0 1-1,0-1 1,0 0-1,0 0 1,-1 1-1,1-1 1,-1 0-1,1-1 1,1-2-1,5-7 21,-1-1 1,0 0-1,0-1 0,-1 0 1,-1 0-1,-1 0 0,0-1 1,3-19-1,-6 24-19,0 0-1,0-1 1,-2 1-1,1 0 1,-1 0-1,0-1 1,-1 1-1,0 0 1,-1 0-1,0 1 1,-1-1-1,1 0 1,-7-8-1,7 12-130,-1-2-422,-1 0-1,0 0 0,-11-12 0</inkml:trace>
</inkml:ink>
</file>

<file path=ppt/ink/ink7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3-02T07:45:06.844"/>
    </inkml:context>
    <inkml:brush xml:id="br0">
      <inkml:brushProperty name="width" value="0.05" units="cm"/>
      <inkml:brushProperty name="height" value="0.05" units="cm"/>
      <inkml:brushProperty name="color" value="#FF0066"/>
    </inkml:brush>
  </inkml:definitions>
  <inkml:trace contextRef="#ctx0" brushRef="#br0">41 200 14080,'-33'-23'4591,"25"14"-2607,11 2-1212,18 0-770,-18 6 24,664-130-1716,-505 112 832,-133 17-173,0 2 0,1 1 0,40 6 1,-31 5-341,-28-5 630</inkml:trace>
</inkml:ink>
</file>

<file path=ppt/ink/ink7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3-02T07:45:35.606"/>
    </inkml:context>
    <inkml:brush xml:id="br0">
      <inkml:brushProperty name="width" value="0.05" units="cm"/>
      <inkml:brushProperty name="height" value="0.05" units="cm"/>
      <inkml:brushProperty name="color" value="#CCCCFF"/>
    </inkml:brush>
  </inkml:definitions>
  <inkml:trace contextRef="#ctx0" brushRef="#br0">113 1 6784,'-6'1'417,"-53"3"3230,55-3-3294,1 0 0,0-1 0,-1 1 0,1 0 0,0 1 0,-1-1 0,1 0 0,0 1 0,0 0 0,-3 2 0,5-3-250,1-1 0,-1 0 0,0 1 0,1 0-1,-1-1 1,1 1 0,-1-1 0,1 1 0,-1 0 0,1-1-1,-1 1 1,1 0 0,0-1 0,-1 1 0,1 0 0,0 0 0,0-1-1,0 1 1,-1 0 0,1 1 0,1-1-29,-1 0 0,0 0 0,1 0 0,-1 0 1,1 0-1,0 0 0,-1-1 0,1 1 0,-1 0 0,1 0 1,0-1-1,0 1 0,0 0 0,-1-1 0,1 1 0,0 0 0,0-1 1,0 0-1,0 1 0,0-1 0,1 1 0,33 13 302,0-2-1,51 11 1,76 8 300,-90-24-454,1-2 1,80-6 0,-48-1-118,-62 2-39,-5-1 0,62 7-1,-96-5-269,-1-1 0,1 1 0,0-1 0,0 0 1,-1 0-1,8-2 0,-10 2 55,0 0 0,0-1 1,0 1-1,0-1 1,0 1-1,0-1 1,0 1-1,0-1 0,0 0 1,0 0-1,0 1 1,-1-1-1,1 0 1,0 0-1,0 0 1,-1 0-1,1 0 0,-1 0 1,1 0-1,-1 0 1,1 0-1,-1 0 1,1 0-1,-1-1 0,0-1 1,5-25-593</inkml:trace>
</inkml:ink>
</file>

<file path=ppt/ink/ink7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3-02T07:45:36.414"/>
    </inkml:context>
    <inkml:brush xml:id="br0">
      <inkml:brushProperty name="width" value="0.05" units="cm"/>
      <inkml:brushProperty name="height" value="0.05" units="cm"/>
      <inkml:brushProperty name="color" value="#CCCCFF"/>
    </inkml:brush>
  </inkml:definitions>
  <inkml:trace contextRef="#ctx0" brushRef="#br0">428 312 10624,'-9'-5'1223,"4"3"-624,-1-1-1,1 0 1,0 0-1,0 0 1,0-1-1,-7-7 1,8 6-545,0 1 0,-1-1 1,0 1-1,0 0 0,0 1 0,0-1 1,-1 1-1,0 0 0,1 0 1,-1 1-1,0 0 0,0 0 0,0 0 1,0 0-1,-1 1 0,1 0 0,0 1 1,-1-1-1,-11 2 0,11 0-4,-1 0 0,0 0-1,1 1 1,0 0 0,-1 0 0,1 1-1,0 0 1,0 0 0,0 1-1,1 0 1,-1 0 0,1 1 0,0-1-1,0 1 1,1 1 0,-6 5-1,0 4 23,0 1-1,1-1 0,0 2 0,2 0 1,0 0-1,-10 30 0,5-2 232,-11 68-1,16-56-145,1 1-1,3-1 1,6 83-1,0-111-76,1 0-1,1 0 0,2 0 0,1-1 0,1 0 0,2-1 1,0 0-1,25 44 0,-29-62-30,0 1 0,1-1 0,0 0 0,1-1 0,0 0 0,0 0 0,0-1 0,1 0 0,0 0 0,21 10 0,-18-11-19,1 0-1,1-2 1,-1 1 0,1-2 0,0 0 0,0 0 0,28 0 0,-16-3 20,1-2-1,0-1 0,-1-1 0,0-1 0,0-1 1,0-1-1,-1-2 0,46-21 0,-54 20 14,1 0-1,-1-2 0,-1 0 0,0 0 0,-1-2 0,0 0 1,-1 0-1,0-1 0,-2-1 0,1-1 0,-2 1 0,-1-2 0,0 0 1,-1 0-1,14-38 0,-10 13 29,-2-1 0,-2 0 0,-1 0 0,-2-1 0,-3 1 0,-2-56 0,-2 66-76,-1-1 0,-2 0 0,-2 1 0,-1 0 0,-1 0 0,-2 1 0,-2 0 0,-1 0 0,-20-36 0,22 50-27,0 0 0,-1 1 0,-1 1 0,-1 0 0,-1 1 0,0 1 0,-1 0 0,0 1 0,-1 1 0,-1 0 0,0 1 0,0 1 0,-2 1 0,1 1 0,-40-14 0,45 20-52,1-1 1,-1 1 0,1 1 0,-1 1 0,0 0-1,0 1 1,0 0 0,0 1 0,-22 4 0,28-3-106,1 0 1,0 0-1,-1 1 0,1 0 1,0 0-1,1 1 1,-1 0-1,1 0 1,-1 0-1,1 1 1,0 0-1,1 0 0,-1 1 1,1-1-1,0 1 1,0 0-1,1 1 1,-7 12-1,7-9-383,0 1 0,0 0-1,1 0 1,0 0 0,1 0-1,0 0 1,1 1 0,1-1 0,0 19-1,3-2-918,0-2 0,14 53 0,10 7 501</inkml:trace>
</inkml:ink>
</file>

<file path=ppt/ink/ink7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3-02T07:45:37.399"/>
    </inkml:context>
    <inkml:brush xml:id="br0">
      <inkml:brushProperty name="width" value="0.05" units="cm"/>
      <inkml:brushProperty name="height" value="0.05" units="cm"/>
      <inkml:brushProperty name="color" value="#CCCCFF"/>
    </inkml:brush>
  </inkml:definitions>
  <inkml:trace contextRef="#ctx0" brushRef="#br0">39 222 8960,'-3'-2'357,"1"0"1,-1 0 0,0-1 0,1 1-1,0 0 1,0-1 0,-1 0 0,1 0-1,1 1 1,-1-1 0,0 0 0,1 0-1,-1-1 1,1 1 0,0 0-1,0 0 1,1-1 0,-2-2 0,1-7 351,-1 1 0,2-1 0,0-12 0,0 16-1,-1 82 499,5 129-170,-1-172-964,1 1-1,1-1 1,2 0 0,16 45 0,-20-66-53,1 0 0,1 0 1,0-1-1,0 0 0,0 0 0,1 0 1,0 0-1,0-1 0,1 0 1,0-1-1,0 1 0,12 7 0,-15-12-7,1 1 0,-1-1 0,1 0 0,-1 0 0,1 0-1,0-1 1,-1 0 0,1 1 0,0-2 0,0 1 0,0-1-1,0 1 1,0-1 0,0 0 0,0-1 0,0 0 0,-1 1-1,1-1 1,0-1 0,0 1 0,-1-1 0,1 0 0,-1 0-1,1 0 1,6-5 0,0-2 3,0 0 1,-1 0-1,0-1 1,-1 0-1,0-1 1,-1 0-1,0 0 0,-1-1 1,0 0-1,7-17 1,3-11 28,22-83 1,-31 83-107,7-65-1,-13 154 62,2 1 0,14 66 0,-14-96-1,1 1 1,10 26-1,-13-42 1,0 0 1,0-1 0,0 1 0,1-1 0,0 1 0,0-1-1,0 0 1,0 0 0,0 0 0,1 0 0,0 0 0,0-1-1,0 0 1,0 0 0,5 3 0,-7-5 3,1-1 0,-1 1 0,1 0 0,-1-1 0,0 0 0,1 0 0,-1 0 0,1 0 0,-1 0 0,1 0 0,-1 0 0,1-1 0,-1 1 1,0-1-1,1 0 0,-1 0 0,0 0 0,0 0 0,0 0 0,1 0 0,-1-1 0,2-1 0,5-4 10,1-1-1,-1-1 1,9-10-1,-12 12 5,35-41-115,25-27-90,-59 69 149,0-1 1,1 1-1,-1 1 0,1-1 0,0 1 1,0 1-1,1 0 0,9-4 0,-16 7 34,1 1-1,-1-1 0,1 1 0,0 0 0,-1-1 1,1 1-1,0 1 0,-1-1 0,1 0 0,0 1 1,-1-1-1,1 1 0,0 0 0,-1-1 1,1 1-1,-1 1 0,0-1 0,1 0 0,-1 0 1,0 1-1,0 0 0,0-1 0,0 1 0,0 0 1,3 4-1,3 4-12,0 0 0,-1 1 0,12 22 1,-17-29 15,17 38 47,27 83-1,-34-87-24,-3-17 120,-4-18 41,-1-12 93,12-108 416,-4 18-444,-2 28-12,-3 19-79,18-67 0,-21 105-200,0 1 1,1-1-1,1 1 1,0 0-1,1 0 1,0 0 0,1 1-1,0 0 1,16-16-1,-16 21-390,1 0 1,0 0-1,0 1 0,0 1 0,1-1 1,0 2-1,0-1 0,0 1 0,1 1 1,-1 0-1,17-2 0,34-6-313</inkml:trace>
</inkml:ink>
</file>

<file path=ppt/ink/ink7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3-02T07:45:39.309"/>
    </inkml:context>
    <inkml:brush xml:id="br0">
      <inkml:brushProperty name="width" value="0.05" units="cm"/>
      <inkml:brushProperty name="height" value="0.05" units="cm"/>
      <inkml:brushProperty name="color" value="#CCCCFF"/>
    </inkml:brush>
  </inkml:definitions>
  <inkml:trace contextRef="#ctx0" brushRef="#br0">487 410 9088,'-3'-2'644,"1"-1"0,-1 1 0,1 0 0,0-1 0,0 0 1,0 1-1,0-1 0,1 0 0,-3-5 0,-13-32 434,15 34-897,-1 0 0,1 0 0,-1 1 0,0-1 0,0 1 0,-1-1 0,1 1 0,-8-7 0,9 10-154,1 1-1,-1-1 1,0 1 0,-1 0-1,1 0 1,0 0-1,0 0 1,0 0 0,-1 0-1,1 1 1,-1-1-1,1 1 1,0 0-1,-1-1 1,1 1 0,-1 0-1,1 0 1,0 1-1,-1-1 1,1 0 0,-1 1-1,1 0 1,0-1-1,0 1 1,-1 0 0,-1 2-1,-7 2 9,1 0-1,0 1 1,0 1-1,0 0 1,-14 14 0,-42 48 108,48-49-83,-6 7 16,2 0-1,1 1 1,2 2 0,0 0 0,2 0-1,-19 48 1,30-62-17,0 1 0,1 0 0,1 0 0,0 0-1,1 1 1,1-1 0,1 1 0,0 0 0,1-1 0,1 1 0,1-1-1,0 1 1,2-1 0,8 29 0,-9-38-34,1 0 0,0 0 0,1 0 1,-1-1-1,1 1 0,1-1 0,-1 0 0,1 0 0,1-1 0,-1 0 1,1 0-1,0-1 0,1 1 0,-1-2 0,1 1 0,0-1 0,0 0 1,0 0-1,0-1 0,1-1 0,0 1 0,-1-1 0,1-1 0,0 1 1,0-2-1,0 1 0,14-2 0,-1-2 4,-1-1 0,1-1 0,-1-1 0,-1 0 0,1-2 0,25-13 0,-19 6-9,-1 0 0,0-2 0,45-39 0,-50 36 10,-1-1 1,-1-1 0,-1-1 0,-1 0-1,-1-2 1,-1 0 0,-1 0-1,-1-1 1,13-41 0,-11 20-46,-2 0 1,-3 0-1,-2-1 1,5-90-1,-14 76-43,-2 1-1,-3 0 0,-16-72 1,19 126-12,2 18 20,0 21-17,27 216 222,60 252-1,-82-482-84,0 0-1,1 0 0,1 0 1,1-1-1,0 1 0,12 18 1,-19-35-64,1 0-1,0 0 1,-1 0 0,1 0 0,-1 0 0,1 0 0,0 0 0,0 0 0,0-1 0,-1 1 0,1 0-1,0 0 1,0-1 0,0 1 0,0 0 0,0-1 0,0 1 0,0-1 0,0 0 0,1 1 0,-1-1-1,0 0 1,0 1 0,2-1 0,-2-1-1,1 1 0,-1-1 0,1 1 0,-1-1 0,0 0-1,0 1 1,1-1 0,-1 0 0,0 0 0,0 0 0,0 0 0,0 0 0,0 0 0,0 0-1,0-1 1,1-1 0,4-7 9,-1 0 1,0-1-1,5-18 0,-9 28-13,40-137 21,28-74-183,-69 210 157,1 1 0,-1 0 0,1 0 0,-1-1 0,1 1 0,0 0 1,-1 0-1,1 0 0,0 0 0,0 0 0,0 0 0,0 0 0,0 0 0,0 0 0,1 0 0,-1 0 3,-1 1-1,1 0 0,-1 0 0,1 0 1,-1 0-1,1 0 0,-1 0 1,1 0-1,-1 0 0,1 0 1,-1 0-1,1 0 0,-1 0 0,1 1 1,-1-1-1,1 0 0,-1 0 1,1 0-1,-1 1 0,1-1 1,-1 0-1,0 1 0,1-1 1,-1 0-1,1 1 0,-1-1 0,3 3 1,-1 1 0,0-1-1,0 0 1,0 1-1,0-1 1,-1 1 0,0-1-1,1 1 1,0 4-1,4 26 12,4 64 1,2 19 57,-9-104-50,-1 0 1,2-1-1,0 1 1,1-1 0,0 0-1,12 20 1,-16-29-20,1-1 1,-1 0-1,1 1 1,0-1-1,0 0 1,0 0-1,0 0 1,0 0-1,0 0 1,1-1-1,-1 1 1,1-1-1,-1 0 1,1 1-1,-1-1 1,1 0-1,0 0 1,4 0-1,-3-1-1,0 1-1,0-1 0,0-1 1,0 1-1,0-1 0,0 1 1,0-1-1,0 0 1,0-1-1,0 1 0,6-4 1,-1 0-3,0 0 0,0-1 0,-1-1 0,0 1 0,0-1 0,0 0 0,-1-1 0,0 0 0,7-11 0,3-10 12,-1-1-1,-1 0 1,-1-2-1,16-58 0,-20 57-22,20-44 0,-24 70 16,-1 13 0,0 21 0,-4-17 0,9 51 19,-7-35 2,2 1-1,1 0 1,14 42 0,-8-40-10,26 45 0,-32-64-3,0-1 0,0 0 1,2 0-1,-1-1 0,1 0 0,0 0 0,0-1 0,11 8 1,-15-13 4,-1-1 0,0 1 0,1 0 0,-1-1 0,1 0 1,-1 0-1,1 0 0,-1 0 0,1-1 0,0 1 0,-1-1 0,1 0 1,0 0-1,-1-1 0,1 1 0,0 0 0,-1-1 0,1 0 0,0 0 1,-1 0-1,1-1 0,-1 1 0,0-1 0,0 0 0,1 0 0,2-2 1,-1 0 0,-1 1 1,0 0 0,0-1-1,0 0 1,0 0 0,-1 0-1,1-1 1,-1 1-1,0-1 1,-1 1 0,1-1-1,-1 0 1,0 0 0,0 0-1,0-1 1,-1 1 0,2-6-1,-3 1 0,0 0 0,-1 0-1,0 0 1,0 1 0,-1-1-1,0 0 1,-1 1 0,0 0-1,0-1 1,-1 1 0,0 1-1,-1-1 1,0 0 0,0 1-1,-1 0 1,0 1 0,0-1-1,-1 1 1,-9-8 0,-1 0-49,0 2 0,-1 0 0,0 1 0,-1 1 0,0 0 1,-1 2-1,-34-13 0,34 19 139,12 2-503,11 1-1653,70 23-6011,-34-18 7007</inkml:trace>
</inkml:ink>
</file>

<file path=ppt/ink/ink7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3-02T07:45:39.647"/>
    </inkml:context>
    <inkml:brush xml:id="br0">
      <inkml:brushProperty name="width" value="0.05" units="cm"/>
      <inkml:brushProperty name="height" value="0.05" units="cm"/>
      <inkml:brushProperty name="color" value="#CCCCFF"/>
    </inkml:brush>
  </inkml:definitions>
  <inkml:trace contextRef="#ctx0" brushRef="#br0">0 19 7552,'1'-1'432,"0"-1"1,-1 1 0,1 0-1,0 0 1,0 0-1,-1-1 1,1 1-1,0 0 1,0 0 0,0 0-1,0 0 1,1 1-1,-1-1 1,0 0-1,0 0 1,0 1 0,2-2-1,-2 3-345,0-1 0,0 0-1,0 1 1,-1-1 0,1 1 0,0-1 0,0 1-1,0-1 1,-1 1 0,1-1 0,0 1-1,-1 0 1,1-1 0,0 1 0,-1 0-1,1 0 1,-1-1 0,1 1 0,-1 0 0,0 0-1,1 0 1,-1 0 0,0-1 0,0 1-1,1 2 1,8 27 740,-1 0 0,-2 0 0,-1 1 0,2 33 0,-3-22-605,-3 34-243,-1-70-1291,0-24-5988,-1 3 5934,-4-18-666</inkml:trace>
</inkml:ink>
</file>

<file path=ppt/ink/ink7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3-02T07:45:39.993"/>
    </inkml:context>
    <inkml:brush xml:id="br0">
      <inkml:brushProperty name="width" value="0.05" units="cm"/>
      <inkml:brushProperty name="height" value="0.05" units="cm"/>
      <inkml:brushProperty name="color" value="#CCCCFF"/>
    </inkml:brush>
  </inkml:definitions>
  <inkml:trace contextRef="#ctx0" brushRef="#br0">44 16 14080,'-38'-15'5279,"32"15"-3327,12 0-3232,0 0 384,3 0 448,8 0-1951,1 9-833,5 7 1664,-1 9 768</inkml:trace>
</inkml:ink>
</file>

<file path=ppt/ink/ink7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3-02T07:45:40.633"/>
    </inkml:context>
    <inkml:brush xml:id="br0">
      <inkml:brushProperty name="width" value="0.05" units="cm"/>
      <inkml:brushProperty name="height" value="0.05" units="cm"/>
      <inkml:brushProperty name="color" value="#CCCCFF"/>
    </inkml:brush>
  </inkml:definitions>
  <inkml:trace contextRef="#ctx0" brushRef="#br0">164 111 8448,'2'-4'719,"0"0"1,0 0 0,-1-1-1,0 1 1,0-1-1,0 1 1,0-1 0,-1 1-1,0-1 1,0 0-1,0 1 1,-2-10 0,2 12-641,0 0 0,-1 0 0,1 0 0,0 0 0,-1 0 0,0 1-1,1-1 1,-1 0 0,0 0 0,0 0 0,0 1 0,0-1 0,0 0 0,0 1 0,-1-1 0,1 1 0,-1-1 0,1 1 0,-1 0 0,1 0 0,-1 0 0,0-1 0,1 2 0,-1-1 0,0 0 0,0 0 0,0 0 0,0 1 0,0-1 0,1 1 0,-5-1 0,4 2-34,0-1 0,-1 0 0,1 1 0,0 0 0,-1 0 0,1-1 1,0 1-1,0 0 0,0 1 0,0-1 0,0 0 0,0 1 0,0-1 0,0 1 0,1-1 0,-1 1 0,0 0 0,1 0 0,-1 0 0,0 2 0,-5 6 108,1 1 0,-7 18 0,9-20-75,-8 24 97,1 0 0,1 0-1,2 1 1,-3 35 0,8-47-120,1-1 0,1 1-1,2 0 1,0 0 0,1-1-1,1 1 1,11 41 0,-11-53-45,1 1-1,0-1 1,0 0 0,1 0 0,1 0-1,-1 0 1,1-1 0,1 0 0,0-1 0,0 1-1,1-1 1,0 0 0,0-1 0,1 0-1,0-1 1,0 1 0,14 6 0,-13-9 9,1-1 1,0 0 0,-1 0 0,1-1 0,0 0-1,0-1 1,0 0 0,0-1 0,0-1-1,0 1 1,0-2 0,0 1 0,-1-1-1,1-1 1,0 0 0,-1-1 0,13-6 0,8-5-17,-1-1 1,0-1-1,-2-2 0,35-28 1,-33 22 86,0-1 1,-1-2-1,33-41 0,-50 53-76,0 0 1,-2-1-1,1-1 1,-2 1-1,-1-2 0,0 1 1,-1-1-1,7-31 1,-12 40 0,-1 0 0,0 0 0,-1-1 0,0 1 0,0 0 0,-1 0 0,-1 0 0,1-1 0,-6-13 0,6 20-13,0-1 0,-1 1 0,0-1-1,0 1 1,0 0 0,-1-1 0,1 1 0,-1 0-1,0 1 1,0-1 0,0 0 0,-1 1 0,1 0-1,-1 0 1,0 0 0,1 0 0,-2 1 0,1-1-1,0 1 1,0 0 0,-1 0 0,-5-1 0,6 2-13,-1 1 1,1 0-1,-1 0 1,1 0-1,-1 1 1,1 0-1,-1-1 1,1 2-1,0-1 1,0 0 0,-1 1-1,1 0 1,0 0-1,0 0 1,1 0-1,-1 1 1,-5 4-1,0 0-4,0 1 1,1 0-1,0 0 0,1 1 0,-13 17 0,12-11 41,0 0 0,1 1 0,1 0-1,0 0 1,1 0 0,1 1 0,1-1 0,-3 29-1,4-24 50,2 0-1,0 1 0,1-1 0,2 0 1,0 0-1,9 32 0,-7-39 6,0 0-1,1-1 1,1 0-1,0 1 1,1-2-1,0 1 1,1-1-1,0-1 1,1 0-1,1 0 1,-1-1-1,2 0 1,-1-1-1,1 0 1,1-1-1,-1 0 1,27 11-1,-19-11-313,1 0 0,-1-2 0,1 0 0,1-1 1,-1-1-1,1-1 0,0-1 0,0-1 0,-1-1 0,1-1 0,36-6 0,-5-4-2123,65-24 0,-22 2 1375</inkml:trace>
</inkml:ink>
</file>

<file path=ppt/ink/ink7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3-02T07:45:41.361"/>
    </inkml:context>
    <inkml:brush xml:id="br0">
      <inkml:brushProperty name="width" value="0.05" units="cm"/>
      <inkml:brushProperty name="height" value="0.05" units="cm"/>
      <inkml:brushProperty name="color" value="#CCCCFF"/>
    </inkml:brush>
  </inkml:definitions>
  <inkml:trace contextRef="#ctx0" brushRef="#br0">58 488 9984,'-3'-2'330,"-1"0"0,1 0 1,0-1-1,0 1 0,0-1 1,0 1-1,0-1 0,0 0 1,1 0-1,-1-1 0,1 1 1,0 0-1,-3-6 0,2 2-85,1 0 0,-1 0-1,1 0 1,1-1 0,-1 1-1,0-14 1,2 5 42,0 0 0,1 0 0,1 0 0,0 1 0,1-1 0,6-18 0,-4 19 20,1 1-1,1 0 1,0 0-1,1 1 1,0-1-1,1 2 1,1 0 0,15-17-1,-9 14-52,0 1 0,0 0 0,1 2 0,1 0 0,30-16 0,-42 25-228,1 0 0,-1 1 1,0-1-1,1 1 0,0 1 0,-1-1 1,1 1-1,0 0 0,0 1 1,0-1-1,-1 2 0,1-1 1,0 1-1,10 2 0,-13-2-9,1 0 1,-1 1-1,1 0 0,-1 0 0,0 1 0,0-1 1,0 1-1,0 0 0,0 0 0,0 0 1,-1 1-1,0-1 0,1 1 0,-1-1 0,-1 1 1,1 0-1,0 1 0,-1-1 0,0 0 1,0 1-1,2 6 0,1 10 52,0 0 0,-1 0-1,-1 0 1,-1 1 0,-1-1 0,-3 42 0,-28 127 169,-59 182 371,33-149-3773,50-199 659,2-1 0,0 1 0,0 42-1,4-35 1280</inkml:trace>
</inkml:ink>
</file>

<file path=ppt/ink/ink7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3-02T07:45:41.714"/>
    </inkml:context>
    <inkml:brush xml:id="br0">
      <inkml:brushProperty name="width" value="0.05" units="cm"/>
      <inkml:brushProperty name="height" value="0.05" units="cm"/>
      <inkml:brushProperty name="color" value="#CCCCFF"/>
    </inkml:brush>
  </inkml:definitions>
  <inkml:trace contextRef="#ctx0" brushRef="#br0">35 0 17151,'-35'15'6400,"41"-15"-4960,-6 10-1600,0-4-1056,0 3-5472,0 3-2143,0 3 4511,0-5 2272</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3-02T07:37:31.436"/>
    </inkml:context>
    <inkml:brush xml:id="br0">
      <inkml:brushProperty name="width" value="0.05" units="cm"/>
      <inkml:brushProperty name="height" value="0.05" units="cm"/>
      <inkml:brushProperty name="color" value="#CCCCFF"/>
    </inkml:brush>
  </inkml:definitions>
  <inkml:trace contextRef="#ctx0" brushRef="#br0">80 208 9472,'-2'-1'411,"1"0"1,0 0-1,0 0 0,0 0 1,0-1-1,0 1 1,0 0-1,0-1 1,0 1-1,0-1 0,0-2 1,-9-12 821,6 13-1001,1-1-1,-1 2 0,0-1 1,0 0-1,0 1 0,-6-3 1,10 4-203,-1 1 1,0 0 0,1-1-1,-1 1 1,1 0-1,-1 0 1,0 0 0,1-1-1,-1 1 1,0 0 0,1 0-1,-1 0 1,0 0-1,1 0 1,-1 0 0,1 0-1,-1 0 1,0 0-1,1 1 1,-1-1 0,0 0-1,1 0 1,-1 0-1,1 1 1,-1-1 0,0 0-1,1 1 1,-1-1-1,1 1 1,-1-1 0,1 0-1,-1 1 1,1-1-1,0 1 1,-1-1 0,1 1-1,0 0 1,-1-1-1,1 1 1,0-1 0,-1 1-1,1 0 1,0-1-1,0 1 1,0-1 0,0 1-1,0 0 1,0-1-1,0 1 1,0 0 0,0-1-1,0 1 1,0 0 0,0 0-1,1 13-5,1 0-1,0 0 1,1 0-1,0-1 1,1 0-1,1 1 1,0-1-1,1-1 1,0 1-1,1-1 1,0 0-1,1-1 1,0 1-1,1-2 1,0 1 0,13 11-1,-20-21-22,-1 0 0,1 1 0,-1-1 0,1 0 0,-1 0-1,1 1 1,0-1 0,0-1 0,-1 1 0,1 0 0,0 0 0,0-1 0,0 1 0,0-1-1,0 1 1,0-1 0,0 0 0,0 0 0,0 0 0,0 0 0,0 0 0,0 0 0,0-1-1,0 1 1,0-1 0,0 1 0,0-1 0,-1 0 0,1 0 0,0 0 0,0 0 0,-1 0-1,1 0 1,0 0 0,-1 0 0,1-1 0,-1 1 0,0-1 0,1 1 0,-1-1 0,0 1-1,0-1 1,0 0 0,0 0 0,0 0 0,0 1 0,-1-1 0,1 0 0,-1 0 0,1 0-1,-1 0 1,0 0 0,1-4 0,-2-5 17,-1 1 0,0-1-1,-1 0 1,0 0 0,0 1 0,-1 0-1,0 0 1,-1 0 0,-9-14 0,9 15-32,-1 0 1,1-1-1,1 0 1,0 0-1,0-1 1,1 1-1,0-1 1,1 0-1,-2-15 1,5 21 5,-1 1 1,1-1-1,0 0 1,0 1-1,1 0 1,-1-1-1,1 1 1,0 0-1,0 0 1,0 0 0,1 0-1,0 0 1,-1 0-1,1 1 1,1-1-1,-1 1 1,0 0-1,7-4 1,-2 1 2,0 0 0,1 1 0,-1 0 0,1 0 0,1 1 0,-1 0 0,14-3 0,-20 6 5,0 1 0,0-1 0,0 1 0,0 0 0,0 0 0,0 0 0,0 0 0,0 1 0,0-1 0,0 1 0,0 0 0,0 0 0,0 0 0,0 0 0,-1 1 0,1-1 0,0 0 0,-1 1 0,1 0 0,-1 0 0,0 0 0,0 0 0,1 0 0,-1 0 0,-1 1 0,1-1 0,2 4 0,4 8 0,0-1 0,-1 1 0,-1 1 0,5 15 0,-6-18 0,14 38-12,29 86-13,-47-134 33,-1 1-1,1-1 1,-1 0-1,1 1 1,0-1-1,0 0 1,0 1-1,1-1 1,-1 0-1,0 0 1,1 0-1,0 0 1,-1 0-1,4 2 0,-5-4-5,1 0 0,-1 1 0,1-1 0,-1 0 0,1 0 0,-1 0 0,1 0 0,-1 0 0,1 0 0,-1 0 0,1 0 0,-1 0 0,1 0 0,-1 0 0,1 0 0,-1 0 0,1 0 0,-1-1 0,1 1 0,-1 0 0,0 0 0,1 0 0,-1-1 0,1 1 0,0-1 0,12-18-86,-10 11 67,0-1 0,-1 0 1,0 0-1,0 1 0,-1-1 0,0-11 0,0 7-196,0 0 0,6-19 0,-4 20 39,1-1-1,10-20 1,-12 29 151,0 0 0,0 1 0,1-1 0,-1 1 0,1 0 0,0 0 0,0 0 0,0 0 0,0 0 0,0 1 0,1-1 0,5-2 0,-7 4 37,1-1-1,0 1 0,-1 0 0,1 0 0,0 0 1,0 0-1,0 1 0,0-1 0,0 1 0,0-1 0,0 1 1,-1 0-1,1 0 0,0 1 0,0-1 0,0 1 1,0-1-1,0 1 0,0 0 0,0 0 0,-1 0 1,1 0-1,0 1 0,-1-1 0,1 1 0,-1-1 0,0 1 1,1 0-1,-1 0 0,0 0 0,0 0 0,0 1 1,0-1-1,-1 1 0,4 4 0,2 6 72,0 1-1,-1 0 0,-1 0 1,0 0-1,5 25 1,-6-25-159,1 1 1,10 20-1,1 2-708,-16-37 791,8 20-1340,-2-13-708,-6-7 1980,0 0 0,0 0 0,0 0-1,0 0 1,0 0 0,0 0 0,1 0 0,-1 0-1,0 0 1,0 0 0,0 0 0,0 0 0,0 0-1,0 0 1,1 0 0,-1 0 0,0 0 0,0 0-1,0 0 1,0 0 0,0 0 0,0 0 0,0 0-1,1 0 1,-1 0 0,0 0 0,0 0 0,0 0-1,0 0 1,0 0 0,0-1 0,0 1 0,0 0-1,0 0 1,1 0 0,-1 0 0,0 0 0,0 0-1,0 0 1,0 0 0,0-1 0,0 1 0,0 0-1,0 0 1,0 0 0,0 0 0,0-1 0,5-7-725</inkml:trace>
</inkml:ink>
</file>

<file path=ppt/ink/ink8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3-02T07:45:53.716"/>
    </inkml:context>
    <inkml:brush xml:id="br0">
      <inkml:brushProperty name="width" value="0.05" units="cm"/>
      <inkml:brushProperty name="height" value="0.05" units="cm"/>
      <inkml:brushProperty name="color" value="#CCCCFF"/>
    </inkml:brush>
  </inkml:definitions>
  <inkml:trace contextRef="#ctx0" brushRef="#br0">39 475 12288,'-5'-6'1212,"4"4"-919,0 1 0,0-1 1,-1 0-1,1 1 0,-1-1 0,1 0 1,-1 1-1,1 0 0,-1-1 0,0 1 0,0 0 1,1 0-1,-1 0 0,0 0 0,0 0 1,0 0-1,-4 0 0,8 3-370,1 1 0,0 0 0,-1 0-1,0 0 1,0 0 0,0 0 0,0 1 0,2 3 0,-4-6 67,6 14 54,0 1 0,-1 0 0,-1 1 0,0-1-1,-2 0 1,0 1 0,0 21 0,0-15-203,10 219-655,3 25 1296,-8-193-284,28 116 0,-12-88-214,-23-101 24,0 0 0,0 0 0,0 0-1,0 0 1,1 0 0,-1 0 0,0-1 0,0 1-1,1 0 1,-1 0 0,1 0 0,-1 0 0,1-1-1,-1 1 1,1 0 0,-1-1 0,1 1 0,0 0 0,0 0-1,0-1 3,-1-1 0,1 1 0,-1 0 0,1-1 1,-1 1-1,0-1 0,1 1 0,-1-1 0,1 1 0,-1-1 0,0 1 0,0-1 0,1 1 0,-1-1 0,0 1 0,0-1 0,1 1 0,-1-1 0,0 0 0,0 0 0,8-45 202,-8 45-220,15-432-64,-1 6-54,-12 412 126,12-79-30,-12 84 22,1 0 0,0 0 0,1 0 1,-1 0-1,2 1 0,8-15 0,-12 22-3,1 0 0,-1 0-1,1 0 1,-1 1 0,1-1 0,-1 0 0,1 1-1,0 0 1,0-1 0,0 1 0,-1 0 0,6-2-1,-6 3-5,0-1-1,0 1 1,1 0-1,-1 0 1,0 0-1,1 0 1,-1 0-1,0 0 1,1 0 0,-1 0-1,0 0 1,1 1-1,-1-1 1,0 1-1,0-1 1,1 1-1,0 0 1,3 2-17,-1 1 0,0-1 0,0 1 1,-1 0-1,1 0 0,-1 0 0,0 0 0,0 1 1,0 0-1,3 6 0,22 51-21,30 96 0,-8-18 69,78 152 3,-102-242-10,1-1-1,3-2 0,61 74 1,-83-112 81,1 0 0,0 0 0,0-1 0,1 0 1,0-1-1,21 12 0,-27-17-70,-1 0 1,0-1-1,0 1 0,1-1 1,-1 0-1,1 0 0,-1 0 1,1-1-1,-1 1 0,1-1 1,0 0-1,-1 0 0,1 0 1,0 0-1,-1-1 0,1 0 1,-1 1-1,1-1 0,-1 0 1,1-1-1,-1 1 0,0-1 1,0 1-1,1-1 0,-1 0 1,0 0-1,5-5 0,0-2 6,0-1 0,-1 0-1,0 0 1,-1 0 0,0-1-1,0 0 1,-1-1 0,0 1-1,5-23 1,1-11 23,5-59 0,28-629-26,-40 597-85,-3 89-1080,2 1-1,15-77 0,-17 118 865,-1 1-1,1 0 1,0 0 0,1-1-1,-1 1 1,1 0 0,-1 0-1,1 0 1,1 1 0,-1-1-1,0 0 1,1 1 0,0 0-1,0-1 1,5-4 0,20-4-568</inkml:trace>
</inkml:ink>
</file>

<file path=ppt/ink/ink8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3-02T07:45:54.299"/>
    </inkml:context>
    <inkml:brush xml:id="br0">
      <inkml:brushProperty name="width" value="0.05" units="cm"/>
      <inkml:brushProperty name="height" value="0.05" units="cm"/>
      <inkml:brushProperty name="color" value="#CCCCFF"/>
    </inkml:brush>
  </inkml:definitions>
  <inkml:trace contextRef="#ctx0" brushRef="#br0">1 555 13056,'4'4'5250,"11"1"-3931,24 2-1339,-31-6-82,0 1 0,1-2 0,-1 1 0,1-1 0,-1-1 1,0 1-1,1-2 0,-1 1 0,0-1 0,0 0 0,0 0 0,0-1 1,0-1-1,0 1 0,-1-1 0,1 0 0,-1-1 0,-1 0 0,12-9 0,3-5 213,-2-1 0,0-1 0,-2 0 0,0-2 0,20-34 0,-27 39-148,-1 0 0,-1 0-1,0-1 1,-2 0 0,0-1 0,-1 1 0,-1-1-1,2-24 1,-5 36 44,-2 0-1,1-1 0,-1 1 1,0 0-1,-1-1 1,0 1-1,0 0 0,-1 0 1,0 0-1,0 1 1,-1-1-1,-5-8 0,6 12 13,1 0-1,-1 0 0,0 1 1,0-1-1,0 1 0,0 0 0,-1 0 1,1 0-1,-1 0 0,0 0 1,0 1-1,0 0 0,0 0 1,0 0-1,-1 0 0,1 1 1,-1-1-1,1 1 0,-1 0 1,1 0-1,-1 1 0,1 0 0,-8 0 1,7 1 24,0 0 0,0 0 0,0 1 1,0 0-1,0 0 0,1 0 0,-1 1 0,1-1 1,-1 1-1,1 0 0,-7 7 0,-4 4 37,-21 26-1,20-18-41,0 1 0,1 0 0,1 1 0,-16 39 0,11-14 11,-18 72 0,34-108-42,-1 1 1,2-1-1,0 1 0,1-1 1,0 1-1,3 27 0,-2-36 1,1 0 0,0-1 0,0 1 0,1-1 0,-1 1 0,1-1 0,0 1 0,0-1 0,1 0 0,-1 0 0,1 0 0,0 0 0,0 0 0,0-1 0,1 0 0,-1 1 0,1-1 0,0 0 0,0-1 0,0 1 0,0-1 0,8 4 0,-1-2 26,0-1 0,0 0 0,0 0 0,1-1 0,-1-1 0,1 0 1,-1-1-1,0 0 0,1 0 0,12-3 0,13-4-654,62-19 1,-4-6-2250,46-32-5643,-65 20 5232</inkml:trace>
</inkml:ink>
</file>

<file path=ppt/ink/ink8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3-02T07:45:54.744"/>
    </inkml:context>
    <inkml:brush xml:id="br0">
      <inkml:brushProperty name="width" value="0.05" units="cm"/>
      <inkml:brushProperty name="height" value="0.05" units="cm"/>
      <inkml:brushProperty name="color" value="#CCCCFF"/>
    </inkml:brush>
  </inkml:definitions>
  <inkml:trace contextRef="#ctx0" brushRef="#br0">598 1 14720,'-9'-1'2686,"-4"2"1107,4 7-4065,-5 11-863,0 0 738,0 0-1,-1-2 1,-29 27-1,-34 16 59,-20 18 619,64-45-190,1 2 0,2 1 0,2 1 0,1 2-1,-26 47 1,-25 50-1119,78-147-1750,2-44-981,4 15 3014</inkml:trace>
</inkml:ink>
</file>

<file path=ppt/ink/ink8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3-02T07:45:55.090"/>
    </inkml:context>
    <inkml:brush xml:id="br0">
      <inkml:brushProperty name="width" value="0.05" units="cm"/>
      <inkml:brushProperty name="height" value="0.05" units="cm"/>
      <inkml:brushProperty name="color" value="#CCCCFF"/>
    </inkml:brush>
  </inkml:definitions>
  <inkml:trace contextRef="#ctx0" brushRef="#br0">19 1 11264,'-1'0'210,"0"0"0,0 0 0,1 0 0,-1 0 1,0 0-1,1 0 0,-1 0 0,0 0 0,1 0 0,-1 0 1,0 1-1,1-1 0,-1 0 0,0 0 0,1 1 0,-1-1 1,0 0-1,1 1 0,-1-1 0,1 1 0,-1-1 0,1 1 1,-1-1-1,1 1 0,-1 1 0,0-1-169,1 1-1,0 0 1,-1-1 0,1 1-1,0 0 1,0 0-1,0-1 1,0 1 0,1 0-1,-1-1 1,1 4-1,1 2-48,0-1-1,1 0 1,0 0-1,0 0 0,0 0 1,0 0-1,7 7 0,33 37-22,-29-35-18,102 101-42,-60-62 206,55 68 0,-101-109-73,51 64-15,77 75 0,-128-141-346,21 17-759,-9-18-2629,-21-10 3557,-1 0-1,1 0 1,-1 0 0,1 0-1,-1 0 1,1 0 0,-1 0-1,1 0 1,-1 0 0,1 0-1,-1 0 1,1-1 0,-1 1 0,1 0-1,-1 0 1,1 0 0,-1-1-1,0 1 1,1 0 0,-1-1-1,1 1 1,-1 0 0,0-1-1,1 1 1,-1-1 0,1 0-1,10-20-2515</inkml:trace>
</inkml:ink>
</file>

<file path=ppt/ink/ink8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3-02T07:45:55.463"/>
    </inkml:context>
    <inkml:brush xml:id="br0">
      <inkml:brushProperty name="width" value="0.05" units="cm"/>
      <inkml:brushProperty name="height" value="0.05" units="cm"/>
      <inkml:brushProperty name="color" value="#CCCCFF"/>
    </inkml:brush>
  </inkml:definitions>
  <inkml:trace contextRef="#ctx0" brushRef="#br0">12 1 14080,'-5'19'4202,"3"-16"-4010,1 0 0,0 0 0,0 0 0,1 1 0,-1-1 0,1 0 0,0 0 0,0 1 0,0-1 0,0 1 0,1 3 0,38 220-1323,-25-41 243,-12 257 0,-12-230 1198,-2 83 580,11-248-866,0-25-379,1 1-1,1-1 1,6 41 0,0-43-2511,-7-21 2785,1 1 0,-1-1-1,0 0 1,0 0 0,0 0-1,0 0 1,0 0 0,0 0-1,1 1-487,-1-1 488,0 0-1,0 0 1,0 0 0,0 0-1,0 0 1,0 0 0,1 0 0,-1 0-1,0 0 1,0 0 0,0 0-1,0 0 1,0 0 0,0 0-1,1 0 1,-1 0 0,0 0-1,0 0 1,0 0 0,0 0-1,0 0 1,0 0 0,0 0-1,1 0 1,-1 0 0,0 0 0,0 0-1,0 0 1,0-1 0,5-12-3670,1-20 658</inkml:trace>
</inkml:ink>
</file>

<file path=ppt/ink/ink8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3-02T07:45:55.826"/>
    </inkml:context>
    <inkml:brush xml:id="br0">
      <inkml:brushProperty name="width" value="0.05" units="cm"/>
      <inkml:brushProperty name="height" value="0.05" units="cm"/>
      <inkml:brushProperty name="color" value="#CCCCFF"/>
    </inkml:brush>
  </inkml:definitions>
  <inkml:trace contextRef="#ctx0" brushRef="#br0">12 46 16000,'-12'4'5983,"18"-4"-4671,23-4-928,-12-2-672,23 1-160,18 1 224,14-2-192,9 0-32,3 6 224,2 0-960,-2 0-352,8 0-1087,-6 0-353,-13-4 1600,-22-11 736</inkml:trace>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3-02T07:37:31.815"/>
    </inkml:context>
    <inkml:brush xml:id="br0">
      <inkml:brushProperty name="width" value="0.05" units="cm"/>
      <inkml:brushProperty name="height" value="0.05" units="cm"/>
      <inkml:brushProperty name="color" value="#CCCCFF"/>
    </inkml:brush>
  </inkml:definitions>
  <inkml:trace contextRef="#ctx0" brushRef="#br0">0 0 10880,'6'19'4128,"-12"-3"-3200,18 9-289,-12-14-319,11 4-544,-5 4-95,0 2-161,-6-1-128,6 1 352,-6 4-448,0-1-64,0 1-192,0 6 32,-6-1-2176,6 7-896,0-3 2112</inkml:trace>
</inkml:ink>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010F07-EECA-49EF-9C54-A034AD5BD525}"/>
              </a:ext>
            </a:extLst>
          </p:cNvPr>
          <p:cNvSpPr>
            <a:spLocks noGrp="1"/>
          </p:cNvSpPr>
          <p:nvPr>
            <p:ph type="ctrTitle"/>
          </p:nvPr>
        </p:nvSpPr>
        <p:spPr>
          <a:xfrm>
            <a:off x="1524000" y="1122363"/>
            <a:ext cx="9144000" cy="2387600"/>
          </a:xfrm>
        </p:spPr>
        <p:txBody>
          <a:bodyPr anchor="b"/>
          <a:lstStyle>
            <a:lvl1pPr algn="ctr">
              <a:defRPr sz="6000"/>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2BC8ED5D-DD86-448C-8E26-CB880A2BCEF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574E52EE-8779-4E21-91D4-EDC2567FAEE7}"/>
              </a:ext>
            </a:extLst>
          </p:cNvPr>
          <p:cNvSpPr>
            <a:spLocks noGrp="1"/>
          </p:cNvSpPr>
          <p:nvPr>
            <p:ph type="dt" sz="half" idx="10"/>
          </p:nvPr>
        </p:nvSpPr>
        <p:spPr>
          <a:xfrm>
            <a:off x="838200" y="6356350"/>
            <a:ext cx="2743200" cy="365125"/>
          </a:xfrm>
          <a:prstGeom prst="rect">
            <a:avLst/>
          </a:prstGeom>
        </p:spPr>
        <p:txBody>
          <a:bodyPr/>
          <a:lstStyle>
            <a:lvl1pPr>
              <a:defRPr>
                <a:solidFill>
                  <a:schemeClr val="accent1">
                    <a:lumMod val="20000"/>
                    <a:lumOff val="80000"/>
                  </a:schemeClr>
                </a:solidFill>
              </a:defRPr>
            </a:lvl1pPr>
          </a:lstStyle>
          <a:p>
            <a:fld id="{D829B82D-4712-43A9-8EE8-DD16DFBC6BAF}" type="datetimeFigureOut">
              <a:rPr lang="en-GB" smtClean="0"/>
              <a:pPr/>
              <a:t>02/03/2021</a:t>
            </a:fld>
            <a:endParaRPr lang="en-GB" dirty="0"/>
          </a:p>
        </p:txBody>
      </p:sp>
      <p:sp>
        <p:nvSpPr>
          <p:cNvPr id="6" name="Slide Number Placeholder 5">
            <a:extLst>
              <a:ext uri="{FF2B5EF4-FFF2-40B4-BE49-F238E27FC236}">
                <a16:creationId xmlns:a16="http://schemas.microsoft.com/office/drawing/2014/main" id="{E47B25D4-BF70-4D48-A746-F2E5A5E0565F}"/>
              </a:ext>
            </a:extLst>
          </p:cNvPr>
          <p:cNvSpPr>
            <a:spLocks noGrp="1"/>
          </p:cNvSpPr>
          <p:nvPr>
            <p:ph type="sldNum" sz="quarter" idx="12"/>
          </p:nvPr>
        </p:nvSpPr>
        <p:spPr>
          <a:xfrm>
            <a:off x="8610600" y="6356350"/>
            <a:ext cx="2743200" cy="365125"/>
          </a:xfrm>
          <a:prstGeom prst="rect">
            <a:avLst/>
          </a:prstGeom>
        </p:spPr>
        <p:txBody>
          <a:bodyPr/>
          <a:lstStyle>
            <a:lvl1pPr algn="r">
              <a:defRPr>
                <a:solidFill>
                  <a:schemeClr val="accent1">
                    <a:lumMod val="20000"/>
                    <a:lumOff val="80000"/>
                  </a:schemeClr>
                </a:solidFill>
              </a:defRPr>
            </a:lvl1pPr>
          </a:lstStyle>
          <a:p>
            <a:fld id="{2978C667-7323-4261-B6BB-FA51F6E50AFB}" type="slidenum">
              <a:rPr lang="en-GB" smtClean="0"/>
              <a:pPr/>
              <a:t>‹#›</a:t>
            </a:fld>
            <a:endParaRPr lang="en-GB" dirty="0"/>
          </a:p>
        </p:txBody>
      </p:sp>
      <p:pic>
        <p:nvPicPr>
          <p:cNvPr id="8" name="Picture 7" descr="Text&#10;&#10;Description automatically generated">
            <a:extLst>
              <a:ext uri="{FF2B5EF4-FFF2-40B4-BE49-F238E27FC236}">
                <a16:creationId xmlns:a16="http://schemas.microsoft.com/office/drawing/2014/main" id="{823C866E-6AD8-4978-BDEF-7181FE31EB9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284" y="4136571"/>
            <a:ext cx="2095867" cy="538727"/>
          </a:xfrm>
          <a:prstGeom prst="rect">
            <a:avLst/>
          </a:prstGeom>
        </p:spPr>
      </p:pic>
      <p:sp>
        <p:nvSpPr>
          <p:cNvPr id="11" name="Footer Placeholder 4">
            <a:extLst>
              <a:ext uri="{FF2B5EF4-FFF2-40B4-BE49-F238E27FC236}">
                <a16:creationId xmlns:a16="http://schemas.microsoft.com/office/drawing/2014/main" id="{E2B170C9-CB6E-4F38-AB1E-527767095C1D}"/>
              </a:ext>
            </a:extLst>
          </p:cNvPr>
          <p:cNvSpPr>
            <a:spLocks noGrp="1"/>
          </p:cNvSpPr>
          <p:nvPr>
            <p:ph type="ftr" sz="quarter" idx="11"/>
          </p:nvPr>
        </p:nvSpPr>
        <p:spPr>
          <a:xfrm>
            <a:off x="4038600" y="6356350"/>
            <a:ext cx="4114800" cy="365125"/>
          </a:xfrm>
          <a:prstGeom prst="rect">
            <a:avLst/>
          </a:prstGeom>
        </p:spPr>
        <p:txBody>
          <a:bodyPr anchor="ctr"/>
          <a:lstStyle>
            <a:lvl1pPr algn="ctr">
              <a:defRPr lang="en-GB" sz="1600" kern="1200" dirty="0" smtClean="0">
                <a:solidFill>
                  <a:schemeClr val="accent1">
                    <a:lumMod val="20000"/>
                    <a:lumOff val="80000"/>
                  </a:schemeClr>
                </a:solidFill>
                <a:latin typeface="+mn-lt"/>
                <a:ea typeface="+mn-ea"/>
                <a:cs typeface="+mn-cs"/>
              </a:defRPr>
            </a:lvl1pPr>
          </a:lstStyle>
          <a:p>
            <a:r>
              <a:rPr lang="en-GB" dirty="0"/>
              <a:t>CERN - Physics Beyond Collider Workshop</a:t>
            </a:r>
          </a:p>
        </p:txBody>
      </p:sp>
    </p:spTree>
    <p:extLst>
      <p:ext uri="{BB962C8B-B14F-4D97-AF65-F5344CB8AC3E}">
        <p14:creationId xmlns:p14="http://schemas.microsoft.com/office/powerpoint/2010/main" val="25745261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45C30F-A2C8-4D2C-8609-25DE3369BC4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BC3D87D-43F6-4FD1-A8A2-F615799B3D9C}"/>
              </a:ext>
            </a:extLst>
          </p:cNvPr>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Footer Placeholder 4">
            <a:extLst>
              <a:ext uri="{FF2B5EF4-FFF2-40B4-BE49-F238E27FC236}">
                <a16:creationId xmlns:a16="http://schemas.microsoft.com/office/drawing/2014/main" id="{C5B32366-9896-4721-8143-01F39B107A2B}"/>
              </a:ext>
            </a:extLst>
          </p:cNvPr>
          <p:cNvSpPr>
            <a:spLocks noGrp="1"/>
          </p:cNvSpPr>
          <p:nvPr>
            <p:ph type="ftr" sz="quarter" idx="11"/>
          </p:nvPr>
        </p:nvSpPr>
        <p:spPr>
          <a:xfrm>
            <a:off x="4038600" y="6356350"/>
            <a:ext cx="4114800" cy="365125"/>
          </a:xfrm>
          <a:prstGeom prst="rect">
            <a:avLst/>
          </a:prstGeom>
        </p:spPr>
        <p:txBody>
          <a:bodyPr anchor="ctr"/>
          <a:lstStyle>
            <a:lvl1pPr algn="ctr">
              <a:defRPr lang="en-GB" sz="1600" kern="1200" dirty="0" smtClean="0">
                <a:solidFill>
                  <a:schemeClr val="accent1">
                    <a:lumMod val="20000"/>
                    <a:lumOff val="80000"/>
                  </a:schemeClr>
                </a:solidFill>
                <a:latin typeface="+mn-lt"/>
                <a:ea typeface="+mn-ea"/>
                <a:cs typeface="+mn-cs"/>
              </a:defRPr>
            </a:lvl1pPr>
          </a:lstStyle>
          <a:p>
            <a:r>
              <a:rPr lang="en-GB" dirty="0"/>
              <a:t>CERN - Physics Beyond Collider Workshop</a:t>
            </a:r>
          </a:p>
        </p:txBody>
      </p:sp>
      <p:sp>
        <p:nvSpPr>
          <p:cNvPr id="10" name="Date Placeholder 3">
            <a:extLst>
              <a:ext uri="{FF2B5EF4-FFF2-40B4-BE49-F238E27FC236}">
                <a16:creationId xmlns:a16="http://schemas.microsoft.com/office/drawing/2014/main" id="{970B99CC-BFAE-45F1-951A-6B358470A37A}"/>
              </a:ext>
            </a:extLst>
          </p:cNvPr>
          <p:cNvSpPr>
            <a:spLocks noGrp="1"/>
          </p:cNvSpPr>
          <p:nvPr>
            <p:ph type="dt" sz="half" idx="10"/>
          </p:nvPr>
        </p:nvSpPr>
        <p:spPr>
          <a:xfrm>
            <a:off x="838200" y="6356350"/>
            <a:ext cx="2743200" cy="365125"/>
          </a:xfrm>
          <a:prstGeom prst="rect">
            <a:avLst/>
          </a:prstGeom>
        </p:spPr>
        <p:txBody>
          <a:bodyPr/>
          <a:lstStyle>
            <a:lvl1pPr>
              <a:defRPr>
                <a:solidFill>
                  <a:schemeClr val="accent1">
                    <a:lumMod val="20000"/>
                    <a:lumOff val="80000"/>
                  </a:schemeClr>
                </a:solidFill>
              </a:defRPr>
            </a:lvl1pPr>
          </a:lstStyle>
          <a:p>
            <a:fld id="{D829B82D-4712-43A9-8EE8-DD16DFBC6BAF}" type="datetimeFigureOut">
              <a:rPr lang="en-GB" smtClean="0"/>
              <a:pPr/>
              <a:t>02/03/2021</a:t>
            </a:fld>
            <a:r>
              <a:rPr lang="en-GB" dirty="0"/>
              <a:t> - </a:t>
            </a:r>
            <a:r>
              <a:rPr lang="en-GB" dirty="0">
                <a:solidFill>
                  <a:srgbClr val="56717A"/>
                </a:solidFill>
              </a:rPr>
              <a:t>T. Bowcock</a:t>
            </a:r>
          </a:p>
        </p:txBody>
      </p:sp>
      <p:sp>
        <p:nvSpPr>
          <p:cNvPr id="11" name="Slide Number Placeholder 5">
            <a:extLst>
              <a:ext uri="{FF2B5EF4-FFF2-40B4-BE49-F238E27FC236}">
                <a16:creationId xmlns:a16="http://schemas.microsoft.com/office/drawing/2014/main" id="{F77C60D0-86AC-4FA8-93C1-5980FFF0C231}"/>
              </a:ext>
            </a:extLst>
          </p:cNvPr>
          <p:cNvSpPr>
            <a:spLocks noGrp="1"/>
          </p:cNvSpPr>
          <p:nvPr>
            <p:ph type="sldNum" sz="quarter" idx="12"/>
          </p:nvPr>
        </p:nvSpPr>
        <p:spPr>
          <a:xfrm>
            <a:off x="8610600" y="6356350"/>
            <a:ext cx="2743200" cy="365125"/>
          </a:xfrm>
          <a:prstGeom prst="rect">
            <a:avLst/>
          </a:prstGeom>
        </p:spPr>
        <p:txBody>
          <a:bodyPr/>
          <a:lstStyle>
            <a:lvl1pPr algn="r">
              <a:defRPr>
                <a:solidFill>
                  <a:schemeClr val="accent1">
                    <a:lumMod val="20000"/>
                    <a:lumOff val="80000"/>
                  </a:schemeClr>
                </a:solidFill>
              </a:defRPr>
            </a:lvl1pPr>
          </a:lstStyle>
          <a:p>
            <a:fld id="{2978C667-7323-4261-B6BB-FA51F6E50AFB}" type="slidenum">
              <a:rPr lang="en-GB" smtClean="0"/>
              <a:pPr/>
              <a:t>‹#›</a:t>
            </a:fld>
            <a:endParaRPr lang="en-GB" dirty="0"/>
          </a:p>
        </p:txBody>
      </p:sp>
      <p:pic>
        <p:nvPicPr>
          <p:cNvPr id="12" name="Picture 11" descr="Text&#10;&#10;Description automatically generated">
            <a:extLst>
              <a:ext uri="{FF2B5EF4-FFF2-40B4-BE49-F238E27FC236}">
                <a16:creationId xmlns:a16="http://schemas.microsoft.com/office/drawing/2014/main" id="{B55AFD38-2D23-408C-9B2C-7E06A97A4995}"/>
              </a:ext>
            </a:extLst>
          </p:cNvPr>
          <p:cNvPicPr>
            <a:picLocks noChangeAspect="1"/>
          </p:cNvPicPr>
          <p:nvPr userDrawn="1"/>
        </p:nvPicPr>
        <p:blipFill>
          <a:blip r:embed="rId2">
            <a:duotone>
              <a:prstClr val="black"/>
              <a:schemeClr val="accent4">
                <a:tint val="45000"/>
                <a:satMod val="400000"/>
              </a:schemeClr>
            </a:duotone>
            <a:extLst>
              <a:ext uri="{28A0092B-C50C-407E-A947-70E740481C1C}">
                <a14:useLocalDpi xmlns:a14="http://schemas.microsoft.com/office/drawing/2010/main" val="0"/>
              </a:ext>
            </a:extLst>
          </a:blip>
          <a:stretch>
            <a:fillRect/>
          </a:stretch>
        </p:blipFill>
        <p:spPr>
          <a:xfrm>
            <a:off x="8636000" y="6394640"/>
            <a:ext cx="1131664" cy="290886"/>
          </a:xfrm>
          <a:prstGeom prst="rect">
            <a:avLst/>
          </a:prstGeom>
        </p:spPr>
      </p:pic>
    </p:spTree>
    <p:extLst>
      <p:ext uri="{BB962C8B-B14F-4D97-AF65-F5344CB8AC3E}">
        <p14:creationId xmlns:p14="http://schemas.microsoft.com/office/powerpoint/2010/main" val="6261516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17B0B8-2F63-4A3D-A689-A33F40038D04}"/>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6A40817-5E80-47CF-9D76-BA44BA34321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629E019A-A22E-4BC1-AF14-38C9410949F5}"/>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D7E92FBC-3451-4CE3-BA3A-D14CA2A9ACE3}"/>
              </a:ext>
            </a:extLst>
          </p:cNvPr>
          <p:cNvSpPr>
            <a:spLocks noGrp="1"/>
          </p:cNvSpPr>
          <p:nvPr>
            <p:ph type="dt" sz="half" idx="10"/>
          </p:nvPr>
        </p:nvSpPr>
        <p:spPr/>
        <p:txBody>
          <a:bodyPr/>
          <a:lstStyle/>
          <a:p>
            <a:fld id="{0AEF6121-11EB-40E8-9F44-27C9AE3D75A5}" type="datetimeFigureOut">
              <a:rPr lang="en-GB" smtClean="0"/>
              <a:t>02/03/2021</a:t>
            </a:fld>
            <a:endParaRPr lang="en-GB"/>
          </a:p>
        </p:txBody>
      </p:sp>
      <p:sp>
        <p:nvSpPr>
          <p:cNvPr id="6" name="Footer Placeholder 5">
            <a:extLst>
              <a:ext uri="{FF2B5EF4-FFF2-40B4-BE49-F238E27FC236}">
                <a16:creationId xmlns:a16="http://schemas.microsoft.com/office/drawing/2014/main" id="{D56AE07A-CC21-4F83-BE6C-D2D5297E35E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2D3B294-EEB0-424B-B0C8-8E52930E82B3}"/>
              </a:ext>
            </a:extLst>
          </p:cNvPr>
          <p:cNvSpPr>
            <a:spLocks noGrp="1"/>
          </p:cNvSpPr>
          <p:nvPr>
            <p:ph type="sldNum" sz="quarter" idx="12"/>
          </p:nvPr>
        </p:nvSpPr>
        <p:spPr/>
        <p:txBody>
          <a:bodyPr/>
          <a:lstStyle/>
          <a:p>
            <a:fld id="{AD7411BF-04BC-40B3-87FA-05F309BA03F8}" type="slidenum">
              <a:rPr lang="en-GB" smtClean="0"/>
              <a:t>‹#›</a:t>
            </a:fld>
            <a:endParaRPr lang="en-GB"/>
          </a:p>
        </p:txBody>
      </p:sp>
      <p:sp>
        <p:nvSpPr>
          <p:cNvPr id="9" name="Slide Number Placeholder 5">
            <a:extLst>
              <a:ext uri="{FF2B5EF4-FFF2-40B4-BE49-F238E27FC236}">
                <a16:creationId xmlns:a16="http://schemas.microsoft.com/office/drawing/2014/main" id="{54D517DD-78A2-4946-8E5A-0637201D95C3}"/>
              </a:ext>
            </a:extLst>
          </p:cNvPr>
          <p:cNvSpPr txBox="1">
            <a:spLocks/>
          </p:cNvSpPr>
          <p:nvPr userDrawn="1"/>
        </p:nvSpPr>
        <p:spPr>
          <a:xfrm>
            <a:off x="8610600" y="6356350"/>
            <a:ext cx="2743200" cy="365125"/>
          </a:xfrm>
          <a:prstGeom prst="rect">
            <a:avLst/>
          </a:prstGeom>
        </p:spPr>
        <p:txBody>
          <a:bodyPr/>
          <a:lstStyle>
            <a:defPPr>
              <a:defRPr lang="en-US"/>
            </a:defPPr>
            <a:lvl1pPr marL="0" algn="r" defTabSz="914400" rtl="0" eaLnBrk="1" latinLnBrk="0" hangingPunct="1">
              <a:defRPr sz="1800" kern="1200">
                <a:solidFill>
                  <a:schemeClr val="accent1">
                    <a:lumMod val="20000"/>
                    <a:lumOff val="80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978C667-7323-4261-B6BB-FA51F6E50AFB}" type="slidenum">
              <a:rPr lang="en-GB" smtClean="0"/>
              <a:pPr/>
              <a:t>‹#›</a:t>
            </a:fld>
            <a:endParaRPr lang="en-GB" dirty="0"/>
          </a:p>
        </p:txBody>
      </p:sp>
      <p:sp>
        <p:nvSpPr>
          <p:cNvPr id="10" name="Footer Placeholder 4">
            <a:extLst>
              <a:ext uri="{FF2B5EF4-FFF2-40B4-BE49-F238E27FC236}">
                <a16:creationId xmlns:a16="http://schemas.microsoft.com/office/drawing/2014/main" id="{0E294449-1B8D-4DAB-8720-A78A953E028C}"/>
              </a:ext>
            </a:extLst>
          </p:cNvPr>
          <p:cNvSpPr txBox="1">
            <a:spLocks/>
          </p:cNvSpPr>
          <p:nvPr userDrawn="1"/>
        </p:nvSpPr>
        <p:spPr>
          <a:xfrm>
            <a:off x="4038600" y="6356350"/>
            <a:ext cx="4114800" cy="365125"/>
          </a:xfrm>
          <a:prstGeom prst="rect">
            <a:avLst/>
          </a:prstGeom>
        </p:spPr>
        <p:txBody>
          <a:bodyPr anchor="ctr"/>
          <a:lstStyle>
            <a:defPPr>
              <a:defRPr lang="en-US"/>
            </a:defPPr>
            <a:lvl1pPr marL="0" algn="ctr" defTabSz="914400" rtl="0" eaLnBrk="1" latinLnBrk="0" hangingPunct="1">
              <a:defRPr lang="en-GB" sz="1600" kern="1200" dirty="0" smtClean="0">
                <a:solidFill>
                  <a:schemeClr val="accent1">
                    <a:lumMod val="20000"/>
                    <a:lumOff val="80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t>CERN - Physics Beyond Collider Workshop</a:t>
            </a:r>
          </a:p>
        </p:txBody>
      </p:sp>
      <p:pic>
        <p:nvPicPr>
          <p:cNvPr id="11" name="Picture 10" descr="Text&#10;&#10;Description automatically generated">
            <a:extLst>
              <a:ext uri="{FF2B5EF4-FFF2-40B4-BE49-F238E27FC236}">
                <a16:creationId xmlns:a16="http://schemas.microsoft.com/office/drawing/2014/main" id="{6A13113F-0A29-4CAA-82A1-00E82F92E388}"/>
              </a:ext>
            </a:extLst>
          </p:cNvPr>
          <p:cNvPicPr>
            <a:picLocks noChangeAspect="1"/>
          </p:cNvPicPr>
          <p:nvPr userDrawn="1"/>
        </p:nvPicPr>
        <p:blipFill>
          <a:blip r:embed="rId2">
            <a:duotone>
              <a:prstClr val="black"/>
              <a:schemeClr val="accent4">
                <a:tint val="45000"/>
                <a:satMod val="400000"/>
              </a:schemeClr>
            </a:duotone>
            <a:extLst>
              <a:ext uri="{28A0092B-C50C-407E-A947-70E740481C1C}">
                <a14:useLocalDpi xmlns:a14="http://schemas.microsoft.com/office/drawing/2010/main" val="0"/>
              </a:ext>
            </a:extLst>
          </a:blip>
          <a:stretch>
            <a:fillRect/>
          </a:stretch>
        </p:blipFill>
        <p:spPr>
          <a:xfrm>
            <a:off x="8636000" y="6394640"/>
            <a:ext cx="1131664" cy="290886"/>
          </a:xfrm>
          <a:prstGeom prst="rect">
            <a:avLst/>
          </a:prstGeom>
        </p:spPr>
      </p:pic>
      <p:sp>
        <p:nvSpPr>
          <p:cNvPr id="12" name="Date Placeholder 3">
            <a:extLst>
              <a:ext uri="{FF2B5EF4-FFF2-40B4-BE49-F238E27FC236}">
                <a16:creationId xmlns:a16="http://schemas.microsoft.com/office/drawing/2014/main" id="{82B8B07A-46EB-44B8-8002-BDC089A5435F}"/>
              </a:ext>
            </a:extLst>
          </p:cNvPr>
          <p:cNvSpPr txBox="1">
            <a:spLocks/>
          </p:cNvSpPr>
          <p:nvPr userDrawn="1"/>
        </p:nvSpPr>
        <p:spPr>
          <a:xfrm>
            <a:off x="838200" y="6356350"/>
            <a:ext cx="2743200" cy="365125"/>
          </a:xfrm>
          <a:prstGeom prst="rect">
            <a:avLst/>
          </a:prstGeom>
        </p:spPr>
        <p:txBody>
          <a:bodyPr/>
          <a:lstStyle>
            <a:defPPr>
              <a:defRPr lang="en-US"/>
            </a:defPPr>
            <a:lvl1pPr marL="0" algn="l" defTabSz="914400" rtl="0" eaLnBrk="1" latinLnBrk="0" hangingPunct="1">
              <a:defRPr sz="1800" kern="1200">
                <a:solidFill>
                  <a:schemeClr val="accent1">
                    <a:lumMod val="20000"/>
                    <a:lumOff val="80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829B82D-4712-43A9-8EE8-DD16DFBC6BAF}" type="datetimeFigureOut">
              <a:rPr lang="en-GB" smtClean="0"/>
              <a:pPr/>
              <a:t>02/03/2021</a:t>
            </a:fld>
            <a:r>
              <a:rPr lang="en-GB"/>
              <a:t> - </a:t>
            </a:r>
            <a:r>
              <a:rPr lang="en-GB">
                <a:solidFill>
                  <a:srgbClr val="56717A"/>
                </a:solidFill>
              </a:rPr>
              <a:t>T. Bowcock</a:t>
            </a:r>
            <a:endParaRPr lang="en-GB" dirty="0">
              <a:solidFill>
                <a:srgbClr val="56717A"/>
              </a:solidFill>
            </a:endParaRPr>
          </a:p>
        </p:txBody>
      </p:sp>
    </p:spTree>
    <p:extLst>
      <p:ext uri="{BB962C8B-B14F-4D97-AF65-F5344CB8AC3E}">
        <p14:creationId xmlns:p14="http://schemas.microsoft.com/office/powerpoint/2010/main" val="40800048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7A322B-58FC-40E2-AFBC-923FA464BC26}"/>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305617036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microsoft.com/office/2007/relationships/hdphoto" Target="../media/hdphoto1.wdp"/><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6">
            <a:extLst>
              <a:ext uri="{BEBA8EAE-BF5A-486C-A8C5-ECC9F3942E4B}">
                <a14:imgProps xmlns:a14="http://schemas.microsoft.com/office/drawing/2010/main">
                  <a14:imgLayer r:embed="rId7">
                    <a14:imgEffect>
                      <a14:brightnessContrast bright="-42000"/>
                    </a14:imgEffect>
                  </a14:imgLayer>
                </a14:imgProps>
              </a:ext>
            </a:extLst>
          </a:blip>
          <a:srcRect/>
          <a:stretch>
            <a:fillRect t="-9000" b="-9000"/>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637D345-089F-4853-966A-9EFFD6F64AF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AA475523-0D1C-46EA-925D-6B4DC3252E3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34109845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6" r:id="rId3"/>
    <p:sldLayoutId id="2147483657" r:id="rId4"/>
  </p:sldLayoutIdLst>
  <p:txStyles>
    <p:titleStyle>
      <a:lvl1pPr algn="l" defTabSz="914400" rtl="0" eaLnBrk="1" latinLnBrk="0" hangingPunct="1">
        <a:lnSpc>
          <a:spcPct val="90000"/>
        </a:lnSpc>
        <a:spcBef>
          <a:spcPct val="0"/>
        </a:spcBef>
        <a:buNone/>
        <a:defRPr sz="4400" kern="1200">
          <a:solidFill>
            <a:schemeClr val="tx2">
              <a:lumMod val="20000"/>
              <a:lumOff val="80000"/>
            </a:schemeClr>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2">
              <a:lumMod val="9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5">
              <a:lumMod val="40000"/>
              <a:lumOff val="6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5">
              <a:lumMod val="40000"/>
              <a:lumOff val="6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5">
              <a:lumMod val="40000"/>
              <a:lumOff val="6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5">
              <a:lumMod val="40000"/>
              <a:lumOff val="6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9.jp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8" Type="http://schemas.openxmlformats.org/officeDocument/2006/relationships/image" Target="../media/image53.png"/><Relationship Id="rId13" Type="http://schemas.openxmlformats.org/officeDocument/2006/relationships/customXml" Target="../ink/ink32.xml"/><Relationship Id="rId18" Type="http://schemas.openxmlformats.org/officeDocument/2006/relationships/image" Target="../media/image58.png"/><Relationship Id="rId3" Type="http://schemas.openxmlformats.org/officeDocument/2006/relationships/customXml" Target="../ink/ink27.xml"/><Relationship Id="rId21" Type="http://schemas.openxmlformats.org/officeDocument/2006/relationships/customXml" Target="../ink/ink36.xml"/><Relationship Id="rId7" Type="http://schemas.openxmlformats.org/officeDocument/2006/relationships/customXml" Target="../ink/ink29.xml"/><Relationship Id="rId12" Type="http://schemas.openxmlformats.org/officeDocument/2006/relationships/image" Target="../media/image55.png"/><Relationship Id="rId17" Type="http://schemas.openxmlformats.org/officeDocument/2006/relationships/customXml" Target="../ink/ink34.xml"/><Relationship Id="rId2" Type="http://schemas.openxmlformats.org/officeDocument/2006/relationships/image" Target="../media/image47.png"/><Relationship Id="rId16" Type="http://schemas.openxmlformats.org/officeDocument/2006/relationships/image" Target="../media/image57.png"/><Relationship Id="rId20" Type="http://schemas.openxmlformats.org/officeDocument/2006/relationships/image" Target="../media/image59.png"/><Relationship Id="rId1" Type="http://schemas.openxmlformats.org/officeDocument/2006/relationships/slideLayout" Target="../slideLayouts/slideLayout3.xml"/><Relationship Id="rId6" Type="http://schemas.openxmlformats.org/officeDocument/2006/relationships/image" Target="../media/image52.png"/><Relationship Id="rId11" Type="http://schemas.openxmlformats.org/officeDocument/2006/relationships/customXml" Target="../ink/ink31.xml"/><Relationship Id="rId5" Type="http://schemas.openxmlformats.org/officeDocument/2006/relationships/customXml" Target="../ink/ink28.xml"/><Relationship Id="rId15" Type="http://schemas.openxmlformats.org/officeDocument/2006/relationships/customXml" Target="../ink/ink33.xml"/><Relationship Id="rId10" Type="http://schemas.openxmlformats.org/officeDocument/2006/relationships/image" Target="../media/image54.png"/><Relationship Id="rId19" Type="http://schemas.openxmlformats.org/officeDocument/2006/relationships/customXml" Target="../ink/ink35.xml"/><Relationship Id="rId4" Type="http://schemas.openxmlformats.org/officeDocument/2006/relationships/image" Target="../media/image51.png"/><Relationship Id="rId9" Type="http://schemas.openxmlformats.org/officeDocument/2006/relationships/customXml" Target="../ink/ink30.xml"/><Relationship Id="rId14" Type="http://schemas.openxmlformats.org/officeDocument/2006/relationships/image" Target="../media/image56.png"/><Relationship Id="rId22" Type="http://schemas.openxmlformats.org/officeDocument/2006/relationships/image" Target="../media/image60.png"/></Relationships>
</file>

<file path=ppt/slides/_rels/slide13.xml.rels><?xml version="1.0" encoding="UTF-8" standalone="yes"?>
<Relationships xmlns="http://schemas.openxmlformats.org/package/2006/relationships"><Relationship Id="rId8" Type="http://schemas.openxmlformats.org/officeDocument/2006/relationships/image" Target="../media/image64.png"/><Relationship Id="rId13" Type="http://schemas.openxmlformats.org/officeDocument/2006/relationships/customXml" Target="../ink/ink42.xml"/><Relationship Id="rId3" Type="http://schemas.openxmlformats.org/officeDocument/2006/relationships/customXml" Target="../ink/ink37.xml"/><Relationship Id="rId7" Type="http://schemas.openxmlformats.org/officeDocument/2006/relationships/customXml" Target="../ink/ink39.xml"/><Relationship Id="rId12" Type="http://schemas.openxmlformats.org/officeDocument/2006/relationships/image" Target="../media/image66.png"/><Relationship Id="rId2" Type="http://schemas.openxmlformats.org/officeDocument/2006/relationships/image" Target="../media/image48.png"/><Relationship Id="rId1" Type="http://schemas.openxmlformats.org/officeDocument/2006/relationships/slideLayout" Target="../slideLayouts/slideLayout3.xml"/><Relationship Id="rId6" Type="http://schemas.openxmlformats.org/officeDocument/2006/relationships/image" Target="../media/image63.png"/><Relationship Id="rId11" Type="http://schemas.openxmlformats.org/officeDocument/2006/relationships/customXml" Target="../ink/ink41.xml"/><Relationship Id="rId5" Type="http://schemas.openxmlformats.org/officeDocument/2006/relationships/customXml" Target="../ink/ink38.xml"/><Relationship Id="rId10" Type="http://schemas.openxmlformats.org/officeDocument/2006/relationships/image" Target="../media/image65.png"/><Relationship Id="rId4" Type="http://schemas.openxmlformats.org/officeDocument/2006/relationships/image" Target="../media/image62.png"/><Relationship Id="rId9" Type="http://schemas.openxmlformats.org/officeDocument/2006/relationships/customXml" Target="../ink/ink40.xml"/><Relationship Id="rId14" Type="http://schemas.openxmlformats.org/officeDocument/2006/relationships/image" Target="../media/image67.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8" Type="http://schemas.openxmlformats.org/officeDocument/2006/relationships/image" Target="../media/image71.png"/><Relationship Id="rId3" Type="http://schemas.openxmlformats.org/officeDocument/2006/relationships/customXml" Target="../ink/ink43.xml"/><Relationship Id="rId7" Type="http://schemas.openxmlformats.org/officeDocument/2006/relationships/customXml" Target="../ink/ink45.xml"/><Relationship Id="rId2" Type="http://schemas.openxmlformats.org/officeDocument/2006/relationships/image" Target="../media/image49.png"/><Relationship Id="rId1" Type="http://schemas.openxmlformats.org/officeDocument/2006/relationships/slideLayout" Target="../slideLayouts/slideLayout3.xml"/><Relationship Id="rId6" Type="http://schemas.openxmlformats.org/officeDocument/2006/relationships/image" Target="../media/image70.png"/><Relationship Id="rId5" Type="http://schemas.openxmlformats.org/officeDocument/2006/relationships/customXml" Target="../ink/ink44.xml"/><Relationship Id="rId10" Type="http://schemas.openxmlformats.org/officeDocument/2006/relationships/image" Target="../media/image72.png"/><Relationship Id="rId4" Type="http://schemas.openxmlformats.org/officeDocument/2006/relationships/image" Target="../media/image69.png"/><Relationship Id="rId9" Type="http://schemas.openxmlformats.org/officeDocument/2006/relationships/customXml" Target="../ink/ink46.xml"/></Relationships>
</file>

<file path=ppt/slides/_rels/slide16.xml.rels><?xml version="1.0" encoding="UTF-8" standalone="yes"?>
<Relationships xmlns="http://schemas.openxmlformats.org/package/2006/relationships"><Relationship Id="rId3" Type="http://schemas.openxmlformats.org/officeDocument/2006/relationships/customXml" Target="../ink/ink47.xml"/><Relationship Id="rId2" Type="http://schemas.openxmlformats.org/officeDocument/2006/relationships/image" Target="../media/image50.png"/><Relationship Id="rId1" Type="http://schemas.openxmlformats.org/officeDocument/2006/relationships/slideLayout" Target="../slideLayouts/slideLayout2.xml"/><Relationship Id="rId4" Type="http://schemas.openxmlformats.org/officeDocument/2006/relationships/image" Target="../media/image74.png"/></Relationships>
</file>

<file path=ppt/slides/_rels/slide17.xml.rels><?xml version="1.0" encoding="UTF-8" standalone="yes"?>
<Relationships xmlns="http://schemas.openxmlformats.org/package/2006/relationships"><Relationship Id="rId8" Type="http://schemas.openxmlformats.org/officeDocument/2006/relationships/image" Target="../media/image78.png"/><Relationship Id="rId3" Type="http://schemas.openxmlformats.org/officeDocument/2006/relationships/customXml" Target="../ink/ink48.xml"/><Relationship Id="rId7" Type="http://schemas.openxmlformats.org/officeDocument/2006/relationships/customXml" Target="../ink/ink50.xml"/><Relationship Id="rId2" Type="http://schemas.openxmlformats.org/officeDocument/2006/relationships/image" Target="../media/image61.png"/><Relationship Id="rId1" Type="http://schemas.openxmlformats.org/officeDocument/2006/relationships/slideLayout" Target="../slideLayouts/slideLayout2.xml"/><Relationship Id="rId6" Type="http://schemas.openxmlformats.org/officeDocument/2006/relationships/image" Target="../media/image77.png"/><Relationship Id="rId5" Type="http://schemas.openxmlformats.org/officeDocument/2006/relationships/customXml" Target="../ink/ink49.xml"/><Relationship Id="rId4" Type="http://schemas.openxmlformats.org/officeDocument/2006/relationships/image" Target="../media/image76.png"/></Relationships>
</file>

<file path=ppt/slides/_rels/slide18.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68.png"/><Relationship Id="rId1" Type="http://schemas.openxmlformats.org/officeDocument/2006/relationships/slideLayout" Target="../slideLayouts/slideLayout3.xml"/><Relationship Id="rId4" Type="http://schemas.openxmlformats.org/officeDocument/2006/relationships/image" Target="../media/image75.png"/></Relationships>
</file>

<file path=ppt/slides/_rels/slide19.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68.png"/><Relationship Id="rId1" Type="http://schemas.openxmlformats.org/officeDocument/2006/relationships/slideLayout" Target="../slideLayouts/slideLayout3.xml"/><Relationship Id="rId4" Type="http://schemas.openxmlformats.org/officeDocument/2006/relationships/image" Target="../media/image80.png"/></Relationships>
</file>

<file path=ppt/slides/_rels/slide2.xml.rels><?xml version="1.0" encoding="UTF-8" standalone="yes"?>
<Relationships xmlns="http://schemas.openxmlformats.org/package/2006/relationships"><Relationship Id="rId8" Type="http://schemas.openxmlformats.org/officeDocument/2006/relationships/customXml" Target="../ink/ink3.xml"/><Relationship Id="rId13" Type="http://schemas.openxmlformats.org/officeDocument/2006/relationships/image" Target="../media/image11.jpeg"/><Relationship Id="rId3" Type="http://schemas.openxmlformats.org/officeDocument/2006/relationships/image" Target="../media/image5.png"/><Relationship Id="rId7" Type="http://schemas.openxmlformats.org/officeDocument/2006/relationships/image" Target="../media/image7.png"/><Relationship Id="rId12" Type="http://schemas.openxmlformats.org/officeDocument/2006/relationships/image" Target="../media/image10.png"/><Relationship Id="rId2" Type="http://schemas.openxmlformats.org/officeDocument/2006/relationships/image" Target="../media/image4.png"/><Relationship Id="rId1" Type="http://schemas.openxmlformats.org/officeDocument/2006/relationships/slideLayout" Target="../slideLayouts/slideLayout3.xml"/><Relationship Id="rId6" Type="http://schemas.openxmlformats.org/officeDocument/2006/relationships/customXml" Target="../ink/ink2.xml"/><Relationship Id="rId11" Type="http://schemas.openxmlformats.org/officeDocument/2006/relationships/image" Target="../media/image9.png"/><Relationship Id="rId5" Type="http://schemas.openxmlformats.org/officeDocument/2006/relationships/image" Target="../media/image6.png"/><Relationship Id="rId10" Type="http://schemas.openxmlformats.org/officeDocument/2006/relationships/customXml" Target="../ink/ink4.xml"/><Relationship Id="rId4" Type="http://schemas.openxmlformats.org/officeDocument/2006/relationships/customXml" Target="../ink/ink1.xml"/><Relationship Id="rId9" Type="http://schemas.openxmlformats.org/officeDocument/2006/relationships/image" Target="../media/image8.png"/></Relationships>
</file>

<file path=ppt/slides/_rels/slide20.xml.rels><?xml version="1.0" encoding="UTF-8" standalone="yes"?>
<Relationships xmlns="http://schemas.openxmlformats.org/package/2006/relationships"><Relationship Id="rId13" Type="http://schemas.openxmlformats.org/officeDocument/2006/relationships/customXml" Target="../ink/ink53.xml"/><Relationship Id="rId18" Type="http://schemas.openxmlformats.org/officeDocument/2006/relationships/image" Target="../media/image89.png"/><Relationship Id="rId26" Type="http://schemas.openxmlformats.org/officeDocument/2006/relationships/image" Target="../media/image93.png"/><Relationship Id="rId39" Type="http://schemas.openxmlformats.org/officeDocument/2006/relationships/customXml" Target="../ink/ink66.xml"/><Relationship Id="rId21" Type="http://schemas.openxmlformats.org/officeDocument/2006/relationships/customXml" Target="../ink/ink57.xml"/><Relationship Id="rId34" Type="http://schemas.openxmlformats.org/officeDocument/2006/relationships/image" Target="../media/image97.png"/><Relationship Id="rId42" Type="http://schemas.openxmlformats.org/officeDocument/2006/relationships/image" Target="../media/image101.png"/><Relationship Id="rId47" Type="http://schemas.openxmlformats.org/officeDocument/2006/relationships/customXml" Target="../ink/ink70.xml"/><Relationship Id="rId7" Type="http://schemas.openxmlformats.org/officeDocument/2006/relationships/hyperlink" Target="https://en.wikipedia.org/wiki/Defence_Science_and_Technology_Laboratory" TargetMode="External"/><Relationship Id="rId2" Type="http://schemas.openxmlformats.org/officeDocument/2006/relationships/hyperlink" Target="https://en.wikipedia.org/wiki/Quantum_technology#cite_note-4" TargetMode="External"/><Relationship Id="rId16" Type="http://schemas.openxmlformats.org/officeDocument/2006/relationships/image" Target="../media/image88.png"/><Relationship Id="rId29" Type="http://schemas.openxmlformats.org/officeDocument/2006/relationships/customXml" Target="../ink/ink61.xml"/><Relationship Id="rId1" Type="http://schemas.openxmlformats.org/officeDocument/2006/relationships/slideLayout" Target="../slideLayouts/slideLayout2.xml"/><Relationship Id="rId6" Type="http://schemas.openxmlformats.org/officeDocument/2006/relationships/hyperlink" Target="https://en.wikipedia.org/wiki/MRI" TargetMode="External"/><Relationship Id="rId11" Type="http://schemas.openxmlformats.org/officeDocument/2006/relationships/customXml" Target="../ink/ink52.xml"/><Relationship Id="rId24" Type="http://schemas.openxmlformats.org/officeDocument/2006/relationships/image" Target="../media/image92.png"/><Relationship Id="rId32" Type="http://schemas.openxmlformats.org/officeDocument/2006/relationships/image" Target="../media/image96.png"/><Relationship Id="rId37" Type="http://schemas.openxmlformats.org/officeDocument/2006/relationships/customXml" Target="../ink/ink65.xml"/><Relationship Id="rId40" Type="http://schemas.openxmlformats.org/officeDocument/2006/relationships/image" Target="../media/image100.png"/><Relationship Id="rId45" Type="http://schemas.openxmlformats.org/officeDocument/2006/relationships/customXml" Target="../ink/ink69.xml"/><Relationship Id="rId5" Type="http://schemas.openxmlformats.org/officeDocument/2006/relationships/hyperlink" Target="https://en.wikipedia.org/wiki/Semiconductor" TargetMode="External"/><Relationship Id="rId15" Type="http://schemas.openxmlformats.org/officeDocument/2006/relationships/customXml" Target="../ink/ink54.xml"/><Relationship Id="rId23" Type="http://schemas.openxmlformats.org/officeDocument/2006/relationships/customXml" Target="../ink/ink58.xml"/><Relationship Id="rId28" Type="http://schemas.openxmlformats.org/officeDocument/2006/relationships/image" Target="../media/image94.png"/><Relationship Id="rId36" Type="http://schemas.openxmlformats.org/officeDocument/2006/relationships/image" Target="../media/image98.png"/><Relationship Id="rId10" Type="http://schemas.openxmlformats.org/officeDocument/2006/relationships/image" Target="../media/image85.png"/><Relationship Id="rId19" Type="http://schemas.openxmlformats.org/officeDocument/2006/relationships/customXml" Target="../ink/ink56.xml"/><Relationship Id="rId31" Type="http://schemas.openxmlformats.org/officeDocument/2006/relationships/customXml" Target="../ink/ink62.xml"/><Relationship Id="rId44" Type="http://schemas.openxmlformats.org/officeDocument/2006/relationships/image" Target="../media/image102.png"/><Relationship Id="rId4" Type="http://schemas.openxmlformats.org/officeDocument/2006/relationships/hyperlink" Target="https://en.wikipedia.org/wiki/Transistors" TargetMode="External"/><Relationship Id="rId9" Type="http://schemas.openxmlformats.org/officeDocument/2006/relationships/customXml" Target="../ink/ink51.xml"/><Relationship Id="rId14" Type="http://schemas.openxmlformats.org/officeDocument/2006/relationships/image" Target="../media/image87.png"/><Relationship Id="rId22" Type="http://schemas.openxmlformats.org/officeDocument/2006/relationships/image" Target="../media/image91.png"/><Relationship Id="rId27" Type="http://schemas.openxmlformats.org/officeDocument/2006/relationships/customXml" Target="../ink/ink60.xml"/><Relationship Id="rId30" Type="http://schemas.openxmlformats.org/officeDocument/2006/relationships/image" Target="../media/image95.png"/><Relationship Id="rId35" Type="http://schemas.openxmlformats.org/officeDocument/2006/relationships/customXml" Target="../ink/ink64.xml"/><Relationship Id="rId43" Type="http://schemas.openxmlformats.org/officeDocument/2006/relationships/customXml" Target="../ink/ink68.xml"/><Relationship Id="rId48" Type="http://schemas.openxmlformats.org/officeDocument/2006/relationships/image" Target="../media/image104.png"/><Relationship Id="rId8" Type="http://schemas.openxmlformats.org/officeDocument/2006/relationships/image" Target="../media/image81.png"/><Relationship Id="rId3" Type="http://schemas.openxmlformats.org/officeDocument/2006/relationships/hyperlink" Target="https://en.wikipedia.org/wiki/Laser" TargetMode="External"/><Relationship Id="rId12" Type="http://schemas.openxmlformats.org/officeDocument/2006/relationships/image" Target="../media/image86.png"/><Relationship Id="rId17" Type="http://schemas.openxmlformats.org/officeDocument/2006/relationships/customXml" Target="../ink/ink55.xml"/><Relationship Id="rId25" Type="http://schemas.openxmlformats.org/officeDocument/2006/relationships/customXml" Target="../ink/ink59.xml"/><Relationship Id="rId33" Type="http://schemas.openxmlformats.org/officeDocument/2006/relationships/customXml" Target="../ink/ink63.xml"/><Relationship Id="rId38" Type="http://schemas.openxmlformats.org/officeDocument/2006/relationships/image" Target="../media/image99.png"/><Relationship Id="rId46" Type="http://schemas.openxmlformats.org/officeDocument/2006/relationships/image" Target="../media/image103.png"/><Relationship Id="rId20" Type="http://schemas.openxmlformats.org/officeDocument/2006/relationships/image" Target="../media/image90.png"/><Relationship Id="rId41" Type="http://schemas.openxmlformats.org/officeDocument/2006/relationships/customXml" Target="../ink/ink67.xml"/></Relationships>
</file>

<file path=ppt/slides/_rels/slide21.xml.rels><?xml version="1.0" encoding="UTF-8" standalone="yes"?>
<Relationships xmlns="http://schemas.openxmlformats.org/package/2006/relationships"><Relationship Id="rId8" Type="http://schemas.openxmlformats.org/officeDocument/2006/relationships/customXml" Target="../ink/ink74.xml"/><Relationship Id="rId13" Type="http://schemas.openxmlformats.org/officeDocument/2006/relationships/image" Target="../media/image110.png"/><Relationship Id="rId18" Type="http://schemas.openxmlformats.org/officeDocument/2006/relationships/customXml" Target="../ink/ink79.xml"/><Relationship Id="rId26" Type="http://schemas.openxmlformats.org/officeDocument/2006/relationships/customXml" Target="../ink/ink83.xml"/><Relationship Id="rId3" Type="http://schemas.openxmlformats.org/officeDocument/2006/relationships/image" Target="../media/image105.png"/><Relationship Id="rId21" Type="http://schemas.openxmlformats.org/officeDocument/2006/relationships/image" Target="../media/image114.png"/><Relationship Id="rId7" Type="http://schemas.openxmlformats.org/officeDocument/2006/relationships/image" Target="../media/image107.png"/><Relationship Id="rId12" Type="http://schemas.openxmlformats.org/officeDocument/2006/relationships/customXml" Target="../ink/ink76.xml"/><Relationship Id="rId17" Type="http://schemas.openxmlformats.org/officeDocument/2006/relationships/image" Target="../media/image112.png"/><Relationship Id="rId25" Type="http://schemas.openxmlformats.org/officeDocument/2006/relationships/image" Target="../media/image116.png"/><Relationship Id="rId2" Type="http://schemas.openxmlformats.org/officeDocument/2006/relationships/customXml" Target="../ink/ink71.xml"/><Relationship Id="rId16" Type="http://schemas.openxmlformats.org/officeDocument/2006/relationships/customXml" Target="../ink/ink78.xml"/><Relationship Id="rId20" Type="http://schemas.openxmlformats.org/officeDocument/2006/relationships/customXml" Target="../ink/ink80.xml"/><Relationship Id="rId29" Type="http://schemas.openxmlformats.org/officeDocument/2006/relationships/image" Target="../media/image118.png"/><Relationship Id="rId1" Type="http://schemas.openxmlformats.org/officeDocument/2006/relationships/slideLayout" Target="../slideLayouts/slideLayout2.xml"/><Relationship Id="rId6" Type="http://schemas.openxmlformats.org/officeDocument/2006/relationships/customXml" Target="../ink/ink73.xml"/><Relationship Id="rId11" Type="http://schemas.openxmlformats.org/officeDocument/2006/relationships/image" Target="../media/image109.png"/><Relationship Id="rId24" Type="http://schemas.openxmlformats.org/officeDocument/2006/relationships/customXml" Target="../ink/ink82.xml"/><Relationship Id="rId5" Type="http://schemas.openxmlformats.org/officeDocument/2006/relationships/image" Target="../media/image106.png"/><Relationship Id="rId15" Type="http://schemas.openxmlformats.org/officeDocument/2006/relationships/image" Target="../media/image111.png"/><Relationship Id="rId23" Type="http://schemas.openxmlformats.org/officeDocument/2006/relationships/image" Target="../media/image115.png"/><Relationship Id="rId28" Type="http://schemas.openxmlformats.org/officeDocument/2006/relationships/customXml" Target="../ink/ink84.xml"/><Relationship Id="rId10" Type="http://schemas.openxmlformats.org/officeDocument/2006/relationships/customXml" Target="../ink/ink75.xml"/><Relationship Id="rId19" Type="http://schemas.openxmlformats.org/officeDocument/2006/relationships/image" Target="../media/image113.png"/><Relationship Id="rId31" Type="http://schemas.openxmlformats.org/officeDocument/2006/relationships/image" Target="../media/image119.png"/><Relationship Id="rId4" Type="http://schemas.openxmlformats.org/officeDocument/2006/relationships/customXml" Target="../ink/ink72.xml"/><Relationship Id="rId9" Type="http://schemas.openxmlformats.org/officeDocument/2006/relationships/image" Target="../media/image108.png"/><Relationship Id="rId14" Type="http://schemas.openxmlformats.org/officeDocument/2006/relationships/customXml" Target="../ink/ink77.xml"/><Relationship Id="rId22" Type="http://schemas.openxmlformats.org/officeDocument/2006/relationships/customXml" Target="../ink/ink81.xml"/><Relationship Id="rId27" Type="http://schemas.openxmlformats.org/officeDocument/2006/relationships/image" Target="../media/image117.png"/><Relationship Id="rId30" Type="http://schemas.openxmlformats.org/officeDocument/2006/relationships/customXml" Target="../ink/ink8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image" Target="../media/image122.png"/><Relationship Id="rId13" Type="http://schemas.openxmlformats.org/officeDocument/2006/relationships/image" Target="../media/image127.png"/><Relationship Id="rId3" Type="http://schemas.openxmlformats.org/officeDocument/2006/relationships/image" Target="../media/image83.png"/><Relationship Id="rId7" Type="http://schemas.openxmlformats.org/officeDocument/2006/relationships/image" Target="../media/image121.gif"/><Relationship Id="rId12" Type="http://schemas.openxmlformats.org/officeDocument/2006/relationships/image" Target="../media/image126.png"/><Relationship Id="rId2" Type="http://schemas.openxmlformats.org/officeDocument/2006/relationships/image" Target="../media/image82.png"/><Relationship Id="rId16"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18.jpg"/><Relationship Id="rId11" Type="http://schemas.openxmlformats.org/officeDocument/2006/relationships/image" Target="../media/image125.png"/><Relationship Id="rId5" Type="http://schemas.openxmlformats.org/officeDocument/2006/relationships/image" Target="../media/image120.png"/><Relationship Id="rId15" Type="http://schemas.openxmlformats.org/officeDocument/2006/relationships/image" Target="../media/image129.png"/><Relationship Id="rId10" Type="http://schemas.openxmlformats.org/officeDocument/2006/relationships/image" Target="../media/image124.jpeg"/><Relationship Id="rId4" Type="http://schemas.openxmlformats.org/officeDocument/2006/relationships/image" Target="../media/image84.png"/><Relationship Id="rId9" Type="http://schemas.openxmlformats.org/officeDocument/2006/relationships/image" Target="../media/image123.png"/><Relationship Id="rId14" Type="http://schemas.openxmlformats.org/officeDocument/2006/relationships/image" Target="../media/image128.png"/></Relationships>
</file>

<file path=ppt/slides/_rels/slide24.xml.rels><?xml version="1.0" encoding="UTF-8" standalone="yes"?>
<Relationships xmlns="http://schemas.openxmlformats.org/package/2006/relationships"><Relationship Id="rId3" Type="http://schemas.openxmlformats.org/officeDocument/2006/relationships/image" Target="../media/image131.png"/><Relationship Id="rId2" Type="http://schemas.openxmlformats.org/officeDocument/2006/relationships/image" Target="../media/image130.png"/><Relationship Id="rId1" Type="http://schemas.openxmlformats.org/officeDocument/2006/relationships/slideLayout" Target="../slideLayouts/slideLayout2.xml"/><Relationship Id="rId4" Type="http://schemas.openxmlformats.org/officeDocument/2006/relationships/image" Target="../media/image132.jpg"/></Relationships>
</file>

<file path=ppt/slides/_rels/slide25.xml.rels><?xml version="1.0" encoding="UTF-8" standalone="yes"?>
<Relationships xmlns="http://schemas.openxmlformats.org/package/2006/relationships"><Relationship Id="rId3" Type="http://schemas.openxmlformats.org/officeDocument/2006/relationships/image" Target="../media/image134.png"/><Relationship Id="rId2" Type="http://schemas.openxmlformats.org/officeDocument/2006/relationships/image" Target="../media/image133.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5.jpg"/><Relationship Id="rId1" Type="http://schemas.openxmlformats.org/officeDocument/2006/relationships/slideLayout" Target="../slideLayouts/slideLayout3.xml"/><Relationship Id="rId4" Type="http://schemas.openxmlformats.org/officeDocument/2006/relationships/image" Target="../media/image5.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image" Target="../media/image136.pn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image" Target="../media/image137.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38.png"/><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image" Target="../media/image139.png"/><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image" Target="../media/image140.png"/><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image" Target="../media/image141.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18.jpg"/><Relationship Id="rId2" Type="http://schemas.openxmlformats.org/officeDocument/2006/relationships/image" Target="../media/image13.png"/><Relationship Id="rId1" Type="http://schemas.openxmlformats.org/officeDocument/2006/relationships/slideLayout" Target="../slideLayouts/slideLayout3.xml"/><Relationship Id="rId6" Type="http://schemas.openxmlformats.org/officeDocument/2006/relationships/image" Target="../media/image17.emf"/><Relationship Id="rId5" Type="http://schemas.openxmlformats.org/officeDocument/2006/relationships/image" Target="../media/image16.emf"/><Relationship Id="rId4" Type="http://schemas.openxmlformats.org/officeDocument/2006/relationships/image" Target="../media/image15.jpg"/></Relationships>
</file>

<file path=ppt/slides/_rels/slide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3" Type="http://schemas.openxmlformats.org/officeDocument/2006/relationships/customXml" Target="../ink/ink10.xml"/><Relationship Id="rId18" Type="http://schemas.openxmlformats.org/officeDocument/2006/relationships/image" Target="../media/image28.png"/><Relationship Id="rId26" Type="http://schemas.openxmlformats.org/officeDocument/2006/relationships/image" Target="../media/image32.png"/><Relationship Id="rId3" Type="http://schemas.openxmlformats.org/officeDocument/2006/relationships/customXml" Target="../ink/ink5.xml"/><Relationship Id="rId21" Type="http://schemas.openxmlformats.org/officeDocument/2006/relationships/customXml" Target="../ink/ink14.xml"/><Relationship Id="rId34" Type="http://schemas.openxmlformats.org/officeDocument/2006/relationships/image" Target="../media/image36.png"/><Relationship Id="rId7" Type="http://schemas.openxmlformats.org/officeDocument/2006/relationships/customXml" Target="../ink/ink7.xml"/><Relationship Id="rId12" Type="http://schemas.openxmlformats.org/officeDocument/2006/relationships/image" Target="../media/image25.png"/><Relationship Id="rId17" Type="http://schemas.openxmlformats.org/officeDocument/2006/relationships/customXml" Target="../ink/ink12.xml"/><Relationship Id="rId25" Type="http://schemas.openxmlformats.org/officeDocument/2006/relationships/customXml" Target="../ink/ink16.xml"/><Relationship Id="rId33" Type="http://schemas.openxmlformats.org/officeDocument/2006/relationships/customXml" Target="../ink/ink20.xml"/><Relationship Id="rId2" Type="http://schemas.openxmlformats.org/officeDocument/2006/relationships/image" Target="../media/image20.jpg"/><Relationship Id="rId16" Type="http://schemas.openxmlformats.org/officeDocument/2006/relationships/image" Target="../media/image27.png"/><Relationship Id="rId20" Type="http://schemas.openxmlformats.org/officeDocument/2006/relationships/image" Target="../media/image29.png"/><Relationship Id="rId29" Type="http://schemas.openxmlformats.org/officeDocument/2006/relationships/customXml" Target="../ink/ink18.xml"/><Relationship Id="rId1" Type="http://schemas.openxmlformats.org/officeDocument/2006/relationships/slideLayout" Target="../slideLayouts/slideLayout3.xml"/><Relationship Id="rId6" Type="http://schemas.openxmlformats.org/officeDocument/2006/relationships/image" Target="../media/image22.png"/><Relationship Id="rId11" Type="http://schemas.openxmlformats.org/officeDocument/2006/relationships/customXml" Target="../ink/ink9.xml"/><Relationship Id="rId24" Type="http://schemas.openxmlformats.org/officeDocument/2006/relationships/image" Target="../media/image31.png"/><Relationship Id="rId32" Type="http://schemas.openxmlformats.org/officeDocument/2006/relationships/image" Target="../media/image35.png"/><Relationship Id="rId5" Type="http://schemas.openxmlformats.org/officeDocument/2006/relationships/customXml" Target="../ink/ink6.xml"/><Relationship Id="rId15" Type="http://schemas.openxmlformats.org/officeDocument/2006/relationships/customXml" Target="../ink/ink11.xml"/><Relationship Id="rId23" Type="http://schemas.openxmlformats.org/officeDocument/2006/relationships/customXml" Target="../ink/ink15.xml"/><Relationship Id="rId28" Type="http://schemas.openxmlformats.org/officeDocument/2006/relationships/image" Target="../media/image33.png"/><Relationship Id="rId10" Type="http://schemas.openxmlformats.org/officeDocument/2006/relationships/image" Target="../media/image24.png"/><Relationship Id="rId19" Type="http://schemas.openxmlformats.org/officeDocument/2006/relationships/customXml" Target="../ink/ink13.xml"/><Relationship Id="rId31" Type="http://schemas.openxmlformats.org/officeDocument/2006/relationships/customXml" Target="../ink/ink19.xml"/><Relationship Id="rId4" Type="http://schemas.openxmlformats.org/officeDocument/2006/relationships/image" Target="../media/image21.png"/><Relationship Id="rId9" Type="http://schemas.openxmlformats.org/officeDocument/2006/relationships/customXml" Target="../ink/ink8.xml"/><Relationship Id="rId14" Type="http://schemas.openxmlformats.org/officeDocument/2006/relationships/image" Target="../media/image26.png"/><Relationship Id="rId22" Type="http://schemas.openxmlformats.org/officeDocument/2006/relationships/image" Target="../media/image30.png"/><Relationship Id="rId27" Type="http://schemas.openxmlformats.org/officeDocument/2006/relationships/customXml" Target="../ink/ink17.xml"/><Relationship Id="rId30" Type="http://schemas.openxmlformats.org/officeDocument/2006/relationships/image" Target="../media/image34.png"/><Relationship Id="rId8" Type="http://schemas.openxmlformats.org/officeDocument/2006/relationships/image" Target="../media/image23.png"/></Relationships>
</file>

<file path=ppt/slides/_rels/slide8.xml.rels><?xml version="1.0" encoding="UTF-8" standalone="yes"?>
<Relationships xmlns="http://schemas.openxmlformats.org/package/2006/relationships"><Relationship Id="rId8" Type="http://schemas.openxmlformats.org/officeDocument/2006/relationships/image" Target="../media/image41.png"/><Relationship Id="rId13" Type="http://schemas.openxmlformats.org/officeDocument/2006/relationships/customXml" Target="../ink/ink25.xml"/><Relationship Id="rId3" Type="http://schemas.openxmlformats.org/officeDocument/2006/relationships/image" Target="../media/image22.jpg"/><Relationship Id="rId7" Type="http://schemas.openxmlformats.org/officeDocument/2006/relationships/customXml" Target="../ink/ink22.xml"/><Relationship Id="rId12" Type="http://schemas.openxmlformats.org/officeDocument/2006/relationships/image" Target="../media/image43.png"/><Relationship Id="rId2" Type="http://schemas.openxmlformats.org/officeDocument/2006/relationships/image" Target="../media/image21.jpg"/><Relationship Id="rId16" Type="http://schemas.openxmlformats.org/officeDocument/2006/relationships/image" Target="../media/image45.png"/><Relationship Id="rId1" Type="http://schemas.openxmlformats.org/officeDocument/2006/relationships/slideLayout" Target="../slideLayouts/slideLayout3.xml"/><Relationship Id="rId6" Type="http://schemas.openxmlformats.org/officeDocument/2006/relationships/image" Target="../media/image40.png"/><Relationship Id="rId11" Type="http://schemas.openxmlformats.org/officeDocument/2006/relationships/customXml" Target="../ink/ink24.xml"/><Relationship Id="rId5" Type="http://schemas.openxmlformats.org/officeDocument/2006/relationships/customXml" Target="../ink/ink21.xml"/><Relationship Id="rId15" Type="http://schemas.openxmlformats.org/officeDocument/2006/relationships/customXml" Target="../ink/ink26.xml"/><Relationship Id="rId10" Type="http://schemas.openxmlformats.org/officeDocument/2006/relationships/image" Target="../media/image42.png"/><Relationship Id="rId4" Type="http://schemas.openxmlformats.org/officeDocument/2006/relationships/image" Target="../media/image23.jpeg"/><Relationship Id="rId9" Type="http://schemas.openxmlformats.org/officeDocument/2006/relationships/customXml" Target="../ink/ink23.xml"/><Relationship Id="rId14" Type="http://schemas.openxmlformats.org/officeDocument/2006/relationships/image" Target="../media/image44.png"/></Relationships>
</file>

<file path=ppt/slides/_rels/slide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0AF742-A7B6-4B38-B944-13542534B33D}"/>
              </a:ext>
            </a:extLst>
          </p:cNvPr>
          <p:cNvSpPr>
            <a:spLocks noGrp="1"/>
          </p:cNvSpPr>
          <p:nvPr>
            <p:ph type="ctrTitle"/>
          </p:nvPr>
        </p:nvSpPr>
        <p:spPr>
          <a:xfrm>
            <a:off x="1524000" y="1554479"/>
            <a:ext cx="9144000" cy="1955483"/>
          </a:xfrm>
        </p:spPr>
        <p:txBody>
          <a:bodyPr>
            <a:normAutofit fontScale="90000"/>
          </a:bodyPr>
          <a:lstStyle/>
          <a:p>
            <a:r>
              <a:rPr lang="en-GB" dirty="0"/>
              <a:t>Particle Physics and Quantum Technology (QTFP) </a:t>
            </a:r>
            <a:br>
              <a:rPr lang="en-GB" dirty="0"/>
            </a:br>
            <a:endParaRPr lang="en-GB" dirty="0"/>
          </a:p>
        </p:txBody>
      </p:sp>
      <p:sp>
        <p:nvSpPr>
          <p:cNvPr id="3" name="Subtitle 2">
            <a:extLst>
              <a:ext uri="{FF2B5EF4-FFF2-40B4-BE49-F238E27FC236}">
                <a16:creationId xmlns:a16="http://schemas.microsoft.com/office/drawing/2014/main" id="{6A3E336D-1DAB-4580-AD29-6A61E56DD7F6}"/>
              </a:ext>
            </a:extLst>
          </p:cNvPr>
          <p:cNvSpPr>
            <a:spLocks noGrp="1"/>
          </p:cNvSpPr>
          <p:nvPr>
            <p:ph type="subTitle" idx="1"/>
          </p:nvPr>
        </p:nvSpPr>
        <p:spPr/>
        <p:txBody>
          <a:bodyPr/>
          <a:lstStyle/>
          <a:p>
            <a:r>
              <a:rPr lang="en-GB" dirty="0"/>
              <a:t>Themis Bowcock</a:t>
            </a:r>
          </a:p>
        </p:txBody>
      </p:sp>
      <p:pic>
        <p:nvPicPr>
          <p:cNvPr id="9" name="Picture 8" descr="A picture containing text, blackboard, sign, night sky&#10;&#10;Description automatically generated">
            <a:extLst>
              <a:ext uri="{FF2B5EF4-FFF2-40B4-BE49-F238E27FC236}">
                <a16:creationId xmlns:a16="http://schemas.microsoft.com/office/drawing/2014/main" id="{28262BD7-A9FC-4598-A72E-B30FD1455B4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40000" y="4860000"/>
            <a:ext cx="4121311" cy="1800000"/>
          </a:xfrm>
          <a:prstGeom prst="rect">
            <a:avLst/>
          </a:prstGeom>
        </p:spPr>
      </p:pic>
      <p:sp>
        <p:nvSpPr>
          <p:cNvPr id="10" name="Rectangle 9">
            <a:extLst>
              <a:ext uri="{FF2B5EF4-FFF2-40B4-BE49-F238E27FC236}">
                <a16:creationId xmlns:a16="http://schemas.microsoft.com/office/drawing/2014/main" id="{B5B357FC-80E0-477B-ACEE-12C42B26A4F3}"/>
              </a:ext>
            </a:extLst>
          </p:cNvPr>
          <p:cNvSpPr/>
          <p:nvPr/>
        </p:nvSpPr>
        <p:spPr>
          <a:xfrm>
            <a:off x="0" y="4860000"/>
            <a:ext cx="4203700" cy="1800000"/>
          </a:xfrm>
          <a:prstGeom prst="rect">
            <a:avLst/>
          </a:prstGeom>
          <a:gradFill>
            <a:gsLst>
              <a:gs pos="42000">
                <a:srgbClr val="04070C">
                  <a:alpha val="25000"/>
                </a:srgbClr>
              </a:gs>
              <a:gs pos="74000">
                <a:srgbClr val="1F294C">
                  <a:alpha val="62000"/>
                </a:srgbClr>
              </a:gs>
              <a:gs pos="88000">
                <a:srgbClr val="374783">
                  <a:alpha val="84000"/>
                </a:srgbClr>
              </a:gs>
              <a:gs pos="99000">
                <a:srgbClr val="374783"/>
              </a:gs>
              <a:gs pos="2000">
                <a:srgbClr val="04070C">
                  <a:alpha val="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0917B664-7DE7-496B-AD08-5AC42BCBA927}"/>
              </a:ext>
            </a:extLst>
          </p:cNvPr>
          <p:cNvSpPr/>
          <p:nvPr/>
        </p:nvSpPr>
        <p:spPr>
          <a:xfrm>
            <a:off x="8128000" y="4860000"/>
            <a:ext cx="4064000" cy="1800000"/>
          </a:xfrm>
          <a:prstGeom prst="rect">
            <a:avLst/>
          </a:prstGeom>
          <a:gradFill>
            <a:gsLst>
              <a:gs pos="22000">
                <a:srgbClr val="04070C">
                  <a:alpha val="57000"/>
                </a:srgbClr>
              </a:gs>
              <a:gs pos="62000">
                <a:srgbClr val="04070C">
                  <a:alpha val="34000"/>
                </a:srgbClr>
              </a:gs>
              <a:gs pos="99000">
                <a:srgbClr val="04070C">
                  <a:alpha val="0"/>
                </a:srgbClr>
              </a:gs>
              <a:gs pos="2000">
                <a:srgbClr val="2F2E4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2734923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212FA1-9572-4F5A-8641-35E9E91A59FD}"/>
              </a:ext>
            </a:extLst>
          </p:cNvPr>
          <p:cNvSpPr>
            <a:spLocks noGrp="1"/>
          </p:cNvSpPr>
          <p:nvPr>
            <p:ph type="title"/>
          </p:nvPr>
        </p:nvSpPr>
        <p:spPr/>
        <p:txBody>
          <a:bodyPr/>
          <a:lstStyle/>
          <a:p>
            <a:r>
              <a:rPr lang="en-GB" dirty="0"/>
              <a:t>UK “building the community” % Science Case</a:t>
            </a:r>
          </a:p>
        </p:txBody>
      </p:sp>
      <p:sp>
        <p:nvSpPr>
          <p:cNvPr id="6" name="TextBox 5">
            <a:extLst>
              <a:ext uri="{FF2B5EF4-FFF2-40B4-BE49-F238E27FC236}">
                <a16:creationId xmlns:a16="http://schemas.microsoft.com/office/drawing/2014/main" id="{B43FBE7F-5E08-4CC4-83C4-2880B7DBCEBA}"/>
              </a:ext>
            </a:extLst>
          </p:cNvPr>
          <p:cNvSpPr txBox="1"/>
          <p:nvPr/>
        </p:nvSpPr>
        <p:spPr>
          <a:xfrm>
            <a:off x="9631149" y="1651261"/>
            <a:ext cx="2076450" cy="2308324"/>
          </a:xfrm>
          <a:prstGeom prst="rect">
            <a:avLst/>
          </a:prstGeom>
          <a:noFill/>
        </p:spPr>
        <p:txBody>
          <a:bodyPr wrap="square" rtlCol="0">
            <a:spAutoFit/>
          </a:bodyPr>
          <a:lstStyle/>
          <a:p>
            <a:r>
              <a:rPr lang="en-GB" dirty="0">
                <a:solidFill>
                  <a:schemeClr val="accent6">
                    <a:lumMod val="40000"/>
                    <a:lumOff val="60000"/>
                  </a:schemeClr>
                </a:solidFill>
              </a:rPr>
              <a:t>Young Experimentalists</a:t>
            </a:r>
          </a:p>
          <a:p>
            <a:endParaRPr lang="en-GB" dirty="0">
              <a:solidFill>
                <a:schemeClr val="accent6">
                  <a:lumMod val="40000"/>
                  <a:lumOff val="60000"/>
                </a:schemeClr>
              </a:solidFill>
            </a:endParaRPr>
          </a:p>
          <a:p>
            <a:r>
              <a:rPr lang="en-GB" dirty="0">
                <a:solidFill>
                  <a:schemeClr val="accent6">
                    <a:lumMod val="40000"/>
                    <a:lumOff val="60000"/>
                  </a:schemeClr>
                </a:solidFill>
              </a:rPr>
              <a:t>Theorists</a:t>
            </a:r>
          </a:p>
          <a:p>
            <a:endParaRPr lang="en-GB" dirty="0">
              <a:solidFill>
                <a:schemeClr val="accent6">
                  <a:lumMod val="40000"/>
                  <a:lumOff val="60000"/>
                </a:schemeClr>
              </a:solidFill>
            </a:endParaRPr>
          </a:p>
          <a:p>
            <a:r>
              <a:rPr lang="en-GB" dirty="0">
                <a:solidFill>
                  <a:schemeClr val="accent6">
                    <a:lumMod val="40000"/>
                    <a:lumOff val="60000"/>
                  </a:schemeClr>
                </a:solidFill>
              </a:rPr>
              <a:t>Group Leaders</a:t>
            </a:r>
          </a:p>
          <a:p>
            <a:endParaRPr lang="en-GB" dirty="0">
              <a:solidFill>
                <a:schemeClr val="accent6">
                  <a:lumMod val="40000"/>
                  <a:lumOff val="60000"/>
                </a:schemeClr>
              </a:solidFill>
            </a:endParaRPr>
          </a:p>
          <a:p>
            <a:r>
              <a:rPr lang="en-GB" dirty="0">
                <a:solidFill>
                  <a:schemeClr val="accent6">
                    <a:lumMod val="40000"/>
                    <a:lumOff val="60000"/>
                  </a:schemeClr>
                </a:solidFill>
              </a:rPr>
              <a:t>PP and non PP</a:t>
            </a:r>
          </a:p>
        </p:txBody>
      </p:sp>
      <p:pic>
        <p:nvPicPr>
          <p:cNvPr id="10" name="Picture 9" descr="A group of people standing together&#10;&#10;Description automatically generated with low confidence">
            <a:extLst>
              <a:ext uri="{FF2B5EF4-FFF2-40B4-BE49-F238E27FC236}">
                <a16:creationId xmlns:a16="http://schemas.microsoft.com/office/drawing/2014/main" id="{B8914769-BDB6-404D-8587-C5978280724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5825" y="1722995"/>
            <a:ext cx="8086725" cy="3827446"/>
          </a:xfrm>
          <a:prstGeom prst="rect">
            <a:avLst/>
          </a:prstGeom>
        </p:spPr>
      </p:pic>
      <p:sp>
        <p:nvSpPr>
          <p:cNvPr id="11" name="Rectangle 10">
            <a:extLst>
              <a:ext uri="{FF2B5EF4-FFF2-40B4-BE49-F238E27FC236}">
                <a16:creationId xmlns:a16="http://schemas.microsoft.com/office/drawing/2014/main" id="{2B929B40-DA00-4240-ABBA-9C3FD06CBA1C}"/>
              </a:ext>
            </a:extLst>
          </p:cNvPr>
          <p:cNvSpPr/>
          <p:nvPr/>
        </p:nvSpPr>
        <p:spPr>
          <a:xfrm>
            <a:off x="1952625" y="1447800"/>
            <a:ext cx="5724525" cy="6858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schemeClr val="tx1"/>
                </a:solidFill>
              </a:rPr>
              <a:t>Building a community: essential for creation of QFTP</a:t>
            </a:r>
          </a:p>
        </p:txBody>
      </p:sp>
      <p:sp>
        <p:nvSpPr>
          <p:cNvPr id="12" name="Rectangle 11">
            <a:extLst>
              <a:ext uri="{FF2B5EF4-FFF2-40B4-BE49-F238E27FC236}">
                <a16:creationId xmlns:a16="http://schemas.microsoft.com/office/drawing/2014/main" id="{FEB4FD5B-7EC8-476F-91A0-76BE8660F322}"/>
              </a:ext>
            </a:extLst>
          </p:cNvPr>
          <p:cNvSpPr/>
          <p:nvPr/>
        </p:nvSpPr>
        <p:spPr>
          <a:xfrm>
            <a:off x="1905000" y="5048250"/>
            <a:ext cx="5724525" cy="6858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schemeClr val="tx1"/>
                </a:solidFill>
              </a:rPr>
              <a:t>&gt;140 scientists from EPSRC &amp; STFC</a:t>
            </a:r>
          </a:p>
        </p:txBody>
      </p:sp>
      <p:sp>
        <p:nvSpPr>
          <p:cNvPr id="13" name="TextBox 12">
            <a:extLst>
              <a:ext uri="{FF2B5EF4-FFF2-40B4-BE49-F238E27FC236}">
                <a16:creationId xmlns:a16="http://schemas.microsoft.com/office/drawing/2014/main" id="{7537394D-9E6B-4071-BF21-1038F2A436E4}"/>
              </a:ext>
            </a:extLst>
          </p:cNvPr>
          <p:cNvSpPr txBox="1"/>
          <p:nvPr/>
        </p:nvSpPr>
        <p:spPr>
          <a:xfrm>
            <a:off x="7598668" y="5535125"/>
            <a:ext cx="3120572" cy="246221"/>
          </a:xfrm>
          <a:prstGeom prst="rect">
            <a:avLst/>
          </a:prstGeom>
          <a:noFill/>
        </p:spPr>
        <p:txBody>
          <a:bodyPr wrap="square" rtlCol="0">
            <a:spAutoFit/>
          </a:bodyPr>
          <a:lstStyle/>
          <a:p>
            <a:r>
              <a:rPr lang="en-GB" sz="1000" dirty="0">
                <a:solidFill>
                  <a:schemeClr val="bg1"/>
                </a:solidFill>
              </a:rPr>
              <a:t>Modified from slide by I. Shipsey</a:t>
            </a:r>
          </a:p>
        </p:txBody>
      </p:sp>
    </p:spTree>
    <p:extLst>
      <p:ext uri="{BB962C8B-B14F-4D97-AF65-F5344CB8AC3E}">
        <p14:creationId xmlns:p14="http://schemas.microsoft.com/office/powerpoint/2010/main" val="13357111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48F4D71-0A8A-4758-893A-D732F8AD48EC}"/>
              </a:ext>
            </a:extLst>
          </p:cNvPr>
          <p:cNvPicPr>
            <a:picLocks noChangeAspect="1"/>
          </p:cNvPicPr>
          <p:nvPr/>
        </p:nvPicPr>
        <p:blipFill rotWithShape="1">
          <a:blip r:embed="rId2"/>
          <a:srcRect l="12732" t="26306" r="24540" b="9286"/>
          <a:stretch/>
        </p:blipFill>
        <p:spPr>
          <a:xfrm>
            <a:off x="1009650" y="1333500"/>
            <a:ext cx="8662621" cy="5003221"/>
          </a:xfrm>
          <a:prstGeom prst="rect">
            <a:avLst/>
          </a:prstGeom>
        </p:spPr>
      </p:pic>
      <p:sp>
        <p:nvSpPr>
          <p:cNvPr id="6" name="TextBox 5">
            <a:extLst>
              <a:ext uri="{FF2B5EF4-FFF2-40B4-BE49-F238E27FC236}">
                <a16:creationId xmlns:a16="http://schemas.microsoft.com/office/drawing/2014/main" id="{C2D9B4B6-74BE-47E6-AF4A-2B445A108F33}"/>
              </a:ext>
            </a:extLst>
          </p:cNvPr>
          <p:cNvSpPr txBox="1"/>
          <p:nvPr/>
        </p:nvSpPr>
        <p:spPr>
          <a:xfrm rot="16200000">
            <a:off x="-783331" y="4668681"/>
            <a:ext cx="3120572" cy="246221"/>
          </a:xfrm>
          <a:prstGeom prst="rect">
            <a:avLst/>
          </a:prstGeom>
          <a:noFill/>
        </p:spPr>
        <p:txBody>
          <a:bodyPr wrap="square" rtlCol="0">
            <a:spAutoFit/>
          </a:bodyPr>
          <a:lstStyle/>
          <a:p>
            <a:r>
              <a:rPr lang="en-GB" sz="1000" dirty="0">
                <a:solidFill>
                  <a:schemeClr val="bg1"/>
                </a:solidFill>
              </a:rPr>
              <a:t>Slide by I. Shipsey</a:t>
            </a:r>
          </a:p>
        </p:txBody>
      </p:sp>
      <p:sp>
        <p:nvSpPr>
          <p:cNvPr id="9" name="Title 8">
            <a:extLst>
              <a:ext uri="{FF2B5EF4-FFF2-40B4-BE49-F238E27FC236}">
                <a16:creationId xmlns:a16="http://schemas.microsoft.com/office/drawing/2014/main" id="{B4E7428C-1E60-4428-9567-6F8508B1CC18}"/>
              </a:ext>
            </a:extLst>
          </p:cNvPr>
          <p:cNvSpPr>
            <a:spLocks noGrp="1"/>
          </p:cNvSpPr>
          <p:nvPr>
            <p:ph type="title"/>
          </p:nvPr>
        </p:nvSpPr>
        <p:spPr/>
        <p:txBody>
          <a:bodyPr/>
          <a:lstStyle/>
          <a:p>
            <a:r>
              <a:rPr lang="en-GB" dirty="0"/>
              <a:t>International  Context Funding</a:t>
            </a:r>
          </a:p>
        </p:txBody>
      </p:sp>
    </p:spTree>
    <p:extLst>
      <p:ext uri="{BB962C8B-B14F-4D97-AF65-F5344CB8AC3E}">
        <p14:creationId xmlns:p14="http://schemas.microsoft.com/office/powerpoint/2010/main" val="13456665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7B0EA5B-9ADC-48EB-8C7C-3920B42868CE}"/>
              </a:ext>
            </a:extLst>
          </p:cNvPr>
          <p:cNvSpPr>
            <a:spLocks noGrp="1"/>
          </p:cNvSpPr>
          <p:nvPr>
            <p:ph type="title"/>
          </p:nvPr>
        </p:nvSpPr>
        <p:spPr/>
        <p:txBody>
          <a:bodyPr/>
          <a:lstStyle/>
          <a:p>
            <a:r>
              <a:rPr lang="en-GB" dirty="0"/>
              <a:t>US Initiative including </a:t>
            </a:r>
            <a:r>
              <a:rPr lang="en-GB" dirty="0" err="1"/>
              <a:t>QuantiSED</a:t>
            </a:r>
            <a:endParaRPr lang="en-GB" dirty="0"/>
          </a:p>
        </p:txBody>
      </p:sp>
      <p:sp>
        <p:nvSpPr>
          <p:cNvPr id="7" name="Content Placeholder 6">
            <a:extLst>
              <a:ext uri="{FF2B5EF4-FFF2-40B4-BE49-F238E27FC236}">
                <a16:creationId xmlns:a16="http://schemas.microsoft.com/office/drawing/2014/main" id="{4B25908B-C161-462B-9D63-6C1ACBBC0796}"/>
              </a:ext>
            </a:extLst>
          </p:cNvPr>
          <p:cNvSpPr>
            <a:spLocks noGrp="1"/>
          </p:cNvSpPr>
          <p:nvPr>
            <p:ph sz="half" idx="1"/>
          </p:nvPr>
        </p:nvSpPr>
        <p:spPr/>
        <p:txBody>
          <a:bodyPr/>
          <a:lstStyle/>
          <a:p>
            <a:endParaRPr lang="en-GB"/>
          </a:p>
        </p:txBody>
      </p:sp>
      <p:sp>
        <p:nvSpPr>
          <p:cNvPr id="8" name="Content Placeholder 7">
            <a:extLst>
              <a:ext uri="{FF2B5EF4-FFF2-40B4-BE49-F238E27FC236}">
                <a16:creationId xmlns:a16="http://schemas.microsoft.com/office/drawing/2014/main" id="{343A477E-6237-48CD-B8D6-07C60D5A9F61}"/>
              </a:ext>
            </a:extLst>
          </p:cNvPr>
          <p:cNvSpPr>
            <a:spLocks noGrp="1"/>
          </p:cNvSpPr>
          <p:nvPr>
            <p:ph sz="half" idx="2"/>
          </p:nvPr>
        </p:nvSpPr>
        <p:spPr/>
        <p:txBody>
          <a:bodyPr/>
          <a:lstStyle/>
          <a:p>
            <a:endParaRPr lang="en-GB"/>
          </a:p>
        </p:txBody>
      </p:sp>
      <p:pic>
        <p:nvPicPr>
          <p:cNvPr id="5" name="Picture 4">
            <a:extLst>
              <a:ext uri="{FF2B5EF4-FFF2-40B4-BE49-F238E27FC236}">
                <a16:creationId xmlns:a16="http://schemas.microsoft.com/office/drawing/2014/main" id="{71C12E8E-9747-40AB-86A0-ECCDB0620209}"/>
              </a:ext>
            </a:extLst>
          </p:cNvPr>
          <p:cNvPicPr>
            <a:picLocks noChangeAspect="1"/>
          </p:cNvPicPr>
          <p:nvPr/>
        </p:nvPicPr>
        <p:blipFill rotWithShape="1">
          <a:blip r:embed="rId2"/>
          <a:srcRect l="2003" t="23890" r="17473" b="22638"/>
          <a:stretch/>
        </p:blipFill>
        <p:spPr>
          <a:xfrm>
            <a:off x="766331" y="1677959"/>
            <a:ext cx="9920719" cy="4703790"/>
          </a:xfrm>
          <a:prstGeom prst="rect">
            <a:avLst/>
          </a:prstGeom>
        </p:spPr>
      </p:pic>
      <p:grpSp>
        <p:nvGrpSpPr>
          <p:cNvPr id="20" name="Group 19">
            <a:extLst>
              <a:ext uri="{FF2B5EF4-FFF2-40B4-BE49-F238E27FC236}">
                <a16:creationId xmlns:a16="http://schemas.microsoft.com/office/drawing/2014/main" id="{E07F4455-1027-446A-B282-CB218D026D59}"/>
              </a:ext>
            </a:extLst>
          </p:cNvPr>
          <p:cNvGrpSpPr/>
          <p:nvPr/>
        </p:nvGrpSpPr>
        <p:grpSpPr>
          <a:xfrm>
            <a:off x="5498331" y="4555183"/>
            <a:ext cx="369000" cy="373680"/>
            <a:chOff x="5498331" y="4555183"/>
            <a:chExt cx="369000" cy="373680"/>
          </a:xfrm>
        </p:grpSpPr>
        <mc:AlternateContent xmlns:mc="http://schemas.openxmlformats.org/markup-compatibility/2006" xmlns:p14="http://schemas.microsoft.com/office/powerpoint/2010/main">
          <mc:Choice Requires="p14">
            <p:contentPart p14:bwMode="auto" r:id="rId3">
              <p14:nvContentPartPr>
                <p14:cNvPr id="17" name="Ink 16">
                  <a:extLst>
                    <a:ext uri="{FF2B5EF4-FFF2-40B4-BE49-F238E27FC236}">
                      <a16:creationId xmlns:a16="http://schemas.microsoft.com/office/drawing/2014/main" id="{1AF04028-0718-467D-B831-1408557B08CC}"/>
                    </a:ext>
                  </a:extLst>
                </p14:cNvPr>
                <p14:cNvContentPartPr/>
                <p14:nvPr/>
              </p14:nvContentPartPr>
              <p14:xfrm>
                <a:off x="5619651" y="4695583"/>
                <a:ext cx="247680" cy="25560"/>
              </p14:xfrm>
            </p:contentPart>
          </mc:Choice>
          <mc:Fallback xmlns="">
            <p:pic>
              <p:nvPicPr>
                <p:cNvPr id="17" name="Ink 16">
                  <a:extLst>
                    <a:ext uri="{FF2B5EF4-FFF2-40B4-BE49-F238E27FC236}">
                      <a16:creationId xmlns:a16="http://schemas.microsoft.com/office/drawing/2014/main" id="{1AF04028-0718-467D-B831-1408557B08CC}"/>
                    </a:ext>
                  </a:extLst>
                </p:cNvPr>
                <p:cNvPicPr/>
                <p:nvPr/>
              </p:nvPicPr>
              <p:blipFill>
                <a:blip r:embed="rId4"/>
                <a:stretch>
                  <a:fillRect/>
                </a:stretch>
              </p:blipFill>
              <p:spPr>
                <a:xfrm>
                  <a:off x="5611011" y="4686583"/>
                  <a:ext cx="265320" cy="4320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18" name="Ink 17">
                  <a:extLst>
                    <a:ext uri="{FF2B5EF4-FFF2-40B4-BE49-F238E27FC236}">
                      <a16:creationId xmlns:a16="http://schemas.microsoft.com/office/drawing/2014/main" id="{160CDB7C-6832-4723-9EBF-78FD98FCD6DF}"/>
                    </a:ext>
                  </a:extLst>
                </p14:cNvPr>
                <p14:cNvContentPartPr/>
                <p14:nvPr/>
              </p14:nvContentPartPr>
              <p14:xfrm>
                <a:off x="5619291" y="4786303"/>
                <a:ext cx="201240" cy="29520"/>
              </p14:xfrm>
            </p:contentPart>
          </mc:Choice>
          <mc:Fallback xmlns="">
            <p:pic>
              <p:nvPicPr>
                <p:cNvPr id="18" name="Ink 17">
                  <a:extLst>
                    <a:ext uri="{FF2B5EF4-FFF2-40B4-BE49-F238E27FC236}">
                      <a16:creationId xmlns:a16="http://schemas.microsoft.com/office/drawing/2014/main" id="{160CDB7C-6832-4723-9EBF-78FD98FCD6DF}"/>
                    </a:ext>
                  </a:extLst>
                </p:cNvPr>
                <p:cNvPicPr/>
                <p:nvPr/>
              </p:nvPicPr>
              <p:blipFill>
                <a:blip r:embed="rId6"/>
                <a:stretch>
                  <a:fillRect/>
                </a:stretch>
              </p:blipFill>
              <p:spPr>
                <a:xfrm>
                  <a:off x="5610651" y="4777663"/>
                  <a:ext cx="218880" cy="4716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19" name="Ink 18">
                  <a:extLst>
                    <a:ext uri="{FF2B5EF4-FFF2-40B4-BE49-F238E27FC236}">
                      <a16:creationId xmlns:a16="http://schemas.microsoft.com/office/drawing/2014/main" id="{7DA9AD85-4F7F-4597-9C1D-AC1F41DF0D64}"/>
                    </a:ext>
                  </a:extLst>
                </p14:cNvPr>
                <p14:cNvContentPartPr/>
                <p14:nvPr/>
              </p14:nvContentPartPr>
              <p14:xfrm>
                <a:off x="5498331" y="4555183"/>
                <a:ext cx="264600" cy="373680"/>
              </p14:xfrm>
            </p:contentPart>
          </mc:Choice>
          <mc:Fallback xmlns="">
            <p:pic>
              <p:nvPicPr>
                <p:cNvPr id="19" name="Ink 18">
                  <a:extLst>
                    <a:ext uri="{FF2B5EF4-FFF2-40B4-BE49-F238E27FC236}">
                      <a16:creationId xmlns:a16="http://schemas.microsoft.com/office/drawing/2014/main" id="{7DA9AD85-4F7F-4597-9C1D-AC1F41DF0D64}"/>
                    </a:ext>
                  </a:extLst>
                </p:cNvPr>
                <p:cNvPicPr/>
                <p:nvPr/>
              </p:nvPicPr>
              <p:blipFill>
                <a:blip r:embed="rId8"/>
                <a:stretch>
                  <a:fillRect/>
                </a:stretch>
              </p:blipFill>
              <p:spPr>
                <a:xfrm>
                  <a:off x="5489691" y="4546183"/>
                  <a:ext cx="282240" cy="391320"/>
                </a:xfrm>
                <a:prstGeom prst="rect">
                  <a:avLst/>
                </a:prstGeom>
              </p:spPr>
            </p:pic>
          </mc:Fallback>
        </mc:AlternateContent>
      </p:grpSp>
      <p:grpSp>
        <p:nvGrpSpPr>
          <p:cNvPr id="28" name="Group 27">
            <a:extLst>
              <a:ext uri="{FF2B5EF4-FFF2-40B4-BE49-F238E27FC236}">
                <a16:creationId xmlns:a16="http://schemas.microsoft.com/office/drawing/2014/main" id="{996BF215-BA56-458B-B1CF-2BCBD296FA58}"/>
              </a:ext>
            </a:extLst>
          </p:cNvPr>
          <p:cNvGrpSpPr/>
          <p:nvPr/>
        </p:nvGrpSpPr>
        <p:grpSpPr>
          <a:xfrm>
            <a:off x="4593291" y="4769383"/>
            <a:ext cx="455400" cy="555120"/>
            <a:chOff x="4593291" y="4769383"/>
            <a:chExt cx="455400" cy="555120"/>
          </a:xfrm>
        </p:grpSpPr>
        <mc:AlternateContent xmlns:mc="http://schemas.openxmlformats.org/markup-compatibility/2006" xmlns:p14="http://schemas.microsoft.com/office/powerpoint/2010/main">
          <mc:Choice Requires="p14">
            <p:contentPart p14:bwMode="auto" r:id="rId9">
              <p14:nvContentPartPr>
                <p14:cNvPr id="21" name="Ink 20">
                  <a:extLst>
                    <a:ext uri="{FF2B5EF4-FFF2-40B4-BE49-F238E27FC236}">
                      <a16:creationId xmlns:a16="http://schemas.microsoft.com/office/drawing/2014/main" id="{1959B0FC-E1E7-44EB-A4B6-1A962721F35F}"/>
                    </a:ext>
                  </a:extLst>
                </p14:cNvPr>
                <p14:cNvContentPartPr/>
                <p14:nvPr/>
              </p14:nvContentPartPr>
              <p14:xfrm>
                <a:off x="4732971" y="4896823"/>
                <a:ext cx="164880" cy="20520"/>
              </p14:xfrm>
            </p:contentPart>
          </mc:Choice>
          <mc:Fallback xmlns="">
            <p:pic>
              <p:nvPicPr>
                <p:cNvPr id="21" name="Ink 20">
                  <a:extLst>
                    <a:ext uri="{FF2B5EF4-FFF2-40B4-BE49-F238E27FC236}">
                      <a16:creationId xmlns:a16="http://schemas.microsoft.com/office/drawing/2014/main" id="{1959B0FC-E1E7-44EB-A4B6-1A962721F35F}"/>
                    </a:ext>
                  </a:extLst>
                </p:cNvPr>
                <p:cNvPicPr/>
                <p:nvPr/>
              </p:nvPicPr>
              <p:blipFill>
                <a:blip r:embed="rId10"/>
                <a:stretch>
                  <a:fillRect/>
                </a:stretch>
              </p:blipFill>
              <p:spPr>
                <a:xfrm>
                  <a:off x="4723971" y="4887823"/>
                  <a:ext cx="182520" cy="3816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22" name="Ink 21">
                  <a:extLst>
                    <a:ext uri="{FF2B5EF4-FFF2-40B4-BE49-F238E27FC236}">
                      <a16:creationId xmlns:a16="http://schemas.microsoft.com/office/drawing/2014/main" id="{4D724E5F-961B-4006-ABBA-8D0B043EE1D6}"/>
                    </a:ext>
                  </a:extLst>
                </p14:cNvPr>
                <p14:cNvContentPartPr/>
                <p14:nvPr/>
              </p14:nvContentPartPr>
              <p14:xfrm>
                <a:off x="4684011" y="5017063"/>
                <a:ext cx="237600" cy="14400"/>
              </p14:xfrm>
            </p:contentPart>
          </mc:Choice>
          <mc:Fallback xmlns="">
            <p:pic>
              <p:nvPicPr>
                <p:cNvPr id="22" name="Ink 21">
                  <a:extLst>
                    <a:ext uri="{FF2B5EF4-FFF2-40B4-BE49-F238E27FC236}">
                      <a16:creationId xmlns:a16="http://schemas.microsoft.com/office/drawing/2014/main" id="{4D724E5F-961B-4006-ABBA-8D0B043EE1D6}"/>
                    </a:ext>
                  </a:extLst>
                </p:cNvPr>
                <p:cNvPicPr/>
                <p:nvPr/>
              </p:nvPicPr>
              <p:blipFill>
                <a:blip r:embed="rId12"/>
                <a:stretch>
                  <a:fillRect/>
                </a:stretch>
              </p:blipFill>
              <p:spPr>
                <a:xfrm>
                  <a:off x="4675011" y="5008063"/>
                  <a:ext cx="255240" cy="32040"/>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23" name="Ink 22">
                  <a:extLst>
                    <a:ext uri="{FF2B5EF4-FFF2-40B4-BE49-F238E27FC236}">
                      <a16:creationId xmlns:a16="http://schemas.microsoft.com/office/drawing/2014/main" id="{7143644F-E49F-4B38-A001-CA0B63B1CF14}"/>
                    </a:ext>
                  </a:extLst>
                </p14:cNvPr>
                <p14:cNvContentPartPr/>
                <p14:nvPr/>
              </p14:nvContentPartPr>
              <p14:xfrm>
                <a:off x="4593291" y="4769383"/>
                <a:ext cx="240840" cy="352080"/>
              </p14:xfrm>
            </p:contentPart>
          </mc:Choice>
          <mc:Fallback xmlns="">
            <p:pic>
              <p:nvPicPr>
                <p:cNvPr id="23" name="Ink 22">
                  <a:extLst>
                    <a:ext uri="{FF2B5EF4-FFF2-40B4-BE49-F238E27FC236}">
                      <a16:creationId xmlns:a16="http://schemas.microsoft.com/office/drawing/2014/main" id="{7143644F-E49F-4B38-A001-CA0B63B1CF14}"/>
                    </a:ext>
                  </a:extLst>
                </p:cNvPr>
                <p:cNvPicPr/>
                <p:nvPr/>
              </p:nvPicPr>
              <p:blipFill>
                <a:blip r:embed="rId14"/>
                <a:stretch>
                  <a:fillRect/>
                </a:stretch>
              </p:blipFill>
              <p:spPr>
                <a:xfrm>
                  <a:off x="4584291" y="4760383"/>
                  <a:ext cx="258480" cy="369720"/>
                </a:xfrm>
                <a:prstGeom prst="rect">
                  <a:avLst/>
                </a:prstGeom>
              </p:spPr>
            </p:pic>
          </mc:Fallback>
        </mc:AlternateContent>
        <mc:AlternateContent xmlns:mc="http://schemas.openxmlformats.org/markup-compatibility/2006" xmlns:p14="http://schemas.microsoft.com/office/powerpoint/2010/main">
          <mc:Choice Requires="p14">
            <p:contentPart p14:bwMode="auto" r:id="rId15">
              <p14:nvContentPartPr>
                <p14:cNvPr id="25" name="Ink 24">
                  <a:extLst>
                    <a:ext uri="{FF2B5EF4-FFF2-40B4-BE49-F238E27FC236}">
                      <a16:creationId xmlns:a16="http://schemas.microsoft.com/office/drawing/2014/main" id="{0E616614-67E0-4C47-BD46-9EB5A348621F}"/>
                    </a:ext>
                  </a:extLst>
                </p14:cNvPr>
                <p14:cNvContentPartPr/>
                <p14:nvPr/>
              </p14:nvContentPartPr>
              <p14:xfrm>
                <a:off x="4823691" y="5132263"/>
                <a:ext cx="225000" cy="14760"/>
              </p14:xfrm>
            </p:contentPart>
          </mc:Choice>
          <mc:Fallback xmlns="">
            <p:pic>
              <p:nvPicPr>
                <p:cNvPr id="25" name="Ink 24">
                  <a:extLst>
                    <a:ext uri="{FF2B5EF4-FFF2-40B4-BE49-F238E27FC236}">
                      <a16:creationId xmlns:a16="http://schemas.microsoft.com/office/drawing/2014/main" id="{0E616614-67E0-4C47-BD46-9EB5A348621F}"/>
                    </a:ext>
                  </a:extLst>
                </p:cNvPr>
                <p:cNvPicPr/>
                <p:nvPr/>
              </p:nvPicPr>
              <p:blipFill>
                <a:blip r:embed="rId16"/>
                <a:stretch>
                  <a:fillRect/>
                </a:stretch>
              </p:blipFill>
              <p:spPr>
                <a:xfrm>
                  <a:off x="4815051" y="5123263"/>
                  <a:ext cx="242640" cy="32400"/>
                </a:xfrm>
                <a:prstGeom prst="rect">
                  <a:avLst/>
                </a:prstGeom>
              </p:spPr>
            </p:pic>
          </mc:Fallback>
        </mc:AlternateContent>
        <mc:AlternateContent xmlns:mc="http://schemas.openxmlformats.org/markup-compatibility/2006" xmlns:p14="http://schemas.microsoft.com/office/powerpoint/2010/main">
          <mc:Choice Requires="p14">
            <p:contentPart p14:bwMode="auto" r:id="rId17">
              <p14:nvContentPartPr>
                <p14:cNvPr id="26" name="Ink 25">
                  <a:extLst>
                    <a:ext uri="{FF2B5EF4-FFF2-40B4-BE49-F238E27FC236}">
                      <a16:creationId xmlns:a16="http://schemas.microsoft.com/office/drawing/2014/main" id="{3D74A572-0800-4EDD-A115-697A5110DEA0}"/>
                    </a:ext>
                  </a:extLst>
                </p14:cNvPr>
                <p14:cNvContentPartPr/>
                <p14:nvPr/>
              </p14:nvContentPartPr>
              <p14:xfrm>
                <a:off x="4771491" y="5224423"/>
                <a:ext cx="263520" cy="31320"/>
              </p14:xfrm>
            </p:contentPart>
          </mc:Choice>
          <mc:Fallback xmlns="">
            <p:pic>
              <p:nvPicPr>
                <p:cNvPr id="26" name="Ink 25">
                  <a:extLst>
                    <a:ext uri="{FF2B5EF4-FFF2-40B4-BE49-F238E27FC236}">
                      <a16:creationId xmlns:a16="http://schemas.microsoft.com/office/drawing/2014/main" id="{3D74A572-0800-4EDD-A115-697A5110DEA0}"/>
                    </a:ext>
                  </a:extLst>
                </p:cNvPr>
                <p:cNvPicPr/>
                <p:nvPr/>
              </p:nvPicPr>
              <p:blipFill>
                <a:blip r:embed="rId18"/>
                <a:stretch>
                  <a:fillRect/>
                </a:stretch>
              </p:blipFill>
              <p:spPr>
                <a:xfrm>
                  <a:off x="4762491" y="5215423"/>
                  <a:ext cx="281160" cy="48960"/>
                </a:xfrm>
                <a:prstGeom prst="rect">
                  <a:avLst/>
                </a:prstGeom>
              </p:spPr>
            </p:pic>
          </mc:Fallback>
        </mc:AlternateContent>
        <mc:AlternateContent xmlns:mc="http://schemas.openxmlformats.org/markup-compatibility/2006" xmlns:p14="http://schemas.microsoft.com/office/powerpoint/2010/main">
          <mc:Choice Requires="p14">
            <p:contentPart p14:bwMode="auto" r:id="rId19">
              <p14:nvContentPartPr>
                <p14:cNvPr id="27" name="Ink 26">
                  <a:extLst>
                    <a:ext uri="{FF2B5EF4-FFF2-40B4-BE49-F238E27FC236}">
                      <a16:creationId xmlns:a16="http://schemas.microsoft.com/office/drawing/2014/main" id="{F2D6D692-D53E-47F5-A669-CA3193866B4B}"/>
                    </a:ext>
                  </a:extLst>
                </p14:cNvPr>
                <p14:cNvContentPartPr/>
                <p14:nvPr/>
              </p14:nvContentPartPr>
              <p14:xfrm>
                <a:off x="4664211" y="5053423"/>
                <a:ext cx="360360" cy="271080"/>
              </p14:xfrm>
            </p:contentPart>
          </mc:Choice>
          <mc:Fallback xmlns="">
            <p:pic>
              <p:nvPicPr>
                <p:cNvPr id="27" name="Ink 26">
                  <a:extLst>
                    <a:ext uri="{FF2B5EF4-FFF2-40B4-BE49-F238E27FC236}">
                      <a16:creationId xmlns:a16="http://schemas.microsoft.com/office/drawing/2014/main" id="{F2D6D692-D53E-47F5-A669-CA3193866B4B}"/>
                    </a:ext>
                  </a:extLst>
                </p:cNvPr>
                <p:cNvPicPr/>
                <p:nvPr/>
              </p:nvPicPr>
              <p:blipFill>
                <a:blip r:embed="rId20"/>
                <a:stretch>
                  <a:fillRect/>
                </a:stretch>
              </p:blipFill>
              <p:spPr>
                <a:xfrm>
                  <a:off x="4655571" y="5044783"/>
                  <a:ext cx="378000" cy="28872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21">
            <p14:nvContentPartPr>
              <p14:cNvPr id="29" name="Ink 28">
                <a:extLst>
                  <a:ext uri="{FF2B5EF4-FFF2-40B4-BE49-F238E27FC236}">
                    <a16:creationId xmlns:a16="http://schemas.microsoft.com/office/drawing/2014/main" id="{EACE00D7-C9F5-4CFC-962E-004E335EA982}"/>
                  </a:ext>
                </a:extLst>
              </p14:cNvPr>
              <p14:cNvContentPartPr/>
              <p14:nvPr/>
            </p14:nvContentPartPr>
            <p14:xfrm>
              <a:off x="2461731" y="5397223"/>
              <a:ext cx="5784480" cy="414000"/>
            </p14:xfrm>
          </p:contentPart>
        </mc:Choice>
        <mc:Fallback xmlns="">
          <p:pic>
            <p:nvPicPr>
              <p:cNvPr id="29" name="Ink 28">
                <a:extLst>
                  <a:ext uri="{FF2B5EF4-FFF2-40B4-BE49-F238E27FC236}">
                    <a16:creationId xmlns:a16="http://schemas.microsoft.com/office/drawing/2014/main" id="{EACE00D7-C9F5-4CFC-962E-004E335EA982}"/>
                  </a:ext>
                </a:extLst>
              </p:cNvPr>
              <p:cNvPicPr/>
              <p:nvPr/>
            </p:nvPicPr>
            <p:blipFill>
              <a:blip r:embed="rId22"/>
              <a:stretch>
                <a:fillRect/>
              </a:stretch>
            </p:blipFill>
            <p:spPr>
              <a:xfrm>
                <a:off x="2453091" y="5388223"/>
                <a:ext cx="5802120" cy="431640"/>
              </a:xfrm>
              <a:prstGeom prst="rect">
                <a:avLst/>
              </a:prstGeom>
            </p:spPr>
          </p:pic>
        </mc:Fallback>
      </mc:AlternateContent>
    </p:spTree>
    <p:extLst>
      <p:ext uri="{BB962C8B-B14F-4D97-AF65-F5344CB8AC3E}">
        <p14:creationId xmlns:p14="http://schemas.microsoft.com/office/powerpoint/2010/main" val="2923205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9BC400-082E-45E6-9BAB-E13AA6D9D248}"/>
              </a:ext>
            </a:extLst>
          </p:cNvPr>
          <p:cNvSpPr>
            <a:spLocks noGrp="1"/>
          </p:cNvSpPr>
          <p:nvPr>
            <p:ph type="title"/>
          </p:nvPr>
        </p:nvSpPr>
        <p:spPr>
          <a:xfrm>
            <a:off x="1212669" y="1479822"/>
            <a:ext cx="10515600" cy="1325563"/>
          </a:xfrm>
        </p:spPr>
        <p:txBody>
          <a:bodyPr/>
          <a:lstStyle/>
          <a:p>
            <a:endParaRPr lang="en-GB"/>
          </a:p>
        </p:txBody>
      </p:sp>
      <p:sp>
        <p:nvSpPr>
          <p:cNvPr id="3" name="Content Placeholder 2">
            <a:extLst>
              <a:ext uri="{FF2B5EF4-FFF2-40B4-BE49-F238E27FC236}">
                <a16:creationId xmlns:a16="http://schemas.microsoft.com/office/drawing/2014/main" id="{FEFC79C8-3696-4FE5-ABDF-608E4873199D}"/>
              </a:ext>
            </a:extLst>
          </p:cNvPr>
          <p:cNvSpPr>
            <a:spLocks noGrp="1"/>
          </p:cNvSpPr>
          <p:nvPr>
            <p:ph sz="half" idx="1"/>
          </p:nvPr>
        </p:nvSpPr>
        <p:spPr/>
        <p:txBody>
          <a:bodyPr/>
          <a:lstStyle/>
          <a:p>
            <a:endParaRPr lang="en-GB"/>
          </a:p>
        </p:txBody>
      </p:sp>
      <p:sp>
        <p:nvSpPr>
          <p:cNvPr id="4" name="Content Placeholder 3">
            <a:extLst>
              <a:ext uri="{FF2B5EF4-FFF2-40B4-BE49-F238E27FC236}">
                <a16:creationId xmlns:a16="http://schemas.microsoft.com/office/drawing/2014/main" id="{A3385C50-EFEB-46D3-A7A1-9D9215B8DFD6}"/>
              </a:ext>
            </a:extLst>
          </p:cNvPr>
          <p:cNvSpPr>
            <a:spLocks noGrp="1"/>
          </p:cNvSpPr>
          <p:nvPr>
            <p:ph sz="half" idx="2"/>
          </p:nvPr>
        </p:nvSpPr>
        <p:spPr/>
        <p:txBody>
          <a:bodyPr/>
          <a:lstStyle/>
          <a:p>
            <a:endParaRPr lang="en-GB"/>
          </a:p>
        </p:txBody>
      </p:sp>
      <p:pic>
        <p:nvPicPr>
          <p:cNvPr id="6" name="Picture 5">
            <a:extLst>
              <a:ext uri="{FF2B5EF4-FFF2-40B4-BE49-F238E27FC236}">
                <a16:creationId xmlns:a16="http://schemas.microsoft.com/office/drawing/2014/main" id="{F471FEEF-C8E8-4B67-96C3-771B81CA6BE8}"/>
              </a:ext>
            </a:extLst>
          </p:cNvPr>
          <p:cNvPicPr>
            <a:picLocks noChangeAspect="1"/>
          </p:cNvPicPr>
          <p:nvPr/>
        </p:nvPicPr>
        <p:blipFill rotWithShape="1">
          <a:blip r:embed="rId2"/>
          <a:srcRect t="13611" r="2907" b="11805"/>
          <a:stretch/>
        </p:blipFill>
        <p:spPr>
          <a:xfrm>
            <a:off x="0" y="0"/>
            <a:ext cx="12192000" cy="6848435"/>
          </a:xfrm>
          <a:prstGeom prst="rect">
            <a:avLst/>
          </a:prstGeom>
        </p:spPr>
      </p:pic>
      <p:sp>
        <p:nvSpPr>
          <p:cNvPr id="8" name="TextBox 7">
            <a:extLst>
              <a:ext uri="{FF2B5EF4-FFF2-40B4-BE49-F238E27FC236}">
                <a16:creationId xmlns:a16="http://schemas.microsoft.com/office/drawing/2014/main" id="{1AFB0E2A-F1F0-4A0C-BEE2-F8A67A55309D}"/>
              </a:ext>
            </a:extLst>
          </p:cNvPr>
          <p:cNvSpPr txBox="1"/>
          <p:nvPr/>
        </p:nvSpPr>
        <p:spPr>
          <a:xfrm>
            <a:off x="4629150" y="5777984"/>
            <a:ext cx="6096000" cy="646331"/>
          </a:xfrm>
          <a:prstGeom prst="rect">
            <a:avLst/>
          </a:prstGeom>
          <a:noFill/>
        </p:spPr>
        <p:txBody>
          <a:bodyPr wrap="square">
            <a:spAutoFit/>
          </a:bodyPr>
          <a:lstStyle/>
          <a:p>
            <a:r>
              <a:rPr lang="en-GB" sz="3600" dirty="0">
                <a:solidFill>
                  <a:schemeClr val="accent2">
                    <a:lumMod val="20000"/>
                    <a:lumOff val="80000"/>
                  </a:schemeClr>
                </a:solidFill>
              </a:rPr>
              <a:t>https://qt.eu/</a:t>
            </a:r>
          </a:p>
        </p:txBody>
      </p:sp>
      <p:grpSp>
        <p:nvGrpSpPr>
          <p:cNvPr id="22" name="Group 21">
            <a:extLst>
              <a:ext uri="{FF2B5EF4-FFF2-40B4-BE49-F238E27FC236}">
                <a16:creationId xmlns:a16="http://schemas.microsoft.com/office/drawing/2014/main" id="{5A09BA5A-CAB9-4BC2-A7B2-CF9B2984A590}"/>
              </a:ext>
            </a:extLst>
          </p:cNvPr>
          <p:cNvGrpSpPr/>
          <p:nvPr/>
        </p:nvGrpSpPr>
        <p:grpSpPr>
          <a:xfrm>
            <a:off x="7953531" y="5797183"/>
            <a:ext cx="1713960" cy="762840"/>
            <a:chOff x="7953531" y="5797183"/>
            <a:chExt cx="1713960" cy="762840"/>
          </a:xfrm>
        </p:grpSpPr>
        <mc:AlternateContent xmlns:mc="http://schemas.openxmlformats.org/markup-compatibility/2006" xmlns:p14="http://schemas.microsoft.com/office/powerpoint/2010/main">
          <mc:Choice Requires="p14">
            <p:contentPart p14:bwMode="auto" r:id="rId3">
              <p14:nvContentPartPr>
                <p14:cNvPr id="16" name="Ink 15">
                  <a:extLst>
                    <a:ext uri="{FF2B5EF4-FFF2-40B4-BE49-F238E27FC236}">
                      <a16:creationId xmlns:a16="http://schemas.microsoft.com/office/drawing/2014/main" id="{CB441FFA-94FE-45D1-AB69-9750E27B07E7}"/>
                    </a:ext>
                  </a:extLst>
                </p14:cNvPr>
                <p14:cNvContentPartPr/>
                <p14:nvPr/>
              </p14:nvContentPartPr>
              <p14:xfrm>
                <a:off x="7953531" y="5926783"/>
                <a:ext cx="271080" cy="633240"/>
              </p14:xfrm>
            </p:contentPart>
          </mc:Choice>
          <mc:Fallback xmlns="">
            <p:pic>
              <p:nvPicPr>
                <p:cNvPr id="16" name="Ink 15">
                  <a:extLst>
                    <a:ext uri="{FF2B5EF4-FFF2-40B4-BE49-F238E27FC236}">
                      <a16:creationId xmlns:a16="http://schemas.microsoft.com/office/drawing/2014/main" id="{CB441FFA-94FE-45D1-AB69-9750E27B07E7}"/>
                    </a:ext>
                  </a:extLst>
                </p:cNvPr>
                <p:cNvPicPr/>
                <p:nvPr/>
              </p:nvPicPr>
              <p:blipFill>
                <a:blip r:embed="rId4"/>
                <a:stretch>
                  <a:fillRect/>
                </a:stretch>
              </p:blipFill>
              <p:spPr>
                <a:xfrm>
                  <a:off x="7944531" y="5917783"/>
                  <a:ext cx="288720" cy="65088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17" name="Ink 16">
                  <a:extLst>
                    <a:ext uri="{FF2B5EF4-FFF2-40B4-BE49-F238E27FC236}">
                      <a16:creationId xmlns:a16="http://schemas.microsoft.com/office/drawing/2014/main" id="{CB6F383F-FB61-4C6A-97BC-96271E9F3863}"/>
                    </a:ext>
                  </a:extLst>
                </p14:cNvPr>
                <p14:cNvContentPartPr/>
                <p14:nvPr/>
              </p14:nvContentPartPr>
              <p14:xfrm>
                <a:off x="8206971" y="6095263"/>
                <a:ext cx="206280" cy="304920"/>
              </p14:xfrm>
            </p:contentPart>
          </mc:Choice>
          <mc:Fallback xmlns="">
            <p:pic>
              <p:nvPicPr>
                <p:cNvPr id="17" name="Ink 16">
                  <a:extLst>
                    <a:ext uri="{FF2B5EF4-FFF2-40B4-BE49-F238E27FC236}">
                      <a16:creationId xmlns:a16="http://schemas.microsoft.com/office/drawing/2014/main" id="{CB6F383F-FB61-4C6A-97BC-96271E9F3863}"/>
                    </a:ext>
                  </a:extLst>
                </p:cNvPr>
                <p:cNvPicPr/>
                <p:nvPr/>
              </p:nvPicPr>
              <p:blipFill>
                <a:blip r:embed="rId6"/>
                <a:stretch>
                  <a:fillRect/>
                </a:stretch>
              </p:blipFill>
              <p:spPr>
                <a:xfrm>
                  <a:off x="8197971" y="6086263"/>
                  <a:ext cx="223920" cy="32256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18" name="Ink 17">
                  <a:extLst>
                    <a:ext uri="{FF2B5EF4-FFF2-40B4-BE49-F238E27FC236}">
                      <a16:creationId xmlns:a16="http://schemas.microsoft.com/office/drawing/2014/main" id="{B7DCD067-DC04-4B3C-B5CD-B1990F1A586D}"/>
                    </a:ext>
                  </a:extLst>
                </p14:cNvPr>
                <p14:cNvContentPartPr/>
                <p14:nvPr/>
              </p14:nvContentPartPr>
              <p14:xfrm>
                <a:off x="8478051" y="6122983"/>
                <a:ext cx="247680" cy="231120"/>
              </p14:xfrm>
            </p:contentPart>
          </mc:Choice>
          <mc:Fallback xmlns="">
            <p:pic>
              <p:nvPicPr>
                <p:cNvPr id="18" name="Ink 17">
                  <a:extLst>
                    <a:ext uri="{FF2B5EF4-FFF2-40B4-BE49-F238E27FC236}">
                      <a16:creationId xmlns:a16="http://schemas.microsoft.com/office/drawing/2014/main" id="{B7DCD067-DC04-4B3C-B5CD-B1990F1A586D}"/>
                    </a:ext>
                  </a:extLst>
                </p:cNvPr>
                <p:cNvPicPr/>
                <p:nvPr/>
              </p:nvPicPr>
              <p:blipFill>
                <a:blip r:embed="rId8"/>
                <a:stretch>
                  <a:fillRect/>
                </a:stretch>
              </p:blipFill>
              <p:spPr>
                <a:xfrm>
                  <a:off x="8469411" y="6113983"/>
                  <a:ext cx="265320" cy="24876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19" name="Ink 18">
                  <a:extLst>
                    <a:ext uri="{FF2B5EF4-FFF2-40B4-BE49-F238E27FC236}">
                      <a16:creationId xmlns:a16="http://schemas.microsoft.com/office/drawing/2014/main" id="{FA7D989E-8424-431A-9EB1-CED812C44C01}"/>
                    </a:ext>
                  </a:extLst>
                </p14:cNvPr>
                <p14:cNvContentPartPr/>
                <p14:nvPr/>
              </p14:nvContentPartPr>
              <p14:xfrm>
                <a:off x="8848851" y="6156463"/>
                <a:ext cx="38880" cy="227880"/>
              </p14:xfrm>
            </p:contentPart>
          </mc:Choice>
          <mc:Fallback xmlns="">
            <p:pic>
              <p:nvPicPr>
                <p:cNvPr id="19" name="Ink 18">
                  <a:extLst>
                    <a:ext uri="{FF2B5EF4-FFF2-40B4-BE49-F238E27FC236}">
                      <a16:creationId xmlns:a16="http://schemas.microsoft.com/office/drawing/2014/main" id="{FA7D989E-8424-431A-9EB1-CED812C44C01}"/>
                    </a:ext>
                  </a:extLst>
                </p:cNvPr>
                <p:cNvPicPr/>
                <p:nvPr/>
              </p:nvPicPr>
              <p:blipFill>
                <a:blip r:embed="rId10"/>
                <a:stretch>
                  <a:fillRect/>
                </a:stretch>
              </p:blipFill>
              <p:spPr>
                <a:xfrm>
                  <a:off x="8839851" y="6147463"/>
                  <a:ext cx="56520" cy="24552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20" name="Ink 19">
                  <a:extLst>
                    <a:ext uri="{FF2B5EF4-FFF2-40B4-BE49-F238E27FC236}">
                      <a16:creationId xmlns:a16="http://schemas.microsoft.com/office/drawing/2014/main" id="{BD176AC2-287B-47FC-A482-704DA0CB0F2C}"/>
                    </a:ext>
                  </a:extLst>
                </p14:cNvPr>
                <p14:cNvContentPartPr/>
                <p14:nvPr/>
              </p14:nvContentPartPr>
              <p14:xfrm>
                <a:off x="9013371" y="6106063"/>
                <a:ext cx="238320" cy="306000"/>
              </p14:xfrm>
            </p:contentPart>
          </mc:Choice>
          <mc:Fallback xmlns="">
            <p:pic>
              <p:nvPicPr>
                <p:cNvPr id="20" name="Ink 19">
                  <a:extLst>
                    <a:ext uri="{FF2B5EF4-FFF2-40B4-BE49-F238E27FC236}">
                      <a16:creationId xmlns:a16="http://schemas.microsoft.com/office/drawing/2014/main" id="{BD176AC2-287B-47FC-A482-704DA0CB0F2C}"/>
                    </a:ext>
                  </a:extLst>
                </p:cNvPr>
                <p:cNvPicPr/>
                <p:nvPr/>
              </p:nvPicPr>
              <p:blipFill>
                <a:blip r:embed="rId12"/>
                <a:stretch>
                  <a:fillRect/>
                </a:stretch>
              </p:blipFill>
              <p:spPr>
                <a:xfrm>
                  <a:off x="9004731" y="6097423"/>
                  <a:ext cx="255960" cy="323640"/>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21" name="Ink 20">
                  <a:extLst>
                    <a:ext uri="{FF2B5EF4-FFF2-40B4-BE49-F238E27FC236}">
                      <a16:creationId xmlns:a16="http://schemas.microsoft.com/office/drawing/2014/main" id="{4A7355C9-D1EF-43B3-9A59-3DAF6E5DBC1C}"/>
                    </a:ext>
                  </a:extLst>
                </p14:cNvPr>
                <p14:cNvContentPartPr/>
                <p14:nvPr/>
              </p14:nvContentPartPr>
              <p14:xfrm>
                <a:off x="9378771" y="5797183"/>
                <a:ext cx="288720" cy="686160"/>
              </p14:xfrm>
            </p:contentPart>
          </mc:Choice>
          <mc:Fallback xmlns="">
            <p:pic>
              <p:nvPicPr>
                <p:cNvPr id="21" name="Ink 20">
                  <a:extLst>
                    <a:ext uri="{FF2B5EF4-FFF2-40B4-BE49-F238E27FC236}">
                      <a16:creationId xmlns:a16="http://schemas.microsoft.com/office/drawing/2014/main" id="{4A7355C9-D1EF-43B3-9A59-3DAF6E5DBC1C}"/>
                    </a:ext>
                  </a:extLst>
                </p:cNvPr>
                <p:cNvPicPr/>
                <p:nvPr/>
              </p:nvPicPr>
              <p:blipFill>
                <a:blip r:embed="rId14"/>
                <a:stretch>
                  <a:fillRect/>
                </a:stretch>
              </p:blipFill>
              <p:spPr>
                <a:xfrm>
                  <a:off x="9370131" y="5788543"/>
                  <a:ext cx="306360" cy="703800"/>
                </a:xfrm>
                <a:prstGeom prst="rect">
                  <a:avLst/>
                </a:prstGeom>
              </p:spPr>
            </p:pic>
          </mc:Fallback>
        </mc:AlternateContent>
      </p:grpSp>
    </p:spTree>
    <p:extLst>
      <p:ext uri="{BB962C8B-B14F-4D97-AF65-F5344CB8AC3E}">
        <p14:creationId xmlns:p14="http://schemas.microsoft.com/office/powerpoint/2010/main" val="14617096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7E8B2995-C9A0-462E-9ABF-99B968F9E8A6}"/>
              </a:ext>
            </a:extLst>
          </p:cNvPr>
          <p:cNvSpPr>
            <a:spLocks noGrp="1"/>
          </p:cNvSpPr>
          <p:nvPr>
            <p:ph type="title"/>
          </p:nvPr>
        </p:nvSpPr>
        <p:spPr/>
        <p:txBody>
          <a:bodyPr/>
          <a:lstStyle/>
          <a:p>
            <a:r>
              <a:rPr lang="en-GB" dirty="0"/>
              <a:t>Meanwhile domestic landscape (UK) …</a:t>
            </a:r>
          </a:p>
        </p:txBody>
      </p:sp>
      <p:sp>
        <p:nvSpPr>
          <p:cNvPr id="7" name="Content Placeholder 6">
            <a:extLst>
              <a:ext uri="{FF2B5EF4-FFF2-40B4-BE49-F238E27FC236}">
                <a16:creationId xmlns:a16="http://schemas.microsoft.com/office/drawing/2014/main" id="{2B6DC3D3-A5BD-432A-A077-FA1EB71C9943}"/>
              </a:ext>
            </a:extLst>
          </p:cNvPr>
          <p:cNvSpPr>
            <a:spLocks noGrp="1"/>
          </p:cNvSpPr>
          <p:nvPr>
            <p:ph sz="half" idx="1"/>
          </p:nvPr>
        </p:nvSpPr>
        <p:spPr/>
        <p:txBody>
          <a:bodyPr/>
          <a:lstStyle/>
          <a:p>
            <a:r>
              <a:rPr lang="en-GB" dirty="0"/>
              <a:t>UK National Quantum Technology Programme</a:t>
            </a:r>
          </a:p>
          <a:p>
            <a:endParaRPr lang="en-GB" dirty="0"/>
          </a:p>
          <a:p>
            <a:r>
              <a:rPr lang="en-GB" dirty="0"/>
              <a:t>NQTP vital for QFTP</a:t>
            </a:r>
          </a:p>
          <a:p>
            <a:endParaRPr lang="en-GB" dirty="0"/>
          </a:p>
          <a:p>
            <a:pPr marL="0" indent="0">
              <a:buNone/>
            </a:pPr>
            <a:endParaRPr lang="en-GB" dirty="0"/>
          </a:p>
          <a:p>
            <a:pPr marL="0" indent="0">
              <a:buNone/>
            </a:pPr>
            <a:r>
              <a:rPr lang="en-GB" i="1" dirty="0"/>
              <a:t>£40M for Quantum Sensors for Fundamental Physics</a:t>
            </a:r>
          </a:p>
          <a:p>
            <a:pPr marL="0" indent="0">
              <a:buNone/>
            </a:pPr>
            <a:endParaRPr lang="en-GB" dirty="0"/>
          </a:p>
        </p:txBody>
      </p:sp>
      <p:sp>
        <p:nvSpPr>
          <p:cNvPr id="8" name="Content Placeholder 7">
            <a:extLst>
              <a:ext uri="{FF2B5EF4-FFF2-40B4-BE49-F238E27FC236}">
                <a16:creationId xmlns:a16="http://schemas.microsoft.com/office/drawing/2014/main" id="{2BDEBE66-E4E1-46F4-8DF4-2C4658D5BBDB}"/>
              </a:ext>
            </a:extLst>
          </p:cNvPr>
          <p:cNvSpPr>
            <a:spLocks noGrp="1"/>
          </p:cNvSpPr>
          <p:nvPr>
            <p:ph sz="half" idx="2"/>
          </p:nvPr>
        </p:nvSpPr>
        <p:spPr/>
        <p:txBody>
          <a:bodyPr/>
          <a:lstStyle/>
          <a:p>
            <a:r>
              <a:rPr lang="en-GB" dirty="0"/>
              <a:t>Phase I 2015-2019</a:t>
            </a:r>
          </a:p>
          <a:p>
            <a:r>
              <a:rPr lang="en-GB" dirty="0"/>
              <a:t>Phase 2 2020-2024</a:t>
            </a:r>
          </a:p>
          <a:p>
            <a:endParaRPr lang="en-GB" dirty="0"/>
          </a:p>
          <a:p>
            <a:pPr marL="0" indent="0">
              <a:buNone/>
            </a:pPr>
            <a:r>
              <a:rPr lang="en-GB" dirty="0" err="1"/>
              <a:t>Approx</a:t>
            </a:r>
            <a:r>
              <a:rPr lang="en-GB" dirty="0"/>
              <a:t> £1B including training, and National Quantum Computing Centre..</a:t>
            </a:r>
          </a:p>
        </p:txBody>
      </p:sp>
      <p:sp>
        <p:nvSpPr>
          <p:cNvPr id="9" name="Arrow: Down 8">
            <a:extLst>
              <a:ext uri="{FF2B5EF4-FFF2-40B4-BE49-F238E27FC236}">
                <a16:creationId xmlns:a16="http://schemas.microsoft.com/office/drawing/2014/main" id="{1C41FB85-8F74-48E6-BB43-B7AADEAB1B1E}"/>
              </a:ext>
            </a:extLst>
          </p:cNvPr>
          <p:cNvSpPr/>
          <p:nvPr/>
        </p:nvSpPr>
        <p:spPr>
          <a:xfrm>
            <a:off x="2400300" y="3810000"/>
            <a:ext cx="628650" cy="78105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9373940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7EF6E2-507A-483B-A19A-1023632A6FED}"/>
              </a:ext>
            </a:extLst>
          </p:cNvPr>
          <p:cNvSpPr>
            <a:spLocks noGrp="1"/>
          </p:cNvSpPr>
          <p:nvPr>
            <p:ph type="title"/>
          </p:nvPr>
        </p:nvSpPr>
        <p:spPr/>
        <p:txBody>
          <a:bodyPr/>
          <a:lstStyle/>
          <a:p>
            <a:r>
              <a:rPr lang="en-GB" dirty="0"/>
              <a:t>NQTP Phase 2. 2019- a non HEP perspective</a:t>
            </a:r>
          </a:p>
        </p:txBody>
      </p:sp>
      <p:pic>
        <p:nvPicPr>
          <p:cNvPr id="5" name="Picture 4">
            <a:extLst>
              <a:ext uri="{FF2B5EF4-FFF2-40B4-BE49-F238E27FC236}">
                <a16:creationId xmlns:a16="http://schemas.microsoft.com/office/drawing/2014/main" id="{BCD07CF3-1D7C-427D-960F-7994BE83D953}"/>
              </a:ext>
            </a:extLst>
          </p:cNvPr>
          <p:cNvPicPr>
            <a:picLocks noChangeAspect="1"/>
          </p:cNvPicPr>
          <p:nvPr/>
        </p:nvPicPr>
        <p:blipFill rotWithShape="1">
          <a:blip r:embed="rId2">
            <a:clrChange>
              <a:clrFrom>
                <a:srgbClr val="000000"/>
              </a:clrFrom>
              <a:clrTo>
                <a:srgbClr val="000000">
                  <a:alpha val="0"/>
                </a:srgbClr>
              </a:clrTo>
            </a:clrChange>
          </a:blip>
          <a:srcRect l="9036" t="33324" r="19045" b="13212"/>
          <a:stretch/>
        </p:blipFill>
        <p:spPr>
          <a:xfrm>
            <a:off x="975298" y="1495425"/>
            <a:ext cx="9349802" cy="4797484"/>
          </a:xfrm>
          <a:prstGeom prst="rect">
            <a:avLst/>
          </a:prstGeom>
        </p:spPr>
      </p:pic>
      <p:sp>
        <p:nvSpPr>
          <p:cNvPr id="10" name="Rectangle 9">
            <a:extLst>
              <a:ext uri="{FF2B5EF4-FFF2-40B4-BE49-F238E27FC236}">
                <a16:creationId xmlns:a16="http://schemas.microsoft.com/office/drawing/2014/main" id="{63B95019-49A7-4805-A361-5C4146E19C9A}"/>
              </a:ext>
            </a:extLst>
          </p:cNvPr>
          <p:cNvSpPr/>
          <p:nvPr/>
        </p:nvSpPr>
        <p:spPr>
          <a:xfrm>
            <a:off x="1247775" y="4733925"/>
            <a:ext cx="8448675" cy="90487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mc:AlternateContent xmlns:mc="http://schemas.openxmlformats.org/markup-compatibility/2006" xmlns:p14="http://schemas.microsoft.com/office/powerpoint/2010/main">
        <mc:Choice Requires="p14">
          <p:contentPart p14:bwMode="auto" r:id="rId3">
            <p14:nvContentPartPr>
              <p14:cNvPr id="3" name="Ink 2">
                <a:extLst>
                  <a:ext uri="{FF2B5EF4-FFF2-40B4-BE49-F238E27FC236}">
                    <a16:creationId xmlns:a16="http://schemas.microsoft.com/office/drawing/2014/main" id="{A7062607-17C8-4818-B779-4C6ABA246020}"/>
                  </a:ext>
                </a:extLst>
              </p14:cNvPr>
              <p14:cNvContentPartPr/>
              <p14:nvPr/>
            </p14:nvContentPartPr>
            <p14:xfrm>
              <a:off x="1367331" y="4328023"/>
              <a:ext cx="3333240" cy="923760"/>
            </p14:xfrm>
          </p:contentPart>
        </mc:Choice>
        <mc:Fallback xmlns="">
          <p:pic>
            <p:nvPicPr>
              <p:cNvPr id="3" name="Ink 2">
                <a:extLst>
                  <a:ext uri="{FF2B5EF4-FFF2-40B4-BE49-F238E27FC236}">
                    <a16:creationId xmlns:a16="http://schemas.microsoft.com/office/drawing/2014/main" id="{A7062607-17C8-4818-B779-4C6ABA246020}"/>
                  </a:ext>
                </a:extLst>
              </p:cNvPr>
              <p:cNvPicPr/>
              <p:nvPr/>
            </p:nvPicPr>
            <p:blipFill>
              <a:blip r:embed="rId4"/>
              <a:stretch>
                <a:fillRect/>
              </a:stretch>
            </p:blipFill>
            <p:spPr>
              <a:xfrm>
                <a:off x="1358331" y="4319383"/>
                <a:ext cx="3350880" cy="941400"/>
              </a:xfrm>
              <a:prstGeom prst="rect">
                <a:avLst/>
              </a:prstGeom>
            </p:spPr>
          </p:pic>
        </mc:Fallback>
      </mc:AlternateContent>
      <p:grpSp>
        <p:nvGrpSpPr>
          <p:cNvPr id="13" name="Group 12">
            <a:extLst>
              <a:ext uri="{FF2B5EF4-FFF2-40B4-BE49-F238E27FC236}">
                <a16:creationId xmlns:a16="http://schemas.microsoft.com/office/drawing/2014/main" id="{A9E928C8-44F0-470F-B0F0-3B68C93B7E88}"/>
              </a:ext>
            </a:extLst>
          </p:cNvPr>
          <p:cNvGrpSpPr/>
          <p:nvPr/>
        </p:nvGrpSpPr>
        <p:grpSpPr>
          <a:xfrm>
            <a:off x="4445331" y="5110663"/>
            <a:ext cx="3177360" cy="930240"/>
            <a:chOff x="4445331" y="5110663"/>
            <a:chExt cx="3177360" cy="930240"/>
          </a:xfrm>
        </p:grpSpPr>
        <mc:AlternateContent xmlns:mc="http://schemas.openxmlformats.org/markup-compatibility/2006" xmlns:p14="http://schemas.microsoft.com/office/powerpoint/2010/main">
          <mc:Choice Requires="p14">
            <p:contentPart p14:bwMode="auto" r:id="rId5">
              <p14:nvContentPartPr>
                <p14:cNvPr id="8" name="Ink 7">
                  <a:extLst>
                    <a:ext uri="{FF2B5EF4-FFF2-40B4-BE49-F238E27FC236}">
                      <a16:creationId xmlns:a16="http://schemas.microsoft.com/office/drawing/2014/main" id="{B8B2C2AE-1062-43CD-B8C5-24E79097CA94}"/>
                    </a:ext>
                  </a:extLst>
                </p14:cNvPr>
                <p14:cNvContentPartPr/>
                <p14:nvPr/>
              </p14:nvContentPartPr>
              <p14:xfrm>
                <a:off x="4461531" y="5198503"/>
                <a:ext cx="3078360" cy="780840"/>
              </p14:xfrm>
            </p:contentPart>
          </mc:Choice>
          <mc:Fallback xmlns="">
            <p:pic>
              <p:nvPicPr>
                <p:cNvPr id="8" name="Ink 7">
                  <a:extLst>
                    <a:ext uri="{FF2B5EF4-FFF2-40B4-BE49-F238E27FC236}">
                      <a16:creationId xmlns:a16="http://schemas.microsoft.com/office/drawing/2014/main" id="{B8B2C2AE-1062-43CD-B8C5-24E79097CA94}"/>
                    </a:ext>
                  </a:extLst>
                </p:cNvPr>
                <p:cNvPicPr/>
                <p:nvPr/>
              </p:nvPicPr>
              <p:blipFill>
                <a:blip r:embed="rId6"/>
                <a:stretch>
                  <a:fillRect/>
                </a:stretch>
              </p:blipFill>
              <p:spPr>
                <a:xfrm>
                  <a:off x="4452531" y="5189503"/>
                  <a:ext cx="3096000" cy="79848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9" name="Ink 8">
                  <a:extLst>
                    <a:ext uri="{FF2B5EF4-FFF2-40B4-BE49-F238E27FC236}">
                      <a16:creationId xmlns:a16="http://schemas.microsoft.com/office/drawing/2014/main" id="{9D247B96-717C-406A-8771-9C651D1C2B86}"/>
                    </a:ext>
                  </a:extLst>
                </p14:cNvPr>
                <p14:cNvContentPartPr/>
                <p14:nvPr/>
              </p14:nvContentPartPr>
              <p14:xfrm>
                <a:off x="7349091" y="5881063"/>
                <a:ext cx="273600" cy="159840"/>
              </p14:xfrm>
            </p:contentPart>
          </mc:Choice>
          <mc:Fallback xmlns="">
            <p:pic>
              <p:nvPicPr>
                <p:cNvPr id="9" name="Ink 8">
                  <a:extLst>
                    <a:ext uri="{FF2B5EF4-FFF2-40B4-BE49-F238E27FC236}">
                      <a16:creationId xmlns:a16="http://schemas.microsoft.com/office/drawing/2014/main" id="{9D247B96-717C-406A-8771-9C651D1C2B86}"/>
                    </a:ext>
                  </a:extLst>
                </p:cNvPr>
                <p:cNvPicPr/>
                <p:nvPr/>
              </p:nvPicPr>
              <p:blipFill>
                <a:blip r:embed="rId8"/>
                <a:stretch>
                  <a:fillRect/>
                </a:stretch>
              </p:blipFill>
              <p:spPr>
                <a:xfrm>
                  <a:off x="7340451" y="5872423"/>
                  <a:ext cx="291240" cy="17748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12" name="Ink 11">
                  <a:extLst>
                    <a:ext uri="{FF2B5EF4-FFF2-40B4-BE49-F238E27FC236}">
                      <a16:creationId xmlns:a16="http://schemas.microsoft.com/office/drawing/2014/main" id="{255E0FB6-997A-4F45-A145-796CED9286EC}"/>
                    </a:ext>
                  </a:extLst>
                </p14:cNvPr>
                <p14:cNvContentPartPr/>
                <p14:nvPr/>
              </p14:nvContentPartPr>
              <p14:xfrm>
                <a:off x="4445331" y="5110663"/>
                <a:ext cx="239040" cy="354600"/>
              </p14:xfrm>
            </p:contentPart>
          </mc:Choice>
          <mc:Fallback xmlns="">
            <p:pic>
              <p:nvPicPr>
                <p:cNvPr id="12" name="Ink 11">
                  <a:extLst>
                    <a:ext uri="{FF2B5EF4-FFF2-40B4-BE49-F238E27FC236}">
                      <a16:creationId xmlns:a16="http://schemas.microsoft.com/office/drawing/2014/main" id="{255E0FB6-997A-4F45-A145-796CED9286EC}"/>
                    </a:ext>
                  </a:extLst>
                </p:cNvPr>
                <p:cNvPicPr/>
                <p:nvPr/>
              </p:nvPicPr>
              <p:blipFill>
                <a:blip r:embed="rId10"/>
                <a:stretch>
                  <a:fillRect/>
                </a:stretch>
              </p:blipFill>
              <p:spPr>
                <a:xfrm>
                  <a:off x="4436691" y="5101663"/>
                  <a:ext cx="256680" cy="372240"/>
                </a:xfrm>
                <a:prstGeom prst="rect">
                  <a:avLst/>
                </a:prstGeom>
              </p:spPr>
            </p:pic>
          </mc:Fallback>
        </mc:AlternateContent>
      </p:grpSp>
    </p:spTree>
    <p:extLst>
      <p:ext uri="{BB962C8B-B14F-4D97-AF65-F5344CB8AC3E}">
        <p14:creationId xmlns:p14="http://schemas.microsoft.com/office/powerpoint/2010/main" val="27847142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41BBBB3-4304-4323-A753-1F56A1170E5A}"/>
              </a:ext>
            </a:extLst>
          </p:cNvPr>
          <p:cNvPicPr>
            <a:picLocks noChangeAspect="1"/>
          </p:cNvPicPr>
          <p:nvPr/>
        </p:nvPicPr>
        <p:blipFill rotWithShape="1">
          <a:blip r:embed="rId2">
            <a:clrChange>
              <a:clrFrom>
                <a:srgbClr val="000000"/>
              </a:clrFrom>
              <a:clrTo>
                <a:srgbClr val="000000">
                  <a:alpha val="0"/>
                </a:srgbClr>
              </a:clrTo>
            </a:clrChange>
          </a:blip>
          <a:srcRect l="12422" t="25417" r="25883" b="23243"/>
          <a:stretch/>
        </p:blipFill>
        <p:spPr>
          <a:xfrm>
            <a:off x="353943" y="723900"/>
            <a:ext cx="11171307" cy="5229225"/>
          </a:xfrm>
          <a:prstGeom prst="rect">
            <a:avLst/>
          </a:prstGeom>
        </p:spPr>
      </p:pic>
      <mc:AlternateContent xmlns:mc="http://schemas.openxmlformats.org/markup-compatibility/2006" xmlns:p14="http://schemas.microsoft.com/office/powerpoint/2010/main">
        <mc:Choice Requires="p14">
          <p:contentPart p14:bwMode="auto" r:id="rId3">
            <p14:nvContentPartPr>
              <p14:cNvPr id="2" name="Ink 1">
                <a:extLst>
                  <a:ext uri="{FF2B5EF4-FFF2-40B4-BE49-F238E27FC236}">
                    <a16:creationId xmlns:a16="http://schemas.microsoft.com/office/drawing/2014/main" id="{C344039D-1E6B-427C-B1F7-3617ABF56B6B}"/>
                  </a:ext>
                </a:extLst>
              </p14:cNvPr>
              <p14:cNvContentPartPr/>
              <p14:nvPr/>
            </p14:nvContentPartPr>
            <p14:xfrm>
              <a:off x="3645411" y="1773103"/>
              <a:ext cx="685800" cy="641880"/>
            </p14:xfrm>
          </p:contentPart>
        </mc:Choice>
        <mc:Fallback xmlns="">
          <p:pic>
            <p:nvPicPr>
              <p:cNvPr id="2" name="Ink 1">
                <a:extLst>
                  <a:ext uri="{FF2B5EF4-FFF2-40B4-BE49-F238E27FC236}">
                    <a16:creationId xmlns:a16="http://schemas.microsoft.com/office/drawing/2014/main" id="{C344039D-1E6B-427C-B1F7-3617ABF56B6B}"/>
                  </a:ext>
                </a:extLst>
              </p:cNvPr>
              <p:cNvPicPr/>
              <p:nvPr/>
            </p:nvPicPr>
            <p:blipFill>
              <a:blip r:embed="rId4"/>
              <a:stretch>
                <a:fillRect/>
              </a:stretch>
            </p:blipFill>
            <p:spPr>
              <a:xfrm>
                <a:off x="3636771" y="1764463"/>
                <a:ext cx="703440" cy="659520"/>
              </a:xfrm>
              <a:prstGeom prst="rect">
                <a:avLst/>
              </a:prstGeom>
            </p:spPr>
          </p:pic>
        </mc:Fallback>
      </mc:AlternateContent>
    </p:spTree>
    <p:extLst>
      <p:ext uri="{BB962C8B-B14F-4D97-AF65-F5344CB8AC3E}">
        <p14:creationId xmlns:p14="http://schemas.microsoft.com/office/powerpoint/2010/main" val="41358869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8907607-08D8-4FC6-9908-ED241D42826A}"/>
              </a:ext>
            </a:extLst>
          </p:cNvPr>
          <p:cNvPicPr>
            <a:picLocks noChangeAspect="1"/>
          </p:cNvPicPr>
          <p:nvPr/>
        </p:nvPicPr>
        <p:blipFill rotWithShape="1">
          <a:blip r:embed="rId2">
            <a:clrChange>
              <a:clrFrom>
                <a:srgbClr val="000000"/>
              </a:clrFrom>
              <a:clrTo>
                <a:srgbClr val="000000">
                  <a:alpha val="0"/>
                </a:srgbClr>
              </a:clrTo>
            </a:clrChange>
          </a:blip>
          <a:srcRect l="23921" t="40279" r="36999" b="24801"/>
          <a:stretch/>
        </p:blipFill>
        <p:spPr>
          <a:xfrm>
            <a:off x="476251" y="476251"/>
            <a:ext cx="10826803" cy="5505450"/>
          </a:xfrm>
          <a:prstGeom prst="rect">
            <a:avLst/>
          </a:prstGeom>
        </p:spPr>
      </p:pic>
      <p:sp>
        <p:nvSpPr>
          <p:cNvPr id="7" name="Rectangle 6">
            <a:extLst>
              <a:ext uri="{FF2B5EF4-FFF2-40B4-BE49-F238E27FC236}">
                <a16:creationId xmlns:a16="http://schemas.microsoft.com/office/drawing/2014/main" id="{FC2F568E-0A30-43E5-B757-9D32F7D8E465}"/>
              </a:ext>
            </a:extLst>
          </p:cNvPr>
          <p:cNvSpPr/>
          <p:nvPr/>
        </p:nvSpPr>
        <p:spPr>
          <a:xfrm>
            <a:off x="742950" y="1581150"/>
            <a:ext cx="10687050" cy="1000125"/>
          </a:xfrm>
          <a:prstGeom prst="rect">
            <a:avLst/>
          </a:prstGeom>
          <a:solidFill>
            <a:srgbClr val="FFFF00">
              <a:alpha val="32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E6D5876D-178F-4B87-8CA3-B20B721EC505}"/>
              </a:ext>
            </a:extLst>
          </p:cNvPr>
          <p:cNvSpPr/>
          <p:nvPr/>
        </p:nvSpPr>
        <p:spPr>
          <a:xfrm>
            <a:off x="742950" y="4057650"/>
            <a:ext cx="10668000" cy="1000125"/>
          </a:xfrm>
          <a:prstGeom prst="rect">
            <a:avLst/>
          </a:prstGeom>
          <a:solidFill>
            <a:srgbClr val="FFFF00">
              <a:alpha val="32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FA48CF46-4FA9-4601-B666-6682E9E9DBC7}"/>
              </a:ext>
            </a:extLst>
          </p:cNvPr>
          <p:cNvSpPr txBox="1"/>
          <p:nvPr/>
        </p:nvSpPr>
        <p:spPr>
          <a:xfrm>
            <a:off x="3048000" y="3244334"/>
            <a:ext cx="6096000" cy="369332"/>
          </a:xfrm>
          <a:prstGeom prst="rect">
            <a:avLst/>
          </a:prstGeom>
          <a:noFill/>
        </p:spPr>
        <p:txBody>
          <a:bodyPr wrap="square">
            <a:spAutoFit/>
          </a:bodyPr>
          <a:lstStyle/>
          <a:p>
            <a:r>
              <a:rPr lang="en-GB" dirty="0"/>
              <a:t>£</a:t>
            </a:r>
          </a:p>
        </p:txBody>
      </p:sp>
      <p:sp>
        <p:nvSpPr>
          <p:cNvPr id="11" name="TextBox 10">
            <a:extLst>
              <a:ext uri="{FF2B5EF4-FFF2-40B4-BE49-F238E27FC236}">
                <a16:creationId xmlns:a16="http://schemas.microsoft.com/office/drawing/2014/main" id="{518D00CE-1C6F-43A9-B1DB-669013CF6210}"/>
              </a:ext>
            </a:extLst>
          </p:cNvPr>
          <p:cNvSpPr txBox="1"/>
          <p:nvPr/>
        </p:nvSpPr>
        <p:spPr>
          <a:xfrm rot="16200000">
            <a:off x="-1144296" y="4172991"/>
            <a:ext cx="3120572" cy="246221"/>
          </a:xfrm>
          <a:prstGeom prst="rect">
            <a:avLst/>
          </a:prstGeom>
          <a:noFill/>
        </p:spPr>
        <p:txBody>
          <a:bodyPr wrap="square" rtlCol="0">
            <a:spAutoFit/>
          </a:bodyPr>
          <a:lstStyle/>
          <a:p>
            <a:r>
              <a:rPr lang="en-GB" sz="1000" dirty="0">
                <a:solidFill>
                  <a:schemeClr val="bg1"/>
                </a:solidFill>
              </a:rPr>
              <a:t>Slide modified from original by I. Shipsey</a:t>
            </a:r>
          </a:p>
        </p:txBody>
      </p:sp>
      <mc:AlternateContent xmlns:mc="http://schemas.openxmlformats.org/markup-compatibility/2006" xmlns:p14="http://schemas.microsoft.com/office/powerpoint/2010/main">
        <mc:Choice Requires="p14">
          <p:contentPart p14:bwMode="auto" r:id="rId3">
            <p14:nvContentPartPr>
              <p14:cNvPr id="2" name="Ink 1">
                <a:extLst>
                  <a:ext uri="{FF2B5EF4-FFF2-40B4-BE49-F238E27FC236}">
                    <a16:creationId xmlns:a16="http://schemas.microsoft.com/office/drawing/2014/main" id="{73AC2A55-EE7C-4648-8010-041A4BD82ACA}"/>
                  </a:ext>
                </a:extLst>
              </p14:cNvPr>
              <p14:cNvContentPartPr/>
              <p14:nvPr/>
            </p14:nvContentPartPr>
            <p14:xfrm>
              <a:off x="395691" y="1432903"/>
              <a:ext cx="278280" cy="1202400"/>
            </p14:xfrm>
          </p:contentPart>
        </mc:Choice>
        <mc:Fallback xmlns="">
          <p:pic>
            <p:nvPicPr>
              <p:cNvPr id="2" name="Ink 1">
                <a:extLst>
                  <a:ext uri="{FF2B5EF4-FFF2-40B4-BE49-F238E27FC236}">
                    <a16:creationId xmlns:a16="http://schemas.microsoft.com/office/drawing/2014/main" id="{73AC2A55-EE7C-4648-8010-041A4BD82ACA}"/>
                  </a:ext>
                </a:extLst>
              </p:cNvPr>
              <p:cNvPicPr/>
              <p:nvPr/>
            </p:nvPicPr>
            <p:blipFill>
              <a:blip r:embed="rId4"/>
              <a:stretch>
                <a:fillRect/>
              </a:stretch>
            </p:blipFill>
            <p:spPr>
              <a:xfrm>
                <a:off x="386691" y="1424263"/>
                <a:ext cx="295920" cy="122004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3" name="Ink 2">
                <a:extLst>
                  <a:ext uri="{FF2B5EF4-FFF2-40B4-BE49-F238E27FC236}">
                    <a16:creationId xmlns:a16="http://schemas.microsoft.com/office/drawing/2014/main" id="{7F758C3F-7A7E-4F7C-A68C-2CFC30A8C036}"/>
                  </a:ext>
                </a:extLst>
              </p14:cNvPr>
              <p14:cNvContentPartPr/>
              <p14:nvPr/>
            </p14:nvContentPartPr>
            <p14:xfrm>
              <a:off x="11340771" y="1385383"/>
              <a:ext cx="407160" cy="1341360"/>
            </p14:xfrm>
          </p:contentPart>
        </mc:Choice>
        <mc:Fallback xmlns="">
          <p:pic>
            <p:nvPicPr>
              <p:cNvPr id="3" name="Ink 2">
                <a:extLst>
                  <a:ext uri="{FF2B5EF4-FFF2-40B4-BE49-F238E27FC236}">
                    <a16:creationId xmlns:a16="http://schemas.microsoft.com/office/drawing/2014/main" id="{7F758C3F-7A7E-4F7C-A68C-2CFC30A8C036}"/>
                  </a:ext>
                </a:extLst>
              </p:cNvPr>
              <p:cNvPicPr/>
              <p:nvPr/>
            </p:nvPicPr>
            <p:blipFill>
              <a:blip r:embed="rId6"/>
              <a:stretch>
                <a:fillRect/>
              </a:stretch>
            </p:blipFill>
            <p:spPr>
              <a:xfrm>
                <a:off x="11331771" y="1376743"/>
                <a:ext cx="424800" cy="135900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4" name="Ink 3">
                <a:extLst>
                  <a:ext uri="{FF2B5EF4-FFF2-40B4-BE49-F238E27FC236}">
                    <a16:creationId xmlns:a16="http://schemas.microsoft.com/office/drawing/2014/main" id="{24FDAE35-E66A-4B6D-9556-5D07873D88F7}"/>
                  </a:ext>
                </a:extLst>
              </p14:cNvPr>
              <p14:cNvContentPartPr/>
              <p14:nvPr/>
            </p14:nvContentPartPr>
            <p14:xfrm>
              <a:off x="6047331" y="469183"/>
              <a:ext cx="971640" cy="737280"/>
            </p14:xfrm>
          </p:contentPart>
        </mc:Choice>
        <mc:Fallback xmlns="">
          <p:pic>
            <p:nvPicPr>
              <p:cNvPr id="4" name="Ink 3">
                <a:extLst>
                  <a:ext uri="{FF2B5EF4-FFF2-40B4-BE49-F238E27FC236}">
                    <a16:creationId xmlns:a16="http://schemas.microsoft.com/office/drawing/2014/main" id="{24FDAE35-E66A-4B6D-9556-5D07873D88F7}"/>
                  </a:ext>
                </a:extLst>
              </p:cNvPr>
              <p:cNvPicPr/>
              <p:nvPr/>
            </p:nvPicPr>
            <p:blipFill>
              <a:blip r:embed="rId8"/>
              <a:stretch>
                <a:fillRect/>
              </a:stretch>
            </p:blipFill>
            <p:spPr>
              <a:xfrm>
                <a:off x="6038691" y="460543"/>
                <a:ext cx="989280" cy="754920"/>
              </a:xfrm>
              <a:prstGeom prst="rect">
                <a:avLst/>
              </a:prstGeom>
            </p:spPr>
          </p:pic>
        </mc:Fallback>
      </mc:AlternateContent>
    </p:spTree>
    <p:extLst>
      <p:ext uri="{BB962C8B-B14F-4D97-AF65-F5344CB8AC3E}">
        <p14:creationId xmlns:p14="http://schemas.microsoft.com/office/powerpoint/2010/main" val="12378389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C2444F-8495-4169-98F9-3718E1F7FD39}"/>
              </a:ext>
            </a:extLst>
          </p:cNvPr>
          <p:cNvSpPr>
            <a:spLocks noGrp="1"/>
          </p:cNvSpPr>
          <p:nvPr>
            <p:ph type="title"/>
          </p:nvPr>
        </p:nvSpPr>
        <p:spPr/>
        <p:txBody>
          <a:bodyPr/>
          <a:lstStyle/>
          <a:p>
            <a:r>
              <a:rPr lang="en-GB" dirty="0"/>
              <a:t>Original Proposals/</a:t>
            </a:r>
            <a:r>
              <a:rPr lang="en-GB" dirty="0" err="1"/>
              <a:t>Workpackages</a:t>
            </a:r>
            <a:endParaRPr lang="en-GB" dirty="0"/>
          </a:p>
        </p:txBody>
      </p:sp>
      <p:pic>
        <p:nvPicPr>
          <p:cNvPr id="7" name="Picture 6">
            <a:extLst>
              <a:ext uri="{FF2B5EF4-FFF2-40B4-BE49-F238E27FC236}">
                <a16:creationId xmlns:a16="http://schemas.microsoft.com/office/drawing/2014/main" id="{219E339F-A9E6-4180-955C-284E3669AD5C}"/>
              </a:ext>
            </a:extLst>
          </p:cNvPr>
          <p:cNvPicPr>
            <a:picLocks noChangeAspect="1"/>
          </p:cNvPicPr>
          <p:nvPr/>
        </p:nvPicPr>
        <p:blipFill rotWithShape="1">
          <a:blip r:embed="rId2"/>
          <a:srcRect l="17906" t="20555" r="18516" b="12639"/>
          <a:stretch/>
        </p:blipFill>
        <p:spPr>
          <a:xfrm>
            <a:off x="1009649" y="1352550"/>
            <a:ext cx="6483405" cy="4743450"/>
          </a:xfrm>
          <a:prstGeom prst="rect">
            <a:avLst/>
          </a:prstGeom>
        </p:spPr>
      </p:pic>
      <p:pic>
        <p:nvPicPr>
          <p:cNvPr id="10" name="Picture 9">
            <a:extLst>
              <a:ext uri="{FF2B5EF4-FFF2-40B4-BE49-F238E27FC236}">
                <a16:creationId xmlns:a16="http://schemas.microsoft.com/office/drawing/2014/main" id="{9D697AA0-90A3-4339-943E-094764E591EB}"/>
              </a:ext>
            </a:extLst>
          </p:cNvPr>
          <p:cNvPicPr>
            <a:picLocks noChangeAspect="1"/>
          </p:cNvPicPr>
          <p:nvPr/>
        </p:nvPicPr>
        <p:blipFill rotWithShape="1">
          <a:blip r:embed="rId3">
            <a:clrChange>
              <a:clrFrom>
                <a:srgbClr val="000000"/>
              </a:clrFrom>
              <a:clrTo>
                <a:srgbClr val="000000">
                  <a:alpha val="0"/>
                </a:srgbClr>
              </a:clrTo>
            </a:clrChange>
          </a:blip>
          <a:srcRect l="25364" t="35757" r="44432" b="23879"/>
          <a:stretch/>
        </p:blipFill>
        <p:spPr>
          <a:xfrm>
            <a:off x="8304415" y="1533524"/>
            <a:ext cx="2876406" cy="2162175"/>
          </a:xfrm>
          <a:prstGeom prst="rect">
            <a:avLst/>
          </a:prstGeom>
        </p:spPr>
      </p:pic>
      <p:pic>
        <p:nvPicPr>
          <p:cNvPr id="11" name="Picture 10">
            <a:extLst>
              <a:ext uri="{FF2B5EF4-FFF2-40B4-BE49-F238E27FC236}">
                <a16:creationId xmlns:a16="http://schemas.microsoft.com/office/drawing/2014/main" id="{4D64A94F-84BB-4E0F-B2A5-EBFED04A6A92}"/>
              </a:ext>
            </a:extLst>
          </p:cNvPr>
          <p:cNvPicPr>
            <a:picLocks noChangeAspect="1"/>
          </p:cNvPicPr>
          <p:nvPr/>
        </p:nvPicPr>
        <p:blipFill rotWithShape="1">
          <a:blip r:embed="rId4">
            <a:clrChange>
              <a:clrFrom>
                <a:srgbClr val="000000"/>
              </a:clrFrom>
              <a:clrTo>
                <a:srgbClr val="000000">
                  <a:alpha val="0"/>
                </a:srgbClr>
              </a:clrTo>
            </a:clrChange>
          </a:blip>
          <a:srcRect l="22568" t="25212" r="36318" b="16588"/>
          <a:stretch/>
        </p:blipFill>
        <p:spPr>
          <a:xfrm>
            <a:off x="8424420" y="3737205"/>
            <a:ext cx="2653155" cy="2112618"/>
          </a:xfrm>
          <a:prstGeom prst="rect">
            <a:avLst/>
          </a:prstGeom>
        </p:spPr>
      </p:pic>
    </p:spTree>
    <p:extLst>
      <p:ext uri="{BB962C8B-B14F-4D97-AF65-F5344CB8AC3E}">
        <p14:creationId xmlns:p14="http://schemas.microsoft.com/office/powerpoint/2010/main" val="372054521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D48A29-57D7-48ED-90A4-A10AA32DE55D}"/>
              </a:ext>
            </a:extLst>
          </p:cNvPr>
          <p:cNvSpPr>
            <a:spLocks noGrp="1"/>
          </p:cNvSpPr>
          <p:nvPr>
            <p:ph type="title"/>
          </p:nvPr>
        </p:nvSpPr>
        <p:spPr/>
        <p:txBody>
          <a:bodyPr/>
          <a:lstStyle/>
          <a:p>
            <a:r>
              <a:rPr lang="en-GB" dirty="0"/>
              <a:t>Seven areas supported</a:t>
            </a:r>
          </a:p>
        </p:txBody>
      </p:sp>
      <p:sp>
        <p:nvSpPr>
          <p:cNvPr id="3" name="Content Placeholder 2">
            <a:extLst>
              <a:ext uri="{FF2B5EF4-FFF2-40B4-BE49-F238E27FC236}">
                <a16:creationId xmlns:a16="http://schemas.microsoft.com/office/drawing/2014/main" id="{EF75095F-0DB1-4B71-9C6C-5D4302FF0FCF}"/>
              </a:ext>
            </a:extLst>
          </p:cNvPr>
          <p:cNvSpPr>
            <a:spLocks noGrp="1"/>
          </p:cNvSpPr>
          <p:nvPr>
            <p:ph sz="half" idx="1"/>
          </p:nvPr>
        </p:nvSpPr>
        <p:spPr/>
        <p:txBody>
          <a:bodyPr/>
          <a:lstStyle/>
          <a:p>
            <a:endParaRPr lang="en-GB"/>
          </a:p>
        </p:txBody>
      </p:sp>
      <p:pic>
        <p:nvPicPr>
          <p:cNvPr id="5" name="Picture 4">
            <a:extLst>
              <a:ext uri="{FF2B5EF4-FFF2-40B4-BE49-F238E27FC236}">
                <a16:creationId xmlns:a16="http://schemas.microsoft.com/office/drawing/2014/main" id="{B72E58CB-3AD9-401C-B7ED-E5B262ACA1C1}"/>
              </a:ext>
            </a:extLst>
          </p:cNvPr>
          <p:cNvPicPr>
            <a:picLocks noChangeAspect="1"/>
          </p:cNvPicPr>
          <p:nvPr/>
        </p:nvPicPr>
        <p:blipFill rotWithShape="1">
          <a:blip r:embed="rId2"/>
          <a:srcRect l="17906" t="20555" r="18516" b="12639"/>
          <a:stretch/>
        </p:blipFill>
        <p:spPr>
          <a:xfrm>
            <a:off x="1009649" y="1352550"/>
            <a:ext cx="6483405" cy="4743450"/>
          </a:xfrm>
          <a:prstGeom prst="rect">
            <a:avLst/>
          </a:prstGeom>
        </p:spPr>
      </p:pic>
      <p:sp>
        <p:nvSpPr>
          <p:cNvPr id="6" name="Rectangle 5">
            <a:extLst>
              <a:ext uri="{FF2B5EF4-FFF2-40B4-BE49-F238E27FC236}">
                <a16:creationId xmlns:a16="http://schemas.microsoft.com/office/drawing/2014/main" id="{C92D980E-61E5-483B-AB86-6BA8F2C5E229}"/>
              </a:ext>
            </a:extLst>
          </p:cNvPr>
          <p:cNvSpPr/>
          <p:nvPr/>
        </p:nvSpPr>
        <p:spPr>
          <a:xfrm>
            <a:off x="2819400" y="1628775"/>
            <a:ext cx="1304925" cy="151447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A7A36277-E311-4AB0-A35C-4CA332C68F76}"/>
              </a:ext>
            </a:extLst>
          </p:cNvPr>
          <p:cNvSpPr/>
          <p:nvPr/>
        </p:nvSpPr>
        <p:spPr>
          <a:xfrm>
            <a:off x="4286250" y="3228975"/>
            <a:ext cx="1314450" cy="120967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63CF1ECD-5CBA-4535-9E68-A3E5374B0138}"/>
              </a:ext>
            </a:extLst>
          </p:cNvPr>
          <p:cNvSpPr/>
          <p:nvPr/>
        </p:nvSpPr>
        <p:spPr>
          <a:xfrm>
            <a:off x="5781675" y="3238500"/>
            <a:ext cx="1304924" cy="120967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81B3E590-05A9-432A-BFA3-3A457B269056}"/>
              </a:ext>
            </a:extLst>
          </p:cNvPr>
          <p:cNvSpPr/>
          <p:nvPr/>
        </p:nvSpPr>
        <p:spPr>
          <a:xfrm>
            <a:off x="1352550" y="4514850"/>
            <a:ext cx="1304925" cy="14097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11E173BA-15D3-402C-A58A-097EC665ED10}"/>
              </a:ext>
            </a:extLst>
          </p:cNvPr>
          <p:cNvSpPr/>
          <p:nvPr/>
        </p:nvSpPr>
        <p:spPr>
          <a:xfrm>
            <a:off x="2828925" y="4514850"/>
            <a:ext cx="1304925" cy="14097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a:extLst>
              <a:ext uri="{FF2B5EF4-FFF2-40B4-BE49-F238E27FC236}">
                <a16:creationId xmlns:a16="http://schemas.microsoft.com/office/drawing/2014/main" id="{E3588841-7DC7-465D-ADDB-060682CCE25B}"/>
              </a:ext>
            </a:extLst>
          </p:cNvPr>
          <p:cNvSpPr txBox="1"/>
          <p:nvPr/>
        </p:nvSpPr>
        <p:spPr>
          <a:xfrm>
            <a:off x="4314825" y="2657475"/>
            <a:ext cx="885825" cy="369332"/>
          </a:xfrm>
          <a:prstGeom prst="rect">
            <a:avLst/>
          </a:prstGeom>
          <a:noFill/>
        </p:spPr>
        <p:txBody>
          <a:bodyPr wrap="square" rtlCol="0">
            <a:spAutoFit/>
          </a:bodyPr>
          <a:lstStyle/>
          <a:p>
            <a:r>
              <a:rPr lang="en-GB" dirty="0">
                <a:solidFill>
                  <a:srgbClr val="FF0000"/>
                </a:solidFill>
              </a:rPr>
              <a:t>Oliver</a:t>
            </a:r>
          </a:p>
        </p:txBody>
      </p:sp>
      <p:sp>
        <p:nvSpPr>
          <p:cNvPr id="12" name="TextBox 11">
            <a:extLst>
              <a:ext uri="{FF2B5EF4-FFF2-40B4-BE49-F238E27FC236}">
                <a16:creationId xmlns:a16="http://schemas.microsoft.com/office/drawing/2014/main" id="{5F71C905-5406-4951-8FA0-977CF93157A8}"/>
              </a:ext>
            </a:extLst>
          </p:cNvPr>
          <p:cNvSpPr txBox="1"/>
          <p:nvPr/>
        </p:nvSpPr>
        <p:spPr>
          <a:xfrm>
            <a:off x="5800725" y="2657475"/>
            <a:ext cx="885825" cy="369332"/>
          </a:xfrm>
          <a:prstGeom prst="rect">
            <a:avLst/>
          </a:prstGeom>
          <a:noFill/>
        </p:spPr>
        <p:txBody>
          <a:bodyPr wrap="square" rtlCol="0">
            <a:spAutoFit/>
          </a:bodyPr>
          <a:lstStyle/>
          <a:p>
            <a:r>
              <a:rPr lang="en-GB" dirty="0">
                <a:solidFill>
                  <a:srgbClr val="FF0000"/>
                </a:solidFill>
              </a:rPr>
              <a:t>Ruben</a:t>
            </a:r>
          </a:p>
        </p:txBody>
      </p:sp>
      <p:pic>
        <p:nvPicPr>
          <p:cNvPr id="14" name="Picture 13">
            <a:extLst>
              <a:ext uri="{FF2B5EF4-FFF2-40B4-BE49-F238E27FC236}">
                <a16:creationId xmlns:a16="http://schemas.microsoft.com/office/drawing/2014/main" id="{5346DE30-FCA2-44CB-83ED-277C32A7A71D}"/>
              </a:ext>
            </a:extLst>
          </p:cNvPr>
          <p:cNvPicPr>
            <a:picLocks noChangeAspect="1"/>
          </p:cNvPicPr>
          <p:nvPr/>
        </p:nvPicPr>
        <p:blipFill rotWithShape="1">
          <a:blip r:embed="rId3"/>
          <a:srcRect l="36910" t="34583" r="22531" b="29306"/>
          <a:stretch/>
        </p:blipFill>
        <p:spPr>
          <a:xfrm>
            <a:off x="5758082" y="4572000"/>
            <a:ext cx="2247533" cy="1428750"/>
          </a:xfrm>
          <a:prstGeom prst="rect">
            <a:avLst/>
          </a:prstGeom>
        </p:spPr>
      </p:pic>
      <p:pic>
        <p:nvPicPr>
          <p:cNvPr id="16" name="Picture 15">
            <a:extLst>
              <a:ext uri="{FF2B5EF4-FFF2-40B4-BE49-F238E27FC236}">
                <a16:creationId xmlns:a16="http://schemas.microsoft.com/office/drawing/2014/main" id="{FD48C5CD-166C-4433-82AE-DA2C4753E8EA}"/>
              </a:ext>
            </a:extLst>
          </p:cNvPr>
          <p:cNvPicPr>
            <a:picLocks noChangeAspect="1"/>
          </p:cNvPicPr>
          <p:nvPr/>
        </p:nvPicPr>
        <p:blipFill rotWithShape="1">
          <a:blip r:embed="rId4">
            <a:clrChange>
              <a:clrFrom>
                <a:srgbClr val="000000"/>
              </a:clrFrom>
              <a:clrTo>
                <a:srgbClr val="000000">
                  <a:alpha val="0"/>
                </a:srgbClr>
              </a:clrTo>
            </a:clrChange>
          </a:blip>
          <a:srcRect l="42656" t="18056" r="35391" b="39722"/>
          <a:stretch/>
        </p:blipFill>
        <p:spPr>
          <a:xfrm>
            <a:off x="8039101" y="2219325"/>
            <a:ext cx="1760872" cy="1905000"/>
          </a:xfrm>
          <a:prstGeom prst="rect">
            <a:avLst/>
          </a:prstGeom>
        </p:spPr>
      </p:pic>
      <p:sp>
        <p:nvSpPr>
          <p:cNvPr id="18" name="TextBox 17">
            <a:extLst>
              <a:ext uri="{FF2B5EF4-FFF2-40B4-BE49-F238E27FC236}">
                <a16:creationId xmlns:a16="http://schemas.microsoft.com/office/drawing/2014/main" id="{69A2A1AE-DD20-41F2-8F67-D368C50FD941}"/>
              </a:ext>
            </a:extLst>
          </p:cNvPr>
          <p:cNvSpPr txBox="1"/>
          <p:nvPr/>
        </p:nvSpPr>
        <p:spPr>
          <a:xfrm>
            <a:off x="7458075" y="2609850"/>
            <a:ext cx="381000" cy="1107996"/>
          </a:xfrm>
          <a:prstGeom prst="rect">
            <a:avLst/>
          </a:prstGeom>
          <a:noFill/>
        </p:spPr>
        <p:txBody>
          <a:bodyPr wrap="square" rtlCol="0">
            <a:spAutoFit/>
          </a:bodyPr>
          <a:lstStyle/>
          <a:p>
            <a:r>
              <a:rPr lang="en-GB" sz="6600" b="1" dirty="0">
                <a:solidFill>
                  <a:schemeClr val="bg1"/>
                </a:solidFill>
              </a:rPr>
              <a:t>+</a:t>
            </a:r>
          </a:p>
        </p:txBody>
      </p:sp>
    </p:spTree>
    <p:extLst>
      <p:ext uri="{BB962C8B-B14F-4D97-AF65-F5344CB8AC3E}">
        <p14:creationId xmlns:p14="http://schemas.microsoft.com/office/powerpoint/2010/main" val="42774248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D49B15-3FC2-4613-8DE5-957459C8E8DE}"/>
              </a:ext>
            </a:extLst>
          </p:cNvPr>
          <p:cNvSpPr>
            <a:spLocks noGrp="1"/>
          </p:cNvSpPr>
          <p:nvPr>
            <p:ph type="title"/>
          </p:nvPr>
        </p:nvSpPr>
        <p:spPr/>
        <p:txBody>
          <a:bodyPr/>
          <a:lstStyle/>
          <a:p>
            <a:r>
              <a:rPr lang="en-GB" dirty="0"/>
              <a:t>Preamble</a:t>
            </a:r>
          </a:p>
        </p:txBody>
      </p:sp>
      <p:sp>
        <p:nvSpPr>
          <p:cNvPr id="3" name="Content Placeholder 2">
            <a:extLst>
              <a:ext uri="{FF2B5EF4-FFF2-40B4-BE49-F238E27FC236}">
                <a16:creationId xmlns:a16="http://schemas.microsoft.com/office/drawing/2014/main" id="{030B699A-E7A8-410C-9C1B-DDB000071BD6}"/>
              </a:ext>
            </a:extLst>
          </p:cNvPr>
          <p:cNvSpPr>
            <a:spLocks noGrp="1"/>
          </p:cNvSpPr>
          <p:nvPr>
            <p:ph sz="half" idx="1"/>
          </p:nvPr>
        </p:nvSpPr>
        <p:spPr/>
        <p:txBody>
          <a:bodyPr>
            <a:normAutofit fontScale="92500" lnSpcReduction="20000"/>
          </a:bodyPr>
          <a:lstStyle/>
          <a:p>
            <a:r>
              <a:rPr lang="en-GB" dirty="0"/>
              <a:t>Personal views (not representing UK or quantum community)</a:t>
            </a:r>
          </a:p>
          <a:p>
            <a:r>
              <a:rPr lang="en-GB" dirty="0"/>
              <a:t>Thanks to many especially </a:t>
            </a:r>
            <a:r>
              <a:rPr lang="en-GB" dirty="0">
                <a:solidFill>
                  <a:srgbClr val="FFFF00"/>
                </a:solidFill>
              </a:rPr>
              <a:t>Ian Shipsey</a:t>
            </a:r>
          </a:p>
          <a:p>
            <a:pPr lvl="1"/>
            <a:r>
              <a:rPr lang="en-GB" i="1" dirty="0"/>
              <a:t>Reference talk to HEP Forum in Durham Nov 2020 (and slides)</a:t>
            </a:r>
          </a:p>
          <a:p>
            <a:r>
              <a:rPr lang="en-GB" dirty="0"/>
              <a:t>Key elements of  science case including</a:t>
            </a:r>
          </a:p>
          <a:p>
            <a:pPr lvl="1"/>
            <a:r>
              <a:rPr lang="en-GB" dirty="0"/>
              <a:t>Atom interferometry network in UK</a:t>
            </a:r>
          </a:p>
          <a:p>
            <a:pPr lvl="1"/>
            <a:r>
              <a:rPr lang="en-GB" dirty="0"/>
              <a:t>Making a measurement of neutrino mass </a:t>
            </a:r>
          </a:p>
          <a:p>
            <a:pPr lvl="1"/>
            <a:r>
              <a:rPr lang="en-GB" dirty="0"/>
              <a:t>Ref</a:t>
            </a:r>
            <a:r>
              <a:rPr lang="en-GB" dirty="0">
                <a:solidFill>
                  <a:srgbClr val="FFFF00"/>
                </a:solidFill>
              </a:rPr>
              <a:t>. Oliver </a:t>
            </a:r>
            <a:r>
              <a:rPr lang="en-GB" dirty="0" err="1">
                <a:solidFill>
                  <a:srgbClr val="FFFF00"/>
                </a:solidFill>
              </a:rPr>
              <a:t>Buchmuller</a:t>
            </a:r>
            <a:r>
              <a:rPr lang="en-GB" dirty="0">
                <a:solidFill>
                  <a:srgbClr val="FFFF00"/>
                </a:solidFill>
              </a:rPr>
              <a:t> </a:t>
            </a:r>
            <a:r>
              <a:rPr lang="en-GB" dirty="0"/>
              <a:t>this meeting</a:t>
            </a:r>
          </a:p>
          <a:p>
            <a:pPr lvl="1"/>
            <a:r>
              <a:rPr lang="en-GB" dirty="0"/>
              <a:t>and </a:t>
            </a:r>
            <a:r>
              <a:rPr lang="en-GB" dirty="0">
                <a:solidFill>
                  <a:srgbClr val="FFFF00"/>
                </a:solidFill>
              </a:rPr>
              <a:t>Ruben Saakyan </a:t>
            </a:r>
            <a:r>
              <a:rPr lang="en-GB" dirty="0"/>
              <a:t>UK HEP Forum</a:t>
            </a:r>
          </a:p>
          <a:p>
            <a:pPr marL="457200" lvl="1" indent="0">
              <a:buNone/>
            </a:pPr>
            <a:endParaRPr lang="en-GB" dirty="0"/>
          </a:p>
        </p:txBody>
      </p:sp>
      <p:pic>
        <p:nvPicPr>
          <p:cNvPr id="14" name="Content Placeholder 13" descr="A picture containing text&#10;&#10;Description automatically generated">
            <a:extLst>
              <a:ext uri="{FF2B5EF4-FFF2-40B4-BE49-F238E27FC236}">
                <a16:creationId xmlns:a16="http://schemas.microsoft.com/office/drawing/2014/main" id="{5E240031-DCD2-4E7E-8A96-21E6B83737E2}"/>
              </a:ext>
            </a:extLst>
          </p:cNvPr>
          <p:cNvPicPr>
            <a:picLocks noGrp="1" noChangeAspect="1"/>
          </p:cNvPicPr>
          <p:nvPr>
            <p:ph sz="half" idx="2"/>
          </p:nvPr>
        </p:nvPicPr>
        <p:blipFill>
          <a:blip r:embed="rId2">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6769100" y="1636808"/>
            <a:ext cx="5181600" cy="1528572"/>
          </a:xfrm>
        </p:spPr>
      </p:pic>
      <p:pic>
        <p:nvPicPr>
          <p:cNvPr id="12" name="Picture 11">
            <a:extLst>
              <a:ext uri="{FF2B5EF4-FFF2-40B4-BE49-F238E27FC236}">
                <a16:creationId xmlns:a16="http://schemas.microsoft.com/office/drawing/2014/main" id="{469DA6A2-3D2B-45F7-AC73-5380EE1BC1E3}"/>
              </a:ext>
            </a:extLst>
          </p:cNvPr>
          <p:cNvPicPr>
            <a:picLocks noChangeAspect="1"/>
          </p:cNvPicPr>
          <p:nvPr/>
        </p:nvPicPr>
        <p:blipFill rotWithShape="1">
          <a:blip r:embed="rId3">
            <a:clrChange>
              <a:clrFrom>
                <a:srgbClr val="426EBE"/>
              </a:clrFrom>
              <a:clrTo>
                <a:srgbClr val="426EBE">
                  <a:alpha val="0"/>
                </a:srgbClr>
              </a:clrTo>
            </a:clrChange>
          </a:blip>
          <a:srcRect l="35852" t="23333" r="22101" b="9815"/>
          <a:stretch/>
        </p:blipFill>
        <p:spPr>
          <a:xfrm>
            <a:off x="6723929" y="3335027"/>
            <a:ext cx="1645371" cy="1867858"/>
          </a:xfrm>
          <a:prstGeom prst="rect">
            <a:avLst/>
          </a:prstGeom>
        </p:spPr>
      </p:pic>
      <p:sp>
        <p:nvSpPr>
          <p:cNvPr id="15" name="TextBox 14">
            <a:extLst>
              <a:ext uri="{FF2B5EF4-FFF2-40B4-BE49-F238E27FC236}">
                <a16:creationId xmlns:a16="http://schemas.microsoft.com/office/drawing/2014/main" id="{DD165D59-E059-4846-B0CE-E9C63C063A47}"/>
              </a:ext>
            </a:extLst>
          </p:cNvPr>
          <p:cNvSpPr txBox="1"/>
          <p:nvPr/>
        </p:nvSpPr>
        <p:spPr>
          <a:xfrm>
            <a:off x="8509000" y="3352800"/>
            <a:ext cx="3073400" cy="1815882"/>
          </a:xfrm>
          <a:prstGeom prst="rect">
            <a:avLst/>
          </a:prstGeom>
          <a:noFill/>
        </p:spPr>
        <p:txBody>
          <a:bodyPr wrap="square" rtlCol="0">
            <a:spAutoFit/>
          </a:bodyPr>
          <a:lstStyle/>
          <a:p>
            <a:r>
              <a:rPr lang="en-GB" sz="2800" dirty="0">
                <a:solidFill>
                  <a:schemeClr val="bg1"/>
                </a:solidFill>
              </a:rPr>
              <a:t>Quantum Technology </a:t>
            </a:r>
          </a:p>
          <a:p>
            <a:r>
              <a:rPr lang="en-GB" sz="2800" dirty="0">
                <a:solidFill>
                  <a:schemeClr val="bg1"/>
                </a:solidFill>
              </a:rPr>
              <a:t>Fundamental</a:t>
            </a:r>
          </a:p>
          <a:p>
            <a:r>
              <a:rPr lang="en-GB" sz="2800" dirty="0">
                <a:solidFill>
                  <a:schemeClr val="bg1"/>
                </a:solidFill>
              </a:rPr>
              <a:t>Physics</a:t>
            </a:r>
          </a:p>
        </p:txBody>
      </p:sp>
      <p:grpSp>
        <p:nvGrpSpPr>
          <p:cNvPr id="13" name="Group 12">
            <a:extLst>
              <a:ext uri="{FF2B5EF4-FFF2-40B4-BE49-F238E27FC236}">
                <a16:creationId xmlns:a16="http://schemas.microsoft.com/office/drawing/2014/main" id="{DF42AF31-1D36-4065-9786-BF286AED68C1}"/>
              </a:ext>
            </a:extLst>
          </p:cNvPr>
          <p:cNvGrpSpPr/>
          <p:nvPr/>
        </p:nvGrpSpPr>
        <p:grpSpPr>
          <a:xfrm>
            <a:off x="2763584" y="1083142"/>
            <a:ext cx="1393200" cy="619920"/>
            <a:chOff x="2763584" y="1083142"/>
            <a:chExt cx="1393200" cy="619920"/>
          </a:xfrm>
        </p:grpSpPr>
        <mc:AlternateContent xmlns:mc="http://schemas.openxmlformats.org/markup-compatibility/2006" xmlns:p14="http://schemas.microsoft.com/office/powerpoint/2010/main">
          <mc:Choice Requires="p14">
            <p:contentPart p14:bwMode="auto" r:id="rId4">
              <p14:nvContentPartPr>
                <p14:cNvPr id="10" name="Ink 9">
                  <a:extLst>
                    <a:ext uri="{FF2B5EF4-FFF2-40B4-BE49-F238E27FC236}">
                      <a16:creationId xmlns:a16="http://schemas.microsoft.com/office/drawing/2014/main" id="{1C87577E-992D-486F-B603-C18AF2A8809A}"/>
                    </a:ext>
                  </a:extLst>
                </p14:cNvPr>
                <p14:cNvContentPartPr/>
                <p14:nvPr/>
              </p14:nvContentPartPr>
              <p14:xfrm>
                <a:off x="2763584" y="1128862"/>
                <a:ext cx="1267560" cy="574200"/>
              </p14:xfrm>
            </p:contentPart>
          </mc:Choice>
          <mc:Fallback xmlns="">
            <p:pic>
              <p:nvPicPr>
                <p:cNvPr id="10" name="Ink 9">
                  <a:extLst>
                    <a:ext uri="{FF2B5EF4-FFF2-40B4-BE49-F238E27FC236}">
                      <a16:creationId xmlns:a16="http://schemas.microsoft.com/office/drawing/2014/main" id="{1C87577E-992D-486F-B603-C18AF2A8809A}"/>
                    </a:ext>
                  </a:extLst>
                </p:cNvPr>
                <p:cNvPicPr/>
                <p:nvPr/>
              </p:nvPicPr>
              <p:blipFill>
                <a:blip r:embed="rId5"/>
                <a:stretch>
                  <a:fillRect/>
                </a:stretch>
              </p:blipFill>
              <p:spPr>
                <a:xfrm>
                  <a:off x="2754944" y="1119862"/>
                  <a:ext cx="1285200" cy="59184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11" name="Ink 10">
                  <a:extLst>
                    <a:ext uri="{FF2B5EF4-FFF2-40B4-BE49-F238E27FC236}">
                      <a16:creationId xmlns:a16="http://schemas.microsoft.com/office/drawing/2014/main" id="{82B20253-735C-4D5B-A36C-FB790B891F55}"/>
                    </a:ext>
                  </a:extLst>
                </p14:cNvPr>
                <p14:cNvContentPartPr/>
                <p14:nvPr/>
              </p14:nvContentPartPr>
              <p14:xfrm>
                <a:off x="3810824" y="1083142"/>
                <a:ext cx="345960" cy="213120"/>
              </p14:xfrm>
            </p:contentPart>
          </mc:Choice>
          <mc:Fallback xmlns="">
            <p:pic>
              <p:nvPicPr>
                <p:cNvPr id="11" name="Ink 10">
                  <a:extLst>
                    <a:ext uri="{FF2B5EF4-FFF2-40B4-BE49-F238E27FC236}">
                      <a16:creationId xmlns:a16="http://schemas.microsoft.com/office/drawing/2014/main" id="{82B20253-735C-4D5B-A36C-FB790B891F55}"/>
                    </a:ext>
                  </a:extLst>
                </p:cNvPr>
                <p:cNvPicPr/>
                <p:nvPr/>
              </p:nvPicPr>
              <p:blipFill>
                <a:blip r:embed="rId7"/>
                <a:stretch>
                  <a:fillRect/>
                </a:stretch>
              </p:blipFill>
              <p:spPr>
                <a:xfrm>
                  <a:off x="3801824" y="1074502"/>
                  <a:ext cx="363600" cy="230760"/>
                </a:xfrm>
                <a:prstGeom prst="rect">
                  <a:avLst/>
                </a:prstGeom>
              </p:spPr>
            </p:pic>
          </mc:Fallback>
        </mc:AlternateContent>
      </p:grpSp>
      <p:grpSp>
        <p:nvGrpSpPr>
          <p:cNvPr id="39" name="Group 38">
            <a:extLst>
              <a:ext uri="{FF2B5EF4-FFF2-40B4-BE49-F238E27FC236}">
                <a16:creationId xmlns:a16="http://schemas.microsoft.com/office/drawing/2014/main" id="{F8BB09CE-7604-42D0-BDD3-63A4F2D4A7EB}"/>
              </a:ext>
            </a:extLst>
          </p:cNvPr>
          <p:cNvGrpSpPr/>
          <p:nvPr/>
        </p:nvGrpSpPr>
        <p:grpSpPr>
          <a:xfrm>
            <a:off x="7566704" y="254422"/>
            <a:ext cx="23760" cy="127440"/>
            <a:chOff x="7566704" y="254422"/>
            <a:chExt cx="23760" cy="127440"/>
          </a:xfrm>
        </p:grpSpPr>
        <mc:AlternateContent xmlns:mc="http://schemas.openxmlformats.org/markup-compatibility/2006" xmlns:p14="http://schemas.microsoft.com/office/powerpoint/2010/main">
          <mc:Choice Requires="p14">
            <p:contentPart p14:bwMode="auto" r:id="rId8">
              <p14:nvContentPartPr>
                <p14:cNvPr id="35" name="Ink 34">
                  <a:extLst>
                    <a:ext uri="{FF2B5EF4-FFF2-40B4-BE49-F238E27FC236}">
                      <a16:creationId xmlns:a16="http://schemas.microsoft.com/office/drawing/2014/main" id="{2EF92EBE-E3E1-4375-8424-862F49023140}"/>
                    </a:ext>
                  </a:extLst>
                </p14:cNvPr>
                <p14:cNvContentPartPr/>
                <p14:nvPr/>
              </p14:nvContentPartPr>
              <p14:xfrm>
                <a:off x="7566704" y="307702"/>
                <a:ext cx="16920" cy="74160"/>
              </p14:xfrm>
            </p:contentPart>
          </mc:Choice>
          <mc:Fallback xmlns="">
            <p:pic>
              <p:nvPicPr>
                <p:cNvPr id="35" name="Ink 34">
                  <a:extLst>
                    <a:ext uri="{FF2B5EF4-FFF2-40B4-BE49-F238E27FC236}">
                      <a16:creationId xmlns:a16="http://schemas.microsoft.com/office/drawing/2014/main" id="{2EF92EBE-E3E1-4375-8424-862F49023140}"/>
                    </a:ext>
                  </a:extLst>
                </p:cNvPr>
                <p:cNvPicPr/>
                <p:nvPr/>
              </p:nvPicPr>
              <p:blipFill>
                <a:blip r:embed="rId9"/>
                <a:stretch>
                  <a:fillRect/>
                </a:stretch>
              </p:blipFill>
              <p:spPr>
                <a:xfrm>
                  <a:off x="7557704" y="299062"/>
                  <a:ext cx="34560" cy="91800"/>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36" name="Ink 35">
                  <a:extLst>
                    <a:ext uri="{FF2B5EF4-FFF2-40B4-BE49-F238E27FC236}">
                      <a16:creationId xmlns:a16="http://schemas.microsoft.com/office/drawing/2014/main" id="{2F2E0FA2-4875-48AC-8C26-F94E801CB040}"/>
                    </a:ext>
                  </a:extLst>
                </p14:cNvPr>
                <p14:cNvContentPartPr/>
                <p14:nvPr/>
              </p14:nvContentPartPr>
              <p14:xfrm>
                <a:off x="7580384" y="254422"/>
                <a:ext cx="10080" cy="3960"/>
              </p14:xfrm>
            </p:contentPart>
          </mc:Choice>
          <mc:Fallback xmlns="">
            <p:pic>
              <p:nvPicPr>
                <p:cNvPr id="36" name="Ink 35">
                  <a:extLst>
                    <a:ext uri="{FF2B5EF4-FFF2-40B4-BE49-F238E27FC236}">
                      <a16:creationId xmlns:a16="http://schemas.microsoft.com/office/drawing/2014/main" id="{2F2E0FA2-4875-48AC-8C26-F94E801CB040}"/>
                    </a:ext>
                  </a:extLst>
                </p:cNvPr>
                <p:cNvPicPr/>
                <p:nvPr/>
              </p:nvPicPr>
              <p:blipFill>
                <a:blip r:embed="rId11"/>
                <a:stretch>
                  <a:fillRect/>
                </a:stretch>
              </p:blipFill>
              <p:spPr>
                <a:xfrm>
                  <a:off x="7571744" y="245422"/>
                  <a:ext cx="27720" cy="21600"/>
                </a:xfrm>
                <a:prstGeom prst="rect">
                  <a:avLst/>
                </a:prstGeom>
              </p:spPr>
            </p:pic>
          </mc:Fallback>
        </mc:AlternateContent>
      </p:grpSp>
      <p:pic>
        <p:nvPicPr>
          <p:cNvPr id="43" name="Picture 42">
            <a:extLst>
              <a:ext uri="{FF2B5EF4-FFF2-40B4-BE49-F238E27FC236}">
                <a16:creationId xmlns:a16="http://schemas.microsoft.com/office/drawing/2014/main" id="{657A2814-47C1-439B-867B-026B0A788F99}"/>
              </a:ext>
            </a:extLst>
          </p:cNvPr>
          <p:cNvPicPr>
            <a:picLocks noChangeAspect="1"/>
          </p:cNvPicPr>
          <p:nvPr/>
        </p:nvPicPr>
        <p:blipFill rotWithShape="1">
          <a:blip r:embed="rId12"/>
          <a:srcRect l="7587" t="32000" r="37302" b="20635"/>
          <a:stretch/>
        </p:blipFill>
        <p:spPr>
          <a:xfrm>
            <a:off x="6200502" y="174170"/>
            <a:ext cx="2508395" cy="1437222"/>
          </a:xfrm>
          <a:prstGeom prst="rect">
            <a:avLst/>
          </a:prstGeom>
        </p:spPr>
      </p:pic>
      <p:pic>
        <p:nvPicPr>
          <p:cNvPr id="21" name="Picture 20" descr="A picture containing indoor, kitchen&#10;&#10;Description automatically generated">
            <a:extLst>
              <a:ext uri="{FF2B5EF4-FFF2-40B4-BE49-F238E27FC236}">
                <a16:creationId xmlns:a16="http://schemas.microsoft.com/office/drawing/2014/main" id="{F7952E7D-1E5C-4FAF-826C-DA8456A7592E}"/>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4208417" y="326362"/>
            <a:ext cx="2172199" cy="1448010"/>
          </a:xfrm>
          <a:prstGeom prst="rect">
            <a:avLst/>
          </a:prstGeom>
        </p:spPr>
      </p:pic>
    </p:spTree>
    <p:extLst>
      <p:ext uri="{BB962C8B-B14F-4D97-AF65-F5344CB8AC3E}">
        <p14:creationId xmlns:p14="http://schemas.microsoft.com/office/powerpoint/2010/main" val="86004381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CD31F7-2773-4E36-B0D9-46E280D450F7}"/>
              </a:ext>
            </a:extLst>
          </p:cNvPr>
          <p:cNvSpPr>
            <a:spLocks noGrp="1"/>
          </p:cNvSpPr>
          <p:nvPr>
            <p:ph type="title"/>
          </p:nvPr>
        </p:nvSpPr>
        <p:spPr/>
        <p:txBody>
          <a:bodyPr/>
          <a:lstStyle/>
          <a:p>
            <a:r>
              <a:rPr lang="en-GB" dirty="0"/>
              <a:t>2</a:t>
            </a:r>
            <a:r>
              <a:rPr lang="en-GB" baseline="30000" dirty="0"/>
              <a:t>nd</a:t>
            </a:r>
            <a:r>
              <a:rPr lang="en-GB" dirty="0"/>
              <a:t> Quantum </a:t>
            </a:r>
            <a:r>
              <a:rPr lang="en-GB" dirty="0" err="1"/>
              <a:t>Revolutioun</a:t>
            </a:r>
            <a:r>
              <a:rPr lang="en-GB" dirty="0"/>
              <a:t> ….</a:t>
            </a:r>
          </a:p>
        </p:txBody>
      </p:sp>
      <p:sp>
        <p:nvSpPr>
          <p:cNvPr id="3" name="Content Placeholder 2">
            <a:extLst>
              <a:ext uri="{FF2B5EF4-FFF2-40B4-BE49-F238E27FC236}">
                <a16:creationId xmlns:a16="http://schemas.microsoft.com/office/drawing/2014/main" id="{04C8DC4C-871B-4C41-82CD-59576F6FF4C3}"/>
              </a:ext>
            </a:extLst>
          </p:cNvPr>
          <p:cNvSpPr>
            <a:spLocks noGrp="1"/>
          </p:cNvSpPr>
          <p:nvPr>
            <p:ph idx="1"/>
          </p:nvPr>
        </p:nvSpPr>
        <p:spPr>
          <a:xfrm>
            <a:off x="838200" y="1825625"/>
            <a:ext cx="8220075" cy="2280862"/>
          </a:xfrm>
        </p:spPr>
        <p:txBody>
          <a:bodyPr/>
          <a:lstStyle/>
          <a:p>
            <a:pPr lvl="8" algn="r"/>
            <a:r>
              <a:rPr lang="en-GB" dirty="0"/>
              <a:t>P</a:t>
            </a:r>
          </a:p>
        </p:txBody>
      </p:sp>
      <p:sp>
        <p:nvSpPr>
          <p:cNvPr id="6" name="TextBox 5">
            <a:extLst>
              <a:ext uri="{FF2B5EF4-FFF2-40B4-BE49-F238E27FC236}">
                <a16:creationId xmlns:a16="http://schemas.microsoft.com/office/drawing/2014/main" id="{FE8CBDDD-B5A5-4C81-9BCC-DB60D5BBA46B}"/>
              </a:ext>
            </a:extLst>
          </p:cNvPr>
          <p:cNvSpPr txBox="1"/>
          <p:nvPr/>
        </p:nvSpPr>
        <p:spPr>
          <a:xfrm>
            <a:off x="876126" y="1532486"/>
            <a:ext cx="6558742" cy="2492990"/>
          </a:xfrm>
          <a:prstGeom prst="rect">
            <a:avLst/>
          </a:prstGeom>
          <a:noFill/>
        </p:spPr>
        <p:txBody>
          <a:bodyPr wrap="square" rtlCol="0">
            <a:spAutoFit/>
          </a:bodyPr>
          <a:lstStyle/>
          <a:p>
            <a:r>
              <a:rPr lang="en-GB" sz="2400" dirty="0">
                <a:solidFill>
                  <a:srgbClr val="FFFF00"/>
                </a:solidFill>
              </a:rPr>
              <a:t>Quantum 1.0</a:t>
            </a:r>
            <a:r>
              <a:rPr lang="en-GB" sz="2400" baseline="30000" dirty="0">
                <a:solidFill>
                  <a:schemeClr val="accent2">
                    <a:lumMod val="20000"/>
                    <a:lumOff val="80000"/>
                  </a:schemeClr>
                </a:solidFill>
                <a:hlinkClick r:id="rId2">
                  <a:extLst>
                    <a:ext uri="{A12FA001-AC4F-418D-AE19-62706E023703}">
                      <ahyp:hlinkClr xmlns:ahyp="http://schemas.microsoft.com/office/drawing/2018/hyperlinkcolor" val="tx"/>
                    </a:ext>
                  </a:extLst>
                </a:hlinkClick>
              </a:rPr>
              <a:t>[4</a:t>
            </a:r>
            <a:r>
              <a:rPr lang="en-GB" baseline="30000" dirty="0">
                <a:solidFill>
                  <a:schemeClr val="accent2">
                    <a:lumMod val="20000"/>
                    <a:lumOff val="80000"/>
                  </a:schemeClr>
                </a:solidFill>
                <a:hlinkClick r:id="rId2">
                  <a:extLst>
                    <a:ext uri="{A12FA001-AC4F-418D-AE19-62706E023703}">
                      <ahyp:hlinkClr xmlns:ahyp="http://schemas.microsoft.com/office/drawing/2018/hyperlinkcolor" val="tx"/>
                    </a:ext>
                  </a:extLst>
                </a:hlinkClick>
              </a:rPr>
              <a:t>]</a:t>
            </a:r>
            <a:r>
              <a:rPr lang="en-GB" dirty="0">
                <a:solidFill>
                  <a:schemeClr val="accent2">
                    <a:lumMod val="20000"/>
                    <a:lumOff val="80000"/>
                  </a:schemeClr>
                </a:solidFill>
              </a:rPr>
              <a:t>  These include: </a:t>
            </a:r>
            <a:r>
              <a:rPr lang="en-GB" dirty="0">
                <a:solidFill>
                  <a:schemeClr val="accent2">
                    <a:lumMod val="20000"/>
                    <a:lumOff val="80000"/>
                  </a:schemeClr>
                </a:solidFill>
                <a:hlinkClick r:id="rId3" tooltip="Laser">
                  <a:extLst>
                    <a:ext uri="{A12FA001-AC4F-418D-AE19-62706E023703}">
                      <ahyp:hlinkClr xmlns:ahyp="http://schemas.microsoft.com/office/drawing/2018/hyperlinkcolor" val="tx"/>
                    </a:ext>
                  </a:extLst>
                </a:hlinkClick>
              </a:rPr>
              <a:t>laser</a:t>
            </a:r>
            <a:r>
              <a:rPr lang="en-GB" dirty="0">
                <a:solidFill>
                  <a:schemeClr val="accent2">
                    <a:lumMod val="20000"/>
                    <a:lumOff val="80000"/>
                  </a:schemeClr>
                </a:solidFill>
              </a:rPr>
              <a:t> systems, </a:t>
            </a:r>
            <a:r>
              <a:rPr lang="en-GB" dirty="0">
                <a:solidFill>
                  <a:schemeClr val="accent2">
                    <a:lumMod val="20000"/>
                    <a:lumOff val="80000"/>
                  </a:schemeClr>
                </a:solidFill>
                <a:hlinkClick r:id="rId4" tooltip="Transistors">
                  <a:extLst>
                    <a:ext uri="{A12FA001-AC4F-418D-AE19-62706E023703}">
                      <ahyp:hlinkClr xmlns:ahyp="http://schemas.microsoft.com/office/drawing/2018/hyperlinkcolor" val="tx"/>
                    </a:ext>
                  </a:extLst>
                </a:hlinkClick>
              </a:rPr>
              <a:t>transistors</a:t>
            </a:r>
            <a:r>
              <a:rPr lang="en-GB" dirty="0">
                <a:solidFill>
                  <a:schemeClr val="accent2">
                    <a:lumMod val="20000"/>
                    <a:lumOff val="80000"/>
                  </a:schemeClr>
                </a:solidFill>
              </a:rPr>
              <a:t>, </a:t>
            </a:r>
            <a:r>
              <a:rPr lang="en-GB" dirty="0">
                <a:solidFill>
                  <a:schemeClr val="accent2">
                    <a:lumMod val="20000"/>
                    <a:lumOff val="80000"/>
                  </a:schemeClr>
                </a:solidFill>
                <a:hlinkClick r:id="rId5" tooltip="Semiconductor">
                  <a:extLst>
                    <a:ext uri="{A12FA001-AC4F-418D-AE19-62706E023703}">
                      <ahyp:hlinkClr xmlns:ahyp="http://schemas.microsoft.com/office/drawing/2018/hyperlinkcolor" val="tx"/>
                    </a:ext>
                  </a:extLst>
                </a:hlinkClick>
              </a:rPr>
              <a:t>semiconductor</a:t>
            </a:r>
            <a:r>
              <a:rPr lang="en-GB" dirty="0">
                <a:solidFill>
                  <a:schemeClr val="accent2">
                    <a:lumMod val="20000"/>
                    <a:lumOff val="80000"/>
                  </a:schemeClr>
                </a:solidFill>
              </a:rPr>
              <a:t> devices, </a:t>
            </a:r>
            <a:r>
              <a:rPr lang="en-GB" dirty="0">
                <a:solidFill>
                  <a:schemeClr val="accent2">
                    <a:lumMod val="20000"/>
                    <a:lumOff val="80000"/>
                  </a:schemeClr>
                </a:solidFill>
                <a:hlinkClick r:id="rId6" tooltip="MRI">
                  <a:extLst>
                    <a:ext uri="{A12FA001-AC4F-418D-AE19-62706E023703}">
                      <ahyp:hlinkClr xmlns:ahyp="http://schemas.microsoft.com/office/drawing/2018/hyperlinkcolor" val="tx"/>
                    </a:ext>
                  </a:extLst>
                </a:hlinkClick>
              </a:rPr>
              <a:t>MRI</a:t>
            </a:r>
            <a:r>
              <a:rPr lang="en-GB" dirty="0">
                <a:solidFill>
                  <a:schemeClr val="accent2">
                    <a:lumMod val="20000"/>
                    <a:lumOff val="80000"/>
                  </a:schemeClr>
                </a:solidFill>
              </a:rPr>
              <a:t> imagers etc . The UK </a:t>
            </a:r>
            <a:r>
              <a:rPr lang="en-GB" dirty="0">
                <a:solidFill>
                  <a:schemeClr val="accent2">
                    <a:lumMod val="20000"/>
                    <a:lumOff val="80000"/>
                  </a:schemeClr>
                </a:solidFill>
                <a:hlinkClick r:id="rId7" tooltip="Defence Science and Technology Laboratory">
                  <a:extLst>
                    <a:ext uri="{A12FA001-AC4F-418D-AE19-62706E023703}">
                      <ahyp:hlinkClr xmlns:ahyp="http://schemas.microsoft.com/office/drawing/2018/hyperlinkcolor" val="tx"/>
                    </a:ext>
                  </a:extLst>
                </a:hlinkClick>
              </a:rPr>
              <a:t>Defence Science and Technology Laboratory</a:t>
            </a:r>
            <a:r>
              <a:rPr lang="en-GB" dirty="0">
                <a:solidFill>
                  <a:schemeClr val="accent2">
                    <a:lumMod val="20000"/>
                    <a:lumOff val="80000"/>
                  </a:schemeClr>
                </a:solidFill>
              </a:rPr>
              <a:t> (Dstl) grouped these devices </a:t>
            </a:r>
            <a:r>
              <a:rPr lang="en-GB" dirty="0" err="1">
                <a:solidFill>
                  <a:schemeClr val="accent2">
                    <a:lumMod val="20000"/>
                    <a:lumOff val="80000"/>
                  </a:schemeClr>
                </a:solidFill>
              </a:rPr>
              <a:t>tgat</a:t>
            </a:r>
            <a:r>
              <a:rPr lang="en-GB" dirty="0">
                <a:solidFill>
                  <a:schemeClr val="accent2">
                    <a:lumMod val="20000"/>
                    <a:lumOff val="80000"/>
                  </a:schemeClr>
                </a:solidFill>
              </a:rPr>
              <a:t> rely on the effects of quantum mechanics. </a:t>
            </a:r>
          </a:p>
          <a:p>
            <a:endParaRPr lang="en-GB" dirty="0">
              <a:solidFill>
                <a:schemeClr val="accent2">
                  <a:lumMod val="20000"/>
                  <a:lumOff val="80000"/>
                </a:schemeClr>
              </a:solidFill>
            </a:endParaRPr>
          </a:p>
          <a:p>
            <a:r>
              <a:rPr lang="en-GB" sz="2400" dirty="0">
                <a:solidFill>
                  <a:srgbClr val="FFFF00"/>
                </a:solidFill>
              </a:rPr>
              <a:t>Second Quantum Revolution </a:t>
            </a:r>
            <a:r>
              <a:rPr lang="en-GB" dirty="0">
                <a:solidFill>
                  <a:schemeClr val="accent2">
                    <a:lumMod val="20000"/>
                    <a:lumOff val="80000"/>
                  </a:schemeClr>
                </a:solidFill>
              </a:rPr>
              <a:t>“The hallmark of this on is the realization that we humans are no longer passive observers of the quantum world that Nature has given us.” - Dowling</a:t>
            </a:r>
          </a:p>
        </p:txBody>
      </p:sp>
      <p:sp>
        <p:nvSpPr>
          <p:cNvPr id="10" name="TextBox 9">
            <a:extLst>
              <a:ext uri="{FF2B5EF4-FFF2-40B4-BE49-F238E27FC236}">
                <a16:creationId xmlns:a16="http://schemas.microsoft.com/office/drawing/2014/main" id="{59668BFA-81C6-4164-A783-2E02B5642792}"/>
              </a:ext>
            </a:extLst>
          </p:cNvPr>
          <p:cNvSpPr txBox="1"/>
          <p:nvPr/>
        </p:nvSpPr>
        <p:spPr>
          <a:xfrm>
            <a:off x="7448897" y="710731"/>
            <a:ext cx="4809778" cy="923330"/>
          </a:xfrm>
          <a:prstGeom prst="rect">
            <a:avLst/>
          </a:prstGeom>
          <a:noFill/>
        </p:spPr>
        <p:txBody>
          <a:bodyPr wrap="square">
            <a:spAutoFit/>
          </a:bodyPr>
          <a:lstStyle/>
          <a:p>
            <a:r>
              <a:rPr lang="en-GB" b="1" dirty="0">
                <a:solidFill>
                  <a:schemeClr val="accent2">
                    <a:lumMod val="20000"/>
                    <a:lumOff val="80000"/>
                  </a:schemeClr>
                </a:solidFill>
              </a:rPr>
              <a:t>The second quantum revolution</a:t>
            </a:r>
          </a:p>
          <a:p>
            <a:r>
              <a:rPr lang="en-GB" sz="1800" b="0" i="0" u="none" strike="noStrike" baseline="0" dirty="0">
                <a:solidFill>
                  <a:schemeClr val="bg1"/>
                </a:solidFill>
                <a:latin typeface="Times New Roman" panose="02020603050405020304" pitchFamily="18" charset="0"/>
              </a:rPr>
              <a:t>Dowling &amp; Milburn 2002</a:t>
            </a:r>
          </a:p>
          <a:p>
            <a:r>
              <a:rPr lang="en-GB" dirty="0">
                <a:solidFill>
                  <a:schemeClr val="bg1"/>
                </a:solidFill>
                <a:latin typeface="Times New Roman" panose="02020603050405020304" pitchFamily="18" charset="0"/>
              </a:rPr>
              <a:t>Alain Aspect</a:t>
            </a:r>
            <a:endParaRPr lang="en-GB" b="1" dirty="0">
              <a:solidFill>
                <a:schemeClr val="bg1"/>
              </a:solidFill>
            </a:endParaRPr>
          </a:p>
        </p:txBody>
      </p:sp>
      <p:sp>
        <p:nvSpPr>
          <p:cNvPr id="12" name="TextBox 11">
            <a:extLst>
              <a:ext uri="{FF2B5EF4-FFF2-40B4-BE49-F238E27FC236}">
                <a16:creationId xmlns:a16="http://schemas.microsoft.com/office/drawing/2014/main" id="{6B77CD59-390B-4CB6-A5FF-EA2A0BDA96DC}"/>
              </a:ext>
            </a:extLst>
          </p:cNvPr>
          <p:cNvSpPr txBox="1"/>
          <p:nvPr/>
        </p:nvSpPr>
        <p:spPr>
          <a:xfrm>
            <a:off x="846687" y="4271903"/>
            <a:ext cx="6467302" cy="2308324"/>
          </a:xfrm>
          <a:prstGeom prst="rect">
            <a:avLst/>
          </a:prstGeom>
          <a:noFill/>
        </p:spPr>
        <p:txBody>
          <a:bodyPr wrap="square">
            <a:spAutoFit/>
          </a:bodyPr>
          <a:lstStyle/>
          <a:p>
            <a:r>
              <a:rPr lang="en-GB" i="1" dirty="0">
                <a:solidFill>
                  <a:srgbClr val="FFCCCC"/>
                </a:solidFill>
              </a:rPr>
              <a:t>First Industrial  Revolution</a:t>
            </a:r>
            <a:r>
              <a:rPr lang="en-GB" i="1" dirty="0">
                <a:solidFill>
                  <a:schemeClr val="accent2">
                    <a:lumMod val="20000"/>
                    <a:lumOff val="80000"/>
                  </a:schemeClr>
                </a:solidFill>
              </a:rPr>
              <a:t>: use of steam, interchangeable parts and mass production,  </a:t>
            </a:r>
          </a:p>
          <a:p>
            <a:endParaRPr lang="en-GB" i="1" dirty="0">
              <a:solidFill>
                <a:schemeClr val="accent2">
                  <a:lumMod val="20000"/>
                  <a:lumOff val="80000"/>
                </a:schemeClr>
              </a:solidFill>
            </a:endParaRPr>
          </a:p>
          <a:p>
            <a:r>
              <a:rPr lang="en-GB" i="1" dirty="0">
                <a:solidFill>
                  <a:srgbClr val="FFCCCC"/>
                </a:solidFill>
              </a:rPr>
              <a:t>Second Industrial Revolution: </a:t>
            </a:r>
            <a:r>
              <a:rPr lang="en-GB" i="1" dirty="0">
                <a:solidFill>
                  <a:schemeClr val="accent2">
                    <a:lumMod val="20000"/>
                    <a:lumOff val="80000"/>
                  </a:schemeClr>
                </a:solidFill>
              </a:rPr>
              <a:t>railroads, large-scale iron and steel production, machinery in manufacturing, greatly increased use of steam power, telegraph, use of petroleum. Modern organizational methods for operating large scale businesses over vast areas came into use.</a:t>
            </a:r>
          </a:p>
        </p:txBody>
      </p:sp>
      <p:pic>
        <p:nvPicPr>
          <p:cNvPr id="14" name="Picture 13" descr="Diagram&#10;&#10;Description automatically generated">
            <a:extLst>
              <a:ext uri="{FF2B5EF4-FFF2-40B4-BE49-F238E27FC236}">
                <a16:creationId xmlns:a16="http://schemas.microsoft.com/office/drawing/2014/main" id="{BE1003F1-11AB-4928-93F0-3F4C47D5464D}"/>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504019" y="3600449"/>
            <a:ext cx="4190440" cy="2638425"/>
          </a:xfrm>
          <a:prstGeom prst="rect">
            <a:avLst/>
          </a:prstGeom>
        </p:spPr>
      </p:pic>
      <p:grpSp>
        <p:nvGrpSpPr>
          <p:cNvPr id="9" name="Group 8">
            <a:extLst>
              <a:ext uri="{FF2B5EF4-FFF2-40B4-BE49-F238E27FC236}">
                <a16:creationId xmlns:a16="http://schemas.microsoft.com/office/drawing/2014/main" id="{022A3E7E-32D1-4F37-A5AC-B77FA4A10066}"/>
              </a:ext>
            </a:extLst>
          </p:cNvPr>
          <p:cNvGrpSpPr/>
          <p:nvPr/>
        </p:nvGrpSpPr>
        <p:grpSpPr>
          <a:xfrm>
            <a:off x="11646617" y="4506943"/>
            <a:ext cx="421920" cy="409680"/>
            <a:chOff x="11646617" y="4506943"/>
            <a:chExt cx="421920" cy="409680"/>
          </a:xfrm>
        </p:grpSpPr>
        <mc:AlternateContent xmlns:mc="http://schemas.openxmlformats.org/markup-compatibility/2006" xmlns:p14="http://schemas.microsoft.com/office/powerpoint/2010/main">
          <mc:Choice Requires="p14">
            <p:contentPart p14:bwMode="auto" r:id="rId9">
              <p14:nvContentPartPr>
                <p14:cNvPr id="4" name="Ink 3">
                  <a:extLst>
                    <a:ext uri="{FF2B5EF4-FFF2-40B4-BE49-F238E27FC236}">
                      <a16:creationId xmlns:a16="http://schemas.microsoft.com/office/drawing/2014/main" id="{FCB1B533-E7FB-4BC4-A97C-CF36D6A01719}"/>
                    </a:ext>
                  </a:extLst>
                </p14:cNvPr>
                <p14:cNvContentPartPr/>
                <p14:nvPr/>
              </p14:nvContentPartPr>
              <p14:xfrm>
                <a:off x="11737337" y="4547623"/>
                <a:ext cx="256680" cy="280440"/>
              </p14:xfrm>
            </p:contentPart>
          </mc:Choice>
          <mc:Fallback xmlns="">
            <p:pic>
              <p:nvPicPr>
                <p:cNvPr id="4" name="Ink 3">
                  <a:extLst>
                    <a:ext uri="{FF2B5EF4-FFF2-40B4-BE49-F238E27FC236}">
                      <a16:creationId xmlns:a16="http://schemas.microsoft.com/office/drawing/2014/main" id="{FCB1B533-E7FB-4BC4-A97C-CF36D6A01719}"/>
                    </a:ext>
                  </a:extLst>
                </p:cNvPr>
                <p:cNvPicPr/>
                <p:nvPr/>
              </p:nvPicPr>
              <p:blipFill>
                <a:blip r:embed="rId10"/>
                <a:stretch>
                  <a:fillRect/>
                </a:stretch>
              </p:blipFill>
              <p:spPr>
                <a:xfrm>
                  <a:off x="11728337" y="4538983"/>
                  <a:ext cx="274320" cy="29808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5" name="Ink 4">
                  <a:extLst>
                    <a:ext uri="{FF2B5EF4-FFF2-40B4-BE49-F238E27FC236}">
                      <a16:creationId xmlns:a16="http://schemas.microsoft.com/office/drawing/2014/main" id="{F48AD5EA-41B4-4344-A88F-20BC076577FE}"/>
                    </a:ext>
                  </a:extLst>
                </p14:cNvPr>
                <p14:cNvContentPartPr/>
                <p14:nvPr/>
              </p14:nvContentPartPr>
              <p14:xfrm>
                <a:off x="11778377" y="4552663"/>
                <a:ext cx="100440" cy="363240"/>
              </p14:xfrm>
            </p:contentPart>
          </mc:Choice>
          <mc:Fallback xmlns="">
            <p:pic>
              <p:nvPicPr>
                <p:cNvPr id="5" name="Ink 4">
                  <a:extLst>
                    <a:ext uri="{FF2B5EF4-FFF2-40B4-BE49-F238E27FC236}">
                      <a16:creationId xmlns:a16="http://schemas.microsoft.com/office/drawing/2014/main" id="{F48AD5EA-41B4-4344-A88F-20BC076577FE}"/>
                    </a:ext>
                  </a:extLst>
                </p:cNvPr>
                <p:cNvPicPr/>
                <p:nvPr/>
              </p:nvPicPr>
              <p:blipFill>
                <a:blip r:embed="rId12"/>
                <a:stretch>
                  <a:fillRect/>
                </a:stretch>
              </p:blipFill>
              <p:spPr>
                <a:xfrm>
                  <a:off x="11769737" y="4543663"/>
                  <a:ext cx="118080" cy="380880"/>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7" name="Ink 6">
                  <a:extLst>
                    <a:ext uri="{FF2B5EF4-FFF2-40B4-BE49-F238E27FC236}">
                      <a16:creationId xmlns:a16="http://schemas.microsoft.com/office/drawing/2014/main" id="{9A0EE3D4-8F2D-4B16-9D5E-B4CF41E6F2D1}"/>
                    </a:ext>
                  </a:extLst>
                </p14:cNvPr>
                <p14:cNvContentPartPr/>
                <p14:nvPr/>
              </p14:nvContentPartPr>
              <p14:xfrm>
                <a:off x="11846057" y="4506943"/>
                <a:ext cx="62640" cy="409680"/>
              </p14:xfrm>
            </p:contentPart>
          </mc:Choice>
          <mc:Fallback xmlns="">
            <p:pic>
              <p:nvPicPr>
                <p:cNvPr id="7" name="Ink 6">
                  <a:extLst>
                    <a:ext uri="{FF2B5EF4-FFF2-40B4-BE49-F238E27FC236}">
                      <a16:creationId xmlns:a16="http://schemas.microsoft.com/office/drawing/2014/main" id="{9A0EE3D4-8F2D-4B16-9D5E-B4CF41E6F2D1}"/>
                    </a:ext>
                  </a:extLst>
                </p:cNvPr>
                <p:cNvPicPr/>
                <p:nvPr/>
              </p:nvPicPr>
              <p:blipFill>
                <a:blip r:embed="rId14"/>
                <a:stretch>
                  <a:fillRect/>
                </a:stretch>
              </p:blipFill>
              <p:spPr>
                <a:xfrm>
                  <a:off x="11837417" y="4498303"/>
                  <a:ext cx="80280" cy="427320"/>
                </a:xfrm>
                <a:prstGeom prst="rect">
                  <a:avLst/>
                </a:prstGeom>
              </p:spPr>
            </p:pic>
          </mc:Fallback>
        </mc:AlternateContent>
        <mc:AlternateContent xmlns:mc="http://schemas.openxmlformats.org/markup-compatibility/2006" xmlns:p14="http://schemas.microsoft.com/office/powerpoint/2010/main">
          <mc:Choice Requires="p14">
            <p:contentPart p14:bwMode="auto" r:id="rId15">
              <p14:nvContentPartPr>
                <p14:cNvPr id="8" name="Ink 7">
                  <a:extLst>
                    <a:ext uri="{FF2B5EF4-FFF2-40B4-BE49-F238E27FC236}">
                      <a16:creationId xmlns:a16="http://schemas.microsoft.com/office/drawing/2014/main" id="{34BA655D-2BC0-4763-A612-A7AE2961EE53}"/>
                    </a:ext>
                  </a:extLst>
                </p14:cNvPr>
                <p14:cNvContentPartPr/>
                <p14:nvPr/>
              </p14:nvContentPartPr>
              <p14:xfrm>
                <a:off x="11646617" y="4712863"/>
                <a:ext cx="421920" cy="51480"/>
              </p14:xfrm>
            </p:contentPart>
          </mc:Choice>
          <mc:Fallback xmlns="">
            <p:pic>
              <p:nvPicPr>
                <p:cNvPr id="8" name="Ink 7">
                  <a:extLst>
                    <a:ext uri="{FF2B5EF4-FFF2-40B4-BE49-F238E27FC236}">
                      <a16:creationId xmlns:a16="http://schemas.microsoft.com/office/drawing/2014/main" id="{34BA655D-2BC0-4763-A612-A7AE2961EE53}"/>
                    </a:ext>
                  </a:extLst>
                </p:cNvPr>
                <p:cNvPicPr/>
                <p:nvPr/>
              </p:nvPicPr>
              <p:blipFill>
                <a:blip r:embed="rId16"/>
                <a:stretch>
                  <a:fillRect/>
                </a:stretch>
              </p:blipFill>
              <p:spPr>
                <a:xfrm>
                  <a:off x="11637617" y="4704223"/>
                  <a:ext cx="439560" cy="69120"/>
                </a:xfrm>
                <a:prstGeom prst="rect">
                  <a:avLst/>
                </a:prstGeom>
              </p:spPr>
            </p:pic>
          </mc:Fallback>
        </mc:AlternateContent>
      </p:grpSp>
      <p:grpSp>
        <p:nvGrpSpPr>
          <p:cNvPr id="17" name="Group 16">
            <a:extLst>
              <a:ext uri="{FF2B5EF4-FFF2-40B4-BE49-F238E27FC236}">
                <a16:creationId xmlns:a16="http://schemas.microsoft.com/office/drawing/2014/main" id="{114939AD-CB46-4E86-A214-E85C0CACE7D1}"/>
              </a:ext>
            </a:extLst>
          </p:cNvPr>
          <p:cNvGrpSpPr/>
          <p:nvPr/>
        </p:nvGrpSpPr>
        <p:grpSpPr>
          <a:xfrm>
            <a:off x="11596217" y="5655343"/>
            <a:ext cx="347400" cy="460080"/>
            <a:chOff x="11596217" y="5655343"/>
            <a:chExt cx="347400" cy="460080"/>
          </a:xfrm>
        </p:grpSpPr>
        <mc:AlternateContent xmlns:mc="http://schemas.openxmlformats.org/markup-compatibility/2006" xmlns:p14="http://schemas.microsoft.com/office/powerpoint/2010/main">
          <mc:Choice Requires="p14">
            <p:contentPart p14:bwMode="auto" r:id="rId17">
              <p14:nvContentPartPr>
                <p14:cNvPr id="11" name="Ink 10">
                  <a:extLst>
                    <a:ext uri="{FF2B5EF4-FFF2-40B4-BE49-F238E27FC236}">
                      <a16:creationId xmlns:a16="http://schemas.microsoft.com/office/drawing/2014/main" id="{3B127A4E-5B83-4B5D-98A0-D46DDC8164F4}"/>
                    </a:ext>
                  </a:extLst>
                </p14:cNvPr>
                <p14:cNvContentPartPr/>
                <p14:nvPr/>
              </p14:nvContentPartPr>
              <p14:xfrm>
                <a:off x="11698817" y="5774503"/>
                <a:ext cx="223560" cy="268560"/>
              </p14:xfrm>
            </p:contentPart>
          </mc:Choice>
          <mc:Fallback xmlns="">
            <p:pic>
              <p:nvPicPr>
                <p:cNvPr id="11" name="Ink 10">
                  <a:extLst>
                    <a:ext uri="{FF2B5EF4-FFF2-40B4-BE49-F238E27FC236}">
                      <a16:creationId xmlns:a16="http://schemas.microsoft.com/office/drawing/2014/main" id="{3B127A4E-5B83-4B5D-98A0-D46DDC8164F4}"/>
                    </a:ext>
                  </a:extLst>
                </p:cNvPr>
                <p:cNvPicPr/>
                <p:nvPr/>
              </p:nvPicPr>
              <p:blipFill>
                <a:blip r:embed="rId18"/>
                <a:stretch>
                  <a:fillRect/>
                </a:stretch>
              </p:blipFill>
              <p:spPr>
                <a:xfrm>
                  <a:off x="11689817" y="5765863"/>
                  <a:ext cx="241200" cy="286200"/>
                </a:xfrm>
                <a:prstGeom prst="rect">
                  <a:avLst/>
                </a:prstGeom>
              </p:spPr>
            </p:pic>
          </mc:Fallback>
        </mc:AlternateContent>
        <mc:AlternateContent xmlns:mc="http://schemas.openxmlformats.org/markup-compatibility/2006" xmlns:p14="http://schemas.microsoft.com/office/powerpoint/2010/main">
          <mc:Choice Requires="p14">
            <p:contentPart p14:bwMode="auto" r:id="rId19">
              <p14:nvContentPartPr>
                <p14:cNvPr id="13" name="Ink 12">
                  <a:extLst>
                    <a:ext uri="{FF2B5EF4-FFF2-40B4-BE49-F238E27FC236}">
                      <a16:creationId xmlns:a16="http://schemas.microsoft.com/office/drawing/2014/main" id="{4367A44C-B7E8-4138-894C-93D87CEABDC5}"/>
                    </a:ext>
                  </a:extLst>
                </p14:cNvPr>
                <p14:cNvContentPartPr/>
                <p14:nvPr/>
              </p14:nvContentPartPr>
              <p14:xfrm>
                <a:off x="11661377" y="5815903"/>
                <a:ext cx="189000" cy="264240"/>
              </p14:xfrm>
            </p:contentPart>
          </mc:Choice>
          <mc:Fallback xmlns="">
            <p:pic>
              <p:nvPicPr>
                <p:cNvPr id="13" name="Ink 12">
                  <a:extLst>
                    <a:ext uri="{FF2B5EF4-FFF2-40B4-BE49-F238E27FC236}">
                      <a16:creationId xmlns:a16="http://schemas.microsoft.com/office/drawing/2014/main" id="{4367A44C-B7E8-4138-894C-93D87CEABDC5}"/>
                    </a:ext>
                  </a:extLst>
                </p:cNvPr>
                <p:cNvPicPr/>
                <p:nvPr/>
              </p:nvPicPr>
              <p:blipFill>
                <a:blip r:embed="rId20"/>
                <a:stretch>
                  <a:fillRect/>
                </a:stretch>
              </p:blipFill>
              <p:spPr>
                <a:xfrm>
                  <a:off x="11652737" y="5807263"/>
                  <a:ext cx="206640" cy="281880"/>
                </a:xfrm>
                <a:prstGeom prst="rect">
                  <a:avLst/>
                </a:prstGeom>
              </p:spPr>
            </p:pic>
          </mc:Fallback>
        </mc:AlternateContent>
        <mc:AlternateContent xmlns:mc="http://schemas.openxmlformats.org/markup-compatibility/2006" xmlns:p14="http://schemas.microsoft.com/office/powerpoint/2010/main">
          <mc:Choice Requires="p14">
            <p:contentPart p14:bwMode="auto" r:id="rId21">
              <p14:nvContentPartPr>
                <p14:cNvPr id="15" name="Ink 14">
                  <a:extLst>
                    <a:ext uri="{FF2B5EF4-FFF2-40B4-BE49-F238E27FC236}">
                      <a16:creationId xmlns:a16="http://schemas.microsoft.com/office/drawing/2014/main" id="{520389CE-5426-4E24-8C2C-5E5D97FAB6B6}"/>
                    </a:ext>
                  </a:extLst>
                </p14:cNvPr>
                <p14:cNvContentPartPr/>
                <p14:nvPr/>
              </p14:nvContentPartPr>
              <p14:xfrm>
                <a:off x="11751737" y="5655343"/>
                <a:ext cx="72000" cy="460080"/>
              </p14:xfrm>
            </p:contentPart>
          </mc:Choice>
          <mc:Fallback xmlns="">
            <p:pic>
              <p:nvPicPr>
                <p:cNvPr id="15" name="Ink 14">
                  <a:extLst>
                    <a:ext uri="{FF2B5EF4-FFF2-40B4-BE49-F238E27FC236}">
                      <a16:creationId xmlns:a16="http://schemas.microsoft.com/office/drawing/2014/main" id="{520389CE-5426-4E24-8C2C-5E5D97FAB6B6}"/>
                    </a:ext>
                  </a:extLst>
                </p:cNvPr>
                <p:cNvPicPr/>
                <p:nvPr/>
              </p:nvPicPr>
              <p:blipFill>
                <a:blip r:embed="rId22"/>
                <a:stretch>
                  <a:fillRect/>
                </a:stretch>
              </p:blipFill>
              <p:spPr>
                <a:xfrm>
                  <a:off x="11743097" y="5646343"/>
                  <a:ext cx="89640" cy="477720"/>
                </a:xfrm>
                <a:prstGeom prst="rect">
                  <a:avLst/>
                </a:prstGeom>
              </p:spPr>
            </p:pic>
          </mc:Fallback>
        </mc:AlternateContent>
        <mc:AlternateContent xmlns:mc="http://schemas.openxmlformats.org/markup-compatibility/2006" xmlns:p14="http://schemas.microsoft.com/office/powerpoint/2010/main">
          <mc:Choice Requires="p14">
            <p:contentPart p14:bwMode="auto" r:id="rId23">
              <p14:nvContentPartPr>
                <p14:cNvPr id="16" name="Ink 15">
                  <a:extLst>
                    <a:ext uri="{FF2B5EF4-FFF2-40B4-BE49-F238E27FC236}">
                      <a16:creationId xmlns:a16="http://schemas.microsoft.com/office/drawing/2014/main" id="{DF7B78AF-F86D-491C-A72A-B67263B4ED87}"/>
                    </a:ext>
                  </a:extLst>
                </p14:cNvPr>
                <p14:cNvContentPartPr/>
                <p14:nvPr/>
              </p14:nvContentPartPr>
              <p14:xfrm>
                <a:off x="11596217" y="5921023"/>
                <a:ext cx="347400" cy="45000"/>
              </p14:xfrm>
            </p:contentPart>
          </mc:Choice>
          <mc:Fallback xmlns="">
            <p:pic>
              <p:nvPicPr>
                <p:cNvPr id="16" name="Ink 15">
                  <a:extLst>
                    <a:ext uri="{FF2B5EF4-FFF2-40B4-BE49-F238E27FC236}">
                      <a16:creationId xmlns:a16="http://schemas.microsoft.com/office/drawing/2014/main" id="{DF7B78AF-F86D-491C-A72A-B67263B4ED87}"/>
                    </a:ext>
                  </a:extLst>
                </p:cNvPr>
                <p:cNvPicPr/>
                <p:nvPr/>
              </p:nvPicPr>
              <p:blipFill>
                <a:blip r:embed="rId24"/>
                <a:stretch>
                  <a:fillRect/>
                </a:stretch>
              </p:blipFill>
              <p:spPr>
                <a:xfrm>
                  <a:off x="11587217" y="5912383"/>
                  <a:ext cx="365040" cy="62640"/>
                </a:xfrm>
                <a:prstGeom prst="rect">
                  <a:avLst/>
                </a:prstGeom>
              </p:spPr>
            </p:pic>
          </mc:Fallback>
        </mc:AlternateContent>
      </p:grpSp>
      <p:grpSp>
        <p:nvGrpSpPr>
          <p:cNvPr id="22" name="Group 21">
            <a:extLst>
              <a:ext uri="{FF2B5EF4-FFF2-40B4-BE49-F238E27FC236}">
                <a16:creationId xmlns:a16="http://schemas.microsoft.com/office/drawing/2014/main" id="{F873F205-190E-4CD4-805F-8B30C50A3650}"/>
              </a:ext>
            </a:extLst>
          </p:cNvPr>
          <p:cNvGrpSpPr/>
          <p:nvPr/>
        </p:nvGrpSpPr>
        <p:grpSpPr>
          <a:xfrm>
            <a:off x="9270617" y="6075463"/>
            <a:ext cx="465480" cy="485280"/>
            <a:chOff x="9270617" y="6075463"/>
            <a:chExt cx="465480" cy="485280"/>
          </a:xfrm>
        </p:grpSpPr>
        <mc:AlternateContent xmlns:mc="http://schemas.openxmlformats.org/markup-compatibility/2006" xmlns:p14="http://schemas.microsoft.com/office/powerpoint/2010/main">
          <mc:Choice Requires="p14">
            <p:contentPart p14:bwMode="auto" r:id="rId25">
              <p14:nvContentPartPr>
                <p14:cNvPr id="18" name="Ink 17">
                  <a:extLst>
                    <a:ext uri="{FF2B5EF4-FFF2-40B4-BE49-F238E27FC236}">
                      <a16:creationId xmlns:a16="http://schemas.microsoft.com/office/drawing/2014/main" id="{A3108544-74B0-4F05-9716-1B7EF36B0713}"/>
                    </a:ext>
                  </a:extLst>
                </p14:cNvPr>
                <p14:cNvContentPartPr/>
                <p14:nvPr/>
              </p14:nvContentPartPr>
              <p14:xfrm>
                <a:off x="9447737" y="6191743"/>
                <a:ext cx="272520" cy="300960"/>
              </p14:xfrm>
            </p:contentPart>
          </mc:Choice>
          <mc:Fallback xmlns="">
            <p:pic>
              <p:nvPicPr>
                <p:cNvPr id="18" name="Ink 17">
                  <a:extLst>
                    <a:ext uri="{FF2B5EF4-FFF2-40B4-BE49-F238E27FC236}">
                      <a16:creationId xmlns:a16="http://schemas.microsoft.com/office/drawing/2014/main" id="{A3108544-74B0-4F05-9716-1B7EF36B0713}"/>
                    </a:ext>
                  </a:extLst>
                </p:cNvPr>
                <p:cNvPicPr/>
                <p:nvPr/>
              </p:nvPicPr>
              <p:blipFill>
                <a:blip r:embed="rId26"/>
                <a:stretch>
                  <a:fillRect/>
                </a:stretch>
              </p:blipFill>
              <p:spPr>
                <a:xfrm>
                  <a:off x="9438737" y="6183103"/>
                  <a:ext cx="290160" cy="318600"/>
                </a:xfrm>
                <a:prstGeom prst="rect">
                  <a:avLst/>
                </a:prstGeom>
              </p:spPr>
            </p:pic>
          </mc:Fallback>
        </mc:AlternateContent>
        <mc:AlternateContent xmlns:mc="http://schemas.openxmlformats.org/markup-compatibility/2006" xmlns:p14="http://schemas.microsoft.com/office/powerpoint/2010/main">
          <mc:Choice Requires="p14">
            <p:contentPart p14:bwMode="auto" r:id="rId27">
              <p14:nvContentPartPr>
                <p14:cNvPr id="19" name="Ink 18">
                  <a:extLst>
                    <a:ext uri="{FF2B5EF4-FFF2-40B4-BE49-F238E27FC236}">
                      <a16:creationId xmlns:a16="http://schemas.microsoft.com/office/drawing/2014/main" id="{6F7AFE96-C0F0-4B5E-A1A4-2DB787A4FFF7}"/>
                    </a:ext>
                  </a:extLst>
                </p14:cNvPr>
                <p14:cNvContentPartPr/>
                <p14:nvPr/>
              </p14:nvContentPartPr>
              <p14:xfrm>
                <a:off x="9386897" y="6184903"/>
                <a:ext cx="294120" cy="306360"/>
              </p14:xfrm>
            </p:contentPart>
          </mc:Choice>
          <mc:Fallback xmlns="">
            <p:pic>
              <p:nvPicPr>
                <p:cNvPr id="19" name="Ink 18">
                  <a:extLst>
                    <a:ext uri="{FF2B5EF4-FFF2-40B4-BE49-F238E27FC236}">
                      <a16:creationId xmlns:a16="http://schemas.microsoft.com/office/drawing/2014/main" id="{6F7AFE96-C0F0-4B5E-A1A4-2DB787A4FFF7}"/>
                    </a:ext>
                  </a:extLst>
                </p:cNvPr>
                <p:cNvPicPr/>
                <p:nvPr/>
              </p:nvPicPr>
              <p:blipFill>
                <a:blip r:embed="rId28"/>
                <a:stretch>
                  <a:fillRect/>
                </a:stretch>
              </p:blipFill>
              <p:spPr>
                <a:xfrm>
                  <a:off x="9378257" y="6175903"/>
                  <a:ext cx="311760" cy="324000"/>
                </a:xfrm>
                <a:prstGeom prst="rect">
                  <a:avLst/>
                </a:prstGeom>
              </p:spPr>
            </p:pic>
          </mc:Fallback>
        </mc:AlternateContent>
        <mc:AlternateContent xmlns:mc="http://schemas.openxmlformats.org/markup-compatibility/2006" xmlns:p14="http://schemas.microsoft.com/office/powerpoint/2010/main">
          <mc:Choice Requires="p14">
            <p:contentPart p14:bwMode="auto" r:id="rId29">
              <p14:nvContentPartPr>
                <p14:cNvPr id="20" name="Ink 19">
                  <a:extLst>
                    <a:ext uri="{FF2B5EF4-FFF2-40B4-BE49-F238E27FC236}">
                      <a16:creationId xmlns:a16="http://schemas.microsoft.com/office/drawing/2014/main" id="{295D2BC0-492F-45BE-BA52-A87ED2CE4225}"/>
                    </a:ext>
                  </a:extLst>
                </p14:cNvPr>
                <p14:cNvContentPartPr/>
                <p14:nvPr/>
              </p14:nvContentPartPr>
              <p14:xfrm>
                <a:off x="9517217" y="6075463"/>
                <a:ext cx="34920" cy="485280"/>
              </p14:xfrm>
            </p:contentPart>
          </mc:Choice>
          <mc:Fallback xmlns="">
            <p:pic>
              <p:nvPicPr>
                <p:cNvPr id="20" name="Ink 19">
                  <a:extLst>
                    <a:ext uri="{FF2B5EF4-FFF2-40B4-BE49-F238E27FC236}">
                      <a16:creationId xmlns:a16="http://schemas.microsoft.com/office/drawing/2014/main" id="{295D2BC0-492F-45BE-BA52-A87ED2CE4225}"/>
                    </a:ext>
                  </a:extLst>
                </p:cNvPr>
                <p:cNvPicPr/>
                <p:nvPr/>
              </p:nvPicPr>
              <p:blipFill>
                <a:blip r:embed="rId30"/>
                <a:stretch>
                  <a:fillRect/>
                </a:stretch>
              </p:blipFill>
              <p:spPr>
                <a:xfrm>
                  <a:off x="9508577" y="6066463"/>
                  <a:ext cx="52560" cy="502920"/>
                </a:xfrm>
                <a:prstGeom prst="rect">
                  <a:avLst/>
                </a:prstGeom>
              </p:spPr>
            </p:pic>
          </mc:Fallback>
        </mc:AlternateContent>
        <mc:AlternateContent xmlns:mc="http://schemas.openxmlformats.org/markup-compatibility/2006" xmlns:p14="http://schemas.microsoft.com/office/powerpoint/2010/main">
          <mc:Choice Requires="p14">
            <p:contentPart p14:bwMode="auto" r:id="rId31">
              <p14:nvContentPartPr>
                <p14:cNvPr id="21" name="Ink 20">
                  <a:extLst>
                    <a:ext uri="{FF2B5EF4-FFF2-40B4-BE49-F238E27FC236}">
                      <a16:creationId xmlns:a16="http://schemas.microsoft.com/office/drawing/2014/main" id="{7B3576D6-3166-4C81-815A-4756C93D5A08}"/>
                    </a:ext>
                  </a:extLst>
                </p14:cNvPr>
                <p14:cNvContentPartPr/>
                <p14:nvPr/>
              </p14:nvContentPartPr>
              <p14:xfrm>
                <a:off x="9270617" y="6351583"/>
                <a:ext cx="465480" cy="18360"/>
              </p14:xfrm>
            </p:contentPart>
          </mc:Choice>
          <mc:Fallback xmlns="">
            <p:pic>
              <p:nvPicPr>
                <p:cNvPr id="21" name="Ink 20">
                  <a:extLst>
                    <a:ext uri="{FF2B5EF4-FFF2-40B4-BE49-F238E27FC236}">
                      <a16:creationId xmlns:a16="http://schemas.microsoft.com/office/drawing/2014/main" id="{7B3576D6-3166-4C81-815A-4756C93D5A08}"/>
                    </a:ext>
                  </a:extLst>
                </p:cNvPr>
                <p:cNvPicPr/>
                <p:nvPr/>
              </p:nvPicPr>
              <p:blipFill>
                <a:blip r:embed="rId32"/>
                <a:stretch>
                  <a:fillRect/>
                </a:stretch>
              </p:blipFill>
              <p:spPr>
                <a:xfrm>
                  <a:off x="9261977" y="6342583"/>
                  <a:ext cx="483120" cy="36000"/>
                </a:xfrm>
                <a:prstGeom prst="rect">
                  <a:avLst/>
                </a:prstGeom>
              </p:spPr>
            </p:pic>
          </mc:Fallback>
        </mc:AlternateContent>
      </p:grpSp>
      <p:grpSp>
        <p:nvGrpSpPr>
          <p:cNvPr id="27" name="Group 26">
            <a:extLst>
              <a:ext uri="{FF2B5EF4-FFF2-40B4-BE49-F238E27FC236}">
                <a16:creationId xmlns:a16="http://schemas.microsoft.com/office/drawing/2014/main" id="{949600D3-E4FA-41E3-B4D4-4155640A80F7}"/>
              </a:ext>
            </a:extLst>
          </p:cNvPr>
          <p:cNvGrpSpPr/>
          <p:nvPr/>
        </p:nvGrpSpPr>
        <p:grpSpPr>
          <a:xfrm>
            <a:off x="11427737" y="3493183"/>
            <a:ext cx="440640" cy="500400"/>
            <a:chOff x="11427737" y="3493183"/>
            <a:chExt cx="440640" cy="500400"/>
          </a:xfrm>
        </p:grpSpPr>
        <mc:AlternateContent xmlns:mc="http://schemas.openxmlformats.org/markup-compatibility/2006" xmlns:p14="http://schemas.microsoft.com/office/powerpoint/2010/main">
          <mc:Choice Requires="p14">
            <p:contentPart p14:bwMode="auto" r:id="rId33">
              <p14:nvContentPartPr>
                <p14:cNvPr id="23" name="Ink 22">
                  <a:extLst>
                    <a:ext uri="{FF2B5EF4-FFF2-40B4-BE49-F238E27FC236}">
                      <a16:creationId xmlns:a16="http://schemas.microsoft.com/office/drawing/2014/main" id="{1823145B-780E-4A28-A47D-8E8B1D82B7F8}"/>
                    </a:ext>
                  </a:extLst>
                </p14:cNvPr>
                <p14:cNvContentPartPr/>
                <p14:nvPr/>
              </p14:nvContentPartPr>
              <p14:xfrm>
                <a:off x="11555537" y="3493183"/>
                <a:ext cx="257760" cy="417240"/>
              </p14:xfrm>
            </p:contentPart>
          </mc:Choice>
          <mc:Fallback xmlns="">
            <p:pic>
              <p:nvPicPr>
                <p:cNvPr id="23" name="Ink 22">
                  <a:extLst>
                    <a:ext uri="{FF2B5EF4-FFF2-40B4-BE49-F238E27FC236}">
                      <a16:creationId xmlns:a16="http://schemas.microsoft.com/office/drawing/2014/main" id="{1823145B-780E-4A28-A47D-8E8B1D82B7F8}"/>
                    </a:ext>
                  </a:extLst>
                </p:cNvPr>
                <p:cNvPicPr/>
                <p:nvPr/>
              </p:nvPicPr>
              <p:blipFill>
                <a:blip r:embed="rId34"/>
                <a:stretch>
                  <a:fillRect/>
                </a:stretch>
              </p:blipFill>
              <p:spPr>
                <a:xfrm>
                  <a:off x="11546537" y="3484543"/>
                  <a:ext cx="275400" cy="434880"/>
                </a:xfrm>
                <a:prstGeom prst="rect">
                  <a:avLst/>
                </a:prstGeom>
              </p:spPr>
            </p:pic>
          </mc:Fallback>
        </mc:AlternateContent>
        <mc:AlternateContent xmlns:mc="http://schemas.openxmlformats.org/markup-compatibility/2006" xmlns:p14="http://schemas.microsoft.com/office/powerpoint/2010/main">
          <mc:Choice Requires="p14">
            <p:contentPart p14:bwMode="auto" r:id="rId35">
              <p14:nvContentPartPr>
                <p14:cNvPr id="24" name="Ink 23">
                  <a:extLst>
                    <a:ext uri="{FF2B5EF4-FFF2-40B4-BE49-F238E27FC236}">
                      <a16:creationId xmlns:a16="http://schemas.microsoft.com/office/drawing/2014/main" id="{EC1DEA31-C0D6-412C-B91C-A141008794AB}"/>
                    </a:ext>
                  </a:extLst>
                </p14:cNvPr>
                <p14:cNvContentPartPr/>
                <p14:nvPr/>
              </p14:nvContentPartPr>
              <p14:xfrm>
                <a:off x="11519537" y="3620263"/>
                <a:ext cx="161280" cy="372240"/>
              </p14:xfrm>
            </p:contentPart>
          </mc:Choice>
          <mc:Fallback xmlns="">
            <p:pic>
              <p:nvPicPr>
                <p:cNvPr id="24" name="Ink 23">
                  <a:extLst>
                    <a:ext uri="{FF2B5EF4-FFF2-40B4-BE49-F238E27FC236}">
                      <a16:creationId xmlns:a16="http://schemas.microsoft.com/office/drawing/2014/main" id="{EC1DEA31-C0D6-412C-B91C-A141008794AB}"/>
                    </a:ext>
                  </a:extLst>
                </p:cNvPr>
                <p:cNvPicPr/>
                <p:nvPr/>
              </p:nvPicPr>
              <p:blipFill>
                <a:blip r:embed="rId36"/>
                <a:stretch>
                  <a:fillRect/>
                </a:stretch>
              </p:blipFill>
              <p:spPr>
                <a:xfrm>
                  <a:off x="11510537" y="3611263"/>
                  <a:ext cx="178920" cy="389880"/>
                </a:xfrm>
                <a:prstGeom prst="rect">
                  <a:avLst/>
                </a:prstGeom>
              </p:spPr>
            </p:pic>
          </mc:Fallback>
        </mc:AlternateContent>
        <mc:AlternateContent xmlns:mc="http://schemas.openxmlformats.org/markup-compatibility/2006" xmlns:p14="http://schemas.microsoft.com/office/powerpoint/2010/main">
          <mc:Choice Requires="p14">
            <p:contentPart p14:bwMode="auto" r:id="rId37">
              <p14:nvContentPartPr>
                <p14:cNvPr id="25" name="Ink 24">
                  <a:extLst>
                    <a:ext uri="{FF2B5EF4-FFF2-40B4-BE49-F238E27FC236}">
                      <a16:creationId xmlns:a16="http://schemas.microsoft.com/office/drawing/2014/main" id="{B99B686A-46C6-4ABD-AA2E-3DEAA1A90499}"/>
                    </a:ext>
                  </a:extLst>
                </p14:cNvPr>
                <p14:cNvContentPartPr/>
                <p14:nvPr/>
              </p14:nvContentPartPr>
              <p14:xfrm>
                <a:off x="11634737" y="3547543"/>
                <a:ext cx="35280" cy="446040"/>
              </p14:xfrm>
            </p:contentPart>
          </mc:Choice>
          <mc:Fallback xmlns="">
            <p:pic>
              <p:nvPicPr>
                <p:cNvPr id="25" name="Ink 24">
                  <a:extLst>
                    <a:ext uri="{FF2B5EF4-FFF2-40B4-BE49-F238E27FC236}">
                      <a16:creationId xmlns:a16="http://schemas.microsoft.com/office/drawing/2014/main" id="{B99B686A-46C6-4ABD-AA2E-3DEAA1A90499}"/>
                    </a:ext>
                  </a:extLst>
                </p:cNvPr>
                <p:cNvPicPr/>
                <p:nvPr/>
              </p:nvPicPr>
              <p:blipFill>
                <a:blip r:embed="rId38"/>
                <a:stretch>
                  <a:fillRect/>
                </a:stretch>
              </p:blipFill>
              <p:spPr>
                <a:xfrm>
                  <a:off x="11626097" y="3538903"/>
                  <a:ext cx="52920" cy="463680"/>
                </a:xfrm>
                <a:prstGeom prst="rect">
                  <a:avLst/>
                </a:prstGeom>
              </p:spPr>
            </p:pic>
          </mc:Fallback>
        </mc:AlternateContent>
        <mc:AlternateContent xmlns:mc="http://schemas.openxmlformats.org/markup-compatibility/2006" xmlns:p14="http://schemas.microsoft.com/office/powerpoint/2010/main">
          <mc:Choice Requires="p14">
            <p:contentPart p14:bwMode="auto" r:id="rId39">
              <p14:nvContentPartPr>
                <p14:cNvPr id="26" name="Ink 25">
                  <a:extLst>
                    <a:ext uri="{FF2B5EF4-FFF2-40B4-BE49-F238E27FC236}">
                      <a16:creationId xmlns:a16="http://schemas.microsoft.com/office/drawing/2014/main" id="{CB9218D3-4F02-4B78-9AF6-6ABF4D5EF4D0}"/>
                    </a:ext>
                  </a:extLst>
                </p14:cNvPr>
                <p14:cNvContentPartPr/>
                <p14:nvPr/>
              </p14:nvContentPartPr>
              <p14:xfrm>
                <a:off x="11427737" y="3829063"/>
                <a:ext cx="440640" cy="32040"/>
              </p14:xfrm>
            </p:contentPart>
          </mc:Choice>
          <mc:Fallback xmlns="">
            <p:pic>
              <p:nvPicPr>
                <p:cNvPr id="26" name="Ink 25">
                  <a:extLst>
                    <a:ext uri="{FF2B5EF4-FFF2-40B4-BE49-F238E27FC236}">
                      <a16:creationId xmlns:a16="http://schemas.microsoft.com/office/drawing/2014/main" id="{CB9218D3-4F02-4B78-9AF6-6ABF4D5EF4D0}"/>
                    </a:ext>
                  </a:extLst>
                </p:cNvPr>
                <p:cNvPicPr/>
                <p:nvPr/>
              </p:nvPicPr>
              <p:blipFill>
                <a:blip r:embed="rId40"/>
                <a:stretch>
                  <a:fillRect/>
                </a:stretch>
              </p:blipFill>
              <p:spPr>
                <a:xfrm>
                  <a:off x="11419097" y="3820423"/>
                  <a:ext cx="458280" cy="49680"/>
                </a:xfrm>
                <a:prstGeom prst="rect">
                  <a:avLst/>
                </a:prstGeom>
              </p:spPr>
            </p:pic>
          </mc:Fallback>
        </mc:AlternateContent>
      </p:grpSp>
      <p:grpSp>
        <p:nvGrpSpPr>
          <p:cNvPr id="32" name="Group 31">
            <a:extLst>
              <a:ext uri="{FF2B5EF4-FFF2-40B4-BE49-F238E27FC236}">
                <a16:creationId xmlns:a16="http://schemas.microsoft.com/office/drawing/2014/main" id="{18B3CC52-89EE-4092-94C8-D98092161821}"/>
              </a:ext>
            </a:extLst>
          </p:cNvPr>
          <p:cNvGrpSpPr/>
          <p:nvPr/>
        </p:nvGrpSpPr>
        <p:grpSpPr>
          <a:xfrm>
            <a:off x="7091897" y="4438543"/>
            <a:ext cx="383400" cy="466560"/>
            <a:chOff x="7091897" y="4438543"/>
            <a:chExt cx="383400" cy="466560"/>
          </a:xfrm>
        </p:grpSpPr>
        <mc:AlternateContent xmlns:mc="http://schemas.openxmlformats.org/markup-compatibility/2006" xmlns:p14="http://schemas.microsoft.com/office/powerpoint/2010/main">
          <mc:Choice Requires="p14">
            <p:contentPart p14:bwMode="auto" r:id="rId41">
              <p14:nvContentPartPr>
                <p14:cNvPr id="28" name="Ink 27">
                  <a:extLst>
                    <a:ext uri="{FF2B5EF4-FFF2-40B4-BE49-F238E27FC236}">
                      <a16:creationId xmlns:a16="http://schemas.microsoft.com/office/drawing/2014/main" id="{2A42DE8E-0484-4B35-98ED-457512B5BDE6}"/>
                    </a:ext>
                  </a:extLst>
                </p14:cNvPr>
                <p14:cNvContentPartPr/>
                <p14:nvPr/>
              </p14:nvContentPartPr>
              <p14:xfrm>
                <a:off x="7204937" y="4533943"/>
                <a:ext cx="229680" cy="308520"/>
              </p14:xfrm>
            </p:contentPart>
          </mc:Choice>
          <mc:Fallback xmlns="">
            <p:pic>
              <p:nvPicPr>
                <p:cNvPr id="28" name="Ink 27">
                  <a:extLst>
                    <a:ext uri="{FF2B5EF4-FFF2-40B4-BE49-F238E27FC236}">
                      <a16:creationId xmlns:a16="http://schemas.microsoft.com/office/drawing/2014/main" id="{2A42DE8E-0484-4B35-98ED-457512B5BDE6}"/>
                    </a:ext>
                  </a:extLst>
                </p:cNvPr>
                <p:cNvPicPr/>
                <p:nvPr/>
              </p:nvPicPr>
              <p:blipFill>
                <a:blip r:embed="rId42"/>
                <a:stretch>
                  <a:fillRect/>
                </a:stretch>
              </p:blipFill>
              <p:spPr>
                <a:xfrm>
                  <a:off x="7195937" y="4524943"/>
                  <a:ext cx="247320" cy="326160"/>
                </a:xfrm>
                <a:prstGeom prst="rect">
                  <a:avLst/>
                </a:prstGeom>
              </p:spPr>
            </p:pic>
          </mc:Fallback>
        </mc:AlternateContent>
        <mc:AlternateContent xmlns:mc="http://schemas.openxmlformats.org/markup-compatibility/2006" xmlns:p14="http://schemas.microsoft.com/office/powerpoint/2010/main">
          <mc:Choice Requires="p14">
            <p:contentPart p14:bwMode="auto" r:id="rId43">
              <p14:nvContentPartPr>
                <p14:cNvPr id="29" name="Ink 28">
                  <a:extLst>
                    <a:ext uri="{FF2B5EF4-FFF2-40B4-BE49-F238E27FC236}">
                      <a16:creationId xmlns:a16="http://schemas.microsoft.com/office/drawing/2014/main" id="{25F91A01-F397-4303-BE96-A48BDCEB684E}"/>
                    </a:ext>
                  </a:extLst>
                </p14:cNvPr>
                <p14:cNvContentPartPr/>
                <p14:nvPr/>
              </p14:nvContentPartPr>
              <p14:xfrm>
                <a:off x="7215377" y="4540063"/>
                <a:ext cx="167760" cy="307800"/>
              </p14:xfrm>
            </p:contentPart>
          </mc:Choice>
          <mc:Fallback xmlns="">
            <p:pic>
              <p:nvPicPr>
                <p:cNvPr id="29" name="Ink 28">
                  <a:extLst>
                    <a:ext uri="{FF2B5EF4-FFF2-40B4-BE49-F238E27FC236}">
                      <a16:creationId xmlns:a16="http://schemas.microsoft.com/office/drawing/2014/main" id="{25F91A01-F397-4303-BE96-A48BDCEB684E}"/>
                    </a:ext>
                  </a:extLst>
                </p:cNvPr>
                <p:cNvPicPr/>
                <p:nvPr/>
              </p:nvPicPr>
              <p:blipFill>
                <a:blip r:embed="rId44"/>
                <a:stretch>
                  <a:fillRect/>
                </a:stretch>
              </p:blipFill>
              <p:spPr>
                <a:xfrm>
                  <a:off x="7206377" y="4531423"/>
                  <a:ext cx="185400" cy="325440"/>
                </a:xfrm>
                <a:prstGeom prst="rect">
                  <a:avLst/>
                </a:prstGeom>
              </p:spPr>
            </p:pic>
          </mc:Fallback>
        </mc:AlternateContent>
        <mc:AlternateContent xmlns:mc="http://schemas.openxmlformats.org/markup-compatibility/2006" xmlns:p14="http://schemas.microsoft.com/office/powerpoint/2010/main">
          <mc:Choice Requires="p14">
            <p:contentPart p14:bwMode="auto" r:id="rId45">
              <p14:nvContentPartPr>
                <p14:cNvPr id="30" name="Ink 29">
                  <a:extLst>
                    <a:ext uri="{FF2B5EF4-FFF2-40B4-BE49-F238E27FC236}">
                      <a16:creationId xmlns:a16="http://schemas.microsoft.com/office/drawing/2014/main" id="{B7407D38-B5B6-40E9-A389-E674AC6E6CFD}"/>
                    </a:ext>
                  </a:extLst>
                </p14:cNvPr>
                <p14:cNvContentPartPr/>
                <p14:nvPr/>
              </p14:nvContentPartPr>
              <p14:xfrm>
                <a:off x="7282697" y="4438543"/>
                <a:ext cx="96840" cy="466560"/>
              </p14:xfrm>
            </p:contentPart>
          </mc:Choice>
          <mc:Fallback xmlns="">
            <p:pic>
              <p:nvPicPr>
                <p:cNvPr id="30" name="Ink 29">
                  <a:extLst>
                    <a:ext uri="{FF2B5EF4-FFF2-40B4-BE49-F238E27FC236}">
                      <a16:creationId xmlns:a16="http://schemas.microsoft.com/office/drawing/2014/main" id="{B7407D38-B5B6-40E9-A389-E674AC6E6CFD}"/>
                    </a:ext>
                  </a:extLst>
                </p:cNvPr>
                <p:cNvPicPr/>
                <p:nvPr/>
              </p:nvPicPr>
              <p:blipFill>
                <a:blip r:embed="rId46"/>
                <a:stretch>
                  <a:fillRect/>
                </a:stretch>
              </p:blipFill>
              <p:spPr>
                <a:xfrm>
                  <a:off x="7274057" y="4429903"/>
                  <a:ext cx="114480" cy="484200"/>
                </a:xfrm>
                <a:prstGeom prst="rect">
                  <a:avLst/>
                </a:prstGeom>
              </p:spPr>
            </p:pic>
          </mc:Fallback>
        </mc:AlternateContent>
        <mc:AlternateContent xmlns:mc="http://schemas.openxmlformats.org/markup-compatibility/2006" xmlns:p14="http://schemas.microsoft.com/office/powerpoint/2010/main">
          <mc:Choice Requires="p14">
            <p:contentPart p14:bwMode="auto" r:id="rId47">
              <p14:nvContentPartPr>
                <p14:cNvPr id="31" name="Ink 30">
                  <a:extLst>
                    <a:ext uri="{FF2B5EF4-FFF2-40B4-BE49-F238E27FC236}">
                      <a16:creationId xmlns:a16="http://schemas.microsoft.com/office/drawing/2014/main" id="{A8DB4920-C6F3-4553-AC39-40E2D10B79E9}"/>
                    </a:ext>
                  </a:extLst>
                </p14:cNvPr>
                <p14:cNvContentPartPr/>
                <p14:nvPr/>
              </p14:nvContentPartPr>
              <p14:xfrm>
                <a:off x="7091897" y="4663543"/>
                <a:ext cx="383400" cy="72360"/>
              </p14:xfrm>
            </p:contentPart>
          </mc:Choice>
          <mc:Fallback xmlns="">
            <p:pic>
              <p:nvPicPr>
                <p:cNvPr id="31" name="Ink 30">
                  <a:extLst>
                    <a:ext uri="{FF2B5EF4-FFF2-40B4-BE49-F238E27FC236}">
                      <a16:creationId xmlns:a16="http://schemas.microsoft.com/office/drawing/2014/main" id="{A8DB4920-C6F3-4553-AC39-40E2D10B79E9}"/>
                    </a:ext>
                  </a:extLst>
                </p:cNvPr>
                <p:cNvPicPr/>
                <p:nvPr/>
              </p:nvPicPr>
              <p:blipFill>
                <a:blip r:embed="rId48"/>
                <a:stretch>
                  <a:fillRect/>
                </a:stretch>
              </p:blipFill>
              <p:spPr>
                <a:xfrm>
                  <a:off x="7082897" y="4654903"/>
                  <a:ext cx="401040" cy="90000"/>
                </a:xfrm>
                <a:prstGeom prst="rect">
                  <a:avLst/>
                </a:prstGeom>
              </p:spPr>
            </p:pic>
          </mc:Fallback>
        </mc:AlternateContent>
      </p:grpSp>
    </p:spTree>
    <p:extLst>
      <p:ext uri="{BB962C8B-B14F-4D97-AF65-F5344CB8AC3E}">
        <p14:creationId xmlns:p14="http://schemas.microsoft.com/office/powerpoint/2010/main" val="363509401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0D045A-216E-4621-9899-108CD3674EC0}"/>
              </a:ext>
            </a:extLst>
          </p:cNvPr>
          <p:cNvSpPr>
            <a:spLocks noGrp="1"/>
          </p:cNvSpPr>
          <p:nvPr>
            <p:ph type="title"/>
          </p:nvPr>
        </p:nvSpPr>
        <p:spPr/>
        <p:txBody>
          <a:bodyPr/>
          <a:lstStyle/>
          <a:p>
            <a:r>
              <a:rPr lang="en-GB" dirty="0"/>
              <a:t>Hubs or Distributed</a:t>
            </a:r>
          </a:p>
        </p:txBody>
      </p:sp>
      <p:sp>
        <p:nvSpPr>
          <p:cNvPr id="3" name="Content Placeholder 2">
            <a:extLst>
              <a:ext uri="{FF2B5EF4-FFF2-40B4-BE49-F238E27FC236}">
                <a16:creationId xmlns:a16="http://schemas.microsoft.com/office/drawing/2014/main" id="{F46643FE-DFCA-4F05-B5C6-50F868757FBE}"/>
              </a:ext>
            </a:extLst>
          </p:cNvPr>
          <p:cNvSpPr>
            <a:spLocks noGrp="1"/>
          </p:cNvSpPr>
          <p:nvPr>
            <p:ph idx="1"/>
          </p:nvPr>
        </p:nvSpPr>
        <p:spPr/>
        <p:txBody>
          <a:bodyPr>
            <a:normAutofit lnSpcReduction="10000"/>
          </a:bodyPr>
          <a:lstStyle/>
          <a:p>
            <a:r>
              <a:rPr lang="en-GB" dirty="0"/>
              <a:t>First Quantum Wave </a:t>
            </a:r>
          </a:p>
          <a:p>
            <a:pPr lvl="1"/>
            <a:r>
              <a:rPr lang="en-GB" dirty="0"/>
              <a:t>Largely hub based </a:t>
            </a:r>
          </a:p>
          <a:p>
            <a:pPr lvl="1"/>
            <a:r>
              <a:rPr lang="en-GB" dirty="0"/>
              <a:t>Expensive, “risky” (although note all the successes)</a:t>
            </a:r>
          </a:p>
          <a:p>
            <a:pPr lvl="1"/>
            <a:r>
              <a:rPr lang="en-GB" dirty="0"/>
              <a:t>Many defence drivers</a:t>
            </a:r>
          </a:p>
          <a:p>
            <a:r>
              <a:rPr lang="en-GB" dirty="0"/>
              <a:t>2</a:t>
            </a:r>
            <a:r>
              <a:rPr lang="en-GB" baseline="30000" dirty="0"/>
              <a:t>nd</a:t>
            </a:r>
            <a:r>
              <a:rPr lang="en-GB" dirty="0"/>
              <a:t> Quantum Wave </a:t>
            </a:r>
          </a:p>
          <a:p>
            <a:pPr lvl="1"/>
            <a:r>
              <a:rPr lang="en-GB" dirty="0"/>
              <a:t>Much looser confederation – as technology progresses</a:t>
            </a:r>
          </a:p>
          <a:p>
            <a:pPr lvl="2"/>
            <a:r>
              <a:rPr lang="en-GB" dirty="0"/>
              <a:t>Using rather than heavily R&amp;D</a:t>
            </a:r>
          </a:p>
          <a:p>
            <a:pPr lvl="2"/>
            <a:r>
              <a:rPr lang="en-GB" dirty="0"/>
              <a:t>Lower technological tariff for excellence</a:t>
            </a:r>
          </a:p>
          <a:p>
            <a:pPr lvl="2"/>
            <a:r>
              <a:rPr lang="en-GB" dirty="0"/>
              <a:t>Risk transferred to project goals rather then tech.</a:t>
            </a:r>
          </a:p>
          <a:p>
            <a:pPr lvl="1"/>
            <a:r>
              <a:rPr lang="en-GB" dirty="0"/>
              <a:t>Earlier stage PIs (for creativity and expression)</a:t>
            </a:r>
          </a:p>
          <a:p>
            <a:pPr lvl="1"/>
            <a:r>
              <a:rPr lang="en-GB" dirty="0"/>
              <a:t>Do the old hubs try and absorb (centres of expertise)</a:t>
            </a:r>
          </a:p>
        </p:txBody>
      </p:sp>
      <mc:AlternateContent xmlns:mc="http://schemas.openxmlformats.org/markup-compatibility/2006" xmlns:p14="http://schemas.microsoft.com/office/powerpoint/2010/main">
        <mc:Choice Requires="p14">
          <p:contentPart p14:bwMode="auto" r:id="rId2">
            <p14:nvContentPartPr>
              <p14:cNvPr id="4" name="Ink 3">
                <a:extLst>
                  <a:ext uri="{FF2B5EF4-FFF2-40B4-BE49-F238E27FC236}">
                    <a16:creationId xmlns:a16="http://schemas.microsoft.com/office/drawing/2014/main" id="{524DE6E4-B83F-443C-886B-102EF4519E04}"/>
                  </a:ext>
                </a:extLst>
              </p14:cNvPr>
              <p14:cNvContentPartPr/>
              <p14:nvPr/>
            </p14:nvContentPartPr>
            <p14:xfrm>
              <a:off x="6139851" y="1013503"/>
              <a:ext cx="351360" cy="53640"/>
            </p14:xfrm>
          </p:contentPart>
        </mc:Choice>
        <mc:Fallback xmlns="">
          <p:pic>
            <p:nvPicPr>
              <p:cNvPr id="4" name="Ink 3">
                <a:extLst>
                  <a:ext uri="{FF2B5EF4-FFF2-40B4-BE49-F238E27FC236}">
                    <a16:creationId xmlns:a16="http://schemas.microsoft.com/office/drawing/2014/main" id="{524DE6E4-B83F-443C-886B-102EF4519E04}"/>
                  </a:ext>
                </a:extLst>
              </p:cNvPr>
              <p:cNvPicPr/>
              <p:nvPr/>
            </p:nvPicPr>
            <p:blipFill>
              <a:blip r:embed="rId3"/>
              <a:stretch>
                <a:fillRect/>
              </a:stretch>
            </p:blipFill>
            <p:spPr>
              <a:xfrm>
                <a:off x="6130851" y="1004863"/>
                <a:ext cx="369000" cy="71280"/>
              </a:xfrm>
              <a:prstGeom prst="rect">
                <a:avLst/>
              </a:prstGeom>
            </p:spPr>
          </p:pic>
        </mc:Fallback>
      </mc:AlternateContent>
      <p:grpSp>
        <p:nvGrpSpPr>
          <p:cNvPr id="21" name="Group 20">
            <a:extLst>
              <a:ext uri="{FF2B5EF4-FFF2-40B4-BE49-F238E27FC236}">
                <a16:creationId xmlns:a16="http://schemas.microsoft.com/office/drawing/2014/main" id="{2DEA6AE5-69C4-478A-B435-A8886DBDF617}"/>
              </a:ext>
            </a:extLst>
          </p:cNvPr>
          <p:cNvGrpSpPr/>
          <p:nvPr/>
        </p:nvGrpSpPr>
        <p:grpSpPr>
          <a:xfrm>
            <a:off x="7037331" y="567463"/>
            <a:ext cx="3090960" cy="1382040"/>
            <a:chOff x="7037331" y="567463"/>
            <a:chExt cx="3090960" cy="1382040"/>
          </a:xfrm>
        </p:grpSpPr>
        <mc:AlternateContent xmlns:mc="http://schemas.openxmlformats.org/markup-compatibility/2006" xmlns:p14="http://schemas.microsoft.com/office/powerpoint/2010/main">
          <mc:Choice Requires="p14">
            <p:contentPart p14:bwMode="auto" r:id="rId4">
              <p14:nvContentPartPr>
                <p14:cNvPr id="5" name="Ink 4">
                  <a:extLst>
                    <a:ext uri="{FF2B5EF4-FFF2-40B4-BE49-F238E27FC236}">
                      <a16:creationId xmlns:a16="http://schemas.microsoft.com/office/drawing/2014/main" id="{356F4332-A104-4674-8E8E-35305963FB32}"/>
                    </a:ext>
                  </a:extLst>
                </p14:cNvPr>
                <p14:cNvContentPartPr/>
                <p14:nvPr/>
              </p14:nvContentPartPr>
              <p14:xfrm>
                <a:off x="7037331" y="734143"/>
                <a:ext cx="320760" cy="479880"/>
              </p14:xfrm>
            </p:contentPart>
          </mc:Choice>
          <mc:Fallback xmlns="">
            <p:pic>
              <p:nvPicPr>
                <p:cNvPr id="5" name="Ink 4">
                  <a:extLst>
                    <a:ext uri="{FF2B5EF4-FFF2-40B4-BE49-F238E27FC236}">
                      <a16:creationId xmlns:a16="http://schemas.microsoft.com/office/drawing/2014/main" id="{356F4332-A104-4674-8E8E-35305963FB32}"/>
                    </a:ext>
                  </a:extLst>
                </p:cNvPr>
                <p:cNvPicPr/>
                <p:nvPr/>
              </p:nvPicPr>
              <p:blipFill>
                <a:blip r:embed="rId5"/>
                <a:stretch>
                  <a:fillRect/>
                </a:stretch>
              </p:blipFill>
              <p:spPr>
                <a:xfrm>
                  <a:off x="7028331" y="725503"/>
                  <a:ext cx="338400" cy="49752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6" name="Ink 5">
                  <a:extLst>
                    <a:ext uri="{FF2B5EF4-FFF2-40B4-BE49-F238E27FC236}">
                      <a16:creationId xmlns:a16="http://schemas.microsoft.com/office/drawing/2014/main" id="{80F36EB1-B004-4900-888F-3418F2BE864B}"/>
                    </a:ext>
                  </a:extLst>
                </p14:cNvPr>
                <p14:cNvContentPartPr/>
                <p14:nvPr/>
              </p14:nvContentPartPr>
              <p14:xfrm>
                <a:off x="7498131" y="948343"/>
                <a:ext cx="499680" cy="249480"/>
              </p14:xfrm>
            </p:contentPart>
          </mc:Choice>
          <mc:Fallback xmlns="">
            <p:pic>
              <p:nvPicPr>
                <p:cNvPr id="6" name="Ink 5">
                  <a:extLst>
                    <a:ext uri="{FF2B5EF4-FFF2-40B4-BE49-F238E27FC236}">
                      <a16:creationId xmlns:a16="http://schemas.microsoft.com/office/drawing/2014/main" id="{80F36EB1-B004-4900-888F-3418F2BE864B}"/>
                    </a:ext>
                  </a:extLst>
                </p:cNvPr>
                <p:cNvPicPr/>
                <p:nvPr/>
              </p:nvPicPr>
              <p:blipFill>
                <a:blip r:embed="rId7"/>
                <a:stretch>
                  <a:fillRect/>
                </a:stretch>
              </p:blipFill>
              <p:spPr>
                <a:xfrm>
                  <a:off x="7489131" y="939343"/>
                  <a:ext cx="517320" cy="267120"/>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8" name="Ink 7">
                  <a:extLst>
                    <a:ext uri="{FF2B5EF4-FFF2-40B4-BE49-F238E27FC236}">
                      <a16:creationId xmlns:a16="http://schemas.microsoft.com/office/drawing/2014/main" id="{C4AA6829-B08A-4DAE-BE64-02B7B9F87509}"/>
                    </a:ext>
                  </a:extLst>
                </p14:cNvPr>
                <p14:cNvContentPartPr/>
                <p14:nvPr/>
              </p14:nvContentPartPr>
              <p14:xfrm>
                <a:off x="8383011" y="826303"/>
                <a:ext cx="674280" cy="390960"/>
              </p14:xfrm>
            </p:contentPart>
          </mc:Choice>
          <mc:Fallback xmlns="">
            <p:pic>
              <p:nvPicPr>
                <p:cNvPr id="8" name="Ink 7">
                  <a:extLst>
                    <a:ext uri="{FF2B5EF4-FFF2-40B4-BE49-F238E27FC236}">
                      <a16:creationId xmlns:a16="http://schemas.microsoft.com/office/drawing/2014/main" id="{C4AA6829-B08A-4DAE-BE64-02B7B9F87509}"/>
                    </a:ext>
                  </a:extLst>
                </p:cNvPr>
                <p:cNvPicPr/>
                <p:nvPr/>
              </p:nvPicPr>
              <p:blipFill>
                <a:blip r:embed="rId9"/>
                <a:stretch>
                  <a:fillRect/>
                </a:stretch>
              </p:blipFill>
              <p:spPr>
                <a:xfrm>
                  <a:off x="8374371" y="817663"/>
                  <a:ext cx="691920" cy="408600"/>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9" name="Ink 8">
                  <a:extLst>
                    <a:ext uri="{FF2B5EF4-FFF2-40B4-BE49-F238E27FC236}">
                      <a16:creationId xmlns:a16="http://schemas.microsoft.com/office/drawing/2014/main" id="{02A4D70D-D4C9-487E-A34C-9F3384F5DDB8}"/>
                    </a:ext>
                  </a:extLst>
                </p14:cNvPr>
                <p14:cNvContentPartPr/>
                <p14:nvPr/>
              </p14:nvContentPartPr>
              <p14:xfrm>
                <a:off x="9128931" y="1059943"/>
                <a:ext cx="27360" cy="118080"/>
              </p14:xfrm>
            </p:contentPart>
          </mc:Choice>
          <mc:Fallback xmlns="">
            <p:pic>
              <p:nvPicPr>
                <p:cNvPr id="9" name="Ink 8">
                  <a:extLst>
                    <a:ext uri="{FF2B5EF4-FFF2-40B4-BE49-F238E27FC236}">
                      <a16:creationId xmlns:a16="http://schemas.microsoft.com/office/drawing/2014/main" id="{02A4D70D-D4C9-487E-A34C-9F3384F5DDB8}"/>
                    </a:ext>
                  </a:extLst>
                </p:cNvPr>
                <p:cNvPicPr/>
                <p:nvPr/>
              </p:nvPicPr>
              <p:blipFill>
                <a:blip r:embed="rId11"/>
                <a:stretch>
                  <a:fillRect/>
                </a:stretch>
              </p:blipFill>
              <p:spPr>
                <a:xfrm>
                  <a:off x="9119931" y="1050943"/>
                  <a:ext cx="45000" cy="135720"/>
                </a:xfrm>
                <a:prstGeom prst="rect">
                  <a:avLst/>
                </a:prstGeom>
              </p:spPr>
            </p:pic>
          </mc:Fallback>
        </mc:AlternateContent>
        <mc:AlternateContent xmlns:mc="http://schemas.openxmlformats.org/markup-compatibility/2006" xmlns:p14="http://schemas.microsoft.com/office/powerpoint/2010/main">
          <mc:Choice Requires="p14">
            <p:contentPart p14:bwMode="auto" r:id="rId12">
              <p14:nvContentPartPr>
                <p14:cNvPr id="10" name="Ink 9">
                  <a:extLst>
                    <a:ext uri="{FF2B5EF4-FFF2-40B4-BE49-F238E27FC236}">
                      <a16:creationId xmlns:a16="http://schemas.microsoft.com/office/drawing/2014/main" id="{BAB152C9-B718-47BD-BF24-ED0F72F51485}"/>
                    </a:ext>
                  </a:extLst>
                </p14:cNvPr>
                <p14:cNvContentPartPr/>
                <p14:nvPr/>
              </p14:nvContentPartPr>
              <p14:xfrm>
                <a:off x="9084291" y="839263"/>
                <a:ext cx="36720" cy="18360"/>
              </p14:xfrm>
            </p:contentPart>
          </mc:Choice>
          <mc:Fallback xmlns="">
            <p:pic>
              <p:nvPicPr>
                <p:cNvPr id="10" name="Ink 9">
                  <a:extLst>
                    <a:ext uri="{FF2B5EF4-FFF2-40B4-BE49-F238E27FC236}">
                      <a16:creationId xmlns:a16="http://schemas.microsoft.com/office/drawing/2014/main" id="{BAB152C9-B718-47BD-BF24-ED0F72F51485}"/>
                    </a:ext>
                  </a:extLst>
                </p:cNvPr>
                <p:cNvPicPr/>
                <p:nvPr/>
              </p:nvPicPr>
              <p:blipFill>
                <a:blip r:embed="rId13"/>
                <a:stretch>
                  <a:fillRect/>
                </a:stretch>
              </p:blipFill>
              <p:spPr>
                <a:xfrm>
                  <a:off x="9075291" y="830623"/>
                  <a:ext cx="54360" cy="36000"/>
                </a:xfrm>
                <a:prstGeom prst="rect">
                  <a:avLst/>
                </a:prstGeom>
              </p:spPr>
            </p:pic>
          </mc:Fallback>
        </mc:AlternateContent>
        <mc:AlternateContent xmlns:mc="http://schemas.openxmlformats.org/markup-compatibility/2006" xmlns:p14="http://schemas.microsoft.com/office/powerpoint/2010/main">
          <mc:Choice Requires="p14">
            <p:contentPart p14:bwMode="auto" r:id="rId14">
              <p14:nvContentPartPr>
                <p14:cNvPr id="11" name="Ink 10">
                  <a:extLst>
                    <a:ext uri="{FF2B5EF4-FFF2-40B4-BE49-F238E27FC236}">
                      <a16:creationId xmlns:a16="http://schemas.microsoft.com/office/drawing/2014/main" id="{CE5EDBF0-DFB1-4CC3-98D7-33AE861CDD57}"/>
                    </a:ext>
                  </a:extLst>
                </p14:cNvPr>
                <p14:cNvContentPartPr/>
                <p14:nvPr/>
              </p14:nvContentPartPr>
              <p14:xfrm>
                <a:off x="9259971" y="1024663"/>
                <a:ext cx="458640" cy="255600"/>
              </p14:xfrm>
            </p:contentPart>
          </mc:Choice>
          <mc:Fallback xmlns="">
            <p:pic>
              <p:nvPicPr>
                <p:cNvPr id="11" name="Ink 10">
                  <a:extLst>
                    <a:ext uri="{FF2B5EF4-FFF2-40B4-BE49-F238E27FC236}">
                      <a16:creationId xmlns:a16="http://schemas.microsoft.com/office/drawing/2014/main" id="{CE5EDBF0-DFB1-4CC3-98D7-33AE861CDD57}"/>
                    </a:ext>
                  </a:extLst>
                </p:cNvPr>
                <p:cNvPicPr/>
                <p:nvPr/>
              </p:nvPicPr>
              <p:blipFill>
                <a:blip r:embed="rId15"/>
                <a:stretch>
                  <a:fillRect/>
                </a:stretch>
              </p:blipFill>
              <p:spPr>
                <a:xfrm>
                  <a:off x="9250971" y="1015663"/>
                  <a:ext cx="476280" cy="273240"/>
                </a:xfrm>
                <a:prstGeom prst="rect">
                  <a:avLst/>
                </a:prstGeom>
              </p:spPr>
            </p:pic>
          </mc:Fallback>
        </mc:AlternateContent>
        <mc:AlternateContent xmlns:mc="http://schemas.openxmlformats.org/markup-compatibility/2006" xmlns:p14="http://schemas.microsoft.com/office/powerpoint/2010/main">
          <mc:Choice Requires="p14">
            <p:contentPart p14:bwMode="auto" r:id="rId16">
              <p14:nvContentPartPr>
                <p14:cNvPr id="12" name="Ink 11">
                  <a:extLst>
                    <a:ext uri="{FF2B5EF4-FFF2-40B4-BE49-F238E27FC236}">
                      <a16:creationId xmlns:a16="http://schemas.microsoft.com/office/drawing/2014/main" id="{6FA5015D-3DA9-484C-A785-5DD02BDA3A23}"/>
                    </a:ext>
                  </a:extLst>
                </p14:cNvPr>
                <p14:cNvContentPartPr/>
                <p14:nvPr/>
              </p14:nvContentPartPr>
              <p14:xfrm>
                <a:off x="9969531" y="567463"/>
                <a:ext cx="158760" cy="441000"/>
              </p14:xfrm>
            </p:contentPart>
          </mc:Choice>
          <mc:Fallback xmlns="">
            <p:pic>
              <p:nvPicPr>
                <p:cNvPr id="12" name="Ink 11">
                  <a:extLst>
                    <a:ext uri="{FF2B5EF4-FFF2-40B4-BE49-F238E27FC236}">
                      <a16:creationId xmlns:a16="http://schemas.microsoft.com/office/drawing/2014/main" id="{6FA5015D-3DA9-484C-A785-5DD02BDA3A23}"/>
                    </a:ext>
                  </a:extLst>
                </p:cNvPr>
                <p:cNvPicPr/>
                <p:nvPr/>
              </p:nvPicPr>
              <p:blipFill>
                <a:blip r:embed="rId17"/>
                <a:stretch>
                  <a:fillRect/>
                </a:stretch>
              </p:blipFill>
              <p:spPr>
                <a:xfrm>
                  <a:off x="9960891" y="558463"/>
                  <a:ext cx="176400" cy="458640"/>
                </a:xfrm>
                <a:prstGeom prst="rect">
                  <a:avLst/>
                </a:prstGeom>
              </p:spPr>
            </p:pic>
          </mc:Fallback>
        </mc:AlternateContent>
        <mc:AlternateContent xmlns:mc="http://schemas.openxmlformats.org/markup-compatibility/2006" xmlns:p14="http://schemas.microsoft.com/office/powerpoint/2010/main">
          <mc:Choice Requires="p14">
            <p:contentPart p14:bwMode="auto" r:id="rId18">
              <p14:nvContentPartPr>
                <p14:cNvPr id="13" name="Ink 12">
                  <a:extLst>
                    <a:ext uri="{FF2B5EF4-FFF2-40B4-BE49-F238E27FC236}">
                      <a16:creationId xmlns:a16="http://schemas.microsoft.com/office/drawing/2014/main" id="{C745CE28-DCF3-4E93-81C3-A2B38035E170}"/>
                    </a:ext>
                  </a:extLst>
                </p14:cNvPr>
                <p14:cNvContentPartPr/>
                <p14:nvPr/>
              </p14:nvContentPartPr>
              <p14:xfrm>
                <a:off x="10102731" y="1161103"/>
                <a:ext cx="12600" cy="28080"/>
              </p14:xfrm>
            </p:contentPart>
          </mc:Choice>
          <mc:Fallback xmlns="">
            <p:pic>
              <p:nvPicPr>
                <p:cNvPr id="13" name="Ink 12">
                  <a:extLst>
                    <a:ext uri="{FF2B5EF4-FFF2-40B4-BE49-F238E27FC236}">
                      <a16:creationId xmlns:a16="http://schemas.microsoft.com/office/drawing/2014/main" id="{C745CE28-DCF3-4E93-81C3-A2B38035E170}"/>
                    </a:ext>
                  </a:extLst>
                </p:cNvPr>
                <p:cNvPicPr/>
                <p:nvPr/>
              </p:nvPicPr>
              <p:blipFill>
                <a:blip r:embed="rId19"/>
                <a:stretch>
                  <a:fillRect/>
                </a:stretch>
              </p:blipFill>
              <p:spPr>
                <a:xfrm>
                  <a:off x="10093731" y="1152103"/>
                  <a:ext cx="30240" cy="45720"/>
                </a:xfrm>
                <a:prstGeom prst="rect">
                  <a:avLst/>
                </a:prstGeom>
              </p:spPr>
            </p:pic>
          </mc:Fallback>
        </mc:AlternateContent>
        <mc:AlternateContent xmlns:mc="http://schemas.openxmlformats.org/markup-compatibility/2006" xmlns:p14="http://schemas.microsoft.com/office/powerpoint/2010/main">
          <mc:Choice Requires="p14">
            <p:contentPart p14:bwMode="auto" r:id="rId20">
              <p14:nvContentPartPr>
                <p14:cNvPr id="15" name="Ink 14">
                  <a:extLst>
                    <a:ext uri="{FF2B5EF4-FFF2-40B4-BE49-F238E27FC236}">
                      <a16:creationId xmlns:a16="http://schemas.microsoft.com/office/drawing/2014/main" id="{00BF843D-6698-4F25-B1E4-80E615AD8560}"/>
                    </a:ext>
                  </a:extLst>
                </p14:cNvPr>
                <p14:cNvContentPartPr/>
                <p14:nvPr/>
              </p14:nvContentPartPr>
              <p14:xfrm>
                <a:off x="7201491" y="1319143"/>
                <a:ext cx="430200" cy="555480"/>
              </p14:xfrm>
            </p:contentPart>
          </mc:Choice>
          <mc:Fallback xmlns="">
            <p:pic>
              <p:nvPicPr>
                <p:cNvPr id="15" name="Ink 14">
                  <a:extLst>
                    <a:ext uri="{FF2B5EF4-FFF2-40B4-BE49-F238E27FC236}">
                      <a16:creationId xmlns:a16="http://schemas.microsoft.com/office/drawing/2014/main" id="{00BF843D-6698-4F25-B1E4-80E615AD8560}"/>
                    </a:ext>
                  </a:extLst>
                </p:cNvPr>
                <p:cNvPicPr/>
                <p:nvPr/>
              </p:nvPicPr>
              <p:blipFill>
                <a:blip r:embed="rId21"/>
                <a:stretch>
                  <a:fillRect/>
                </a:stretch>
              </p:blipFill>
              <p:spPr>
                <a:xfrm>
                  <a:off x="7192851" y="1310503"/>
                  <a:ext cx="447840" cy="573120"/>
                </a:xfrm>
                <a:prstGeom prst="rect">
                  <a:avLst/>
                </a:prstGeom>
              </p:spPr>
            </p:pic>
          </mc:Fallback>
        </mc:AlternateContent>
        <mc:AlternateContent xmlns:mc="http://schemas.openxmlformats.org/markup-compatibility/2006" xmlns:p14="http://schemas.microsoft.com/office/powerpoint/2010/main">
          <mc:Choice Requires="p14">
            <p:contentPart p14:bwMode="auto" r:id="rId22">
              <p14:nvContentPartPr>
                <p14:cNvPr id="16" name="Ink 15">
                  <a:extLst>
                    <a:ext uri="{FF2B5EF4-FFF2-40B4-BE49-F238E27FC236}">
                      <a16:creationId xmlns:a16="http://schemas.microsoft.com/office/drawing/2014/main" id="{3A908179-5253-4D41-ABAE-A0563D9F710E}"/>
                    </a:ext>
                  </a:extLst>
                </p14:cNvPr>
                <p14:cNvContentPartPr/>
                <p14:nvPr/>
              </p14:nvContentPartPr>
              <p14:xfrm>
                <a:off x="7825371" y="1650703"/>
                <a:ext cx="241920" cy="231120"/>
              </p14:xfrm>
            </p:contentPart>
          </mc:Choice>
          <mc:Fallback xmlns="">
            <p:pic>
              <p:nvPicPr>
                <p:cNvPr id="16" name="Ink 15">
                  <a:extLst>
                    <a:ext uri="{FF2B5EF4-FFF2-40B4-BE49-F238E27FC236}">
                      <a16:creationId xmlns:a16="http://schemas.microsoft.com/office/drawing/2014/main" id="{3A908179-5253-4D41-ABAE-A0563D9F710E}"/>
                    </a:ext>
                  </a:extLst>
                </p:cNvPr>
                <p:cNvPicPr/>
                <p:nvPr/>
              </p:nvPicPr>
              <p:blipFill>
                <a:blip r:embed="rId23"/>
                <a:stretch>
                  <a:fillRect/>
                </a:stretch>
              </p:blipFill>
              <p:spPr>
                <a:xfrm>
                  <a:off x="7816731" y="1642063"/>
                  <a:ext cx="259560" cy="248760"/>
                </a:xfrm>
                <a:prstGeom prst="rect">
                  <a:avLst/>
                </a:prstGeom>
              </p:spPr>
            </p:pic>
          </mc:Fallback>
        </mc:AlternateContent>
        <mc:AlternateContent xmlns:mc="http://schemas.openxmlformats.org/markup-compatibility/2006" xmlns:p14="http://schemas.microsoft.com/office/powerpoint/2010/main">
          <mc:Choice Requires="p14">
            <p:contentPart p14:bwMode="auto" r:id="rId24">
              <p14:nvContentPartPr>
                <p14:cNvPr id="17" name="Ink 16">
                  <a:extLst>
                    <a:ext uri="{FF2B5EF4-FFF2-40B4-BE49-F238E27FC236}">
                      <a16:creationId xmlns:a16="http://schemas.microsoft.com/office/drawing/2014/main" id="{82239745-AC78-4DB2-BAD4-C3F6588DF43A}"/>
                    </a:ext>
                  </a:extLst>
                </p14:cNvPr>
                <p14:cNvContentPartPr/>
                <p14:nvPr/>
              </p14:nvContentPartPr>
              <p14:xfrm>
                <a:off x="8193651" y="1611823"/>
                <a:ext cx="215280" cy="240480"/>
              </p14:xfrm>
            </p:contentPart>
          </mc:Choice>
          <mc:Fallback xmlns="">
            <p:pic>
              <p:nvPicPr>
                <p:cNvPr id="17" name="Ink 16">
                  <a:extLst>
                    <a:ext uri="{FF2B5EF4-FFF2-40B4-BE49-F238E27FC236}">
                      <a16:creationId xmlns:a16="http://schemas.microsoft.com/office/drawing/2014/main" id="{82239745-AC78-4DB2-BAD4-C3F6588DF43A}"/>
                    </a:ext>
                  </a:extLst>
                </p:cNvPr>
                <p:cNvPicPr/>
                <p:nvPr/>
              </p:nvPicPr>
              <p:blipFill>
                <a:blip r:embed="rId25"/>
                <a:stretch>
                  <a:fillRect/>
                </a:stretch>
              </p:blipFill>
              <p:spPr>
                <a:xfrm>
                  <a:off x="8185011" y="1602823"/>
                  <a:ext cx="232920" cy="258120"/>
                </a:xfrm>
                <a:prstGeom prst="rect">
                  <a:avLst/>
                </a:prstGeom>
              </p:spPr>
            </p:pic>
          </mc:Fallback>
        </mc:AlternateContent>
        <mc:AlternateContent xmlns:mc="http://schemas.openxmlformats.org/markup-compatibility/2006" xmlns:p14="http://schemas.microsoft.com/office/powerpoint/2010/main">
          <mc:Choice Requires="p14">
            <p:contentPart p14:bwMode="auto" r:id="rId26">
              <p14:nvContentPartPr>
                <p14:cNvPr id="18" name="Ink 17">
                  <a:extLst>
                    <a:ext uri="{FF2B5EF4-FFF2-40B4-BE49-F238E27FC236}">
                      <a16:creationId xmlns:a16="http://schemas.microsoft.com/office/drawing/2014/main" id="{DBFC0056-DE90-48F3-AE05-EBF51563A391}"/>
                    </a:ext>
                  </a:extLst>
                </p14:cNvPr>
                <p14:cNvContentPartPr/>
                <p14:nvPr/>
              </p14:nvContentPartPr>
              <p14:xfrm>
                <a:off x="8189331" y="1628383"/>
                <a:ext cx="240480" cy="265320"/>
              </p14:xfrm>
            </p:contentPart>
          </mc:Choice>
          <mc:Fallback xmlns="">
            <p:pic>
              <p:nvPicPr>
                <p:cNvPr id="18" name="Ink 17">
                  <a:extLst>
                    <a:ext uri="{FF2B5EF4-FFF2-40B4-BE49-F238E27FC236}">
                      <a16:creationId xmlns:a16="http://schemas.microsoft.com/office/drawing/2014/main" id="{DBFC0056-DE90-48F3-AE05-EBF51563A391}"/>
                    </a:ext>
                  </a:extLst>
                </p:cNvPr>
                <p:cNvPicPr/>
                <p:nvPr/>
              </p:nvPicPr>
              <p:blipFill>
                <a:blip r:embed="rId27"/>
                <a:stretch>
                  <a:fillRect/>
                </a:stretch>
              </p:blipFill>
              <p:spPr>
                <a:xfrm>
                  <a:off x="8180331" y="1619743"/>
                  <a:ext cx="258120" cy="282960"/>
                </a:xfrm>
                <a:prstGeom prst="rect">
                  <a:avLst/>
                </a:prstGeom>
              </p:spPr>
            </p:pic>
          </mc:Fallback>
        </mc:AlternateContent>
        <mc:AlternateContent xmlns:mc="http://schemas.openxmlformats.org/markup-compatibility/2006" xmlns:p14="http://schemas.microsoft.com/office/powerpoint/2010/main">
          <mc:Choice Requires="p14">
            <p:contentPart p14:bwMode="auto" r:id="rId28">
              <p14:nvContentPartPr>
                <p14:cNvPr id="19" name="Ink 18">
                  <a:extLst>
                    <a:ext uri="{FF2B5EF4-FFF2-40B4-BE49-F238E27FC236}">
                      <a16:creationId xmlns:a16="http://schemas.microsoft.com/office/drawing/2014/main" id="{51405DB6-F8BA-4338-966D-50993513AF17}"/>
                    </a:ext>
                  </a:extLst>
                </p14:cNvPr>
                <p14:cNvContentPartPr/>
                <p14:nvPr/>
              </p14:nvContentPartPr>
              <p14:xfrm>
                <a:off x="8596491" y="1361263"/>
                <a:ext cx="23040" cy="588240"/>
              </p14:xfrm>
            </p:contentPart>
          </mc:Choice>
          <mc:Fallback xmlns="">
            <p:pic>
              <p:nvPicPr>
                <p:cNvPr id="19" name="Ink 18">
                  <a:extLst>
                    <a:ext uri="{FF2B5EF4-FFF2-40B4-BE49-F238E27FC236}">
                      <a16:creationId xmlns:a16="http://schemas.microsoft.com/office/drawing/2014/main" id="{51405DB6-F8BA-4338-966D-50993513AF17}"/>
                    </a:ext>
                  </a:extLst>
                </p:cNvPr>
                <p:cNvPicPr/>
                <p:nvPr/>
              </p:nvPicPr>
              <p:blipFill>
                <a:blip r:embed="rId29"/>
                <a:stretch>
                  <a:fillRect/>
                </a:stretch>
              </p:blipFill>
              <p:spPr>
                <a:xfrm>
                  <a:off x="8587851" y="1352623"/>
                  <a:ext cx="40680" cy="605880"/>
                </a:xfrm>
                <a:prstGeom prst="rect">
                  <a:avLst/>
                </a:prstGeom>
              </p:spPr>
            </p:pic>
          </mc:Fallback>
        </mc:AlternateContent>
        <mc:AlternateContent xmlns:mc="http://schemas.openxmlformats.org/markup-compatibility/2006" xmlns:p14="http://schemas.microsoft.com/office/powerpoint/2010/main">
          <mc:Choice Requires="p14">
            <p:contentPart p14:bwMode="auto" r:id="rId30">
              <p14:nvContentPartPr>
                <p14:cNvPr id="20" name="Ink 19">
                  <a:extLst>
                    <a:ext uri="{FF2B5EF4-FFF2-40B4-BE49-F238E27FC236}">
                      <a16:creationId xmlns:a16="http://schemas.microsoft.com/office/drawing/2014/main" id="{003C04B2-BC2B-4778-90BF-22C0E9765CEC}"/>
                    </a:ext>
                  </a:extLst>
                </p14:cNvPr>
                <p14:cNvContentPartPr/>
                <p14:nvPr/>
              </p14:nvContentPartPr>
              <p14:xfrm>
                <a:off x="8529171" y="1594183"/>
                <a:ext cx="309600" cy="18360"/>
              </p14:xfrm>
            </p:contentPart>
          </mc:Choice>
          <mc:Fallback xmlns="">
            <p:pic>
              <p:nvPicPr>
                <p:cNvPr id="20" name="Ink 19">
                  <a:extLst>
                    <a:ext uri="{FF2B5EF4-FFF2-40B4-BE49-F238E27FC236}">
                      <a16:creationId xmlns:a16="http://schemas.microsoft.com/office/drawing/2014/main" id="{003C04B2-BC2B-4778-90BF-22C0E9765CEC}"/>
                    </a:ext>
                  </a:extLst>
                </p:cNvPr>
                <p:cNvPicPr/>
                <p:nvPr/>
              </p:nvPicPr>
              <p:blipFill>
                <a:blip r:embed="rId31"/>
                <a:stretch>
                  <a:fillRect/>
                </a:stretch>
              </p:blipFill>
              <p:spPr>
                <a:xfrm>
                  <a:off x="8520171" y="1585183"/>
                  <a:ext cx="327240" cy="36000"/>
                </a:xfrm>
                <a:prstGeom prst="rect">
                  <a:avLst/>
                </a:prstGeom>
              </p:spPr>
            </p:pic>
          </mc:Fallback>
        </mc:AlternateContent>
      </p:grpSp>
    </p:spTree>
    <p:extLst>
      <p:ext uri="{BB962C8B-B14F-4D97-AF65-F5344CB8AC3E}">
        <p14:creationId xmlns:p14="http://schemas.microsoft.com/office/powerpoint/2010/main" val="332898556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291FE8-6034-48DD-B8E8-4D950A2E8B42}"/>
              </a:ext>
            </a:extLst>
          </p:cNvPr>
          <p:cNvSpPr>
            <a:spLocks noGrp="1"/>
          </p:cNvSpPr>
          <p:nvPr>
            <p:ph type="title"/>
          </p:nvPr>
        </p:nvSpPr>
        <p:spPr/>
        <p:txBody>
          <a:bodyPr/>
          <a:lstStyle/>
          <a:p>
            <a:r>
              <a:rPr lang="en-GB" dirty="0"/>
              <a:t>A second call</a:t>
            </a:r>
          </a:p>
        </p:txBody>
      </p:sp>
      <p:sp>
        <p:nvSpPr>
          <p:cNvPr id="3" name="Content Placeholder 2">
            <a:extLst>
              <a:ext uri="{FF2B5EF4-FFF2-40B4-BE49-F238E27FC236}">
                <a16:creationId xmlns:a16="http://schemas.microsoft.com/office/drawing/2014/main" id="{06F358DA-448C-443D-A6BB-02DC52BC386E}"/>
              </a:ext>
            </a:extLst>
          </p:cNvPr>
          <p:cNvSpPr>
            <a:spLocks noGrp="1"/>
          </p:cNvSpPr>
          <p:nvPr>
            <p:ph idx="1"/>
          </p:nvPr>
        </p:nvSpPr>
        <p:spPr/>
        <p:txBody>
          <a:bodyPr/>
          <a:lstStyle/>
          <a:p>
            <a:r>
              <a:rPr lang="en-GB" dirty="0"/>
              <a:t>Community building. Who are the constituents?</a:t>
            </a:r>
          </a:p>
          <a:p>
            <a:r>
              <a:rPr lang="en-GB" dirty="0"/>
              <a:t>Hub or “dispersed”?</a:t>
            </a:r>
          </a:p>
          <a:p>
            <a:r>
              <a:rPr lang="en-GB" dirty="0"/>
              <a:t>Is it a threat?</a:t>
            </a:r>
          </a:p>
          <a:p>
            <a:pPr lvl="1"/>
            <a:r>
              <a:rPr lang="en-GB" dirty="0"/>
              <a:t>Some see it as a possible diversion of funds </a:t>
            </a:r>
          </a:p>
          <a:p>
            <a:pPr lvl="1"/>
            <a:r>
              <a:rPr lang="en-GB" dirty="0"/>
              <a:t>Others as competitor</a:t>
            </a:r>
          </a:p>
          <a:p>
            <a:r>
              <a:rPr lang="en-GB" dirty="0"/>
              <a:t>The opportunity?</a:t>
            </a:r>
          </a:p>
        </p:txBody>
      </p:sp>
    </p:spTree>
    <p:extLst>
      <p:ext uri="{BB962C8B-B14F-4D97-AF65-F5344CB8AC3E}">
        <p14:creationId xmlns:p14="http://schemas.microsoft.com/office/powerpoint/2010/main" val="417040571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ECDE32-EED0-476A-99E8-1A355E79A3CD}"/>
              </a:ext>
            </a:extLst>
          </p:cNvPr>
          <p:cNvSpPr>
            <a:spLocks noGrp="1"/>
          </p:cNvSpPr>
          <p:nvPr>
            <p:ph type="title"/>
          </p:nvPr>
        </p:nvSpPr>
        <p:spPr/>
        <p:txBody>
          <a:bodyPr/>
          <a:lstStyle/>
          <a:p>
            <a:r>
              <a:rPr lang="en-GB" b="1" dirty="0">
                <a:solidFill>
                  <a:schemeClr val="accent2">
                    <a:lumMod val="20000"/>
                    <a:lumOff val="80000"/>
                  </a:schemeClr>
                </a:solidFill>
              </a:rPr>
              <a:t>MAGIS-100</a:t>
            </a:r>
          </a:p>
        </p:txBody>
      </p:sp>
      <p:sp>
        <p:nvSpPr>
          <p:cNvPr id="3" name="Content Placeholder 2">
            <a:extLst>
              <a:ext uri="{FF2B5EF4-FFF2-40B4-BE49-F238E27FC236}">
                <a16:creationId xmlns:a16="http://schemas.microsoft.com/office/drawing/2014/main" id="{4C1C20AD-A789-4914-805C-FD2829FE825B}"/>
              </a:ext>
            </a:extLst>
          </p:cNvPr>
          <p:cNvSpPr>
            <a:spLocks noGrp="1"/>
          </p:cNvSpPr>
          <p:nvPr>
            <p:ph idx="1"/>
          </p:nvPr>
        </p:nvSpPr>
        <p:spPr>
          <a:xfrm>
            <a:off x="838200" y="1548384"/>
            <a:ext cx="5903976" cy="4713923"/>
          </a:xfrm>
        </p:spPr>
        <p:txBody>
          <a:bodyPr/>
          <a:lstStyle/>
          <a:p>
            <a:r>
              <a:rPr lang="en-US" sz="2400" dirty="0"/>
              <a:t>100m baseline – MINOS access shaft </a:t>
            </a:r>
          </a:p>
          <a:p>
            <a:r>
              <a:rPr lang="en-US" sz="2400" dirty="0"/>
              <a:t>3 interferometers (2x50m sections)</a:t>
            </a:r>
          </a:p>
          <a:p>
            <a:pPr lvl="1"/>
            <a:r>
              <a:rPr lang="en-US" dirty="0">
                <a:solidFill>
                  <a:schemeClr val="bg2">
                    <a:lumMod val="90000"/>
                  </a:schemeClr>
                </a:solidFill>
              </a:rPr>
              <a:t>3 Sr atom sources</a:t>
            </a:r>
          </a:p>
          <a:p>
            <a:pPr lvl="1"/>
            <a:r>
              <a:rPr lang="en-US" dirty="0">
                <a:solidFill>
                  <a:schemeClr val="bg2">
                    <a:lumMod val="90000"/>
                  </a:schemeClr>
                </a:solidFill>
              </a:rPr>
              <a:t>Differential measurements, GGN</a:t>
            </a:r>
          </a:p>
          <a:p>
            <a:r>
              <a:rPr lang="en-US" sz="2400" dirty="0"/>
              <a:t>Sensitivity proportional to baseline L</a:t>
            </a:r>
          </a:p>
          <a:p>
            <a:pPr lvl="1"/>
            <a:r>
              <a:rPr lang="en-US" dirty="0">
                <a:solidFill>
                  <a:schemeClr val="bg2">
                    <a:lumMod val="90000"/>
                  </a:schemeClr>
                </a:solidFill>
              </a:rPr>
              <a:t>2L/c ~ gravitational wave signal</a:t>
            </a:r>
          </a:p>
          <a:p>
            <a:r>
              <a:rPr lang="en-GB" sz="2400" dirty="0"/>
              <a:t>Intermediate step to full scale detector for GWs</a:t>
            </a:r>
          </a:p>
        </p:txBody>
      </p:sp>
      <p:pic>
        <p:nvPicPr>
          <p:cNvPr id="4" name="Picture 3" descr="A picture containing device&#10;&#10;Description automatically generated">
            <a:extLst>
              <a:ext uri="{FF2B5EF4-FFF2-40B4-BE49-F238E27FC236}">
                <a16:creationId xmlns:a16="http://schemas.microsoft.com/office/drawing/2014/main" id="{487D3EE0-1356-40CA-8C2F-D281D4CBA260}"/>
              </a:ext>
            </a:extLst>
          </p:cNvPr>
          <p:cNvPicPr>
            <a:picLocks noChangeAspect="1"/>
          </p:cNvPicPr>
          <p:nvPr/>
        </p:nvPicPr>
        <p:blipFill>
          <a:blip r:embed="rId2"/>
          <a:stretch>
            <a:fillRect/>
          </a:stretch>
        </p:blipFill>
        <p:spPr>
          <a:xfrm>
            <a:off x="10055901" y="673100"/>
            <a:ext cx="1738423" cy="5905118"/>
          </a:xfrm>
          <a:prstGeom prst="rect">
            <a:avLst/>
          </a:prstGeom>
        </p:spPr>
      </p:pic>
      <p:pic>
        <p:nvPicPr>
          <p:cNvPr id="5" name="Picture 4" descr="Timeline&#10;&#10;Description automatically generated">
            <a:extLst>
              <a:ext uri="{FF2B5EF4-FFF2-40B4-BE49-F238E27FC236}">
                <a16:creationId xmlns:a16="http://schemas.microsoft.com/office/drawing/2014/main" id="{4D7E86DE-21A2-4EE2-81F5-A96874A344B9}"/>
              </a:ext>
            </a:extLst>
          </p:cNvPr>
          <p:cNvPicPr>
            <a:picLocks noChangeAspect="1"/>
          </p:cNvPicPr>
          <p:nvPr/>
        </p:nvPicPr>
        <p:blipFill>
          <a:blip r:embed="rId3"/>
          <a:stretch>
            <a:fillRect/>
          </a:stretch>
        </p:blipFill>
        <p:spPr>
          <a:xfrm>
            <a:off x="5397499" y="4664412"/>
            <a:ext cx="4368333" cy="1553953"/>
          </a:xfrm>
          <a:prstGeom prst="rect">
            <a:avLst/>
          </a:prstGeom>
        </p:spPr>
      </p:pic>
      <p:pic>
        <p:nvPicPr>
          <p:cNvPr id="6" name="Picture 5">
            <a:extLst>
              <a:ext uri="{FF2B5EF4-FFF2-40B4-BE49-F238E27FC236}">
                <a16:creationId xmlns:a16="http://schemas.microsoft.com/office/drawing/2014/main" id="{021EEF62-C81A-4748-880C-6F86F104ED06}"/>
              </a:ext>
            </a:extLst>
          </p:cNvPr>
          <p:cNvPicPr>
            <a:picLocks noChangeAspect="1"/>
          </p:cNvPicPr>
          <p:nvPr/>
        </p:nvPicPr>
        <p:blipFill>
          <a:blip r:embed="rId4"/>
          <a:stretch>
            <a:fillRect/>
          </a:stretch>
        </p:blipFill>
        <p:spPr>
          <a:xfrm>
            <a:off x="6860013" y="657096"/>
            <a:ext cx="2901207" cy="3804160"/>
          </a:xfrm>
          <a:prstGeom prst="rect">
            <a:avLst/>
          </a:prstGeom>
        </p:spPr>
      </p:pic>
      <p:sp>
        <p:nvSpPr>
          <p:cNvPr id="8" name="TextBox 7">
            <a:extLst>
              <a:ext uri="{FF2B5EF4-FFF2-40B4-BE49-F238E27FC236}">
                <a16:creationId xmlns:a16="http://schemas.microsoft.com/office/drawing/2014/main" id="{29DF6C44-A1A9-46B6-937D-AC3D90F9C999}"/>
              </a:ext>
            </a:extLst>
          </p:cNvPr>
          <p:cNvSpPr txBox="1"/>
          <p:nvPr/>
        </p:nvSpPr>
        <p:spPr>
          <a:xfrm>
            <a:off x="9334500" y="0"/>
            <a:ext cx="2120900" cy="646331"/>
          </a:xfrm>
          <a:prstGeom prst="rect">
            <a:avLst/>
          </a:prstGeom>
          <a:noFill/>
        </p:spPr>
        <p:txBody>
          <a:bodyPr wrap="square" rtlCol="0">
            <a:spAutoFit/>
          </a:bodyPr>
          <a:lstStyle/>
          <a:p>
            <a:r>
              <a:rPr lang="en-GB" sz="3600" dirty="0">
                <a:solidFill>
                  <a:schemeClr val="accent2">
                    <a:lumMod val="20000"/>
                    <a:lumOff val="80000"/>
                  </a:schemeClr>
                </a:solidFill>
              </a:rPr>
              <a:t>2021</a:t>
            </a:r>
          </a:p>
        </p:txBody>
      </p:sp>
      <p:pic>
        <p:nvPicPr>
          <p:cNvPr id="10" name="Picture 9" descr="A picture containing text, clipart&#10;&#10;Description automatically generated">
            <a:extLst>
              <a:ext uri="{FF2B5EF4-FFF2-40B4-BE49-F238E27FC236}">
                <a16:creationId xmlns:a16="http://schemas.microsoft.com/office/drawing/2014/main" id="{033BCF6E-4379-4411-A656-E4E2E363B44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822700" y="741457"/>
            <a:ext cx="2565407" cy="548356"/>
          </a:xfrm>
          <a:prstGeom prst="rect">
            <a:avLst/>
          </a:prstGeom>
        </p:spPr>
      </p:pic>
      <p:pic>
        <p:nvPicPr>
          <p:cNvPr id="11" name="Picture 10" descr="Logo, company name&#10;&#10;Description automatically generated">
            <a:extLst>
              <a:ext uri="{FF2B5EF4-FFF2-40B4-BE49-F238E27FC236}">
                <a16:creationId xmlns:a16="http://schemas.microsoft.com/office/drawing/2014/main" id="{D0BF4FDB-58DE-422E-BF44-4CE061E90649}"/>
              </a:ext>
            </a:extLst>
          </p:cNvPr>
          <p:cNvPicPr>
            <a:picLocks noChangeAspect="1"/>
          </p:cNvPicPr>
          <p:nvPr/>
        </p:nvPicPr>
        <p:blipFill rotWithShape="1">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l="13503" t="26361" b="23277"/>
          <a:stretch/>
        </p:blipFill>
        <p:spPr>
          <a:xfrm>
            <a:off x="-127000" y="0"/>
            <a:ext cx="3172691" cy="1701800"/>
          </a:xfrm>
          <a:prstGeom prst="rect">
            <a:avLst/>
          </a:prstGeom>
        </p:spPr>
      </p:pic>
      <p:pic>
        <p:nvPicPr>
          <p:cNvPr id="19" name="Picture 18">
            <a:extLst>
              <a:ext uri="{FF2B5EF4-FFF2-40B4-BE49-F238E27FC236}">
                <a16:creationId xmlns:a16="http://schemas.microsoft.com/office/drawing/2014/main" id="{4CE25397-B1C5-4A4F-AEFD-4937E2386B22}"/>
              </a:ext>
            </a:extLst>
          </p:cNvPr>
          <p:cNvPicPr>
            <a:picLocks noChangeAspect="1"/>
          </p:cNvPicPr>
          <p:nvPr/>
        </p:nvPicPr>
        <p:blipFill rotWithShape="1">
          <a:blip r:embed="rId7"/>
          <a:srcRect l="11036" t="30492" r="12128" b="31372"/>
          <a:stretch/>
        </p:blipFill>
        <p:spPr>
          <a:xfrm>
            <a:off x="667487" y="5536812"/>
            <a:ext cx="1669313" cy="490975"/>
          </a:xfrm>
          <a:prstGeom prst="rect">
            <a:avLst/>
          </a:prstGeom>
        </p:spPr>
      </p:pic>
      <p:pic>
        <p:nvPicPr>
          <p:cNvPr id="20" name="Picture 19">
            <a:extLst>
              <a:ext uri="{FF2B5EF4-FFF2-40B4-BE49-F238E27FC236}">
                <a16:creationId xmlns:a16="http://schemas.microsoft.com/office/drawing/2014/main" id="{0D94634D-2706-4DC8-83CD-569281FD080E}"/>
              </a:ext>
            </a:extLst>
          </p:cNvPr>
          <p:cNvPicPr>
            <a:picLocks noChangeAspect="1"/>
          </p:cNvPicPr>
          <p:nvPr/>
        </p:nvPicPr>
        <p:blipFill>
          <a:blip r:embed="rId8"/>
          <a:stretch>
            <a:fillRect/>
          </a:stretch>
        </p:blipFill>
        <p:spPr>
          <a:xfrm>
            <a:off x="2283495" y="5542596"/>
            <a:ext cx="802606" cy="617114"/>
          </a:xfrm>
          <a:prstGeom prst="rect">
            <a:avLst/>
          </a:prstGeom>
        </p:spPr>
      </p:pic>
      <p:pic>
        <p:nvPicPr>
          <p:cNvPr id="21" name="Picture 20">
            <a:extLst>
              <a:ext uri="{FF2B5EF4-FFF2-40B4-BE49-F238E27FC236}">
                <a16:creationId xmlns:a16="http://schemas.microsoft.com/office/drawing/2014/main" id="{0786205F-65F6-4876-819E-6E11499A0EEF}"/>
              </a:ext>
            </a:extLst>
          </p:cNvPr>
          <p:cNvPicPr>
            <a:picLocks noChangeAspect="1"/>
          </p:cNvPicPr>
          <p:nvPr/>
        </p:nvPicPr>
        <p:blipFill>
          <a:blip r:embed="rId9"/>
          <a:stretch>
            <a:fillRect/>
          </a:stretch>
        </p:blipFill>
        <p:spPr>
          <a:xfrm>
            <a:off x="2843531" y="5511800"/>
            <a:ext cx="1028176" cy="822541"/>
          </a:xfrm>
          <a:prstGeom prst="rect">
            <a:avLst/>
          </a:prstGeom>
        </p:spPr>
      </p:pic>
      <p:pic>
        <p:nvPicPr>
          <p:cNvPr id="22" name="Picture 21">
            <a:extLst>
              <a:ext uri="{FF2B5EF4-FFF2-40B4-BE49-F238E27FC236}">
                <a16:creationId xmlns:a16="http://schemas.microsoft.com/office/drawing/2014/main" id="{E1083F59-1794-4DE2-912A-00DBF7174847}"/>
              </a:ext>
            </a:extLst>
          </p:cNvPr>
          <p:cNvPicPr>
            <a:picLocks noChangeAspect="1"/>
          </p:cNvPicPr>
          <p:nvPr/>
        </p:nvPicPr>
        <p:blipFill>
          <a:blip r:embed="rId10"/>
          <a:stretch>
            <a:fillRect/>
          </a:stretch>
        </p:blipFill>
        <p:spPr>
          <a:xfrm>
            <a:off x="3057343" y="4965700"/>
            <a:ext cx="589572" cy="501137"/>
          </a:xfrm>
          <a:prstGeom prst="rect">
            <a:avLst/>
          </a:prstGeom>
        </p:spPr>
      </p:pic>
      <p:pic>
        <p:nvPicPr>
          <p:cNvPr id="23" name="Picture 22">
            <a:extLst>
              <a:ext uri="{FF2B5EF4-FFF2-40B4-BE49-F238E27FC236}">
                <a16:creationId xmlns:a16="http://schemas.microsoft.com/office/drawing/2014/main" id="{1F170402-1B52-453A-94BB-205E27C4994F}"/>
              </a:ext>
            </a:extLst>
          </p:cNvPr>
          <p:cNvPicPr>
            <a:picLocks noChangeAspect="1"/>
          </p:cNvPicPr>
          <p:nvPr/>
        </p:nvPicPr>
        <p:blipFill>
          <a:blip r:embed="rId11"/>
          <a:stretch>
            <a:fillRect/>
          </a:stretch>
        </p:blipFill>
        <p:spPr>
          <a:xfrm>
            <a:off x="677326" y="4712505"/>
            <a:ext cx="1705382" cy="881650"/>
          </a:xfrm>
          <a:prstGeom prst="rect">
            <a:avLst/>
          </a:prstGeom>
        </p:spPr>
      </p:pic>
      <p:pic>
        <p:nvPicPr>
          <p:cNvPr id="24" name="Picture 23">
            <a:extLst>
              <a:ext uri="{FF2B5EF4-FFF2-40B4-BE49-F238E27FC236}">
                <a16:creationId xmlns:a16="http://schemas.microsoft.com/office/drawing/2014/main" id="{864BF58C-0EB5-45D2-A525-431BEC482C87}"/>
              </a:ext>
            </a:extLst>
          </p:cNvPr>
          <p:cNvPicPr>
            <a:picLocks noChangeAspect="1"/>
          </p:cNvPicPr>
          <p:nvPr/>
        </p:nvPicPr>
        <p:blipFill>
          <a:blip r:embed="rId12"/>
          <a:stretch>
            <a:fillRect/>
          </a:stretch>
        </p:blipFill>
        <p:spPr>
          <a:xfrm>
            <a:off x="2413138" y="4902200"/>
            <a:ext cx="545924" cy="545924"/>
          </a:xfrm>
          <a:prstGeom prst="rect">
            <a:avLst/>
          </a:prstGeom>
        </p:spPr>
      </p:pic>
      <p:pic>
        <p:nvPicPr>
          <p:cNvPr id="25" name="Picture 24">
            <a:extLst>
              <a:ext uri="{FF2B5EF4-FFF2-40B4-BE49-F238E27FC236}">
                <a16:creationId xmlns:a16="http://schemas.microsoft.com/office/drawing/2014/main" id="{F8EE9A58-0098-4286-B961-083908C52E07}"/>
              </a:ext>
            </a:extLst>
          </p:cNvPr>
          <p:cNvPicPr>
            <a:picLocks noChangeAspect="1"/>
          </p:cNvPicPr>
          <p:nvPr/>
        </p:nvPicPr>
        <p:blipFill rotWithShape="1">
          <a:blip r:embed="rId13"/>
          <a:srcRect l="15226" t="23118" r="14397" b="20695"/>
          <a:stretch/>
        </p:blipFill>
        <p:spPr>
          <a:xfrm>
            <a:off x="4041531" y="4943938"/>
            <a:ext cx="1056937" cy="542461"/>
          </a:xfrm>
          <a:prstGeom prst="rect">
            <a:avLst/>
          </a:prstGeom>
        </p:spPr>
      </p:pic>
      <p:pic>
        <p:nvPicPr>
          <p:cNvPr id="26" name="Picture 25" descr="A picture containing text, clipart&#10;&#10;Description automatically generated">
            <a:extLst>
              <a:ext uri="{FF2B5EF4-FFF2-40B4-BE49-F238E27FC236}">
                <a16:creationId xmlns:a16="http://schemas.microsoft.com/office/drawing/2014/main" id="{1F8C01FC-4517-426C-B532-DD5CFB0435E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721101" y="5630957"/>
            <a:ext cx="1562100" cy="333899"/>
          </a:xfrm>
          <a:prstGeom prst="rect">
            <a:avLst/>
          </a:prstGeom>
        </p:spPr>
      </p:pic>
      <p:pic>
        <p:nvPicPr>
          <p:cNvPr id="28" name="Picture 27" descr="A black and white logo&#10;&#10;Description automatically generated with low confidence">
            <a:extLst>
              <a:ext uri="{FF2B5EF4-FFF2-40B4-BE49-F238E27FC236}">
                <a16:creationId xmlns:a16="http://schemas.microsoft.com/office/drawing/2014/main" id="{CC5ABE59-C8E2-4B72-BB2E-23D27BA8EAEB}"/>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2959100" y="6243320"/>
            <a:ext cx="711200" cy="284480"/>
          </a:xfrm>
          <a:prstGeom prst="rect">
            <a:avLst/>
          </a:prstGeom>
        </p:spPr>
      </p:pic>
      <p:pic>
        <p:nvPicPr>
          <p:cNvPr id="2050" name="Picture 2" descr="United States Department of Energy - Wikipedia">
            <a:extLst>
              <a:ext uri="{FF2B5EF4-FFF2-40B4-BE49-F238E27FC236}">
                <a16:creationId xmlns:a16="http://schemas.microsoft.com/office/drawing/2014/main" id="{0108564D-86CC-4766-9E43-AB0B0CF17C54}"/>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3956050" y="6172200"/>
            <a:ext cx="425450" cy="425450"/>
          </a:xfrm>
          <a:prstGeom prst="rect">
            <a:avLst/>
          </a:prstGeom>
          <a:noFill/>
          <a:extLst>
            <a:ext uri="{909E8E84-426E-40DD-AFC4-6F175D3DCCD1}">
              <a14:hiddenFill xmlns:a14="http://schemas.microsoft.com/office/drawing/2010/main">
                <a:solidFill>
                  <a:srgbClr val="FFFFFF"/>
                </a:solidFill>
              </a14:hiddenFill>
            </a:ext>
          </a:extLst>
        </p:spPr>
      </p:pic>
      <p:pic>
        <p:nvPicPr>
          <p:cNvPr id="30" name="Content Placeholder 13" descr="A picture containing text&#10;&#10;Description automatically generated">
            <a:extLst>
              <a:ext uri="{FF2B5EF4-FFF2-40B4-BE49-F238E27FC236}">
                <a16:creationId xmlns:a16="http://schemas.microsoft.com/office/drawing/2014/main" id="{73ABAA30-6576-4F0C-8128-E9687B6C3ED3}"/>
              </a:ext>
            </a:extLst>
          </p:cNvPr>
          <p:cNvPicPr>
            <a:picLocks noChangeAspect="1"/>
          </p:cNvPicPr>
          <p:nvPr/>
        </p:nvPicPr>
        <p:blipFill>
          <a:blip r:embed="rId16">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1397000" y="6182709"/>
            <a:ext cx="1460500" cy="430848"/>
          </a:xfrm>
          <a:prstGeom prst="rect">
            <a:avLst/>
          </a:prstGeom>
        </p:spPr>
      </p:pic>
    </p:spTree>
    <p:extLst>
      <p:ext uri="{BB962C8B-B14F-4D97-AF65-F5344CB8AC3E}">
        <p14:creationId xmlns:p14="http://schemas.microsoft.com/office/powerpoint/2010/main" val="163413973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B68B3345-F0B0-491D-883B-0ACD1058BC77}"/>
              </a:ext>
            </a:extLst>
          </p:cNvPr>
          <p:cNvSpPr/>
          <p:nvPr/>
        </p:nvSpPr>
        <p:spPr>
          <a:xfrm>
            <a:off x="7239000" y="215900"/>
            <a:ext cx="4813300" cy="64389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391A21DB-CF34-42A2-9854-F3129563800E}"/>
              </a:ext>
            </a:extLst>
          </p:cNvPr>
          <p:cNvSpPr>
            <a:spLocks noGrp="1"/>
          </p:cNvSpPr>
          <p:nvPr>
            <p:ph type="title"/>
          </p:nvPr>
        </p:nvSpPr>
        <p:spPr/>
        <p:txBody>
          <a:bodyPr/>
          <a:lstStyle/>
          <a:p>
            <a:r>
              <a:rPr lang="en-GB" b="1" dirty="0">
                <a:solidFill>
                  <a:schemeClr val="accent2">
                    <a:lumMod val="20000"/>
                    <a:lumOff val="80000"/>
                  </a:schemeClr>
                </a:solidFill>
              </a:rPr>
              <a:t>MAGIS-1km SURF</a:t>
            </a:r>
          </a:p>
        </p:txBody>
      </p:sp>
      <p:sp>
        <p:nvSpPr>
          <p:cNvPr id="3" name="Content Placeholder 2">
            <a:extLst>
              <a:ext uri="{FF2B5EF4-FFF2-40B4-BE49-F238E27FC236}">
                <a16:creationId xmlns:a16="http://schemas.microsoft.com/office/drawing/2014/main" id="{AC4AE5AC-1615-4EC0-B320-7DDF0EB12119}"/>
              </a:ext>
            </a:extLst>
          </p:cNvPr>
          <p:cNvSpPr>
            <a:spLocks noGrp="1"/>
          </p:cNvSpPr>
          <p:nvPr>
            <p:ph idx="1"/>
          </p:nvPr>
        </p:nvSpPr>
        <p:spPr>
          <a:xfrm>
            <a:off x="745052" y="1729135"/>
            <a:ext cx="6632944" cy="4351338"/>
          </a:xfrm>
        </p:spPr>
        <p:txBody>
          <a:bodyPr>
            <a:normAutofit fontScale="85000" lnSpcReduction="20000"/>
          </a:bodyPr>
          <a:lstStyle/>
          <a:p>
            <a:r>
              <a:rPr lang="en-GB" dirty="0"/>
              <a:t>1km baseline</a:t>
            </a:r>
          </a:p>
          <a:p>
            <a:r>
              <a:rPr lang="en-GB" dirty="0"/>
              <a:t>Proposed to be built at Homestake mine (SURF)</a:t>
            </a:r>
          </a:p>
          <a:p>
            <a:pPr lvl="1"/>
            <a:r>
              <a:rPr lang="en-GB" dirty="0"/>
              <a:t>Vertical network of twenty x 50m interferometer sections</a:t>
            </a:r>
          </a:p>
          <a:p>
            <a:endParaRPr lang="en-GB" dirty="0"/>
          </a:p>
          <a:p>
            <a:endParaRPr lang="en-GB" dirty="0"/>
          </a:p>
          <a:p>
            <a:endParaRPr lang="en-GB" dirty="0"/>
          </a:p>
          <a:p>
            <a:endParaRPr lang="en-GB" dirty="0"/>
          </a:p>
          <a:p>
            <a:endParaRPr lang="en-GB" dirty="0"/>
          </a:p>
          <a:p>
            <a:r>
              <a:rPr lang="en-GB" dirty="0"/>
              <a:t>Increased sensitivity to gravity waves </a:t>
            </a:r>
          </a:p>
          <a:p>
            <a:pPr lvl="1"/>
            <a:r>
              <a:rPr lang="en-GB" dirty="0"/>
              <a:t>Between ALIGO and LISA</a:t>
            </a:r>
          </a:p>
          <a:p>
            <a:r>
              <a:rPr lang="en-GB" dirty="0"/>
              <a:t>Towards end of decade</a:t>
            </a:r>
          </a:p>
          <a:p>
            <a:endParaRPr lang="en-GB" dirty="0"/>
          </a:p>
          <a:p>
            <a:endParaRPr lang="en-GB" dirty="0"/>
          </a:p>
        </p:txBody>
      </p:sp>
      <p:sp>
        <p:nvSpPr>
          <p:cNvPr id="6" name="Content Placeholder 2">
            <a:extLst>
              <a:ext uri="{FF2B5EF4-FFF2-40B4-BE49-F238E27FC236}">
                <a16:creationId xmlns:a16="http://schemas.microsoft.com/office/drawing/2014/main" id="{5D4305A1-C816-4860-8605-BA980BAA3FBC}"/>
              </a:ext>
            </a:extLst>
          </p:cNvPr>
          <p:cNvSpPr txBox="1">
            <a:spLocks/>
          </p:cNvSpPr>
          <p:nvPr/>
        </p:nvSpPr>
        <p:spPr>
          <a:xfrm>
            <a:off x="6096000" y="4792717"/>
            <a:ext cx="5628288" cy="132556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GB" dirty="0"/>
          </a:p>
        </p:txBody>
      </p:sp>
      <p:grpSp>
        <p:nvGrpSpPr>
          <p:cNvPr id="10" name="Group 9">
            <a:extLst>
              <a:ext uri="{FF2B5EF4-FFF2-40B4-BE49-F238E27FC236}">
                <a16:creationId xmlns:a16="http://schemas.microsoft.com/office/drawing/2014/main" id="{CD2A99F4-EFDE-4E30-BB33-7D04E0BD3E06}"/>
              </a:ext>
            </a:extLst>
          </p:cNvPr>
          <p:cNvGrpSpPr/>
          <p:nvPr/>
        </p:nvGrpSpPr>
        <p:grpSpPr>
          <a:xfrm>
            <a:off x="7564300" y="313978"/>
            <a:ext cx="3776800" cy="3219155"/>
            <a:chOff x="6810704" y="564702"/>
            <a:chExt cx="4253260" cy="3902445"/>
          </a:xfrm>
        </p:grpSpPr>
        <p:pic>
          <p:nvPicPr>
            <p:cNvPr id="4" name="Picture 3">
              <a:extLst>
                <a:ext uri="{FF2B5EF4-FFF2-40B4-BE49-F238E27FC236}">
                  <a16:creationId xmlns:a16="http://schemas.microsoft.com/office/drawing/2014/main" id="{40DA82EC-3FD2-4288-A800-AB677D6C73F3}"/>
                </a:ext>
              </a:extLst>
            </p:cNvPr>
            <p:cNvPicPr>
              <a:picLocks noChangeAspect="1"/>
            </p:cNvPicPr>
            <p:nvPr/>
          </p:nvPicPr>
          <p:blipFill>
            <a:blip r:embed="rId2"/>
            <a:stretch>
              <a:fillRect/>
            </a:stretch>
          </p:blipFill>
          <p:spPr>
            <a:xfrm>
              <a:off x="7015656" y="623385"/>
              <a:ext cx="4048308" cy="3843762"/>
            </a:xfrm>
            <a:prstGeom prst="rect">
              <a:avLst/>
            </a:prstGeom>
          </p:spPr>
        </p:pic>
        <p:sp>
          <p:nvSpPr>
            <p:cNvPr id="7" name="Rectangle 6">
              <a:extLst>
                <a:ext uri="{FF2B5EF4-FFF2-40B4-BE49-F238E27FC236}">
                  <a16:creationId xmlns:a16="http://schemas.microsoft.com/office/drawing/2014/main" id="{219130B5-992C-4AD9-816F-A0EC6E91A4C3}"/>
                </a:ext>
              </a:extLst>
            </p:cNvPr>
            <p:cNvSpPr/>
            <p:nvPr/>
          </p:nvSpPr>
          <p:spPr>
            <a:xfrm>
              <a:off x="6810704" y="564702"/>
              <a:ext cx="403848" cy="5105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9" name="Group 8">
            <a:extLst>
              <a:ext uri="{FF2B5EF4-FFF2-40B4-BE49-F238E27FC236}">
                <a16:creationId xmlns:a16="http://schemas.microsoft.com/office/drawing/2014/main" id="{0B8ABF87-FFF9-49AF-A160-F23EB0FF8DFA}"/>
              </a:ext>
            </a:extLst>
          </p:cNvPr>
          <p:cNvGrpSpPr/>
          <p:nvPr/>
        </p:nvGrpSpPr>
        <p:grpSpPr>
          <a:xfrm>
            <a:off x="7577000" y="3428999"/>
            <a:ext cx="4157797" cy="3063875"/>
            <a:chOff x="1220678" y="3173461"/>
            <a:chExt cx="4393081" cy="3319414"/>
          </a:xfrm>
        </p:grpSpPr>
        <p:pic>
          <p:nvPicPr>
            <p:cNvPr id="5" name="Picture 4">
              <a:extLst>
                <a:ext uri="{FF2B5EF4-FFF2-40B4-BE49-F238E27FC236}">
                  <a16:creationId xmlns:a16="http://schemas.microsoft.com/office/drawing/2014/main" id="{947E7646-CEA9-49D0-AD79-19490B095F81}"/>
                </a:ext>
              </a:extLst>
            </p:cNvPr>
            <p:cNvPicPr>
              <a:picLocks noChangeAspect="1"/>
            </p:cNvPicPr>
            <p:nvPr/>
          </p:nvPicPr>
          <p:blipFill>
            <a:blip r:embed="rId3"/>
            <a:stretch>
              <a:fillRect/>
            </a:stretch>
          </p:blipFill>
          <p:spPr>
            <a:xfrm>
              <a:off x="1422602" y="3273720"/>
              <a:ext cx="4191157" cy="3219155"/>
            </a:xfrm>
            <a:prstGeom prst="rect">
              <a:avLst/>
            </a:prstGeom>
          </p:spPr>
        </p:pic>
        <p:sp>
          <p:nvSpPr>
            <p:cNvPr id="8" name="Rectangle 7">
              <a:extLst>
                <a:ext uri="{FF2B5EF4-FFF2-40B4-BE49-F238E27FC236}">
                  <a16:creationId xmlns:a16="http://schemas.microsoft.com/office/drawing/2014/main" id="{45D8F313-43F9-4CBD-A75A-50D1BE651897}"/>
                </a:ext>
              </a:extLst>
            </p:cNvPr>
            <p:cNvSpPr/>
            <p:nvPr/>
          </p:nvSpPr>
          <p:spPr>
            <a:xfrm>
              <a:off x="1220678" y="3173461"/>
              <a:ext cx="403848" cy="5105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12" name="Picture 11">
            <a:extLst>
              <a:ext uri="{FF2B5EF4-FFF2-40B4-BE49-F238E27FC236}">
                <a16:creationId xmlns:a16="http://schemas.microsoft.com/office/drawing/2014/main" id="{4513A011-7D62-4D2F-99E9-BBA367ED98D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11952" y="2835673"/>
            <a:ext cx="2789601" cy="1810252"/>
          </a:xfrm>
          <a:prstGeom prst="rect">
            <a:avLst/>
          </a:prstGeom>
        </p:spPr>
      </p:pic>
    </p:spTree>
    <p:extLst>
      <p:ext uri="{BB962C8B-B14F-4D97-AF65-F5344CB8AC3E}">
        <p14:creationId xmlns:p14="http://schemas.microsoft.com/office/powerpoint/2010/main" val="408988671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6C75EC-A151-47C2-A200-53A9ADB02C90}"/>
              </a:ext>
            </a:extLst>
          </p:cNvPr>
          <p:cNvSpPr>
            <a:spLocks noGrp="1"/>
          </p:cNvSpPr>
          <p:nvPr>
            <p:ph type="title"/>
          </p:nvPr>
        </p:nvSpPr>
        <p:spPr/>
        <p:txBody>
          <a:bodyPr/>
          <a:lstStyle/>
          <a:p>
            <a:r>
              <a:rPr lang="en-GB" dirty="0"/>
              <a:t>Many other possible ideas e.g.</a:t>
            </a:r>
          </a:p>
        </p:txBody>
      </p:sp>
      <p:sp>
        <p:nvSpPr>
          <p:cNvPr id="3" name="Content Placeholder 2">
            <a:extLst>
              <a:ext uri="{FF2B5EF4-FFF2-40B4-BE49-F238E27FC236}">
                <a16:creationId xmlns:a16="http://schemas.microsoft.com/office/drawing/2014/main" id="{F1F7683A-A2A8-4BBB-874A-4975DA1A991D}"/>
              </a:ext>
            </a:extLst>
          </p:cNvPr>
          <p:cNvSpPr>
            <a:spLocks noGrp="1"/>
          </p:cNvSpPr>
          <p:nvPr>
            <p:ph idx="1"/>
          </p:nvPr>
        </p:nvSpPr>
        <p:spPr>
          <a:xfrm>
            <a:off x="838200" y="1838151"/>
            <a:ext cx="10515600" cy="4351338"/>
          </a:xfrm>
        </p:spPr>
        <p:txBody>
          <a:bodyPr/>
          <a:lstStyle/>
          <a:p>
            <a:r>
              <a:rPr lang="en-GB" dirty="0"/>
              <a:t>Investigating the Planck Scale directly</a:t>
            </a:r>
          </a:p>
          <a:p>
            <a:endParaRPr lang="en-GB" dirty="0"/>
          </a:p>
          <a:p>
            <a:endParaRPr lang="en-GB" dirty="0"/>
          </a:p>
        </p:txBody>
      </p:sp>
      <p:pic>
        <p:nvPicPr>
          <p:cNvPr id="5" name="Picture 4" descr="A person writing on a blackboard&#10;&#10;Description automatically generated with medium confidence">
            <a:extLst>
              <a:ext uri="{FF2B5EF4-FFF2-40B4-BE49-F238E27FC236}">
                <a16:creationId xmlns:a16="http://schemas.microsoft.com/office/drawing/2014/main" id="{4169B2A7-DB90-4F0E-BF28-58663171A10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76997" y="2343421"/>
            <a:ext cx="2367420" cy="3293322"/>
          </a:xfrm>
          <a:prstGeom prst="rect">
            <a:avLst/>
          </a:prstGeom>
        </p:spPr>
      </p:pic>
      <p:sp>
        <p:nvSpPr>
          <p:cNvPr id="6" name="TextBox 5">
            <a:extLst>
              <a:ext uri="{FF2B5EF4-FFF2-40B4-BE49-F238E27FC236}">
                <a16:creationId xmlns:a16="http://schemas.microsoft.com/office/drawing/2014/main" id="{B3FD70C8-8AC5-4DA8-B58B-6BD656046392}"/>
              </a:ext>
            </a:extLst>
          </p:cNvPr>
          <p:cNvSpPr txBox="1"/>
          <p:nvPr/>
        </p:nvSpPr>
        <p:spPr>
          <a:xfrm>
            <a:off x="9619990" y="2179528"/>
            <a:ext cx="2116898" cy="2031325"/>
          </a:xfrm>
          <a:prstGeom prst="rect">
            <a:avLst/>
          </a:prstGeom>
          <a:noFill/>
        </p:spPr>
        <p:txBody>
          <a:bodyPr wrap="square" rtlCol="0">
            <a:spAutoFit/>
          </a:bodyPr>
          <a:lstStyle/>
          <a:p>
            <a:r>
              <a:rPr lang="en-GB" dirty="0">
                <a:solidFill>
                  <a:schemeClr val="accent1">
                    <a:lumMod val="20000"/>
                    <a:lumOff val="80000"/>
                  </a:schemeClr>
                </a:solidFill>
              </a:rPr>
              <a:t>Discussions (2014) on building experiment to test his proposal</a:t>
            </a:r>
          </a:p>
          <a:p>
            <a:endParaRPr lang="en-GB" dirty="0">
              <a:solidFill>
                <a:schemeClr val="accent1">
                  <a:lumMod val="20000"/>
                  <a:lumOff val="80000"/>
                </a:schemeClr>
              </a:solidFill>
            </a:endParaRPr>
          </a:p>
          <a:p>
            <a:r>
              <a:rPr lang="en-GB" dirty="0">
                <a:solidFill>
                  <a:schemeClr val="accent1">
                    <a:lumMod val="20000"/>
                    <a:lumOff val="80000"/>
                  </a:schemeClr>
                </a:solidFill>
              </a:rPr>
              <a:t>Prototype 2015-2016. Next stage?</a:t>
            </a:r>
          </a:p>
        </p:txBody>
      </p:sp>
      <p:pic>
        <p:nvPicPr>
          <p:cNvPr id="8" name="Picture 7">
            <a:extLst>
              <a:ext uri="{FF2B5EF4-FFF2-40B4-BE49-F238E27FC236}">
                <a16:creationId xmlns:a16="http://schemas.microsoft.com/office/drawing/2014/main" id="{338C7784-4FB7-450B-833A-D5CE27982068}"/>
              </a:ext>
            </a:extLst>
          </p:cNvPr>
          <p:cNvPicPr>
            <a:picLocks noChangeAspect="1"/>
          </p:cNvPicPr>
          <p:nvPr/>
        </p:nvPicPr>
        <p:blipFill rotWithShape="1">
          <a:blip r:embed="rId3"/>
          <a:srcRect l="52476" t="28310" r="11360" b="22740"/>
          <a:stretch/>
        </p:blipFill>
        <p:spPr>
          <a:xfrm>
            <a:off x="2066795" y="2329840"/>
            <a:ext cx="3720230" cy="3356976"/>
          </a:xfrm>
          <a:prstGeom prst="rect">
            <a:avLst/>
          </a:prstGeom>
        </p:spPr>
      </p:pic>
    </p:spTree>
    <p:extLst>
      <p:ext uri="{BB962C8B-B14F-4D97-AF65-F5344CB8AC3E}">
        <p14:creationId xmlns:p14="http://schemas.microsoft.com/office/powerpoint/2010/main" val="115903558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CF8768-19C1-4970-8BE7-FFB3BF511BFC}"/>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6BB6E36E-B98B-4B07-952A-C9299F0CBC0A}"/>
              </a:ext>
            </a:extLst>
          </p:cNvPr>
          <p:cNvSpPr>
            <a:spLocks noGrp="1"/>
          </p:cNvSpPr>
          <p:nvPr>
            <p:ph sz="half" idx="1"/>
          </p:nvPr>
        </p:nvSpPr>
        <p:spPr/>
        <p:txBody>
          <a:bodyPr>
            <a:normAutofit fontScale="85000" lnSpcReduction="20000"/>
          </a:bodyPr>
          <a:lstStyle/>
          <a:p>
            <a:r>
              <a:rPr lang="en-GB" dirty="0"/>
              <a:t>Quantum can help us answer some of our  deepest physics questions</a:t>
            </a:r>
          </a:p>
          <a:p>
            <a:r>
              <a:rPr lang="en-GB" dirty="0"/>
              <a:t>Cross-over technologies</a:t>
            </a:r>
          </a:p>
          <a:p>
            <a:r>
              <a:rPr lang="en-GB" dirty="0"/>
              <a:t>Our UK strategy(</a:t>
            </a:r>
            <a:r>
              <a:rPr lang="en-GB" dirty="0" err="1"/>
              <a:t>ies</a:t>
            </a:r>
            <a:r>
              <a:rPr lang="en-GB" dirty="0"/>
              <a:t>)</a:t>
            </a:r>
          </a:p>
          <a:p>
            <a:r>
              <a:rPr lang="en-GB" dirty="0"/>
              <a:t>Funding</a:t>
            </a:r>
          </a:p>
          <a:p>
            <a:pPr marL="0" indent="0">
              <a:buNone/>
            </a:pPr>
            <a:endParaRPr lang="en-GB" sz="1600" dirty="0"/>
          </a:p>
          <a:p>
            <a:pPr marL="0" indent="0">
              <a:buNone/>
            </a:pPr>
            <a:r>
              <a:rPr lang="en-GB" sz="5400" dirty="0">
                <a:latin typeface="Edwardian Script ITC" panose="030303020407070D0804" pitchFamily="66" charset="0"/>
              </a:rPr>
              <a:t>Questions</a:t>
            </a:r>
          </a:p>
          <a:p>
            <a:pPr marL="0" indent="0">
              <a:buNone/>
            </a:pPr>
            <a:endParaRPr lang="en-GB" sz="1200" dirty="0"/>
          </a:p>
          <a:p>
            <a:r>
              <a:rPr lang="en-GB" dirty="0"/>
              <a:t>How does our (CERN) facility based community thrive/benefit?</a:t>
            </a:r>
          </a:p>
          <a:p>
            <a:r>
              <a:rPr lang="en-GB" dirty="0"/>
              <a:t>What are long term implications (historical precedent?) </a:t>
            </a:r>
          </a:p>
          <a:p>
            <a:endParaRPr lang="en-GB" dirty="0"/>
          </a:p>
        </p:txBody>
      </p:sp>
      <p:pic>
        <p:nvPicPr>
          <p:cNvPr id="10" name="Content Placeholder 9" descr="A picture containing text, sky, outdoor, road&#10;&#10;Description automatically generated">
            <a:extLst>
              <a:ext uri="{FF2B5EF4-FFF2-40B4-BE49-F238E27FC236}">
                <a16:creationId xmlns:a16="http://schemas.microsoft.com/office/drawing/2014/main" id="{261F5941-82F3-4309-9837-CBF9783E03D1}"/>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381205" y="2483009"/>
            <a:ext cx="5181600" cy="2914650"/>
          </a:xfrm>
        </p:spPr>
      </p:pic>
      <p:pic>
        <p:nvPicPr>
          <p:cNvPr id="5" name="Picture 4" descr="A picture containing text, blackboard, sign, night sky&#10;&#10;Description automatically generated">
            <a:extLst>
              <a:ext uri="{FF2B5EF4-FFF2-40B4-BE49-F238E27FC236}">
                <a16:creationId xmlns:a16="http://schemas.microsoft.com/office/drawing/2014/main" id="{B0285F5A-160F-4328-AE6C-93D70EE464D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40000" y="0"/>
            <a:ext cx="4121311" cy="1800000"/>
          </a:xfrm>
          <a:prstGeom prst="rect">
            <a:avLst/>
          </a:prstGeom>
        </p:spPr>
      </p:pic>
      <p:sp>
        <p:nvSpPr>
          <p:cNvPr id="6" name="Rectangle 5">
            <a:extLst>
              <a:ext uri="{FF2B5EF4-FFF2-40B4-BE49-F238E27FC236}">
                <a16:creationId xmlns:a16="http://schemas.microsoft.com/office/drawing/2014/main" id="{FCB8C20C-F204-4B13-AD8D-FFA97878B2F7}"/>
              </a:ext>
            </a:extLst>
          </p:cNvPr>
          <p:cNvSpPr/>
          <p:nvPr/>
        </p:nvSpPr>
        <p:spPr>
          <a:xfrm>
            <a:off x="0" y="0"/>
            <a:ext cx="4203700" cy="1800000"/>
          </a:xfrm>
          <a:prstGeom prst="rect">
            <a:avLst/>
          </a:prstGeom>
          <a:gradFill>
            <a:gsLst>
              <a:gs pos="42000">
                <a:srgbClr val="04070C">
                  <a:alpha val="25000"/>
                </a:srgbClr>
              </a:gs>
              <a:gs pos="74000">
                <a:srgbClr val="1F294C">
                  <a:alpha val="62000"/>
                </a:srgbClr>
              </a:gs>
              <a:gs pos="88000">
                <a:srgbClr val="374783">
                  <a:alpha val="84000"/>
                </a:srgbClr>
              </a:gs>
              <a:gs pos="99000">
                <a:srgbClr val="374783"/>
              </a:gs>
              <a:gs pos="2000">
                <a:srgbClr val="04070C">
                  <a:alpha val="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E8A07D3C-3F68-4575-ACA5-E48F9CD1456D}"/>
              </a:ext>
            </a:extLst>
          </p:cNvPr>
          <p:cNvSpPr/>
          <p:nvPr/>
        </p:nvSpPr>
        <p:spPr>
          <a:xfrm>
            <a:off x="8128000" y="0"/>
            <a:ext cx="4064000" cy="1800000"/>
          </a:xfrm>
          <a:prstGeom prst="rect">
            <a:avLst/>
          </a:prstGeom>
          <a:gradFill>
            <a:gsLst>
              <a:gs pos="22000">
                <a:srgbClr val="04070C">
                  <a:alpha val="57000"/>
                </a:srgbClr>
              </a:gs>
              <a:gs pos="62000">
                <a:srgbClr val="04070C">
                  <a:alpha val="34000"/>
                </a:srgbClr>
              </a:gs>
              <a:gs pos="99000">
                <a:srgbClr val="04070C">
                  <a:alpha val="0"/>
                </a:srgbClr>
              </a:gs>
              <a:gs pos="2000">
                <a:srgbClr val="2F2E4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8" name="Picture 7">
            <a:extLst>
              <a:ext uri="{FF2B5EF4-FFF2-40B4-BE49-F238E27FC236}">
                <a16:creationId xmlns:a16="http://schemas.microsoft.com/office/drawing/2014/main" id="{D6F933DB-CFBA-4F96-906B-4D773A817FD2}"/>
              </a:ext>
            </a:extLst>
          </p:cNvPr>
          <p:cNvPicPr>
            <a:picLocks noChangeAspect="1"/>
          </p:cNvPicPr>
          <p:nvPr/>
        </p:nvPicPr>
        <p:blipFill rotWithShape="1">
          <a:blip r:embed="rId4">
            <a:clrChange>
              <a:clrFrom>
                <a:srgbClr val="426EBE"/>
              </a:clrFrom>
              <a:clrTo>
                <a:srgbClr val="426EBE">
                  <a:alpha val="0"/>
                </a:srgbClr>
              </a:clrTo>
            </a:clrChange>
          </a:blip>
          <a:srcRect l="35852" t="23333" r="22101" b="9815"/>
          <a:stretch/>
        </p:blipFill>
        <p:spPr>
          <a:xfrm>
            <a:off x="10546629" y="0"/>
            <a:ext cx="1645371" cy="1867858"/>
          </a:xfrm>
          <a:prstGeom prst="rect">
            <a:avLst/>
          </a:prstGeom>
        </p:spPr>
      </p:pic>
    </p:spTree>
    <p:extLst>
      <p:ext uri="{BB962C8B-B14F-4D97-AF65-F5344CB8AC3E}">
        <p14:creationId xmlns:p14="http://schemas.microsoft.com/office/powerpoint/2010/main" val="311746827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56DF03-3FC4-4C9A-90D1-072C5A3324A4}"/>
              </a:ext>
            </a:extLst>
          </p:cNvPr>
          <p:cNvSpPr>
            <a:spLocks noGrp="1"/>
          </p:cNvSpPr>
          <p:nvPr>
            <p:ph type="title"/>
          </p:nvPr>
        </p:nvSpPr>
        <p:spPr/>
        <p:txBody>
          <a:bodyPr/>
          <a:lstStyle/>
          <a:p>
            <a:br>
              <a:rPr lang="en-GB" dirty="0"/>
            </a:br>
            <a:endParaRPr lang="en-GB" dirty="0"/>
          </a:p>
        </p:txBody>
      </p:sp>
      <p:sp>
        <p:nvSpPr>
          <p:cNvPr id="5" name="TextBox 4">
            <a:extLst>
              <a:ext uri="{FF2B5EF4-FFF2-40B4-BE49-F238E27FC236}">
                <a16:creationId xmlns:a16="http://schemas.microsoft.com/office/drawing/2014/main" id="{AE4038F4-13DA-44D3-90E7-E8235391ECC9}"/>
              </a:ext>
            </a:extLst>
          </p:cNvPr>
          <p:cNvSpPr txBox="1"/>
          <p:nvPr/>
        </p:nvSpPr>
        <p:spPr>
          <a:xfrm>
            <a:off x="4953000" y="2850634"/>
            <a:ext cx="6096000" cy="1015663"/>
          </a:xfrm>
          <a:prstGeom prst="rect">
            <a:avLst/>
          </a:prstGeom>
          <a:noFill/>
        </p:spPr>
        <p:txBody>
          <a:bodyPr wrap="square">
            <a:spAutoFit/>
          </a:bodyPr>
          <a:lstStyle/>
          <a:p>
            <a:r>
              <a:rPr lang="en-GB" sz="6000" dirty="0">
                <a:solidFill>
                  <a:schemeClr val="accent2">
                    <a:lumMod val="20000"/>
                    <a:lumOff val="80000"/>
                  </a:schemeClr>
                </a:solidFill>
              </a:rPr>
              <a:t>BACKUP</a:t>
            </a:r>
            <a:endParaRPr lang="en-GB" dirty="0">
              <a:solidFill>
                <a:schemeClr val="accent2">
                  <a:lumMod val="20000"/>
                  <a:lumOff val="80000"/>
                </a:schemeClr>
              </a:solidFill>
            </a:endParaRPr>
          </a:p>
        </p:txBody>
      </p:sp>
    </p:spTree>
    <p:extLst>
      <p:ext uri="{BB962C8B-B14F-4D97-AF65-F5344CB8AC3E}">
        <p14:creationId xmlns:p14="http://schemas.microsoft.com/office/powerpoint/2010/main" val="214435593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E2477B7F-8420-4844-8EF1-5357B01AC823}"/>
              </a:ext>
            </a:extLst>
          </p:cNvPr>
          <p:cNvPicPr>
            <a:picLocks noChangeAspect="1"/>
          </p:cNvPicPr>
          <p:nvPr/>
        </p:nvPicPr>
        <p:blipFill rotWithShape="1">
          <a:blip r:embed="rId2"/>
          <a:srcRect l="15358" t="36296" r="33208" b="26100"/>
          <a:stretch/>
        </p:blipFill>
        <p:spPr>
          <a:xfrm>
            <a:off x="1138954" y="508000"/>
            <a:ext cx="10291046" cy="5372100"/>
          </a:xfrm>
          <a:prstGeom prst="rect">
            <a:avLst/>
          </a:prstGeom>
        </p:spPr>
      </p:pic>
      <p:sp>
        <p:nvSpPr>
          <p:cNvPr id="9" name="TextBox 8">
            <a:extLst>
              <a:ext uri="{FF2B5EF4-FFF2-40B4-BE49-F238E27FC236}">
                <a16:creationId xmlns:a16="http://schemas.microsoft.com/office/drawing/2014/main" id="{2EB0FCA4-2B40-454D-B248-2CA5E035B0A9}"/>
              </a:ext>
            </a:extLst>
          </p:cNvPr>
          <p:cNvSpPr txBox="1"/>
          <p:nvPr/>
        </p:nvSpPr>
        <p:spPr>
          <a:xfrm rot="16200000">
            <a:off x="-636295" y="3322092"/>
            <a:ext cx="3120572" cy="246221"/>
          </a:xfrm>
          <a:prstGeom prst="rect">
            <a:avLst/>
          </a:prstGeom>
          <a:noFill/>
        </p:spPr>
        <p:txBody>
          <a:bodyPr wrap="square" rtlCol="0">
            <a:spAutoFit/>
          </a:bodyPr>
          <a:lstStyle/>
          <a:p>
            <a:r>
              <a:rPr lang="en-GB" sz="1000" dirty="0">
                <a:solidFill>
                  <a:schemeClr val="bg1"/>
                </a:solidFill>
              </a:rPr>
              <a:t>Slide modified from original by I. Shipsey</a:t>
            </a:r>
          </a:p>
        </p:txBody>
      </p:sp>
    </p:spTree>
    <p:extLst>
      <p:ext uri="{BB962C8B-B14F-4D97-AF65-F5344CB8AC3E}">
        <p14:creationId xmlns:p14="http://schemas.microsoft.com/office/powerpoint/2010/main" val="273061915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F3786DA1-F236-47BA-8180-9D5CC98A1559}"/>
              </a:ext>
            </a:extLst>
          </p:cNvPr>
          <p:cNvPicPr>
            <a:picLocks noChangeAspect="1"/>
          </p:cNvPicPr>
          <p:nvPr/>
        </p:nvPicPr>
        <p:blipFill rotWithShape="1">
          <a:blip r:embed="rId2">
            <a:clrChange>
              <a:clrFrom>
                <a:srgbClr val="000000"/>
              </a:clrFrom>
              <a:clrTo>
                <a:srgbClr val="000000">
                  <a:alpha val="0"/>
                </a:srgbClr>
              </a:clrTo>
            </a:clrChange>
          </a:blip>
          <a:srcRect l="2665" t="25740" r="19457" b="13149"/>
          <a:stretch/>
        </p:blipFill>
        <p:spPr>
          <a:xfrm>
            <a:off x="596900" y="97395"/>
            <a:ext cx="10933276" cy="6125605"/>
          </a:xfrm>
          <a:prstGeom prst="rect">
            <a:avLst/>
          </a:prstGeom>
        </p:spPr>
      </p:pic>
      <p:sp>
        <p:nvSpPr>
          <p:cNvPr id="7" name="TextBox 6">
            <a:extLst>
              <a:ext uri="{FF2B5EF4-FFF2-40B4-BE49-F238E27FC236}">
                <a16:creationId xmlns:a16="http://schemas.microsoft.com/office/drawing/2014/main" id="{732B8E6C-E883-480B-B282-457CB5757C27}"/>
              </a:ext>
            </a:extLst>
          </p:cNvPr>
          <p:cNvSpPr txBox="1"/>
          <p:nvPr/>
        </p:nvSpPr>
        <p:spPr>
          <a:xfrm>
            <a:off x="10668000" y="5803392"/>
            <a:ext cx="1182624" cy="584775"/>
          </a:xfrm>
          <a:prstGeom prst="rect">
            <a:avLst/>
          </a:prstGeom>
          <a:noFill/>
        </p:spPr>
        <p:txBody>
          <a:bodyPr wrap="square" rtlCol="0">
            <a:spAutoFit/>
          </a:bodyPr>
          <a:lstStyle/>
          <a:p>
            <a:r>
              <a:rPr lang="en-GB" sz="3200" dirty="0">
                <a:solidFill>
                  <a:schemeClr val="bg1"/>
                </a:solidFill>
              </a:rPr>
              <a:t>WP1</a:t>
            </a:r>
          </a:p>
        </p:txBody>
      </p:sp>
    </p:spTree>
    <p:extLst>
      <p:ext uri="{BB962C8B-B14F-4D97-AF65-F5344CB8AC3E}">
        <p14:creationId xmlns:p14="http://schemas.microsoft.com/office/powerpoint/2010/main" val="6725118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9DEB02-32DB-4FEC-BB34-00BF5EAE4DBA}"/>
              </a:ext>
            </a:extLst>
          </p:cNvPr>
          <p:cNvSpPr>
            <a:spLocks noGrp="1"/>
          </p:cNvSpPr>
          <p:nvPr>
            <p:ph type="title"/>
          </p:nvPr>
        </p:nvSpPr>
        <p:spPr/>
        <p:txBody>
          <a:bodyPr/>
          <a:lstStyle/>
          <a:p>
            <a:r>
              <a:rPr lang="en-GB" dirty="0"/>
              <a:t>Great time to be a fundamental physicist…</a:t>
            </a:r>
          </a:p>
        </p:txBody>
      </p:sp>
      <p:pic>
        <p:nvPicPr>
          <p:cNvPr id="5" name="Content Placeholder 4">
            <a:extLst>
              <a:ext uri="{FF2B5EF4-FFF2-40B4-BE49-F238E27FC236}">
                <a16:creationId xmlns:a16="http://schemas.microsoft.com/office/drawing/2014/main" id="{2F870308-9872-4B40-A178-4FA41484B975}"/>
              </a:ext>
            </a:extLst>
          </p:cNvPr>
          <p:cNvPicPr>
            <a:picLocks noGrp="1" noChangeAspect="1"/>
          </p:cNvPicPr>
          <p:nvPr>
            <p:ph idx="1"/>
          </p:nvPr>
        </p:nvPicPr>
        <p:blipFill rotWithShape="1">
          <a:blip r:embed="rId2">
            <a:clrChange>
              <a:clrFrom>
                <a:srgbClr val="000000"/>
              </a:clrFrom>
              <a:clrTo>
                <a:srgbClr val="000000">
                  <a:alpha val="0"/>
                </a:srgbClr>
              </a:clrTo>
            </a:clrChange>
          </a:blip>
          <a:srcRect l="3581" t="41613" r="30992" b="25759"/>
          <a:stretch/>
        </p:blipFill>
        <p:spPr>
          <a:xfrm>
            <a:off x="2380344" y="1443809"/>
            <a:ext cx="9290923" cy="4909705"/>
          </a:xfrm>
        </p:spPr>
      </p:pic>
      <p:sp>
        <p:nvSpPr>
          <p:cNvPr id="9" name="TextBox 8">
            <a:extLst>
              <a:ext uri="{FF2B5EF4-FFF2-40B4-BE49-F238E27FC236}">
                <a16:creationId xmlns:a16="http://schemas.microsoft.com/office/drawing/2014/main" id="{4699FC99-734F-4103-9A52-12CF8EAB59C2}"/>
              </a:ext>
            </a:extLst>
          </p:cNvPr>
          <p:cNvSpPr txBox="1"/>
          <p:nvPr/>
        </p:nvSpPr>
        <p:spPr>
          <a:xfrm>
            <a:off x="823232" y="3585379"/>
            <a:ext cx="6096000" cy="1477328"/>
          </a:xfrm>
          <a:prstGeom prst="rect">
            <a:avLst/>
          </a:prstGeom>
          <a:noFill/>
        </p:spPr>
        <p:txBody>
          <a:bodyPr wrap="square">
            <a:spAutoFit/>
          </a:bodyPr>
          <a:lstStyle/>
          <a:p>
            <a:pPr algn="l"/>
            <a:r>
              <a:rPr lang="en-GB" sz="1800" b="0" i="0" u="none" strike="noStrike" baseline="0" dirty="0">
                <a:solidFill>
                  <a:srgbClr val="FFFFFF"/>
                </a:solidFill>
                <a:latin typeface="ArialMT"/>
              </a:rPr>
              <a:t>Our scope is broad </a:t>
            </a:r>
          </a:p>
          <a:p>
            <a:pPr algn="l"/>
            <a:r>
              <a:rPr lang="en-GB" dirty="0">
                <a:solidFill>
                  <a:srgbClr val="FFFFFF"/>
                </a:solidFill>
                <a:latin typeface="ArialMT"/>
              </a:rPr>
              <a:t>M</a:t>
            </a:r>
            <a:r>
              <a:rPr lang="en-GB" sz="1800" b="0" i="0" u="none" strike="noStrike" baseline="0" dirty="0">
                <a:solidFill>
                  <a:srgbClr val="FFFFFF"/>
                </a:solidFill>
                <a:latin typeface="ArialMT"/>
              </a:rPr>
              <a:t>any tools: </a:t>
            </a:r>
          </a:p>
          <a:p>
            <a:pPr algn="l"/>
            <a:r>
              <a:rPr lang="en-GB" dirty="0">
                <a:solidFill>
                  <a:srgbClr val="FFFFFF"/>
                </a:solidFill>
                <a:latin typeface="ArialMT"/>
              </a:rPr>
              <a:t>	</a:t>
            </a:r>
            <a:r>
              <a:rPr lang="en-GB" sz="1800" b="0" i="0" u="none" strike="noStrike" baseline="0" dirty="0">
                <a:solidFill>
                  <a:srgbClr val="FFFFFF"/>
                </a:solidFill>
                <a:latin typeface="ArialMT"/>
              </a:rPr>
              <a:t>accelerator,</a:t>
            </a:r>
          </a:p>
          <a:p>
            <a:pPr algn="l"/>
            <a:r>
              <a:rPr lang="en-GB" sz="1800" b="0" i="0" u="none" strike="noStrike" baseline="0" dirty="0">
                <a:solidFill>
                  <a:srgbClr val="FFFFFF"/>
                </a:solidFill>
                <a:latin typeface="ArialMT"/>
              </a:rPr>
              <a:t>	non-accelerator</a:t>
            </a:r>
          </a:p>
          <a:p>
            <a:pPr algn="l"/>
            <a:r>
              <a:rPr lang="en-GB" sz="1800" b="0" i="0" u="none" strike="noStrike" baseline="0" dirty="0">
                <a:solidFill>
                  <a:srgbClr val="FFFFFF"/>
                </a:solidFill>
                <a:latin typeface="ArialMT"/>
              </a:rPr>
              <a:t>	cosmological</a:t>
            </a:r>
            <a:endParaRPr lang="en-GB" dirty="0"/>
          </a:p>
        </p:txBody>
      </p:sp>
      <p:sp>
        <p:nvSpPr>
          <p:cNvPr id="10" name="Rectangle 9">
            <a:extLst>
              <a:ext uri="{FF2B5EF4-FFF2-40B4-BE49-F238E27FC236}">
                <a16:creationId xmlns:a16="http://schemas.microsoft.com/office/drawing/2014/main" id="{7ABE2907-5607-478A-ABC5-927050077D59}"/>
              </a:ext>
            </a:extLst>
          </p:cNvPr>
          <p:cNvSpPr/>
          <p:nvPr/>
        </p:nvSpPr>
        <p:spPr>
          <a:xfrm>
            <a:off x="5922918" y="6071689"/>
            <a:ext cx="1440180" cy="190500"/>
          </a:xfrm>
          <a:prstGeom prst="rect">
            <a:avLst/>
          </a:prstGeom>
          <a:solidFill>
            <a:srgbClr val="FF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F966917F-E6F6-43F0-BBC7-7AF5FC3DDD99}"/>
              </a:ext>
            </a:extLst>
          </p:cNvPr>
          <p:cNvSpPr/>
          <p:nvPr/>
        </p:nvSpPr>
        <p:spPr>
          <a:xfrm>
            <a:off x="7378338" y="6033589"/>
            <a:ext cx="1219200" cy="22098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F6F5B4A3-CA07-4303-B45F-D33534CF1312}"/>
              </a:ext>
            </a:extLst>
          </p:cNvPr>
          <p:cNvSpPr/>
          <p:nvPr/>
        </p:nvSpPr>
        <p:spPr>
          <a:xfrm>
            <a:off x="10375538" y="6026333"/>
            <a:ext cx="1219200" cy="22098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TextBox 19">
            <a:extLst>
              <a:ext uri="{FF2B5EF4-FFF2-40B4-BE49-F238E27FC236}">
                <a16:creationId xmlns:a16="http://schemas.microsoft.com/office/drawing/2014/main" id="{AC4092EA-362C-4E97-8901-F2660D677E96}"/>
              </a:ext>
            </a:extLst>
          </p:cNvPr>
          <p:cNvSpPr txBox="1"/>
          <p:nvPr/>
        </p:nvSpPr>
        <p:spPr>
          <a:xfrm>
            <a:off x="856343" y="1509486"/>
            <a:ext cx="3120572" cy="307777"/>
          </a:xfrm>
          <a:prstGeom prst="rect">
            <a:avLst/>
          </a:prstGeom>
          <a:noFill/>
        </p:spPr>
        <p:txBody>
          <a:bodyPr wrap="square" rtlCol="0">
            <a:spAutoFit/>
          </a:bodyPr>
          <a:lstStyle/>
          <a:p>
            <a:r>
              <a:rPr lang="en-GB" sz="1400" dirty="0">
                <a:solidFill>
                  <a:schemeClr val="bg1"/>
                </a:solidFill>
              </a:rPr>
              <a:t>Modified from slide by F. Gianotti</a:t>
            </a:r>
          </a:p>
        </p:txBody>
      </p:sp>
    </p:spTree>
    <p:extLst>
      <p:ext uri="{BB962C8B-B14F-4D97-AF65-F5344CB8AC3E}">
        <p14:creationId xmlns:p14="http://schemas.microsoft.com/office/powerpoint/2010/main" val="35659115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EBB6A9AC-7825-4FC9-ADA0-CD0065AD640D}"/>
              </a:ext>
            </a:extLst>
          </p:cNvPr>
          <p:cNvSpPr>
            <a:spLocks noGrp="1"/>
          </p:cNvSpPr>
          <p:nvPr>
            <p:ph sz="half" idx="2"/>
          </p:nvPr>
        </p:nvSpPr>
        <p:spPr/>
        <p:txBody>
          <a:bodyPr/>
          <a:lstStyle/>
          <a:p>
            <a:endParaRPr lang="en-GB"/>
          </a:p>
        </p:txBody>
      </p:sp>
      <p:pic>
        <p:nvPicPr>
          <p:cNvPr id="6" name="Picture 5">
            <a:extLst>
              <a:ext uri="{FF2B5EF4-FFF2-40B4-BE49-F238E27FC236}">
                <a16:creationId xmlns:a16="http://schemas.microsoft.com/office/drawing/2014/main" id="{A24EA2DD-CF42-43B2-A592-F01B82263463}"/>
              </a:ext>
            </a:extLst>
          </p:cNvPr>
          <p:cNvPicPr>
            <a:picLocks noChangeAspect="1"/>
          </p:cNvPicPr>
          <p:nvPr/>
        </p:nvPicPr>
        <p:blipFill rotWithShape="1">
          <a:blip r:embed="rId2">
            <a:clrChange>
              <a:clrFrom>
                <a:srgbClr val="000000"/>
              </a:clrFrom>
              <a:clrTo>
                <a:srgbClr val="000000">
                  <a:alpha val="0"/>
                </a:srgbClr>
              </a:clrTo>
            </a:clrChange>
          </a:blip>
          <a:srcRect l="2780" t="27377" r="19155" b="12889"/>
          <a:stretch/>
        </p:blipFill>
        <p:spPr>
          <a:xfrm>
            <a:off x="564315" y="304800"/>
            <a:ext cx="11046279" cy="6035040"/>
          </a:xfrm>
          <a:prstGeom prst="rect">
            <a:avLst/>
          </a:prstGeom>
        </p:spPr>
      </p:pic>
      <p:sp>
        <p:nvSpPr>
          <p:cNvPr id="7" name="Rectangle 6">
            <a:extLst>
              <a:ext uri="{FF2B5EF4-FFF2-40B4-BE49-F238E27FC236}">
                <a16:creationId xmlns:a16="http://schemas.microsoft.com/office/drawing/2014/main" id="{DA7D4BEF-B708-45EB-9A51-F00DB76B34AB}"/>
              </a:ext>
            </a:extLst>
          </p:cNvPr>
          <p:cNvSpPr/>
          <p:nvPr/>
        </p:nvSpPr>
        <p:spPr>
          <a:xfrm>
            <a:off x="5108448" y="5681472"/>
            <a:ext cx="2499360" cy="487680"/>
          </a:xfrm>
          <a:prstGeom prst="rect">
            <a:avLst/>
          </a:prstGeom>
          <a:solidFill>
            <a:srgbClr val="0407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5C4AA56A-AB98-4252-BCC5-0868647A971F}"/>
              </a:ext>
            </a:extLst>
          </p:cNvPr>
          <p:cNvSpPr txBox="1"/>
          <p:nvPr/>
        </p:nvSpPr>
        <p:spPr>
          <a:xfrm>
            <a:off x="10668000" y="5803392"/>
            <a:ext cx="1182624" cy="584775"/>
          </a:xfrm>
          <a:prstGeom prst="rect">
            <a:avLst/>
          </a:prstGeom>
          <a:noFill/>
        </p:spPr>
        <p:txBody>
          <a:bodyPr wrap="square" rtlCol="0">
            <a:spAutoFit/>
          </a:bodyPr>
          <a:lstStyle/>
          <a:p>
            <a:r>
              <a:rPr lang="en-GB" sz="3200" dirty="0">
                <a:solidFill>
                  <a:schemeClr val="bg1"/>
                </a:solidFill>
              </a:rPr>
              <a:t>WP4</a:t>
            </a:r>
          </a:p>
        </p:txBody>
      </p:sp>
    </p:spTree>
    <p:extLst>
      <p:ext uri="{BB962C8B-B14F-4D97-AF65-F5344CB8AC3E}">
        <p14:creationId xmlns:p14="http://schemas.microsoft.com/office/powerpoint/2010/main" val="257731680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7B3C965-5B84-477D-8CD0-4F2CE791C602}"/>
              </a:ext>
            </a:extLst>
          </p:cNvPr>
          <p:cNvPicPr>
            <a:picLocks noChangeAspect="1"/>
          </p:cNvPicPr>
          <p:nvPr/>
        </p:nvPicPr>
        <p:blipFill rotWithShape="1">
          <a:blip r:embed="rId2">
            <a:clrChange>
              <a:clrFrom>
                <a:srgbClr val="000000"/>
              </a:clrFrom>
              <a:clrTo>
                <a:srgbClr val="000000">
                  <a:alpha val="0"/>
                </a:srgbClr>
              </a:clrTo>
            </a:clrChange>
          </a:blip>
          <a:srcRect l="15728" t="35555" r="32356" b="23377"/>
          <a:stretch/>
        </p:blipFill>
        <p:spPr>
          <a:xfrm>
            <a:off x="828528" y="146304"/>
            <a:ext cx="10879698" cy="6144768"/>
          </a:xfrm>
          <a:prstGeom prst="rect">
            <a:avLst/>
          </a:prstGeom>
        </p:spPr>
      </p:pic>
      <p:sp>
        <p:nvSpPr>
          <p:cNvPr id="7" name="TextBox 6">
            <a:extLst>
              <a:ext uri="{FF2B5EF4-FFF2-40B4-BE49-F238E27FC236}">
                <a16:creationId xmlns:a16="http://schemas.microsoft.com/office/drawing/2014/main" id="{AF66CF30-AF07-4E53-9463-E231F9AB3CCD}"/>
              </a:ext>
            </a:extLst>
          </p:cNvPr>
          <p:cNvSpPr txBox="1"/>
          <p:nvPr/>
        </p:nvSpPr>
        <p:spPr>
          <a:xfrm>
            <a:off x="10668000" y="5803392"/>
            <a:ext cx="1182624" cy="584775"/>
          </a:xfrm>
          <a:prstGeom prst="rect">
            <a:avLst/>
          </a:prstGeom>
          <a:noFill/>
        </p:spPr>
        <p:txBody>
          <a:bodyPr wrap="square" rtlCol="0">
            <a:spAutoFit/>
          </a:bodyPr>
          <a:lstStyle/>
          <a:p>
            <a:r>
              <a:rPr lang="en-GB" sz="3200" dirty="0">
                <a:solidFill>
                  <a:schemeClr val="bg1"/>
                </a:solidFill>
              </a:rPr>
              <a:t>WP5</a:t>
            </a:r>
          </a:p>
        </p:txBody>
      </p:sp>
    </p:spTree>
    <p:extLst>
      <p:ext uri="{BB962C8B-B14F-4D97-AF65-F5344CB8AC3E}">
        <p14:creationId xmlns:p14="http://schemas.microsoft.com/office/powerpoint/2010/main" val="40861550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6876D45-2EEA-44A5-90B6-AA57CC398257}"/>
              </a:ext>
            </a:extLst>
          </p:cNvPr>
          <p:cNvPicPr>
            <a:picLocks noChangeAspect="1"/>
          </p:cNvPicPr>
          <p:nvPr/>
        </p:nvPicPr>
        <p:blipFill rotWithShape="1">
          <a:blip r:embed="rId2">
            <a:clrChange>
              <a:clrFrom>
                <a:srgbClr val="000000"/>
              </a:clrFrom>
              <a:clrTo>
                <a:srgbClr val="000000">
                  <a:alpha val="0"/>
                </a:srgbClr>
              </a:clrTo>
            </a:clrChange>
          </a:blip>
          <a:srcRect l="15524" t="36258" r="32645" b="24256"/>
          <a:stretch/>
        </p:blipFill>
        <p:spPr>
          <a:xfrm>
            <a:off x="431800" y="254000"/>
            <a:ext cx="11417300" cy="6210300"/>
          </a:xfrm>
          <a:prstGeom prst="rect">
            <a:avLst/>
          </a:prstGeom>
        </p:spPr>
      </p:pic>
      <p:sp>
        <p:nvSpPr>
          <p:cNvPr id="7" name="Rectangle 6">
            <a:extLst>
              <a:ext uri="{FF2B5EF4-FFF2-40B4-BE49-F238E27FC236}">
                <a16:creationId xmlns:a16="http://schemas.microsoft.com/office/drawing/2014/main" id="{50454270-1BCD-4B92-B924-763202AF3D9B}"/>
              </a:ext>
            </a:extLst>
          </p:cNvPr>
          <p:cNvSpPr/>
          <p:nvPr/>
        </p:nvSpPr>
        <p:spPr>
          <a:xfrm>
            <a:off x="317500" y="5118100"/>
            <a:ext cx="2095500" cy="1168400"/>
          </a:xfrm>
          <a:prstGeom prst="rect">
            <a:avLst/>
          </a:prstGeom>
          <a:solidFill>
            <a:srgbClr val="0407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a:extLst>
              <a:ext uri="{FF2B5EF4-FFF2-40B4-BE49-F238E27FC236}">
                <a16:creationId xmlns:a16="http://schemas.microsoft.com/office/drawing/2014/main" id="{D2660601-95FE-40BA-A5AC-0A59A682E2CC}"/>
              </a:ext>
            </a:extLst>
          </p:cNvPr>
          <p:cNvSpPr txBox="1"/>
          <p:nvPr/>
        </p:nvSpPr>
        <p:spPr>
          <a:xfrm rot="16200000">
            <a:off x="-547395" y="3283991"/>
            <a:ext cx="3120572" cy="246221"/>
          </a:xfrm>
          <a:prstGeom prst="rect">
            <a:avLst/>
          </a:prstGeom>
          <a:noFill/>
        </p:spPr>
        <p:txBody>
          <a:bodyPr wrap="square" rtlCol="0">
            <a:spAutoFit/>
          </a:bodyPr>
          <a:lstStyle/>
          <a:p>
            <a:r>
              <a:rPr lang="en-GB" sz="1000" dirty="0">
                <a:solidFill>
                  <a:schemeClr val="bg1"/>
                </a:solidFill>
              </a:rPr>
              <a:t>Slide modified from original by I. Shipsey</a:t>
            </a:r>
          </a:p>
        </p:txBody>
      </p:sp>
      <p:sp>
        <p:nvSpPr>
          <p:cNvPr id="8" name="TextBox 7">
            <a:extLst>
              <a:ext uri="{FF2B5EF4-FFF2-40B4-BE49-F238E27FC236}">
                <a16:creationId xmlns:a16="http://schemas.microsoft.com/office/drawing/2014/main" id="{35B943D3-7CE5-4BE0-BEBE-40FF224806F6}"/>
              </a:ext>
            </a:extLst>
          </p:cNvPr>
          <p:cNvSpPr txBox="1"/>
          <p:nvPr/>
        </p:nvSpPr>
        <p:spPr>
          <a:xfrm>
            <a:off x="10668000" y="5803392"/>
            <a:ext cx="1182624" cy="584775"/>
          </a:xfrm>
          <a:prstGeom prst="rect">
            <a:avLst/>
          </a:prstGeom>
          <a:noFill/>
        </p:spPr>
        <p:txBody>
          <a:bodyPr wrap="square" rtlCol="0">
            <a:spAutoFit/>
          </a:bodyPr>
          <a:lstStyle/>
          <a:p>
            <a:r>
              <a:rPr lang="en-GB" sz="3200" dirty="0">
                <a:solidFill>
                  <a:schemeClr val="bg1"/>
                </a:solidFill>
              </a:rPr>
              <a:t>WP6</a:t>
            </a:r>
          </a:p>
        </p:txBody>
      </p:sp>
    </p:spTree>
    <p:extLst>
      <p:ext uri="{BB962C8B-B14F-4D97-AF65-F5344CB8AC3E}">
        <p14:creationId xmlns:p14="http://schemas.microsoft.com/office/powerpoint/2010/main" val="39270201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537F6DED-D3A2-4C70-AD23-9BB4085E8CC8}"/>
              </a:ext>
            </a:extLst>
          </p:cNvPr>
          <p:cNvPicPr>
            <a:picLocks noChangeAspect="1"/>
          </p:cNvPicPr>
          <p:nvPr/>
        </p:nvPicPr>
        <p:blipFill rotWithShape="1">
          <a:blip r:embed="rId2">
            <a:clrChange>
              <a:clrFrom>
                <a:srgbClr val="000000"/>
              </a:clrFrom>
              <a:clrTo>
                <a:srgbClr val="000000">
                  <a:alpha val="0"/>
                </a:srgbClr>
              </a:clrTo>
            </a:clrChange>
          </a:blip>
          <a:srcRect l="15602" t="35555" r="32229" b="23748"/>
          <a:stretch/>
        </p:blipFill>
        <p:spPr>
          <a:xfrm>
            <a:off x="627106" y="134112"/>
            <a:ext cx="10749906" cy="5987288"/>
          </a:xfrm>
          <a:prstGeom prst="rect">
            <a:avLst/>
          </a:prstGeom>
        </p:spPr>
      </p:pic>
      <p:sp>
        <p:nvSpPr>
          <p:cNvPr id="7" name="TextBox 6">
            <a:extLst>
              <a:ext uri="{FF2B5EF4-FFF2-40B4-BE49-F238E27FC236}">
                <a16:creationId xmlns:a16="http://schemas.microsoft.com/office/drawing/2014/main" id="{18B335F3-406E-4407-ADA3-806555BE9752}"/>
              </a:ext>
            </a:extLst>
          </p:cNvPr>
          <p:cNvSpPr txBox="1"/>
          <p:nvPr/>
        </p:nvSpPr>
        <p:spPr>
          <a:xfrm>
            <a:off x="10668000" y="5803392"/>
            <a:ext cx="1182624" cy="584775"/>
          </a:xfrm>
          <a:prstGeom prst="rect">
            <a:avLst/>
          </a:prstGeom>
          <a:noFill/>
        </p:spPr>
        <p:txBody>
          <a:bodyPr wrap="square" rtlCol="0">
            <a:spAutoFit/>
          </a:bodyPr>
          <a:lstStyle/>
          <a:p>
            <a:r>
              <a:rPr lang="en-GB" sz="3200" dirty="0">
                <a:solidFill>
                  <a:schemeClr val="bg1"/>
                </a:solidFill>
              </a:rPr>
              <a:t>WP11</a:t>
            </a:r>
          </a:p>
        </p:txBody>
      </p:sp>
      <p:sp>
        <p:nvSpPr>
          <p:cNvPr id="8" name="Rectangle 7">
            <a:extLst>
              <a:ext uri="{FF2B5EF4-FFF2-40B4-BE49-F238E27FC236}">
                <a16:creationId xmlns:a16="http://schemas.microsoft.com/office/drawing/2014/main" id="{589E1896-5E6D-4A31-9B70-9DA422B8BD08}"/>
              </a:ext>
            </a:extLst>
          </p:cNvPr>
          <p:cNvSpPr/>
          <p:nvPr/>
        </p:nvSpPr>
        <p:spPr>
          <a:xfrm>
            <a:off x="647700" y="5105400"/>
            <a:ext cx="1854200" cy="927100"/>
          </a:xfrm>
          <a:prstGeom prst="rect">
            <a:avLst/>
          </a:prstGeom>
          <a:solidFill>
            <a:srgbClr val="0407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9547145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31474D-85AA-42FC-998A-E04D2ADC8FD4}"/>
              </a:ext>
            </a:extLst>
          </p:cNvPr>
          <p:cNvSpPr>
            <a:spLocks noGrp="1"/>
          </p:cNvSpPr>
          <p:nvPr>
            <p:ph type="title"/>
          </p:nvPr>
        </p:nvSpPr>
        <p:spPr/>
        <p:txBody>
          <a:bodyPr/>
          <a:lstStyle/>
          <a:p>
            <a:r>
              <a:rPr lang="en-GB" dirty="0"/>
              <a:t>Why a new programme in UK?</a:t>
            </a:r>
          </a:p>
        </p:txBody>
      </p:sp>
      <p:sp>
        <p:nvSpPr>
          <p:cNvPr id="3" name="Content Placeholder 2">
            <a:extLst>
              <a:ext uri="{FF2B5EF4-FFF2-40B4-BE49-F238E27FC236}">
                <a16:creationId xmlns:a16="http://schemas.microsoft.com/office/drawing/2014/main" id="{A2583CC2-638F-4F0F-8825-DF65CDDAF1D7}"/>
              </a:ext>
            </a:extLst>
          </p:cNvPr>
          <p:cNvSpPr>
            <a:spLocks noGrp="1"/>
          </p:cNvSpPr>
          <p:nvPr>
            <p:ph sz="half" idx="1"/>
          </p:nvPr>
        </p:nvSpPr>
        <p:spPr>
          <a:xfrm>
            <a:off x="838200" y="1825625"/>
            <a:ext cx="9423400" cy="4351338"/>
          </a:xfrm>
        </p:spPr>
        <p:txBody>
          <a:bodyPr>
            <a:normAutofit/>
          </a:bodyPr>
          <a:lstStyle/>
          <a:p>
            <a:r>
              <a:rPr lang="en-GB" dirty="0"/>
              <a:t>Describe (briefly) how we got involved</a:t>
            </a:r>
          </a:p>
          <a:p>
            <a:pPr lvl="1"/>
            <a:r>
              <a:rPr lang="en-GB" dirty="0"/>
              <a:t>one of many paths for PP groups</a:t>
            </a:r>
          </a:p>
          <a:p>
            <a:r>
              <a:rPr lang="en-GB" dirty="0"/>
              <a:t>Give a brief description of UK’s QFTP Programme</a:t>
            </a:r>
          </a:p>
          <a:p>
            <a:pPr lvl="1"/>
            <a:r>
              <a:rPr lang="en-GB" dirty="0"/>
              <a:t>International context </a:t>
            </a:r>
          </a:p>
          <a:p>
            <a:pPr lvl="1"/>
            <a:r>
              <a:rPr lang="en-GB" dirty="0"/>
              <a:t>Pointers to resources</a:t>
            </a:r>
          </a:p>
          <a:p>
            <a:r>
              <a:rPr lang="en-GB" dirty="0"/>
              <a:t>“Reflections” </a:t>
            </a:r>
          </a:p>
          <a:p>
            <a:pPr lvl="1"/>
            <a:r>
              <a:rPr lang="en-GB" dirty="0"/>
              <a:t>What happens next?</a:t>
            </a:r>
          </a:p>
          <a:p>
            <a:pPr lvl="1"/>
            <a:r>
              <a:rPr lang="en-GB" dirty="0"/>
              <a:t>Choices for the community, conflicts and opportunities</a:t>
            </a:r>
          </a:p>
          <a:p>
            <a:r>
              <a:rPr lang="en-GB" dirty="0"/>
              <a:t>Summary</a:t>
            </a:r>
          </a:p>
          <a:p>
            <a:endParaRPr lang="en-GB" dirty="0"/>
          </a:p>
          <a:p>
            <a:endParaRPr lang="en-GB" dirty="0"/>
          </a:p>
          <a:p>
            <a:endParaRPr lang="en-GB" dirty="0"/>
          </a:p>
        </p:txBody>
      </p:sp>
    </p:spTree>
    <p:extLst>
      <p:ext uri="{BB962C8B-B14F-4D97-AF65-F5344CB8AC3E}">
        <p14:creationId xmlns:p14="http://schemas.microsoft.com/office/powerpoint/2010/main" val="1263642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1EAEB0-7A89-49B4-A19C-90607BF169A0}"/>
              </a:ext>
            </a:extLst>
          </p:cNvPr>
          <p:cNvSpPr>
            <a:spLocks noGrp="1"/>
          </p:cNvSpPr>
          <p:nvPr>
            <p:ph type="title"/>
          </p:nvPr>
        </p:nvSpPr>
        <p:spPr/>
        <p:txBody>
          <a:bodyPr/>
          <a:lstStyle/>
          <a:p>
            <a:r>
              <a:rPr lang="en-GB" dirty="0"/>
              <a:t>The arc … to be continued</a:t>
            </a:r>
          </a:p>
        </p:txBody>
      </p:sp>
      <p:sp>
        <p:nvSpPr>
          <p:cNvPr id="3" name="Content Placeholder 2">
            <a:extLst>
              <a:ext uri="{FF2B5EF4-FFF2-40B4-BE49-F238E27FC236}">
                <a16:creationId xmlns:a16="http://schemas.microsoft.com/office/drawing/2014/main" id="{F8AF90C5-6905-4CF7-814E-B07E5D551148}"/>
              </a:ext>
            </a:extLst>
          </p:cNvPr>
          <p:cNvSpPr>
            <a:spLocks noGrp="1"/>
          </p:cNvSpPr>
          <p:nvPr>
            <p:ph sz="half" idx="1"/>
          </p:nvPr>
        </p:nvSpPr>
        <p:spPr>
          <a:xfrm>
            <a:off x="838200" y="1825625"/>
            <a:ext cx="5016500" cy="4351338"/>
          </a:xfrm>
        </p:spPr>
        <p:txBody>
          <a:bodyPr/>
          <a:lstStyle/>
          <a:p>
            <a:r>
              <a:rPr lang="en-GB" dirty="0"/>
              <a:t>At Liverpool (in the PP group) in 2011</a:t>
            </a:r>
          </a:p>
          <a:p>
            <a:pPr marL="0" indent="0">
              <a:buNone/>
            </a:pPr>
            <a:r>
              <a:rPr lang="en-GB" sz="2000" dirty="0"/>
              <a:t>     </a:t>
            </a:r>
            <a:r>
              <a:rPr lang="en-GB" sz="2000" i="1" dirty="0"/>
              <a:t>”We aim to find out the nature of dark energy. Is it an energy field, is it a fluid, or some other phenomenon we have never thought about?</a:t>
            </a:r>
          </a:p>
        </p:txBody>
      </p:sp>
      <p:pic>
        <p:nvPicPr>
          <p:cNvPr id="5" name="Picture 4">
            <a:extLst>
              <a:ext uri="{FF2B5EF4-FFF2-40B4-BE49-F238E27FC236}">
                <a16:creationId xmlns:a16="http://schemas.microsoft.com/office/drawing/2014/main" id="{7928A5D3-260C-404E-9527-5606862E3315}"/>
              </a:ext>
            </a:extLst>
          </p:cNvPr>
          <p:cNvPicPr>
            <a:picLocks noChangeAspect="1"/>
          </p:cNvPicPr>
          <p:nvPr/>
        </p:nvPicPr>
        <p:blipFill rotWithShape="1">
          <a:blip r:embed="rId2">
            <a:clrChange>
              <a:clrFrom>
                <a:srgbClr val="23191A"/>
              </a:clrFrom>
              <a:clrTo>
                <a:srgbClr val="23191A">
                  <a:alpha val="0"/>
                </a:srgbClr>
              </a:clrTo>
            </a:clrChange>
          </a:blip>
          <a:srcRect l="16192" t="33091" r="35210" b="4485"/>
          <a:stretch/>
        </p:blipFill>
        <p:spPr>
          <a:xfrm>
            <a:off x="7065530" y="1137502"/>
            <a:ext cx="4509532" cy="4371763"/>
          </a:xfrm>
          <a:prstGeom prst="rect">
            <a:avLst/>
          </a:prstGeom>
        </p:spPr>
      </p:pic>
      <p:pic>
        <p:nvPicPr>
          <p:cNvPr id="7" name="Picture 6" descr="A picture containing text&#10;&#10;Description automatically generated">
            <a:extLst>
              <a:ext uri="{FF2B5EF4-FFF2-40B4-BE49-F238E27FC236}">
                <a16:creationId xmlns:a16="http://schemas.microsoft.com/office/drawing/2014/main" id="{F3DF2B81-5111-4B4E-801D-072762B7ED5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53665" y="3907701"/>
            <a:ext cx="1205071" cy="1205071"/>
          </a:xfrm>
          <a:prstGeom prst="rect">
            <a:avLst/>
          </a:prstGeom>
        </p:spPr>
      </p:pic>
      <p:pic>
        <p:nvPicPr>
          <p:cNvPr id="9" name="Picture 8" descr="A person with a beard&#10;&#10;Description automatically generated">
            <a:extLst>
              <a:ext uri="{FF2B5EF4-FFF2-40B4-BE49-F238E27FC236}">
                <a16:creationId xmlns:a16="http://schemas.microsoft.com/office/drawing/2014/main" id="{AA43F3BE-9957-49FE-85DE-C548F0AE733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28352" y="3912124"/>
            <a:ext cx="970706" cy="1197204"/>
          </a:xfrm>
          <a:prstGeom prst="rect">
            <a:avLst/>
          </a:prstGeom>
        </p:spPr>
      </p:pic>
      <p:sp>
        <p:nvSpPr>
          <p:cNvPr id="10" name="TextBox 9">
            <a:extLst>
              <a:ext uri="{FF2B5EF4-FFF2-40B4-BE49-F238E27FC236}">
                <a16:creationId xmlns:a16="http://schemas.microsoft.com/office/drawing/2014/main" id="{1015092E-5FFE-4636-ADCF-873093BE7B27}"/>
              </a:ext>
            </a:extLst>
          </p:cNvPr>
          <p:cNvSpPr txBox="1"/>
          <p:nvPr/>
        </p:nvSpPr>
        <p:spPr>
          <a:xfrm>
            <a:off x="3173404" y="3873217"/>
            <a:ext cx="3059085" cy="369332"/>
          </a:xfrm>
          <a:prstGeom prst="rect">
            <a:avLst/>
          </a:prstGeom>
          <a:noFill/>
        </p:spPr>
        <p:txBody>
          <a:bodyPr wrap="square" rtlCol="0">
            <a:spAutoFit/>
          </a:bodyPr>
          <a:lstStyle/>
          <a:p>
            <a:r>
              <a:rPr lang="en-GB" dirty="0">
                <a:solidFill>
                  <a:schemeClr val="accent2">
                    <a:lumMod val="40000"/>
                    <a:lumOff val="60000"/>
                  </a:schemeClr>
                </a:solidFill>
              </a:rPr>
              <a:t>Jon Coleman (ex </a:t>
            </a:r>
            <a:r>
              <a:rPr lang="en-GB" dirty="0" err="1">
                <a:solidFill>
                  <a:schemeClr val="accent2">
                    <a:lumMod val="40000"/>
                    <a:lumOff val="60000"/>
                  </a:schemeClr>
                </a:solidFill>
              </a:rPr>
              <a:t>BaBar</a:t>
            </a:r>
            <a:r>
              <a:rPr lang="en-GB" dirty="0">
                <a:solidFill>
                  <a:schemeClr val="accent2">
                    <a:lumMod val="40000"/>
                    <a:lumOff val="60000"/>
                  </a:schemeClr>
                </a:solidFill>
              </a:rPr>
              <a:t>)</a:t>
            </a:r>
          </a:p>
        </p:txBody>
      </p:sp>
      <p:sp>
        <p:nvSpPr>
          <p:cNvPr id="14" name="TextBox 13">
            <a:extLst>
              <a:ext uri="{FF2B5EF4-FFF2-40B4-BE49-F238E27FC236}">
                <a16:creationId xmlns:a16="http://schemas.microsoft.com/office/drawing/2014/main" id="{D672C696-3180-4148-A7FD-76F234B819A2}"/>
              </a:ext>
            </a:extLst>
          </p:cNvPr>
          <p:cNvSpPr txBox="1"/>
          <p:nvPr/>
        </p:nvSpPr>
        <p:spPr>
          <a:xfrm>
            <a:off x="882843" y="5236133"/>
            <a:ext cx="4006657" cy="923330"/>
          </a:xfrm>
          <a:prstGeom prst="rect">
            <a:avLst/>
          </a:prstGeom>
          <a:noFill/>
        </p:spPr>
        <p:txBody>
          <a:bodyPr wrap="square">
            <a:spAutoFit/>
          </a:bodyPr>
          <a:lstStyle/>
          <a:p>
            <a:r>
              <a:rPr lang="en-GB" i="1" dirty="0">
                <a:solidFill>
                  <a:schemeClr val="accent4">
                    <a:lumMod val="20000"/>
                    <a:lumOff val="80000"/>
                  </a:schemeClr>
                </a:solidFill>
              </a:rPr>
              <a:t>Build an atom interferometer to attack this question within the PP group </a:t>
            </a:r>
            <a:r>
              <a:rPr lang="en-GB" i="1" dirty="0">
                <a:solidFill>
                  <a:srgbClr val="FFFF00"/>
                </a:solidFill>
              </a:rPr>
              <a:t>FUNDING NOT READILY AVAILABLE!!!</a:t>
            </a:r>
          </a:p>
        </p:txBody>
      </p:sp>
      <p:pic>
        <p:nvPicPr>
          <p:cNvPr id="17" name="Picture 16">
            <a:extLst>
              <a:ext uri="{FF2B5EF4-FFF2-40B4-BE49-F238E27FC236}">
                <a16:creationId xmlns:a16="http://schemas.microsoft.com/office/drawing/2014/main" id="{234B5EDE-E182-4D5A-B193-CEF785B5A6D3}"/>
              </a:ext>
            </a:extLst>
          </p:cNvPr>
          <p:cNvPicPr>
            <a:picLocks noChangeAspect="1"/>
          </p:cNvPicPr>
          <p:nvPr/>
        </p:nvPicPr>
        <p:blipFill>
          <a:blip r:embed="rId5"/>
          <a:stretch>
            <a:fillRect/>
          </a:stretch>
        </p:blipFill>
        <p:spPr>
          <a:xfrm>
            <a:off x="5829300" y="2260599"/>
            <a:ext cx="2295517" cy="3601153"/>
          </a:xfrm>
          <a:prstGeom prst="rect">
            <a:avLst/>
          </a:prstGeom>
        </p:spPr>
      </p:pic>
      <p:pic>
        <p:nvPicPr>
          <p:cNvPr id="16" name="Picture 15">
            <a:extLst>
              <a:ext uri="{FF2B5EF4-FFF2-40B4-BE49-F238E27FC236}">
                <a16:creationId xmlns:a16="http://schemas.microsoft.com/office/drawing/2014/main" id="{272DA513-B05E-48B7-AB41-FC830A545D72}"/>
              </a:ext>
            </a:extLst>
          </p:cNvPr>
          <p:cNvPicPr>
            <a:picLocks noChangeAspect="1"/>
          </p:cNvPicPr>
          <p:nvPr/>
        </p:nvPicPr>
        <p:blipFill rotWithShape="1">
          <a:blip r:embed="rId6"/>
          <a:srcRect l="2828" t="48572" r="56437" b="8914"/>
          <a:stretch/>
        </p:blipFill>
        <p:spPr>
          <a:xfrm>
            <a:off x="5065668" y="4419600"/>
            <a:ext cx="1871793" cy="1752600"/>
          </a:xfrm>
          <a:prstGeom prst="rect">
            <a:avLst/>
          </a:prstGeom>
        </p:spPr>
      </p:pic>
      <p:pic>
        <p:nvPicPr>
          <p:cNvPr id="19" name="Picture 18" descr="Logo, company name&#10;&#10;Description automatically generated">
            <a:extLst>
              <a:ext uri="{FF2B5EF4-FFF2-40B4-BE49-F238E27FC236}">
                <a16:creationId xmlns:a16="http://schemas.microsoft.com/office/drawing/2014/main" id="{6B182AD9-31E8-4B9B-8300-AA2880356329}"/>
              </a:ext>
            </a:extLst>
          </p:cNvPr>
          <p:cNvPicPr>
            <a:picLocks noChangeAspect="1"/>
          </p:cNvPicPr>
          <p:nvPr/>
        </p:nvPicPr>
        <p:blipFill rotWithShape="1">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l="13503" t="26361" b="23277"/>
          <a:stretch/>
        </p:blipFill>
        <p:spPr>
          <a:xfrm>
            <a:off x="-127000" y="0"/>
            <a:ext cx="3172691" cy="1701800"/>
          </a:xfrm>
          <a:prstGeom prst="rect">
            <a:avLst/>
          </a:prstGeom>
        </p:spPr>
      </p:pic>
    </p:spTree>
    <p:extLst>
      <p:ext uri="{BB962C8B-B14F-4D97-AF65-F5344CB8AC3E}">
        <p14:creationId xmlns:p14="http://schemas.microsoft.com/office/powerpoint/2010/main" val="9901259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010C26-823F-496F-A482-EFEF94077CE0}"/>
              </a:ext>
            </a:extLst>
          </p:cNvPr>
          <p:cNvSpPr>
            <a:spLocks noGrp="1"/>
          </p:cNvSpPr>
          <p:nvPr>
            <p:ph type="title"/>
          </p:nvPr>
        </p:nvSpPr>
        <p:spPr/>
        <p:txBody>
          <a:bodyPr/>
          <a:lstStyle/>
          <a:p>
            <a:r>
              <a:rPr lang="en-GB" dirty="0"/>
              <a:t>See AION talk</a:t>
            </a:r>
          </a:p>
        </p:txBody>
      </p:sp>
      <p:sp>
        <p:nvSpPr>
          <p:cNvPr id="3" name="Content Placeholder 2">
            <a:extLst>
              <a:ext uri="{FF2B5EF4-FFF2-40B4-BE49-F238E27FC236}">
                <a16:creationId xmlns:a16="http://schemas.microsoft.com/office/drawing/2014/main" id="{4EB84A20-DE75-4D1F-B668-F12ABA14C6C0}"/>
              </a:ext>
            </a:extLst>
          </p:cNvPr>
          <p:cNvSpPr>
            <a:spLocks noGrp="1"/>
          </p:cNvSpPr>
          <p:nvPr>
            <p:ph sz="half" idx="1"/>
          </p:nvPr>
        </p:nvSpPr>
        <p:spPr>
          <a:xfrm>
            <a:off x="812800" y="1825625"/>
            <a:ext cx="5181600" cy="4351338"/>
          </a:xfrm>
        </p:spPr>
        <p:txBody>
          <a:bodyPr/>
          <a:lstStyle/>
          <a:p>
            <a:pPr>
              <a:lnSpc>
                <a:spcPct val="100000"/>
              </a:lnSpc>
            </a:pPr>
            <a:r>
              <a:rPr lang="en-US" dirty="0">
                <a:solidFill>
                  <a:schemeClr val="bg1"/>
                </a:solidFill>
              </a:rPr>
              <a:t>Atoms as de Broglie waves in quantum superposition of states</a:t>
            </a:r>
          </a:p>
          <a:p>
            <a:pPr>
              <a:lnSpc>
                <a:spcPct val="100000"/>
              </a:lnSpc>
            </a:pPr>
            <a:endParaRPr lang="en-US" sz="500" dirty="0">
              <a:solidFill>
                <a:schemeClr val="bg1"/>
              </a:solidFill>
            </a:endParaRPr>
          </a:p>
          <a:p>
            <a:pPr>
              <a:lnSpc>
                <a:spcPct val="100000"/>
              </a:lnSpc>
            </a:pPr>
            <a:r>
              <a:rPr lang="en-US" dirty="0">
                <a:solidFill>
                  <a:schemeClr val="bg1"/>
                </a:solidFill>
              </a:rPr>
              <a:t>Large </a:t>
            </a:r>
            <a:r>
              <a:rPr lang="en-US" dirty="0" err="1">
                <a:solidFill>
                  <a:schemeClr val="bg1"/>
                </a:solidFill>
              </a:rPr>
              <a:t>wavepacket</a:t>
            </a:r>
            <a:r>
              <a:rPr lang="en-US" dirty="0">
                <a:solidFill>
                  <a:schemeClr val="bg1"/>
                </a:solidFill>
              </a:rPr>
              <a:t> separation to increase sensitivity to:</a:t>
            </a:r>
          </a:p>
          <a:p>
            <a:pPr lvl="1">
              <a:lnSpc>
                <a:spcPct val="100000"/>
              </a:lnSpc>
            </a:pPr>
            <a:r>
              <a:rPr lang="en-US" dirty="0">
                <a:solidFill>
                  <a:srgbClr val="FFCCCC"/>
                </a:solidFill>
              </a:rPr>
              <a:t>Ultralight dark matter (10</a:t>
            </a:r>
            <a:r>
              <a:rPr lang="en-US" baseline="30000" dirty="0">
                <a:solidFill>
                  <a:srgbClr val="FFCCCC"/>
                </a:solidFill>
              </a:rPr>
              <a:t>-22</a:t>
            </a:r>
            <a:r>
              <a:rPr lang="en-US" dirty="0">
                <a:solidFill>
                  <a:srgbClr val="FFCCCC"/>
                </a:solidFill>
              </a:rPr>
              <a:t> eV – 10</a:t>
            </a:r>
            <a:r>
              <a:rPr lang="en-US" baseline="30000" dirty="0">
                <a:solidFill>
                  <a:srgbClr val="FFCCCC"/>
                </a:solidFill>
              </a:rPr>
              <a:t>-14</a:t>
            </a:r>
            <a:r>
              <a:rPr lang="en-US" dirty="0">
                <a:solidFill>
                  <a:srgbClr val="FFCCCC"/>
                </a:solidFill>
              </a:rPr>
              <a:t> eV)</a:t>
            </a:r>
          </a:p>
          <a:p>
            <a:pPr lvl="1">
              <a:lnSpc>
                <a:spcPct val="100000"/>
              </a:lnSpc>
            </a:pPr>
            <a:r>
              <a:rPr lang="en-US" dirty="0">
                <a:solidFill>
                  <a:srgbClr val="FFCCCC"/>
                </a:solidFill>
              </a:rPr>
              <a:t>Mid-band gravitational waves (30 </a:t>
            </a:r>
            <a:r>
              <a:rPr lang="en-US" dirty="0" err="1">
                <a:solidFill>
                  <a:srgbClr val="FFCCCC"/>
                </a:solidFill>
              </a:rPr>
              <a:t>mHz</a:t>
            </a:r>
            <a:r>
              <a:rPr lang="en-US" dirty="0">
                <a:solidFill>
                  <a:srgbClr val="FFCCCC"/>
                </a:solidFill>
              </a:rPr>
              <a:t> – 10 Hz)</a:t>
            </a:r>
          </a:p>
          <a:p>
            <a:endParaRPr lang="en-GB" dirty="0"/>
          </a:p>
        </p:txBody>
      </p:sp>
      <p:sp>
        <p:nvSpPr>
          <p:cNvPr id="4" name="Content Placeholder 3">
            <a:extLst>
              <a:ext uri="{FF2B5EF4-FFF2-40B4-BE49-F238E27FC236}">
                <a16:creationId xmlns:a16="http://schemas.microsoft.com/office/drawing/2014/main" id="{6BC21026-9144-44F3-A90E-FE6397E973DF}"/>
              </a:ext>
            </a:extLst>
          </p:cNvPr>
          <p:cNvSpPr>
            <a:spLocks noGrp="1"/>
          </p:cNvSpPr>
          <p:nvPr>
            <p:ph sz="half" idx="2"/>
          </p:nvPr>
        </p:nvSpPr>
        <p:spPr>
          <a:xfrm>
            <a:off x="6261100" y="1876425"/>
            <a:ext cx="5181600" cy="4351338"/>
          </a:xfrm>
        </p:spPr>
        <p:txBody>
          <a:bodyPr/>
          <a:lstStyle/>
          <a:p>
            <a:r>
              <a:rPr lang="en-US" dirty="0">
                <a:solidFill>
                  <a:schemeClr val="bg1"/>
                </a:solidFill>
              </a:rPr>
              <a:t>DM Affects fundamental constants (m</a:t>
            </a:r>
            <a:r>
              <a:rPr lang="en-US" baseline="-25000" dirty="0">
                <a:solidFill>
                  <a:schemeClr val="bg1"/>
                </a:solidFill>
              </a:rPr>
              <a:t>e</a:t>
            </a:r>
            <a:r>
              <a:rPr lang="en-US" dirty="0">
                <a:solidFill>
                  <a:schemeClr val="bg1"/>
                </a:solidFill>
              </a:rPr>
              <a:t> and ⍺), altering atomic energy level separation </a:t>
            </a:r>
          </a:p>
          <a:p>
            <a:endParaRPr lang="en-US" dirty="0">
              <a:solidFill>
                <a:schemeClr val="bg1"/>
              </a:solidFill>
            </a:endParaRPr>
          </a:p>
          <a:p>
            <a:endParaRPr lang="en-US" dirty="0">
              <a:solidFill>
                <a:schemeClr val="bg1"/>
              </a:solidFill>
            </a:endParaRPr>
          </a:p>
          <a:p>
            <a:endParaRPr lang="en-US" dirty="0">
              <a:solidFill>
                <a:schemeClr val="bg1"/>
              </a:solidFill>
            </a:endParaRPr>
          </a:p>
          <a:p>
            <a:r>
              <a:rPr lang="en-US" dirty="0">
                <a:solidFill>
                  <a:schemeClr val="bg1"/>
                </a:solidFill>
              </a:rPr>
              <a:t>Same configuration used for gravitational wave measurements</a:t>
            </a:r>
          </a:p>
          <a:p>
            <a:endParaRPr lang="en-US" dirty="0">
              <a:solidFill>
                <a:schemeClr val="bg1"/>
              </a:solidFill>
            </a:endParaRPr>
          </a:p>
          <a:p>
            <a:endParaRPr lang="en-US" dirty="0">
              <a:solidFill>
                <a:schemeClr val="bg1"/>
              </a:solidFill>
            </a:endParaRPr>
          </a:p>
          <a:p>
            <a:pPr marL="0" indent="0">
              <a:buNone/>
            </a:pPr>
            <a:endParaRPr lang="en-US" dirty="0">
              <a:solidFill>
                <a:schemeClr val="bg1"/>
              </a:solidFill>
            </a:endParaRPr>
          </a:p>
          <a:p>
            <a:endParaRPr lang="en-GB" dirty="0"/>
          </a:p>
        </p:txBody>
      </p:sp>
      <p:pic>
        <p:nvPicPr>
          <p:cNvPr id="7" name="Picture 6" descr="A picture containing chart&#10;&#10;Description automatically generated">
            <a:extLst>
              <a:ext uri="{FF2B5EF4-FFF2-40B4-BE49-F238E27FC236}">
                <a16:creationId xmlns:a16="http://schemas.microsoft.com/office/drawing/2014/main" id="{6446043B-7D05-420F-9729-421325EDEF88}"/>
              </a:ext>
            </a:extLst>
          </p:cNvPr>
          <p:cNvPicPr>
            <a:picLocks noChangeAspect="1"/>
          </p:cNvPicPr>
          <p:nvPr/>
        </p:nvPicPr>
        <p:blipFill>
          <a:blip r:embed="rId2"/>
          <a:stretch>
            <a:fillRect/>
          </a:stretch>
        </p:blipFill>
        <p:spPr>
          <a:xfrm>
            <a:off x="6413499" y="3326998"/>
            <a:ext cx="5451432" cy="965602"/>
          </a:xfrm>
          <a:prstGeom prst="rect">
            <a:avLst/>
          </a:prstGeom>
        </p:spPr>
      </p:pic>
    </p:spTree>
    <p:extLst>
      <p:ext uri="{BB962C8B-B14F-4D97-AF65-F5344CB8AC3E}">
        <p14:creationId xmlns:p14="http://schemas.microsoft.com/office/powerpoint/2010/main" val="29060636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53E8B3-F165-4614-9098-13095DF4D320}"/>
              </a:ext>
            </a:extLst>
          </p:cNvPr>
          <p:cNvSpPr>
            <a:spLocks noGrp="1"/>
          </p:cNvSpPr>
          <p:nvPr>
            <p:ph type="title"/>
          </p:nvPr>
        </p:nvSpPr>
        <p:spPr/>
        <p:txBody>
          <a:bodyPr/>
          <a:lstStyle/>
          <a:p>
            <a:r>
              <a:rPr lang="en-GB" dirty="0"/>
              <a:t>One of many examples: so  why quantum?</a:t>
            </a:r>
          </a:p>
        </p:txBody>
      </p:sp>
      <p:sp>
        <p:nvSpPr>
          <p:cNvPr id="3" name="Content Placeholder 2">
            <a:extLst>
              <a:ext uri="{FF2B5EF4-FFF2-40B4-BE49-F238E27FC236}">
                <a16:creationId xmlns:a16="http://schemas.microsoft.com/office/drawing/2014/main" id="{7E7F078C-D2E5-4BE2-AEDC-86E3D04CE430}"/>
              </a:ext>
            </a:extLst>
          </p:cNvPr>
          <p:cNvSpPr>
            <a:spLocks noGrp="1"/>
          </p:cNvSpPr>
          <p:nvPr>
            <p:ph sz="half" idx="1"/>
          </p:nvPr>
        </p:nvSpPr>
        <p:spPr/>
        <p:txBody>
          <a:bodyPr/>
          <a:lstStyle/>
          <a:p>
            <a:r>
              <a:rPr lang="en-GB" dirty="0"/>
              <a:t>We are no longer in an era of “no-lose” theorems/strategies</a:t>
            </a:r>
          </a:p>
          <a:p>
            <a:pPr lvl="1"/>
            <a:r>
              <a:rPr lang="en-GB" dirty="0"/>
              <a:t>SM may hold up to Planck scale?</a:t>
            </a:r>
          </a:p>
          <a:p>
            <a:pPr lvl="1"/>
            <a:r>
              <a:rPr lang="en-GB" dirty="0"/>
              <a:t>Precision instruments and measurements could play a vital role </a:t>
            </a:r>
          </a:p>
          <a:p>
            <a:r>
              <a:rPr lang="en-GB" dirty="0"/>
              <a:t>Sensitivity in new regimes</a:t>
            </a:r>
          </a:p>
          <a:p>
            <a:pPr lvl="1"/>
            <a:r>
              <a:rPr lang="en-GB" dirty="0"/>
              <a:t>E.g. light axion searches</a:t>
            </a:r>
          </a:p>
          <a:p>
            <a:r>
              <a:rPr lang="en-GB" dirty="0"/>
              <a:t>Simulation and Computing Technology</a:t>
            </a:r>
          </a:p>
        </p:txBody>
      </p:sp>
      <p:pic>
        <p:nvPicPr>
          <p:cNvPr id="9" name="Content Placeholder 8" descr="A person in a suit&#10;&#10;Description automatically generated with medium confidence">
            <a:extLst>
              <a:ext uri="{FF2B5EF4-FFF2-40B4-BE49-F238E27FC236}">
                <a16:creationId xmlns:a16="http://schemas.microsoft.com/office/drawing/2014/main" id="{2B611436-7AF3-4169-A0A2-3B1F5C617918}"/>
              </a:ext>
            </a:extLst>
          </p:cNvPr>
          <p:cNvPicPr>
            <a:picLocks noGrp="1" noChangeAspect="1"/>
          </p:cNvPicPr>
          <p:nvPr>
            <p:ph sz="half" idx="2"/>
          </p:nvPr>
        </p:nvPicPr>
        <p:blipFill rotWithShape="1">
          <a:blip r:embed="rId2">
            <a:extLst>
              <a:ext uri="{28A0092B-C50C-407E-A947-70E740481C1C}">
                <a14:useLocalDpi xmlns:a14="http://schemas.microsoft.com/office/drawing/2010/main" val="0"/>
              </a:ext>
            </a:extLst>
          </a:blip>
          <a:srcRect l="-378" r="52748" b="30279"/>
          <a:stretch/>
        </p:blipFill>
        <p:spPr>
          <a:xfrm>
            <a:off x="7775459" y="3412502"/>
            <a:ext cx="1717335" cy="1885361"/>
          </a:xfrm>
        </p:spPr>
      </p:pic>
      <p:sp>
        <p:nvSpPr>
          <p:cNvPr id="5" name="TextBox 4">
            <a:extLst>
              <a:ext uri="{FF2B5EF4-FFF2-40B4-BE49-F238E27FC236}">
                <a16:creationId xmlns:a16="http://schemas.microsoft.com/office/drawing/2014/main" id="{44111730-1DB8-499B-8E13-5ADCE9BD9918}"/>
              </a:ext>
            </a:extLst>
          </p:cNvPr>
          <p:cNvSpPr txBox="1"/>
          <p:nvPr/>
        </p:nvSpPr>
        <p:spPr>
          <a:xfrm>
            <a:off x="6177306" y="5318592"/>
            <a:ext cx="6096000" cy="923330"/>
          </a:xfrm>
          <a:prstGeom prst="rect">
            <a:avLst/>
          </a:prstGeom>
          <a:noFill/>
        </p:spPr>
        <p:txBody>
          <a:bodyPr wrap="square">
            <a:spAutoFit/>
          </a:bodyPr>
          <a:lstStyle/>
          <a:p>
            <a:pPr algn="l"/>
            <a:r>
              <a:rPr lang="en-GB" sz="1800" b="0" i="0" u="none" strike="noStrike" baseline="0" dirty="0">
                <a:solidFill>
                  <a:srgbClr val="FF0000"/>
                </a:solidFill>
                <a:latin typeface="Calibri" panose="020F0502020204030204" pitchFamily="34" charset="0"/>
              </a:rPr>
              <a:t>Nature isn't classical, dammit, and if you want to make a</a:t>
            </a:r>
          </a:p>
          <a:p>
            <a:pPr algn="l"/>
            <a:r>
              <a:rPr lang="en-GB" sz="1800" b="0" i="0" u="none" strike="noStrike" baseline="0" dirty="0">
                <a:solidFill>
                  <a:srgbClr val="FF0000"/>
                </a:solidFill>
                <a:latin typeface="Calibri" panose="020F0502020204030204" pitchFamily="34" charset="0"/>
              </a:rPr>
              <a:t>simulation of nature, you'd better make it quantum</a:t>
            </a:r>
          </a:p>
          <a:p>
            <a:pPr algn="l"/>
            <a:r>
              <a:rPr lang="en-GB" sz="1800" b="0" i="0" u="none" strike="noStrike" baseline="0" dirty="0">
                <a:solidFill>
                  <a:srgbClr val="FF0000"/>
                </a:solidFill>
                <a:latin typeface="Calibri" panose="020F0502020204030204" pitchFamily="34" charset="0"/>
              </a:rPr>
              <a:t>mechanical," Feynman (1981).</a:t>
            </a:r>
          </a:p>
        </p:txBody>
      </p:sp>
      <p:sp>
        <p:nvSpPr>
          <p:cNvPr id="6" name="TextBox 5">
            <a:extLst>
              <a:ext uri="{FF2B5EF4-FFF2-40B4-BE49-F238E27FC236}">
                <a16:creationId xmlns:a16="http://schemas.microsoft.com/office/drawing/2014/main" id="{100CABAB-CAD1-4749-B2D3-A15893E68727}"/>
              </a:ext>
            </a:extLst>
          </p:cNvPr>
          <p:cNvSpPr txBox="1"/>
          <p:nvPr/>
        </p:nvSpPr>
        <p:spPr>
          <a:xfrm rot="16200000">
            <a:off x="-927564" y="2684156"/>
            <a:ext cx="3120572" cy="307777"/>
          </a:xfrm>
          <a:prstGeom prst="rect">
            <a:avLst/>
          </a:prstGeom>
          <a:noFill/>
        </p:spPr>
        <p:txBody>
          <a:bodyPr wrap="square" rtlCol="0">
            <a:spAutoFit/>
          </a:bodyPr>
          <a:lstStyle/>
          <a:p>
            <a:r>
              <a:rPr lang="en-GB" sz="1400" dirty="0">
                <a:solidFill>
                  <a:schemeClr val="bg1"/>
                </a:solidFill>
              </a:rPr>
              <a:t>Modified from slide by I. Shipsey</a:t>
            </a:r>
          </a:p>
        </p:txBody>
      </p:sp>
      <p:grpSp>
        <p:nvGrpSpPr>
          <p:cNvPr id="26" name="Group 25">
            <a:extLst>
              <a:ext uri="{FF2B5EF4-FFF2-40B4-BE49-F238E27FC236}">
                <a16:creationId xmlns:a16="http://schemas.microsoft.com/office/drawing/2014/main" id="{6438DCA1-31E1-4949-B8DE-FA63F1C21563}"/>
              </a:ext>
            </a:extLst>
          </p:cNvPr>
          <p:cNvGrpSpPr/>
          <p:nvPr/>
        </p:nvGrpSpPr>
        <p:grpSpPr>
          <a:xfrm>
            <a:off x="2913806" y="5598823"/>
            <a:ext cx="1082880" cy="579600"/>
            <a:chOff x="2913806" y="5598823"/>
            <a:chExt cx="1082880" cy="579600"/>
          </a:xfrm>
        </p:grpSpPr>
        <mc:AlternateContent xmlns:mc="http://schemas.openxmlformats.org/markup-compatibility/2006" xmlns:p14="http://schemas.microsoft.com/office/powerpoint/2010/main">
          <mc:Choice Requires="p14">
            <p:contentPart p14:bwMode="auto" r:id="rId3">
              <p14:nvContentPartPr>
                <p14:cNvPr id="4" name="Ink 3">
                  <a:extLst>
                    <a:ext uri="{FF2B5EF4-FFF2-40B4-BE49-F238E27FC236}">
                      <a16:creationId xmlns:a16="http://schemas.microsoft.com/office/drawing/2014/main" id="{872B3B53-04FF-41AA-98A6-D2BB6CBB5E08}"/>
                    </a:ext>
                  </a:extLst>
                </p14:cNvPr>
                <p14:cNvContentPartPr/>
                <p14:nvPr/>
              </p14:nvContentPartPr>
              <p14:xfrm>
                <a:off x="2986886" y="5711863"/>
                <a:ext cx="15840" cy="36720"/>
              </p14:xfrm>
            </p:contentPart>
          </mc:Choice>
          <mc:Fallback xmlns="">
            <p:pic>
              <p:nvPicPr>
                <p:cNvPr id="4" name="Ink 3">
                  <a:extLst>
                    <a:ext uri="{FF2B5EF4-FFF2-40B4-BE49-F238E27FC236}">
                      <a16:creationId xmlns:a16="http://schemas.microsoft.com/office/drawing/2014/main" id="{872B3B53-04FF-41AA-98A6-D2BB6CBB5E08}"/>
                    </a:ext>
                  </a:extLst>
                </p:cNvPr>
                <p:cNvPicPr/>
                <p:nvPr/>
              </p:nvPicPr>
              <p:blipFill>
                <a:blip r:embed="rId4"/>
                <a:stretch>
                  <a:fillRect/>
                </a:stretch>
              </p:blipFill>
              <p:spPr>
                <a:xfrm>
                  <a:off x="2977886" y="5702863"/>
                  <a:ext cx="33480" cy="5436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7" name="Ink 6">
                  <a:extLst>
                    <a:ext uri="{FF2B5EF4-FFF2-40B4-BE49-F238E27FC236}">
                      <a16:creationId xmlns:a16="http://schemas.microsoft.com/office/drawing/2014/main" id="{3D5478D9-06BE-47FB-BEDF-F85580CC8968}"/>
                    </a:ext>
                  </a:extLst>
                </p14:cNvPr>
                <p14:cNvContentPartPr/>
                <p14:nvPr/>
              </p14:nvContentPartPr>
              <p14:xfrm>
                <a:off x="2913806" y="5598823"/>
                <a:ext cx="170640" cy="579600"/>
              </p14:xfrm>
            </p:contentPart>
          </mc:Choice>
          <mc:Fallback xmlns="">
            <p:pic>
              <p:nvPicPr>
                <p:cNvPr id="7" name="Ink 6">
                  <a:extLst>
                    <a:ext uri="{FF2B5EF4-FFF2-40B4-BE49-F238E27FC236}">
                      <a16:creationId xmlns:a16="http://schemas.microsoft.com/office/drawing/2014/main" id="{3D5478D9-06BE-47FB-BEDF-F85580CC8968}"/>
                    </a:ext>
                  </a:extLst>
                </p:cNvPr>
                <p:cNvPicPr/>
                <p:nvPr/>
              </p:nvPicPr>
              <p:blipFill>
                <a:blip r:embed="rId6"/>
                <a:stretch>
                  <a:fillRect/>
                </a:stretch>
              </p:blipFill>
              <p:spPr>
                <a:xfrm>
                  <a:off x="2905166" y="5590183"/>
                  <a:ext cx="188280" cy="59724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10" name="Ink 9">
                  <a:extLst>
                    <a:ext uri="{FF2B5EF4-FFF2-40B4-BE49-F238E27FC236}">
                      <a16:creationId xmlns:a16="http://schemas.microsoft.com/office/drawing/2014/main" id="{610F26A4-8C20-470E-ACFA-7F995CF92DF4}"/>
                    </a:ext>
                  </a:extLst>
                </p14:cNvPr>
                <p14:cNvContentPartPr/>
                <p14:nvPr/>
              </p14:nvContentPartPr>
              <p14:xfrm>
                <a:off x="3067526" y="5813383"/>
                <a:ext cx="248400" cy="205200"/>
              </p14:xfrm>
            </p:contentPart>
          </mc:Choice>
          <mc:Fallback xmlns="">
            <p:pic>
              <p:nvPicPr>
                <p:cNvPr id="10" name="Ink 9">
                  <a:extLst>
                    <a:ext uri="{FF2B5EF4-FFF2-40B4-BE49-F238E27FC236}">
                      <a16:creationId xmlns:a16="http://schemas.microsoft.com/office/drawing/2014/main" id="{610F26A4-8C20-470E-ACFA-7F995CF92DF4}"/>
                    </a:ext>
                  </a:extLst>
                </p:cNvPr>
                <p:cNvPicPr/>
                <p:nvPr/>
              </p:nvPicPr>
              <p:blipFill>
                <a:blip r:embed="rId8"/>
                <a:stretch>
                  <a:fillRect/>
                </a:stretch>
              </p:blipFill>
              <p:spPr>
                <a:xfrm>
                  <a:off x="3058526" y="5804743"/>
                  <a:ext cx="266040" cy="22284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11" name="Ink 10">
                  <a:extLst>
                    <a:ext uri="{FF2B5EF4-FFF2-40B4-BE49-F238E27FC236}">
                      <a16:creationId xmlns:a16="http://schemas.microsoft.com/office/drawing/2014/main" id="{C0E8850B-AC92-4AE7-94BD-2704DFB43B2B}"/>
                    </a:ext>
                  </a:extLst>
                </p14:cNvPr>
                <p14:cNvContentPartPr/>
                <p14:nvPr/>
              </p14:nvContentPartPr>
              <p14:xfrm>
                <a:off x="3409526" y="5827783"/>
                <a:ext cx="272520" cy="146520"/>
              </p14:xfrm>
            </p:contentPart>
          </mc:Choice>
          <mc:Fallback xmlns="">
            <p:pic>
              <p:nvPicPr>
                <p:cNvPr id="11" name="Ink 10">
                  <a:extLst>
                    <a:ext uri="{FF2B5EF4-FFF2-40B4-BE49-F238E27FC236}">
                      <a16:creationId xmlns:a16="http://schemas.microsoft.com/office/drawing/2014/main" id="{C0E8850B-AC92-4AE7-94BD-2704DFB43B2B}"/>
                    </a:ext>
                  </a:extLst>
                </p:cNvPr>
                <p:cNvPicPr/>
                <p:nvPr/>
              </p:nvPicPr>
              <p:blipFill>
                <a:blip r:embed="rId10"/>
                <a:stretch>
                  <a:fillRect/>
                </a:stretch>
              </p:blipFill>
              <p:spPr>
                <a:xfrm>
                  <a:off x="3400886" y="5819143"/>
                  <a:ext cx="290160" cy="16416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12" name="Ink 11">
                  <a:extLst>
                    <a:ext uri="{FF2B5EF4-FFF2-40B4-BE49-F238E27FC236}">
                      <a16:creationId xmlns:a16="http://schemas.microsoft.com/office/drawing/2014/main" id="{53F33F72-323B-42A6-B3ED-50E0C54C312E}"/>
                    </a:ext>
                  </a:extLst>
                </p14:cNvPr>
                <p14:cNvContentPartPr/>
                <p14:nvPr/>
              </p14:nvContentPartPr>
              <p14:xfrm>
                <a:off x="3707966" y="5674063"/>
                <a:ext cx="14760" cy="134640"/>
              </p14:xfrm>
            </p:contentPart>
          </mc:Choice>
          <mc:Fallback xmlns="">
            <p:pic>
              <p:nvPicPr>
                <p:cNvPr id="12" name="Ink 11">
                  <a:extLst>
                    <a:ext uri="{FF2B5EF4-FFF2-40B4-BE49-F238E27FC236}">
                      <a16:creationId xmlns:a16="http://schemas.microsoft.com/office/drawing/2014/main" id="{53F33F72-323B-42A6-B3ED-50E0C54C312E}"/>
                    </a:ext>
                  </a:extLst>
                </p:cNvPr>
                <p:cNvPicPr/>
                <p:nvPr/>
              </p:nvPicPr>
              <p:blipFill>
                <a:blip r:embed="rId12"/>
                <a:stretch>
                  <a:fillRect/>
                </a:stretch>
              </p:blipFill>
              <p:spPr>
                <a:xfrm>
                  <a:off x="3698966" y="5665063"/>
                  <a:ext cx="32400" cy="152280"/>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13" name="Ink 12">
                  <a:extLst>
                    <a:ext uri="{FF2B5EF4-FFF2-40B4-BE49-F238E27FC236}">
                      <a16:creationId xmlns:a16="http://schemas.microsoft.com/office/drawing/2014/main" id="{DD58C75F-02EC-4143-86FF-071B0A52D3B4}"/>
                    </a:ext>
                  </a:extLst>
                </p14:cNvPr>
                <p14:cNvContentPartPr/>
                <p14:nvPr/>
              </p14:nvContentPartPr>
              <p14:xfrm>
                <a:off x="3827126" y="5662183"/>
                <a:ext cx="20880" cy="331920"/>
              </p14:xfrm>
            </p:contentPart>
          </mc:Choice>
          <mc:Fallback xmlns="">
            <p:pic>
              <p:nvPicPr>
                <p:cNvPr id="13" name="Ink 12">
                  <a:extLst>
                    <a:ext uri="{FF2B5EF4-FFF2-40B4-BE49-F238E27FC236}">
                      <a16:creationId xmlns:a16="http://schemas.microsoft.com/office/drawing/2014/main" id="{DD58C75F-02EC-4143-86FF-071B0A52D3B4}"/>
                    </a:ext>
                  </a:extLst>
                </p:cNvPr>
                <p:cNvPicPr/>
                <p:nvPr/>
              </p:nvPicPr>
              <p:blipFill>
                <a:blip r:embed="rId14"/>
                <a:stretch>
                  <a:fillRect/>
                </a:stretch>
              </p:blipFill>
              <p:spPr>
                <a:xfrm>
                  <a:off x="3818126" y="5653183"/>
                  <a:ext cx="38520" cy="349560"/>
                </a:xfrm>
                <a:prstGeom prst="rect">
                  <a:avLst/>
                </a:prstGeom>
              </p:spPr>
            </p:pic>
          </mc:Fallback>
        </mc:AlternateContent>
        <mc:AlternateContent xmlns:mc="http://schemas.openxmlformats.org/markup-compatibility/2006" xmlns:p14="http://schemas.microsoft.com/office/powerpoint/2010/main">
          <mc:Choice Requires="p14">
            <p:contentPart p14:bwMode="auto" r:id="rId15">
              <p14:nvContentPartPr>
                <p14:cNvPr id="14" name="Ink 13">
                  <a:extLst>
                    <a:ext uri="{FF2B5EF4-FFF2-40B4-BE49-F238E27FC236}">
                      <a16:creationId xmlns:a16="http://schemas.microsoft.com/office/drawing/2014/main" id="{9B52F6FF-3F9F-407F-B942-0BD1FF47F88D}"/>
                    </a:ext>
                  </a:extLst>
                </p14:cNvPr>
                <p14:cNvContentPartPr/>
                <p14:nvPr/>
              </p14:nvContentPartPr>
              <p14:xfrm>
                <a:off x="3797966" y="5804743"/>
                <a:ext cx="198720" cy="47160"/>
              </p14:xfrm>
            </p:contentPart>
          </mc:Choice>
          <mc:Fallback xmlns="">
            <p:pic>
              <p:nvPicPr>
                <p:cNvPr id="14" name="Ink 13">
                  <a:extLst>
                    <a:ext uri="{FF2B5EF4-FFF2-40B4-BE49-F238E27FC236}">
                      <a16:creationId xmlns:a16="http://schemas.microsoft.com/office/drawing/2014/main" id="{9B52F6FF-3F9F-407F-B942-0BD1FF47F88D}"/>
                    </a:ext>
                  </a:extLst>
                </p:cNvPr>
                <p:cNvPicPr/>
                <p:nvPr/>
              </p:nvPicPr>
              <p:blipFill>
                <a:blip r:embed="rId16"/>
                <a:stretch>
                  <a:fillRect/>
                </a:stretch>
              </p:blipFill>
              <p:spPr>
                <a:xfrm>
                  <a:off x="3789326" y="5796103"/>
                  <a:ext cx="216360" cy="64800"/>
                </a:xfrm>
                <a:prstGeom prst="rect">
                  <a:avLst/>
                </a:prstGeom>
              </p:spPr>
            </p:pic>
          </mc:Fallback>
        </mc:AlternateContent>
      </p:grpSp>
      <p:grpSp>
        <p:nvGrpSpPr>
          <p:cNvPr id="25" name="Group 24">
            <a:extLst>
              <a:ext uri="{FF2B5EF4-FFF2-40B4-BE49-F238E27FC236}">
                <a16:creationId xmlns:a16="http://schemas.microsoft.com/office/drawing/2014/main" id="{4B8F27FD-1789-473D-81D2-7B65A5CA99D6}"/>
              </a:ext>
            </a:extLst>
          </p:cNvPr>
          <p:cNvGrpSpPr/>
          <p:nvPr/>
        </p:nvGrpSpPr>
        <p:grpSpPr>
          <a:xfrm>
            <a:off x="4240406" y="5721583"/>
            <a:ext cx="982800" cy="266760"/>
            <a:chOff x="4240406" y="5721583"/>
            <a:chExt cx="982800" cy="266760"/>
          </a:xfrm>
        </p:grpSpPr>
        <mc:AlternateContent xmlns:mc="http://schemas.openxmlformats.org/markup-compatibility/2006" xmlns:p14="http://schemas.microsoft.com/office/powerpoint/2010/main">
          <mc:Choice Requires="p14">
            <p:contentPart p14:bwMode="auto" r:id="rId17">
              <p14:nvContentPartPr>
                <p14:cNvPr id="15" name="Ink 14">
                  <a:extLst>
                    <a:ext uri="{FF2B5EF4-FFF2-40B4-BE49-F238E27FC236}">
                      <a16:creationId xmlns:a16="http://schemas.microsoft.com/office/drawing/2014/main" id="{7AE85A90-401C-47A5-B3B4-4479A4A391FB}"/>
                    </a:ext>
                  </a:extLst>
                </p14:cNvPr>
                <p14:cNvContentPartPr/>
                <p14:nvPr/>
              </p14:nvContentPartPr>
              <p14:xfrm>
                <a:off x="4240406" y="5721583"/>
                <a:ext cx="221400" cy="266760"/>
              </p14:xfrm>
            </p:contentPart>
          </mc:Choice>
          <mc:Fallback xmlns="">
            <p:pic>
              <p:nvPicPr>
                <p:cNvPr id="15" name="Ink 14">
                  <a:extLst>
                    <a:ext uri="{FF2B5EF4-FFF2-40B4-BE49-F238E27FC236}">
                      <a16:creationId xmlns:a16="http://schemas.microsoft.com/office/drawing/2014/main" id="{7AE85A90-401C-47A5-B3B4-4479A4A391FB}"/>
                    </a:ext>
                  </a:extLst>
                </p:cNvPr>
                <p:cNvPicPr/>
                <p:nvPr/>
              </p:nvPicPr>
              <p:blipFill>
                <a:blip r:embed="rId18"/>
                <a:stretch>
                  <a:fillRect/>
                </a:stretch>
              </p:blipFill>
              <p:spPr>
                <a:xfrm>
                  <a:off x="4231406" y="5712943"/>
                  <a:ext cx="239040" cy="284400"/>
                </a:xfrm>
                <a:prstGeom prst="rect">
                  <a:avLst/>
                </a:prstGeom>
              </p:spPr>
            </p:pic>
          </mc:Fallback>
        </mc:AlternateContent>
        <mc:AlternateContent xmlns:mc="http://schemas.openxmlformats.org/markup-compatibility/2006" xmlns:p14="http://schemas.microsoft.com/office/powerpoint/2010/main">
          <mc:Choice Requires="p14">
            <p:contentPart p14:bwMode="auto" r:id="rId19">
              <p14:nvContentPartPr>
                <p14:cNvPr id="16" name="Ink 15">
                  <a:extLst>
                    <a:ext uri="{FF2B5EF4-FFF2-40B4-BE49-F238E27FC236}">
                      <a16:creationId xmlns:a16="http://schemas.microsoft.com/office/drawing/2014/main" id="{7A9C9C55-6A16-483A-8002-49237F967593}"/>
                    </a:ext>
                  </a:extLst>
                </p14:cNvPr>
                <p14:cNvContentPartPr/>
                <p14:nvPr/>
              </p14:nvContentPartPr>
              <p14:xfrm>
                <a:off x="4426886" y="5735263"/>
                <a:ext cx="10080" cy="20160"/>
              </p14:xfrm>
            </p:contentPart>
          </mc:Choice>
          <mc:Fallback xmlns="">
            <p:pic>
              <p:nvPicPr>
                <p:cNvPr id="16" name="Ink 15">
                  <a:extLst>
                    <a:ext uri="{FF2B5EF4-FFF2-40B4-BE49-F238E27FC236}">
                      <a16:creationId xmlns:a16="http://schemas.microsoft.com/office/drawing/2014/main" id="{7A9C9C55-6A16-483A-8002-49237F967593}"/>
                    </a:ext>
                  </a:extLst>
                </p:cNvPr>
                <p:cNvPicPr/>
                <p:nvPr/>
              </p:nvPicPr>
              <p:blipFill>
                <a:blip r:embed="rId20"/>
                <a:stretch>
                  <a:fillRect/>
                </a:stretch>
              </p:blipFill>
              <p:spPr>
                <a:xfrm>
                  <a:off x="4417886" y="5726263"/>
                  <a:ext cx="27720" cy="37800"/>
                </a:xfrm>
                <a:prstGeom prst="rect">
                  <a:avLst/>
                </a:prstGeom>
              </p:spPr>
            </p:pic>
          </mc:Fallback>
        </mc:AlternateContent>
        <mc:AlternateContent xmlns:mc="http://schemas.openxmlformats.org/markup-compatibility/2006" xmlns:p14="http://schemas.microsoft.com/office/powerpoint/2010/main">
          <mc:Choice Requires="p14">
            <p:contentPart p14:bwMode="auto" r:id="rId21">
              <p14:nvContentPartPr>
                <p14:cNvPr id="17" name="Ink 16">
                  <a:extLst>
                    <a:ext uri="{FF2B5EF4-FFF2-40B4-BE49-F238E27FC236}">
                      <a16:creationId xmlns:a16="http://schemas.microsoft.com/office/drawing/2014/main" id="{79ADD647-E628-4F50-A947-1A9C164754C2}"/>
                    </a:ext>
                  </a:extLst>
                </p14:cNvPr>
                <p14:cNvContentPartPr/>
                <p14:nvPr/>
              </p14:nvContentPartPr>
              <p14:xfrm>
                <a:off x="4529126" y="5815903"/>
                <a:ext cx="108720" cy="135720"/>
              </p14:xfrm>
            </p:contentPart>
          </mc:Choice>
          <mc:Fallback xmlns="">
            <p:pic>
              <p:nvPicPr>
                <p:cNvPr id="17" name="Ink 16">
                  <a:extLst>
                    <a:ext uri="{FF2B5EF4-FFF2-40B4-BE49-F238E27FC236}">
                      <a16:creationId xmlns:a16="http://schemas.microsoft.com/office/drawing/2014/main" id="{79ADD647-E628-4F50-A947-1A9C164754C2}"/>
                    </a:ext>
                  </a:extLst>
                </p:cNvPr>
                <p:cNvPicPr/>
                <p:nvPr/>
              </p:nvPicPr>
              <p:blipFill>
                <a:blip r:embed="rId22"/>
                <a:stretch>
                  <a:fillRect/>
                </a:stretch>
              </p:blipFill>
              <p:spPr>
                <a:xfrm>
                  <a:off x="4520126" y="5806903"/>
                  <a:ext cx="126360" cy="153360"/>
                </a:xfrm>
                <a:prstGeom prst="rect">
                  <a:avLst/>
                </a:prstGeom>
              </p:spPr>
            </p:pic>
          </mc:Fallback>
        </mc:AlternateContent>
        <mc:AlternateContent xmlns:mc="http://schemas.openxmlformats.org/markup-compatibility/2006" xmlns:p14="http://schemas.microsoft.com/office/powerpoint/2010/main">
          <mc:Choice Requires="p14">
            <p:contentPart p14:bwMode="auto" r:id="rId23">
              <p14:nvContentPartPr>
                <p14:cNvPr id="18" name="Ink 17">
                  <a:extLst>
                    <a:ext uri="{FF2B5EF4-FFF2-40B4-BE49-F238E27FC236}">
                      <a16:creationId xmlns:a16="http://schemas.microsoft.com/office/drawing/2014/main" id="{81207D6B-227C-4995-8B9C-3D470F2026FB}"/>
                    </a:ext>
                  </a:extLst>
                </p14:cNvPr>
                <p14:cNvContentPartPr/>
                <p14:nvPr/>
              </p14:nvContentPartPr>
              <p14:xfrm>
                <a:off x="4733246" y="5841103"/>
                <a:ext cx="147960" cy="94680"/>
              </p14:xfrm>
            </p:contentPart>
          </mc:Choice>
          <mc:Fallback xmlns="">
            <p:pic>
              <p:nvPicPr>
                <p:cNvPr id="18" name="Ink 17">
                  <a:extLst>
                    <a:ext uri="{FF2B5EF4-FFF2-40B4-BE49-F238E27FC236}">
                      <a16:creationId xmlns:a16="http://schemas.microsoft.com/office/drawing/2014/main" id="{81207D6B-227C-4995-8B9C-3D470F2026FB}"/>
                    </a:ext>
                  </a:extLst>
                </p:cNvPr>
                <p:cNvPicPr/>
                <p:nvPr/>
              </p:nvPicPr>
              <p:blipFill>
                <a:blip r:embed="rId24"/>
                <a:stretch>
                  <a:fillRect/>
                </a:stretch>
              </p:blipFill>
              <p:spPr>
                <a:xfrm>
                  <a:off x="4724246" y="5832463"/>
                  <a:ext cx="165600" cy="112320"/>
                </a:xfrm>
                <a:prstGeom prst="rect">
                  <a:avLst/>
                </a:prstGeom>
              </p:spPr>
            </p:pic>
          </mc:Fallback>
        </mc:AlternateContent>
        <mc:AlternateContent xmlns:mc="http://schemas.openxmlformats.org/markup-compatibility/2006" xmlns:p14="http://schemas.microsoft.com/office/powerpoint/2010/main">
          <mc:Choice Requires="p14">
            <p:contentPart p14:bwMode="auto" r:id="rId25">
              <p14:nvContentPartPr>
                <p14:cNvPr id="19" name="Ink 18">
                  <a:extLst>
                    <a:ext uri="{FF2B5EF4-FFF2-40B4-BE49-F238E27FC236}">
                      <a16:creationId xmlns:a16="http://schemas.microsoft.com/office/drawing/2014/main" id="{0706CC9A-702A-434D-934D-F7578E69E4AB}"/>
                    </a:ext>
                  </a:extLst>
                </p14:cNvPr>
                <p14:cNvContentPartPr/>
                <p14:nvPr/>
              </p14:nvContentPartPr>
              <p14:xfrm>
                <a:off x="4933046" y="5808343"/>
                <a:ext cx="95040" cy="145440"/>
              </p14:xfrm>
            </p:contentPart>
          </mc:Choice>
          <mc:Fallback xmlns="">
            <p:pic>
              <p:nvPicPr>
                <p:cNvPr id="19" name="Ink 18">
                  <a:extLst>
                    <a:ext uri="{FF2B5EF4-FFF2-40B4-BE49-F238E27FC236}">
                      <a16:creationId xmlns:a16="http://schemas.microsoft.com/office/drawing/2014/main" id="{0706CC9A-702A-434D-934D-F7578E69E4AB}"/>
                    </a:ext>
                  </a:extLst>
                </p:cNvPr>
                <p:cNvPicPr/>
                <p:nvPr/>
              </p:nvPicPr>
              <p:blipFill>
                <a:blip r:embed="rId26"/>
                <a:stretch>
                  <a:fillRect/>
                </a:stretch>
              </p:blipFill>
              <p:spPr>
                <a:xfrm>
                  <a:off x="4924406" y="5799343"/>
                  <a:ext cx="112680" cy="163080"/>
                </a:xfrm>
                <a:prstGeom prst="rect">
                  <a:avLst/>
                </a:prstGeom>
              </p:spPr>
            </p:pic>
          </mc:Fallback>
        </mc:AlternateContent>
        <mc:AlternateContent xmlns:mc="http://schemas.openxmlformats.org/markup-compatibility/2006" xmlns:p14="http://schemas.microsoft.com/office/powerpoint/2010/main">
          <mc:Choice Requires="p14">
            <p:contentPart p14:bwMode="auto" r:id="rId27">
              <p14:nvContentPartPr>
                <p14:cNvPr id="20" name="Ink 19">
                  <a:extLst>
                    <a:ext uri="{FF2B5EF4-FFF2-40B4-BE49-F238E27FC236}">
                      <a16:creationId xmlns:a16="http://schemas.microsoft.com/office/drawing/2014/main" id="{C2AAA23F-68A0-43F5-A50E-030A33447C56}"/>
                    </a:ext>
                  </a:extLst>
                </p14:cNvPr>
                <p14:cNvContentPartPr/>
                <p14:nvPr/>
              </p14:nvContentPartPr>
              <p14:xfrm>
                <a:off x="5135366" y="5784943"/>
                <a:ext cx="87840" cy="164520"/>
              </p14:xfrm>
            </p:contentPart>
          </mc:Choice>
          <mc:Fallback xmlns="">
            <p:pic>
              <p:nvPicPr>
                <p:cNvPr id="20" name="Ink 19">
                  <a:extLst>
                    <a:ext uri="{FF2B5EF4-FFF2-40B4-BE49-F238E27FC236}">
                      <a16:creationId xmlns:a16="http://schemas.microsoft.com/office/drawing/2014/main" id="{C2AAA23F-68A0-43F5-A50E-030A33447C56}"/>
                    </a:ext>
                  </a:extLst>
                </p:cNvPr>
                <p:cNvPicPr/>
                <p:nvPr/>
              </p:nvPicPr>
              <p:blipFill>
                <a:blip r:embed="rId28"/>
                <a:stretch>
                  <a:fillRect/>
                </a:stretch>
              </p:blipFill>
              <p:spPr>
                <a:xfrm>
                  <a:off x="5126366" y="5775943"/>
                  <a:ext cx="105480" cy="182160"/>
                </a:xfrm>
                <a:prstGeom prst="rect">
                  <a:avLst/>
                </a:prstGeom>
              </p:spPr>
            </p:pic>
          </mc:Fallback>
        </mc:AlternateContent>
      </p:grpSp>
      <p:grpSp>
        <p:nvGrpSpPr>
          <p:cNvPr id="24" name="Group 23">
            <a:extLst>
              <a:ext uri="{FF2B5EF4-FFF2-40B4-BE49-F238E27FC236}">
                <a16:creationId xmlns:a16="http://schemas.microsoft.com/office/drawing/2014/main" id="{80CF1889-9B5D-48B0-9A9B-64F6FC31BFEC}"/>
              </a:ext>
            </a:extLst>
          </p:cNvPr>
          <p:cNvGrpSpPr/>
          <p:nvPr/>
        </p:nvGrpSpPr>
        <p:grpSpPr>
          <a:xfrm>
            <a:off x="5404646" y="5486503"/>
            <a:ext cx="292320" cy="658800"/>
            <a:chOff x="5404646" y="5486503"/>
            <a:chExt cx="292320" cy="658800"/>
          </a:xfrm>
        </p:grpSpPr>
        <mc:AlternateContent xmlns:mc="http://schemas.openxmlformats.org/markup-compatibility/2006" xmlns:p14="http://schemas.microsoft.com/office/powerpoint/2010/main">
          <mc:Choice Requires="p14">
            <p:contentPart p14:bwMode="auto" r:id="rId29">
              <p14:nvContentPartPr>
                <p14:cNvPr id="21" name="Ink 20">
                  <a:extLst>
                    <a:ext uri="{FF2B5EF4-FFF2-40B4-BE49-F238E27FC236}">
                      <a16:creationId xmlns:a16="http://schemas.microsoft.com/office/drawing/2014/main" id="{D1AFFFE5-14E1-405E-BDA2-7C579118AE13}"/>
                    </a:ext>
                  </a:extLst>
                </p14:cNvPr>
                <p14:cNvContentPartPr/>
                <p14:nvPr/>
              </p14:nvContentPartPr>
              <p14:xfrm>
                <a:off x="5408966" y="5653903"/>
                <a:ext cx="25200" cy="174600"/>
              </p14:xfrm>
            </p:contentPart>
          </mc:Choice>
          <mc:Fallback xmlns="">
            <p:pic>
              <p:nvPicPr>
                <p:cNvPr id="21" name="Ink 20">
                  <a:extLst>
                    <a:ext uri="{FF2B5EF4-FFF2-40B4-BE49-F238E27FC236}">
                      <a16:creationId xmlns:a16="http://schemas.microsoft.com/office/drawing/2014/main" id="{D1AFFFE5-14E1-405E-BDA2-7C579118AE13}"/>
                    </a:ext>
                  </a:extLst>
                </p:cNvPr>
                <p:cNvPicPr/>
                <p:nvPr/>
              </p:nvPicPr>
              <p:blipFill>
                <a:blip r:embed="rId30"/>
                <a:stretch>
                  <a:fillRect/>
                </a:stretch>
              </p:blipFill>
              <p:spPr>
                <a:xfrm>
                  <a:off x="5399966" y="5645263"/>
                  <a:ext cx="42840" cy="192240"/>
                </a:xfrm>
                <a:prstGeom prst="rect">
                  <a:avLst/>
                </a:prstGeom>
              </p:spPr>
            </p:pic>
          </mc:Fallback>
        </mc:AlternateContent>
        <mc:AlternateContent xmlns:mc="http://schemas.openxmlformats.org/markup-compatibility/2006" xmlns:p14="http://schemas.microsoft.com/office/powerpoint/2010/main">
          <mc:Choice Requires="p14">
            <p:contentPart p14:bwMode="auto" r:id="rId31">
              <p14:nvContentPartPr>
                <p14:cNvPr id="22" name="Ink 21">
                  <a:extLst>
                    <a:ext uri="{FF2B5EF4-FFF2-40B4-BE49-F238E27FC236}">
                      <a16:creationId xmlns:a16="http://schemas.microsoft.com/office/drawing/2014/main" id="{15B4932B-AA96-45D6-B1B2-F3936807BF54}"/>
                    </a:ext>
                  </a:extLst>
                </p14:cNvPr>
                <p14:cNvContentPartPr/>
                <p14:nvPr/>
              </p14:nvContentPartPr>
              <p14:xfrm>
                <a:off x="5404646" y="6000943"/>
                <a:ext cx="12600" cy="22320"/>
              </p14:xfrm>
            </p:contentPart>
          </mc:Choice>
          <mc:Fallback xmlns="">
            <p:pic>
              <p:nvPicPr>
                <p:cNvPr id="22" name="Ink 21">
                  <a:extLst>
                    <a:ext uri="{FF2B5EF4-FFF2-40B4-BE49-F238E27FC236}">
                      <a16:creationId xmlns:a16="http://schemas.microsoft.com/office/drawing/2014/main" id="{15B4932B-AA96-45D6-B1B2-F3936807BF54}"/>
                    </a:ext>
                  </a:extLst>
                </p:cNvPr>
                <p:cNvPicPr/>
                <p:nvPr/>
              </p:nvPicPr>
              <p:blipFill>
                <a:blip r:embed="rId32"/>
                <a:stretch>
                  <a:fillRect/>
                </a:stretch>
              </p:blipFill>
              <p:spPr>
                <a:xfrm>
                  <a:off x="5396006" y="5992303"/>
                  <a:ext cx="30240" cy="39960"/>
                </a:xfrm>
                <a:prstGeom prst="rect">
                  <a:avLst/>
                </a:prstGeom>
              </p:spPr>
            </p:pic>
          </mc:Fallback>
        </mc:AlternateContent>
        <mc:AlternateContent xmlns:mc="http://schemas.openxmlformats.org/markup-compatibility/2006" xmlns:p14="http://schemas.microsoft.com/office/powerpoint/2010/main">
          <mc:Choice Requires="p14">
            <p:contentPart p14:bwMode="auto" r:id="rId33">
              <p14:nvContentPartPr>
                <p14:cNvPr id="23" name="Ink 22">
                  <a:extLst>
                    <a:ext uri="{FF2B5EF4-FFF2-40B4-BE49-F238E27FC236}">
                      <a16:creationId xmlns:a16="http://schemas.microsoft.com/office/drawing/2014/main" id="{DCF80433-3C18-496B-AE4C-E97F5CCEBDD6}"/>
                    </a:ext>
                  </a:extLst>
                </p14:cNvPr>
                <p14:cNvContentPartPr/>
                <p14:nvPr/>
              </p14:nvContentPartPr>
              <p14:xfrm>
                <a:off x="5545046" y="5486503"/>
                <a:ext cx="151920" cy="658800"/>
              </p14:xfrm>
            </p:contentPart>
          </mc:Choice>
          <mc:Fallback xmlns="">
            <p:pic>
              <p:nvPicPr>
                <p:cNvPr id="23" name="Ink 22">
                  <a:extLst>
                    <a:ext uri="{FF2B5EF4-FFF2-40B4-BE49-F238E27FC236}">
                      <a16:creationId xmlns:a16="http://schemas.microsoft.com/office/drawing/2014/main" id="{DCF80433-3C18-496B-AE4C-E97F5CCEBDD6}"/>
                    </a:ext>
                  </a:extLst>
                </p:cNvPr>
                <p:cNvPicPr/>
                <p:nvPr/>
              </p:nvPicPr>
              <p:blipFill>
                <a:blip r:embed="rId34"/>
                <a:stretch>
                  <a:fillRect/>
                </a:stretch>
              </p:blipFill>
              <p:spPr>
                <a:xfrm>
                  <a:off x="5536046" y="5477863"/>
                  <a:ext cx="169560" cy="676440"/>
                </a:xfrm>
                <a:prstGeom prst="rect">
                  <a:avLst/>
                </a:prstGeom>
              </p:spPr>
            </p:pic>
          </mc:Fallback>
        </mc:AlternateContent>
      </p:grpSp>
    </p:spTree>
    <p:extLst>
      <p:ext uri="{BB962C8B-B14F-4D97-AF65-F5344CB8AC3E}">
        <p14:creationId xmlns:p14="http://schemas.microsoft.com/office/powerpoint/2010/main" val="18546624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006C5D-E7B4-4D80-B0D9-E69A2D8AFFD7}"/>
              </a:ext>
            </a:extLst>
          </p:cNvPr>
          <p:cNvSpPr>
            <a:spLocks noGrp="1"/>
          </p:cNvSpPr>
          <p:nvPr>
            <p:ph type="title"/>
          </p:nvPr>
        </p:nvSpPr>
        <p:spPr/>
        <p:txBody>
          <a:bodyPr/>
          <a:lstStyle/>
          <a:p>
            <a:r>
              <a:rPr lang="en-GB" dirty="0"/>
              <a:t>QFTP UK</a:t>
            </a:r>
          </a:p>
        </p:txBody>
      </p:sp>
      <p:sp>
        <p:nvSpPr>
          <p:cNvPr id="3" name="Content Placeholder 2">
            <a:extLst>
              <a:ext uri="{FF2B5EF4-FFF2-40B4-BE49-F238E27FC236}">
                <a16:creationId xmlns:a16="http://schemas.microsoft.com/office/drawing/2014/main" id="{A7D844E5-B6B9-4781-B7EA-22EA7FEA439F}"/>
              </a:ext>
            </a:extLst>
          </p:cNvPr>
          <p:cNvSpPr>
            <a:spLocks noGrp="1"/>
          </p:cNvSpPr>
          <p:nvPr>
            <p:ph sz="half" idx="1"/>
          </p:nvPr>
        </p:nvSpPr>
        <p:spPr>
          <a:xfrm>
            <a:off x="753359" y="1514540"/>
            <a:ext cx="6128208" cy="4351338"/>
          </a:xfrm>
        </p:spPr>
        <p:txBody>
          <a:bodyPr>
            <a:normAutofit/>
          </a:bodyPr>
          <a:lstStyle/>
          <a:p>
            <a:r>
              <a:rPr lang="en-GB" dirty="0"/>
              <a:t>“The Confluence”</a:t>
            </a:r>
            <a:r>
              <a:rPr lang="en-GB" sz="2800" dirty="0">
                <a:solidFill>
                  <a:schemeClr val="bg2">
                    <a:lumMod val="90000"/>
                  </a:schemeClr>
                </a:solidFill>
              </a:rPr>
              <a:t> – a perfect </a:t>
            </a:r>
            <a:r>
              <a:rPr lang="en-GB" dirty="0"/>
              <a:t>m</a:t>
            </a:r>
            <a:r>
              <a:rPr lang="en-GB" sz="2800" dirty="0">
                <a:solidFill>
                  <a:schemeClr val="bg2">
                    <a:lumMod val="90000"/>
                  </a:schemeClr>
                </a:solidFill>
              </a:rPr>
              <a:t>atch</a:t>
            </a:r>
          </a:p>
          <a:p>
            <a:endParaRPr lang="en-GB" dirty="0"/>
          </a:p>
          <a:p>
            <a:pPr marL="0" indent="0">
              <a:buNone/>
            </a:pPr>
            <a:r>
              <a:rPr lang="en-GB" dirty="0"/>
              <a:t> </a:t>
            </a:r>
          </a:p>
          <a:p>
            <a:pPr marL="0" indent="0">
              <a:buNone/>
            </a:pPr>
            <a:endParaRPr lang="en-GB" dirty="0"/>
          </a:p>
          <a:p>
            <a:pPr marL="0" indent="0">
              <a:buNone/>
            </a:pPr>
            <a:endParaRPr lang="en-GB" dirty="0"/>
          </a:p>
          <a:p>
            <a:pPr marL="0" indent="0">
              <a:buNone/>
            </a:pPr>
            <a:r>
              <a:rPr lang="en-GB" dirty="0"/>
              <a:t>						</a:t>
            </a:r>
          </a:p>
          <a:p>
            <a:pPr marL="0" indent="0">
              <a:buNone/>
            </a:pPr>
            <a:r>
              <a:rPr lang="en-GB" dirty="0"/>
              <a:t>	</a:t>
            </a:r>
          </a:p>
        </p:txBody>
      </p:sp>
      <p:pic>
        <p:nvPicPr>
          <p:cNvPr id="6" name="Picture 5" descr="A picture containing water, outdoor, nature, shore&#10;&#10;Description automatically generated">
            <a:extLst>
              <a:ext uri="{FF2B5EF4-FFF2-40B4-BE49-F238E27FC236}">
                <a16:creationId xmlns:a16="http://schemas.microsoft.com/office/drawing/2014/main" id="{2715817D-ED24-4356-B06E-A5B3AF0364D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69599" y="2912883"/>
            <a:ext cx="4139287" cy="2752627"/>
          </a:xfrm>
          <a:prstGeom prst="rect">
            <a:avLst/>
          </a:prstGeom>
        </p:spPr>
      </p:pic>
      <p:pic>
        <p:nvPicPr>
          <p:cNvPr id="8" name="Picture 7" descr="A picture containing mammal, dog&#10;&#10;Description automatically generated">
            <a:extLst>
              <a:ext uri="{FF2B5EF4-FFF2-40B4-BE49-F238E27FC236}">
                <a16:creationId xmlns:a16="http://schemas.microsoft.com/office/drawing/2014/main" id="{0FAE3C13-555E-4F60-AE00-A25AE4F1C30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26563" y="4403829"/>
            <a:ext cx="2612571" cy="919625"/>
          </a:xfrm>
          <a:prstGeom prst="rect">
            <a:avLst/>
          </a:prstGeom>
        </p:spPr>
      </p:pic>
      <p:pic>
        <p:nvPicPr>
          <p:cNvPr id="1026" name="Picture 2" descr="Prometheus and The Gift of Fire – Myth Crafts">
            <a:extLst>
              <a:ext uri="{FF2B5EF4-FFF2-40B4-BE49-F238E27FC236}">
                <a16:creationId xmlns:a16="http://schemas.microsoft.com/office/drawing/2014/main" id="{65833201-1767-4E8F-A262-07C4D523D13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60504" y="1006899"/>
            <a:ext cx="2686050" cy="1714500"/>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9AE9CDBD-2109-40A6-988D-7BA6089507E4}"/>
              </a:ext>
            </a:extLst>
          </p:cNvPr>
          <p:cNvSpPr txBox="1"/>
          <p:nvPr/>
        </p:nvSpPr>
        <p:spPr>
          <a:xfrm>
            <a:off x="6243687" y="5665508"/>
            <a:ext cx="5618375" cy="800219"/>
          </a:xfrm>
          <a:prstGeom prst="rect">
            <a:avLst/>
          </a:prstGeom>
          <a:noFill/>
        </p:spPr>
        <p:txBody>
          <a:bodyPr wrap="square" rtlCol="0">
            <a:spAutoFit/>
          </a:bodyPr>
          <a:lstStyle/>
          <a:p>
            <a:r>
              <a:rPr lang="en-GB" sz="2800" dirty="0">
                <a:solidFill>
                  <a:schemeClr val="bg2">
                    <a:lumMod val="90000"/>
                  </a:schemeClr>
                </a:solidFill>
              </a:rPr>
              <a:t>Unanswered questions – mysteries </a:t>
            </a:r>
          </a:p>
          <a:p>
            <a:endParaRPr lang="en-GB" dirty="0"/>
          </a:p>
        </p:txBody>
      </p:sp>
      <p:sp>
        <p:nvSpPr>
          <p:cNvPr id="13" name="TextBox 12">
            <a:extLst>
              <a:ext uri="{FF2B5EF4-FFF2-40B4-BE49-F238E27FC236}">
                <a16:creationId xmlns:a16="http://schemas.microsoft.com/office/drawing/2014/main" id="{3ED4C0E4-7814-45C6-B330-F10948C25EB3}"/>
              </a:ext>
            </a:extLst>
          </p:cNvPr>
          <p:cNvSpPr txBox="1"/>
          <p:nvPr/>
        </p:nvSpPr>
        <p:spPr>
          <a:xfrm>
            <a:off x="1046378" y="2337847"/>
            <a:ext cx="6183982" cy="523220"/>
          </a:xfrm>
          <a:prstGeom prst="rect">
            <a:avLst/>
          </a:prstGeom>
          <a:noFill/>
        </p:spPr>
        <p:txBody>
          <a:bodyPr wrap="square" rtlCol="0">
            <a:spAutoFit/>
          </a:bodyPr>
          <a:lstStyle/>
          <a:p>
            <a:r>
              <a:rPr lang="en-GB" sz="2800" dirty="0">
                <a:solidFill>
                  <a:schemeClr val="bg2">
                    <a:lumMod val="90000"/>
                  </a:schemeClr>
                </a:solidFill>
              </a:rPr>
              <a:t>New ways to look at the Universe</a:t>
            </a:r>
          </a:p>
        </p:txBody>
      </p:sp>
      <p:grpSp>
        <p:nvGrpSpPr>
          <p:cNvPr id="17" name="Group 16">
            <a:extLst>
              <a:ext uri="{FF2B5EF4-FFF2-40B4-BE49-F238E27FC236}">
                <a16:creationId xmlns:a16="http://schemas.microsoft.com/office/drawing/2014/main" id="{8C324066-5895-490B-B60D-F768817DDC52}"/>
              </a:ext>
            </a:extLst>
          </p:cNvPr>
          <p:cNvGrpSpPr/>
          <p:nvPr/>
        </p:nvGrpSpPr>
        <p:grpSpPr>
          <a:xfrm>
            <a:off x="4770051" y="2316343"/>
            <a:ext cx="3868200" cy="2718000"/>
            <a:chOff x="4770051" y="2316343"/>
            <a:chExt cx="3868200" cy="2718000"/>
          </a:xfrm>
        </p:grpSpPr>
        <mc:AlternateContent xmlns:mc="http://schemas.openxmlformats.org/markup-compatibility/2006" xmlns:p14="http://schemas.microsoft.com/office/powerpoint/2010/main">
          <mc:Choice Requires="p14">
            <p:contentPart p14:bwMode="auto" r:id="rId5">
              <p14:nvContentPartPr>
                <p14:cNvPr id="4" name="Ink 3">
                  <a:extLst>
                    <a:ext uri="{FF2B5EF4-FFF2-40B4-BE49-F238E27FC236}">
                      <a16:creationId xmlns:a16="http://schemas.microsoft.com/office/drawing/2014/main" id="{3875E854-9B44-459F-8783-AFD9A0A9D26A}"/>
                    </a:ext>
                  </a:extLst>
                </p14:cNvPr>
                <p14:cNvContentPartPr/>
                <p14:nvPr/>
              </p14:nvContentPartPr>
              <p14:xfrm>
                <a:off x="4770051" y="3716383"/>
                <a:ext cx="1269720" cy="442440"/>
              </p14:xfrm>
            </p:contentPart>
          </mc:Choice>
          <mc:Fallback xmlns="">
            <p:pic>
              <p:nvPicPr>
                <p:cNvPr id="4" name="Ink 3">
                  <a:extLst>
                    <a:ext uri="{FF2B5EF4-FFF2-40B4-BE49-F238E27FC236}">
                      <a16:creationId xmlns:a16="http://schemas.microsoft.com/office/drawing/2014/main" id="{3875E854-9B44-459F-8783-AFD9A0A9D26A}"/>
                    </a:ext>
                  </a:extLst>
                </p:cNvPr>
                <p:cNvPicPr/>
                <p:nvPr/>
              </p:nvPicPr>
              <p:blipFill>
                <a:blip r:embed="rId6"/>
                <a:stretch>
                  <a:fillRect/>
                </a:stretch>
              </p:blipFill>
              <p:spPr>
                <a:xfrm>
                  <a:off x="4761051" y="3707383"/>
                  <a:ext cx="1287360" cy="46008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5" name="Ink 4">
                  <a:extLst>
                    <a:ext uri="{FF2B5EF4-FFF2-40B4-BE49-F238E27FC236}">
                      <a16:creationId xmlns:a16="http://schemas.microsoft.com/office/drawing/2014/main" id="{6E5C96E3-83C0-4664-8426-E757A1F0ED59}"/>
                    </a:ext>
                  </a:extLst>
                </p14:cNvPr>
                <p14:cNvContentPartPr/>
                <p14:nvPr/>
              </p14:nvContentPartPr>
              <p14:xfrm>
                <a:off x="5932491" y="4058383"/>
                <a:ext cx="202680" cy="200880"/>
              </p14:xfrm>
            </p:contentPart>
          </mc:Choice>
          <mc:Fallback xmlns="">
            <p:pic>
              <p:nvPicPr>
                <p:cNvPr id="5" name="Ink 4">
                  <a:extLst>
                    <a:ext uri="{FF2B5EF4-FFF2-40B4-BE49-F238E27FC236}">
                      <a16:creationId xmlns:a16="http://schemas.microsoft.com/office/drawing/2014/main" id="{6E5C96E3-83C0-4664-8426-E757A1F0ED59}"/>
                    </a:ext>
                  </a:extLst>
                </p:cNvPr>
                <p:cNvPicPr/>
                <p:nvPr/>
              </p:nvPicPr>
              <p:blipFill>
                <a:blip r:embed="rId8"/>
                <a:stretch>
                  <a:fillRect/>
                </a:stretch>
              </p:blipFill>
              <p:spPr>
                <a:xfrm>
                  <a:off x="5923851" y="4049743"/>
                  <a:ext cx="220320" cy="21852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9" name="Ink 8">
                  <a:extLst>
                    <a:ext uri="{FF2B5EF4-FFF2-40B4-BE49-F238E27FC236}">
                      <a16:creationId xmlns:a16="http://schemas.microsoft.com/office/drawing/2014/main" id="{A37835C5-D4FC-4736-9F30-552DD24F8C94}"/>
                    </a:ext>
                  </a:extLst>
                </p14:cNvPr>
                <p14:cNvContentPartPr/>
                <p14:nvPr/>
              </p14:nvContentPartPr>
              <p14:xfrm>
                <a:off x="6597771" y="4182583"/>
                <a:ext cx="2040480" cy="851760"/>
              </p14:xfrm>
            </p:contentPart>
          </mc:Choice>
          <mc:Fallback xmlns="">
            <p:pic>
              <p:nvPicPr>
                <p:cNvPr id="9" name="Ink 8">
                  <a:extLst>
                    <a:ext uri="{FF2B5EF4-FFF2-40B4-BE49-F238E27FC236}">
                      <a16:creationId xmlns:a16="http://schemas.microsoft.com/office/drawing/2014/main" id="{A37835C5-D4FC-4736-9F30-552DD24F8C94}"/>
                    </a:ext>
                  </a:extLst>
                </p:cNvPr>
                <p:cNvPicPr/>
                <p:nvPr/>
              </p:nvPicPr>
              <p:blipFill>
                <a:blip r:embed="rId10"/>
                <a:stretch>
                  <a:fillRect/>
                </a:stretch>
              </p:blipFill>
              <p:spPr>
                <a:xfrm>
                  <a:off x="6588771" y="4173583"/>
                  <a:ext cx="2058120" cy="86940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12" name="Ink 11">
                  <a:extLst>
                    <a:ext uri="{FF2B5EF4-FFF2-40B4-BE49-F238E27FC236}">
                      <a16:creationId xmlns:a16="http://schemas.microsoft.com/office/drawing/2014/main" id="{B7AA20B5-5DC4-4BEF-8477-7C2C34BCA44A}"/>
                    </a:ext>
                  </a:extLst>
                </p14:cNvPr>
                <p14:cNvContentPartPr/>
                <p14:nvPr/>
              </p14:nvContentPartPr>
              <p14:xfrm>
                <a:off x="6542331" y="4160263"/>
                <a:ext cx="251280" cy="173880"/>
              </p14:xfrm>
            </p:contentPart>
          </mc:Choice>
          <mc:Fallback xmlns="">
            <p:pic>
              <p:nvPicPr>
                <p:cNvPr id="12" name="Ink 11">
                  <a:extLst>
                    <a:ext uri="{FF2B5EF4-FFF2-40B4-BE49-F238E27FC236}">
                      <a16:creationId xmlns:a16="http://schemas.microsoft.com/office/drawing/2014/main" id="{B7AA20B5-5DC4-4BEF-8477-7C2C34BCA44A}"/>
                    </a:ext>
                  </a:extLst>
                </p:cNvPr>
                <p:cNvPicPr/>
                <p:nvPr/>
              </p:nvPicPr>
              <p:blipFill>
                <a:blip r:embed="rId12"/>
                <a:stretch>
                  <a:fillRect/>
                </a:stretch>
              </p:blipFill>
              <p:spPr>
                <a:xfrm>
                  <a:off x="6533331" y="4151263"/>
                  <a:ext cx="268920" cy="191520"/>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15" name="Ink 14">
                  <a:extLst>
                    <a:ext uri="{FF2B5EF4-FFF2-40B4-BE49-F238E27FC236}">
                      <a16:creationId xmlns:a16="http://schemas.microsoft.com/office/drawing/2014/main" id="{52730D57-E658-4EE1-8AD1-29311B5A4F79}"/>
                    </a:ext>
                  </a:extLst>
                </p14:cNvPr>
                <p14:cNvContentPartPr/>
                <p14:nvPr/>
              </p14:nvContentPartPr>
              <p14:xfrm>
                <a:off x="6347571" y="2425063"/>
                <a:ext cx="639000" cy="1593360"/>
              </p14:xfrm>
            </p:contentPart>
          </mc:Choice>
          <mc:Fallback xmlns="">
            <p:pic>
              <p:nvPicPr>
                <p:cNvPr id="15" name="Ink 14">
                  <a:extLst>
                    <a:ext uri="{FF2B5EF4-FFF2-40B4-BE49-F238E27FC236}">
                      <a16:creationId xmlns:a16="http://schemas.microsoft.com/office/drawing/2014/main" id="{52730D57-E658-4EE1-8AD1-29311B5A4F79}"/>
                    </a:ext>
                  </a:extLst>
                </p:cNvPr>
                <p:cNvPicPr/>
                <p:nvPr/>
              </p:nvPicPr>
              <p:blipFill>
                <a:blip r:embed="rId14"/>
                <a:stretch>
                  <a:fillRect/>
                </a:stretch>
              </p:blipFill>
              <p:spPr>
                <a:xfrm>
                  <a:off x="6338571" y="2416423"/>
                  <a:ext cx="656640" cy="1611000"/>
                </a:xfrm>
                <a:prstGeom prst="rect">
                  <a:avLst/>
                </a:prstGeom>
              </p:spPr>
            </p:pic>
          </mc:Fallback>
        </mc:AlternateContent>
        <mc:AlternateContent xmlns:mc="http://schemas.openxmlformats.org/markup-compatibility/2006" xmlns:p14="http://schemas.microsoft.com/office/powerpoint/2010/main">
          <mc:Choice Requires="p14">
            <p:contentPart p14:bwMode="auto" r:id="rId15">
              <p14:nvContentPartPr>
                <p14:cNvPr id="16" name="Ink 15">
                  <a:extLst>
                    <a:ext uri="{FF2B5EF4-FFF2-40B4-BE49-F238E27FC236}">
                      <a16:creationId xmlns:a16="http://schemas.microsoft.com/office/drawing/2014/main" id="{6C3DD232-4F20-4D37-BDCC-5B1049E6B1CB}"/>
                    </a:ext>
                  </a:extLst>
                </p14:cNvPr>
                <p14:cNvContentPartPr/>
                <p14:nvPr/>
              </p14:nvContentPartPr>
              <p14:xfrm>
                <a:off x="6755091" y="2316343"/>
                <a:ext cx="362880" cy="206280"/>
              </p14:xfrm>
            </p:contentPart>
          </mc:Choice>
          <mc:Fallback xmlns="">
            <p:pic>
              <p:nvPicPr>
                <p:cNvPr id="16" name="Ink 15">
                  <a:extLst>
                    <a:ext uri="{FF2B5EF4-FFF2-40B4-BE49-F238E27FC236}">
                      <a16:creationId xmlns:a16="http://schemas.microsoft.com/office/drawing/2014/main" id="{6C3DD232-4F20-4D37-BDCC-5B1049E6B1CB}"/>
                    </a:ext>
                  </a:extLst>
                </p:cNvPr>
                <p:cNvPicPr/>
                <p:nvPr/>
              </p:nvPicPr>
              <p:blipFill>
                <a:blip r:embed="rId16"/>
                <a:stretch>
                  <a:fillRect/>
                </a:stretch>
              </p:blipFill>
              <p:spPr>
                <a:xfrm>
                  <a:off x="6746451" y="2307343"/>
                  <a:ext cx="380520" cy="223920"/>
                </a:xfrm>
                <a:prstGeom prst="rect">
                  <a:avLst/>
                </a:prstGeom>
              </p:spPr>
            </p:pic>
          </mc:Fallback>
        </mc:AlternateContent>
      </p:grpSp>
    </p:spTree>
    <p:extLst>
      <p:ext uri="{BB962C8B-B14F-4D97-AF65-F5344CB8AC3E}">
        <p14:creationId xmlns:p14="http://schemas.microsoft.com/office/powerpoint/2010/main" val="25372720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00B973E5-3DC1-446E-8BF4-67AF05EE61E5}"/>
              </a:ext>
            </a:extLst>
          </p:cNvPr>
          <p:cNvSpPr>
            <a:spLocks noGrp="1"/>
          </p:cNvSpPr>
          <p:nvPr>
            <p:ph type="title"/>
          </p:nvPr>
        </p:nvSpPr>
        <p:spPr/>
        <p:txBody>
          <a:bodyPr>
            <a:normAutofit/>
          </a:bodyPr>
          <a:lstStyle/>
          <a:p>
            <a:r>
              <a:rPr lang="en-GB" dirty="0"/>
              <a:t>Quantum Sensors for Fundamental Physics and Society Workshop I (2018)</a:t>
            </a:r>
          </a:p>
        </p:txBody>
      </p:sp>
      <p:sp>
        <p:nvSpPr>
          <p:cNvPr id="10" name="Content Placeholder 9">
            <a:extLst>
              <a:ext uri="{FF2B5EF4-FFF2-40B4-BE49-F238E27FC236}">
                <a16:creationId xmlns:a16="http://schemas.microsoft.com/office/drawing/2014/main" id="{E4DA8A2D-3327-4F76-B2F1-1E970E1D93F4}"/>
              </a:ext>
            </a:extLst>
          </p:cNvPr>
          <p:cNvSpPr>
            <a:spLocks noGrp="1"/>
          </p:cNvSpPr>
          <p:nvPr>
            <p:ph sz="half" idx="1"/>
          </p:nvPr>
        </p:nvSpPr>
        <p:spPr>
          <a:xfrm>
            <a:off x="838200" y="1825625"/>
            <a:ext cx="5543550" cy="4351338"/>
          </a:xfrm>
        </p:spPr>
        <p:txBody>
          <a:bodyPr/>
          <a:lstStyle/>
          <a:p>
            <a:r>
              <a:rPr lang="en-GB" dirty="0"/>
              <a:t>Four goals</a:t>
            </a:r>
          </a:p>
          <a:p>
            <a:pPr marL="914400" lvl="1" indent="-457200">
              <a:buFont typeface="+mj-lt"/>
              <a:buAutoNum type="arabicPeriod"/>
            </a:pPr>
            <a:r>
              <a:rPr lang="en-GB" dirty="0"/>
              <a:t>To survey the extraordinary science opportunities and UK capabilities to exploit this science in a world class </a:t>
            </a:r>
            <a:r>
              <a:rPr lang="en-GB" dirty="0" err="1"/>
              <a:t>programnme</a:t>
            </a:r>
            <a:r>
              <a:rPr lang="en-GB" dirty="0"/>
              <a:t>  </a:t>
            </a:r>
          </a:p>
          <a:p>
            <a:pPr marL="914400" lvl="1" indent="-457200">
              <a:buFont typeface="+mj-lt"/>
              <a:buAutoNum type="arabicPeriod"/>
            </a:pPr>
            <a:r>
              <a:rPr lang="en-GB" dirty="0"/>
              <a:t>To demonstrate to UK funding agencies the immense interest in UK for Quantum Sensors</a:t>
            </a:r>
          </a:p>
          <a:p>
            <a:pPr marL="914400" lvl="1" indent="-457200">
              <a:buFont typeface="+mj-lt"/>
              <a:buAutoNum type="arabicPeriod"/>
            </a:pPr>
            <a:r>
              <a:rPr lang="en-GB" dirty="0"/>
              <a:t>To build a community around key experiments</a:t>
            </a:r>
          </a:p>
          <a:p>
            <a:pPr marL="914400" lvl="1" indent="-457200">
              <a:buFont typeface="+mj-lt"/>
              <a:buAutoNum type="arabicPeriod"/>
            </a:pPr>
            <a:r>
              <a:rPr lang="en-GB" dirty="0"/>
              <a:t>To work with STFC/EPSRC to bid for funding to Strategic Priorities Fund</a:t>
            </a:r>
          </a:p>
          <a:p>
            <a:pPr lvl="1"/>
            <a:endParaRPr lang="en-GB" dirty="0"/>
          </a:p>
        </p:txBody>
      </p:sp>
      <p:pic>
        <p:nvPicPr>
          <p:cNvPr id="13" name="Picture 12">
            <a:extLst>
              <a:ext uri="{FF2B5EF4-FFF2-40B4-BE49-F238E27FC236}">
                <a16:creationId xmlns:a16="http://schemas.microsoft.com/office/drawing/2014/main" id="{EEA6065B-6475-4748-A139-BFC150D1E119}"/>
              </a:ext>
            </a:extLst>
          </p:cNvPr>
          <p:cNvPicPr>
            <a:picLocks noChangeAspect="1"/>
          </p:cNvPicPr>
          <p:nvPr/>
        </p:nvPicPr>
        <p:blipFill rotWithShape="1">
          <a:blip r:embed="rId2"/>
          <a:srcRect l="31157" t="26944" r="18467" b="50000"/>
          <a:stretch/>
        </p:blipFill>
        <p:spPr>
          <a:xfrm>
            <a:off x="6515101" y="2352675"/>
            <a:ext cx="4838700" cy="1581150"/>
          </a:xfrm>
          <a:prstGeom prst="rect">
            <a:avLst/>
          </a:prstGeom>
        </p:spPr>
      </p:pic>
      <p:sp>
        <p:nvSpPr>
          <p:cNvPr id="14" name="TextBox 13">
            <a:extLst>
              <a:ext uri="{FF2B5EF4-FFF2-40B4-BE49-F238E27FC236}">
                <a16:creationId xmlns:a16="http://schemas.microsoft.com/office/drawing/2014/main" id="{131A0FE0-9A84-4F28-8DC8-B9784B026B89}"/>
              </a:ext>
            </a:extLst>
          </p:cNvPr>
          <p:cNvSpPr txBox="1"/>
          <p:nvPr/>
        </p:nvSpPr>
        <p:spPr>
          <a:xfrm>
            <a:off x="9058275" y="3648075"/>
            <a:ext cx="3333750" cy="307777"/>
          </a:xfrm>
          <a:prstGeom prst="rect">
            <a:avLst/>
          </a:prstGeom>
          <a:noFill/>
        </p:spPr>
        <p:txBody>
          <a:bodyPr wrap="square" rtlCol="0">
            <a:spAutoFit/>
          </a:bodyPr>
          <a:lstStyle/>
          <a:p>
            <a:r>
              <a:rPr lang="en-GB" sz="1400" dirty="0">
                <a:solidFill>
                  <a:schemeClr val="bg1"/>
                </a:solidFill>
              </a:rPr>
              <a:t>http://qsfp.physics.ox.ac.uk/</a:t>
            </a:r>
          </a:p>
        </p:txBody>
      </p:sp>
      <p:pic>
        <p:nvPicPr>
          <p:cNvPr id="16" name="Picture 15" descr="A person smiling for the picture&#10;&#10;Description automatically generated with medium confidence">
            <a:extLst>
              <a:ext uri="{FF2B5EF4-FFF2-40B4-BE49-F238E27FC236}">
                <a16:creationId xmlns:a16="http://schemas.microsoft.com/office/drawing/2014/main" id="{2FBB5736-4F2B-4C41-B544-372C3CAD0EE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804223" y="3962497"/>
            <a:ext cx="1563779" cy="1771554"/>
          </a:xfrm>
          <a:prstGeom prst="rect">
            <a:avLst/>
          </a:prstGeom>
        </p:spPr>
      </p:pic>
      <p:sp>
        <p:nvSpPr>
          <p:cNvPr id="18" name="TextBox 17">
            <a:extLst>
              <a:ext uri="{FF2B5EF4-FFF2-40B4-BE49-F238E27FC236}">
                <a16:creationId xmlns:a16="http://schemas.microsoft.com/office/drawing/2014/main" id="{BB45FD20-3B5E-4534-976B-22410ACA8CC8}"/>
              </a:ext>
            </a:extLst>
          </p:cNvPr>
          <p:cNvSpPr txBox="1"/>
          <p:nvPr/>
        </p:nvSpPr>
        <p:spPr>
          <a:xfrm>
            <a:off x="6429375" y="3971925"/>
            <a:ext cx="2476500" cy="938719"/>
          </a:xfrm>
          <a:prstGeom prst="rect">
            <a:avLst/>
          </a:prstGeom>
          <a:noFill/>
        </p:spPr>
        <p:txBody>
          <a:bodyPr wrap="square" rtlCol="0">
            <a:spAutoFit/>
          </a:bodyPr>
          <a:lstStyle/>
          <a:p>
            <a:pPr>
              <a:buFont typeface="Arial" panose="020B0604020202020204" pitchFamily="34" charset="0"/>
              <a:buChar char="•"/>
            </a:pPr>
            <a:r>
              <a:rPr lang="en-GB" sz="1100" dirty="0">
                <a:solidFill>
                  <a:schemeClr val="accent4">
                    <a:lumMod val="60000"/>
                    <a:lumOff val="40000"/>
                  </a:schemeClr>
                </a:solidFill>
              </a:rPr>
              <a:t> Kai Bongs (Birmingham)</a:t>
            </a:r>
          </a:p>
          <a:p>
            <a:pPr>
              <a:buFont typeface="Arial" panose="020B0604020202020204" pitchFamily="34" charset="0"/>
              <a:buChar char="•"/>
            </a:pPr>
            <a:r>
              <a:rPr lang="en-GB" sz="1100" dirty="0">
                <a:solidFill>
                  <a:schemeClr val="accent4">
                    <a:lumMod val="60000"/>
                    <a:lumOff val="40000"/>
                  </a:schemeClr>
                </a:solidFill>
              </a:rPr>
              <a:t> Ed Daw (Sheffield)</a:t>
            </a:r>
          </a:p>
          <a:p>
            <a:pPr>
              <a:buFont typeface="Arial" panose="020B0604020202020204" pitchFamily="34" charset="0"/>
              <a:buChar char="•"/>
            </a:pPr>
            <a:r>
              <a:rPr lang="en-GB" sz="1100" dirty="0">
                <a:solidFill>
                  <a:schemeClr val="accent4">
                    <a:lumMod val="60000"/>
                    <a:lumOff val="40000"/>
                  </a:schemeClr>
                </a:solidFill>
              </a:rPr>
              <a:t> John March-Russell (Oxford) </a:t>
            </a:r>
          </a:p>
          <a:p>
            <a:pPr>
              <a:buFont typeface="Arial" panose="020B0604020202020204" pitchFamily="34" charset="0"/>
              <a:buChar char="•"/>
            </a:pPr>
            <a:r>
              <a:rPr lang="en-GB" sz="1100" dirty="0">
                <a:solidFill>
                  <a:schemeClr val="accent4">
                    <a:lumMod val="60000"/>
                    <a:lumOff val="40000"/>
                  </a:schemeClr>
                </a:solidFill>
              </a:rPr>
              <a:t> Ruben Saakyan (UCL)</a:t>
            </a:r>
          </a:p>
          <a:p>
            <a:pPr>
              <a:buFont typeface="Arial" panose="020B0604020202020204" pitchFamily="34" charset="0"/>
              <a:buChar char="•"/>
            </a:pPr>
            <a:r>
              <a:rPr lang="en-GB" sz="1100" dirty="0">
                <a:solidFill>
                  <a:schemeClr val="accent4">
                    <a:lumMod val="60000"/>
                    <a:lumOff val="40000"/>
                  </a:schemeClr>
                </a:solidFill>
              </a:rPr>
              <a:t> … + Liverpool</a:t>
            </a:r>
          </a:p>
        </p:txBody>
      </p:sp>
      <p:sp>
        <p:nvSpPr>
          <p:cNvPr id="19" name="TextBox 18">
            <a:extLst>
              <a:ext uri="{FF2B5EF4-FFF2-40B4-BE49-F238E27FC236}">
                <a16:creationId xmlns:a16="http://schemas.microsoft.com/office/drawing/2014/main" id="{5E294EA7-DDAC-4EB0-8F6A-989C804ED653}"/>
              </a:ext>
            </a:extLst>
          </p:cNvPr>
          <p:cNvSpPr txBox="1"/>
          <p:nvPr/>
        </p:nvSpPr>
        <p:spPr>
          <a:xfrm>
            <a:off x="9715499" y="5715000"/>
            <a:ext cx="1914525" cy="246221"/>
          </a:xfrm>
          <a:prstGeom prst="rect">
            <a:avLst/>
          </a:prstGeom>
          <a:noFill/>
        </p:spPr>
        <p:txBody>
          <a:bodyPr wrap="square" rtlCol="0">
            <a:spAutoFit/>
          </a:bodyPr>
          <a:lstStyle/>
          <a:p>
            <a:r>
              <a:rPr lang="en-GB" sz="1000" dirty="0">
                <a:solidFill>
                  <a:schemeClr val="bg1"/>
                </a:solidFill>
              </a:rPr>
              <a:t>Ian Shipsey</a:t>
            </a:r>
            <a:endParaRPr lang="en-GB" sz="1000" dirty="0"/>
          </a:p>
        </p:txBody>
      </p:sp>
    </p:spTree>
    <p:extLst>
      <p:ext uri="{BB962C8B-B14F-4D97-AF65-F5344CB8AC3E}">
        <p14:creationId xmlns:p14="http://schemas.microsoft.com/office/powerpoint/2010/main" val="127330982"/>
      </p:ext>
    </p:extLst>
  </p:cSld>
  <p:clrMapOvr>
    <a:masterClrMapping/>
  </p:clrMapOvr>
</p:sld>
</file>

<file path=ppt/theme/theme1.xml><?xml version="1.0" encoding="utf-8"?>
<a:theme xmlns:a="http://schemas.openxmlformats.org/drawingml/2006/main" name="Office Theme">
  <a:themeElements>
    <a:clrScheme name="Blue Warm">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1713</TotalTime>
  <Words>1077</Words>
  <Application>Microsoft Office PowerPoint</Application>
  <PresentationFormat>Widescreen</PresentationFormat>
  <Paragraphs>193</Paragraphs>
  <Slides>33</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33</vt:i4>
      </vt:variant>
    </vt:vector>
  </HeadingPairs>
  <TitlesOfParts>
    <vt:vector size="40" baseType="lpstr">
      <vt:lpstr>Arial</vt:lpstr>
      <vt:lpstr>ArialMT</vt:lpstr>
      <vt:lpstr>Calibri</vt:lpstr>
      <vt:lpstr>Calibri Light</vt:lpstr>
      <vt:lpstr>Edwardian Script ITC</vt:lpstr>
      <vt:lpstr>Times New Roman</vt:lpstr>
      <vt:lpstr>Office Theme</vt:lpstr>
      <vt:lpstr>Particle Physics and Quantum Technology (QTFP)  </vt:lpstr>
      <vt:lpstr>Preamble</vt:lpstr>
      <vt:lpstr>Great time to be a fundamental physicist…</vt:lpstr>
      <vt:lpstr>Why a new programme in UK?</vt:lpstr>
      <vt:lpstr>The arc … to be continued</vt:lpstr>
      <vt:lpstr>See AION talk</vt:lpstr>
      <vt:lpstr>One of many examples: so  why quantum?</vt:lpstr>
      <vt:lpstr>QFTP UK</vt:lpstr>
      <vt:lpstr>Quantum Sensors for Fundamental Physics and Society Workshop I (2018)</vt:lpstr>
      <vt:lpstr>UK “building the community” % Science Case</vt:lpstr>
      <vt:lpstr>International  Context Funding</vt:lpstr>
      <vt:lpstr>US Initiative including QuantiSED</vt:lpstr>
      <vt:lpstr>PowerPoint Presentation</vt:lpstr>
      <vt:lpstr>Meanwhile domestic landscape (UK) …</vt:lpstr>
      <vt:lpstr>NQTP Phase 2. 2019- a non HEP perspective</vt:lpstr>
      <vt:lpstr>PowerPoint Presentation</vt:lpstr>
      <vt:lpstr>PowerPoint Presentation</vt:lpstr>
      <vt:lpstr>Original Proposals/Workpackages</vt:lpstr>
      <vt:lpstr>Seven areas supported</vt:lpstr>
      <vt:lpstr>2nd Quantum Revolutioun ….</vt:lpstr>
      <vt:lpstr>Hubs or Distributed</vt:lpstr>
      <vt:lpstr>A second call</vt:lpstr>
      <vt:lpstr>MAGIS-100</vt:lpstr>
      <vt:lpstr>MAGIS-1km SURF</vt:lpstr>
      <vt:lpstr>Many other possible ideas e.g.</vt:lpstr>
      <vt:lpstr>Summary</vt:lpstr>
      <vt:lpstr> </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Particle Physics and Quantum Technology (QFTP)</dc:title>
  <dc:creator>Bowcock, Themis</dc:creator>
  <cp:lastModifiedBy>Bowcock, Themis</cp:lastModifiedBy>
  <cp:revision>49</cp:revision>
  <dcterms:created xsi:type="dcterms:W3CDTF">2021-03-01T07:40:57Z</dcterms:created>
  <dcterms:modified xsi:type="dcterms:W3CDTF">2021-03-02T12:25:04Z</dcterms:modified>
</cp:coreProperties>
</file>