
<file path=[Content_Types].xml><?xml version="1.0" encoding="utf-8"?>
<Types xmlns="http://schemas.openxmlformats.org/package/2006/content-types">
  <Default Extension="avi" ContentType="video/x-msvideo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75" r:id="rId2"/>
  </p:sldMasterIdLst>
  <p:sldIdLst>
    <p:sldId id="256" r:id="rId3"/>
    <p:sldId id="260" r:id="rId4"/>
    <p:sldId id="261" r:id="rId5"/>
    <p:sldId id="258" r:id="rId6"/>
    <p:sldId id="259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2" autoAdjust="0"/>
    <p:restoredTop sz="94660"/>
  </p:normalViewPr>
  <p:slideViewPr>
    <p:cSldViewPr snapToGrid="0">
      <p:cViewPr>
        <p:scale>
          <a:sx n="124" d="100"/>
          <a:sy n="124" d="100"/>
        </p:scale>
        <p:origin x="124" y="-9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1: 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1556792"/>
            <a:ext cx="8208912" cy="1010543"/>
          </a:xfrm>
          <a:prstGeom prst="rect">
            <a:avLst/>
          </a:prstGeom>
        </p:spPr>
        <p:txBody>
          <a:bodyPr/>
          <a:lstStyle>
            <a:lvl1pPr algn="l">
              <a:lnSpc>
                <a:spcPts val="3500"/>
              </a:lnSpc>
              <a:defRPr sz="3600">
                <a:solidFill>
                  <a:srgbClr val="B5121B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2852936"/>
            <a:ext cx="8208912" cy="720080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0"/>
              </a:spcBef>
              <a:buNone/>
              <a:defRPr sz="1600"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5363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9: discus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1556792"/>
            <a:ext cx="8208912" cy="1010543"/>
          </a:xfrm>
          <a:prstGeom prst="rect">
            <a:avLst/>
          </a:prstGeom>
        </p:spPr>
        <p:txBody>
          <a:bodyPr/>
          <a:lstStyle>
            <a:lvl1pPr algn="l">
              <a:lnSpc>
                <a:spcPts val="3500"/>
              </a:lnSpc>
              <a:defRPr sz="3600">
                <a:solidFill>
                  <a:srgbClr val="B5121B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2852936"/>
            <a:ext cx="8208912" cy="720080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0"/>
              </a:spcBef>
              <a:buNone/>
              <a:defRPr sz="1600"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16107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2: 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1124744"/>
            <a:ext cx="6768752" cy="576064"/>
          </a:xfrm>
          <a:prstGeom prst="rect">
            <a:avLst/>
          </a:prstGeom>
        </p:spPr>
        <p:txBody>
          <a:bodyPr/>
          <a:lstStyle>
            <a:lvl1pPr algn="l">
              <a:lnSpc>
                <a:spcPts val="3500"/>
              </a:lnSpc>
              <a:defRPr sz="3600">
                <a:solidFill>
                  <a:srgbClr val="B5121B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4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88" y="1844675"/>
            <a:ext cx="8425184" cy="4752975"/>
          </a:xfrm>
          <a:prstGeom prst="rect">
            <a:avLst/>
          </a:prstGeom>
        </p:spPr>
        <p:txBody>
          <a:bodyPr vert="horz"/>
          <a:lstStyle>
            <a:lvl1pPr>
              <a:defRPr sz="2400">
                <a:solidFill>
                  <a:srgbClr val="666666"/>
                </a:solidFill>
              </a:defRPr>
            </a:lvl1pPr>
            <a:lvl2pPr>
              <a:defRPr sz="2200">
                <a:solidFill>
                  <a:srgbClr val="666666"/>
                </a:solidFill>
              </a:defRPr>
            </a:lvl2pPr>
            <a:lvl3pPr>
              <a:defRPr sz="2000">
                <a:solidFill>
                  <a:srgbClr val="666666"/>
                </a:solidFill>
              </a:defRPr>
            </a:lvl3pPr>
            <a:lvl4pPr>
              <a:defRPr sz="1800">
                <a:solidFill>
                  <a:srgbClr val="666666"/>
                </a:solidFill>
              </a:defRPr>
            </a:lvl4pPr>
            <a:lvl5pPr>
              <a:defRPr sz="1600">
                <a:solidFill>
                  <a:srgbClr val="666666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061649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3: text using 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95536" y="1124744"/>
            <a:ext cx="6768752" cy="576064"/>
          </a:xfrm>
          <a:prstGeom prst="rect">
            <a:avLst/>
          </a:prstGeom>
        </p:spPr>
        <p:txBody>
          <a:bodyPr/>
          <a:lstStyle>
            <a:lvl1pPr algn="l">
              <a:lnSpc>
                <a:spcPts val="3500"/>
              </a:lnSpc>
              <a:defRPr sz="3600">
                <a:solidFill>
                  <a:srgbClr val="B5121B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88" y="1844675"/>
            <a:ext cx="8425184" cy="4752975"/>
          </a:xfrm>
          <a:prstGeom prst="rect">
            <a:avLst/>
          </a:prstGeom>
        </p:spPr>
        <p:txBody>
          <a:bodyPr vert="horz"/>
          <a:lstStyle>
            <a:lvl1pPr>
              <a:defRPr sz="2400">
                <a:solidFill>
                  <a:srgbClr val="666666"/>
                </a:solidFill>
              </a:defRPr>
            </a:lvl1pPr>
            <a:lvl2pPr>
              <a:defRPr sz="2200">
                <a:solidFill>
                  <a:srgbClr val="666666"/>
                </a:solidFill>
              </a:defRPr>
            </a:lvl2pPr>
            <a:lvl3pPr>
              <a:defRPr sz="2000">
                <a:solidFill>
                  <a:srgbClr val="666666"/>
                </a:solidFill>
              </a:defRPr>
            </a:lvl3pPr>
            <a:lvl4pPr>
              <a:defRPr sz="1800">
                <a:solidFill>
                  <a:srgbClr val="666666"/>
                </a:solidFill>
              </a:defRPr>
            </a:lvl4pPr>
            <a:lvl5pPr>
              <a:defRPr sz="1600">
                <a:solidFill>
                  <a:srgbClr val="666666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6802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4: smaller text using 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95536" y="1124744"/>
            <a:ext cx="6768752" cy="576064"/>
          </a:xfrm>
          <a:prstGeom prst="rect">
            <a:avLst/>
          </a:prstGeom>
        </p:spPr>
        <p:txBody>
          <a:bodyPr/>
          <a:lstStyle>
            <a:lvl1pPr algn="l">
              <a:lnSpc>
                <a:spcPts val="3500"/>
              </a:lnSpc>
              <a:defRPr sz="3600">
                <a:solidFill>
                  <a:srgbClr val="B5121B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88" y="1844675"/>
            <a:ext cx="8425184" cy="4752975"/>
          </a:xfrm>
          <a:prstGeom prst="rect">
            <a:avLst/>
          </a:prstGeom>
        </p:spPr>
        <p:txBody>
          <a:bodyPr vert="horz"/>
          <a:lstStyle>
            <a:lvl1pPr>
              <a:defRPr sz="2400">
                <a:solidFill>
                  <a:srgbClr val="666666"/>
                </a:solidFill>
              </a:defRPr>
            </a:lvl1pPr>
            <a:lvl2pPr>
              <a:defRPr sz="2200">
                <a:solidFill>
                  <a:srgbClr val="666666"/>
                </a:solidFill>
              </a:defRPr>
            </a:lvl2pPr>
            <a:lvl3pPr>
              <a:defRPr sz="2000">
                <a:solidFill>
                  <a:srgbClr val="666666"/>
                </a:solidFill>
              </a:defRPr>
            </a:lvl3pPr>
            <a:lvl4pPr>
              <a:defRPr sz="1800">
                <a:solidFill>
                  <a:srgbClr val="666666"/>
                </a:solidFill>
              </a:defRPr>
            </a:lvl4pPr>
            <a:lvl5pPr>
              <a:defRPr sz="1600">
                <a:solidFill>
                  <a:srgbClr val="666666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7830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5: text with bullet points &amp; 1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95536" y="1092140"/>
            <a:ext cx="6768752" cy="608668"/>
          </a:xfrm>
          <a:prstGeom prst="rect">
            <a:avLst/>
          </a:prstGeom>
        </p:spPr>
        <p:txBody>
          <a:bodyPr/>
          <a:lstStyle>
            <a:lvl1pPr algn="l">
              <a:lnSpc>
                <a:spcPts val="3500"/>
              </a:lnSpc>
              <a:defRPr sz="3600">
                <a:solidFill>
                  <a:srgbClr val="B5121B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89" y="1844675"/>
            <a:ext cx="5400847" cy="4752975"/>
          </a:xfrm>
          <a:prstGeom prst="rect">
            <a:avLst/>
          </a:prstGeom>
        </p:spPr>
        <p:txBody>
          <a:bodyPr vert="horz"/>
          <a:lstStyle>
            <a:lvl1pPr>
              <a:defRPr sz="2400">
                <a:solidFill>
                  <a:srgbClr val="666666"/>
                </a:solidFill>
              </a:defRPr>
            </a:lvl1pPr>
            <a:lvl2pPr>
              <a:defRPr sz="2200">
                <a:solidFill>
                  <a:srgbClr val="666666"/>
                </a:solidFill>
              </a:defRPr>
            </a:lvl2pPr>
            <a:lvl3pPr>
              <a:defRPr sz="2000">
                <a:solidFill>
                  <a:srgbClr val="666666"/>
                </a:solidFill>
              </a:defRPr>
            </a:lvl3pPr>
            <a:lvl4pPr>
              <a:defRPr sz="1800">
                <a:solidFill>
                  <a:srgbClr val="666666"/>
                </a:solidFill>
              </a:defRPr>
            </a:lvl4pPr>
            <a:lvl5pPr>
              <a:defRPr sz="1600">
                <a:solidFill>
                  <a:srgbClr val="666666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extBox 1"/>
          <p:cNvSpPr txBox="1"/>
          <p:nvPr userDrawn="1"/>
        </p:nvSpPr>
        <p:spPr>
          <a:xfrm>
            <a:off x="3234022" y="366022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57157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6: text with bullet points &amp;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95536" y="1124744"/>
            <a:ext cx="6768752" cy="576064"/>
          </a:xfrm>
          <a:prstGeom prst="rect">
            <a:avLst/>
          </a:prstGeom>
        </p:spPr>
        <p:txBody>
          <a:bodyPr/>
          <a:lstStyle>
            <a:lvl1pPr algn="l">
              <a:lnSpc>
                <a:spcPts val="3500"/>
              </a:lnSpc>
              <a:defRPr sz="3600">
                <a:solidFill>
                  <a:srgbClr val="B5121B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89" y="1844675"/>
            <a:ext cx="5400847" cy="4752975"/>
          </a:xfrm>
          <a:prstGeom prst="rect">
            <a:avLst/>
          </a:prstGeom>
        </p:spPr>
        <p:txBody>
          <a:bodyPr vert="horz"/>
          <a:lstStyle>
            <a:lvl1pPr>
              <a:defRPr sz="2400">
                <a:solidFill>
                  <a:srgbClr val="666666"/>
                </a:solidFill>
              </a:defRPr>
            </a:lvl1pPr>
            <a:lvl2pPr>
              <a:defRPr sz="2200">
                <a:solidFill>
                  <a:srgbClr val="666666"/>
                </a:solidFill>
              </a:defRPr>
            </a:lvl2pPr>
            <a:lvl3pPr>
              <a:defRPr sz="2000">
                <a:solidFill>
                  <a:srgbClr val="666666"/>
                </a:solidFill>
              </a:defRPr>
            </a:lvl3pPr>
            <a:lvl4pPr>
              <a:defRPr sz="1800">
                <a:solidFill>
                  <a:srgbClr val="666666"/>
                </a:solidFill>
              </a:defRPr>
            </a:lvl4pPr>
            <a:lvl5pPr>
              <a:defRPr sz="1600">
                <a:solidFill>
                  <a:srgbClr val="666666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86322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7: imag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395536" y="1124744"/>
            <a:ext cx="6768752" cy="576064"/>
          </a:xfrm>
          <a:prstGeom prst="rect">
            <a:avLst/>
          </a:prstGeom>
        </p:spPr>
        <p:txBody>
          <a:bodyPr/>
          <a:lstStyle>
            <a:lvl1pPr algn="l">
              <a:lnSpc>
                <a:spcPts val="3500"/>
              </a:lnSpc>
              <a:defRPr sz="3600">
                <a:solidFill>
                  <a:srgbClr val="B5121B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14906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8: 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395536" y="1124744"/>
            <a:ext cx="6768752" cy="576064"/>
          </a:xfrm>
          <a:prstGeom prst="rect">
            <a:avLst/>
          </a:prstGeom>
        </p:spPr>
        <p:txBody>
          <a:bodyPr/>
          <a:lstStyle>
            <a:lvl1pPr algn="l">
              <a:lnSpc>
                <a:spcPts val="3500"/>
              </a:lnSpc>
              <a:defRPr sz="3600">
                <a:solidFill>
                  <a:srgbClr val="B5121B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60372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theme" Target="../theme/theme1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6.xml"/><Relationship Id="rId9" Type="http://schemas.openxmlformats.org/officeDocument/2006/relationships/image" Target="../media/image6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" y="1101"/>
            <a:ext cx="9143998" cy="6862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51EC8DA-46FE-4677-A9D3-6AD43FA5C77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787" b="6692"/>
          <a:stretch/>
        </p:blipFill>
        <p:spPr>
          <a:xfrm>
            <a:off x="5940152" y="332656"/>
            <a:ext cx="1224136" cy="48486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A74032A-1E04-4834-AE94-A0E19AA8B36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0967" y="49427"/>
            <a:ext cx="1903562" cy="107551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193EC09-2FED-4ECB-9617-19A6D8D7267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04743"/>
            <a:ext cx="1157495" cy="115749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93252E4-2026-4FF5-BEB1-6C60A3249F41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830" y="96184"/>
            <a:ext cx="924163" cy="924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0024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22" y="3879"/>
            <a:ext cx="9132955" cy="6862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F19B1C6-E482-4868-8C53-594B99CCCE57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787" b="6692"/>
          <a:stretch/>
        </p:blipFill>
        <p:spPr>
          <a:xfrm>
            <a:off x="5940152" y="332656"/>
            <a:ext cx="1224136" cy="48486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1D08266-52F0-491C-938B-7AA0B8F5691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0967" y="49427"/>
            <a:ext cx="1903562" cy="107551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1CBED2D-15F3-4B1A-A1C4-84A059302D65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04743"/>
            <a:ext cx="1157495" cy="115749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26491A8-A90D-41B0-94A8-1FA77622C0AE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830" y="96184"/>
            <a:ext cx="924163" cy="924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7102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CCAF78-E758-4568-A218-FF61C8C6356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Pulsed DC System Update L4 RFQ</a:t>
            </a:r>
            <a:endParaRPr lang="en-CH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D73ABDC-1B0A-4017-AF97-1702AF0CF17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4</a:t>
            </a:r>
            <a:r>
              <a:rPr lang="en-GB" baseline="30000" dirty="0"/>
              <a:t>th</a:t>
            </a:r>
            <a:r>
              <a:rPr lang="en-GB" dirty="0"/>
              <a:t> February 2021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0212466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1C318E-B2C4-4485-8366-3634CE741AC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All Runs</a:t>
            </a:r>
            <a:endParaRPr lang="en-CH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434017D-2C72-4606-A45F-182F89779A0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730" r="13403" b="2733"/>
          <a:stretch/>
        </p:blipFill>
        <p:spPr>
          <a:xfrm>
            <a:off x="0" y="2047394"/>
            <a:ext cx="9144000" cy="4817650"/>
          </a:xfrm>
          <a:prstGeom prst="rect">
            <a:avLst/>
          </a:prstGeom>
        </p:spPr>
      </p:pic>
      <p:sp>
        <p:nvSpPr>
          <p:cNvPr id="6" name="Right Brace 5">
            <a:extLst>
              <a:ext uri="{FF2B5EF4-FFF2-40B4-BE49-F238E27FC236}">
                <a16:creationId xmlns:a16="http://schemas.microsoft.com/office/drawing/2014/main" id="{AE682F2B-E037-49DD-B410-4EEF0F7526F4}"/>
              </a:ext>
            </a:extLst>
          </p:cNvPr>
          <p:cNvSpPr/>
          <p:nvPr/>
        </p:nvSpPr>
        <p:spPr>
          <a:xfrm rot="16200000">
            <a:off x="6751778" y="1581185"/>
            <a:ext cx="109075" cy="858740"/>
          </a:xfrm>
          <a:prstGeom prst="rightBrac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" name="Right Brace 6">
            <a:extLst>
              <a:ext uri="{FF2B5EF4-FFF2-40B4-BE49-F238E27FC236}">
                <a16:creationId xmlns:a16="http://schemas.microsoft.com/office/drawing/2014/main" id="{0B70FCB0-48D5-4CC3-A3BD-1FA44BBB3350}"/>
              </a:ext>
            </a:extLst>
          </p:cNvPr>
          <p:cNvSpPr/>
          <p:nvPr/>
        </p:nvSpPr>
        <p:spPr>
          <a:xfrm rot="16200000">
            <a:off x="7480316" y="1713436"/>
            <a:ext cx="109075" cy="598335"/>
          </a:xfrm>
          <a:prstGeom prst="rightBrac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BBB1A02E-00D2-43C3-99D3-15D6EF5422AC}"/>
              </a:ext>
            </a:extLst>
          </p:cNvPr>
          <p:cNvSpPr/>
          <p:nvPr/>
        </p:nvSpPr>
        <p:spPr>
          <a:xfrm rot="16200000">
            <a:off x="8021541" y="1768498"/>
            <a:ext cx="111124" cy="486161"/>
          </a:xfrm>
          <a:prstGeom prst="rightBrac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" name="Right Brace 8">
            <a:extLst>
              <a:ext uri="{FF2B5EF4-FFF2-40B4-BE49-F238E27FC236}">
                <a16:creationId xmlns:a16="http://schemas.microsoft.com/office/drawing/2014/main" id="{35AA46C9-913A-4D4E-A487-399C0C8910C2}"/>
              </a:ext>
            </a:extLst>
          </p:cNvPr>
          <p:cNvSpPr/>
          <p:nvPr/>
        </p:nvSpPr>
        <p:spPr>
          <a:xfrm rot="16200000">
            <a:off x="8301825" y="1974376"/>
            <a:ext cx="111124" cy="74406"/>
          </a:xfrm>
          <a:prstGeom prst="rightBrac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>
              <a:solidFill>
                <a:srgbClr val="00B05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59A4F36-0C66-475F-9951-B0A9495058F2}"/>
              </a:ext>
            </a:extLst>
          </p:cNvPr>
          <p:cNvSpPr txBox="1"/>
          <p:nvPr/>
        </p:nvSpPr>
        <p:spPr>
          <a:xfrm>
            <a:off x="6574391" y="1575543"/>
            <a:ext cx="586889" cy="464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00B050"/>
                </a:solidFill>
              </a:rPr>
              <a:t>100µs 200Hz</a:t>
            </a:r>
            <a:endParaRPr lang="en-CH" sz="1200" b="1" dirty="0">
              <a:solidFill>
                <a:srgbClr val="00B05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C54F40C-9AD2-4A8B-880F-6726879B6D8D}"/>
              </a:ext>
            </a:extLst>
          </p:cNvPr>
          <p:cNvSpPr txBox="1"/>
          <p:nvPr/>
        </p:nvSpPr>
        <p:spPr>
          <a:xfrm>
            <a:off x="7278612" y="1579237"/>
            <a:ext cx="586889" cy="464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00B050"/>
                </a:solidFill>
              </a:rPr>
              <a:t>250µs 200Hz</a:t>
            </a:r>
            <a:endParaRPr lang="en-CH" sz="1200" b="1" dirty="0">
              <a:solidFill>
                <a:srgbClr val="00B05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E920020-7DF4-499D-808A-B8DF5501264A}"/>
              </a:ext>
            </a:extLst>
          </p:cNvPr>
          <p:cNvSpPr txBox="1"/>
          <p:nvPr/>
        </p:nvSpPr>
        <p:spPr>
          <a:xfrm>
            <a:off x="7777186" y="1561401"/>
            <a:ext cx="586889" cy="464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00B050"/>
                </a:solidFill>
              </a:rPr>
              <a:t>500µs 100Hz</a:t>
            </a:r>
            <a:endParaRPr lang="en-CH" sz="1200" b="1" dirty="0">
              <a:solidFill>
                <a:srgbClr val="00B05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1AB137A-C7A6-4C51-AE13-B526D008AD24}"/>
              </a:ext>
            </a:extLst>
          </p:cNvPr>
          <p:cNvSpPr txBox="1"/>
          <p:nvPr/>
        </p:nvSpPr>
        <p:spPr>
          <a:xfrm>
            <a:off x="8275760" y="1570319"/>
            <a:ext cx="7012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00B050"/>
                </a:solidFill>
              </a:rPr>
              <a:t>1000µs 100Hz</a:t>
            </a:r>
            <a:endParaRPr lang="en-CH" sz="1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30736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273A9C-A5DB-4A0D-B2E6-83B18FFE1F2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Pulse Length Dependence</a:t>
            </a:r>
            <a:endParaRPr lang="en-CH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685E50F-8941-4920-9485-B24C2F625DE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509" r="14397" b="3289"/>
          <a:stretch/>
        </p:blipFill>
        <p:spPr>
          <a:xfrm>
            <a:off x="145915" y="2155268"/>
            <a:ext cx="8852170" cy="4701111"/>
          </a:xfrm>
          <a:prstGeom prst="rect">
            <a:avLst/>
          </a:prstGeom>
        </p:spPr>
      </p:pic>
      <p:sp>
        <p:nvSpPr>
          <p:cNvPr id="5" name="Right Brace 4">
            <a:extLst>
              <a:ext uri="{FF2B5EF4-FFF2-40B4-BE49-F238E27FC236}">
                <a16:creationId xmlns:a16="http://schemas.microsoft.com/office/drawing/2014/main" id="{ABFC5AF4-CBA0-404E-AACD-F48397435610}"/>
              </a:ext>
            </a:extLst>
          </p:cNvPr>
          <p:cNvSpPr/>
          <p:nvPr/>
        </p:nvSpPr>
        <p:spPr>
          <a:xfrm rot="16200000">
            <a:off x="2363360" y="543151"/>
            <a:ext cx="111124" cy="3210868"/>
          </a:xfrm>
          <a:prstGeom prst="rightBrac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6" name="Right Brace 5">
            <a:extLst>
              <a:ext uri="{FF2B5EF4-FFF2-40B4-BE49-F238E27FC236}">
                <a16:creationId xmlns:a16="http://schemas.microsoft.com/office/drawing/2014/main" id="{BB4EB9A8-2A17-4E07-9B7F-A83CD6EAEC28}"/>
              </a:ext>
            </a:extLst>
          </p:cNvPr>
          <p:cNvSpPr/>
          <p:nvPr/>
        </p:nvSpPr>
        <p:spPr>
          <a:xfrm rot="16200000">
            <a:off x="5077391" y="1039985"/>
            <a:ext cx="111126" cy="2217195"/>
          </a:xfrm>
          <a:prstGeom prst="rightBrac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" name="Right Brace 6">
            <a:extLst>
              <a:ext uri="{FF2B5EF4-FFF2-40B4-BE49-F238E27FC236}">
                <a16:creationId xmlns:a16="http://schemas.microsoft.com/office/drawing/2014/main" id="{4BEB16AA-8B41-4774-9C0D-D344BA148901}"/>
              </a:ext>
            </a:extLst>
          </p:cNvPr>
          <p:cNvSpPr/>
          <p:nvPr/>
        </p:nvSpPr>
        <p:spPr>
          <a:xfrm rot="16200000">
            <a:off x="7089648" y="1244928"/>
            <a:ext cx="127475" cy="1823664"/>
          </a:xfrm>
          <a:prstGeom prst="rightBrac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E0BFF5EE-26F8-4CC8-8895-A6AA89E82573}"/>
              </a:ext>
            </a:extLst>
          </p:cNvPr>
          <p:cNvSpPr/>
          <p:nvPr/>
        </p:nvSpPr>
        <p:spPr>
          <a:xfrm rot="16200000">
            <a:off x="8192595" y="1987843"/>
            <a:ext cx="63739" cy="318495"/>
          </a:xfrm>
          <a:prstGeom prst="rightBrac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>
              <a:solidFill>
                <a:srgbClr val="00B05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9CBEC3D-F198-4E65-9824-3E4EB13FC8B9}"/>
              </a:ext>
            </a:extLst>
          </p:cNvPr>
          <p:cNvSpPr txBox="1"/>
          <p:nvPr/>
        </p:nvSpPr>
        <p:spPr>
          <a:xfrm>
            <a:off x="2155357" y="1682626"/>
            <a:ext cx="586889" cy="464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00B050"/>
                </a:solidFill>
              </a:rPr>
              <a:t>100µs 200Hz</a:t>
            </a:r>
            <a:endParaRPr lang="en-CH" sz="1200" b="1" dirty="0">
              <a:solidFill>
                <a:srgbClr val="00B05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53834EF-3E6C-40D9-B19E-5E61E8C72322}"/>
              </a:ext>
            </a:extLst>
          </p:cNvPr>
          <p:cNvSpPr txBox="1"/>
          <p:nvPr/>
        </p:nvSpPr>
        <p:spPr>
          <a:xfrm>
            <a:off x="4896792" y="1695806"/>
            <a:ext cx="586889" cy="464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00B050"/>
                </a:solidFill>
              </a:rPr>
              <a:t>250µs 200Hz</a:t>
            </a:r>
            <a:endParaRPr lang="en-CH" sz="1200" b="1" dirty="0">
              <a:solidFill>
                <a:srgbClr val="00B05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5157DE4-44B1-4FDA-BAE1-4A5D418F3E87}"/>
              </a:ext>
            </a:extLst>
          </p:cNvPr>
          <p:cNvSpPr txBox="1"/>
          <p:nvPr/>
        </p:nvSpPr>
        <p:spPr>
          <a:xfrm>
            <a:off x="6910157" y="1716359"/>
            <a:ext cx="586889" cy="464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00B050"/>
                </a:solidFill>
              </a:rPr>
              <a:t>500µs 100Hz</a:t>
            </a:r>
            <a:endParaRPr lang="en-CH" sz="1200" b="1" dirty="0">
              <a:solidFill>
                <a:srgbClr val="00B05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E837D5A-E971-4884-882A-EF733FC0E2D1}"/>
              </a:ext>
            </a:extLst>
          </p:cNvPr>
          <p:cNvSpPr txBox="1"/>
          <p:nvPr/>
        </p:nvSpPr>
        <p:spPr>
          <a:xfrm>
            <a:off x="7976911" y="1715087"/>
            <a:ext cx="7012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00B050"/>
                </a:solidFill>
              </a:rPr>
              <a:t>1000µs 100Hz</a:t>
            </a:r>
            <a:endParaRPr lang="en-CH" sz="1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31672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4B5F07-CE5F-4227-96A0-6523080B3D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5535" y="1124744"/>
            <a:ext cx="7998451" cy="576064"/>
          </a:xfrm>
        </p:spPr>
        <p:txBody>
          <a:bodyPr/>
          <a:lstStyle/>
          <a:p>
            <a:r>
              <a:rPr lang="en-GB" dirty="0"/>
              <a:t>Pulse Length Dependence Comparison</a:t>
            </a:r>
            <a:endParaRPr lang="en-CH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8374986-9339-4E52-9429-6A7CB0F622D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001" t="6706" r="8680" b="2240"/>
          <a:stretch/>
        </p:blipFill>
        <p:spPr>
          <a:xfrm>
            <a:off x="539750" y="1700807"/>
            <a:ext cx="7893050" cy="5157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51795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8FD265-B8CA-4BC3-85C5-57EF740806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5536" y="1124744"/>
            <a:ext cx="7994650" cy="576064"/>
          </a:xfrm>
        </p:spPr>
        <p:txBody>
          <a:bodyPr/>
          <a:lstStyle/>
          <a:p>
            <a:r>
              <a:rPr lang="en-GB" dirty="0"/>
              <a:t>Pulse Length Dependence Comparison</a:t>
            </a:r>
            <a:endParaRPr lang="en-CH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06F9ADA-C711-47EE-9E85-697AC8DD2D7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861" t="7270" r="7708"/>
          <a:stretch/>
        </p:blipFill>
        <p:spPr>
          <a:xfrm>
            <a:off x="508000" y="1809750"/>
            <a:ext cx="7994650" cy="4952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75325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F6EF68-B2F4-4CA9-9FC3-1FF92E5D7F1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Breakdown Locations</a:t>
            </a:r>
            <a:endParaRPr lang="en-CH" dirty="0"/>
          </a:p>
        </p:txBody>
      </p:sp>
      <p:pic>
        <p:nvPicPr>
          <p:cNvPr id="4" name="BD_Loc_Image (1)">
            <a:hlinkClick r:id="" action="ppaction://media"/>
            <a:extLst>
              <a:ext uri="{FF2B5EF4-FFF2-40B4-BE49-F238E27FC236}">
                <a16:creationId xmlns:a16="http://schemas.microsoft.com/office/drawing/2014/main" id="{F9272714-1024-4CB4-AC9D-E7B51FF8A661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06057" y="1692488"/>
            <a:ext cx="6887349" cy="5165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941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38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ERN_Lancaster_Template">
  <a:themeElements>
    <a:clrScheme name="Custom 1">
      <a:dk1>
        <a:srgbClr val="8C0E1D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D52B1E"/>
      </a:hlink>
      <a:folHlink>
        <a:srgbClr val="D52B1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" id="{FE03501F-1BDB-45C1-9547-14FCAFE1022A}" vid="{24D8F2D1-5166-4230-8841-19BA042F5C3E}"/>
    </a:ext>
  </a:extLst>
</a:theme>
</file>

<file path=ppt/theme/theme2.xml><?xml version="1.0" encoding="utf-8"?>
<a:theme xmlns:a="http://schemas.openxmlformats.org/drawingml/2006/main" name="Slide 2: Text Only">
  <a:themeElements>
    <a:clrScheme name="Custom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D52B1E"/>
      </a:hlink>
      <a:folHlink>
        <a:srgbClr val="D52B1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" id="{FE03501F-1BDB-45C1-9547-14FCAFE1022A}" vid="{5F07F63E-7BA5-4816-8917-62AA2935714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Lancaster_CERN</Template>
  <TotalTime>0</TotalTime>
  <Words>40</Words>
  <Application>Microsoft Office PowerPoint</Application>
  <PresentationFormat>On-screen Show (4:3)</PresentationFormat>
  <Paragraphs>15</Paragraphs>
  <Slides>6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CERN_Lancaster_Template</vt:lpstr>
      <vt:lpstr>Slide 2: Text Only</vt:lpstr>
      <vt:lpstr>Pulsed DC System Update L4 RFQ</vt:lpstr>
      <vt:lpstr>All Runs</vt:lpstr>
      <vt:lpstr>Pulse Length Dependence</vt:lpstr>
      <vt:lpstr>Pulse Length Dependence Comparison</vt:lpstr>
      <vt:lpstr>Pulse Length Dependence Comparison</vt:lpstr>
      <vt:lpstr>Breakdown Locations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Ruth Peacock</dc:creator>
  <cp:lastModifiedBy>Ruth Peacock</cp:lastModifiedBy>
  <cp:revision>5</cp:revision>
  <dcterms:created xsi:type="dcterms:W3CDTF">2021-02-04T07:02:20Z</dcterms:created>
  <dcterms:modified xsi:type="dcterms:W3CDTF">2021-02-04T07:49:09Z</dcterms:modified>
</cp:coreProperties>
</file>