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2" r:id="rId3"/>
    <p:sldId id="256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4" d="100"/>
          <a:sy n="124" d="100"/>
        </p:scale>
        <p:origin x="11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19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17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90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62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23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98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55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11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77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29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39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2A701-2718-44B4-9A5A-8F8C63E0F3DE}" type="datetimeFigureOut">
              <a:rPr lang="en-US" smtClean="0"/>
              <a:t>04-Feb-21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579FF-D52D-4DB0-960E-065F558F9C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47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tif"/><Relationship Id="rId4" Type="http://schemas.openxmlformats.org/officeDocument/2006/relationships/image" Target="../media/image1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Nb</a:t>
            </a:r>
            <a:r>
              <a:rPr lang="en-US" dirty="0" smtClean="0"/>
              <a:t> cathode inspection after irradiation at CERN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Anité</a:t>
            </a:r>
            <a:r>
              <a:rPr lang="en-US" dirty="0" smtClean="0"/>
              <a:t> Pérez Fontenla</a:t>
            </a:r>
          </a:p>
          <a:p>
            <a:r>
              <a:rPr lang="en-US" dirty="0" smtClean="0"/>
              <a:t>04.02.2021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636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5046" y="-32249"/>
            <a:ext cx="3863083" cy="68677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34920" y="6087438"/>
            <a:ext cx="3043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Image courtesy of A. Lombardi</a:t>
            </a:r>
            <a:endParaRPr lang="en-US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440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21321" y="3996647"/>
            <a:ext cx="144084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irradiation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61717" y="1580508"/>
            <a:ext cx="15740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2nd irradiation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21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97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81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467" y="0"/>
            <a:ext cx="57970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3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59360" y="1971875"/>
            <a:ext cx="4385642" cy="24669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0432" y="1551540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50792" y="2275231"/>
            <a:ext cx="706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04286" y="3013572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IRRAD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404286" y="2955039"/>
            <a:ext cx="162673" cy="13126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214" y="3560470"/>
            <a:ext cx="7012156" cy="32975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131" y="-5136"/>
            <a:ext cx="7002240" cy="3292866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35338"/>
              </p:ext>
            </p:extLst>
          </p:nvPr>
        </p:nvGraphicFramePr>
        <p:xfrm>
          <a:off x="346195" y="4415966"/>
          <a:ext cx="1588474" cy="920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4350">
                  <a:extLst>
                    <a:ext uri="{9D8B030D-6E8A-4147-A177-3AD203B41FA5}">
                      <a16:colId xmlns:a16="http://schemas.microsoft.com/office/drawing/2014/main" val="1643539901"/>
                    </a:ext>
                  </a:extLst>
                </a:gridCol>
                <a:gridCol w="312124">
                  <a:extLst>
                    <a:ext uri="{9D8B030D-6E8A-4147-A177-3AD203B41FA5}">
                      <a16:colId xmlns:a16="http://schemas.microsoft.com/office/drawing/2014/main" val="1125767117"/>
                    </a:ext>
                  </a:extLst>
                </a:gridCol>
                <a:gridCol w="363537">
                  <a:extLst>
                    <a:ext uri="{9D8B030D-6E8A-4147-A177-3AD203B41FA5}">
                      <a16:colId xmlns:a16="http://schemas.microsoft.com/office/drawing/2014/main" val="1729919567"/>
                    </a:ext>
                  </a:extLst>
                </a:gridCol>
                <a:gridCol w="398463">
                  <a:extLst>
                    <a:ext uri="{9D8B030D-6E8A-4147-A177-3AD203B41FA5}">
                      <a16:colId xmlns:a16="http://schemas.microsoft.com/office/drawing/2014/main" val="4014555566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HALO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IRRAD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6618378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Element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Wt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336794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18.9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24462307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0.9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72531706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Nb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96.3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88.2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</a:rPr>
                        <a:t>80.2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188652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150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536040" cy="34020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40" y="0"/>
            <a:ext cx="4607960" cy="34559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55970"/>
            <a:ext cx="4535424" cy="34015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24" y="3401568"/>
            <a:ext cx="4608576" cy="34564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" cy="1828800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827070" y="631861"/>
            <a:ext cx="1273995" cy="31336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8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42</Words>
  <Application>Microsoft Office PowerPoint</Application>
  <PresentationFormat>On-screen Show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Nb cathode inspection after irradiation at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Teresa Perez Fontenla</dc:creator>
  <cp:lastModifiedBy>Ana Teresa Perez Fontenla</cp:lastModifiedBy>
  <cp:revision>8</cp:revision>
  <dcterms:created xsi:type="dcterms:W3CDTF">2021-02-04T07:50:36Z</dcterms:created>
  <dcterms:modified xsi:type="dcterms:W3CDTF">2021-02-04T09:23:43Z</dcterms:modified>
</cp:coreProperties>
</file>