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82" r:id="rId3"/>
    <p:sldId id="383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1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8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05.02.21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05.02.21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05.02.21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05.02.21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05.02.21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05.02.21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05.02.21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05.02.21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05.02.21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05.02.21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05.02.21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05.02.21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05.02.21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attermost.web.cern.ch/signup_user_complete/?id=ioguyrxqnffoxn4o4aifhd9koo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75007/" TargetMode="External"/><Relationship Id="rId2" Type="http://schemas.openxmlformats.org/officeDocument/2006/relationships/hyperlink" Target="https://indico.cern.ch/event/847492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29 Jan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401730" y="1336120"/>
            <a:ext cx="8340541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Opened </a:t>
            </a:r>
            <a:r>
              <a:rPr lang="en-US" sz="1700" b="1" dirty="0" err="1">
                <a:solidFill>
                  <a:srgbClr val="2A63AD"/>
                </a:solidFill>
                <a:sym typeface="Wingdings" pitchFamily="2" charset="2"/>
              </a:rPr>
              <a:t>Mattermost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 channel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(you can join at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  <a:hlinkClick r:id="rId2"/>
              </a:rPr>
              <a:t>this link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You can use it to share info of general interest, I will try to summarize the most important points every week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Proposal (driven by BE-CSS) to create a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structured interface between the ATS and IT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managements to agree on specifications and timelines for IT services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Being discussed within ATS, provided some input from our specific ABP matters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BE-CSS proposed to define somebody on their side to be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contact person with ABP for controls matters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(person to be identified)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Discussion with A.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Gerbershagen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from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BE-EA (Experimental Areas)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Upgrade and reorganization ongoing for software for experimental beamlines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Relying more and more on MAD-X (they have their own python interface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AppLE.py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)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Interactions with Layout Database and information from survey team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They use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Fluka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Geant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4 and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BDSim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68051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308744" y="1269069"/>
            <a:ext cx="8526513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Presentation on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“Computing in 2021” in ABP-INC and ABP-CEI section meetings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. Some points from the discussion: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Could we think of a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”ready made environment”,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e.g. for new-comers, with easy way of getting ABP software? (Could it just be anaconda?)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Should we have a standardized way of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saving </a:t>
            </a:r>
            <a:r>
              <a:rPr lang="en-US" sz="1700" b="1" dirty="0" err="1">
                <a:solidFill>
                  <a:srgbClr val="2A63AD"/>
                </a:solidFill>
                <a:sym typeface="Wingdings" pitchFamily="2" charset="2"/>
              </a:rPr>
              <a:t>PyJAPC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 data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? (possibly to be discussed with BE-CSS)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Tensor Processing Unit (TPU)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made available experimentally by IT for machine learning applications (contact IT person: </a:t>
            </a:r>
            <a:r>
              <a:rPr lang="en-GB" sz="1700" dirty="0">
                <a:solidFill>
                  <a:schemeClr val="tx2"/>
                </a:solidFill>
              </a:rPr>
              <a:t>Ricardo Brito Da Roca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CALS was discontinued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on Feb 1, replaced by NXCALS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For usage in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pytimber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use “</a:t>
            </a:r>
            <a:r>
              <a:rPr lang="en-GB" sz="1700" dirty="0" err="1">
                <a:solidFill>
                  <a:schemeClr val="tx2"/>
                </a:solidFill>
              </a:rPr>
              <a:t>pytimber.LoggingDB</a:t>
            </a:r>
            <a:r>
              <a:rPr lang="en-GB" sz="1700" dirty="0">
                <a:solidFill>
                  <a:schemeClr val="tx2"/>
                </a:solidFill>
              </a:rPr>
              <a:t>(source="</a:t>
            </a:r>
            <a:r>
              <a:rPr lang="en-GB" sz="1700" dirty="0" err="1">
                <a:solidFill>
                  <a:schemeClr val="tx2"/>
                </a:solidFill>
              </a:rPr>
              <a:t>nxcals</a:t>
            </a:r>
            <a:r>
              <a:rPr lang="en-GB" sz="1700" dirty="0">
                <a:solidFill>
                  <a:schemeClr val="tx2"/>
                </a:solidFill>
              </a:rPr>
              <a:t>")”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GB" sz="1700" dirty="0">
                <a:solidFill>
                  <a:schemeClr val="tx2"/>
                </a:solidFill>
              </a:rPr>
              <a:t>will become default from the next </a:t>
            </a:r>
            <a:r>
              <a:rPr lang="en-GB" sz="1700" dirty="0" err="1">
                <a:solidFill>
                  <a:schemeClr val="tx2"/>
                </a:solidFill>
              </a:rPr>
              <a:t>pytimber</a:t>
            </a:r>
            <a:r>
              <a:rPr lang="en-GB" sz="1700" dirty="0">
                <a:solidFill>
                  <a:schemeClr val="tx2"/>
                </a:solidFill>
              </a:rPr>
              <a:t> release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Interesting </a:t>
            </a:r>
            <a:r>
              <a:rPr lang="en-GB" sz="1700" b="1" dirty="0">
                <a:solidFill>
                  <a:srgbClr val="2A63AD"/>
                </a:solidFill>
              </a:rPr>
              <a:t>events</a:t>
            </a:r>
            <a:r>
              <a:rPr lang="en-GB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Academic Training Lectures on </a:t>
            </a:r>
            <a:r>
              <a:rPr lang="en-GB" sz="1700" b="1" dirty="0">
                <a:solidFill>
                  <a:srgbClr val="2A63AD"/>
                </a:solidFill>
              </a:rPr>
              <a:t>Web-Based Analysis at CERN</a:t>
            </a:r>
            <a:r>
              <a:rPr lang="en-GB" sz="1700" dirty="0">
                <a:solidFill>
                  <a:schemeClr val="tx2"/>
                </a:solidFill>
              </a:rPr>
              <a:t>, e.g. SWAN service (</a:t>
            </a:r>
            <a:r>
              <a:rPr lang="en-GB" sz="1700" dirty="0">
                <a:solidFill>
                  <a:schemeClr val="tx2"/>
                </a:solidFill>
                <a:hlinkClick r:id="rId2"/>
              </a:rPr>
              <a:t>link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Compute Accelerator Forum on </a:t>
            </a:r>
            <a:r>
              <a:rPr lang="en-GB" sz="1700" b="1" dirty="0">
                <a:solidFill>
                  <a:srgbClr val="2A63AD"/>
                </a:solidFill>
              </a:rPr>
              <a:t>“Programming NVIDIA GPU using standard C++” </a:t>
            </a:r>
            <a:r>
              <a:rPr lang="en-GB" sz="1700" dirty="0"/>
              <a:t>(</a:t>
            </a:r>
            <a:r>
              <a:rPr lang="en-GB" sz="1700" dirty="0">
                <a:hlinkClick r:id="rId3"/>
              </a:rPr>
              <a:t>link</a:t>
            </a:r>
            <a:r>
              <a:rPr lang="en-GB" sz="1700" dirty="0"/>
              <a:t>)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1639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30271</TotalTime>
  <Words>332</Words>
  <Application>Microsoft Macintosh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667</cp:revision>
  <dcterms:created xsi:type="dcterms:W3CDTF">2020-09-04T13:28:31Z</dcterms:created>
  <dcterms:modified xsi:type="dcterms:W3CDTF">2021-02-05T10:08:46Z</dcterms:modified>
</cp:coreProperties>
</file>