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202A2-99A1-4961-B2B0-88DD743CB009}" type="datetimeFigureOut">
              <a:rPr lang="en-GB" smtClean="0"/>
              <a:pPr/>
              <a:t>14/09/2010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4363C-FFEE-468A-948F-A2C9EC69C2C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is.edu/stations/seisWorkshop04/seisWorkshop.ht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4546" y="142852"/>
            <a:ext cx="6143668" cy="85725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CLIC Stabilisation meeting 10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0298" y="785794"/>
            <a:ext cx="5572164" cy="642942"/>
          </a:xfrm>
        </p:spPr>
        <p:txBody>
          <a:bodyPr/>
          <a:lstStyle/>
          <a:p>
            <a:r>
              <a:rPr lang="en-GB" dirty="0" smtClean="0"/>
              <a:t>14/09/2010</a:t>
            </a:r>
            <a:endParaRPr lang="en-GB" dirty="0"/>
          </a:p>
        </p:txBody>
      </p:sp>
      <p:pic>
        <p:nvPicPr>
          <p:cNvPr id="5" name="Picture 4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3" y="142852"/>
            <a:ext cx="1981828" cy="11430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568" y="1412776"/>
            <a:ext cx="73448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/>
              <a:t>List of actions that were decided during the </a:t>
            </a:r>
            <a:r>
              <a:rPr lang="en-GB" b="1" u="sng" dirty="0" smtClean="0"/>
              <a:t>discussion on Instrumentation WG 9:</a:t>
            </a:r>
            <a:endParaRPr lang="en-US" dirty="0"/>
          </a:p>
          <a:p>
            <a:r>
              <a:rPr lang="en-GB" b="1" dirty="0"/>
              <a:t> 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GB" dirty="0" smtClean="0"/>
              <a:t> Continue </a:t>
            </a:r>
            <a:r>
              <a:rPr lang="en-GB" dirty="0"/>
              <a:t>work  on characterisation of transfer functions different sensors (CERN + LAPP)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GB" dirty="0" smtClean="0"/>
              <a:t> Re-contact </a:t>
            </a:r>
            <a:r>
              <a:rPr lang="en-GB" dirty="0" err="1"/>
              <a:t>Eentec</a:t>
            </a:r>
            <a:r>
              <a:rPr lang="en-GB" dirty="0"/>
              <a:t>/PMD regarding the stability of the SP500 and SP500C seismometers. (LAPP)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GB" dirty="0"/>
              <a:t> Ask </a:t>
            </a:r>
            <a:r>
              <a:rPr lang="en-GB" dirty="0" err="1"/>
              <a:t>Eentec</a:t>
            </a:r>
            <a:r>
              <a:rPr lang="en-GB" dirty="0"/>
              <a:t>/PMD about the MP483 and differences with the SP500 with respect to stability, radiation hardness and magnetic field influence. (LAPP)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GB" dirty="0" smtClean="0"/>
              <a:t> Contact </a:t>
            </a:r>
            <a:r>
              <a:rPr lang="en-GB" dirty="0"/>
              <a:t>the providers of the sensors used to date to ask if some of the electronics could be put further away from the beam line (some metres) (LAPP + CERN)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GB" dirty="0"/>
              <a:t> Send data on sensor characterisation + alternative solutions to Chr. Collette. He will collect such data with respect to a “state-of –the-art-report” to be issued for </a:t>
            </a:r>
            <a:r>
              <a:rPr lang="en-GB" dirty="0" err="1"/>
              <a:t>Eucard</a:t>
            </a:r>
            <a:r>
              <a:rPr lang="en-GB" dirty="0"/>
              <a:t> (end 2010). (ACTION ALL)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GB" dirty="0"/>
              <a:t> Look for a magnet at CERN that could be used for testing the influence of magnetic fields on sensors. (CERN)</a:t>
            </a:r>
            <a:endParaRPr lang="en-US" dirty="0"/>
          </a:p>
          <a:p>
            <a:pPr lvl="0"/>
            <a:r>
              <a:rPr lang="en-GB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14546" y="142852"/>
            <a:ext cx="6143668" cy="85725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CLIC Stabilisation meeting 10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00298" y="785794"/>
            <a:ext cx="5572164" cy="642942"/>
          </a:xfrm>
        </p:spPr>
        <p:txBody>
          <a:bodyPr/>
          <a:lstStyle/>
          <a:p>
            <a:r>
              <a:rPr lang="en-GB" dirty="0" smtClean="0"/>
              <a:t>14/09/2010</a:t>
            </a:r>
            <a:endParaRPr lang="en-GB" dirty="0"/>
          </a:p>
        </p:txBody>
      </p:sp>
      <p:pic>
        <p:nvPicPr>
          <p:cNvPr id="5" name="Picture 4" descr="ClicStab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3" y="142852"/>
            <a:ext cx="1981828" cy="11430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568" y="1412776"/>
            <a:ext cx="73448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b="1" dirty="0"/>
              <a:t> </a:t>
            </a:r>
            <a:r>
              <a:rPr lang="en-GB" dirty="0" smtClean="0"/>
              <a:t>Determine a map of expected field levels outside of the magnet. (CERN)</a:t>
            </a:r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/>
              <a:t>Contact IRIS with respect to advances since the 2004 workshop. </a:t>
            </a:r>
            <a:r>
              <a:rPr lang="fr-FR" u="sng" dirty="0">
                <a:hlinkClick r:id="rId3"/>
              </a:rPr>
              <a:t>http://www.iris.edu/stations/seisWorkshop04/seisWorkshop.htm</a:t>
            </a:r>
            <a:r>
              <a:rPr lang="en-GB" dirty="0"/>
              <a:t> (CERN)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GB" dirty="0" smtClean="0"/>
              <a:t> Contact </a:t>
            </a:r>
            <a:r>
              <a:rPr lang="en-GB" dirty="0"/>
              <a:t>directly people that presented work in progress in the 2004 IRIS workshop. (CERN)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GB" dirty="0" smtClean="0"/>
              <a:t> Following </a:t>
            </a:r>
            <a:r>
              <a:rPr lang="en-GB" dirty="0"/>
              <a:t>the two actions above consider the usefulness of organising a meeting/mini workshop on seismometers/sensors for CLIC stabilisation and </a:t>
            </a:r>
            <a:r>
              <a:rPr lang="en-GB" dirty="0" err="1"/>
              <a:t>feedforward</a:t>
            </a:r>
            <a:r>
              <a:rPr lang="en-GB" dirty="0"/>
              <a:t> beam control. (CERN)</a:t>
            </a: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GB" dirty="0" smtClean="0"/>
              <a:t> What </a:t>
            </a:r>
            <a:r>
              <a:rPr lang="en-GB" dirty="0"/>
              <a:t>is the expected air temperature stability in CLIC during operation and start up transients?  (CERN).</a:t>
            </a:r>
            <a:endParaRPr lang="en-US" dirty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24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CLIC Stabilisation meeting 10</vt:lpstr>
      <vt:lpstr>CLIC Stabilisation meeting 10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Stabilisation meeting 10</dc:title>
  <dc:creator>kartoos</dc:creator>
  <cp:lastModifiedBy>kartoos</cp:lastModifiedBy>
  <cp:revision>3</cp:revision>
  <dcterms:created xsi:type="dcterms:W3CDTF">2010-09-14T05:14:31Z</dcterms:created>
  <dcterms:modified xsi:type="dcterms:W3CDTF">2010-09-14T05:57:50Z</dcterms:modified>
</cp:coreProperties>
</file>