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363" r:id="rId2"/>
    <p:sldId id="382" r:id="rId3"/>
    <p:sldId id="383" r:id="rId4"/>
    <p:sldId id="384" r:id="rId5"/>
    <p:sldId id="390" r:id="rId6"/>
    <p:sldId id="392" r:id="rId7"/>
    <p:sldId id="393" r:id="rId8"/>
    <p:sldId id="391" r:id="rId9"/>
    <p:sldId id="401" r:id="rId10"/>
    <p:sldId id="395" r:id="rId11"/>
    <p:sldId id="396" r:id="rId12"/>
    <p:sldId id="397" r:id="rId13"/>
    <p:sldId id="398" r:id="rId14"/>
    <p:sldId id="399" r:id="rId15"/>
    <p:sldId id="400" r:id="rId16"/>
  </p:sldIdLst>
  <p:sldSz cx="9144000" cy="5143500" type="screen16x9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cio Fiscarelli" initials="LF" lastIdx="1" clrIdx="0">
    <p:extLst>
      <p:ext uri="{19B8F6BF-5375-455C-9EA6-DF929625EA0E}">
        <p15:presenceInfo xmlns:p15="http://schemas.microsoft.com/office/powerpoint/2012/main" userId="S::lucio.fiscarelli@cern.ch::d9183242-3e2c-42a0-a427-c8c965ee373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6725"/>
    <a:srgbClr val="62FFE6"/>
    <a:srgbClr val="04BAD1"/>
    <a:srgbClr val="4CA0B8"/>
    <a:srgbClr val="9AFFCC"/>
    <a:srgbClr val="BAFFBD"/>
    <a:srgbClr val="99FFCC"/>
    <a:srgbClr val="FFCC99"/>
    <a:srgbClr val="4584C9"/>
    <a:srgbClr val="B95B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090" autoAdjust="0"/>
    <p:restoredTop sz="93541"/>
  </p:normalViewPr>
  <p:slideViewPr>
    <p:cSldViewPr snapToGrid="0" snapToObjects="1">
      <p:cViewPr varScale="1">
        <p:scale>
          <a:sx n="159" d="100"/>
          <a:sy n="159" d="100"/>
        </p:scale>
        <p:origin x="780" y="13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AD90E7-D5CA-C241-8A52-947CA6D2102E}" type="datetimeFigureOut">
              <a:rPr lang="en-US" smtClean="0"/>
              <a:t>2/23/2021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FAAB91-BCBF-5047-A2AE-2821CC6644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4955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77B6D-0DB2-40D5-909E-255647E893C4}" type="datetimeFigureOut">
              <a:rPr lang="en-GB" smtClean="0"/>
              <a:t>23/02/2021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77B0DA-F4B5-4A1F-BD2D-9FBBF29E47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78085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1636247"/>
            <a:ext cx="2044698" cy="1871006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52627"/>
            <a:ext cx="8226854" cy="705332"/>
          </a:xfrm>
        </p:spPr>
        <p:txBody>
          <a:bodyPr>
            <a:normAutofit/>
          </a:bodyPr>
          <a:lstStyle>
            <a:lvl1pPr algn="l">
              <a:defRPr sz="2400" baseline="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buClr>
                <a:schemeClr val="tx2"/>
              </a:buClr>
              <a:defRPr sz="1600" baseline="0"/>
            </a:lvl1pPr>
            <a:lvl2pPr>
              <a:buClr>
                <a:schemeClr val="tx1"/>
              </a:buClr>
              <a:defRPr sz="1400" baseline="0"/>
            </a:lvl2pPr>
            <a:lvl3pPr>
              <a:buClr>
                <a:schemeClr val="tx1"/>
              </a:buClr>
              <a:defRPr sz="1200" baseline="0"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6854" cy="350056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18247"/>
            <a:ext cx="9144000" cy="5304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4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0332" indent="-3429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250" kern="1200">
          <a:solidFill>
            <a:schemeClr val="tx1"/>
          </a:solidFill>
          <a:latin typeface="+mn-lt"/>
          <a:ea typeface="+mn-ea"/>
          <a:cs typeface="+mn-cs"/>
        </a:defRPr>
      </a:lvl1pPr>
      <a:lvl2pPr marL="678942" indent="-3429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819531" indent="-257175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38987" indent="-257175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237869" indent="-257175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26A02F-9957-2948-ADDD-6FCFA117D5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91625"/>
            <a:ext cx="8226854" cy="705332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 smtClean="0"/>
              <a:t>SM18 Quench Antenna</a:t>
            </a:r>
            <a:r>
              <a:rPr lang="en-GB" b="1" dirty="0"/>
              <a:t/>
            </a:r>
            <a:br>
              <a:rPr lang="en-GB" b="1" dirty="0"/>
            </a:br>
            <a:endParaRPr lang="en-US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529A8F-82A5-45AD-B7EA-57F3ED64AB76}"/>
              </a:ext>
            </a:extLst>
          </p:cNvPr>
          <p:cNvSpPr txBox="1"/>
          <p:nvPr/>
        </p:nvSpPr>
        <p:spPr>
          <a:xfrm>
            <a:off x="457200" y="4014800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TM-TECH#4 22/02/2021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E9BF867-1768-47CF-8B36-21B5845C4E99}"/>
              </a:ext>
            </a:extLst>
          </p:cNvPr>
          <p:cNvSpPr txBox="1"/>
          <p:nvPr/>
        </p:nvSpPr>
        <p:spPr>
          <a:xfrm>
            <a:off x="4368800" y="3982534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Olivier Ditsch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529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AF191F-E313-405B-88C4-8335FBEDA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LQA / QLOC </a:t>
            </a:r>
            <a:r>
              <a:rPr lang="fr-CH" dirty="0" smtClean="0"/>
              <a:t>11T </a:t>
            </a:r>
            <a:r>
              <a:rPr lang="fr-CH" dirty="0"/>
              <a:t>Cluster </a:t>
            </a:r>
            <a:r>
              <a:rPr lang="fr-CH" dirty="0" smtClean="0"/>
              <a:t>C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B342D9-AC0C-4BBC-97CB-795C861669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8314006" cy="3500566"/>
          </a:xfrm>
        </p:spPr>
        <p:txBody>
          <a:bodyPr/>
          <a:lstStyle/>
          <a:p>
            <a:pPr marL="27432" indent="0">
              <a:buNone/>
            </a:pPr>
            <a:r>
              <a:rPr lang="pt-BR" dirty="0" smtClean="0"/>
              <a:t>1. Hardware design</a:t>
            </a:r>
            <a:endParaRPr lang="pt-BR" dirty="0"/>
          </a:p>
          <a:p>
            <a:pPr marL="27432" indent="0">
              <a:buNone/>
            </a:pPr>
            <a:r>
              <a:rPr lang="pt-BR" dirty="0" smtClean="0"/>
              <a:t>2. Wiring </a:t>
            </a:r>
            <a:r>
              <a:rPr lang="pt-BR" dirty="0" smtClean="0"/>
              <a:t>(LQA)</a:t>
            </a:r>
            <a:endParaRPr lang="pt-BR" dirty="0" smtClean="0"/>
          </a:p>
          <a:p>
            <a:pPr marL="27432" indent="0">
              <a:buNone/>
            </a:pPr>
            <a:r>
              <a:rPr lang="pt-BR" dirty="0" smtClean="0"/>
              <a:t>3. Modifications </a:t>
            </a:r>
            <a:endParaRPr lang="pt-BR" dirty="0" smtClean="0"/>
          </a:p>
          <a:p>
            <a:pPr marL="27432" indent="0">
              <a:buNone/>
            </a:pPr>
            <a:r>
              <a:rPr lang="pt-BR" dirty="0" smtClean="0"/>
              <a:t>4</a:t>
            </a:r>
            <a:r>
              <a:rPr lang="pt-BR" dirty="0" smtClean="0"/>
              <a:t>. </a:t>
            </a:r>
            <a:r>
              <a:rPr lang="pt-BR" dirty="0" smtClean="0"/>
              <a:t>New hardware design</a:t>
            </a:r>
          </a:p>
          <a:p>
            <a:pPr marL="27432" indent="0">
              <a:buNone/>
            </a:pPr>
            <a:endParaRPr lang="pt-BR" dirty="0"/>
          </a:p>
          <a:p>
            <a:pPr marL="27432" indent="0">
              <a:buNone/>
            </a:pPr>
            <a:endParaRPr lang="pt-BR" dirty="0" smtClean="0"/>
          </a:p>
          <a:p>
            <a:pPr marL="27432" indent="0">
              <a:buNone/>
            </a:pPr>
            <a:endParaRPr lang="pt-BR" dirty="0"/>
          </a:p>
          <a:p>
            <a:pPr marL="27432" indent="0">
              <a:buNone/>
            </a:pPr>
            <a:r>
              <a:rPr lang="pt-BR" dirty="0" smtClean="0"/>
              <a:t>       4 shafts – No Spare</a:t>
            </a:r>
            <a:endParaRPr lang="pt-BR" dirty="0"/>
          </a:p>
          <a:p>
            <a:pPr marL="27432" indent="0">
              <a:buNone/>
            </a:pPr>
            <a:endParaRPr lang="pt-BR" dirty="0"/>
          </a:p>
          <a:p>
            <a:pPr marL="27432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4419" r="29827"/>
          <a:stretch/>
        </p:blipFill>
        <p:spPr>
          <a:xfrm rot="5400000">
            <a:off x="4812635" y="376122"/>
            <a:ext cx="1911393" cy="5654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142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BEA4E-E9C8-428C-A5CF-B8B5B31A6E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1. </a:t>
            </a:r>
            <a:r>
              <a:rPr lang="en-GB" dirty="0" smtClean="0"/>
              <a:t>Hardware d</a:t>
            </a:r>
            <a:r>
              <a:rPr lang="en-GB" dirty="0" smtClean="0"/>
              <a:t>esign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6944" y="687958"/>
            <a:ext cx="7227366" cy="3927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9055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B00754-A7EE-43BC-8757-D92079AFC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Wiring </a:t>
            </a:r>
            <a:r>
              <a:rPr lang="en-US" dirty="0" smtClean="0"/>
              <a:t>(LQA)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13312"/>
          <a:stretch/>
        </p:blipFill>
        <p:spPr>
          <a:xfrm>
            <a:off x="629147" y="678425"/>
            <a:ext cx="7882959" cy="3881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0059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3. Modifications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err="1" smtClean="0"/>
              <a:t>Indepedant</a:t>
            </a:r>
            <a:r>
              <a:rPr lang="fr-CH" dirty="0" smtClean="0"/>
              <a:t> &amp; mobile rack </a:t>
            </a:r>
            <a:br>
              <a:rPr lang="fr-CH" dirty="0" smtClean="0"/>
            </a:br>
            <a:r>
              <a:rPr lang="fr-CH" dirty="0" smtClean="0"/>
              <a:t>«plug &amp; </a:t>
            </a:r>
            <a:r>
              <a:rPr lang="fr-CH" dirty="0" err="1" smtClean="0"/>
              <a:t>play</a:t>
            </a:r>
            <a:r>
              <a:rPr lang="fr-CH" dirty="0" smtClean="0"/>
              <a:t>»</a:t>
            </a:r>
            <a:br>
              <a:rPr lang="fr-CH" dirty="0" smtClean="0"/>
            </a:br>
            <a:endParaRPr lang="fr-CH" dirty="0" smtClean="0"/>
          </a:p>
          <a:p>
            <a:r>
              <a:rPr lang="fr-CH" dirty="0" smtClean="0"/>
              <a:t>QLOC </a:t>
            </a:r>
            <a:r>
              <a:rPr lang="fr-CH" dirty="0" err="1" smtClean="0"/>
              <a:t>signals</a:t>
            </a:r>
            <a:r>
              <a:rPr lang="fr-CH" dirty="0" smtClean="0"/>
              <a:t> &amp; </a:t>
            </a:r>
            <a:r>
              <a:rPr lang="fr-CH" dirty="0" err="1" smtClean="0"/>
              <a:t>measurement</a:t>
            </a:r>
            <a:endParaRPr lang="fr-CH" dirty="0" smtClean="0"/>
          </a:p>
          <a:p>
            <a:endParaRPr lang="fr-CH" dirty="0" smtClean="0"/>
          </a:p>
          <a:p>
            <a:r>
              <a:rPr lang="fr-CH" dirty="0" err="1" smtClean="0"/>
              <a:t>Include</a:t>
            </a:r>
            <a:r>
              <a:rPr lang="fr-CH" dirty="0" smtClean="0"/>
              <a:t> </a:t>
            </a:r>
            <a:r>
              <a:rPr lang="fr-CH" dirty="0" smtClean="0"/>
              <a:t>the DAQ, </a:t>
            </a:r>
            <a:r>
              <a:rPr lang="fr-CH" dirty="0" err="1" smtClean="0"/>
              <a:t>amplificators</a:t>
            </a:r>
            <a:r>
              <a:rPr lang="fr-CH" dirty="0" smtClean="0"/>
              <a:t>, …</a:t>
            </a:r>
          </a:p>
          <a:p>
            <a:endParaRPr lang="fr-CH" dirty="0" smtClean="0"/>
          </a:p>
          <a:p>
            <a:r>
              <a:rPr lang="fr-CH" dirty="0" err="1" smtClean="0"/>
              <a:t>Avoid</a:t>
            </a:r>
            <a:r>
              <a:rPr lang="fr-CH" dirty="0" smtClean="0"/>
              <a:t> </a:t>
            </a:r>
            <a:r>
              <a:rPr lang="fr-CH" dirty="0" err="1" smtClean="0"/>
              <a:t>cables</a:t>
            </a:r>
            <a:r>
              <a:rPr lang="fr-CH" dirty="0" smtClean="0"/>
              <a:t> </a:t>
            </a:r>
            <a:r>
              <a:rPr lang="fr-CH" dirty="0" err="1" smtClean="0"/>
              <a:t>outside</a:t>
            </a:r>
            <a:r>
              <a:rPr lang="fr-CH" dirty="0" smtClean="0"/>
              <a:t> of </a:t>
            </a:r>
            <a:r>
              <a:rPr lang="fr-CH" dirty="0" err="1" smtClean="0"/>
              <a:t>cable</a:t>
            </a:r>
            <a:r>
              <a:rPr lang="fr-CH" dirty="0" smtClean="0"/>
              <a:t> </a:t>
            </a:r>
            <a:r>
              <a:rPr lang="fr-CH" dirty="0" err="1" smtClean="0"/>
              <a:t>trays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754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4. New </a:t>
            </a:r>
            <a:r>
              <a:rPr lang="fr-CH" dirty="0" smtClean="0"/>
              <a:t>hardware design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4338" y="690356"/>
            <a:ext cx="6932577" cy="3929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4867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AF191F-E313-405B-88C4-8335FBEDA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Racks </a:t>
            </a:r>
            <a:r>
              <a:rPr lang="fr-CH" dirty="0" err="1" smtClean="0"/>
              <a:t>layout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791" y="322728"/>
            <a:ext cx="4111671" cy="42957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89826" y="2239782"/>
            <a:ext cx="1089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dirty="0" smtClean="0"/>
              <a:t>LQA / QLOC 11T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411214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BEEEE6-5B1A-499B-B3F0-02CA1C04DD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9A1529-8F8E-4B9D-894F-6FA2E00FC8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42535"/>
            <a:ext cx="8226854" cy="3379498"/>
          </a:xfrm>
        </p:spPr>
        <p:txBody>
          <a:bodyPr>
            <a:normAutofit/>
          </a:bodyPr>
          <a:lstStyle/>
          <a:p>
            <a:pPr marL="27432" indent="0">
              <a:buNone/>
            </a:pPr>
            <a:r>
              <a:rPr lang="en-US" dirty="0"/>
              <a:t>Focus on </a:t>
            </a:r>
            <a:r>
              <a:rPr lang="en-US" dirty="0" smtClean="0"/>
              <a:t>the existing quench antenna systems &amp; modifications to be done</a:t>
            </a:r>
            <a:endParaRPr lang="en-US" dirty="0"/>
          </a:p>
          <a:p>
            <a:pPr marL="27432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QLOC &amp; LQA for QXF magnets</a:t>
            </a:r>
            <a:endParaRPr lang="en-US" dirty="0"/>
          </a:p>
          <a:p>
            <a:pPr marL="27432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LQA </a:t>
            </a:r>
            <a:r>
              <a:rPr lang="en-US" dirty="0"/>
              <a:t>f</a:t>
            </a:r>
            <a:r>
              <a:rPr lang="en-US" dirty="0" smtClean="0"/>
              <a:t>or 11T magnets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Racks layout</a:t>
            </a:r>
            <a:endParaRPr lang="en-US" dirty="0"/>
          </a:p>
          <a:p>
            <a:pPr marL="27432" indent="0">
              <a:buNone/>
            </a:pPr>
            <a:endParaRPr lang="en-GB" dirty="0"/>
          </a:p>
          <a:p>
            <a:pPr marL="27432" indent="0">
              <a:buNone/>
            </a:pPr>
            <a:endParaRPr lang="en-GB" dirty="0"/>
          </a:p>
          <a:p>
            <a:pPr marL="27432" indent="0">
              <a:buNone/>
            </a:pPr>
            <a:endParaRPr lang="en-GB" dirty="0"/>
          </a:p>
          <a:p>
            <a:pPr marL="27432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4984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AF191F-E313-405B-88C4-8335FBEDA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QLOC </a:t>
            </a:r>
            <a:r>
              <a:rPr lang="fr-CH" dirty="0"/>
              <a:t>&amp; LQA QXF Cluster </a:t>
            </a:r>
            <a:r>
              <a:rPr lang="fr-CH" dirty="0" smtClean="0"/>
              <a:t>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B342D9-AC0C-4BBC-97CB-795C861669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8314006" cy="3500566"/>
          </a:xfrm>
        </p:spPr>
        <p:txBody>
          <a:bodyPr/>
          <a:lstStyle/>
          <a:p>
            <a:pPr marL="27432" indent="0">
              <a:buNone/>
            </a:pPr>
            <a:r>
              <a:rPr lang="pt-BR" dirty="0" smtClean="0"/>
              <a:t>1. Hardware design</a:t>
            </a:r>
            <a:endParaRPr lang="pt-BR" dirty="0"/>
          </a:p>
          <a:p>
            <a:pPr marL="27432" indent="0">
              <a:buNone/>
            </a:pPr>
            <a:r>
              <a:rPr lang="pt-BR" dirty="0" smtClean="0"/>
              <a:t>2. Wiring </a:t>
            </a:r>
            <a:endParaRPr lang="pt-BR" dirty="0" smtClean="0"/>
          </a:p>
          <a:p>
            <a:pPr marL="27432" indent="0">
              <a:buNone/>
            </a:pPr>
            <a:r>
              <a:rPr lang="pt-BR" dirty="0" smtClean="0"/>
              <a:t>3</a:t>
            </a:r>
            <a:r>
              <a:rPr lang="pt-BR" dirty="0" smtClean="0"/>
              <a:t>. </a:t>
            </a:r>
            <a:r>
              <a:rPr lang="pt-BR" dirty="0" smtClean="0"/>
              <a:t>Modifications</a:t>
            </a:r>
            <a:endParaRPr lang="pt-BR" dirty="0" smtClean="0"/>
          </a:p>
          <a:p>
            <a:pPr marL="27432" indent="0">
              <a:buNone/>
            </a:pPr>
            <a:r>
              <a:rPr lang="pt-BR" dirty="0" smtClean="0"/>
              <a:t>4. </a:t>
            </a:r>
            <a:r>
              <a:rPr lang="pt-BR" dirty="0" smtClean="0"/>
              <a:t>New hardware design</a:t>
            </a:r>
          </a:p>
          <a:p>
            <a:pPr marL="27432" indent="0">
              <a:buNone/>
            </a:pPr>
            <a:r>
              <a:rPr lang="pt-BR" dirty="0" smtClean="0"/>
              <a:t>5. </a:t>
            </a:r>
            <a:r>
              <a:rPr lang="pt-BR" dirty="0" smtClean="0"/>
              <a:t>Open points</a:t>
            </a:r>
          </a:p>
          <a:p>
            <a:pPr marL="27432" indent="0">
              <a:buNone/>
            </a:pPr>
            <a:r>
              <a:rPr lang="pt-BR" dirty="0" smtClean="0"/>
              <a:t>6. Data analysis</a:t>
            </a:r>
            <a:endParaRPr lang="pt-BR" dirty="0" smtClean="0"/>
          </a:p>
          <a:p>
            <a:pPr marL="27432" indent="0">
              <a:buNone/>
            </a:pPr>
            <a:endParaRPr lang="pt-BR" dirty="0"/>
          </a:p>
          <a:p>
            <a:pPr marL="27432" indent="0">
              <a:buNone/>
            </a:pPr>
            <a:endParaRPr lang="fr-CH" dirty="0" smtClean="0"/>
          </a:p>
          <a:p>
            <a:pPr marL="27432" indent="0">
              <a:buNone/>
            </a:pPr>
            <a:endParaRPr lang="fr-CH" dirty="0"/>
          </a:p>
          <a:p>
            <a:pPr marL="27432" indent="0">
              <a:buNone/>
            </a:pPr>
            <a:endParaRPr lang="fr-CH" dirty="0" smtClean="0"/>
          </a:p>
          <a:p>
            <a:pPr marL="27432" indent="0">
              <a:buNone/>
            </a:pPr>
            <a:r>
              <a:rPr lang="fr-CH" dirty="0"/>
              <a:t> </a:t>
            </a:r>
            <a:r>
              <a:rPr lang="fr-CH" dirty="0" smtClean="0"/>
              <a:t>                                                                                         1 </a:t>
            </a:r>
            <a:r>
              <a:rPr lang="fr-CH" dirty="0" err="1" smtClean="0"/>
              <a:t>shatf</a:t>
            </a:r>
            <a:r>
              <a:rPr lang="fr-CH" dirty="0" smtClean="0"/>
              <a:t> – No </a:t>
            </a:r>
            <a:r>
              <a:rPr lang="fr-CH" dirty="0" err="1" smtClean="0"/>
              <a:t>Spare</a:t>
            </a:r>
            <a:endParaRPr lang="fr-CH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453FF623-7A65-42A0-92DD-9E2B2658D0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561" y="3605535"/>
            <a:ext cx="4868284" cy="960139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40054167-5402-43A8-9F8D-AD06715CB5FF}"/>
              </a:ext>
            </a:extLst>
          </p:cNvPr>
          <p:cNvGrpSpPr/>
          <p:nvPr/>
        </p:nvGrpSpPr>
        <p:grpSpPr>
          <a:xfrm>
            <a:off x="1321844" y="2797582"/>
            <a:ext cx="1141642" cy="1107848"/>
            <a:chOff x="6528631" y="1337445"/>
            <a:chExt cx="2492266" cy="2527196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47B2646-CFF7-4939-AA12-39922EEB5D3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548" t="30643" r="38117" b="29233"/>
            <a:stretch/>
          </p:blipFill>
          <p:spPr bwMode="auto">
            <a:xfrm>
              <a:off x="6528631" y="1337445"/>
              <a:ext cx="2492266" cy="2527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4D92553C-A1EF-4E1A-A0DC-5E54B4DFFC38}"/>
                </a:ext>
              </a:extLst>
            </p:cNvPr>
            <p:cNvSpPr/>
            <p:nvPr/>
          </p:nvSpPr>
          <p:spPr>
            <a:xfrm>
              <a:off x="7180404" y="2006683"/>
              <a:ext cx="1188720" cy="1188720"/>
            </a:xfrm>
            <a:prstGeom prst="ellipse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CA82EE46-0068-4D2D-AD66-7C5FC3D6EA50}"/>
                </a:ext>
              </a:extLst>
            </p:cNvPr>
            <p:cNvSpPr/>
            <p:nvPr/>
          </p:nvSpPr>
          <p:spPr>
            <a:xfrm>
              <a:off x="7271844" y="2098123"/>
              <a:ext cx="1005840" cy="1005840"/>
            </a:xfrm>
            <a:prstGeom prst="ellipse">
              <a:avLst/>
            </a:prstGeom>
            <a:noFill/>
            <a:ln w="1270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9F0B8B83-E9FA-4307-8600-94F4D6B59F68}"/>
                </a:ext>
              </a:extLst>
            </p:cNvPr>
            <p:cNvGrpSpPr/>
            <p:nvPr/>
          </p:nvGrpSpPr>
          <p:grpSpPr>
            <a:xfrm>
              <a:off x="7324095" y="2150577"/>
              <a:ext cx="901304" cy="901304"/>
              <a:chOff x="4840523" y="2334826"/>
              <a:chExt cx="901304" cy="901304"/>
            </a:xfrm>
            <a:solidFill>
              <a:srgbClr val="FF0000"/>
            </a:solidFill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2DBD896-0654-4E85-B087-F4DAA80D5744}"/>
                  </a:ext>
                </a:extLst>
              </p:cNvPr>
              <p:cNvSpPr/>
              <p:nvPr/>
            </p:nvSpPr>
            <p:spPr>
              <a:xfrm rot="2700000">
                <a:off x="5579819" y="2398834"/>
                <a:ext cx="164592" cy="3657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fr-FR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A5185A51-2248-466B-B3C6-F56D625F965F}"/>
                  </a:ext>
                </a:extLst>
              </p:cNvPr>
              <p:cNvSpPr/>
              <p:nvPr/>
            </p:nvSpPr>
            <p:spPr>
              <a:xfrm rot="2700000">
                <a:off x="4840843" y="3135546"/>
                <a:ext cx="164592" cy="3657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fr-FR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D1AB87CE-6F3F-4D43-81AD-7EB9EE8A2972}"/>
                  </a:ext>
                </a:extLst>
              </p:cNvPr>
              <p:cNvGrpSpPr/>
              <p:nvPr/>
            </p:nvGrpSpPr>
            <p:grpSpPr>
              <a:xfrm rot="5400000">
                <a:off x="4903399" y="2334826"/>
                <a:ext cx="775552" cy="901304"/>
                <a:chOff x="4903399" y="2334826"/>
                <a:chExt cx="775552" cy="901304"/>
              </a:xfrm>
              <a:grpFill/>
            </p:grpSpPr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E9C501D2-BC83-4962-AB62-37BBC4457D49}"/>
                    </a:ext>
                  </a:extLst>
                </p:cNvPr>
                <p:cNvSpPr/>
                <p:nvPr/>
              </p:nvSpPr>
              <p:spPr>
                <a:xfrm rot="2700000">
                  <a:off x="5578367" y="2398834"/>
                  <a:ext cx="164592" cy="36576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fr-FR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139B8873-1C5E-40E7-8BFC-935B2FC29562}"/>
                    </a:ext>
                  </a:extLst>
                </p:cNvPr>
                <p:cNvSpPr/>
                <p:nvPr/>
              </p:nvSpPr>
              <p:spPr>
                <a:xfrm rot="2700000">
                  <a:off x="4839391" y="3135546"/>
                  <a:ext cx="164592" cy="36576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fr-FR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</p:grpSp>
        </p:grp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8728EDF8-EEE4-4D3A-B341-C1FDFF8554CE}"/>
                </a:ext>
              </a:extLst>
            </p:cNvPr>
            <p:cNvCxnSpPr>
              <a:cxnSpLocks/>
              <a:stCxn id="14" idx="0"/>
            </p:cNvCxnSpPr>
            <p:nvPr/>
          </p:nvCxnSpPr>
          <p:spPr>
            <a:xfrm flipV="1">
              <a:off x="8158619" y="2098123"/>
              <a:ext cx="119065" cy="12181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42131E95-11F3-4632-AF6E-31951D45ED2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287326" y="2972103"/>
              <a:ext cx="119065" cy="12181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E96F6774-5BDA-448F-B259-59CA1F6146B1}"/>
                </a:ext>
              </a:extLst>
            </p:cNvPr>
            <p:cNvGrpSpPr/>
            <p:nvPr/>
          </p:nvGrpSpPr>
          <p:grpSpPr>
            <a:xfrm rot="16200000">
              <a:off x="7290047" y="2100844"/>
              <a:ext cx="990358" cy="995798"/>
              <a:chOff x="7439726" y="2250523"/>
              <a:chExt cx="990358" cy="995798"/>
            </a:xfrm>
          </p:grpSpPr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D7C5E1BE-FB91-40D9-AA49-F76CCC2154D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311019" y="2250523"/>
                <a:ext cx="119065" cy="121818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D958F1D8-9450-4C23-8FD1-198345B1305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439726" y="3124503"/>
                <a:ext cx="119065" cy="121818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3227" y="703007"/>
            <a:ext cx="5192466" cy="2815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5590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BEA4E-E9C8-428C-A5CF-B8B5B31A6E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1. </a:t>
            </a:r>
            <a:r>
              <a:rPr lang="en-GB" dirty="0" smtClean="0"/>
              <a:t>Hardware design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940" y="808066"/>
            <a:ext cx="8069374" cy="3799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3182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B00754-A7EE-43BC-8757-D92079AFC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</a:t>
            </a:r>
            <a:r>
              <a:rPr lang="en-US" dirty="0" smtClean="0"/>
              <a:t>Wiring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3480" y="1395664"/>
            <a:ext cx="2368699" cy="201844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b="1023"/>
          <a:stretch/>
        </p:blipFill>
        <p:spPr>
          <a:xfrm>
            <a:off x="5610332" y="0"/>
            <a:ext cx="1862787" cy="4577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3014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3. Modifications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err="1" smtClean="0"/>
              <a:t>Indepedant</a:t>
            </a:r>
            <a:r>
              <a:rPr lang="fr-CH" dirty="0" smtClean="0"/>
              <a:t> &amp; mobile rack </a:t>
            </a:r>
            <a:r>
              <a:rPr lang="fr-CH" dirty="0" smtClean="0"/>
              <a:t>for </a:t>
            </a:r>
            <a:r>
              <a:rPr lang="fr-CH" dirty="0" err="1" smtClean="0"/>
              <a:t>bench</a:t>
            </a:r>
            <a:r>
              <a:rPr lang="fr-CH" dirty="0" smtClean="0"/>
              <a:t> A2 </a:t>
            </a:r>
            <a:r>
              <a:rPr lang="fr-CH" dirty="0" smtClean="0"/>
              <a:t>&amp; F1</a:t>
            </a:r>
            <a:br>
              <a:rPr lang="fr-CH" dirty="0" smtClean="0"/>
            </a:br>
            <a:r>
              <a:rPr lang="fr-CH" dirty="0" smtClean="0"/>
              <a:t>«plug &amp; </a:t>
            </a:r>
            <a:r>
              <a:rPr lang="fr-CH" dirty="0" err="1" smtClean="0"/>
              <a:t>play</a:t>
            </a:r>
            <a:r>
              <a:rPr lang="fr-CH" dirty="0" smtClean="0"/>
              <a:t>»</a:t>
            </a:r>
            <a:br>
              <a:rPr lang="fr-CH" dirty="0" smtClean="0"/>
            </a:br>
            <a:endParaRPr lang="fr-CH" dirty="0" smtClean="0"/>
          </a:p>
          <a:p>
            <a:r>
              <a:rPr lang="fr-CH" dirty="0" err="1" smtClean="0"/>
              <a:t>Include</a:t>
            </a:r>
            <a:r>
              <a:rPr lang="fr-CH" dirty="0" smtClean="0"/>
              <a:t> the DAQ, </a:t>
            </a:r>
            <a:r>
              <a:rPr lang="fr-CH" dirty="0" err="1" smtClean="0"/>
              <a:t>amplificators</a:t>
            </a:r>
            <a:r>
              <a:rPr lang="fr-CH" dirty="0" smtClean="0"/>
              <a:t>, …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35245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4. New </a:t>
            </a:r>
            <a:r>
              <a:rPr lang="fr-CH" dirty="0" smtClean="0"/>
              <a:t>hardware design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384" y="658792"/>
            <a:ext cx="8066485" cy="3968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9884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776C87-AA33-46F4-B4FD-D520CD1CD3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</a:t>
            </a:r>
            <a:r>
              <a:rPr lang="en-US" dirty="0" smtClean="0"/>
              <a:t>. </a:t>
            </a:r>
            <a:r>
              <a:rPr lang="en-US" dirty="0" smtClean="0"/>
              <a:t>Open points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39E336-034D-4A38-A068-F808CE17D7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DAQ (Hz, HF/LF, …) ?</a:t>
            </a:r>
          </a:p>
          <a:p>
            <a:r>
              <a:rPr lang="fr-CH" dirty="0" smtClean="0"/>
              <a:t>QLOC ampli ?</a:t>
            </a:r>
          </a:p>
          <a:p>
            <a:r>
              <a:rPr lang="fr-CH" dirty="0" smtClean="0"/>
              <a:t>Magnet </a:t>
            </a:r>
            <a:r>
              <a:rPr lang="fr-CH" dirty="0" err="1" smtClean="0"/>
              <a:t>differencial</a:t>
            </a:r>
            <a:r>
              <a:rPr lang="fr-CH" dirty="0" smtClean="0"/>
              <a:t> </a:t>
            </a:r>
            <a:r>
              <a:rPr lang="fr-CH" dirty="0" err="1" smtClean="0"/>
              <a:t>signals</a:t>
            </a:r>
            <a:r>
              <a:rPr lang="fr-CH" dirty="0" smtClean="0"/>
              <a:t>?</a:t>
            </a:r>
          </a:p>
          <a:p>
            <a:r>
              <a:rPr lang="fr-CH" dirty="0" smtClean="0"/>
              <a:t>…</a:t>
            </a:r>
          </a:p>
          <a:p>
            <a:endParaRPr lang="fr-CH" dirty="0" smtClean="0"/>
          </a:p>
          <a:p>
            <a:endParaRPr lang="fr-CH" dirty="0" smtClean="0"/>
          </a:p>
          <a:p>
            <a:endParaRPr lang="fr-CH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74925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776C87-AA33-46F4-B4FD-D520CD1CD3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</a:t>
            </a:r>
            <a:r>
              <a:rPr lang="en-US" dirty="0" smtClean="0"/>
              <a:t>. Data analysis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22671" y="607965"/>
            <a:ext cx="8226854" cy="3500566"/>
          </a:xfrm>
        </p:spPr>
        <p:txBody>
          <a:bodyPr/>
          <a:lstStyle/>
          <a:p>
            <a:pPr marL="27432" indent="0">
              <a:buNone/>
            </a:pPr>
            <a:r>
              <a:rPr lang="en-GB" dirty="0"/>
              <a:t>Overview new Quench Antenna system for MQXF </a:t>
            </a:r>
            <a:r>
              <a:rPr lang="en-GB" dirty="0" smtClean="0"/>
              <a:t>magnets (G. Willering)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671" y="918058"/>
            <a:ext cx="7650080" cy="420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357843"/>
      </p:ext>
    </p:extLst>
  </p:cSld>
  <p:clrMapOvr>
    <a:masterClrMapping/>
  </p:clrMapOvr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MBCFD_MAPF_200808" id="{72489F96-9D4A-4E4A-8B26-99282AD2FF83}" vid="{5750282D-5DE6-4946-B369-CFBCF41B718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124534</TotalTime>
  <Words>225</Words>
  <Application>Microsoft Office PowerPoint</Application>
  <PresentationFormat>On-screen Show (16:9)</PresentationFormat>
  <Paragraphs>62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Wingdings</vt:lpstr>
      <vt:lpstr>CERN(4-3)</vt:lpstr>
      <vt:lpstr>SM18 Quench Antenna </vt:lpstr>
      <vt:lpstr>Intro</vt:lpstr>
      <vt:lpstr>QLOC &amp; LQA QXF Cluster A</vt:lpstr>
      <vt:lpstr>1. Hardware design</vt:lpstr>
      <vt:lpstr>2. Wiring</vt:lpstr>
      <vt:lpstr>3. Modifications</vt:lpstr>
      <vt:lpstr>4. New hardware design</vt:lpstr>
      <vt:lpstr>5. Open points</vt:lpstr>
      <vt:lpstr>6. Data analysis</vt:lpstr>
      <vt:lpstr>LQA / QLOC 11T Cluster C</vt:lpstr>
      <vt:lpstr>1. Hardware design</vt:lpstr>
      <vt:lpstr>2. Wiring (LQA)</vt:lpstr>
      <vt:lpstr>3. Modifications</vt:lpstr>
      <vt:lpstr>4. New hardware design</vt:lpstr>
      <vt:lpstr>Racks layout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Olivier Ditsch</cp:lastModifiedBy>
  <cp:revision>1115</cp:revision>
  <cp:lastPrinted>2020-08-10T14:54:46Z</cp:lastPrinted>
  <dcterms:created xsi:type="dcterms:W3CDTF">2012-11-30T11:04:26Z</dcterms:created>
  <dcterms:modified xsi:type="dcterms:W3CDTF">2021-02-23T09:54:22Z</dcterms:modified>
</cp:coreProperties>
</file>