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7" r:id="rId2"/>
    <p:sldId id="258" r:id="rId3"/>
    <p:sldId id="261" r:id="rId4"/>
    <p:sldId id="262" r:id="rId5"/>
    <p:sldId id="259" r:id="rId6"/>
    <p:sldId id="260" r:id="rId7"/>
    <p:sldId id="264" r:id="rId8"/>
    <p:sldId id="265" r:id="rId9"/>
    <p:sldId id="266" r:id="rId10"/>
    <p:sldId id="267" r:id="rId11"/>
    <p:sldId id="268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456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206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Découpe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993775"/>
            <a:ext cx="2402680" cy="320357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Scie circulaire (57-107)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2826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Divers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fr-FR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993775"/>
            <a:ext cx="2402679" cy="320357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Touret a meuler (53-641)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73257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8407400" cy="2056337"/>
          </a:xfrm>
        </p:spPr>
        <p:txBody>
          <a:bodyPr>
            <a:normAutofit/>
          </a:bodyPr>
          <a:lstStyle/>
          <a:p>
            <a:r>
              <a:rPr lang="en-GB" dirty="0"/>
              <a:t>Equipment de </a:t>
            </a:r>
            <a:r>
              <a:rPr lang="en-GB" dirty="0" err="1"/>
              <a:t>l’aterlier</a:t>
            </a:r>
            <a:r>
              <a:rPr lang="en-GB" dirty="0"/>
              <a:t> au SM18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873537"/>
            <a:ext cx="4394200" cy="335324"/>
          </a:xfrm>
        </p:spPr>
        <p:txBody>
          <a:bodyPr>
            <a:normAutofit/>
          </a:bodyPr>
          <a:lstStyle/>
          <a:p>
            <a:r>
              <a:rPr lang="en-US" dirty="0"/>
              <a:t>P. VIRET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73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err="1"/>
              <a:t>Tournage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067" y="4771783"/>
            <a:ext cx="7594600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4166" y="988859"/>
            <a:ext cx="4601769" cy="33196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F565A7-51AB-46C8-8114-2F38507DEA90}"/>
              </a:ext>
            </a:extLst>
          </p:cNvPr>
          <p:cNvSpPr txBox="1"/>
          <p:nvPr/>
        </p:nvSpPr>
        <p:spPr>
          <a:xfrm>
            <a:off x="5695868" y="2077763"/>
            <a:ext cx="3216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Tour Cazeneuve (51-327)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63748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3329" y="2052473"/>
            <a:ext cx="3037110" cy="376312"/>
          </a:xfrm>
        </p:spPr>
        <p:txBody>
          <a:bodyPr>
            <a:noAutofit/>
          </a:bodyPr>
          <a:lstStyle/>
          <a:p>
            <a:r>
              <a:rPr lang="fr-FR" sz="2000" dirty="0"/>
              <a:t>T</a:t>
            </a:r>
            <a:r>
              <a:rPr lang="en-US" sz="2000" dirty="0"/>
              <a:t>our </a:t>
            </a:r>
            <a:r>
              <a:rPr lang="en-US" sz="2000" dirty="0" err="1"/>
              <a:t>Weiler</a:t>
            </a:r>
            <a:r>
              <a:rPr lang="en-US" sz="2000" dirty="0"/>
              <a:t> (51-187)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067" y="4771783"/>
            <a:ext cx="7594600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16656" y="956281"/>
            <a:ext cx="4668470" cy="317887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94741E-088D-476B-A658-2E3DFD0FE073}"/>
              </a:ext>
            </a:extLst>
          </p:cNvPr>
          <p:cNvSpPr txBox="1"/>
          <p:nvPr/>
        </p:nvSpPr>
        <p:spPr>
          <a:xfrm>
            <a:off x="521022" y="97873"/>
            <a:ext cx="4453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Tournage: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0026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</a:t>
            </a:r>
            <a:r>
              <a:rPr lang="en-US" dirty="0" err="1"/>
              <a:t>raisage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067" y="4771783"/>
            <a:ext cx="7594600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 descr="A picture containing green, indoor, device, miller&#10;&#10;Description automatically generated">
            <a:extLst>
              <a:ext uri="{FF2B5EF4-FFF2-40B4-BE49-F238E27FC236}">
                <a16:creationId xmlns:a16="http://schemas.microsoft.com/office/drawing/2014/main" id="{4B784597-304F-4AF0-9F49-AFF7CF2266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3792" y="1070557"/>
            <a:ext cx="2402681" cy="320357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69FB4D-C253-4F1B-AD26-F3E0F2ED8FBE}"/>
              </a:ext>
            </a:extLst>
          </p:cNvPr>
          <p:cNvSpPr txBox="1"/>
          <p:nvPr/>
        </p:nvSpPr>
        <p:spPr>
          <a:xfrm>
            <a:off x="4376556" y="2171640"/>
            <a:ext cx="3697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Fraiseuse </a:t>
            </a:r>
            <a:r>
              <a:rPr lang="fr-FR" sz="2000" dirty="0" err="1"/>
              <a:t>Deckel</a:t>
            </a:r>
            <a:r>
              <a:rPr lang="fr-FR" sz="2000" dirty="0"/>
              <a:t> (52-048)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2602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</a:t>
            </a:r>
            <a:r>
              <a:rPr lang="en-US" dirty="0" err="1"/>
              <a:t>ercage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8" descr="A picture containing indoor, device, tool, miller&#10;&#10;Description automatically generated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221" y="993775"/>
            <a:ext cx="2402681" cy="320357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Perceuse </a:t>
            </a:r>
            <a:r>
              <a:rPr lang="fr-FR" sz="2000" dirty="0" err="1"/>
              <a:t>Syderic</a:t>
            </a:r>
            <a:r>
              <a:rPr lang="fr-FR" sz="2000" dirty="0"/>
              <a:t> (54-383)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44423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780992"/>
            <a:ext cx="2702074" cy="3466677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Perceuse </a:t>
            </a:r>
            <a:r>
              <a:rPr lang="fr-FR" sz="2000" dirty="0" err="1"/>
              <a:t>Aciera</a:t>
            </a:r>
            <a:r>
              <a:rPr lang="fr-FR" sz="2000" dirty="0"/>
              <a:t> (54-218)</a:t>
            </a:r>
            <a:endParaRPr lang="en-US" sz="2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1B6B54-9CB1-4EB2-BC0E-8F4F61911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4723"/>
            <a:ext cx="8226854" cy="45719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Percage</a:t>
            </a:r>
            <a:r>
              <a:rPr lang="fr-FR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88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Soudage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993775"/>
            <a:ext cx="2402681" cy="3203574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TIG </a:t>
            </a:r>
            <a:r>
              <a:rPr lang="fr-FR" sz="2000" dirty="0" err="1"/>
              <a:t>Kempi</a:t>
            </a:r>
            <a:r>
              <a:rPr lang="fr-FR" sz="2000" dirty="0"/>
              <a:t> AC/DC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7670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Découpe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993775"/>
            <a:ext cx="2402680" cy="3203574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Scie a ruban </a:t>
            </a:r>
            <a:r>
              <a:rPr lang="fr-FR" sz="2000" dirty="0" err="1"/>
              <a:t>Syderic</a:t>
            </a:r>
            <a:r>
              <a:rPr lang="fr-FR" sz="2000" dirty="0"/>
              <a:t> (59-251)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5359427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330</TotalTime>
  <Words>113</Words>
  <Application>Microsoft Office PowerPoint</Application>
  <PresentationFormat>On-screen Show (16:9)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Arial</vt:lpstr>
      <vt:lpstr>CERNCorporate16-9</vt:lpstr>
      <vt:lpstr>PowerPoint Presentation</vt:lpstr>
      <vt:lpstr>Equipment de l’aterlier au SM18</vt:lpstr>
      <vt:lpstr>Tournage:</vt:lpstr>
      <vt:lpstr>Tour Weiler (51-187) </vt:lpstr>
      <vt:lpstr>Fraisage:</vt:lpstr>
      <vt:lpstr>Percage:</vt:lpstr>
      <vt:lpstr>Percage:</vt:lpstr>
      <vt:lpstr>Soudage:</vt:lpstr>
      <vt:lpstr>Découpe:</vt:lpstr>
      <vt:lpstr>Découpe:</vt:lpstr>
      <vt:lpstr>Divers: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Maryline Charrondiere</dc:creator>
  <cp:lastModifiedBy>Patrick Viret</cp:lastModifiedBy>
  <cp:revision>85</cp:revision>
  <dcterms:created xsi:type="dcterms:W3CDTF">2021-01-26T09:50:50Z</dcterms:created>
  <dcterms:modified xsi:type="dcterms:W3CDTF">2021-03-16T12:25:55Z</dcterms:modified>
</cp:coreProperties>
</file>