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77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4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CF694-0AC9-497E-9245-6BE4414132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02E6F-A591-4F93-94A7-E7AC2B55AC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B5A04-3816-4694-9A4F-0458BFA4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5704-375A-403B-A516-7BC0A3E0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D0FF1-2516-45FE-A9E4-51C4F4394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24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FE8E5-2DCB-4F66-8A94-7AE82A9AE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BAE236-7662-4418-9E33-7EDE89E84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6F90C-0DE5-424E-B418-2172CCE00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AF186-A273-4823-8646-D2F1099A4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A7F37-025D-4BA7-8C64-FF8D45303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5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6A6B0-023B-45E7-BCFE-8D9C94B843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266EC2-E480-4F00-835E-C53D42F3F6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7D3FA-435A-4F92-ABC2-EC8210689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6D085-29D7-4636-ACAC-E8C7FCF0C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65384-DE4B-44CC-A2B0-754E5A11B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82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7AD28-B8E1-4867-9A23-575D5023F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F6389-9ECB-479E-B98E-2CF201CA6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DAA63-64CB-4DA5-83E3-FFEA6C965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C3612-ABEC-4502-80BB-319C90D0F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37BC2-974E-4469-86B9-3FE9A2502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9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C955F-6669-4EEF-8E04-2BF8EF506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DC2504-3E6C-459C-8062-383C5986E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157A9-A903-4ACF-B906-7B05636D5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1D441-7E48-4100-A86D-0B957CB17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4C54D-C6F1-4A56-B4FD-9BA98E7EB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7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6E328-F5A6-41AC-94DE-476D0F03C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11B9B-EE09-4958-928B-356F68AB7D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02B786-FD11-4B50-9710-9B972332DD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109C1D-29DA-4405-BB86-8C476CF2D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C42AC3-8D64-4D02-A507-6252B2238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826C39-E214-402F-A7C5-C05145410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338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7BEDE-4487-43C1-9C48-18C095637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966292-09C2-4943-80EB-421C81E5F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F2A35E-9603-4EF7-8736-0556CC779C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19E6FB-EBB4-456A-A39C-D61C8C5B28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B07B63-912E-42F6-AA10-47E398D9EA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9D2BD1-FEA0-4662-A8B5-EE005A483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91FCD9-864B-4057-8277-9CE5E00FC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B46704-DE35-47E1-AD71-1F997648A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2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B1BC9-041B-426B-93F4-6145D7BFC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880CCA-E775-4A9E-90E5-716B03BA2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57E211-467A-4F20-8EB1-350D950D7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017047-6EF6-4F52-8DF5-616D51A4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8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B3399D-2682-45C0-BACD-1F771E82B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AF5C22-8D9E-402E-BD91-CE3C992C0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C2F79A-E5DB-477D-B738-5FBE683C2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75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180DA-9B80-4ED2-A81F-74BEEF7F3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392AF-9D9B-44D3-AF59-C135A7B61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BE3F2E-95FD-4C10-933D-7C1556FD1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1146F8-AFD8-46AB-88CD-B77EB716A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9B5298-87A4-4B95-8949-9B6A33C0E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8CE931-9DF3-4762-8756-8097490C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54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51AC2-8F16-4B64-B637-0343EA092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E33720-3533-45BE-A87E-62A26B7044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510D1-7F1E-483C-A406-E820FC9D2B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378419-B654-4FFE-B498-19B80AF2F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7A6F92-5C0D-445A-BD8E-116CF024A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69A5C1-192E-4A13-B9A5-ABDAA25C2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4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A3E7F3-4DFB-4CC1-90C3-DE052697E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FE5E9-227B-4C13-9F3D-D005CACB8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5740F-748A-45E1-91BA-E54094B682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4C67A-57B4-48FE-BEC1-3CF39BB36E1B}" type="datetimeFigureOut">
              <a:rPr lang="en-US" smtClean="0"/>
              <a:t>16-Mar-21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C15F7-00A5-460F-8737-70B123A802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B4D94-E9CE-4D0C-BA4E-A87AB87C14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C974E-4115-4D17-8242-E1C2A0D02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0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9C3091E-2A62-4D4D-B218-6BAB2A511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5801"/>
            <a:ext cx="12192000" cy="47663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FA114D4-AF31-4C1A-A4F4-3BD2E8487407}"/>
              </a:ext>
            </a:extLst>
          </p:cNvPr>
          <p:cNvSpPr txBox="1"/>
          <p:nvPr/>
        </p:nvSpPr>
        <p:spPr>
          <a:xfrm>
            <a:off x="4309783" y="53788"/>
            <a:ext cx="4380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TE/MSC-MT Mechanical Workshop in b. 311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4A50E2-1683-42F8-A294-F15612348435}"/>
              </a:ext>
            </a:extLst>
          </p:cNvPr>
          <p:cNvSpPr txBox="1"/>
          <p:nvPr/>
        </p:nvSpPr>
        <p:spPr>
          <a:xfrm>
            <a:off x="313765" y="413394"/>
            <a:ext cx="19341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Drill</a:t>
            </a:r>
            <a:br>
              <a:rPr lang="en-US"/>
            </a:br>
            <a:r>
              <a:rPr lang="en-US" sz="1200"/>
              <a:t>150 mm max, 40 mm stroke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216B17-51CC-4F93-AA64-1EBCB43803CB}"/>
              </a:ext>
            </a:extLst>
          </p:cNvPr>
          <p:cNvSpPr txBox="1"/>
          <p:nvPr/>
        </p:nvSpPr>
        <p:spPr>
          <a:xfrm>
            <a:off x="2533412" y="413394"/>
            <a:ext cx="10967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Band Saw</a:t>
            </a:r>
            <a:br>
              <a:rPr lang="en-US"/>
            </a:br>
            <a:r>
              <a:rPr lang="en-US" sz="1200"/>
              <a:t>250 mm max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473248-9691-4BB5-9165-EAD2E3069AD0}"/>
              </a:ext>
            </a:extLst>
          </p:cNvPr>
          <p:cNvSpPr txBox="1"/>
          <p:nvPr/>
        </p:nvSpPr>
        <p:spPr>
          <a:xfrm>
            <a:off x="3667190" y="413394"/>
            <a:ext cx="23253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Milling machine</a:t>
            </a:r>
            <a:br>
              <a:rPr lang="en-US"/>
            </a:br>
            <a:r>
              <a:rPr lang="en-US" sz="1200"/>
              <a:t>600×300 mm max, stroke 400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3F0F7D-ABBC-445F-A25B-D7A8CD0D4BE9}"/>
              </a:ext>
            </a:extLst>
          </p:cNvPr>
          <p:cNvSpPr txBox="1"/>
          <p:nvPr/>
        </p:nvSpPr>
        <p:spPr>
          <a:xfrm>
            <a:off x="7703827" y="413394"/>
            <a:ext cx="23785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Milling machine</a:t>
            </a:r>
            <a:br>
              <a:rPr lang="en-US"/>
            </a:br>
            <a:r>
              <a:rPr lang="en-US" sz="1200"/>
              <a:t>300 mm max, old, draft pieces only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8D3DF5-BFB2-43E8-A0D0-72277C3AE448}"/>
              </a:ext>
            </a:extLst>
          </p:cNvPr>
          <p:cNvSpPr txBox="1"/>
          <p:nvPr/>
        </p:nvSpPr>
        <p:spPr>
          <a:xfrm>
            <a:off x="10298865" y="413394"/>
            <a:ext cx="14400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Lathe</a:t>
            </a:r>
            <a:br>
              <a:rPr lang="en-US"/>
            </a:br>
            <a:r>
              <a:rPr lang="en-US" sz="1200">
                <a:sym typeface="Symbol" panose="05050102010706020507" pitchFamily="18" charset="2"/>
              </a:rPr>
              <a:t>300×500 mm max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735419-ADF5-4745-96FD-9211539566BD}"/>
              </a:ext>
            </a:extLst>
          </p:cNvPr>
          <p:cNvSpPr txBox="1"/>
          <p:nvPr/>
        </p:nvSpPr>
        <p:spPr>
          <a:xfrm>
            <a:off x="5933693" y="413394"/>
            <a:ext cx="15712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Grinder</a:t>
            </a:r>
            <a:br>
              <a:rPr lang="en-US"/>
            </a:br>
            <a:r>
              <a:rPr lang="en-US" sz="1200"/>
              <a:t>Sandpaper belt/wheel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B11B3E5-E38B-450E-B32D-7DCC54A06F6F}"/>
              </a:ext>
            </a:extLst>
          </p:cNvPr>
          <p:cNvCxnSpPr>
            <a:stCxn id="7" idx="2"/>
          </p:cNvCxnSpPr>
          <p:nvPr/>
        </p:nvCxnSpPr>
        <p:spPr>
          <a:xfrm>
            <a:off x="1280857" y="967392"/>
            <a:ext cx="803437" cy="1426184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C6355A-4AF6-4586-A4C2-3FE904C271DC}"/>
              </a:ext>
            </a:extLst>
          </p:cNvPr>
          <p:cNvCxnSpPr/>
          <p:nvPr/>
        </p:nvCxnSpPr>
        <p:spPr>
          <a:xfrm>
            <a:off x="3258626" y="934115"/>
            <a:ext cx="803437" cy="1426184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6EBF31-CA5E-4882-AC5F-098FD64686E4}"/>
              </a:ext>
            </a:extLst>
          </p:cNvPr>
          <p:cNvCxnSpPr>
            <a:cxnSpLocks/>
          </p:cNvCxnSpPr>
          <p:nvPr/>
        </p:nvCxnSpPr>
        <p:spPr>
          <a:xfrm>
            <a:off x="4827204" y="960611"/>
            <a:ext cx="706261" cy="1253687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CFA0E4B-9442-4045-B4DD-E6EA81D2D128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6719325" y="967392"/>
            <a:ext cx="0" cy="1641337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78543E0-6708-4205-801D-287A7952507A}"/>
              </a:ext>
            </a:extLst>
          </p:cNvPr>
          <p:cNvCxnSpPr>
            <a:cxnSpLocks/>
          </p:cNvCxnSpPr>
          <p:nvPr/>
        </p:nvCxnSpPr>
        <p:spPr>
          <a:xfrm flipH="1">
            <a:off x="7758953" y="1021180"/>
            <a:ext cx="1040752" cy="143290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E7AB33-4C0E-4FF2-8AA0-4BCCD73BDB9F}"/>
              </a:ext>
            </a:extLst>
          </p:cNvPr>
          <p:cNvCxnSpPr>
            <a:cxnSpLocks/>
          </p:cNvCxnSpPr>
          <p:nvPr/>
        </p:nvCxnSpPr>
        <p:spPr>
          <a:xfrm flipH="1">
            <a:off x="10508876" y="967392"/>
            <a:ext cx="507352" cy="2111984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A234B3A-6D7E-4955-8444-0EA04A7AE236}"/>
              </a:ext>
            </a:extLst>
          </p:cNvPr>
          <p:cNvSpPr txBox="1"/>
          <p:nvPr/>
        </p:nvSpPr>
        <p:spPr>
          <a:xfrm>
            <a:off x="100019" y="6011854"/>
            <a:ext cx="6054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All units (except old milling machine) in good working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All units OK’d by HSE in 2018 (some yellow stickers missing)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5B8160-F87C-4595-9182-7F69DF16D53A}"/>
              </a:ext>
            </a:extLst>
          </p:cNvPr>
          <p:cNvSpPr txBox="1"/>
          <p:nvPr/>
        </p:nvSpPr>
        <p:spPr>
          <a:xfrm>
            <a:off x="6202741" y="6011854"/>
            <a:ext cx="5989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Average usage: mainly 1 FSU at 50%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/>
              <a:t>Indispensable for quick R&amp;D, prototyping, small series</a:t>
            </a:r>
          </a:p>
        </p:txBody>
      </p:sp>
    </p:spTree>
    <p:extLst>
      <p:ext uri="{BB962C8B-B14F-4D97-AF65-F5344CB8AC3E}">
        <p14:creationId xmlns:p14="http://schemas.microsoft.com/office/powerpoint/2010/main" val="1815293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Buzio</dc:creator>
  <cp:lastModifiedBy>Marco Buzio</cp:lastModifiedBy>
  <cp:revision>7</cp:revision>
  <dcterms:created xsi:type="dcterms:W3CDTF">2021-03-16T13:08:57Z</dcterms:created>
  <dcterms:modified xsi:type="dcterms:W3CDTF">2021-03-16T14:15:48Z</dcterms:modified>
</cp:coreProperties>
</file>