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70" r:id="rId4"/>
    <p:sldId id="271" r:id="rId5"/>
    <p:sldId id="272" r:id="rId6"/>
    <p:sldId id="273" r:id="rId7"/>
    <p:sldId id="267" r:id="rId8"/>
    <p:sldId id="268" r:id="rId9"/>
    <p:sldId id="269" r:id="rId1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044"/>
    <p:restoredTop sz="94663"/>
  </p:normalViewPr>
  <p:slideViewPr>
    <p:cSldViewPr snapToGrid="0" snapToObjects="1">
      <p:cViewPr varScale="1">
        <p:scale>
          <a:sx n="84" d="100"/>
          <a:sy n="84" d="100"/>
        </p:scale>
        <p:origin x="200" y="10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D1F2B-FDC6-384B-93B6-E7120A9199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22E8BE-3B46-414C-A1D5-4387CA5FD1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19596-D037-4C41-ABF2-C1F03BBAB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30D3-81C0-CC46-8A4A-754E388583CC}" type="datetimeFigureOut">
              <a:rPr lang="en-CH" smtClean="0"/>
              <a:t>04.02.21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5CC573-A570-5A42-A155-1E1D50B8E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3C4377-E544-E54A-81CA-93211A06D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DFE23-FFF7-B04B-98C8-02B6477DE17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25564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20783-49AA-654A-BB3B-19730026E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6C09BF-A8C4-A249-A33A-A498A9210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0CE95-A298-074F-8F22-BEB6DF785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30D3-81C0-CC46-8A4A-754E388583CC}" type="datetimeFigureOut">
              <a:rPr lang="en-CH" smtClean="0"/>
              <a:t>04.02.21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AADD48-0094-7C44-8316-238612A54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37A39-6CC7-4E4C-A2B2-C595B1504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DFE23-FFF7-B04B-98C8-02B6477DE17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14423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A02D29-04FE-1049-828F-EE379B9459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D0F573-01EE-A740-B62B-5CB9B163B6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FDE3D-C6E3-3E46-B101-D3A3B0552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30D3-81C0-CC46-8A4A-754E388583CC}" type="datetimeFigureOut">
              <a:rPr lang="en-CH" smtClean="0"/>
              <a:t>04.02.21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A7B077-EE07-3543-975D-112727AE2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6C8C2-40CE-1A43-9E4C-BB803D54D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DFE23-FFF7-B04B-98C8-02B6477DE17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1364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1604B-A537-D24B-A2AB-202AFEBFF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21FD37-7AC1-9544-89E5-10A5D4D837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9CF7BF-05F5-BD4C-965B-33993059B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30D3-81C0-CC46-8A4A-754E388583CC}" type="datetimeFigureOut">
              <a:rPr lang="en-CH" smtClean="0"/>
              <a:t>04.02.21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8F4C7-1621-6541-B98B-BBD404043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95C669-13A7-0B43-9100-BBD3240FD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DFE23-FFF7-B04B-98C8-02B6477DE17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50370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06F4B-B14E-D346-A56F-A0A1C3F0B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B4F773-CA43-7B4D-A514-CE05157AA4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194D1-28D7-8443-8FC6-3127F3979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30D3-81C0-CC46-8A4A-754E388583CC}" type="datetimeFigureOut">
              <a:rPr lang="en-CH" smtClean="0"/>
              <a:t>04.02.21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914C6-D919-E14F-AEB2-EA2E9F9DD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7AAF8B-3002-2B4F-A840-4637761E4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DFE23-FFF7-B04B-98C8-02B6477DE17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22000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D5AC0-8E56-864A-B417-D57AA979F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CBDAE-1B98-414A-A144-06D384E822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CC38A6-1B63-2A42-B78F-80B6F7F598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D066C9-3F6C-D44B-A394-7038F2F87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30D3-81C0-CC46-8A4A-754E388583CC}" type="datetimeFigureOut">
              <a:rPr lang="en-CH" smtClean="0"/>
              <a:t>04.02.21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050625-8D5A-6C48-BAF2-B9EA5B71C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3DA78A-6E48-9843-AE15-32143F2E9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DFE23-FFF7-B04B-98C8-02B6477DE17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1077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02135-06D7-6C41-A79C-AF3D25FD6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18EEF2-22E9-0442-93E3-097C22E2A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077920-A23A-704A-B153-5D3ED4E2D1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1F5ED0-7248-5B4D-B3A0-A2D55935BD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B328E1-0D39-954A-B848-E7372AB4E0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184D25-29B6-9445-AD99-926B6A0F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30D3-81C0-CC46-8A4A-754E388583CC}" type="datetimeFigureOut">
              <a:rPr lang="en-CH" smtClean="0"/>
              <a:t>04.02.21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0896F0-F494-1B48-8A6D-DBA6FD9BD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21A82F-F867-5D4C-8E96-A60244399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DFE23-FFF7-B04B-98C8-02B6477DE17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92389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136D2-988B-CB4B-8B10-5BDBB6DED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242A97-58D7-5E47-99A9-827E2527E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30D3-81C0-CC46-8A4A-754E388583CC}" type="datetimeFigureOut">
              <a:rPr lang="en-CH" smtClean="0"/>
              <a:t>04.02.21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4218D1-9F97-4642-8B3E-C01A01373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1F4E3-33C7-1643-BD27-438035956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DFE23-FFF7-B04B-98C8-02B6477DE17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18379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636ABD-9AB0-814A-8929-5AE89C334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30D3-81C0-CC46-8A4A-754E388583CC}" type="datetimeFigureOut">
              <a:rPr lang="en-CH" smtClean="0"/>
              <a:t>04.02.21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2D3CF5-3D2F-C240-95ED-00B12E9CF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E69AA7-22CE-DE4A-BDBD-2947A14F7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DFE23-FFF7-B04B-98C8-02B6477DE17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14641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60E85-31AA-004A-A5F9-687B8D8A6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FF17FC-6B2E-1242-B94F-F4CBC7A68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1BD401-13A4-A442-B5F0-6D2C1DFF5A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DEA887-40CB-4C4A-9188-B2040B500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30D3-81C0-CC46-8A4A-754E388583CC}" type="datetimeFigureOut">
              <a:rPr lang="en-CH" smtClean="0"/>
              <a:t>04.02.21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FD5356-05C6-C742-BC01-1E7C4BC93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617DE7-7DBF-764B-8B1D-EB05FFAE5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DFE23-FFF7-B04B-98C8-02B6477DE17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10350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37F3D-065B-D840-A89A-E6562211D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BC36BB-022F-974C-B1B0-40F1E165BD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300B46-1E0E-DC45-B1F1-316C11973D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152C8A-AFB4-784C-8C83-FAB6C55E4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30D3-81C0-CC46-8A4A-754E388583CC}" type="datetimeFigureOut">
              <a:rPr lang="en-CH" smtClean="0"/>
              <a:t>04.02.21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211726-CB1F-FD4E-BB8E-09EA8C116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FC368E-2A77-064B-B815-80866513F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DFE23-FFF7-B04B-98C8-02B6477DE17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34758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706B73-6A31-AF48-8FBC-0542BE245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82C7A2-F2E3-BF47-BCF4-A4F88D7186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0B372C-1871-614C-BA69-89EF4D635B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A30D3-81C0-CC46-8A4A-754E388583CC}" type="datetimeFigureOut">
              <a:rPr lang="en-CH" smtClean="0"/>
              <a:t>04.02.21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297C09-29A9-664B-A23B-38FF97A15D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C7294-DDC6-6247-AD20-0982E72A5A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DFE23-FFF7-B04B-98C8-02B6477DE17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47565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B3395-4239-DC4F-8ED5-AC93BA0ED0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EP-nu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0854B9-2809-F34F-98C2-31A9D4D0D6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4/2/2021</a:t>
            </a:r>
          </a:p>
        </p:txBody>
      </p:sp>
    </p:spTree>
    <p:extLst>
      <p:ext uri="{BB962C8B-B14F-4D97-AF65-F5344CB8AC3E}">
        <p14:creationId xmlns:p14="http://schemas.microsoft.com/office/powerpoint/2010/main" val="2970057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raphical user interface, text, application, Word&#10;&#10;Description automatically generated">
            <a:extLst>
              <a:ext uri="{FF2B5EF4-FFF2-40B4-BE49-F238E27FC236}">
                <a16:creationId xmlns:a16="http://schemas.microsoft.com/office/drawing/2014/main" id="{E099844A-70AF-104A-8514-936FFB8A0E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7429" y="795866"/>
            <a:ext cx="11104571" cy="5669902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6C096AE-91CB-4649-ACB3-A21DC09B5A25}"/>
              </a:ext>
            </a:extLst>
          </p:cNvPr>
          <p:cNvSpPr/>
          <p:nvPr/>
        </p:nvSpPr>
        <p:spPr>
          <a:xfrm>
            <a:off x="7704667" y="6180667"/>
            <a:ext cx="2269066" cy="2851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1B63C0-8946-BC4D-B108-C343D890765D}"/>
              </a:ext>
            </a:extLst>
          </p:cNvPr>
          <p:cNvSpPr txBox="1"/>
          <p:nvPr/>
        </p:nvSpPr>
        <p:spPr>
          <a:xfrm>
            <a:off x="7281333" y="795866"/>
            <a:ext cx="463351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2400" dirty="0"/>
              <a:t>F</a:t>
            </a:r>
            <a:r>
              <a:rPr lang="en-GB" sz="2400" dirty="0"/>
              <a:t>r</a:t>
            </a:r>
            <a:r>
              <a:rPr lang="en-CH" sz="2400" dirty="0"/>
              <a:t>om the CMS meeting om Monday</a:t>
            </a:r>
          </a:p>
        </p:txBody>
      </p:sp>
    </p:spTree>
    <p:extLst>
      <p:ext uri="{BB962C8B-B14F-4D97-AF65-F5344CB8AC3E}">
        <p14:creationId xmlns:p14="http://schemas.microsoft.com/office/powerpoint/2010/main" val="406780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B9310A8A-CAB3-0346-B137-5BAD0734FB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800" y="0"/>
            <a:ext cx="94543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650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708FF470-4DCF-7B47-8866-BD0000F335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672" y="0"/>
            <a:ext cx="96686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793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2DFED642-0B58-234D-A392-5DE66320EB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409" y="0"/>
            <a:ext cx="96891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933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bar chart, histogram&#10;&#10;Description automatically generated">
            <a:extLst>
              <a:ext uri="{FF2B5EF4-FFF2-40B4-BE49-F238E27FC236}">
                <a16:creationId xmlns:a16="http://schemas.microsoft.com/office/drawing/2014/main" id="{933DB9C8-25C7-DF44-BC33-73D9AB408B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809" y="0"/>
            <a:ext cx="83463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016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95ABF7A4-FCE1-1F4F-B67F-AED625C235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9596"/>
            <a:ext cx="12192000" cy="6318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280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15F9C9BE-80EF-D141-8C47-5E89B806B9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3786"/>
            <a:ext cx="12192000" cy="6270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932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1E268-8B2D-834F-9B75-091A6F24B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DUNE Outreach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70DDD1-6343-F34E-9EB3-F9A49169EB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dirty="0"/>
              <a:t>Dune is collecting self-made videos</a:t>
            </a:r>
            <a:r>
              <a:rPr lang="en-US" dirty="0"/>
              <a:t> it should be only 1 person telling in 3 minutes about 3 points:</a:t>
            </a:r>
          </a:p>
          <a:p>
            <a:r>
              <a:rPr lang="en-US" dirty="0"/>
              <a:t>Introducing him/herself and the position at CERN</a:t>
            </a:r>
          </a:p>
          <a:p>
            <a:r>
              <a:rPr lang="en-US" dirty="0"/>
              <a:t>Introducing CERN as an institution and location</a:t>
            </a:r>
          </a:p>
          <a:p>
            <a:r>
              <a:rPr lang="en-US" dirty="0"/>
              <a:t>Explaining how is CERN contributing to DUNE</a:t>
            </a:r>
          </a:p>
          <a:p>
            <a:pPr marL="0" indent="0">
              <a:buNone/>
            </a:pPr>
            <a:r>
              <a:rPr lang="en-US" dirty="0"/>
              <a:t>Nothing too formal or fancy, just a simple phone video/selfie – it’s for general public so no need to go too much into details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400" dirty="0">
                <a:solidFill>
                  <a:srgbClr val="FF0000"/>
                </a:solidFill>
              </a:rPr>
              <a:t>                                         Volunteers?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639488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3466</TotalTime>
  <Words>85</Words>
  <Application>Microsoft Macintosh PowerPoint</Application>
  <PresentationFormat>Widescreen</PresentationFormat>
  <Paragraphs>11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EP-nu Meeting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DUNE Outreach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Albert De Roeck</dc:creator>
  <cp:lastModifiedBy>Albert De Roeck</cp:lastModifiedBy>
  <cp:revision>25</cp:revision>
  <dcterms:created xsi:type="dcterms:W3CDTF">2021-01-18T18:30:04Z</dcterms:created>
  <dcterms:modified xsi:type="dcterms:W3CDTF">2021-02-04T09:58:06Z</dcterms:modified>
</cp:coreProperties>
</file>