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72" r:id="rId3"/>
    <p:sldId id="281" r:id="rId4"/>
    <p:sldId id="283" r:id="rId5"/>
    <p:sldId id="289" r:id="rId6"/>
    <p:sldId id="290" r:id="rId7"/>
    <p:sldId id="291" r:id="rId8"/>
    <p:sldId id="285" r:id="rId9"/>
    <p:sldId id="286" r:id="rId10"/>
    <p:sldId id="284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77" autoAdjust="0"/>
  </p:normalViewPr>
  <p:slideViewPr>
    <p:cSldViewPr snapToGrid="0">
      <p:cViewPr varScale="1">
        <p:scale>
          <a:sx n="99" d="100"/>
          <a:sy n="99" d="100"/>
        </p:scale>
        <p:origin x="120" y="1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08/02/2021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074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2" y="536227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08/02/2021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08/02/2021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08/02/2021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08/02/2021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08/02/2021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74" y="4831585"/>
            <a:ext cx="3560891" cy="13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2015-01-13_CERN_ENdept 13% h12mm 300dpi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8" y="6249290"/>
            <a:ext cx="1390022" cy="522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Relationships </a:t>
            </a:r>
            <a:r>
              <a:rPr lang="fr-FR" sz="4000" dirty="0" err="1" smtClean="0"/>
              <a:t>between</a:t>
            </a:r>
            <a:r>
              <a:rPr lang="fr-FR" sz="4000" dirty="0" smtClean="0"/>
              <a:t> User Groups, Department &amp; Stores</a:t>
            </a:r>
            <a:endParaRPr lang="fr-FR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Lars Jensen, Bruno Vercoutter EN/IM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3" y="206802"/>
            <a:ext cx="2052878" cy="1181088"/>
          </a:xfrm>
        </p:spPr>
        <p:txBody>
          <a:bodyPr/>
          <a:lstStyle/>
          <a:p>
            <a:r>
              <a:rPr lang="fr-FR" sz="2800" dirty="0" smtClean="0"/>
              <a:t>Store </a:t>
            </a:r>
            <a:br>
              <a:rPr lang="fr-FR" sz="2800" dirty="0" smtClean="0"/>
            </a:br>
            <a:r>
              <a:rPr lang="fr-FR" sz="2800" dirty="0" smtClean="0"/>
              <a:t>Security</a:t>
            </a:r>
            <a:endParaRPr lang="fr-FR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177" y="124922"/>
            <a:ext cx="10185763" cy="623142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85067" y="1477107"/>
            <a:ext cx="984739" cy="246185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1939003" y="820616"/>
            <a:ext cx="1277815" cy="25790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098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09/02/2021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CMMS &amp; BE-CEM Meeting #2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554" y="282064"/>
            <a:ext cx="9166107" cy="587554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6091" y="237758"/>
            <a:ext cx="1872678" cy="1145565"/>
          </a:xfrm>
        </p:spPr>
        <p:txBody>
          <a:bodyPr>
            <a:noAutofit/>
          </a:bodyPr>
          <a:lstStyle/>
          <a:p>
            <a:r>
              <a:rPr lang="en-GB" sz="2400" dirty="0"/>
              <a:t>Access rights</a:t>
            </a:r>
            <a:br>
              <a:rPr lang="en-GB" sz="2400" dirty="0"/>
            </a:br>
            <a:r>
              <a:rPr lang="en-GB" sz="24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1128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51" y="407511"/>
            <a:ext cx="2303714" cy="717904"/>
          </a:xfrm>
        </p:spPr>
        <p:txBody>
          <a:bodyPr/>
          <a:lstStyle/>
          <a:p>
            <a:r>
              <a:rPr lang="fr-FR" sz="2800" dirty="0" smtClean="0"/>
              <a:t>User Group</a:t>
            </a:r>
            <a:endParaRPr lang="fr-FR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08/02/2021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189" y="164123"/>
            <a:ext cx="9675418" cy="6107098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1215062" y="2497016"/>
            <a:ext cx="5080230" cy="9232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2987" y="3420306"/>
            <a:ext cx="2044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* </a:t>
            </a:r>
            <a:r>
              <a:rPr lang="fr-CH" sz="1600" dirty="0" err="1" smtClean="0">
                <a:solidFill>
                  <a:srgbClr val="FF0000"/>
                </a:solidFill>
              </a:rPr>
              <a:t>Means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access</a:t>
            </a:r>
            <a:r>
              <a:rPr lang="fr-CH" sz="1600" dirty="0" smtClean="0">
                <a:solidFill>
                  <a:srgbClr val="FF0000"/>
                </a:solidFill>
              </a:rPr>
              <a:t> to </a:t>
            </a:r>
          </a:p>
          <a:p>
            <a:r>
              <a:rPr lang="fr-CH" sz="1600" dirty="0" err="1" smtClean="0">
                <a:solidFill>
                  <a:srgbClr val="FF0000"/>
                </a:solidFill>
              </a:rPr>
              <a:t>several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departments</a:t>
            </a:r>
            <a:endParaRPr lang="fr-CH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9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51" y="407511"/>
            <a:ext cx="2058726" cy="717904"/>
          </a:xfrm>
        </p:spPr>
        <p:txBody>
          <a:bodyPr/>
          <a:lstStyle/>
          <a:p>
            <a:r>
              <a:rPr lang="fr-FR" sz="2800" dirty="0" smtClean="0"/>
              <a:t>User Setup</a:t>
            </a:r>
            <a:endParaRPr lang="fr-FR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277" y="211017"/>
            <a:ext cx="9829549" cy="61453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90503" y="2708030"/>
            <a:ext cx="2109743" cy="26963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6063841" y="2977662"/>
            <a:ext cx="2109743" cy="24618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013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51" y="407511"/>
            <a:ext cx="2058726" cy="717904"/>
          </a:xfrm>
        </p:spPr>
        <p:txBody>
          <a:bodyPr/>
          <a:lstStyle/>
          <a:p>
            <a:r>
              <a:rPr lang="fr-FR" sz="2800" dirty="0" smtClean="0"/>
              <a:t>User Setup</a:t>
            </a:r>
            <a:endParaRPr lang="fr-FR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3" y="141372"/>
            <a:ext cx="9917723" cy="6200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91507" y="4935417"/>
            <a:ext cx="2450124" cy="24618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2391507" y="5644485"/>
            <a:ext cx="1383735" cy="25222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87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51" y="407511"/>
            <a:ext cx="2058726" cy="717904"/>
          </a:xfrm>
        </p:spPr>
        <p:txBody>
          <a:bodyPr/>
          <a:lstStyle/>
          <a:p>
            <a:r>
              <a:rPr lang="fr-FR" sz="2800" dirty="0" smtClean="0"/>
              <a:t>User Setup</a:t>
            </a:r>
            <a:endParaRPr lang="fr-FR" sz="2800" dirty="0"/>
          </a:p>
        </p:txBody>
      </p:sp>
      <p:sp>
        <p:nvSpPr>
          <p:cNvPr id="9" name="Rectangle 8"/>
          <p:cNvSpPr/>
          <p:nvPr/>
        </p:nvSpPr>
        <p:spPr>
          <a:xfrm>
            <a:off x="2391507" y="4935417"/>
            <a:ext cx="2450124" cy="24618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2391507" y="5644485"/>
            <a:ext cx="1383735" cy="25222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277" y="82627"/>
            <a:ext cx="9816578" cy="62899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038601" y="1511163"/>
            <a:ext cx="1342292" cy="25902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1195754" y="1863970"/>
            <a:ext cx="2842846" cy="1383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3247292"/>
            <a:ext cx="2391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Department Security </a:t>
            </a:r>
            <a:r>
              <a:rPr lang="fr-CH" sz="1600" dirty="0" err="1" smtClean="0">
                <a:solidFill>
                  <a:srgbClr val="FF0000"/>
                </a:solidFill>
              </a:rPr>
              <a:t>provides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access</a:t>
            </a:r>
            <a:r>
              <a:rPr lang="fr-CH" sz="1600" dirty="0" smtClean="0">
                <a:solidFill>
                  <a:srgbClr val="FF0000"/>
                </a:solidFill>
              </a:rPr>
              <a:t> to Data</a:t>
            </a:r>
            <a:endParaRPr lang="fr-CH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82" y="325450"/>
            <a:ext cx="2293187" cy="717904"/>
          </a:xfrm>
        </p:spPr>
        <p:txBody>
          <a:bodyPr/>
          <a:lstStyle/>
          <a:p>
            <a:r>
              <a:rPr lang="fr-FR" sz="2400" dirty="0" smtClean="0"/>
              <a:t>CERN Administration</a:t>
            </a:r>
            <a:endParaRPr lang="fr-FR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4" y="133595"/>
            <a:ext cx="10017071" cy="62273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217462" y="554333"/>
            <a:ext cx="1342292" cy="25902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2138629" y="878532"/>
            <a:ext cx="1823773" cy="223437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830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05" y="163630"/>
            <a:ext cx="10515600" cy="741780"/>
          </a:xfrm>
        </p:spPr>
        <p:txBody>
          <a:bodyPr/>
          <a:lstStyle/>
          <a:p>
            <a:r>
              <a:rPr lang="fr-FR" sz="3200" dirty="0" err="1" smtClean="0"/>
              <a:t>Screen</a:t>
            </a:r>
            <a:r>
              <a:rPr lang="fr-FR" sz="3200" dirty="0" smtClean="0"/>
              <a:t> Permission</a:t>
            </a:r>
            <a:endParaRPr lang="fr-FR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238" y="741780"/>
            <a:ext cx="10619819" cy="5527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17238" y="1371841"/>
            <a:ext cx="1133457" cy="23557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2782421" y="1995879"/>
            <a:ext cx="1133457" cy="23557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9066114" y="2918300"/>
            <a:ext cx="1868185" cy="23557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10857299" y="4179210"/>
            <a:ext cx="831063" cy="23557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9076620" y="2641301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0000"/>
                </a:solidFill>
              </a:rPr>
              <a:t>EAM</a:t>
            </a:r>
            <a:endParaRPr lang="fr-CH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90834" y="2641300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0000"/>
                </a:solidFill>
              </a:rPr>
              <a:t>EAM + EAM Light</a:t>
            </a:r>
            <a:endParaRPr lang="fr-CH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46624" y="4782391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</a:rPr>
              <a:t>Filtering</a:t>
            </a:r>
            <a:r>
              <a:rPr lang="fr-CH" dirty="0" smtClean="0">
                <a:solidFill>
                  <a:srgbClr val="FF0000"/>
                </a:solidFill>
              </a:rPr>
              <a:t> Data</a:t>
            </a:r>
            <a:endParaRPr lang="fr-CH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260909" y="4297000"/>
            <a:ext cx="9497995" cy="5208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333649" y="2922147"/>
            <a:ext cx="2627471" cy="23557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extBox 19"/>
          <p:cNvSpPr txBox="1"/>
          <p:nvPr/>
        </p:nvSpPr>
        <p:spPr>
          <a:xfrm>
            <a:off x="7340271" y="2675210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0000"/>
                </a:solidFill>
              </a:rPr>
              <a:t>Permissions</a:t>
            </a:r>
            <a:endParaRPr lang="fr-C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616"/>
            <a:ext cx="1799924" cy="481900"/>
          </a:xfrm>
        </p:spPr>
        <p:txBody>
          <a:bodyPr/>
          <a:lstStyle/>
          <a:p>
            <a:r>
              <a:rPr lang="fr-FR" sz="2800" dirty="0" smtClean="0"/>
              <a:t>CCI Parts</a:t>
            </a:r>
            <a:endParaRPr lang="fr-FR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924" y="95616"/>
            <a:ext cx="10318054" cy="62607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54" y="284907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Security </a:t>
            </a:r>
            <a:r>
              <a:rPr lang="fr-CH" dirty="0" err="1" smtClean="0">
                <a:solidFill>
                  <a:srgbClr val="FF0000"/>
                </a:solidFill>
              </a:rPr>
              <a:t>Filter</a:t>
            </a:r>
            <a:endParaRPr lang="fr-CH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55409" y="1626669"/>
            <a:ext cx="3456709" cy="12224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27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136</Words>
  <Application>Microsoft Office PowerPoint</Application>
  <PresentationFormat>Widescreen</PresentationFormat>
  <Paragraphs>48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Relationships between User Groups, Department &amp; Stores</vt:lpstr>
      <vt:lpstr>Access rights summary</vt:lpstr>
      <vt:lpstr>User Group</vt:lpstr>
      <vt:lpstr>User Setup</vt:lpstr>
      <vt:lpstr>User Setup</vt:lpstr>
      <vt:lpstr>User Setup</vt:lpstr>
      <vt:lpstr>CERN Administration</vt:lpstr>
      <vt:lpstr>Screen Permission</vt:lpstr>
      <vt:lpstr>CCI Parts</vt:lpstr>
      <vt:lpstr>Store  Security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Bruno Vercoutter</cp:lastModifiedBy>
  <cp:revision>31</cp:revision>
  <dcterms:created xsi:type="dcterms:W3CDTF">2019-11-06T09:35:48Z</dcterms:created>
  <dcterms:modified xsi:type="dcterms:W3CDTF">2021-02-09T09:24:46Z</dcterms:modified>
</cp:coreProperties>
</file>