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84" r:id="rId4"/>
    <p:sldId id="282" r:id="rId5"/>
    <p:sldId id="278" r:id="rId6"/>
    <p:sldId id="288" r:id="rId7"/>
    <p:sldId id="277" r:id="rId8"/>
    <p:sldId id="283" r:id="rId9"/>
    <p:sldId id="287" r:id="rId10"/>
    <p:sldId id="285" r:id="rId11"/>
    <p:sldId id="276" r:id="rId12"/>
    <p:sldId id="290" r:id="rId13"/>
    <p:sldId id="273" r:id="rId14"/>
    <p:sldId id="274" r:id="rId15"/>
    <p:sldId id="275" r:id="rId16"/>
    <p:sldId id="281" r:id="rId17"/>
    <p:sldId id="272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>
      <p:cViewPr>
        <p:scale>
          <a:sx n="75" d="100"/>
          <a:sy n="75" d="100"/>
        </p:scale>
        <p:origin x="-1224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iff"/><Relationship Id="rId4" Type="http://schemas.openxmlformats.org/officeDocument/2006/relationships/image" Target="../media/image21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TD18 post-mortem SEM observation: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Markus Aicheler</a:t>
            </a:r>
          </a:p>
          <a:p>
            <a:r>
              <a:rPr lang="en-US" dirty="0" smtClean="0"/>
              <a:t>10. Nov.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Users\m\maichele\Public\TD18\TD18-Part_D-DS--09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Oval 2"/>
          <p:cNvSpPr/>
          <p:nvPr/>
        </p:nvSpPr>
        <p:spPr>
          <a:xfrm>
            <a:off x="4876800" y="2514600"/>
            <a:ext cx="685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685800"/>
            <a:ext cx="2626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Fatigued surface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2781300" y="2400300"/>
            <a:ext cx="2743200" cy="1143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0" y="4648200"/>
            <a:ext cx="44145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Splashes on fatigued surface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=&gt; No breakdown!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4200" y="1371600"/>
            <a:ext cx="432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Breakdown distributions between cells</a:t>
            </a:r>
            <a:endParaRPr lang="en-US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533400"/>
            <a:ext cx="701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Facts for part C down-stream side: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6 of 8 highest magnetic field regions exhibit this “B-Field arc”</a:t>
            </a:r>
          </a:p>
          <a:p>
            <a:pPr>
              <a:buFontTx/>
              <a:buChar char="-"/>
            </a:pPr>
            <a:r>
              <a:rPr lang="en-US" dirty="0" smtClean="0"/>
              <a:t> numerous breakdown sites are located around this feature expanding in direction to the waveguide entry</a:t>
            </a:r>
            <a:endParaRPr lang="en-US" dirty="0"/>
          </a:p>
        </p:txBody>
      </p:sp>
      <p:grpSp>
        <p:nvGrpSpPr>
          <p:cNvPr id="3" name="Group 43"/>
          <p:cNvGrpSpPr/>
          <p:nvPr/>
        </p:nvGrpSpPr>
        <p:grpSpPr>
          <a:xfrm>
            <a:off x="2286000" y="2368516"/>
            <a:ext cx="4468914" cy="3411016"/>
            <a:chOff x="2286000" y="2368516"/>
            <a:chExt cx="4468914" cy="3411016"/>
          </a:xfrm>
        </p:grpSpPr>
        <p:grpSp>
          <p:nvGrpSpPr>
            <p:cNvPr id="9" name="Group 38"/>
            <p:cNvGrpSpPr/>
            <p:nvPr/>
          </p:nvGrpSpPr>
          <p:grpSpPr>
            <a:xfrm>
              <a:off x="2982535" y="2368516"/>
              <a:ext cx="3045741" cy="3296555"/>
              <a:chOff x="2982535" y="2368516"/>
              <a:chExt cx="3045741" cy="3296555"/>
            </a:xfrm>
          </p:grpSpPr>
          <p:grpSp>
            <p:nvGrpSpPr>
              <p:cNvPr id="10" name="Group 9"/>
              <p:cNvGrpSpPr>
                <a:grpSpLocks noChangeAspect="1"/>
              </p:cNvGrpSpPr>
              <p:nvPr/>
            </p:nvGrpSpPr>
            <p:grpSpPr>
              <a:xfrm rot="18900000">
                <a:off x="2982535" y="2368516"/>
                <a:ext cx="3045741" cy="3016157"/>
                <a:chOff x="2010000" y="2362200"/>
                <a:chExt cx="5276401" cy="5225150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 rot="5400000">
                  <a:off x="2705099" y="3467100"/>
                  <a:ext cx="2209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 rot="10800000">
                  <a:off x="5076601" y="5787349"/>
                  <a:ext cx="2209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Arc 5"/>
                <p:cNvSpPr/>
                <p:nvPr/>
              </p:nvSpPr>
              <p:spPr>
                <a:xfrm rot="5400000">
                  <a:off x="2010000" y="3610200"/>
                  <a:ext cx="1800000" cy="1800000"/>
                </a:xfrm>
                <a:prstGeom prst="arc">
                  <a:avLst>
                    <a:gd name="adj1" fmla="val 16200000"/>
                    <a:gd name="adj2" fmla="val 18829463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Arc 6"/>
                <p:cNvSpPr/>
                <p:nvPr/>
              </p:nvSpPr>
              <p:spPr>
                <a:xfrm flipH="1">
                  <a:off x="4191000" y="5787350"/>
                  <a:ext cx="1800000" cy="1800000"/>
                </a:xfrm>
                <a:prstGeom prst="arc">
                  <a:avLst>
                    <a:gd name="adj1" fmla="val 16200000"/>
                    <a:gd name="adj2" fmla="val 18829463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Arc 7"/>
                <p:cNvSpPr/>
                <p:nvPr/>
              </p:nvSpPr>
              <p:spPr>
                <a:xfrm rot="10800000">
                  <a:off x="3569525" y="4231575"/>
                  <a:ext cx="1800000" cy="1800000"/>
                </a:xfrm>
                <a:prstGeom prst="arc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9" name="Oval 28"/>
              <p:cNvSpPr/>
              <p:nvPr/>
            </p:nvSpPr>
            <p:spPr>
              <a:xfrm>
                <a:off x="4189574" y="5061840"/>
                <a:ext cx="603231" cy="60323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 rot="2700000">
                <a:off x="4779669" y="4450149"/>
                <a:ext cx="457200" cy="228600"/>
              </a:xfrm>
              <a:prstGeom prst="ellipse">
                <a:avLst/>
              </a:prstGeom>
              <a:solidFill>
                <a:srgbClr val="FF0000">
                  <a:alpha val="39000"/>
                </a:srgb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 rot="18900000" flipH="1">
                <a:off x="3761335" y="4450149"/>
                <a:ext cx="457200" cy="228600"/>
              </a:xfrm>
              <a:prstGeom prst="ellipse">
                <a:avLst/>
              </a:prstGeom>
              <a:solidFill>
                <a:srgbClr val="FF0000">
                  <a:alpha val="39000"/>
                </a:srgb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4267200" y="3352800"/>
              <a:ext cx="563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wall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62600" y="3962400"/>
              <a:ext cx="1192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waveguide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286000" y="3974068"/>
              <a:ext cx="1192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waveguide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181600" y="5410200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iris</a:t>
              </a:r>
              <a:endParaRPr lang="en-US" dirty="0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47228"/>
            <a:ext cx="2971800" cy="231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143000" y="4166228"/>
            <a:ext cx="819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/E</a:t>
            </a:r>
            <a:r>
              <a:rPr lang="en-US" sz="2400" baseline="-25000" dirty="0" smtClean="0"/>
              <a:t>a</a:t>
            </a:r>
            <a:endParaRPr lang="en-US" sz="24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1676400" y="0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REMEMBER: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epartments\EN\Groups\MME\MM\Metallurgy\MEB-Sigma\MAichele\EDMS--1096980--TD18_post-mortem_SEM_observation\TD18 KEK-SLAC SliceD\Multi-Scan DS\Global\Global_TD18 D DS Glob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1"/>
            <a:ext cx="4500000" cy="42949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40847" y="0"/>
            <a:ext cx="2217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Part D – down stream</a:t>
            </a:r>
          </a:p>
          <a:p>
            <a:pPr algn="ctr"/>
            <a:r>
              <a:rPr lang="en-US" dirty="0" smtClean="0"/>
              <a:t>(Cell 18 – up stream)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743200" y="990600"/>
            <a:ext cx="228600" cy="228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524000" y="990600"/>
            <a:ext cx="228600" cy="228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0" y="3810000"/>
            <a:ext cx="228600" cy="228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52600" y="5105400"/>
            <a:ext cx="228600" cy="228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819400" y="5105400"/>
            <a:ext cx="228600" cy="228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267200" y="2514600"/>
            <a:ext cx="228600" cy="228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0" y="5638800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6 out of 8 </a:t>
            </a:r>
            <a:r>
              <a:rPr lang="en-US" dirty="0" smtClean="0"/>
              <a:t>sites with B-Arcs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Excellent</a:t>
            </a:r>
            <a:r>
              <a:rPr lang="en-US" dirty="0" smtClean="0"/>
              <a:t> link between B-Arc and secondary craters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No symmetry in BD distribution detectable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644000" y="0"/>
            <a:ext cx="4500000" cy="6839129"/>
            <a:chOff x="4644000" y="0"/>
            <a:chExt cx="4500000" cy="6839129"/>
          </a:xfrm>
        </p:grpSpPr>
        <p:pic>
          <p:nvPicPr>
            <p:cNvPr id="2051" name="Picture 3" descr="G:\Departments\EN\Groups\MME\MM\Metallurgy\MEB-Sigma\MAichele\EDMS--1096980--TD18_post-mortem_SEM_observation\TD18 KEK-SLAC SliceE\Multiscan\Global_TD18-E-DS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4000" y="990600"/>
              <a:ext cx="4500000" cy="4466398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5715000" y="0"/>
              <a:ext cx="22170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Part E – down stream</a:t>
              </a:r>
            </a:p>
            <a:p>
              <a:pPr algn="ctr"/>
              <a:r>
                <a:rPr lang="en-US" dirty="0" smtClean="0"/>
                <a:t>(Cell 17 – up stream)</a:t>
              </a:r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6172200" y="1066800"/>
              <a:ext cx="228600" cy="2286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800600" y="3733800"/>
              <a:ext cx="228600" cy="2286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8915400" y="3657600"/>
              <a:ext cx="228600" cy="22860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>
              <a:off x="7696200" y="533400"/>
              <a:ext cx="762000" cy="762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534400" y="304800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?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24400" y="5638800"/>
              <a:ext cx="4419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</a:t>
              </a:r>
              <a:r>
                <a:rPr lang="en-US" b="1" dirty="0" smtClean="0"/>
                <a:t>3 out of 8 </a:t>
              </a:r>
              <a:r>
                <a:rPr lang="en-US" dirty="0" smtClean="0"/>
                <a:t>sites with B-Arc </a:t>
              </a:r>
              <a:r>
                <a:rPr lang="en-US" b="1" dirty="0" smtClean="0"/>
                <a:t>initiations</a:t>
              </a:r>
              <a:r>
                <a:rPr lang="en-US" dirty="0" smtClean="0"/>
                <a:t>!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</a:t>
              </a:r>
              <a:r>
                <a:rPr lang="en-US" b="1" dirty="0" smtClean="0"/>
                <a:t>Poor</a:t>
              </a:r>
              <a:r>
                <a:rPr lang="en-US" dirty="0" smtClean="0"/>
                <a:t> link between B-Arc and secondary craters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</a:t>
              </a:r>
              <a:r>
                <a:rPr lang="en-US" dirty="0" smtClean="0"/>
                <a:t>No symmetry in BD distribution detectable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epartments\EN\Groups\MME\MM\Metallurgy\MEB-Sigma\MAichele\EDMS--1096980--TD18_post-mortem_SEM_observation\TD18 KEK-SLAC SliceE\TD18-Part_E-DS--02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4000" y="3438000"/>
            <a:ext cx="4560000" cy="3420000"/>
          </a:xfrm>
          <a:prstGeom prst="rect">
            <a:avLst/>
          </a:prstGeom>
          <a:noFill/>
        </p:spPr>
      </p:pic>
      <p:pic>
        <p:nvPicPr>
          <p:cNvPr id="1027" name="Picture 3" descr="G:\Departments\EN\Groups\MME\MM\Metallurgy\MEB-Sigma\MAichele\EDMS--1096980--TD18_post-mortem_SEM_observation\TD18 KEK-SLAC SliceE\TD18-Part_E-DS--02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4000" y="0"/>
            <a:ext cx="4560000" cy="3420000"/>
          </a:xfrm>
          <a:prstGeom prst="rect">
            <a:avLst/>
          </a:prstGeom>
          <a:noFill/>
        </p:spPr>
      </p:pic>
      <p:pic>
        <p:nvPicPr>
          <p:cNvPr id="1028" name="Picture 4" descr="G:\Departments\EN\Groups\MME\MM\Metallurgy\MEB-Sigma\MAichele\EDMS--1096980--TD18_post-mortem_SEM_observation\TD18 KEK-SLAC SliceD\TD18-Part_D-DS--008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60000" cy="3420000"/>
          </a:xfrm>
          <a:prstGeom prst="rect">
            <a:avLst/>
          </a:prstGeom>
          <a:noFill/>
        </p:spPr>
      </p:pic>
      <p:pic>
        <p:nvPicPr>
          <p:cNvPr id="1029" name="Picture 5" descr="G:\Departments\EN\Groups\MME\MM\Metallurgy\MEB-Sigma\MAichele\EDMS--1096980--TD18_post-mortem_SEM_observation\TD18 KEK-SLAC SliceD\TD18-Part_D-DS--009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38000"/>
            <a:ext cx="4560000" cy="3420000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2971800" y="6324600"/>
            <a:ext cx="1371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467600" y="6324600"/>
            <a:ext cx="1371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20136" y="0"/>
            <a:ext cx="2258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Part D – down stream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(Cell 18 – up stream)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0"/>
            <a:ext cx="2217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Part E – down stream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(Cell 17 – up stream)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epartments\EN\Groups\MME\MM\Metallurgy\MEB-Sigma\MAichele\EDMS--1096980--TD18_post-mortem_SEM_observation\TD18 KEK-SLAC SliceD\TD18-Part_D-DS--025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38000"/>
            <a:ext cx="4560000" cy="3420000"/>
          </a:xfrm>
          <a:prstGeom prst="rect">
            <a:avLst/>
          </a:prstGeom>
          <a:noFill/>
        </p:spPr>
      </p:pic>
      <p:pic>
        <p:nvPicPr>
          <p:cNvPr id="2051" name="Picture 3" descr="G:\Departments\EN\Groups\MME\MM\Metallurgy\MEB-Sigma\MAichele\EDMS--1096980--TD18_post-mortem_SEM_observation\TD18 KEK-SLAC SliceD\TD18-Part_D-DS--023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60000" cy="3420000"/>
          </a:xfrm>
          <a:prstGeom prst="rect">
            <a:avLst/>
          </a:prstGeom>
          <a:noFill/>
        </p:spPr>
      </p:pic>
      <p:pic>
        <p:nvPicPr>
          <p:cNvPr id="2052" name="Picture 4" descr="G:\Departments\EN\Groups\MME\MM\Metallurgy\MEB-Sigma\MAichele\EDMS--1096980--TD18_post-mortem_SEM_observation\TD18 KEK-SLAC SliceE\TD18-Part_E-DS--03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4000" y="3438000"/>
            <a:ext cx="4560000" cy="3420000"/>
          </a:xfrm>
          <a:prstGeom prst="rect">
            <a:avLst/>
          </a:prstGeom>
          <a:noFill/>
        </p:spPr>
      </p:pic>
      <p:pic>
        <p:nvPicPr>
          <p:cNvPr id="2053" name="Picture 5" descr="G:\Departments\EN\Groups\MME\MM\Metallurgy\MEB-Sigma\MAichele\EDMS--1096980--TD18_post-mortem_SEM_observation\TD18 KEK-SLAC SliceE\TD18-Part_E-DS--027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4000" y="0"/>
            <a:ext cx="4560000" cy="3420000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2971800" y="6324600"/>
            <a:ext cx="1371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467600" y="6324600"/>
            <a:ext cx="13716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20136" y="0"/>
            <a:ext cx="2258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Part D – down stream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(Cell 18 – up stream)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0"/>
            <a:ext cx="2217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Part E – down stream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(Cell 17 – up stream)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4200" y="1371600"/>
            <a:ext cx="34780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Breakdown distributions in cell</a:t>
            </a:r>
            <a:endParaRPr lang="en-US" sz="2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epartments\EN\Groups\MME\MM\Metallurgy\MEB-Sigma\MAichele\EDMS--1096980--TD18_post-mortem_SEM_observation\TD18 KEK-SLAC SliceD\Multi-Scan US\Global\Global_TDdfgdf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700000">
            <a:off x="4960319" y="1487763"/>
            <a:ext cx="3600000" cy="3573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0"/>
            <a:ext cx="2412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Part D -- up stream</a:t>
            </a:r>
          </a:p>
          <a:p>
            <a:pPr algn="ctr"/>
            <a:r>
              <a:rPr lang="en-US" dirty="0" smtClean="0"/>
              <a:t>(Cell 17 – down stream)</a:t>
            </a:r>
            <a:endParaRPr lang="en-US" dirty="0"/>
          </a:p>
        </p:txBody>
      </p:sp>
      <p:pic>
        <p:nvPicPr>
          <p:cNvPr id="6" name="Picture 3" descr="G:\Departments\EN\Groups\MME\MM\Metallurgy\MEB-Sigma\MAichele\EDMS--1096980--TD18_post-mortem_SEM_observation\TD18 KEK-SLAC SliceE\Multiscan\Global_TD18-E-D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700000">
            <a:off x="357095" y="1435322"/>
            <a:ext cx="3600000" cy="35731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000" y="0"/>
            <a:ext cx="2217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Part E – down stream</a:t>
            </a:r>
          </a:p>
          <a:p>
            <a:pPr algn="ctr"/>
            <a:r>
              <a:rPr lang="en-US" dirty="0" smtClean="0"/>
              <a:t>(Cell 17 – up stream)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1520" y="5181600"/>
            <a:ext cx="2134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good correlation!</a:t>
            </a:r>
          </a:p>
          <a:p>
            <a:endParaRPr lang="en-US" dirty="0" smtClean="0"/>
          </a:p>
          <a:p>
            <a:r>
              <a:rPr lang="en-US" dirty="0" smtClean="0"/>
              <a:t>Orientation correct?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0464" y="990600"/>
            <a:ext cx="65571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comes next: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Breakdown distribution on iris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Cross section through gap and B-Arc in order to assess where the gab is coming from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Breakdown distribution of Part C in order to compare both cell walls of cell 18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Strange waveguide features…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Departments\EN\Groups\MME\MM\Metallurgy\MEB-Sigma\MAichele\TD18 KEK-SLAC postmortem inspection\Slice B\DSC099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2836436" y="1969532"/>
            <a:ext cx="533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76400" y="18288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 sign!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029200" y="4572000"/>
            <a:ext cx="13716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066800"/>
            <a:ext cx="417242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Contents: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b="1" dirty="0" smtClean="0"/>
              <a:t>Joining gap everywhere</a:t>
            </a:r>
            <a:r>
              <a:rPr lang="en-US" b="1" dirty="0" smtClean="0"/>
              <a:t>?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“</a:t>
            </a:r>
            <a:r>
              <a:rPr lang="en-US" b="1" dirty="0" smtClean="0"/>
              <a:t>To break down and not to break down</a:t>
            </a:r>
            <a:r>
              <a:rPr lang="en-US" b="1" dirty="0" smtClean="0"/>
              <a:t>”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Breakdown </a:t>
            </a:r>
            <a:r>
              <a:rPr lang="en-US" b="1" dirty="0" smtClean="0"/>
              <a:t>distributions between </a:t>
            </a:r>
            <a:r>
              <a:rPr lang="en-US" b="1" dirty="0" smtClean="0"/>
              <a:t>cells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Breakdown distributions in </a:t>
            </a:r>
            <a:r>
              <a:rPr lang="en-US" b="1" dirty="0" smtClean="0"/>
              <a:t>cell</a:t>
            </a:r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What comes next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endParaRPr lang="en-US" b="1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4200" y="1371600"/>
            <a:ext cx="2816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Joining gap everywhere?</a:t>
            </a:r>
            <a:endParaRPr 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Users\m\maichele\Public\TD18\TD18-Part_D-DS--04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38000"/>
            <a:ext cx="4560000" cy="3420000"/>
          </a:xfrm>
          <a:prstGeom prst="rect">
            <a:avLst/>
          </a:prstGeom>
          <a:noFill/>
        </p:spPr>
      </p:pic>
      <p:pic>
        <p:nvPicPr>
          <p:cNvPr id="3075" name="Picture 3" descr="G:\Users\m\maichele\Public\TD18\TD18-Part_D-DS--045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4000" y="3438000"/>
            <a:ext cx="4560000" cy="3420000"/>
          </a:xfrm>
          <a:prstGeom prst="rect">
            <a:avLst/>
          </a:prstGeom>
          <a:noFill/>
        </p:spPr>
      </p:pic>
      <p:pic>
        <p:nvPicPr>
          <p:cNvPr id="3076" name="Picture 4" descr="G:\Users\m\maichele\Public\TD18\TD18-Part_D-DS--042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60000" cy="3420000"/>
          </a:xfrm>
          <a:prstGeom prst="rect">
            <a:avLst/>
          </a:prstGeom>
          <a:noFill/>
        </p:spPr>
      </p:pic>
      <p:pic>
        <p:nvPicPr>
          <p:cNvPr id="3077" name="Picture 5" descr="G:\Users\m\maichele\Public\TD18\TD18-Part_D-DS--043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4000" y="0"/>
            <a:ext cx="4560000" cy="34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0"/>
            <a:ext cx="3225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accumulation, no pit below</a:t>
            </a:r>
            <a:endParaRPr lang="en-US" dirty="0"/>
          </a:p>
        </p:txBody>
      </p:sp>
      <p:pic>
        <p:nvPicPr>
          <p:cNvPr id="4" name="Picture 3" descr="G:\Users\m\maichele\Public\TD18\TD18-Part_D-DS--045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4000" y="0"/>
            <a:ext cx="5760000" cy="4320000"/>
          </a:xfrm>
          <a:prstGeom prst="rect">
            <a:avLst/>
          </a:prstGeom>
          <a:noFill/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0" y="2041177"/>
            <a:ext cx="6933600" cy="4816823"/>
            <a:chOff x="1066800" y="2743200"/>
            <a:chExt cx="7924200" cy="5505000"/>
          </a:xfrm>
        </p:grpSpPr>
        <p:pic>
          <p:nvPicPr>
            <p:cNvPr id="5123" name="Picture 3" descr="G:\Departments\EN\Groups\MME\MM\Metallurgy\MEB-Sigma\MAichele\EDMS--1096980--TD18_post-mortem_SEM_observation\TD18 KEK-SLAC SliceD\TD18-Part_D-DS--026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66800" y="2743200"/>
              <a:ext cx="4800000" cy="3600000"/>
            </a:xfrm>
            <a:prstGeom prst="rect">
              <a:avLst/>
            </a:prstGeom>
            <a:noFill/>
          </p:spPr>
        </p:pic>
        <p:pic>
          <p:nvPicPr>
            <p:cNvPr id="5122" name="Picture 2" descr="G:\Departments\EN\Groups\MME\MM\Metallurgy\MEB-Sigma\MAichele\EDMS--1096980--TD18_post-mortem_SEM_observation\TD18 KEK-SLAC SliceD\TD18-Part_D-DS--030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91000" y="4648200"/>
              <a:ext cx="4800000" cy="3600000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1" y="54864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Molten accumulation</a:t>
            </a:r>
            <a:r>
              <a:rPr lang="en-US" dirty="0" smtClean="0"/>
              <a:t> </a:t>
            </a:r>
            <a:r>
              <a:rPr lang="en-US" dirty="0" smtClean="0"/>
              <a:t>with molten pit below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295400"/>
            <a:ext cx="4143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Gap is everywhere along the waveguides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Accumulation of chips visible in gaps?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4200" y="1371600"/>
            <a:ext cx="44746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“To break down and not to break down”</a:t>
            </a:r>
            <a:endParaRPr lang="en-US" sz="2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Users\m\maichele\Public\TD18\TD18-Part_D-DS--09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4000" y="3438000"/>
            <a:ext cx="4560000" cy="3420000"/>
          </a:xfrm>
          <a:prstGeom prst="rect">
            <a:avLst/>
          </a:prstGeom>
          <a:noFill/>
        </p:spPr>
      </p:pic>
      <p:pic>
        <p:nvPicPr>
          <p:cNvPr id="4099" name="Picture 3" descr="G:\Users\m\maichele\Public\TD18\TD18-Part_D-DS--088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60000" cy="3420000"/>
          </a:xfrm>
          <a:prstGeom prst="rect">
            <a:avLst/>
          </a:prstGeom>
          <a:noFill/>
        </p:spPr>
      </p:pic>
      <p:pic>
        <p:nvPicPr>
          <p:cNvPr id="4100" name="Picture 4" descr="G:\Users\m\maichele\Public\TD18\TD18-Part_D-DS--089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4000" y="0"/>
            <a:ext cx="4560000" cy="3420000"/>
          </a:xfrm>
          <a:prstGeom prst="rect">
            <a:avLst/>
          </a:prstGeom>
          <a:noFill/>
        </p:spPr>
      </p:pic>
      <p:pic>
        <p:nvPicPr>
          <p:cNvPr id="4101" name="Picture 5" descr="G:\Users\m\maichele\Public\TD18\TD18-Part_D-DS--090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38000"/>
            <a:ext cx="4560000" cy="34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350</Words>
  <Application>Microsoft Office PowerPoint</Application>
  <PresentationFormat>On-screen Show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TD18 post-mortem SEM observation: Update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TD18 extreme preliminary post-mortem SEM observation</dc:title>
  <dc:creator/>
  <cp:lastModifiedBy>maichele</cp:lastModifiedBy>
  <cp:revision>50</cp:revision>
  <dcterms:created xsi:type="dcterms:W3CDTF">2006-08-16T00:00:00Z</dcterms:created>
  <dcterms:modified xsi:type="dcterms:W3CDTF">2010-11-10T13:21:42Z</dcterms:modified>
</cp:coreProperties>
</file>