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42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29" autoAdjust="0"/>
    <p:restoredTop sz="91973"/>
  </p:normalViewPr>
  <p:slideViewPr>
    <p:cSldViewPr snapToGrid="0" snapToObjects="1">
      <p:cViewPr varScale="1">
        <p:scale>
          <a:sx n="117" d="100"/>
          <a:sy n="117" d="100"/>
        </p:scale>
        <p:origin x="217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425AB5-DAE9-4303-AA78-1652BDF2A8A0}" type="datetimeFigureOut">
              <a:rPr lang="en-GB" smtClean="0"/>
              <a:t>22/09/2021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5E5BFA-9DF3-42A8-8477-103B1749DE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679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22/09/2021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ARM SoC Status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22/09/2021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ARM SoC Status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22/09/2021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ARM SoC Status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22/09/2021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ARM SoC Status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22/09/2021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ARM SoC Status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22/09/2021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ARM SoC Status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22/09/2021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ARM SoC Status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22/09/2021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ARM SoC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05983/contributions/4411684/attachments/2268247/3853863/20210623%20ARM%20SoC%20Status%20Update%20v3.pdf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3052D-55F9-9448-A0C0-7FD530134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ARM Status for SoC and build/test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4F9AF-963F-C04D-B973-9D3B8D5AD5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Update from </a:t>
            </a:r>
            <a:r>
              <a:rPr lang="en-US" dirty="0">
                <a:hlinkClick r:id="rId2"/>
              </a:rPr>
              <a:t>June R&amp;D meeting</a:t>
            </a:r>
            <a:endParaRPr lang="en-US" dirty="0"/>
          </a:p>
          <a:p>
            <a:r>
              <a:rPr lang="en-US"/>
              <a:t>Still awaiting </a:t>
            </a:r>
            <a:r>
              <a:rPr lang="en-US" dirty="0"/>
              <a:t>ARM hardware deliveries unfortunately (5 Ampere servers)</a:t>
            </a:r>
          </a:p>
          <a:p>
            <a:pPr lvl="1"/>
            <a:r>
              <a:rPr lang="en-US" dirty="0"/>
              <a:t>Vendor has no guaranteed delivery date</a:t>
            </a:r>
          </a:p>
          <a:p>
            <a:pPr lvl="1"/>
            <a:r>
              <a:rPr lang="en-US" dirty="0"/>
              <a:t>Maybe towards the end of the year</a:t>
            </a:r>
          </a:p>
          <a:p>
            <a:r>
              <a:rPr lang="en-US" dirty="0"/>
              <a:t>RPMs for CERN specific software (e.g. </a:t>
            </a:r>
            <a:r>
              <a:rPr lang="en-US" dirty="0" err="1"/>
              <a:t>cern</a:t>
            </a:r>
            <a:r>
              <a:rPr lang="en-US" dirty="0"/>
              <a:t>-get-</a:t>
            </a:r>
            <a:r>
              <a:rPr lang="en-US" dirty="0" err="1"/>
              <a:t>keytab</a:t>
            </a:r>
            <a:r>
              <a:rPr lang="en-US" dirty="0"/>
              <a:t>) now rebuilt</a:t>
            </a:r>
          </a:p>
          <a:p>
            <a:r>
              <a:rPr lang="en-US" dirty="0"/>
              <a:t>Puppet ported and ready when needed</a:t>
            </a:r>
          </a:p>
          <a:p>
            <a:pPr lvl="1"/>
            <a:r>
              <a:rPr lang="en-US" dirty="0"/>
              <a:t>Will need to work on burn-in automation though</a:t>
            </a:r>
          </a:p>
          <a:p>
            <a:pPr lvl="1"/>
            <a:r>
              <a:rPr lang="en-US" dirty="0"/>
              <a:t>Aim to instantiate </a:t>
            </a:r>
            <a:r>
              <a:rPr lang="en-US" dirty="0" err="1"/>
              <a:t>lxplus</a:t>
            </a:r>
            <a:r>
              <a:rPr lang="en-US" dirty="0"/>
              <a:t>-arm, </a:t>
            </a:r>
            <a:r>
              <a:rPr lang="en-US" dirty="0" err="1"/>
              <a:t>gitlab</a:t>
            </a:r>
            <a:r>
              <a:rPr lang="en-US" dirty="0"/>
              <a:t> ci etc. as soon as h/w is ready</a:t>
            </a:r>
          </a:p>
          <a:p>
            <a:pPr marL="36576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A3ED23-6C9D-FC47-8ACB-5438CE7439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ARM SoC Status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02E83D-296E-7F44-912A-EDEE7A1731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34363B8-47BF-484C-B7E8-20AA71FCC29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22/09/2021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02217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109759</TotalTime>
  <Words>89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CERNCorporate4-3</vt:lpstr>
      <vt:lpstr>ARM Status for SoC and build/test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Isnard</dc:creator>
  <cp:lastModifiedBy>Tim Bell</cp:lastModifiedBy>
  <cp:revision>893</cp:revision>
  <dcterms:created xsi:type="dcterms:W3CDTF">2015-05-12T16:26:11Z</dcterms:created>
  <dcterms:modified xsi:type="dcterms:W3CDTF">2021-09-22T11:54:36Z</dcterms:modified>
</cp:coreProperties>
</file>