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1" r:id="rId4"/>
    <p:sldId id="265" r:id="rId5"/>
    <p:sldId id="271" r:id="rId6"/>
    <p:sldId id="262" r:id="rId7"/>
    <p:sldId id="264" r:id="rId8"/>
    <p:sldId id="269" r:id="rId9"/>
    <p:sldId id="266" r:id="rId10"/>
    <p:sldId id="267" r:id="rId11"/>
    <p:sldId id="268" r:id="rId12"/>
    <p:sldId id="270" r:id="rId13"/>
    <p:sldId id="26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C72F5A0-D3D3-4BF4-8BC3-4F43406B9B0E}" type="datetimeFigureOut">
              <a:rPr lang="en-US"/>
              <a:pPr>
                <a:defRPr/>
              </a:pPr>
              <a:t>12/8/2010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A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F994333-660F-424B-9CC9-AE12D400A6AA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5B113-0EC4-44C4-8CDF-E74BEF0E3C65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65BFA-895A-4671-A751-432FFFD47239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12CB8-7D77-4C4D-AF76-AACF566446E7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B59A0-0000-4155-AD2D-F1E29B0786DB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1B0BF-8FB2-4533-9BAD-49287ED57703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22EB1-C6D0-40E0-85A5-3DB084436ED7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EEE72-465F-46B9-98A4-12F8330B5965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322B9-80FE-4D6F-BD86-8C1F36E5FDCF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71DE4-4AFF-4EFB-9DE4-620917EDD37D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CFEA7-E0A0-4B09-A319-692D375E15EB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2BDC2-2685-4C8E-9780-5C14BC0114AB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12F36570-9628-4F1C-9F76-7A346ED8F845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macs/infradev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Macs Column Computing Environment</a:t>
            </a:r>
            <a:endParaRPr lang="en-GB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PP-101206-a-MTH_MacsColumnComputingEnvironment.pptx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Michael Thonke</a:t>
            </a:r>
          </a:p>
          <a:p>
            <a:r>
              <a:rPr lang="en-GB" dirty="0" smtClean="0"/>
              <a:t>
</a:t>
            </a:r>
            <a:r>
              <a:rPr lang="en-GB" dirty="0" smtClean="0"/>
              <a:t>Macs Column Computing Environment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A4A763-BE37-42CD-B8C1-FBD98363FBD3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en-GB" dirty="0" smtClean="0"/>
              <a:t>Documentation for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PP-101206-a-MTH_MacsColumnComputingEnvironment.pptx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Michael Thonke 
 Macs Column Computing Environment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B59A0-0000-4155-AD2D-F1E29B0786DB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pic>
        <p:nvPicPr>
          <p:cNvPr id="7" name="Picture 6" descr="Unbenan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96691"/>
            <a:ext cx="9144000" cy="536861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en-GB" dirty="0" smtClean="0"/>
              <a:t>Documentation for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PP-101206-a-MTH_MacsColumnComputingEnvironment.pptx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Michael Thonke 
 Macs Column Computing Environment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B59A0-0000-4155-AD2D-F1E29B0786DB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pic>
        <p:nvPicPr>
          <p:cNvPr id="7" name="Picture 6" descr="Unbenan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836712"/>
            <a:ext cx="8701992" cy="511256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en-GB" dirty="0" smtClean="0"/>
              <a:t>Forthcoming…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Reconfiguration of the RACK components</a:t>
            </a:r>
          </a:p>
          <a:p>
            <a:endParaRPr lang="en-GB" dirty="0" smtClean="0"/>
          </a:p>
          <a:p>
            <a:r>
              <a:rPr lang="en-GB" dirty="0" smtClean="0"/>
              <a:t>Evaluation of Virtualization Solutions</a:t>
            </a:r>
          </a:p>
          <a:p>
            <a:endParaRPr lang="en-GB" dirty="0" smtClean="0"/>
          </a:p>
          <a:p>
            <a:r>
              <a:rPr lang="en-GB" dirty="0" smtClean="0"/>
              <a:t>Enhancements for TRAC/SVN</a:t>
            </a:r>
          </a:p>
          <a:p>
            <a:pPr lvl="1"/>
            <a:r>
              <a:rPr lang="en-GB" dirty="0" smtClean="0"/>
              <a:t>Workflow enhancements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Additions for reports (</a:t>
            </a:r>
            <a:r>
              <a:rPr lang="en-GB" dirty="0" err="1" smtClean="0"/>
              <a:t>e.g</a:t>
            </a:r>
            <a:r>
              <a:rPr lang="en-GB" dirty="0" smtClean="0"/>
              <a:t> Iteration report)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PP-101206-a-MTH_MacsColumnComputingEnvironment.pptx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Michael Thonke 
 Macs Column Computing Environment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B59A0-0000-4155-AD2D-F1E29B0786DB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3200" dirty="0" smtClean="0"/>
          </a:p>
          <a:p>
            <a:endParaRPr lang="en-GB" sz="3200" dirty="0" smtClean="0"/>
          </a:p>
          <a:p>
            <a:endParaRPr lang="en-GB" sz="3200" dirty="0" smtClean="0"/>
          </a:p>
          <a:p>
            <a:pPr>
              <a:buNone/>
            </a:pPr>
            <a:r>
              <a:rPr lang="en-GB" sz="3200" dirty="0" smtClean="0"/>
              <a:t>		Thank you for your attention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PP-101206-a-MTH_MacsColumnComputingEnvironment.pptx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Michael Thonke 
 Macs Column Computing Environment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B59A0-0000-4155-AD2D-F1E29B0786DB}" type="slidenum">
              <a:rPr lang="de-AT" smtClean="0"/>
              <a:pPr>
                <a:defRPr/>
              </a:pPr>
              <a:t>13</a:t>
            </a:fld>
            <a:endParaRPr lang="de-AT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de-DE" dirty="0" smtClean="0"/>
              <a:t>What‘s new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 National Instruments Crates</a:t>
            </a:r>
          </a:p>
          <a:p>
            <a:endParaRPr lang="en-GB" dirty="0" smtClean="0"/>
          </a:p>
          <a:p>
            <a:r>
              <a:rPr lang="en-GB" dirty="0" err="1" smtClean="0"/>
              <a:t>Schroff</a:t>
            </a:r>
            <a:r>
              <a:rPr lang="en-GB" dirty="0" smtClean="0"/>
              <a:t> </a:t>
            </a:r>
            <a:r>
              <a:rPr lang="en-GB" dirty="0" err="1" smtClean="0"/>
              <a:t>cPCI</a:t>
            </a:r>
            <a:r>
              <a:rPr lang="en-GB" dirty="0" smtClean="0"/>
              <a:t> Crate with FC </a:t>
            </a:r>
            <a:r>
              <a:rPr lang="en-GB" dirty="0" err="1" smtClean="0"/>
              <a:t>fanouts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MTS </a:t>
            </a:r>
            <a:r>
              <a:rPr lang="en-GB" dirty="0" smtClean="0"/>
              <a:t>System</a:t>
            </a:r>
          </a:p>
          <a:p>
            <a:pPr lvl="1"/>
            <a:r>
              <a:rPr lang="en-GB" dirty="0" smtClean="0"/>
              <a:t>MRF EVG and EVR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PP-101206-a-MTH_MacsColumnComputingEnvironment.pptx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Michael Thonke 
Macs Column Computing Environment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B59A0-0000-4155-AD2D-F1E29B0786DB}" type="slidenum">
              <a:rPr lang="de-AT" smtClean="0"/>
              <a:pPr>
                <a:defRPr/>
              </a:pPr>
              <a:t>2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PP-101206-a-MTH_MacsColumnComputingEnvironment.pptx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Michael Thonke 
 Macs Column Computing Environment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B59A0-0000-4155-AD2D-F1E29B0786D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7" name="Picture 6" descr="ED-100920-MTH-a-V0.1_RackSetupPla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6024" y="1484784"/>
            <a:ext cx="8600882" cy="417960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en-GB" dirty="0" smtClean="0"/>
              <a:t>Last time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PP-101206-a-MTH_MacsColumnComputingEnvironment.pptx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Michael Thonke 
 Macs Column Computing Environment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B59A0-0000-4155-AD2D-F1E29B0786DB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pic>
        <p:nvPicPr>
          <p:cNvPr id="7" name="Picture 6" descr="ED-100920-MTH-a-V0.1_RackSetupPla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480816"/>
            <a:ext cx="8848280" cy="418043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en-GB" dirty="0" smtClean="0"/>
              <a:t>Today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4716016" y="2636912"/>
            <a:ext cx="3816424" cy="32403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PP-101206-a-MTH_MacsColumnComputingEnvironment.pptx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Michael Thonke 
 Macs Column Computing Environment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B59A0-0000-4155-AD2D-F1E29B0786D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7" name="Picture 6" descr="ED-100920-MTH-a-V0.1_RackSetupPla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836712"/>
            <a:ext cx="2750373" cy="504000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en-GB" dirty="0" smtClean="0"/>
              <a:t>Today</a:t>
            </a:r>
            <a:endParaRPr lang="en-GB" dirty="0"/>
          </a:p>
        </p:txBody>
      </p:sp>
      <p:sp>
        <p:nvSpPr>
          <p:cNvPr id="9" name="Left Arrow 8"/>
          <p:cNvSpPr/>
          <p:nvPr/>
        </p:nvSpPr>
        <p:spPr>
          <a:xfrm>
            <a:off x="4788024" y="5157192"/>
            <a:ext cx="122413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FED Crate</a:t>
            </a:r>
            <a:endParaRPr lang="en-GB" dirty="0"/>
          </a:p>
        </p:txBody>
      </p:sp>
      <p:sp>
        <p:nvSpPr>
          <p:cNvPr id="10" name="Left Arrow 9"/>
          <p:cNvSpPr/>
          <p:nvPr/>
        </p:nvSpPr>
        <p:spPr>
          <a:xfrm>
            <a:off x="4788024" y="4293096"/>
            <a:ext cx="1224136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MTG</a:t>
            </a:r>
            <a:endParaRPr lang="en-GB" dirty="0"/>
          </a:p>
        </p:txBody>
      </p:sp>
      <p:sp>
        <p:nvSpPr>
          <p:cNvPr id="11" name="Left Arrow 10"/>
          <p:cNvSpPr/>
          <p:nvPr/>
        </p:nvSpPr>
        <p:spPr>
          <a:xfrm>
            <a:off x="4788024" y="2852936"/>
            <a:ext cx="122413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MTR</a:t>
            </a:r>
            <a:endParaRPr lang="en-GB" dirty="0"/>
          </a:p>
        </p:txBody>
      </p:sp>
      <p:sp>
        <p:nvSpPr>
          <p:cNvPr id="12" name="Left Arrow 11"/>
          <p:cNvSpPr/>
          <p:nvPr/>
        </p:nvSpPr>
        <p:spPr>
          <a:xfrm>
            <a:off x="4788024" y="3501008"/>
            <a:ext cx="122413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Fanouts</a:t>
            </a:r>
            <a:endParaRPr lang="en-GB" dirty="0"/>
          </a:p>
        </p:txBody>
      </p:sp>
      <p:cxnSp>
        <p:nvCxnSpPr>
          <p:cNvPr id="20" name="Elbow Connector 19"/>
          <p:cNvCxnSpPr>
            <a:stCxn id="11" idx="3"/>
            <a:endCxn id="12" idx="3"/>
          </p:cNvCxnSpPr>
          <p:nvPr/>
        </p:nvCxnSpPr>
        <p:spPr>
          <a:xfrm>
            <a:off x="6012160" y="3104964"/>
            <a:ext cx="1588" cy="648072"/>
          </a:xfrm>
          <a:prstGeom prst="bentConnector3">
            <a:avLst>
              <a:gd name="adj1" fmla="val 1439546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0" idx="3"/>
            <a:endCxn id="12" idx="3"/>
          </p:cNvCxnSpPr>
          <p:nvPr/>
        </p:nvCxnSpPr>
        <p:spPr>
          <a:xfrm flipV="1">
            <a:off x="6012160" y="3753036"/>
            <a:ext cx="1588" cy="756084"/>
          </a:xfrm>
          <a:prstGeom prst="bentConnector3">
            <a:avLst>
              <a:gd name="adj1" fmla="val 1439546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300192" y="3212976"/>
            <a:ext cx="1071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FC Link Rx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6300192" y="3933056"/>
            <a:ext cx="10470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FC Link Tx</a:t>
            </a:r>
            <a:endParaRPr lang="en-GB" sz="1400" dirty="0"/>
          </a:p>
        </p:txBody>
      </p:sp>
      <p:cxnSp>
        <p:nvCxnSpPr>
          <p:cNvPr id="27" name="Elbow Connector 26"/>
          <p:cNvCxnSpPr>
            <a:stCxn id="10" idx="3"/>
            <a:endCxn id="9" idx="3"/>
          </p:cNvCxnSpPr>
          <p:nvPr/>
        </p:nvCxnSpPr>
        <p:spPr>
          <a:xfrm>
            <a:off x="6012160" y="4509120"/>
            <a:ext cx="1588" cy="900100"/>
          </a:xfrm>
          <a:prstGeom prst="bentConnector3">
            <a:avLst>
              <a:gd name="adj1" fmla="val 14395466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hape 29"/>
          <p:cNvCxnSpPr>
            <a:stCxn id="11" idx="3"/>
            <a:endCxn id="9" idx="3"/>
          </p:cNvCxnSpPr>
          <p:nvPr/>
        </p:nvCxnSpPr>
        <p:spPr>
          <a:xfrm>
            <a:off x="6012160" y="3104964"/>
            <a:ext cx="1588" cy="2304256"/>
          </a:xfrm>
          <a:prstGeom prst="bentConnector3">
            <a:avLst>
              <a:gd name="adj1" fmla="val 135246327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156176" y="5517232"/>
            <a:ext cx="2165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FC Link </a:t>
            </a:r>
            <a:r>
              <a:rPr lang="en-GB" sz="1400" dirty="0" err="1" smtClean="0"/>
              <a:t>FlexRIO</a:t>
            </a:r>
            <a:r>
              <a:rPr lang="en-GB" sz="1400" dirty="0" smtClean="0"/>
              <a:t> to FED </a:t>
            </a:r>
            <a:endParaRPr lang="en-GB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6516216" y="2636912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MTS System</a:t>
            </a:r>
            <a:endParaRPr lang="en-GB" sz="1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D-100920-MTH-a-V0.1_NetworkSetup_noIP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0925" y="692696"/>
            <a:ext cx="7667430" cy="5400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en-GB" dirty="0" smtClean="0"/>
              <a:t>Network 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PP-101206-a-MTH_MacsColumnComputingEnvironment.pptx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Michael Thonke 
 Macs Column Computing Environment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B59A0-0000-4155-AD2D-F1E29B0786D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en-GB" dirty="0" smtClean="0"/>
              <a:t>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VMware System</a:t>
            </a:r>
          </a:p>
          <a:p>
            <a:endParaRPr lang="en-GB" dirty="0" smtClean="0"/>
          </a:p>
          <a:p>
            <a:r>
              <a:rPr lang="en-GB" dirty="0" smtClean="0"/>
              <a:t>Development Environment</a:t>
            </a:r>
          </a:p>
          <a:p>
            <a:endParaRPr lang="en-GB" dirty="0" smtClean="0"/>
          </a:p>
          <a:p>
            <a:r>
              <a:rPr lang="en-GB" dirty="0" smtClean="0"/>
              <a:t>Repository Management Software “RMS”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MTG RT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PCC DEMO</a:t>
            </a:r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PP-101206-a-MTH_MacsColumnComputingEnvironment.pptx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Michael Thonke 
 Macs Column Computing Environment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B59A0-0000-4155-AD2D-F1E29B0786DB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en-GB" dirty="0" smtClean="0"/>
              <a:t>MTG 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PP-101206-a-MTH_MacsColumnComputingEnvironment.pptx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Michael Thonke 
 Macs Column Computing Environment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B59A0-0000-4155-AD2D-F1E29B0786DB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pic>
        <p:nvPicPr>
          <p:cNvPr id="7" name="Picture 6" descr="MRGPanelScrSho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39360" y="837296"/>
            <a:ext cx="6417016" cy="5256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en-GB" dirty="0" smtClean="0"/>
              <a:t>Documentation for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VMware access</a:t>
            </a:r>
          </a:p>
          <a:p>
            <a:endParaRPr lang="en-GB" dirty="0" smtClean="0"/>
          </a:p>
          <a:p>
            <a:r>
              <a:rPr lang="en-GB" dirty="0" smtClean="0"/>
              <a:t>How to use the KVM-IP-Switch</a:t>
            </a:r>
          </a:p>
          <a:p>
            <a:endParaRPr lang="en-GB" dirty="0" smtClean="0"/>
          </a:p>
          <a:p>
            <a:r>
              <a:rPr lang="en-GB" dirty="0" smtClean="0"/>
              <a:t>Accessing the storage</a:t>
            </a:r>
          </a:p>
          <a:p>
            <a:endParaRPr lang="en-GB" dirty="0" smtClean="0"/>
          </a:p>
          <a:p>
            <a:r>
              <a:rPr lang="en-GB" dirty="0" smtClean="0"/>
              <a:t>Using SVN and TRAC “in short”</a:t>
            </a:r>
          </a:p>
          <a:p>
            <a:endParaRPr lang="en-GB" dirty="0" smtClean="0"/>
          </a:p>
          <a:p>
            <a:r>
              <a:rPr lang="en-GB" dirty="0" smtClean="0">
                <a:hlinkClick r:id="rId2"/>
              </a:rPr>
              <a:t>https://espace.cern.ch/macs/infradev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PP-101206-a-MTH_MacsColumnComputingEnvironment.pptx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Michael Thonke 
 Macs Column Computing Environment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B59A0-0000-4155-AD2D-F1E29B0786DB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1460</TotalTime>
  <Words>166</Words>
  <Application>Microsoft Office PowerPoint</Application>
  <PresentationFormat>On-screen Show (4:3)</PresentationFormat>
  <Paragraphs>132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1_Office Theme</vt:lpstr>
      <vt:lpstr>Macs Column Computing Environment</vt:lpstr>
      <vt:lpstr>What‘s new</vt:lpstr>
      <vt:lpstr>Last time</vt:lpstr>
      <vt:lpstr>Today</vt:lpstr>
      <vt:lpstr>Today</vt:lpstr>
      <vt:lpstr>Network changes</vt:lpstr>
      <vt:lpstr>Software</vt:lpstr>
      <vt:lpstr>MTG RT</vt:lpstr>
      <vt:lpstr>Documentation for</vt:lpstr>
      <vt:lpstr>Documentation for</vt:lpstr>
      <vt:lpstr>Documentation for</vt:lpstr>
      <vt:lpstr>Forthcoming…</vt:lpstr>
      <vt:lpstr>Slide 13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Infrastructure and Setup</dc:title>
  <dc:creator>Michael Thonke</dc:creator>
  <cp:lastModifiedBy>Michael Thonke</cp:lastModifiedBy>
  <cp:revision>101</cp:revision>
  <dcterms:created xsi:type="dcterms:W3CDTF">2008-05-26T15:39:36Z</dcterms:created>
  <dcterms:modified xsi:type="dcterms:W3CDTF">2010-12-08T11:55:04Z</dcterms:modified>
</cp:coreProperties>
</file>