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1" r:id="rId4"/>
    <p:sldId id="263" r:id="rId5"/>
    <p:sldId id="262" r:id="rId6"/>
    <p:sldId id="264" r:id="rId7"/>
    <p:sldId id="265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02E26-4519-489F-9A7F-2534428D6978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B5BB5F5-F426-4CE7-ADAE-0A9504B88292}">
      <dgm:prSet phldrT="[Text]" phldr="1"/>
      <dgm:spPr/>
      <dgm:t>
        <a:bodyPr/>
        <a:lstStyle/>
        <a:p>
          <a:endParaRPr lang="en-GB"/>
        </a:p>
      </dgm:t>
    </dgm:pt>
    <dgm:pt modelId="{023B2BDC-B53C-4B4D-9DCB-7668BD9B8E42}" type="parTrans" cxnId="{77E603E4-A1FA-439D-8143-031C1CCD3EC2}">
      <dgm:prSet/>
      <dgm:spPr/>
      <dgm:t>
        <a:bodyPr/>
        <a:lstStyle/>
        <a:p>
          <a:endParaRPr lang="en-GB"/>
        </a:p>
      </dgm:t>
    </dgm:pt>
    <dgm:pt modelId="{F4A9171D-A1CC-419D-B693-84FCD78D9AE9}" type="sibTrans" cxnId="{77E603E4-A1FA-439D-8143-031C1CCD3EC2}">
      <dgm:prSet/>
      <dgm:spPr/>
      <dgm:t>
        <a:bodyPr/>
        <a:lstStyle/>
        <a:p>
          <a:endParaRPr lang="en-GB"/>
        </a:p>
      </dgm:t>
    </dgm:pt>
    <dgm:pt modelId="{EE2C60F3-2DF1-4DBC-B4EC-EED620256AFB}">
      <dgm:prSet phldrT="[Text]" phldr="1"/>
      <dgm:spPr/>
      <dgm:t>
        <a:bodyPr/>
        <a:lstStyle/>
        <a:p>
          <a:endParaRPr lang="en-GB"/>
        </a:p>
      </dgm:t>
    </dgm:pt>
    <dgm:pt modelId="{8AFE17DC-B541-4A5F-963A-868E3C9A334D}" type="parTrans" cxnId="{2463EE0B-0C6D-4334-AA6B-00BBA272D9CA}">
      <dgm:prSet/>
      <dgm:spPr/>
      <dgm:t>
        <a:bodyPr/>
        <a:lstStyle/>
        <a:p>
          <a:endParaRPr lang="en-GB"/>
        </a:p>
      </dgm:t>
    </dgm:pt>
    <dgm:pt modelId="{88693983-9534-4CC4-9413-C4536DE42D1B}" type="sibTrans" cxnId="{2463EE0B-0C6D-4334-AA6B-00BBA272D9CA}">
      <dgm:prSet/>
      <dgm:spPr/>
      <dgm:t>
        <a:bodyPr/>
        <a:lstStyle/>
        <a:p>
          <a:endParaRPr lang="en-GB"/>
        </a:p>
      </dgm:t>
    </dgm:pt>
    <dgm:pt modelId="{A9B30690-583C-4CB7-8CD6-381A8E1CBAA7}">
      <dgm:prSet phldrT="[Text]"/>
      <dgm:spPr/>
      <dgm:t>
        <a:bodyPr/>
        <a:lstStyle/>
        <a:p>
          <a:r>
            <a:rPr lang="en-GB" dirty="0" smtClean="0"/>
            <a:t>Cycle</a:t>
          </a:r>
          <a:endParaRPr lang="en-GB" dirty="0"/>
        </a:p>
      </dgm:t>
    </dgm:pt>
    <dgm:pt modelId="{84B410EE-D9D6-4A00-AE53-ACF99C72761B}" type="parTrans" cxnId="{CC5C4B41-30BB-4D6E-B4BF-19CB06C8F557}">
      <dgm:prSet/>
      <dgm:spPr/>
      <dgm:t>
        <a:bodyPr/>
        <a:lstStyle/>
        <a:p>
          <a:endParaRPr lang="en-GB"/>
        </a:p>
      </dgm:t>
    </dgm:pt>
    <dgm:pt modelId="{76905C59-2D28-4666-BC71-2CC11C20C722}" type="sibTrans" cxnId="{CC5C4B41-30BB-4D6E-B4BF-19CB06C8F557}">
      <dgm:prSet/>
      <dgm:spPr/>
      <dgm:t>
        <a:bodyPr/>
        <a:lstStyle/>
        <a:p>
          <a:endParaRPr lang="en-GB" dirty="0"/>
        </a:p>
      </dgm:t>
    </dgm:pt>
    <dgm:pt modelId="{96F229D1-9993-4709-9AD4-AF3551A1E972}">
      <dgm:prSet phldrT="[Text]" phldr="1"/>
      <dgm:spPr/>
      <dgm:t>
        <a:bodyPr/>
        <a:lstStyle/>
        <a:p>
          <a:endParaRPr lang="en-GB" dirty="0"/>
        </a:p>
      </dgm:t>
    </dgm:pt>
    <dgm:pt modelId="{8090B6FE-E3F7-4E90-B047-15EC90C12F23}" type="parTrans" cxnId="{0FDD1049-7554-449E-A833-21F3A722B6A9}">
      <dgm:prSet/>
      <dgm:spPr/>
      <dgm:t>
        <a:bodyPr/>
        <a:lstStyle/>
        <a:p>
          <a:endParaRPr lang="en-GB"/>
        </a:p>
      </dgm:t>
    </dgm:pt>
    <dgm:pt modelId="{F9DCE251-7312-46C0-8352-8FADE4E28C4D}" type="sibTrans" cxnId="{0FDD1049-7554-449E-A833-21F3A722B6A9}">
      <dgm:prSet/>
      <dgm:spPr/>
      <dgm:t>
        <a:bodyPr/>
        <a:lstStyle/>
        <a:p>
          <a:endParaRPr lang="en-GB" dirty="0"/>
        </a:p>
      </dgm:t>
    </dgm:pt>
    <dgm:pt modelId="{14A3BB9A-C581-4403-8324-25AA7E0F5598}">
      <dgm:prSet phldrT="[Text]" phldr="1"/>
      <dgm:spPr/>
      <dgm:t>
        <a:bodyPr/>
        <a:lstStyle/>
        <a:p>
          <a:endParaRPr lang="en-GB" dirty="0"/>
        </a:p>
      </dgm:t>
    </dgm:pt>
    <dgm:pt modelId="{DDE7E06D-BBEC-474A-91FF-E5BD59E25D38}" type="parTrans" cxnId="{27387F1B-DB28-4203-87E2-D5602CFFA01B}">
      <dgm:prSet/>
      <dgm:spPr/>
      <dgm:t>
        <a:bodyPr/>
        <a:lstStyle/>
        <a:p>
          <a:endParaRPr lang="en-GB"/>
        </a:p>
      </dgm:t>
    </dgm:pt>
    <dgm:pt modelId="{BCBAF592-1C26-4B95-A025-DF3477DEB399}" type="sibTrans" cxnId="{27387F1B-DB28-4203-87E2-D5602CFFA01B}">
      <dgm:prSet/>
      <dgm:spPr/>
      <dgm:t>
        <a:bodyPr/>
        <a:lstStyle/>
        <a:p>
          <a:endParaRPr lang="en-GB" dirty="0"/>
        </a:p>
      </dgm:t>
    </dgm:pt>
    <dgm:pt modelId="{DC5F2F0B-B94A-4068-8274-346178A50CA3}" type="pres">
      <dgm:prSet presAssocID="{3E902E26-4519-489F-9A7F-2534428D697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3513606-0395-4A11-BA98-142F85FB143D}" type="pres">
      <dgm:prSet presAssocID="{3B5BB5F5-F426-4CE7-ADAE-0A9504B88292}" presName="dummy" presStyleCnt="0"/>
      <dgm:spPr/>
    </dgm:pt>
    <dgm:pt modelId="{FCF2A68C-D325-49E8-B95D-9A1E23E1ED73}" type="pres">
      <dgm:prSet presAssocID="{3B5BB5F5-F426-4CE7-ADAE-0A9504B88292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FD82D5-B50D-4A7A-BC23-98A41CA18BBE}" type="pres">
      <dgm:prSet presAssocID="{F4A9171D-A1CC-419D-B693-84FCD78D9AE9}" presName="sibTrans" presStyleLbl="node1" presStyleIdx="0" presStyleCnt="5"/>
      <dgm:spPr/>
      <dgm:t>
        <a:bodyPr/>
        <a:lstStyle/>
        <a:p>
          <a:endParaRPr lang="en-GB"/>
        </a:p>
      </dgm:t>
    </dgm:pt>
    <dgm:pt modelId="{80F52221-B82E-4474-BD8D-6E5D001E88C5}" type="pres">
      <dgm:prSet presAssocID="{EE2C60F3-2DF1-4DBC-B4EC-EED620256AFB}" presName="dummy" presStyleCnt="0"/>
      <dgm:spPr/>
    </dgm:pt>
    <dgm:pt modelId="{68E922ED-B71E-4B28-B4E0-90C4FF1A28AC}" type="pres">
      <dgm:prSet presAssocID="{EE2C60F3-2DF1-4DBC-B4EC-EED620256AFB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D9E4EC-E594-4658-9A97-AAC46A8FAC1A}" type="pres">
      <dgm:prSet presAssocID="{88693983-9534-4CC4-9413-C4536DE42D1B}" presName="sibTrans" presStyleLbl="node1" presStyleIdx="1" presStyleCnt="5" custLinFactNeighborX="-1029"/>
      <dgm:spPr/>
      <dgm:t>
        <a:bodyPr/>
        <a:lstStyle/>
        <a:p>
          <a:endParaRPr lang="en-GB"/>
        </a:p>
      </dgm:t>
    </dgm:pt>
    <dgm:pt modelId="{17696C8A-FEE5-4FEC-AD6B-3E8A6C725D48}" type="pres">
      <dgm:prSet presAssocID="{A9B30690-583C-4CB7-8CD6-381A8E1CBAA7}" presName="dummy" presStyleCnt="0"/>
      <dgm:spPr/>
    </dgm:pt>
    <dgm:pt modelId="{99EA4118-0439-4F23-A76D-C4356F98E91B}" type="pres">
      <dgm:prSet presAssocID="{A9B30690-583C-4CB7-8CD6-381A8E1CBAA7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C90BA4-F24E-4724-BC7F-926BCB8F7EFF}" type="pres">
      <dgm:prSet presAssocID="{76905C59-2D28-4666-BC71-2CC11C20C722}" presName="sibTrans" presStyleLbl="node1" presStyleIdx="2" presStyleCnt="5"/>
      <dgm:spPr/>
      <dgm:t>
        <a:bodyPr/>
        <a:lstStyle/>
        <a:p>
          <a:endParaRPr lang="en-GB"/>
        </a:p>
      </dgm:t>
    </dgm:pt>
    <dgm:pt modelId="{0BCA06DB-916E-4BAF-A305-94831B87BE3A}" type="pres">
      <dgm:prSet presAssocID="{96F229D1-9993-4709-9AD4-AF3551A1E972}" presName="dummy" presStyleCnt="0"/>
      <dgm:spPr/>
    </dgm:pt>
    <dgm:pt modelId="{A03CD5EA-E399-4A97-8645-12538094B23C}" type="pres">
      <dgm:prSet presAssocID="{96F229D1-9993-4709-9AD4-AF3551A1E972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5E3A30-1DAD-4864-8E38-215B7F59DA9D}" type="pres">
      <dgm:prSet presAssocID="{F9DCE251-7312-46C0-8352-8FADE4E28C4D}" presName="sibTrans" presStyleLbl="node1" presStyleIdx="3" presStyleCnt="5"/>
      <dgm:spPr/>
      <dgm:t>
        <a:bodyPr/>
        <a:lstStyle/>
        <a:p>
          <a:endParaRPr lang="en-GB"/>
        </a:p>
      </dgm:t>
    </dgm:pt>
    <dgm:pt modelId="{A11D22B5-EB72-40E4-9C2D-391679BA9443}" type="pres">
      <dgm:prSet presAssocID="{14A3BB9A-C581-4403-8324-25AA7E0F5598}" presName="dummy" presStyleCnt="0"/>
      <dgm:spPr/>
    </dgm:pt>
    <dgm:pt modelId="{C6314380-F8AC-4E83-A9F1-E36ED5385B09}" type="pres">
      <dgm:prSet presAssocID="{14A3BB9A-C581-4403-8324-25AA7E0F5598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AE1400-2A75-4848-A32E-FA18665AE1D4}" type="pres">
      <dgm:prSet presAssocID="{BCBAF592-1C26-4B95-A025-DF3477DEB399}" presName="sibTrans" presStyleLbl="node1" presStyleIdx="4" presStyleCnt="5"/>
      <dgm:spPr/>
      <dgm:t>
        <a:bodyPr/>
        <a:lstStyle/>
        <a:p>
          <a:endParaRPr lang="en-GB"/>
        </a:p>
      </dgm:t>
    </dgm:pt>
  </dgm:ptLst>
  <dgm:cxnLst>
    <dgm:cxn modelId="{440DC575-62A1-4A0A-8474-7B33BC54C96F}" type="presOf" srcId="{3E902E26-4519-489F-9A7F-2534428D6978}" destId="{DC5F2F0B-B94A-4068-8274-346178A50CA3}" srcOrd="0" destOrd="0" presId="urn:microsoft.com/office/officeart/2005/8/layout/cycle1"/>
    <dgm:cxn modelId="{E36F83F3-F528-4C4E-8C25-020CB9DA5C9D}" type="presOf" srcId="{EE2C60F3-2DF1-4DBC-B4EC-EED620256AFB}" destId="{68E922ED-B71E-4B28-B4E0-90C4FF1A28AC}" srcOrd="0" destOrd="0" presId="urn:microsoft.com/office/officeart/2005/8/layout/cycle1"/>
    <dgm:cxn modelId="{5AC7E64A-D7F9-4B2D-8B19-26A607651248}" type="presOf" srcId="{14A3BB9A-C581-4403-8324-25AA7E0F5598}" destId="{C6314380-F8AC-4E83-A9F1-E36ED5385B09}" srcOrd="0" destOrd="0" presId="urn:microsoft.com/office/officeart/2005/8/layout/cycle1"/>
    <dgm:cxn modelId="{27387F1B-DB28-4203-87E2-D5602CFFA01B}" srcId="{3E902E26-4519-489F-9A7F-2534428D6978}" destId="{14A3BB9A-C581-4403-8324-25AA7E0F5598}" srcOrd="4" destOrd="0" parTransId="{DDE7E06D-BBEC-474A-91FF-E5BD59E25D38}" sibTransId="{BCBAF592-1C26-4B95-A025-DF3477DEB399}"/>
    <dgm:cxn modelId="{8D3D1849-C79A-4492-ABC5-59539428A9C4}" type="presOf" srcId="{96F229D1-9993-4709-9AD4-AF3551A1E972}" destId="{A03CD5EA-E399-4A97-8645-12538094B23C}" srcOrd="0" destOrd="0" presId="urn:microsoft.com/office/officeart/2005/8/layout/cycle1"/>
    <dgm:cxn modelId="{0FDD1049-7554-449E-A833-21F3A722B6A9}" srcId="{3E902E26-4519-489F-9A7F-2534428D6978}" destId="{96F229D1-9993-4709-9AD4-AF3551A1E972}" srcOrd="3" destOrd="0" parTransId="{8090B6FE-E3F7-4E90-B047-15EC90C12F23}" sibTransId="{F9DCE251-7312-46C0-8352-8FADE4E28C4D}"/>
    <dgm:cxn modelId="{C96E3484-50CC-4D6A-88A1-C6D46F8E31B4}" type="presOf" srcId="{88693983-9534-4CC4-9413-C4536DE42D1B}" destId="{C4D9E4EC-E594-4658-9A97-AAC46A8FAC1A}" srcOrd="0" destOrd="0" presId="urn:microsoft.com/office/officeart/2005/8/layout/cycle1"/>
    <dgm:cxn modelId="{B2DF3419-923A-4033-8140-F23F2F23BF82}" type="presOf" srcId="{3B5BB5F5-F426-4CE7-ADAE-0A9504B88292}" destId="{FCF2A68C-D325-49E8-B95D-9A1E23E1ED73}" srcOrd="0" destOrd="0" presId="urn:microsoft.com/office/officeart/2005/8/layout/cycle1"/>
    <dgm:cxn modelId="{C6EE02B5-65FE-49A4-B9AB-79CB27ECEE13}" type="presOf" srcId="{F9DCE251-7312-46C0-8352-8FADE4E28C4D}" destId="{925E3A30-1DAD-4864-8E38-215B7F59DA9D}" srcOrd="0" destOrd="0" presId="urn:microsoft.com/office/officeart/2005/8/layout/cycle1"/>
    <dgm:cxn modelId="{77E603E4-A1FA-439D-8143-031C1CCD3EC2}" srcId="{3E902E26-4519-489F-9A7F-2534428D6978}" destId="{3B5BB5F5-F426-4CE7-ADAE-0A9504B88292}" srcOrd="0" destOrd="0" parTransId="{023B2BDC-B53C-4B4D-9DCB-7668BD9B8E42}" sibTransId="{F4A9171D-A1CC-419D-B693-84FCD78D9AE9}"/>
    <dgm:cxn modelId="{96EDAE98-539E-41DD-9BD6-729C4B18B0E7}" type="presOf" srcId="{76905C59-2D28-4666-BC71-2CC11C20C722}" destId="{71C90BA4-F24E-4724-BC7F-926BCB8F7EFF}" srcOrd="0" destOrd="0" presId="urn:microsoft.com/office/officeart/2005/8/layout/cycle1"/>
    <dgm:cxn modelId="{1F436597-B8D7-4605-85B1-36CA919262F8}" type="presOf" srcId="{F4A9171D-A1CC-419D-B693-84FCD78D9AE9}" destId="{59FD82D5-B50D-4A7A-BC23-98A41CA18BBE}" srcOrd="0" destOrd="0" presId="urn:microsoft.com/office/officeart/2005/8/layout/cycle1"/>
    <dgm:cxn modelId="{2463EE0B-0C6D-4334-AA6B-00BBA272D9CA}" srcId="{3E902E26-4519-489F-9A7F-2534428D6978}" destId="{EE2C60F3-2DF1-4DBC-B4EC-EED620256AFB}" srcOrd="1" destOrd="0" parTransId="{8AFE17DC-B541-4A5F-963A-868E3C9A334D}" sibTransId="{88693983-9534-4CC4-9413-C4536DE42D1B}"/>
    <dgm:cxn modelId="{CC5C4B41-30BB-4D6E-B4BF-19CB06C8F557}" srcId="{3E902E26-4519-489F-9A7F-2534428D6978}" destId="{A9B30690-583C-4CB7-8CD6-381A8E1CBAA7}" srcOrd="2" destOrd="0" parTransId="{84B410EE-D9D6-4A00-AE53-ACF99C72761B}" sibTransId="{76905C59-2D28-4666-BC71-2CC11C20C722}"/>
    <dgm:cxn modelId="{318B4312-0370-4D80-9BFC-535C149F7B3B}" type="presOf" srcId="{BCBAF592-1C26-4B95-A025-DF3477DEB399}" destId="{3EAE1400-2A75-4848-A32E-FA18665AE1D4}" srcOrd="0" destOrd="0" presId="urn:microsoft.com/office/officeart/2005/8/layout/cycle1"/>
    <dgm:cxn modelId="{0D329193-99A9-4EAB-9C6B-AA168066287D}" type="presOf" srcId="{A9B30690-583C-4CB7-8CD6-381A8E1CBAA7}" destId="{99EA4118-0439-4F23-A76D-C4356F98E91B}" srcOrd="0" destOrd="0" presId="urn:microsoft.com/office/officeart/2005/8/layout/cycle1"/>
    <dgm:cxn modelId="{24CA59FB-EC08-4A13-B8A5-A941D8ED5597}" type="presParOf" srcId="{DC5F2F0B-B94A-4068-8274-346178A50CA3}" destId="{53513606-0395-4A11-BA98-142F85FB143D}" srcOrd="0" destOrd="0" presId="urn:microsoft.com/office/officeart/2005/8/layout/cycle1"/>
    <dgm:cxn modelId="{3E57DBB3-2AF7-4761-B482-AD49CF9574E8}" type="presParOf" srcId="{DC5F2F0B-B94A-4068-8274-346178A50CA3}" destId="{FCF2A68C-D325-49E8-B95D-9A1E23E1ED73}" srcOrd="1" destOrd="0" presId="urn:microsoft.com/office/officeart/2005/8/layout/cycle1"/>
    <dgm:cxn modelId="{94058DA0-374F-4920-B3AA-3D5F2F1F700F}" type="presParOf" srcId="{DC5F2F0B-B94A-4068-8274-346178A50CA3}" destId="{59FD82D5-B50D-4A7A-BC23-98A41CA18BBE}" srcOrd="2" destOrd="0" presId="urn:microsoft.com/office/officeart/2005/8/layout/cycle1"/>
    <dgm:cxn modelId="{2AADA681-CD0E-4761-A4EB-753ED86E0126}" type="presParOf" srcId="{DC5F2F0B-B94A-4068-8274-346178A50CA3}" destId="{80F52221-B82E-4474-BD8D-6E5D001E88C5}" srcOrd="3" destOrd="0" presId="urn:microsoft.com/office/officeart/2005/8/layout/cycle1"/>
    <dgm:cxn modelId="{477F16BB-E51E-461E-92F6-A48DFEB76246}" type="presParOf" srcId="{DC5F2F0B-B94A-4068-8274-346178A50CA3}" destId="{68E922ED-B71E-4B28-B4E0-90C4FF1A28AC}" srcOrd="4" destOrd="0" presId="urn:microsoft.com/office/officeart/2005/8/layout/cycle1"/>
    <dgm:cxn modelId="{5EEFACFE-4290-4F0E-927E-FA6ADC9D21FC}" type="presParOf" srcId="{DC5F2F0B-B94A-4068-8274-346178A50CA3}" destId="{C4D9E4EC-E594-4658-9A97-AAC46A8FAC1A}" srcOrd="5" destOrd="0" presId="urn:microsoft.com/office/officeart/2005/8/layout/cycle1"/>
    <dgm:cxn modelId="{FBC5B5E3-1058-404F-869F-081E7A27C88A}" type="presParOf" srcId="{DC5F2F0B-B94A-4068-8274-346178A50CA3}" destId="{17696C8A-FEE5-4FEC-AD6B-3E8A6C725D48}" srcOrd="6" destOrd="0" presId="urn:microsoft.com/office/officeart/2005/8/layout/cycle1"/>
    <dgm:cxn modelId="{96C2E793-2FB9-4C90-B09A-0844334E7AEB}" type="presParOf" srcId="{DC5F2F0B-B94A-4068-8274-346178A50CA3}" destId="{99EA4118-0439-4F23-A76D-C4356F98E91B}" srcOrd="7" destOrd="0" presId="urn:microsoft.com/office/officeart/2005/8/layout/cycle1"/>
    <dgm:cxn modelId="{582F1BA5-0FE0-4EBF-8914-B2F376100B82}" type="presParOf" srcId="{DC5F2F0B-B94A-4068-8274-346178A50CA3}" destId="{71C90BA4-F24E-4724-BC7F-926BCB8F7EFF}" srcOrd="8" destOrd="0" presId="urn:microsoft.com/office/officeart/2005/8/layout/cycle1"/>
    <dgm:cxn modelId="{507AC7EB-2139-421F-B05B-943BAB65212A}" type="presParOf" srcId="{DC5F2F0B-B94A-4068-8274-346178A50CA3}" destId="{0BCA06DB-916E-4BAF-A305-94831B87BE3A}" srcOrd="9" destOrd="0" presId="urn:microsoft.com/office/officeart/2005/8/layout/cycle1"/>
    <dgm:cxn modelId="{7990DA9F-BAB8-45AA-842F-27AA3493BF7D}" type="presParOf" srcId="{DC5F2F0B-B94A-4068-8274-346178A50CA3}" destId="{A03CD5EA-E399-4A97-8645-12538094B23C}" srcOrd="10" destOrd="0" presId="urn:microsoft.com/office/officeart/2005/8/layout/cycle1"/>
    <dgm:cxn modelId="{2BFC6E9D-7E2F-448C-9919-23D94D230E62}" type="presParOf" srcId="{DC5F2F0B-B94A-4068-8274-346178A50CA3}" destId="{925E3A30-1DAD-4864-8E38-215B7F59DA9D}" srcOrd="11" destOrd="0" presId="urn:microsoft.com/office/officeart/2005/8/layout/cycle1"/>
    <dgm:cxn modelId="{FF82BD17-5728-438F-ABE5-4288F763FE0A}" type="presParOf" srcId="{DC5F2F0B-B94A-4068-8274-346178A50CA3}" destId="{A11D22B5-EB72-40E4-9C2D-391679BA9443}" srcOrd="12" destOrd="0" presId="urn:microsoft.com/office/officeart/2005/8/layout/cycle1"/>
    <dgm:cxn modelId="{0262D860-3B7D-43A5-82D3-3D8C2E98AEA2}" type="presParOf" srcId="{DC5F2F0B-B94A-4068-8274-346178A50CA3}" destId="{C6314380-F8AC-4E83-A9F1-E36ED5385B09}" srcOrd="13" destOrd="0" presId="urn:microsoft.com/office/officeart/2005/8/layout/cycle1"/>
    <dgm:cxn modelId="{634B7917-94AA-4196-A694-3AE48CE1B609}" type="presParOf" srcId="{DC5F2F0B-B94A-4068-8274-346178A50CA3}" destId="{3EAE1400-2A75-4848-A32E-FA18665AE1D4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F2A68C-D325-49E8-B95D-9A1E23E1ED73}">
      <dsp:nvSpPr>
        <dsp:cNvPr id="0" name=""/>
        <dsp:cNvSpPr/>
      </dsp:nvSpPr>
      <dsp:spPr>
        <a:xfrm>
          <a:off x="3923423" y="36206"/>
          <a:ext cx="1179680" cy="117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700" kern="1200"/>
        </a:p>
      </dsp:txBody>
      <dsp:txXfrm>
        <a:off x="3923423" y="36206"/>
        <a:ext cx="1179680" cy="1179680"/>
      </dsp:txXfrm>
    </dsp:sp>
    <dsp:sp modelId="{59FD82D5-B50D-4A7A-BC23-98A41CA18BBE}">
      <dsp:nvSpPr>
        <dsp:cNvPr id="0" name=""/>
        <dsp:cNvSpPr/>
      </dsp:nvSpPr>
      <dsp:spPr>
        <a:xfrm>
          <a:off x="1149292" y="2187"/>
          <a:ext cx="4421822" cy="4421822"/>
        </a:xfrm>
        <a:prstGeom prst="circularArrow">
          <a:avLst>
            <a:gd name="adj1" fmla="val 5202"/>
            <a:gd name="adj2" fmla="val 336071"/>
            <a:gd name="adj3" fmla="val 21292597"/>
            <a:gd name="adj4" fmla="val 19766804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E922ED-B71E-4B28-B4E0-90C4FF1A28AC}">
      <dsp:nvSpPr>
        <dsp:cNvPr id="0" name=""/>
        <dsp:cNvSpPr/>
      </dsp:nvSpPr>
      <dsp:spPr>
        <a:xfrm>
          <a:off x="4636054" y="2229457"/>
          <a:ext cx="1179680" cy="117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700" kern="1200"/>
        </a:p>
      </dsp:txBody>
      <dsp:txXfrm>
        <a:off x="4636054" y="2229457"/>
        <a:ext cx="1179680" cy="1179680"/>
      </dsp:txXfrm>
    </dsp:sp>
    <dsp:sp modelId="{C4D9E4EC-E594-4658-9A97-AAC46A8FAC1A}">
      <dsp:nvSpPr>
        <dsp:cNvPr id="0" name=""/>
        <dsp:cNvSpPr/>
      </dsp:nvSpPr>
      <dsp:spPr>
        <a:xfrm>
          <a:off x="1103792" y="2187"/>
          <a:ext cx="4421822" cy="4421822"/>
        </a:xfrm>
        <a:prstGeom prst="circularArrow">
          <a:avLst>
            <a:gd name="adj1" fmla="val 5202"/>
            <a:gd name="adj2" fmla="val 336071"/>
            <a:gd name="adj3" fmla="val 4014030"/>
            <a:gd name="adj4" fmla="val 2254046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A4118-0439-4F23-A76D-C4356F98E91B}">
      <dsp:nvSpPr>
        <dsp:cNvPr id="0" name=""/>
        <dsp:cNvSpPr/>
      </dsp:nvSpPr>
      <dsp:spPr>
        <a:xfrm>
          <a:off x="2770363" y="3584961"/>
          <a:ext cx="1179680" cy="117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900" kern="1200" dirty="0" smtClean="0"/>
            <a:t>Cycle</a:t>
          </a:r>
          <a:endParaRPr lang="en-GB" sz="3900" kern="1200" dirty="0"/>
        </a:p>
      </dsp:txBody>
      <dsp:txXfrm>
        <a:off x="2770363" y="3584961"/>
        <a:ext cx="1179680" cy="1179680"/>
      </dsp:txXfrm>
    </dsp:sp>
    <dsp:sp modelId="{71C90BA4-F24E-4724-BC7F-926BCB8F7EFF}">
      <dsp:nvSpPr>
        <dsp:cNvPr id="0" name=""/>
        <dsp:cNvSpPr/>
      </dsp:nvSpPr>
      <dsp:spPr>
        <a:xfrm>
          <a:off x="1149292" y="2187"/>
          <a:ext cx="4421822" cy="4421822"/>
        </a:xfrm>
        <a:prstGeom prst="circularArrow">
          <a:avLst>
            <a:gd name="adj1" fmla="val 5202"/>
            <a:gd name="adj2" fmla="val 336071"/>
            <a:gd name="adj3" fmla="val 8209883"/>
            <a:gd name="adj4" fmla="val 6449899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3CD5EA-E399-4A97-8645-12538094B23C}">
      <dsp:nvSpPr>
        <dsp:cNvPr id="0" name=""/>
        <dsp:cNvSpPr/>
      </dsp:nvSpPr>
      <dsp:spPr>
        <a:xfrm>
          <a:off x="904672" y="2229457"/>
          <a:ext cx="1179680" cy="117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700" kern="1200" dirty="0"/>
        </a:p>
      </dsp:txBody>
      <dsp:txXfrm>
        <a:off x="904672" y="2229457"/>
        <a:ext cx="1179680" cy="1179680"/>
      </dsp:txXfrm>
    </dsp:sp>
    <dsp:sp modelId="{925E3A30-1DAD-4864-8E38-215B7F59DA9D}">
      <dsp:nvSpPr>
        <dsp:cNvPr id="0" name=""/>
        <dsp:cNvSpPr/>
      </dsp:nvSpPr>
      <dsp:spPr>
        <a:xfrm>
          <a:off x="1149292" y="2187"/>
          <a:ext cx="4421822" cy="4421822"/>
        </a:xfrm>
        <a:prstGeom prst="circularArrow">
          <a:avLst>
            <a:gd name="adj1" fmla="val 5202"/>
            <a:gd name="adj2" fmla="val 336071"/>
            <a:gd name="adj3" fmla="val 12297125"/>
            <a:gd name="adj4" fmla="val 10771331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14380-F8AC-4E83-A9F1-E36ED5385B09}">
      <dsp:nvSpPr>
        <dsp:cNvPr id="0" name=""/>
        <dsp:cNvSpPr/>
      </dsp:nvSpPr>
      <dsp:spPr>
        <a:xfrm>
          <a:off x="1617303" y="36206"/>
          <a:ext cx="1179680" cy="117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700" kern="1200" dirty="0"/>
        </a:p>
      </dsp:txBody>
      <dsp:txXfrm>
        <a:off x="1617303" y="36206"/>
        <a:ext cx="1179680" cy="1179680"/>
      </dsp:txXfrm>
    </dsp:sp>
    <dsp:sp modelId="{3EAE1400-2A75-4848-A32E-FA18665AE1D4}">
      <dsp:nvSpPr>
        <dsp:cNvPr id="0" name=""/>
        <dsp:cNvSpPr/>
      </dsp:nvSpPr>
      <dsp:spPr>
        <a:xfrm>
          <a:off x="1149292" y="2187"/>
          <a:ext cx="4421822" cy="4421822"/>
        </a:xfrm>
        <a:prstGeom prst="circularArrow">
          <a:avLst>
            <a:gd name="adj1" fmla="val 5202"/>
            <a:gd name="adj2" fmla="val 336071"/>
            <a:gd name="adj3" fmla="val 16865021"/>
            <a:gd name="adj4" fmla="val 15198908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72F5A0-D3D3-4BF4-8BC3-4F43406B9B0E}" type="datetimeFigureOut">
              <a:rPr lang="en-US"/>
              <a:pPr>
                <a:defRPr/>
              </a:pPr>
              <a:t>12/8/2010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994333-660F-424B-9CC9-AE12D400A6A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5B113-0EC4-44C4-8CDF-E74BEF0E3C6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65BFA-895A-4671-A751-432FFFD47239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12CB8-7D77-4C4D-AF76-AACF566446E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B59A0-0000-4155-AD2D-F1E29B0786D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1B0BF-8FB2-4533-9BAD-49287ED5770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22EB1-C6D0-40E0-85A5-3DB084436ED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EEE72-465F-46B9-98A4-12F8330B596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322B9-80FE-4D6F-BD86-8C1F36E5FDCF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71DE4-4AFF-4EFB-9DE4-620917EDD37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CFEA7-E0A0-4B09-A319-692D375E15E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2BDC2-2685-4C8E-9780-5C14BC0114A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12F36570-9628-4F1C-9F76-7A346ED8F84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pc.org/tpcc/default.as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Virtualization Platform Evaluation Plan</a:t>
            </a:r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PP-101207-a-MTH_</a:t>
            </a:r>
            <a:r>
              <a:rPr lang="en-US" dirty="0" err="1" smtClean="0"/>
              <a:t>VirtualizationPlatformEvaluation</a:t>
            </a:r>
            <a:r>
              <a:rPr lang="en-US" dirty="0" smtClean="0"/>
              <a:t>.</a:t>
            </a:r>
            <a:r>
              <a:rPr lang="en-GB" dirty="0" err="1" smtClean="0"/>
              <a:t>pptx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A4A763-BE37-42CD-B8C1-FBD98363FBD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Michael Thonke 
Environment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solutions need to be evaluated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Microsoft Hyper-V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VMware vSphere/View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Highlander “There can only be one!”</a:t>
            </a:r>
          </a:p>
          <a:p>
            <a:pPr lvl="1"/>
            <a:r>
              <a:rPr lang="en-GB" dirty="0" smtClean="0"/>
              <a:t>Find the best suitable virtualization solution that fits to the needs of the MACS Project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67544" y="6237312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PP-101207-a-MTH_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VirtualizationPlatformEvaluation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kumimoji="0" lang="en-GB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pptx</a:t>
            </a:r>
            <a:endParaRPr kumimoji="0" lang="en-GB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Michael Thonke 
Environment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en-US" dirty="0" smtClean="0"/>
              <a:t>Evaluation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en-GB" sz="2000" dirty="0" smtClean="0"/>
              <a:t>Define evaluation procedures/tests for</a:t>
            </a:r>
          </a:p>
          <a:p>
            <a:pPr lvl="1"/>
            <a:r>
              <a:rPr lang="en-GB" dirty="0" smtClean="0"/>
              <a:t>Generic</a:t>
            </a:r>
          </a:p>
          <a:p>
            <a:pPr lvl="1"/>
            <a:r>
              <a:rPr lang="en-GB" dirty="0" smtClean="0"/>
              <a:t>PVSS System</a:t>
            </a:r>
          </a:p>
          <a:p>
            <a:pPr lvl="1"/>
            <a:r>
              <a:rPr lang="en-GB" dirty="0" smtClean="0"/>
              <a:t>DBMS</a:t>
            </a:r>
          </a:p>
          <a:p>
            <a:pPr lvl="1"/>
            <a:r>
              <a:rPr lang="en-GB" dirty="0" smtClean="0"/>
              <a:t>development environment</a:t>
            </a:r>
          </a:p>
          <a:p>
            <a:pPr lvl="1"/>
            <a:r>
              <a:rPr lang="en-GB" dirty="0" smtClean="0"/>
              <a:t>Repository Management System</a:t>
            </a:r>
          </a:p>
          <a:p>
            <a:pPr lvl="1"/>
            <a:endParaRPr lang="en-GB" dirty="0" smtClean="0"/>
          </a:p>
          <a:p>
            <a:r>
              <a:rPr lang="en-GB" sz="2000" dirty="0" smtClean="0"/>
              <a:t>Perform the tests</a:t>
            </a:r>
          </a:p>
          <a:p>
            <a:pPr lvl="1"/>
            <a:r>
              <a:rPr lang="en-GB" dirty="0" smtClean="0"/>
              <a:t>With the help of scripts and programs</a:t>
            </a:r>
          </a:p>
          <a:p>
            <a:endParaRPr lang="en-GB" sz="2000" dirty="0" smtClean="0"/>
          </a:p>
          <a:p>
            <a:r>
              <a:rPr lang="en-GB" sz="2000" dirty="0" smtClean="0"/>
              <a:t>Analyze </a:t>
            </a:r>
          </a:p>
          <a:p>
            <a:endParaRPr lang="en-GB" sz="2000" dirty="0" smtClean="0"/>
          </a:p>
          <a:p>
            <a:r>
              <a:rPr lang="en-GB" sz="2000" dirty="0" smtClean="0"/>
              <a:t>Conclusion</a:t>
            </a:r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67544" y="6237312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PP-101207-a-MTH_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VirtualizationPlatformEvaluation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kumimoji="0" lang="en-GB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pptx</a:t>
            </a:r>
            <a:endParaRPr kumimoji="0" lang="en-GB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Michael Thonke 
Environment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en-US" dirty="0" smtClean="0"/>
              <a:t>Evaluation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en-GB" sz="2000" dirty="0" smtClean="0"/>
              <a:t>Generic test</a:t>
            </a:r>
          </a:p>
          <a:p>
            <a:pPr lvl="1"/>
            <a:r>
              <a:rPr lang="en-GB" dirty="0" smtClean="0"/>
              <a:t>Administration and Management</a:t>
            </a:r>
          </a:p>
          <a:p>
            <a:pPr lvl="1"/>
            <a:r>
              <a:rPr lang="en-GB" dirty="0" smtClean="0"/>
              <a:t>Deployment</a:t>
            </a:r>
          </a:p>
          <a:p>
            <a:pPr lvl="1"/>
            <a:r>
              <a:rPr lang="en-GB" dirty="0" smtClean="0"/>
              <a:t>Development Environment</a:t>
            </a:r>
          </a:p>
          <a:p>
            <a:endParaRPr lang="en-GB" sz="2000" dirty="0" smtClean="0"/>
          </a:p>
          <a:p>
            <a:r>
              <a:rPr lang="en-GB" sz="2000" dirty="0" smtClean="0"/>
              <a:t>PVSS System</a:t>
            </a:r>
          </a:p>
          <a:p>
            <a:pPr lvl="1"/>
            <a:r>
              <a:rPr lang="en-GB" dirty="0" smtClean="0"/>
              <a:t>Reference system</a:t>
            </a:r>
          </a:p>
          <a:p>
            <a:pPr lvl="1"/>
            <a:r>
              <a:rPr lang="en-GB" dirty="0" smtClean="0"/>
              <a:t>Defined a cycle to measure</a:t>
            </a:r>
          </a:p>
          <a:p>
            <a:pPr lvl="1"/>
            <a:endParaRPr lang="en-GB" dirty="0" smtClean="0"/>
          </a:p>
          <a:p>
            <a:r>
              <a:rPr lang="en-GB" sz="2000" dirty="0" smtClean="0"/>
              <a:t>DBMS</a:t>
            </a:r>
          </a:p>
          <a:p>
            <a:pPr lvl="1"/>
            <a:r>
              <a:rPr lang="en-GB" dirty="0" smtClean="0"/>
              <a:t>On-line transaction based test</a:t>
            </a:r>
          </a:p>
          <a:p>
            <a:pPr lvl="1"/>
            <a:r>
              <a:rPr lang="en-GB" dirty="0" smtClean="0"/>
              <a:t>TPC-C industry standard for benchmarking</a:t>
            </a:r>
          </a:p>
          <a:p>
            <a:pPr lvl="1"/>
            <a:r>
              <a:rPr lang="en-GB" dirty="0" smtClean="0">
                <a:hlinkClick r:id="rId2"/>
              </a:rPr>
              <a:t>http://www.tpc.org/tpcc/default.asp</a:t>
            </a:r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67544" y="6237312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PP-101207-a-MTH_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VirtualizationPlatformEvaluation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kumimoji="0" lang="en-GB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pptx</a:t>
            </a:r>
            <a:endParaRPr kumimoji="0" lang="en-GB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Michael Thonke 
Environment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Diagram 43"/>
          <p:cNvGraphicFramePr/>
          <p:nvPr/>
        </p:nvGraphicFramePr>
        <p:xfrm>
          <a:off x="1187624" y="908720"/>
          <a:ext cx="6720408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en-US" dirty="0" smtClean="0"/>
              <a:t>PVSS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67544" y="6237312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PP-101207-a-MTH_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VirtualizationPlatformEvaluation.</a:t>
            </a: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pptx</a:t>
            </a:r>
          </a:p>
        </p:txBody>
      </p:sp>
      <p:sp>
        <p:nvSpPr>
          <p:cNvPr id="8" name="Flowchart: Data 7"/>
          <p:cNvSpPr/>
          <p:nvPr/>
        </p:nvSpPr>
        <p:spPr>
          <a:xfrm>
            <a:off x="971600" y="3115816"/>
            <a:ext cx="2088232" cy="432048"/>
          </a:xfrm>
          <a:prstGeom prst="flowChartInputOutp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Write data-points</a:t>
            </a:r>
            <a:endParaRPr lang="en-GB" sz="1200" dirty="0"/>
          </a:p>
        </p:txBody>
      </p:sp>
      <p:sp>
        <p:nvSpPr>
          <p:cNvPr id="9" name="Flowchart: Data 8"/>
          <p:cNvSpPr/>
          <p:nvPr/>
        </p:nvSpPr>
        <p:spPr>
          <a:xfrm>
            <a:off x="4860032" y="3115816"/>
            <a:ext cx="2088232" cy="432048"/>
          </a:xfrm>
          <a:prstGeom prst="flowChartInputOutp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Read data-points</a:t>
            </a:r>
            <a:endParaRPr lang="en-GB" sz="1200" dirty="0"/>
          </a:p>
        </p:txBody>
      </p:sp>
      <p:sp>
        <p:nvSpPr>
          <p:cNvPr id="10" name="Flowchart: Document 9"/>
          <p:cNvSpPr/>
          <p:nvPr/>
        </p:nvSpPr>
        <p:spPr>
          <a:xfrm>
            <a:off x="2843808" y="1531640"/>
            <a:ext cx="1440160" cy="504056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OPC element</a:t>
            </a:r>
            <a:endParaRPr lang="en-GB" dirty="0"/>
          </a:p>
        </p:txBody>
      </p:sp>
      <p:cxnSp>
        <p:nvCxnSpPr>
          <p:cNvPr id="16" name="Shape 15"/>
          <p:cNvCxnSpPr>
            <a:stCxn id="8" idx="1"/>
            <a:endCxn id="10" idx="1"/>
          </p:cNvCxnSpPr>
          <p:nvPr/>
        </p:nvCxnSpPr>
        <p:spPr>
          <a:xfrm rot="5400000" flipH="1" flipV="1">
            <a:off x="1763688" y="2035696"/>
            <a:ext cx="1332148" cy="8280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0" idx="3"/>
            <a:endCxn id="9" idx="1"/>
          </p:cNvCxnSpPr>
          <p:nvPr/>
        </p:nvCxnSpPr>
        <p:spPr>
          <a:xfrm>
            <a:off x="4283968" y="1783668"/>
            <a:ext cx="1620180" cy="13321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91880" y="2683768"/>
            <a:ext cx="864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Linked</a:t>
            </a:r>
            <a:endParaRPr lang="en-GB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47435" y="3645024"/>
            <a:ext cx="23006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Flowchart: Data 30"/>
          <p:cNvSpPr/>
          <p:nvPr/>
        </p:nvSpPr>
        <p:spPr>
          <a:xfrm>
            <a:off x="1124000" y="3268216"/>
            <a:ext cx="2088232" cy="432048"/>
          </a:xfrm>
          <a:prstGeom prst="flowChartInputOutp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Write data-points</a:t>
            </a:r>
            <a:endParaRPr lang="en-GB" sz="1200" dirty="0"/>
          </a:p>
        </p:txBody>
      </p:sp>
      <p:sp>
        <p:nvSpPr>
          <p:cNvPr id="32" name="Flowchart: Data 31"/>
          <p:cNvSpPr/>
          <p:nvPr/>
        </p:nvSpPr>
        <p:spPr>
          <a:xfrm>
            <a:off x="5012432" y="3268216"/>
            <a:ext cx="2088232" cy="432048"/>
          </a:xfrm>
          <a:prstGeom prst="flowChartInputOutp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Read data-points</a:t>
            </a:r>
            <a:endParaRPr lang="en-GB" sz="1200" dirty="0"/>
          </a:p>
        </p:txBody>
      </p:sp>
      <p:sp>
        <p:nvSpPr>
          <p:cNvPr id="33" name="Flowchart: Data 32"/>
          <p:cNvSpPr/>
          <p:nvPr/>
        </p:nvSpPr>
        <p:spPr>
          <a:xfrm>
            <a:off x="1276400" y="3420616"/>
            <a:ext cx="2088232" cy="432048"/>
          </a:xfrm>
          <a:prstGeom prst="flowChartInputOutp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Write data-points</a:t>
            </a:r>
            <a:endParaRPr lang="en-GB" sz="1200" dirty="0"/>
          </a:p>
        </p:txBody>
      </p:sp>
      <p:sp>
        <p:nvSpPr>
          <p:cNvPr id="34" name="Flowchart: Data 33"/>
          <p:cNvSpPr/>
          <p:nvPr/>
        </p:nvSpPr>
        <p:spPr>
          <a:xfrm>
            <a:off x="1403648" y="3573016"/>
            <a:ext cx="2088232" cy="432048"/>
          </a:xfrm>
          <a:prstGeom prst="flowChartInputOutp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Write data-points</a:t>
            </a:r>
            <a:endParaRPr lang="en-GB" sz="1200" dirty="0"/>
          </a:p>
        </p:txBody>
      </p:sp>
      <p:sp>
        <p:nvSpPr>
          <p:cNvPr id="37" name="Flowchart: Data 36"/>
          <p:cNvSpPr/>
          <p:nvPr/>
        </p:nvSpPr>
        <p:spPr>
          <a:xfrm>
            <a:off x="5164832" y="3420616"/>
            <a:ext cx="2088232" cy="432048"/>
          </a:xfrm>
          <a:prstGeom prst="flowChartInputOutp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Read data-points</a:t>
            </a:r>
            <a:endParaRPr lang="en-GB" sz="1200" dirty="0"/>
          </a:p>
        </p:txBody>
      </p:sp>
      <p:sp>
        <p:nvSpPr>
          <p:cNvPr id="38" name="Flowchart: Data 37"/>
          <p:cNvSpPr/>
          <p:nvPr/>
        </p:nvSpPr>
        <p:spPr>
          <a:xfrm>
            <a:off x="5317232" y="3573016"/>
            <a:ext cx="2088232" cy="432048"/>
          </a:xfrm>
          <a:prstGeom prst="flowChartInputOutp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Read data-points</a:t>
            </a:r>
            <a:endParaRPr lang="en-GB" sz="1200" dirty="0"/>
          </a:p>
        </p:txBody>
      </p:sp>
      <p:sp>
        <p:nvSpPr>
          <p:cNvPr id="39" name="Flowchart: Document 38"/>
          <p:cNvSpPr/>
          <p:nvPr/>
        </p:nvSpPr>
        <p:spPr>
          <a:xfrm>
            <a:off x="2996208" y="1684040"/>
            <a:ext cx="1440160" cy="504056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OPC element</a:t>
            </a:r>
            <a:endParaRPr lang="en-GB" dirty="0"/>
          </a:p>
        </p:txBody>
      </p:sp>
      <p:sp>
        <p:nvSpPr>
          <p:cNvPr id="40" name="Flowchart: Document 39"/>
          <p:cNvSpPr/>
          <p:nvPr/>
        </p:nvSpPr>
        <p:spPr>
          <a:xfrm>
            <a:off x="3148608" y="1836440"/>
            <a:ext cx="1440160" cy="504056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OPC element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1797223" y="4869160"/>
            <a:ext cx="1415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 *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Michael Thonke 
Environment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en-US" dirty="0" smtClean="0"/>
              <a:t>Evaluation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en-GB" dirty="0" smtClean="0"/>
              <a:t>Application streaming</a:t>
            </a:r>
          </a:p>
          <a:p>
            <a:pPr lvl="1"/>
            <a:r>
              <a:rPr lang="en-GB" dirty="0" smtClean="0"/>
              <a:t>Standardized environment</a:t>
            </a:r>
          </a:p>
          <a:p>
            <a:pPr lvl="1"/>
            <a:r>
              <a:rPr lang="en-GB" dirty="0" smtClean="0"/>
              <a:t>Seamless window</a:t>
            </a:r>
          </a:p>
          <a:p>
            <a:pPr lvl="1"/>
            <a:r>
              <a:rPr lang="en-GB" dirty="0" smtClean="0"/>
              <a:t>Centrally managed and hosted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67544" y="6237312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PP-101207-a-MTH_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VirtualizationPlatformEvaluation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kumimoji="0" lang="en-GB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pptx</a:t>
            </a:r>
            <a:endParaRPr kumimoji="0" lang="en-GB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Michael Thonke 
Environment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en-US" dirty="0" smtClean="0"/>
              <a:t>In the end…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en-GB" dirty="0" smtClean="0"/>
              <a:t>Reports of results</a:t>
            </a:r>
          </a:p>
          <a:p>
            <a:pPr lvl="1"/>
            <a:r>
              <a:rPr lang="en-GB" dirty="0" smtClean="0"/>
              <a:t>Table based representation</a:t>
            </a:r>
          </a:p>
          <a:p>
            <a:pPr lvl="1"/>
            <a:r>
              <a:rPr lang="en-GB" dirty="0" smtClean="0"/>
              <a:t>Diagrams </a:t>
            </a:r>
          </a:p>
          <a:p>
            <a:pPr lvl="2"/>
            <a:r>
              <a:rPr lang="en-GB" dirty="0" smtClean="0"/>
              <a:t>PVSS Test</a:t>
            </a:r>
          </a:p>
          <a:p>
            <a:pPr lvl="2"/>
            <a:r>
              <a:rPr lang="en-GB" dirty="0" smtClean="0"/>
              <a:t>For </a:t>
            </a:r>
            <a:r>
              <a:rPr lang="en-GB" dirty="0" smtClean="0"/>
              <a:t>analyzing</a:t>
            </a:r>
            <a:endParaRPr lang="en-GB" dirty="0" smtClean="0"/>
          </a:p>
          <a:p>
            <a:pPr lvl="2"/>
            <a:endParaRPr lang="en-GB" dirty="0" smtClean="0"/>
          </a:p>
          <a:p>
            <a:r>
              <a:rPr lang="en-GB" dirty="0" smtClean="0"/>
              <a:t>Identification of</a:t>
            </a:r>
          </a:p>
          <a:p>
            <a:pPr lvl="1"/>
            <a:r>
              <a:rPr lang="en-GB" dirty="0" smtClean="0"/>
              <a:t>Possible issues</a:t>
            </a:r>
          </a:p>
          <a:p>
            <a:pPr lvl="1"/>
            <a:r>
              <a:rPr lang="en-GB" dirty="0" smtClean="0"/>
              <a:t>Hogs or glitches</a:t>
            </a:r>
          </a:p>
          <a:p>
            <a:pPr lvl="1"/>
            <a:endParaRPr lang="en-GB" dirty="0" smtClean="0"/>
          </a:p>
          <a:p>
            <a:r>
              <a:rPr lang="en-GB" smtClean="0"/>
              <a:t>Conclusion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67544" y="6237312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PP-101207-a-MTH_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VirtualizationPlatformEvaluation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kumimoji="0" lang="en-GB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pptx</a:t>
            </a:r>
            <a:endParaRPr kumimoji="0" lang="en-GB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Michael Thonke 
Environment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3200" dirty="0" smtClean="0"/>
          </a:p>
          <a:p>
            <a:endParaRPr lang="en-GB" sz="3200" dirty="0" smtClean="0"/>
          </a:p>
          <a:p>
            <a:endParaRPr lang="en-GB" sz="3200" dirty="0" smtClean="0"/>
          </a:p>
          <a:p>
            <a:pPr>
              <a:buNone/>
            </a:pPr>
            <a:r>
              <a:rPr lang="en-GB" sz="3200" dirty="0" smtClean="0"/>
              <a:t>		Thank you for your attention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PP-101206-a-MTH_MacsColumnComputingEnvironment.pptx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B59A0-0000-4155-AD2D-F1E29B0786DB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Michael Thonke 
Environment</a:t>
            </a:r>
            <a:endParaRPr lang="de-AT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1509</TotalTime>
  <Words>207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Virtualization Platform Evaluation Plan</vt:lpstr>
      <vt:lpstr>Overview</vt:lpstr>
      <vt:lpstr>Evaluation Phases</vt:lpstr>
      <vt:lpstr>Evaluation Test</vt:lpstr>
      <vt:lpstr>PVSS Test</vt:lpstr>
      <vt:lpstr>Evaluation Test</vt:lpstr>
      <vt:lpstr>In the end…</vt:lpstr>
      <vt:lpstr>Slide 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Infrastructure and Setup</dc:title>
  <dc:creator>Michael Thonke</dc:creator>
  <cp:lastModifiedBy>Michael Thonke</cp:lastModifiedBy>
  <cp:revision>109</cp:revision>
  <dcterms:created xsi:type="dcterms:W3CDTF">2008-05-26T15:39:36Z</dcterms:created>
  <dcterms:modified xsi:type="dcterms:W3CDTF">2010-12-08T12:50:02Z</dcterms:modified>
</cp:coreProperties>
</file>