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2" r:id="rId4"/>
    <p:sldId id="281" r:id="rId5"/>
    <p:sldId id="278" r:id="rId6"/>
    <p:sldId id="284" r:id="rId7"/>
    <p:sldId id="277" r:id="rId8"/>
    <p:sldId id="272" r:id="rId9"/>
    <p:sldId id="274" r:id="rId10"/>
    <p:sldId id="275" r:id="rId11"/>
    <p:sldId id="280" r:id="rId12"/>
    <p:sldId id="282" r:id="rId13"/>
    <p:sldId id="283" r:id="rId14"/>
    <p:sldId id="266" r:id="rId15"/>
    <p:sldId id="279" r:id="rId16"/>
  </p:sldIdLst>
  <p:sldSz cx="9144000" cy="702151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71920"/>
    <a:srgbClr val="C0C0C0"/>
    <a:srgbClr val="808080"/>
    <a:srgbClr val="7D7D7D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38" autoAdjust="0"/>
    <p:restoredTop sz="84142" autoAdjust="0"/>
  </p:normalViewPr>
  <p:slideViewPr>
    <p:cSldViewPr snapToObjects="1">
      <p:cViewPr>
        <p:scale>
          <a:sx n="75" d="100"/>
          <a:sy n="75" d="100"/>
        </p:scale>
        <p:origin x="-931" y="-34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0" y="12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17C347-4C37-4AB6-B81F-CAC13B718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85800"/>
            <a:ext cx="4464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71238D-DA93-4D2D-89A4-7319F30A9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-example</a:t>
            </a:r>
            <a:r>
              <a:rPr lang="sl-SI" baseline="0" dirty="0" smtClean="0"/>
              <a:t> photo of FED on top of the baseboard</a:t>
            </a:r>
            <a:endParaRPr lang="sl-S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-implement all the remaining features in LabVIEW (PXI controller) and VHDL (FlexRIO FPGA</a:t>
            </a:r>
            <a:r>
              <a:rPr lang="sl-SI" baseline="0" dirty="0" smtClean="0"/>
              <a:t> </a:t>
            </a:r>
            <a:r>
              <a:rPr lang="sl-SI" dirty="0" smtClean="0"/>
              <a:t>Module and FED)</a:t>
            </a:r>
            <a:endParaRPr lang="sl-SI" baseline="0" dirty="0" smtClean="0">
              <a:sym typeface="Wingdings" pitchFamily="2" charset="2"/>
            </a:endParaRPr>
          </a:p>
          <a:p>
            <a:r>
              <a:rPr lang="sl-SI" dirty="0" smtClean="0"/>
              <a:t>-support for all types</a:t>
            </a:r>
            <a:r>
              <a:rPr lang="sl-SI" baseline="0" dirty="0" smtClean="0"/>
              <a:t> of measurements such as continuous and systematic measurements</a:t>
            </a:r>
            <a:endParaRPr lang="sl-SI" dirty="0" smtClean="0"/>
          </a:p>
          <a:p>
            <a:r>
              <a:rPr lang="sl-SI" dirty="0" smtClean="0"/>
              <a:t>-support the</a:t>
            </a:r>
            <a:r>
              <a:rPr lang="sl-SI" baseline="0" dirty="0" smtClean="0"/>
              <a:t> complete command set of all PCOs</a:t>
            </a:r>
          </a:p>
          <a:p>
            <a:r>
              <a:rPr lang="sl-SI" baseline="0" dirty="0" smtClean="0"/>
              <a:t>-decompression of sequences (these will be compressed to save storage and bandwidth)</a:t>
            </a:r>
          </a:p>
          <a:p>
            <a:r>
              <a:rPr lang="sl-SI" baseline="0" dirty="0" smtClean="0"/>
              <a:t>-pulse synchronization (stop and start generation of sequences upon external signals)</a:t>
            </a:r>
          </a:p>
          <a:p>
            <a:r>
              <a:rPr lang="sl-SI" baseline="0" dirty="0" smtClean="0"/>
              <a:t>-Graphical User Interfaces</a:t>
            </a:r>
          </a:p>
          <a:p>
            <a:endParaRPr lang="sl-SI" baseline="0" dirty="0" smtClean="0"/>
          </a:p>
          <a:p>
            <a:r>
              <a:rPr lang="sl-SI" baseline="0" dirty="0" smtClean="0"/>
              <a:t>-support for the CRB = UHPI interface</a:t>
            </a:r>
          </a:p>
          <a:p>
            <a:r>
              <a:rPr lang="sl-SI" baseline="0" dirty="0" smtClean="0"/>
              <a:t>-parallel interface over SCSI-5 connector</a:t>
            </a:r>
          </a:p>
          <a:p>
            <a:r>
              <a:rPr lang="sl-SI" baseline="0" dirty="0" smtClean="0"/>
              <a:t>-PCC will be able to update FED’s FPGA bitstream image over the fiber link</a:t>
            </a:r>
          </a:p>
          <a:p>
            <a:r>
              <a:rPr lang="sl-SI" baseline="0" dirty="0" smtClean="0"/>
              <a:t>-FED will have multiple bitstream images stored in its flash; depending on the type of the baseboard (CRB, parallel, serial), FED will reconfigure its FPGA and load an appropirate image to work with it *(FED will detect the type of the baseboard through 3 external configuration pins which the baseboard will set to an apropriate levels, e.g. CRB = 000,  SCSI = 001, serial = 010...)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baseline="0" dirty="0" smtClean="0"/>
              <a:t>-very quick overview of the system</a:t>
            </a:r>
          </a:p>
          <a:p>
            <a:r>
              <a:rPr lang="sl-SI" baseline="0" dirty="0" smtClean="0"/>
              <a:t>-see what we have developed</a:t>
            </a:r>
          </a:p>
          <a:p>
            <a:r>
              <a:rPr lang="sl-SI" baseline="0" dirty="0" smtClean="0"/>
              <a:t>-what remains to be done in future CWOs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baseline="0" dirty="0" smtClean="0"/>
              <a:t>system architecture</a:t>
            </a:r>
          </a:p>
          <a:p>
            <a:pPr>
              <a:buFontTx/>
              <a:buChar char="-"/>
            </a:pPr>
            <a:r>
              <a:rPr lang="sl-SI" baseline="0" dirty="0" smtClean="0"/>
              <a:t>PXI controller runs LabVIEW RT</a:t>
            </a:r>
          </a:p>
          <a:p>
            <a:pPr>
              <a:buFontTx/>
              <a:buChar char="-"/>
            </a:pPr>
            <a:r>
              <a:rPr lang="sl-SI" baseline="0" dirty="0" smtClean="0"/>
              <a:t>accepts commands from the PVSS, sequences from the webserver, receives events from the MTS, monitors/sets interlock status</a:t>
            </a:r>
          </a:p>
          <a:p>
            <a:pPr>
              <a:buFontTx/>
              <a:buChar char="-"/>
            </a:pPr>
            <a:r>
              <a:rPr lang="sl-SI" baseline="0" dirty="0" smtClean="0"/>
              <a:t>has FlexRIO FPGA Modules with custom developed Adapter Modules</a:t>
            </a:r>
          </a:p>
          <a:p>
            <a:pPr>
              <a:buFontTx/>
              <a:buChar char="-"/>
            </a:pPr>
            <a:r>
              <a:rPr lang="sl-SI" baseline="0" dirty="0" smtClean="0"/>
              <a:t>FEDs connect to the PCC over an real-time optical link</a:t>
            </a:r>
          </a:p>
          <a:p>
            <a:pPr>
              <a:buFontTx/>
              <a:buChar char="-"/>
            </a:pPr>
            <a:r>
              <a:rPr lang="sl-SI" baseline="0" dirty="0" smtClean="0"/>
              <a:t>FED has different interfaces to which different types of PCOs can be connected to</a:t>
            </a:r>
          </a:p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-FlexRIO</a:t>
            </a:r>
            <a:r>
              <a:rPr lang="sl-SI" baseline="0" dirty="0" smtClean="0"/>
              <a:t> Modules are inserted into PXI crates</a:t>
            </a:r>
            <a:endParaRPr lang="sl-SI" dirty="0" smtClean="0"/>
          </a:p>
          <a:p>
            <a:r>
              <a:rPr lang="sl-SI" dirty="0" smtClean="0"/>
              <a:t>-aproximately</a:t>
            </a:r>
            <a:r>
              <a:rPr lang="sl-SI" baseline="0" dirty="0" smtClean="0"/>
              <a:t> 10 PXI crates will be used in the whole system (in different locations throughout the entire accelerator)</a:t>
            </a:r>
            <a:endParaRPr lang="sl-SI" dirty="0" smtClean="0"/>
          </a:p>
          <a:p>
            <a:r>
              <a:rPr lang="sl-SI" baseline="0" dirty="0" smtClean="0"/>
              <a:t>-for example, first slot will holds an Event Receiver card from MRF which distributes received events over dedicated lines on the backplane bus</a:t>
            </a:r>
          </a:p>
          <a:p>
            <a:r>
              <a:rPr lang="sl-SI" baseline="0" dirty="0" smtClean="0"/>
              <a:t>-there will be up to 5 FlexRIO FPGA Modules with FlexRIO Adapter Modules per crate (responsible for fiber communication with FEDs, waiting for events...)</a:t>
            </a:r>
          </a:p>
          <a:p>
            <a:r>
              <a:rPr lang="sl-SI" baseline="0" dirty="0" smtClean="0"/>
              <a:t>- FlexRIO Adapter Modules require an external power supply</a:t>
            </a:r>
          </a:p>
          <a:p>
            <a:r>
              <a:rPr lang="sl-SI" baseline="0" dirty="0" smtClean="0"/>
              <a:t>-the last card in the crate is used to interface with the interlock system</a:t>
            </a:r>
          </a:p>
          <a:p>
            <a:r>
              <a:rPr lang="sl-SI" baseline="0" dirty="0" smtClean="0"/>
              <a:t>	</a:t>
            </a:r>
          </a:p>
          <a:p>
            <a:r>
              <a:rPr lang="sl-SI" baseline="0" dirty="0" smtClean="0"/>
              <a:t>	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-example of 2 FlexRIO</a:t>
            </a:r>
            <a:r>
              <a:rPr lang="sl-SI" baseline="0" dirty="0" smtClean="0"/>
              <a:t> FPGA Modules and a FelxRIO Adapter Module</a:t>
            </a:r>
          </a:p>
          <a:p>
            <a:pPr>
              <a:buFontTx/>
              <a:buChar char="-"/>
            </a:pPr>
            <a:r>
              <a:rPr lang="sl-SI" baseline="0" dirty="0" smtClean="0"/>
              <a:t>FlexRIO FPGA Modules are “smart”, they have an FPGA inside it </a:t>
            </a:r>
            <a:r>
              <a:rPr lang="sl-SI" baseline="0" dirty="0" smtClean="0">
                <a:sym typeface="Wingdings" pitchFamily="2" charset="2"/>
              </a:rPr>
              <a:t></a:t>
            </a:r>
            <a:endParaRPr lang="sl-SI" baseline="0" dirty="0" smtClean="0"/>
          </a:p>
          <a:p>
            <a:pPr>
              <a:buFontTx/>
              <a:buChar char="-"/>
            </a:pPr>
            <a:r>
              <a:rPr lang="sl-SI" baseline="0" dirty="0" smtClean="0"/>
              <a:t>FlexRIO Adapter Module provides an external interface to the world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 custom developed FlexRIO</a:t>
            </a:r>
            <a:r>
              <a:rPr lang="sl-SI" baseline="0" dirty="0" smtClean="0"/>
              <a:t> Adapter Module</a:t>
            </a:r>
          </a:p>
          <a:p>
            <a:pPr>
              <a:buFontTx/>
              <a:buChar char="-"/>
            </a:pPr>
            <a:r>
              <a:rPr lang="sl-SI" baseline="0" dirty="0" smtClean="0"/>
              <a:t>left: PCB</a:t>
            </a:r>
          </a:p>
          <a:p>
            <a:pPr>
              <a:buFontTx/>
              <a:buChar char="-"/>
            </a:pPr>
            <a:r>
              <a:rPr lang="sl-SI" baseline="0" dirty="0" smtClean="0"/>
              <a:t>right: encased in a metal case</a:t>
            </a:r>
          </a:p>
          <a:p>
            <a:r>
              <a:rPr lang="sl-SI" baseline="0" dirty="0" smtClean="0"/>
              <a:t> 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-the</a:t>
            </a:r>
            <a:r>
              <a:rPr lang="sl-SI" baseline="0" dirty="0" smtClean="0"/>
              <a:t> communication link between the PCC and FEDs</a:t>
            </a:r>
            <a:endParaRPr lang="sl-SI" dirty="0" smtClean="0"/>
          </a:p>
          <a:p>
            <a:r>
              <a:rPr lang="sl-SI" dirty="0" smtClean="0"/>
              <a:t>-custom</a:t>
            </a:r>
            <a:r>
              <a:rPr lang="sl-SI" baseline="0" dirty="0" smtClean="0"/>
              <a:t> protocol to meet the requirements</a:t>
            </a:r>
          </a:p>
          <a:p>
            <a:r>
              <a:rPr lang="sl-SI" baseline="0" dirty="0" smtClean="0"/>
              <a:t>-100 Mbit/s is enough</a:t>
            </a:r>
          </a:p>
          <a:p>
            <a:r>
              <a:rPr lang="sl-SI" dirty="0" smtClean="0"/>
              <a:t>-high-priority</a:t>
            </a:r>
            <a:r>
              <a:rPr lang="sl-SI" baseline="0" dirty="0" smtClean="0"/>
              <a:t> interface will be used only for sequence driven PCOs which are fast (* range of ~10kHz)</a:t>
            </a:r>
          </a:p>
          <a:p>
            <a:r>
              <a:rPr lang="sl-SI" baseline="0" dirty="0" smtClean="0"/>
              <a:t>-deterministic delay is very important to achieve synchronization among multiple receivers</a:t>
            </a:r>
          </a:p>
          <a:p>
            <a:r>
              <a:rPr lang="sl-SI" baseline="0" dirty="0" smtClean="0"/>
              <a:t>-low-priority interface will be used for slow PCOs and configuration</a:t>
            </a:r>
          </a:p>
          <a:p>
            <a:r>
              <a:rPr lang="sl-SI" baseline="0" dirty="0" smtClean="0"/>
              <a:t>-low-priority data can be transmitted constantly </a:t>
            </a:r>
          </a:p>
          <a:p>
            <a:r>
              <a:rPr lang="sl-SI" baseline="0" dirty="0" smtClean="0"/>
              <a:t>-high-priority data pauses transmission of low priority data which is continued afterwards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dirty="0" smtClean="0"/>
              <a:t>-at the other end of</a:t>
            </a:r>
            <a:r>
              <a:rPr lang="sl-SI" baseline="0" dirty="0" smtClean="0"/>
              <a:t> the link is the Front End Device = FED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baseline="0" dirty="0" smtClean="0"/>
              <a:t>-provides different types of interfaces so that different types of PCOs can be controlled with it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l-SI" dirty="0" smtClean="0"/>
          </a:p>
          <a:p>
            <a:r>
              <a:rPr lang="sl-SI" dirty="0" smtClean="0"/>
              <a:t>-diagram on the left</a:t>
            </a:r>
          </a:p>
          <a:p>
            <a:r>
              <a:rPr lang="sl-SI" dirty="0" smtClean="0"/>
              <a:t>-photograph of an actual prototype on the right</a:t>
            </a:r>
          </a:p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-FED</a:t>
            </a:r>
            <a:r>
              <a:rPr lang="sl-SI" baseline="0" dirty="0" smtClean="0"/>
              <a:t> plugs on top of the baseboard</a:t>
            </a:r>
          </a:p>
          <a:p>
            <a:pPr>
              <a:buFontTx/>
              <a:buChar char="-"/>
            </a:pPr>
            <a:r>
              <a:rPr lang="sl-SI" baseline="0" dirty="0" smtClean="0"/>
              <a:t>baseboard provides power and additional connectors on the front panel</a:t>
            </a:r>
          </a:p>
          <a:p>
            <a:pPr>
              <a:buFontTx/>
              <a:buChar char="-"/>
            </a:pPr>
            <a:r>
              <a:rPr lang="sl-SI" baseline="0" dirty="0" smtClean="0"/>
              <a:t>IO board provides additional connecters on the back panel</a:t>
            </a:r>
          </a:p>
          <a:p>
            <a:pPr>
              <a:buFontTx/>
              <a:buChar char="-"/>
            </a:pPr>
            <a:r>
              <a:rPr lang="sl-SI" baseline="0" dirty="0" smtClean="0"/>
              <a:t>baseboard, FED and IO board plugi into a 19” Schroff 3U crate, using a DIN backplane</a:t>
            </a:r>
            <a:endParaRPr lang="sl-S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3B25-8761-429A-9402-17E8D813D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AD38-53AB-426C-A057-F6FFD5225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C5305-885C-4896-A6A4-89E7EA08C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6738A-A608-4A0A-ABC3-C6313C650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72BF-5422-41BE-BFD0-63B70DBF1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64D9-F23D-4C42-B376-BEED2598D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DEF4-6FC3-49B6-8609-480629E38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7FD54-1E92-488D-BC35-E77192828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E35D1-C7FC-4674-BEE7-36CD672C4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196-8668-4DD7-B13D-ED511676C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8A44-F9D1-4571-8780-52FEB5DFC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l-SI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94C191DD-EA97-4AE9-9505-114298A6B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hyperlink" Target="mailto:luka.sepetavc@cosylab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b"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Power Converter Controller </a:t>
            </a:r>
            <a:r>
              <a:rPr lang="sl-SI" sz="2800" dirty="0" smtClean="0"/>
              <a:t>Prototype </a:t>
            </a:r>
            <a:r>
              <a:rPr lang="en-US" sz="2800" dirty="0" smtClean="0"/>
              <a:t>overview</a:t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8750" y="3978275"/>
            <a:ext cx="51485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sl-SI" sz="2000" dirty="0" smtClean="0"/>
              <a:t>Luka Sepetavc (</a:t>
            </a:r>
            <a:r>
              <a:rPr lang="sl-SI" sz="2000" dirty="0" smtClean="0">
                <a:hlinkClick r:id="rId4"/>
              </a:rPr>
              <a:t>luka.sepetavc@cosylab.com</a:t>
            </a:r>
            <a:r>
              <a:rPr lang="sl-SI" sz="2000" dirty="0" smtClean="0"/>
              <a:t>)</a:t>
            </a:r>
            <a:endParaRPr lang="en-US" sz="2000" dirty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4787900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6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Baseboard, IO board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1123950"/>
            <a:ext cx="8174038" cy="5456238"/>
          </a:xfrm>
        </p:spPr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 descr="IMG_62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62336"/>
            <a:ext cx="9144000" cy="36016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1370" y="971549"/>
            <a:ext cx="154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Baseboard</a:t>
            </a:r>
            <a:endParaRPr lang="sl-SI" sz="2000" b="1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5400000">
            <a:off x="6261369" y="1482490"/>
            <a:ext cx="635314" cy="4136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5557" y="971550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IO board</a:t>
            </a:r>
            <a:endParaRPr lang="sl-SI" sz="2000" b="1" dirty="0"/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rot="16200000" flipH="1">
            <a:off x="1185002" y="1464292"/>
            <a:ext cx="635316" cy="450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23430" y="5872302"/>
            <a:ext cx="2124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DIN backplane connector</a:t>
            </a:r>
            <a:endParaRPr lang="sl-SI" sz="2000" b="1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3251116" y="5397837"/>
            <a:ext cx="588965" cy="359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FED + baseboard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3" name="Picture 12" descr="FED_baseboar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548" y="971550"/>
            <a:ext cx="6984776" cy="52385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20172" y="6210132"/>
            <a:ext cx="774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FED</a:t>
            </a:r>
            <a:endParaRPr lang="sl-SI" sz="2000" b="1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004123" y="5490055"/>
            <a:ext cx="1116050" cy="720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1186" y="6210132"/>
            <a:ext cx="154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Baseboard</a:t>
            </a:r>
            <a:endParaRPr lang="sl-SI" sz="2000" b="1" dirty="0"/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rot="16200000" flipV="1">
            <a:off x="918857" y="5203717"/>
            <a:ext cx="1383195" cy="629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FED + baseboard + IO board</a:t>
            </a:r>
            <a:br>
              <a:rPr lang="sl-SI" dirty="0" smtClean="0"/>
            </a:br>
            <a:r>
              <a:rPr lang="sl-SI" dirty="0" smtClean="0"/>
              <a:t>19” 3U subrack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 descr="Schroff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782" y="2358628"/>
            <a:ext cx="7102111" cy="4001309"/>
          </a:xfrm>
          <a:prstGeom prst="rect">
            <a:avLst/>
          </a:prstGeom>
        </p:spPr>
      </p:pic>
      <p:pic>
        <p:nvPicPr>
          <p:cNvPr id="7" name="Picture 6" descr="Schroff_front_co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0332" y="1458528"/>
            <a:ext cx="1348089" cy="4217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248604"/>
            <a:ext cx="2628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2 subracks – front</a:t>
            </a:r>
            <a:endParaRPr lang="sl-SI" sz="2000" b="1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 rot="16200000" flipH="1">
            <a:off x="1903804" y="1670653"/>
            <a:ext cx="601902" cy="558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24028" y="1248604"/>
            <a:ext cx="2340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close up of the front panel</a:t>
            </a:r>
            <a:endParaRPr lang="sl-SI" sz="200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552220" y="1782564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FED + baseboard + IO board</a:t>
            </a:r>
            <a:br>
              <a:rPr lang="sl-SI" dirty="0" smtClean="0"/>
            </a:br>
            <a:r>
              <a:rPr lang="sl-SI" dirty="0" smtClean="0"/>
              <a:t>in a 19” 3U subrack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 descr="Schroff_b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251" y="2394632"/>
            <a:ext cx="6920111" cy="4138184"/>
          </a:xfrm>
          <a:prstGeom prst="rect">
            <a:avLst/>
          </a:prstGeom>
        </p:spPr>
      </p:pic>
      <p:pic>
        <p:nvPicPr>
          <p:cNvPr id="9" name="Picture 8" descr="Schroff_back_co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44308" y="1386520"/>
            <a:ext cx="1506344" cy="45190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560" y="1248604"/>
            <a:ext cx="2628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2 subracks – </a:t>
            </a:r>
            <a:r>
              <a:rPr lang="sl-SI" sz="2000" b="1" dirty="0" smtClean="0"/>
              <a:t>back</a:t>
            </a:r>
            <a:endParaRPr lang="sl-SI" sz="2000" b="1" dirty="0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rot="16200000" flipH="1">
            <a:off x="1903804" y="1670653"/>
            <a:ext cx="601902" cy="558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24028" y="1248604"/>
            <a:ext cx="2340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close up of the </a:t>
            </a:r>
            <a:r>
              <a:rPr lang="sl-SI" sz="2000" b="1" dirty="0" smtClean="0"/>
              <a:t>back </a:t>
            </a:r>
            <a:r>
              <a:rPr lang="sl-SI" sz="2000" b="1" dirty="0" smtClean="0"/>
              <a:t>panel</a:t>
            </a:r>
            <a:endParaRPr lang="sl-SI" sz="200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372200" y="1648714"/>
            <a:ext cx="792162" cy="307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CWO-</a:t>
            </a:r>
            <a:r>
              <a:rPr lang="sl-SI" dirty="0" smtClean="0"/>
              <a:t>3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PCC</a:t>
            </a:r>
            <a:endParaRPr lang="sl-SI" dirty="0" smtClean="0"/>
          </a:p>
          <a:p>
            <a:pPr lvl="1"/>
            <a:r>
              <a:rPr lang="sl-SI" dirty="0" smtClean="0"/>
              <a:t>full featured </a:t>
            </a:r>
            <a:r>
              <a:rPr lang="sl-SI" dirty="0" smtClean="0"/>
              <a:t>sequences and measurements</a:t>
            </a:r>
          </a:p>
          <a:p>
            <a:pPr lvl="1"/>
            <a:r>
              <a:rPr lang="sl-SI" dirty="0" smtClean="0"/>
              <a:t>communication with the PVSS</a:t>
            </a:r>
            <a:endParaRPr lang="sl-SI" dirty="0" smtClean="0"/>
          </a:p>
          <a:p>
            <a:pPr lvl="1"/>
            <a:r>
              <a:rPr lang="sl-SI" dirty="0" smtClean="0"/>
              <a:t>driver support for serial driven PCOs</a:t>
            </a:r>
            <a:endParaRPr lang="sl-SI" dirty="0" smtClean="0"/>
          </a:p>
          <a:p>
            <a:pPr lvl="1"/>
            <a:r>
              <a:rPr lang="sl-SI" dirty="0" smtClean="0"/>
              <a:t>...</a:t>
            </a:r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r>
              <a:rPr lang="sl-SI" dirty="0" smtClean="0"/>
              <a:t>FED</a:t>
            </a:r>
          </a:p>
          <a:p>
            <a:pPr lvl="1"/>
            <a:r>
              <a:rPr lang="sl-SI" dirty="0" smtClean="0"/>
              <a:t>new hardware revision of the board</a:t>
            </a:r>
            <a:endParaRPr lang="sl-SI" dirty="0" smtClean="0"/>
          </a:p>
          <a:p>
            <a:pPr lvl="1"/>
            <a:r>
              <a:rPr lang="sl-SI" dirty="0" smtClean="0"/>
              <a:t>low priority pipes on real-time link</a:t>
            </a:r>
          </a:p>
          <a:p>
            <a:pPr lvl="1"/>
            <a:r>
              <a:rPr lang="sl-SI" dirty="0" smtClean="0"/>
              <a:t>FED status and </a:t>
            </a:r>
            <a:r>
              <a:rPr lang="sl-SI" dirty="0" smtClean="0"/>
              <a:t>configuration</a:t>
            </a:r>
            <a:endParaRPr lang="sl-SI" dirty="0" smtClean="0"/>
          </a:p>
          <a:p>
            <a:pPr lvl="1"/>
            <a:r>
              <a:rPr lang="sl-SI" dirty="0" smtClean="0"/>
              <a:t>...</a:t>
            </a: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2010</a:t>
            </a: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F4E46D4-EF5D-480C-9960-5BAE352495E8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That’s all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71550"/>
            <a:ext cx="8174038" cy="5456238"/>
          </a:xfrm>
        </p:spPr>
        <p:txBody>
          <a:bodyPr/>
          <a:lstStyle/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>
              <a:buNone/>
            </a:pPr>
            <a:r>
              <a:rPr lang="sl-SI" dirty="0" smtClean="0">
                <a:sym typeface="Wingdings" pitchFamily="2" charset="2"/>
              </a:rPr>
              <a:t>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r>
              <a:rPr lang="sl-SI" dirty="0" smtClean="0"/>
              <a:t>Very </a:t>
            </a:r>
            <a:r>
              <a:rPr lang="sl-SI" dirty="0" smtClean="0"/>
              <a:t>quick </a:t>
            </a:r>
            <a:r>
              <a:rPr lang="sl-SI" dirty="0" smtClean="0"/>
              <a:t>overview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sl-SI" dirty="0" smtClean="0"/>
              <a:t>Hardware prototypes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en-US" dirty="0" smtClean="0"/>
          </a:p>
          <a:p>
            <a:r>
              <a:rPr lang="en-US" dirty="0" smtClean="0"/>
              <a:t>CWO-</a:t>
            </a:r>
            <a:r>
              <a:rPr lang="sl-SI" dirty="0" smtClean="0"/>
              <a:t>3</a:t>
            </a:r>
            <a:endParaRPr lang="en-US" dirty="0" smtClean="0"/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2010</a:t>
            </a:r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3D1CB7-AE54-4311-84FE-8C18053561D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PCC – </a:t>
            </a:r>
            <a:r>
              <a:rPr lang="sl-SI" dirty="0" smtClean="0"/>
              <a:t>quick </a:t>
            </a:r>
            <a:r>
              <a:rPr lang="en-US" dirty="0" smtClean="0"/>
              <a:t>overview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2010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16E8C7-47EA-4C7F-AF77-D7D26D121C14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636" y="700098"/>
            <a:ext cx="7048264" cy="60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exRIO_Adapter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7401799">
            <a:off x="6136125" y="4266105"/>
            <a:ext cx="3257038" cy="2083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Prototypes – fun stuff!</a:t>
            </a:r>
            <a:endParaRPr lang="sl-SI" dirty="0"/>
          </a:p>
        </p:txBody>
      </p:sp>
      <p:pic>
        <p:nvPicPr>
          <p:cNvPr id="6" name="Content Placeholder 5" descr="FED_baseboard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9982877">
            <a:off x="5379894" y="1173151"/>
            <a:ext cx="3443220" cy="258241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9" name="Picture 8" descr="IMG_36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30660">
            <a:off x="894940" y="1100483"/>
            <a:ext cx="3447856" cy="3237958"/>
          </a:xfrm>
          <a:prstGeom prst="rect">
            <a:avLst/>
          </a:prstGeom>
        </p:spPr>
      </p:pic>
      <p:pic>
        <p:nvPicPr>
          <p:cNvPr id="11" name="Picture 10" descr="IMG_62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91264">
            <a:off x="595006" y="4559662"/>
            <a:ext cx="5689987" cy="2241173"/>
          </a:xfrm>
          <a:prstGeom prst="rect">
            <a:avLst/>
          </a:prstGeom>
        </p:spPr>
      </p:pic>
      <p:pic>
        <p:nvPicPr>
          <p:cNvPr id="7" name="Picture 6" descr="FED_top2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80462" y="2601938"/>
            <a:ext cx="2694375" cy="2206551"/>
          </a:xfrm>
          <a:prstGeom prst="rect">
            <a:avLst/>
          </a:prstGeom>
        </p:spPr>
      </p:pic>
      <p:pic>
        <p:nvPicPr>
          <p:cNvPr id="12" name="Picture 11" descr="IMG_630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518897">
            <a:off x="22632" y="2327502"/>
            <a:ext cx="2675717" cy="2435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PXI controller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63" y="1054749"/>
            <a:ext cx="7995441" cy="56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MAG00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866" y="1577739"/>
            <a:ext cx="8820472" cy="4013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FlexRIO </a:t>
            </a:r>
            <a:r>
              <a:rPr lang="sl-SI" dirty="0" smtClean="0"/>
              <a:t>Adapter </a:t>
            </a:r>
            <a:r>
              <a:rPr lang="sl-SI" dirty="0" smtClean="0"/>
              <a:t>Module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63688" y="6077788"/>
            <a:ext cx="3235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FlexRIO FPGA </a:t>
            </a:r>
            <a:r>
              <a:rPr lang="sl-SI" sz="2000" b="1" dirty="0" smtClean="0"/>
              <a:t>Module</a:t>
            </a:r>
            <a:endParaRPr lang="sl-SI" sz="20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08004" y="619094"/>
            <a:ext cx="1152128" cy="7674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2118357" y="5280324"/>
            <a:ext cx="910848" cy="684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Donut 19"/>
          <p:cNvSpPr/>
          <p:nvPr/>
        </p:nvSpPr>
        <p:spPr>
          <a:xfrm>
            <a:off x="4427984" y="1206501"/>
            <a:ext cx="4932982" cy="4644516"/>
          </a:xfrm>
          <a:prstGeom prst="donut">
            <a:avLst>
              <a:gd name="adj" fmla="val 65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FlexRIO Adapter Module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 descr="IMG_36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628" y="1350516"/>
            <a:ext cx="5213302" cy="4895928"/>
          </a:xfrm>
          <a:prstGeom prst="rect">
            <a:avLst/>
          </a:prstGeom>
        </p:spPr>
      </p:pic>
      <p:pic>
        <p:nvPicPr>
          <p:cNvPr id="12" name="Picture 11" descr="IMG_6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4382056" y="1945198"/>
            <a:ext cx="5654142" cy="3402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Real-time serial link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custom developed protocol</a:t>
            </a:r>
          </a:p>
          <a:p>
            <a:endParaRPr lang="sl-SI" dirty="0" smtClean="0"/>
          </a:p>
          <a:p>
            <a:r>
              <a:rPr lang="sl-SI" dirty="0" smtClean="0"/>
              <a:t>100 Mbit/s transfer rate</a:t>
            </a:r>
          </a:p>
          <a:p>
            <a:endParaRPr lang="sl-SI" dirty="0" smtClean="0"/>
          </a:p>
          <a:p>
            <a:r>
              <a:rPr lang="sl-SI" dirty="0" smtClean="0"/>
              <a:t>high-priority data</a:t>
            </a:r>
          </a:p>
          <a:p>
            <a:pPr lvl="1"/>
            <a:r>
              <a:rPr lang="sl-SI" dirty="0" smtClean="0"/>
              <a:t>low latency, </a:t>
            </a:r>
            <a:r>
              <a:rPr lang="sl-SI" b="1" dirty="0" smtClean="0"/>
              <a:t>deterministic delay</a:t>
            </a:r>
          </a:p>
          <a:p>
            <a:endParaRPr lang="sl-SI" dirty="0" smtClean="0"/>
          </a:p>
          <a:p>
            <a:r>
              <a:rPr lang="sl-SI" dirty="0" smtClean="0"/>
              <a:t>low-priority data</a:t>
            </a:r>
          </a:p>
          <a:p>
            <a:pPr lvl="1"/>
            <a:r>
              <a:rPr lang="sl-SI" dirty="0" smtClean="0"/>
              <a:t>non-deterministic delay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650" y="1134492"/>
            <a:ext cx="3403430" cy="469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 descr="FDLC-10M_L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7604" y="4383335"/>
            <a:ext cx="3456384" cy="2156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Front End Device (FED)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82713" y="1571351"/>
            <a:ext cx="3830220" cy="396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FED_top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80130" y="1638547"/>
            <a:ext cx="4870208" cy="3988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4724</TotalTime>
  <Words>819</Words>
  <Application>Microsoft Office PowerPoint</Application>
  <PresentationFormat>Custom</PresentationFormat>
  <Paragraphs>166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Power Converter Controller Prototype overview </vt:lpstr>
      <vt:lpstr>Outline</vt:lpstr>
      <vt:lpstr>PCC – quick overview</vt:lpstr>
      <vt:lpstr>Prototypes – fun stuff!</vt:lpstr>
      <vt:lpstr>PXI controller</vt:lpstr>
      <vt:lpstr>FlexRIO Adapter Module</vt:lpstr>
      <vt:lpstr>FlexRIO Adapter Module</vt:lpstr>
      <vt:lpstr>Real-time serial link</vt:lpstr>
      <vt:lpstr>Front End Device (FED)</vt:lpstr>
      <vt:lpstr>Baseboard, IO board</vt:lpstr>
      <vt:lpstr>FED + baseboard</vt:lpstr>
      <vt:lpstr>FED + baseboard + IO board 19” 3U subrack</vt:lpstr>
      <vt:lpstr>FED + baseboard + IO board in a 19” 3U subrack</vt:lpstr>
      <vt:lpstr>CWO-3</vt:lpstr>
      <vt:lpstr>That’s all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 – The Leading Commercial Provider of Accelerator and Beamline Control Systems</dc:title>
  <dc:creator>Matija Lipar</dc:creator>
  <cp:lastModifiedBy>lsepetavc</cp:lastModifiedBy>
  <cp:revision>720</cp:revision>
  <dcterms:created xsi:type="dcterms:W3CDTF">2006-10-19T08:19:17Z</dcterms:created>
  <dcterms:modified xsi:type="dcterms:W3CDTF">2010-12-07T20:10:18Z</dcterms:modified>
</cp:coreProperties>
</file>