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100" d="100"/>
          <a:sy n="100" d="100"/>
        </p:scale>
        <p:origin x="-738" y="-46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AT"/>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41EC4A9-2168-4E04-BB2E-8AF61F9C51E2}" type="datetimeFigureOut">
              <a:rPr lang="en-US"/>
              <a:pPr>
                <a:defRPr/>
              </a:pPr>
              <a:t>12/7/2010</a:t>
            </a:fld>
            <a:endParaRPr lang="de-AT"/>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AT"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de-AT"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AT"/>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25162F6-39D8-4AC9-97B1-6BB48EDA6D63}" type="slidenum">
              <a:rPr lang="de-AT"/>
              <a:pPr>
                <a:defRPr/>
              </a:pPr>
              <a:t>‹#›</a:t>
            </a:fld>
            <a:endParaRPr lang="de-A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de-AT"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de-AT"/>
          </a:p>
        </p:txBody>
      </p:sp>
      <p:sp>
        <p:nvSpPr>
          <p:cNvPr id="4"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5"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6" name="Slide Number Placeholder 5"/>
          <p:cNvSpPr>
            <a:spLocks noGrp="1"/>
          </p:cNvSpPr>
          <p:nvPr>
            <p:ph type="sldNum" sz="quarter" idx="12"/>
          </p:nvPr>
        </p:nvSpPr>
        <p:spPr/>
        <p:txBody>
          <a:bodyPr/>
          <a:lstStyle>
            <a:lvl1pPr>
              <a:defRPr/>
            </a:lvl1pPr>
          </a:lstStyle>
          <a:p>
            <a:pPr>
              <a:defRPr/>
            </a:pPr>
            <a:fld id="{A76D6E11-7F58-4FA1-80C3-CB63E135F438}" type="slidenum">
              <a:rPr lang="de-AT"/>
              <a:pPr>
                <a:defRPr/>
              </a:pPr>
              <a:t>‹#›</a:t>
            </a:fld>
            <a:endParaRPr lang="de-A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A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4"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5"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6" name="Slide Number Placeholder 5"/>
          <p:cNvSpPr>
            <a:spLocks noGrp="1"/>
          </p:cNvSpPr>
          <p:nvPr>
            <p:ph type="sldNum" sz="quarter" idx="12"/>
          </p:nvPr>
        </p:nvSpPr>
        <p:spPr/>
        <p:txBody>
          <a:bodyPr/>
          <a:lstStyle>
            <a:lvl1pPr>
              <a:defRPr/>
            </a:lvl1pPr>
          </a:lstStyle>
          <a:p>
            <a:pPr>
              <a:defRPr/>
            </a:pPr>
            <a:fld id="{87EDFAA4-4548-48C0-B1F8-A42D14BE1D1A}" type="slidenum">
              <a:rPr lang="de-AT"/>
              <a:pPr>
                <a:defRPr/>
              </a:pPr>
              <a:t>‹#›</a:t>
            </a:fld>
            <a:endParaRPr lang="de-AT"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de-A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4"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5"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6" name="Slide Number Placeholder 5"/>
          <p:cNvSpPr>
            <a:spLocks noGrp="1"/>
          </p:cNvSpPr>
          <p:nvPr>
            <p:ph type="sldNum" sz="quarter" idx="12"/>
          </p:nvPr>
        </p:nvSpPr>
        <p:spPr/>
        <p:txBody>
          <a:bodyPr/>
          <a:lstStyle>
            <a:lvl1pPr>
              <a:defRPr/>
            </a:lvl1pPr>
          </a:lstStyle>
          <a:p>
            <a:pPr>
              <a:defRPr/>
            </a:pPr>
            <a:fld id="{3433F61F-0E23-4202-A29F-9B4C875C14D2}" type="slidenum">
              <a:rPr lang="de-AT"/>
              <a:pPr>
                <a:defRPr/>
              </a:pPr>
              <a:t>‹#›</a:t>
            </a:fld>
            <a:endParaRPr lang="de-A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A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4"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5"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6" name="Slide Number Placeholder 5"/>
          <p:cNvSpPr>
            <a:spLocks noGrp="1"/>
          </p:cNvSpPr>
          <p:nvPr>
            <p:ph type="sldNum" sz="quarter" idx="12"/>
          </p:nvPr>
        </p:nvSpPr>
        <p:spPr/>
        <p:txBody>
          <a:bodyPr/>
          <a:lstStyle>
            <a:lvl1pPr>
              <a:defRPr/>
            </a:lvl1pPr>
          </a:lstStyle>
          <a:p>
            <a:pPr>
              <a:defRPr/>
            </a:pPr>
            <a:fld id="{A7C89FB5-0816-4399-AF46-7C47EFEF7675}" type="slidenum">
              <a:rPr lang="de-AT"/>
              <a:pPr>
                <a:defRPr/>
              </a:pPr>
              <a:t>‹#›</a:t>
            </a:fld>
            <a:endParaRPr lang="de-A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e-A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5"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6" name="Slide Number Placeholder 5"/>
          <p:cNvSpPr>
            <a:spLocks noGrp="1"/>
          </p:cNvSpPr>
          <p:nvPr>
            <p:ph type="sldNum" sz="quarter" idx="12"/>
          </p:nvPr>
        </p:nvSpPr>
        <p:spPr/>
        <p:txBody>
          <a:bodyPr/>
          <a:lstStyle>
            <a:lvl1pPr>
              <a:defRPr/>
            </a:lvl1pPr>
          </a:lstStyle>
          <a:p>
            <a:pPr>
              <a:defRPr/>
            </a:pPr>
            <a:fld id="{E9607FCC-9509-4DA8-996F-C2A6CD5B0ADD}" type="slidenum">
              <a:rPr lang="de-AT"/>
              <a:pPr>
                <a:defRPr/>
              </a:pPr>
              <a:t>‹#›</a:t>
            </a:fld>
            <a:endParaRPr lang="de-A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A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5"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6"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7" name="Slide Number Placeholder 5"/>
          <p:cNvSpPr>
            <a:spLocks noGrp="1"/>
          </p:cNvSpPr>
          <p:nvPr>
            <p:ph type="sldNum" sz="quarter" idx="12"/>
          </p:nvPr>
        </p:nvSpPr>
        <p:spPr/>
        <p:txBody>
          <a:bodyPr/>
          <a:lstStyle>
            <a:lvl1pPr>
              <a:defRPr/>
            </a:lvl1pPr>
          </a:lstStyle>
          <a:p>
            <a:pPr>
              <a:defRPr/>
            </a:pPr>
            <a:fld id="{1D5D3259-95B8-4B27-9D81-AA30F3FD4A54}" type="slidenum">
              <a:rPr lang="de-AT"/>
              <a:pPr>
                <a:defRPr/>
              </a:pPr>
              <a:t>‹#›</a:t>
            </a:fld>
            <a:endParaRPr lang="de-A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de-A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7"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8"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9" name="Slide Number Placeholder 5"/>
          <p:cNvSpPr>
            <a:spLocks noGrp="1"/>
          </p:cNvSpPr>
          <p:nvPr>
            <p:ph type="sldNum" sz="quarter" idx="12"/>
          </p:nvPr>
        </p:nvSpPr>
        <p:spPr/>
        <p:txBody>
          <a:bodyPr/>
          <a:lstStyle>
            <a:lvl1pPr>
              <a:defRPr/>
            </a:lvl1pPr>
          </a:lstStyle>
          <a:p>
            <a:pPr>
              <a:defRPr/>
            </a:pPr>
            <a:fld id="{59271ECA-0C97-4A65-B96D-A7A2328BD84A}" type="slidenum">
              <a:rPr lang="de-AT"/>
              <a:pPr>
                <a:defRPr/>
              </a:pPr>
              <a:t>‹#›</a:t>
            </a:fld>
            <a:endParaRPr lang="de-A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AT"/>
          </a:p>
        </p:txBody>
      </p:sp>
      <p:sp>
        <p:nvSpPr>
          <p:cNvPr id="3"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4"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5" name="Slide Number Placeholder 5"/>
          <p:cNvSpPr>
            <a:spLocks noGrp="1"/>
          </p:cNvSpPr>
          <p:nvPr>
            <p:ph type="sldNum" sz="quarter" idx="12"/>
          </p:nvPr>
        </p:nvSpPr>
        <p:spPr/>
        <p:txBody>
          <a:bodyPr/>
          <a:lstStyle>
            <a:lvl1pPr>
              <a:defRPr/>
            </a:lvl1pPr>
          </a:lstStyle>
          <a:p>
            <a:pPr>
              <a:defRPr/>
            </a:pPr>
            <a:fld id="{28F61912-1064-445B-9DE3-108258A53E0D}" type="slidenum">
              <a:rPr lang="de-AT"/>
              <a:pPr>
                <a:defRPr/>
              </a:pPr>
              <a:t>‹#›</a:t>
            </a:fld>
            <a:endParaRPr lang="de-A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3"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4" name="Slide Number Placeholder 5"/>
          <p:cNvSpPr>
            <a:spLocks noGrp="1"/>
          </p:cNvSpPr>
          <p:nvPr>
            <p:ph type="sldNum" sz="quarter" idx="12"/>
          </p:nvPr>
        </p:nvSpPr>
        <p:spPr/>
        <p:txBody>
          <a:bodyPr/>
          <a:lstStyle>
            <a:lvl1pPr>
              <a:defRPr/>
            </a:lvl1pPr>
          </a:lstStyle>
          <a:p>
            <a:pPr>
              <a:defRPr/>
            </a:pPr>
            <a:fld id="{C4ADE4DB-6D1A-410F-9712-EC19520726DC}" type="slidenum">
              <a:rPr lang="de-AT"/>
              <a:pPr>
                <a:defRPr/>
              </a:pPr>
              <a:t>‹#›</a:t>
            </a:fld>
            <a:endParaRPr lang="de-AT"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de-A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6"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7" name="Slide Number Placeholder 5"/>
          <p:cNvSpPr>
            <a:spLocks noGrp="1"/>
          </p:cNvSpPr>
          <p:nvPr>
            <p:ph type="sldNum" sz="quarter" idx="12"/>
          </p:nvPr>
        </p:nvSpPr>
        <p:spPr/>
        <p:txBody>
          <a:bodyPr/>
          <a:lstStyle>
            <a:lvl1pPr>
              <a:defRPr/>
            </a:lvl1pPr>
          </a:lstStyle>
          <a:p>
            <a:pPr>
              <a:defRPr/>
            </a:pPr>
            <a:fld id="{D20C44A3-851E-4FC4-A9B5-8852522904E5}" type="slidenum">
              <a:rPr lang="de-AT"/>
              <a:pPr>
                <a:defRPr/>
              </a:pPr>
              <a:t>‹#›</a:t>
            </a:fld>
            <a:endParaRPr lang="de-AT"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de-AT"/>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r>
              <a:rPr lang="en-US"/>
              <a:t>file name including date</a:t>
            </a:r>
            <a:endParaRPr lang="de-AT" dirty="0"/>
          </a:p>
        </p:txBody>
      </p:sp>
      <p:sp>
        <p:nvSpPr>
          <p:cNvPr id="6" name="Footer Placeholder 4"/>
          <p:cNvSpPr>
            <a:spLocks noGrp="1"/>
          </p:cNvSpPr>
          <p:nvPr>
            <p:ph type="ftr" sz="quarter" idx="11"/>
          </p:nvPr>
        </p:nvSpPr>
        <p:spPr/>
        <p:txBody>
          <a:bodyPr/>
          <a:lstStyle>
            <a:lvl1pPr>
              <a:defRPr/>
            </a:lvl1pPr>
          </a:lstStyle>
          <a:p>
            <a:pPr>
              <a:defRPr/>
            </a:pPr>
            <a:r>
              <a:rPr lang="de-AT"/>
              <a:t>Name &amp; title</a:t>
            </a:r>
            <a:endParaRPr lang="de-AT" dirty="0"/>
          </a:p>
        </p:txBody>
      </p:sp>
      <p:sp>
        <p:nvSpPr>
          <p:cNvPr id="7" name="Slide Number Placeholder 5"/>
          <p:cNvSpPr>
            <a:spLocks noGrp="1"/>
          </p:cNvSpPr>
          <p:nvPr>
            <p:ph type="sldNum" sz="quarter" idx="12"/>
          </p:nvPr>
        </p:nvSpPr>
        <p:spPr/>
        <p:txBody>
          <a:bodyPr/>
          <a:lstStyle>
            <a:lvl1pPr>
              <a:defRPr/>
            </a:lvl1pPr>
          </a:lstStyle>
          <a:p>
            <a:pPr>
              <a:defRPr/>
            </a:pPr>
            <a:fld id="{341B3785-897A-4798-85B1-EB5354ED17BA}" type="slidenum">
              <a:rPr lang="de-AT"/>
              <a:pPr>
                <a:defRPr/>
              </a:pPr>
              <a:t>‹#›</a:t>
            </a:fld>
            <a:endParaRPr lang="de-AT"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6" name="Picture 3"/>
          <p:cNvPicPr>
            <a:picLocks noChangeAspect="1" noChangeArrowheads="1"/>
          </p:cNvPicPr>
          <p:nvPr userDrawn="1"/>
        </p:nvPicPr>
        <p:blipFill>
          <a:blip r:embed="rId13" cstate="print"/>
          <a:srcRect/>
          <a:stretch>
            <a:fillRect/>
          </a:stretch>
        </p:blipFill>
        <p:spPr bwMode="auto">
          <a:xfrm>
            <a:off x="4500563" y="142875"/>
            <a:ext cx="4533900" cy="500063"/>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939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de-AT" smtClean="0"/>
          </a:p>
        </p:txBody>
      </p:sp>
      <p:sp>
        <p:nvSpPr>
          <p:cNvPr id="1028" name="Text Placeholder 2"/>
          <p:cNvSpPr>
            <a:spLocks noGrp="1"/>
          </p:cNvSpPr>
          <p:nvPr>
            <p:ph type="body" idx="1"/>
          </p:nvPr>
        </p:nvSpPr>
        <p:spPr bwMode="auto">
          <a:xfrm>
            <a:off x="457200" y="1500188"/>
            <a:ext cx="8229600" cy="4625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smtClean="0"/>
          </a:p>
        </p:txBody>
      </p:sp>
      <p:sp>
        <p:nvSpPr>
          <p:cNvPr id="4" name="Date Placeholder 3"/>
          <p:cNvSpPr>
            <a:spLocks noGrp="1"/>
          </p:cNvSpPr>
          <p:nvPr>
            <p:ph type="dt" sz="half" idx="2"/>
          </p:nvPr>
        </p:nvSpPr>
        <p:spPr>
          <a:xfrm>
            <a:off x="428625" y="6215063"/>
            <a:ext cx="3500438" cy="500062"/>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Verdana" pitchFamily="34" charset="0"/>
                <a:ea typeface="Verdana" pitchFamily="34" charset="0"/>
                <a:cs typeface="Verdana" pitchFamily="34" charset="0"/>
              </a:defRPr>
            </a:lvl1pPr>
          </a:lstStyle>
          <a:p>
            <a:pPr>
              <a:defRPr/>
            </a:pPr>
            <a:r>
              <a:rPr lang="en-US"/>
              <a:t>file name including date</a:t>
            </a:r>
            <a:endParaRPr lang="de-AT" dirty="0"/>
          </a:p>
        </p:txBody>
      </p:sp>
      <p:sp>
        <p:nvSpPr>
          <p:cNvPr id="5" name="Footer Placeholder 4"/>
          <p:cNvSpPr>
            <a:spLocks noGrp="1"/>
          </p:cNvSpPr>
          <p:nvPr>
            <p:ph type="ftr" sz="quarter" idx="3"/>
          </p:nvPr>
        </p:nvSpPr>
        <p:spPr>
          <a:xfrm>
            <a:off x="4929188" y="6215063"/>
            <a:ext cx="3752850" cy="506412"/>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Verdana" pitchFamily="34" charset="0"/>
                <a:ea typeface="Verdana" pitchFamily="34" charset="0"/>
                <a:cs typeface="Verdana" pitchFamily="34" charset="0"/>
              </a:defRPr>
            </a:lvl1pPr>
          </a:lstStyle>
          <a:p>
            <a:pPr>
              <a:defRPr/>
            </a:pPr>
            <a:r>
              <a:rPr lang="de-AT"/>
              <a:t>Name &amp; title</a:t>
            </a:r>
            <a:endParaRPr lang="de-AT" dirty="0"/>
          </a:p>
        </p:txBody>
      </p:sp>
      <p:sp>
        <p:nvSpPr>
          <p:cNvPr id="6" name="Slide Number Placeholder 5"/>
          <p:cNvSpPr>
            <a:spLocks noGrp="1"/>
          </p:cNvSpPr>
          <p:nvPr>
            <p:ph type="sldNum" sz="quarter" idx="4"/>
          </p:nvPr>
        </p:nvSpPr>
        <p:spPr>
          <a:xfrm>
            <a:off x="4214813" y="6429375"/>
            <a:ext cx="400050" cy="292100"/>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Verdana" pitchFamily="34" charset="0"/>
                <a:ea typeface="Verdana" pitchFamily="34" charset="0"/>
                <a:cs typeface="Verdana" pitchFamily="34" charset="0"/>
              </a:defRPr>
            </a:lvl1pPr>
          </a:lstStyle>
          <a:p>
            <a:pPr>
              <a:defRPr/>
            </a:pPr>
            <a:fld id="{B30481A3-046E-4100-BD44-066AFEA0C096}" type="slidenum">
              <a:rPr lang="de-AT"/>
              <a:pPr>
                <a:defRPr/>
              </a:pPr>
              <a:t>‹#›</a:t>
            </a:fld>
            <a:endParaRPr lang="de-AT" dirty="0"/>
          </a:p>
        </p:txBody>
      </p:sp>
      <p:pic>
        <p:nvPicPr>
          <p:cNvPr id="1032" name="Picture 8" descr="linie1"/>
          <p:cNvPicPr>
            <a:picLocks noChangeAspect="1" noChangeArrowheads="1"/>
          </p:cNvPicPr>
          <p:nvPr userDrawn="1"/>
        </p:nvPicPr>
        <p:blipFill>
          <a:blip r:embed="rId14" cstate="print"/>
          <a:srcRect/>
          <a:stretch>
            <a:fillRect/>
          </a:stretch>
        </p:blipFill>
        <p:spPr bwMode="auto">
          <a:xfrm>
            <a:off x="428625" y="6118225"/>
            <a:ext cx="4229100" cy="23813"/>
          </a:xfrm>
          <a:prstGeom prst="rect">
            <a:avLst/>
          </a:prstGeom>
          <a:noFill/>
          <a:ln w="9525">
            <a:noFill/>
            <a:miter lim="800000"/>
            <a:headEnd/>
            <a:tailEnd/>
          </a:ln>
        </p:spPr>
      </p:pic>
      <p:pic>
        <p:nvPicPr>
          <p:cNvPr id="1033" name="Picture 9" descr="linie2"/>
          <p:cNvPicPr>
            <a:picLocks noChangeAspect="1" noChangeArrowheads="1"/>
          </p:cNvPicPr>
          <p:nvPr userDrawn="1"/>
        </p:nvPicPr>
        <p:blipFill>
          <a:blip r:embed="rId15" cstate="print"/>
          <a:srcRect/>
          <a:stretch>
            <a:fillRect/>
          </a:stretch>
        </p:blipFill>
        <p:spPr bwMode="auto">
          <a:xfrm>
            <a:off x="7429500" y="6118225"/>
            <a:ext cx="1008063" cy="25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rtl="0" eaLnBrk="0" fontAlgn="base" hangingPunct="0">
        <a:spcBef>
          <a:spcPct val="0"/>
        </a:spcBef>
        <a:spcAft>
          <a:spcPct val="0"/>
        </a:spcAft>
        <a:defRPr lang="de-AT" sz="3200" kern="1200" dirty="0">
          <a:solidFill>
            <a:srgbClr val="B3B80F"/>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3200">
          <a:solidFill>
            <a:srgbClr val="B3B80F"/>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3200">
          <a:solidFill>
            <a:srgbClr val="B3B80F"/>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3200">
          <a:solidFill>
            <a:srgbClr val="B3B80F"/>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3200">
          <a:solidFill>
            <a:srgbClr val="B3B80F"/>
          </a:solidFill>
          <a:latin typeface="Verdana" pitchFamily="34" charset="0"/>
          <a:ea typeface="Verdana" pitchFamily="34" charset="0"/>
          <a:cs typeface="Verdana" pitchFamily="34" charset="0"/>
        </a:defRPr>
      </a:lvl5pPr>
      <a:lvl6pPr marL="457200" algn="l" rtl="0" fontAlgn="base">
        <a:spcBef>
          <a:spcPct val="0"/>
        </a:spcBef>
        <a:spcAft>
          <a:spcPct val="0"/>
        </a:spcAft>
        <a:defRPr sz="3200">
          <a:solidFill>
            <a:srgbClr val="B3B80F"/>
          </a:solidFill>
          <a:latin typeface="Verdana" pitchFamily="34" charset="0"/>
          <a:ea typeface="Verdana" pitchFamily="34" charset="0"/>
          <a:cs typeface="Verdana" pitchFamily="34" charset="0"/>
        </a:defRPr>
      </a:lvl6pPr>
      <a:lvl7pPr marL="914400" algn="l" rtl="0" fontAlgn="base">
        <a:spcBef>
          <a:spcPct val="0"/>
        </a:spcBef>
        <a:spcAft>
          <a:spcPct val="0"/>
        </a:spcAft>
        <a:defRPr sz="3200">
          <a:solidFill>
            <a:srgbClr val="B3B80F"/>
          </a:solidFill>
          <a:latin typeface="Verdana" pitchFamily="34" charset="0"/>
          <a:ea typeface="Verdana" pitchFamily="34" charset="0"/>
          <a:cs typeface="Verdana" pitchFamily="34" charset="0"/>
        </a:defRPr>
      </a:lvl7pPr>
      <a:lvl8pPr marL="1371600" algn="l" rtl="0" fontAlgn="base">
        <a:spcBef>
          <a:spcPct val="0"/>
        </a:spcBef>
        <a:spcAft>
          <a:spcPct val="0"/>
        </a:spcAft>
        <a:defRPr sz="3200">
          <a:solidFill>
            <a:srgbClr val="B3B80F"/>
          </a:solidFill>
          <a:latin typeface="Verdana" pitchFamily="34" charset="0"/>
          <a:ea typeface="Verdana" pitchFamily="34" charset="0"/>
          <a:cs typeface="Verdana" pitchFamily="34" charset="0"/>
        </a:defRPr>
      </a:lvl8pPr>
      <a:lvl9pPr marL="1828800" algn="l" rtl="0" fontAlgn="base">
        <a:spcBef>
          <a:spcPct val="0"/>
        </a:spcBef>
        <a:spcAft>
          <a:spcPct val="0"/>
        </a:spcAft>
        <a:defRPr sz="3200">
          <a:solidFill>
            <a:srgbClr val="B3B80F"/>
          </a:solidFill>
          <a:latin typeface="Verdana" pitchFamily="34" charset="0"/>
          <a:ea typeface="Verdana" pitchFamily="34" charset="0"/>
          <a:cs typeface="Verdana" pitchFamily="34" charset="0"/>
        </a:defRPr>
      </a:lvl9pPr>
    </p:titleStyle>
    <p:bodyStyle>
      <a:lvl1pPr marL="342900" indent="-342900" algn="l" rtl="0" eaLnBrk="0" fontAlgn="base" hangingPunct="0">
        <a:spcBef>
          <a:spcPct val="20000"/>
        </a:spcBef>
        <a:spcAft>
          <a:spcPct val="0"/>
        </a:spcAft>
        <a:buClr>
          <a:srgbClr val="002060"/>
        </a:buClr>
        <a:buFont typeface="Arial" pitchFamily="34" charset="0"/>
        <a:buChar char="•"/>
        <a:defRPr sz="2400" kern="1200">
          <a:solidFill>
            <a:schemeClr val="tx1"/>
          </a:solidFill>
          <a:latin typeface="Verdana" pitchFamily="34" charset="0"/>
          <a:ea typeface="Verdana" pitchFamily="34" charset="0"/>
          <a:cs typeface="Verdana" pitchFamily="34" charset="0"/>
        </a:defRPr>
      </a:lvl1pPr>
      <a:lvl2pPr marL="742950" indent="-285750" algn="l" rtl="0" eaLnBrk="0" fontAlgn="base" hangingPunct="0">
        <a:spcBef>
          <a:spcPct val="20000"/>
        </a:spcBef>
        <a:spcAft>
          <a:spcPct val="0"/>
        </a:spcAft>
        <a:buClr>
          <a:srgbClr val="002060"/>
        </a:buClr>
        <a:buFont typeface="Arial" pitchFamily="34" charset="0"/>
        <a:buChar char="•"/>
        <a:defRPr sz="2000" kern="1200">
          <a:solidFill>
            <a:schemeClr val="tx1"/>
          </a:solidFill>
          <a:latin typeface="Verdana" pitchFamily="34" charset="0"/>
          <a:ea typeface="Verdana" pitchFamily="34" charset="0"/>
          <a:cs typeface="Verdana" pitchFamily="34" charset="0"/>
        </a:defRPr>
      </a:lvl2pPr>
      <a:lvl3pPr marL="1143000" indent="-228600" algn="l" rtl="0" eaLnBrk="0" fontAlgn="base" hangingPunct="0">
        <a:spcBef>
          <a:spcPct val="20000"/>
        </a:spcBef>
        <a:spcAft>
          <a:spcPct val="0"/>
        </a:spcAft>
        <a:buClr>
          <a:srgbClr val="002060"/>
        </a:buClr>
        <a:buFont typeface="Arial" pitchFamily="34" charset="0"/>
        <a:buChar char="•"/>
        <a:defRPr kern="1200">
          <a:solidFill>
            <a:schemeClr val="tx1"/>
          </a:solidFill>
          <a:latin typeface="Verdana" pitchFamily="34" charset="0"/>
          <a:ea typeface="Verdana" pitchFamily="34" charset="0"/>
          <a:cs typeface="Verdana" pitchFamily="34" charset="0"/>
        </a:defRPr>
      </a:lvl3pPr>
      <a:lvl4pPr marL="1600200" indent="-228600" algn="l" rtl="0" eaLnBrk="0" fontAlgn="base" hangingPunct="0">
        <a:spcBef>
          <a:spcPct val="20000"/>
        </a:spcBef>
        <a:spcAft>
          <a:spcPct val="0"/>
        </a:spcAft>
        <a:buClr>
          <a:srgbClr val="002060"/>
        </a:buClr>
        <a:buFont typeface="Arial" pitchFamily="34" charset="0"/>
        <a:buChar char="•"/>
        <a:defRPr kern="1200">
          <a:solidFill>
            <a:schemeClr val="tx1"/>
          </a:solidFill>
          <a:latin typeface="Verdana" pitchFamily="34" charset="0"/>
          <a:ea typeface="Verdana" pitchFamily="34" charset="0"/>
          <a:cs typeface="Verdana" pitchFamily="34" charset="0"/>
        </a:defRPr>
      </a:lvl4pPr>
      <a:lvl5pPr marL="2057400" indent="-228600" algn="l" rtl="0" eaLnBrk="0" fontAlgn="base" hangingPunct="0">
        <a:spcBef>
          <a:spcPct val="20000"/>
        </a:spcBef>
        <a:spcAft>
          <a:spcPct val="0"/>
        </a:spcAft>
        <a:buClr>
          <a:srgbClr val="002060"/>
        </a:buClr>
        <a:buFont typeface="Arial" pitchFamily="34" charset="0"/>
        <a:buChar char="•"/>
        <a:defRPr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3568" y="1844824"/>
            <a:ext cx="7772400" cy="1470025"/>
          </a:xfrm>
        </p:spPr>
        <p:txBody>
          <a:bodyPr/>
          <a:lstStyle/>
          <a:p>
            <a:pPr eaLnBrk="1" hangingPunct="1"/>
            <a:r>
              <a:rPr dirty="0" smtClean="0"/>
              <a:t>Device XML </a:t>
            </a:r>
            <a:r>
              <a:rPr lang="de-AT" dirty="0" smtClean="0"/>
              <a:t>D</a:t>
            </a:r>
            <a:r>
              <a:rPr dirty="0" smtClean="0"/>
              <a:t>efinition</a:t>
            </a:r>
          </a:p>
        </p:txBody>
      </p:sp>
      <p:sp>
        <p:nvSpPr>
          <p:cNvPr id="4" name="Date Placeholder 3"/>
          <p:cNvSpPr>
            <a:spLocks noGrp="1"/>
          </p:cNvSpPr>
          <p:nvPr>
            <p:ph type="dt" sz="quarter" idx="10"/>
          </p:nvPr>
        </p:nvSpPr>
        <p:spPr/>
        <p:txBody>
          <a:bodyPr/>
          <a:lstStyle/>
          <a:p>
            <a:pPr>
              <a:defRPr/>
            </a:pPr>
            <a:r>
              <a:rPr lang="en-US" dirty="0" smtClean="0"/>
              <a:t>PP-101206-a-MMA_DeviceXMLDefinition.pptx</a:t>
            </a:r>
            <a:endParaRPr lang="de-AT" dirty="0"/>
          </a:p>
        </p:txBody>
      </p:sp>
      <p:sp>
        <p:nvSpPr>
          <p:cNvPr id="6" name="Footer Placeholder 5"/>
          <p:cNvSpPr>
            <a:spLocks noGrp="1"/>
          </p:cNvSpPr>
          <p:nvPr>
            <p:ph type="ftr" sz="quarter" idx="11"/>
          </p:nvPr>
        </p:nvSpPr>
        <p:spPr/>
        <p:txBody>
          <a:bodyPr/>
          <a:lstStyle/>
          <a:p>
            <a:r>
              <a:rPr lang="de-AT" dirty="0" smtClean="0"/>
              <a:t>mmarchha</a:t>
            </a:r>
          </a:p>
        </p:txBody>
      </p:sp>
      <p:sp>
        <p:nvSpPr>
          <p:cNvPr id="5" name="Slide Number Placeholder 4"/>
          <p:cNvSpPr>
            <a:spLocks noGrp="1"/>
          </p:cNvSpPr>
          <p:nvPr>
            <p:ph type="sldNum" sz="quarter" idx="12"/>
          </p:nvPr>
        </p:nvSpPr>
        <p:spPr/>
        <p:txBody>
          <a:bodyPr/>
          <a:lstStyle/>
          <a:p>
            <a:pPr>
              <a:defRPr/>
            </a:pPr>
            <a:fld id="{21AF63A3-ECFF-4C1C-B7A6-202F54E08581}" type="slidenum">
              <a:rPr lang="de-AT"/>
              <a:pPr>
                <a:defRPr/>
              </a:pPr>
              <a:t>1</a:t>
            </a:fld>
            <a:endParaRPr lang="de-AT"/>
          </a:p>
        </p:txBody>
      </p:sp>
      <p:pic>
        <p:nvPicPr>
          <p:cNvPr id="2055" name="Picture 7" descr="\\cern.ch\dfs\Users\m\mmarchha\Documents\My Pictures\xml_at_work.gif"/>
          <p:cNvPicPr>
            <a:picLocks noChangeAspect="1" noChangeArrowheads="1"/>
          </p:cNvPicPr>
          <p:nvPr/>
        </p:nvPicPr>
        <p:blipFill>
          <a:blip r:embed="rId2" cstate="print"/>
          <a:srcRect/>
          <a:stretch>
            <a:fillRect/>
          </a:stretch>
        </p:blipFill>
        <p:spPr bwMode="auto">
          <a:xfrm>
            <a:off x="2796513" y="4077072"/>
            <a:ext cx="3585237" cy="220942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MACS configuration </a:t>
            </a:r>
            <a:r>
              <a:rPr lang="en-US" dirty="0" smtClean="0"/>
              <a:t>chain</a:t>
            </a:r>
            <a:endParaRPr lang="en-US" dirty="0"/>
          </a:p>
        </p:txBody>
      </p:sp>
      <p:sp>
        <p:nvSpPr>
          <p:cNvPr id="3" name="Content Placeholder 2"/>
          <p:cNvSpPr>
            <a:spLocks noGrp="1"/>
          </p:cNvSpPr>
          <p:nvPr>
            <p:ph idx="1"/>
          </p:nvPr>
        </p:nvSpPr>
        <p:spPr>
          <a:xfrm>
            <a:off x="457200" y="1500189"/>
            <a:ext cx="8229600" cy="2432868"/>
          </a:xfrm>
        </p:spPr>
        <p:txBody>
          <a:bodyPr/>
          <a:lstStyle/>
          <a:p>
            <a:r>
              <a:rPr lang="en-US" dirty="0" smtClean="0"/>
              <a:t>XML documents for device definition</a:t>
            </a:r>
          </a:p>
          <a:p>
            <a:r>
              <a:rPr lang="en-US" dirty="0" smtClean="0"/>
              <a:t>Database filled from XML documents</a:t>
            </a:r>
          </a:p>
          <a:p>
            <a:r>
              <a:rPr lang="en-US" dirty="0" smtClean="0"/>
              <a:t>Configuration created in RMS</a:t>
            </a:r>
          </a:p>
          <a:p>
            <a:r>
              <a:rPr lang="en-US" dirty="0" smtClean="0"/>
              <a:t>Configuration exported to configuration files </a:t>
            </a:r>
          </a:p>
          <a:p>
            <a:r>
              <a:rPr lang="en-US" dirty="0" smtClean="0"/>
              <a:t>Configuration files are read by the individual systems</a:t>
            </a:r>
          </a:p>
        </p:txBody>
      </p:sp>
      <p:sp>
        <p:nvSpPr>
          <p:cNvPr id="4" name="Date Placeholder 3"/>
          <p:cNvSpPr>
            <a:spLocks noGrp="1"/>
          </p:cNvSpPr>
          <p:nvPr>
            <p:ph type="dt" sz="half" idx="10"/>
          </p:nvPr>
        </p:nvSpPr>
        <p:spPr/>
        <p:txBody>
          <a:bodyPr/>
          <a:lstStyle/>
          <a:p>
            <a:pPr>
              <a:defRPr/>
            </a:pPr>
            <a:r>
              <a:rPr lang="en-US" dirty="0" smtClean="0"/>
              <a:t>PP-101206-a-MMA_DeviceXMLDefinition.pptx</a:t>
            </a:r>
            <a:endParaRPr lang="de-AT" dirty="0"/>
          </a:p>
        </p:txBody>
      </p:sp>
      <p:sp>
        <p:nvSpPr>
          <p:cNvPr id="5" name="Footer Placeholder 4"/>
          <p:cNvSpPr>
            <a:spLocks noGrp="1"/>
          </p:cNvSpPr>
          <p:nvPr>
            <p:ph type="ftr" sz="quarter" idx="11"/>
          </p:nvPr>
        </p:nvSpPr>
        <p:spPr/>
        <p:txBody>
          <a:bodyPr/>
          <a:lstStyle/>
          <a:p>
            <a:pPr>
              <a:defRPr/>
            </a:pPr>
            <a:r>
              <a:rPr lang="de-AT" smtClean="0"/>
              <a:t>mmarchha</a:t>
            </a:r>
            <a:endParaRPr lang="de-AT" dirty="0"/>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2</a:t>
            </a:fld>
            <a:endParaRPr lang="de-AT" dirty="0"/>
          </a:p>
        </p:txBody>
      </p:sp>
      <p:grpSp>
        <p:nvGrpSpPr>
          <p:cNvPr id="7" name="Group 6"/>
          <p:cNvGrpSpPr/>
          <p:nvPr/>
        </p:nvGrpSpPr>
        <p:grpSpPr>
          <a:xfrm>
            <a:off x="1149822" y="4077072"/>
            <a:ext cx="6806554" cy="1800200"/>
            <a:chOff x="395536" y="4221088"/>
            <a:chExt cx="6806554" cy="1800200"/>
          </a:xfrm>
        </p:grpSpPr>
        <p:sp>
          <p:nvSpPr>
            <p:cNvPr id="8" name="AutoShape 10"/>
            <p:cNvSpPr>
              <a:spLocks noChangeArrowheads="1"/>
            </p:cNvSpPr>
            <p:nvPr/>
          </p:nvSpPr>
          <p:spPr bwMode="auto">
            <a:xfrm>
              <a:off x="2779961" y="4452416"/>
              <a:ext cx="614362" cy="885825"/>
            </a:xfrm>
            <a:prstGeom prst="can">
              <a:avLst>
                <a:gd name="adj" fmla="val 36047"/>
              </a:avLst>
            </a:prstGeom>
            <a:gradFill rotWithShape="0">
              <a:gsLst>
                <a:gs pos="0">
                  <a:srgbClr val="FFFFFF"/>
                </a:gs>
                <a:gs pos="100000">
                  <a:srgbClr val="B8CCE4"/>
                </a:gs>
              </a:gsLst>
              <a:lin ang="5400000" scaled="1"/>
            </a:gradFill>
            <a:ln w="12700">
              <a:solidFill>
                <a:srgbClr val="95B3D7"/>
              </a:solidFill>
              <a:round/>
              <a:headEnd/>
              <a:tailEnd/>
            </a:ln>
            <a:effectLst>
              <a:outerShdw dist="28398" dir="3806097" algn="ctr" rotWithShape="0">
                <a:srgbClr val="243F60">
                  <a:alpha val="50000"/>
                </a:srgbClr>
              </a:outerShdw>
            </a:effectLst>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Arial" pitchFamily="34" charset="0"/>
                </a:rPr>
                <a:t>RMS</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Arial" pitchFamily="34" charset="0"/>
                  <a:cs typeface="Arial" pitchFamily="34" charset="0"/>
                </a:rPr>
                <a:t>DB</a:t>
              </a:r>
              <a:r>
                <a:rPr kumimoji="0" lang="en-US" sz="1100" b="0" i="0" u="none" strike="noStrike" cap="none" normalizeH="0" baseline="0" dirty="0" smtClean="0">
                  <a:ln>
                    <a:noFill/>
                  </a:ln>
                  <a:solidFill>
                    <a:schemeClr val="tx1"/>
                  </a:solidFill>
                  <a:effectLst/>
                  <a:latin typeface="Calibri" pitchFamily="34" charset="0"/>
                </a:rPr>
                <a:t>	</a:t>
              </a:r>
              <a:endParaRPr kumimoji="0" lang="en-US" sz="1800" b="0" i="0" u="none" strike="noStrike" cap="none" normalizeH="0" baseline="0" dirty="0" smtClean="0">
                <a:ln>
                  <a:noFill/>
                </a:ln>
                <a:solidFill>
                  <a:schemeClr val="tx1"/>
                </a:solidFill>
                <a:effectLst/>
                <a:latin typeface="Arial" pitchFamily="34" charset="0"/>
              </a:endParaRPr>
            </a:p>
          </p:txBody>
        </p:sp>
        <p:sp>
          <p:nvSpPr>
            <p:cNvPr id="9" name="Rectangle 11"/>
            <p:cNvSpPr>
              <a:spLocks noChangeArrowheads="1"/>
            </p:cNvSpPr>
            <p:nvPr/>
          </p:nvSpPr>
          <p:spPr bwMode="auto">
            <a:xfrm>
              <a:off x="3851920" y="4653136"/>
              <a:ext cx="819150" cy="592138"/>
            </a:xfrm>
            <a:prstGeom prst="rect">
              <a:avLst/>
            </a:prstGeom>
            <a:gradFill rotWithShape="0">
              <a:gsLst>
                <a:gs pos="0">
                  <a:srgbClr val="FFFFFF"/>
                </a:gs>
                <a:gs pos="100000">
                  <a:srgbClr val="B8CCE4"/>
                </a:gs>
              </a:gsLst>
              <a:lin ang="5400000" scaled="1"/>
            </a:gradFill>
            <a:ln w="12700" algn="ctr">
              <a:solidFill>
                <a:srgbClr val="95B3D7"/>
              </a:solidFill>
              <a:miter lim="800000"/>
              <a:headEnd/>
              <a:tailEnd/>
            </a:ln>
            <a:effectLst>
              <a:outerShdw dist="28398" dir="3806097" algn="ctr" rotWithShape="0">
                <a:srgbClr val="243F60">
                  <a:alpha val="50000"/>
                </a:srgbClr>
              </a:outerShdw>
            </a:effectLst>
          </p:spPr>
          <p:txBody>
            <a:bodyPr vert="horz" wrap="square" lIns="0" tIns="0" rIns="0" bIns="0" numCol="1" anchor="ctr" anchorCtr="0" compatLnSpc="1">
              <a:prstTxWarp prst="textNoShape">
                <a:avLst/>
              </a:prstTxWarp>
            </a:bodyPr>
            <a:lstStyle/>
            <a:p>
              <a:pPr algn="ctr">
                <a:spcAft>
                  <a:spcPts val="1000"/>
                </a:spcAft>
              </a:pPr>
              <a:r>
                <a:rPr lang="en-US" sz="1200" dirty="0" smtClean="0">
                  <a:latin typeface="Arial" pitchFamily="34" charset="0"/>
                  <a:cs typeface="Arial" pitchFamily="34" charset="0"/>
                </a:rPr>
                <a:t>Exporter</a:t>
              </a:r>
            </a:p>
          </p:txBody>
        </p:sp>
        <p:sp>
          <p:nvSpPr>
            <p:cNvPr id="10" name="AutoShape 14"/>
            <p:cNvSpPr>
              <a:spLocks noChangeArrowheads="1"/>
            </p:cNvSpPr>
            <p:nvPr/>
          </p:nvSpPr>
          <p:spPr bwMode="auto">
            <a:xfrm>
              <a:off x="5004048" y="4365104"/>
              <a:ext cx="841375" cy="1208087"/>
            </a:xfrm>
            <a:prstGeom prst="verticalScroll">
              <a:avLst>
                <a:gd name="adj" fmla="val 12500"/>
              </a:avLst>
            </a:prstGeom>
            <a:solidFill>
              <a:srgbClr val="FFFFFF"/>
            </a:solidFill>
            <a:ln w="9525">
              <a:solidFill>
                <a:srgbClr val="000000"/>
              </a:solidFill>
              <a:round/>
              <a:headEnd/>
              <a:tailEnd/>
            </a:ln>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Times New Roman" pitchFamily="18" charset="0"/>
              </a:endParaRPr>
            </a:p>
            <a:p>
              <a:pPr marL="0" marR="0" lvl="0" indent="0" algn="ctr" defTabSz="914400" eaLnBrk="1" latinLnBrk="0" hangingPunct="1">
                <a:lnSpc>
                  <a:spcPct val="100000"/>
                </a:lnSpc>
                <a:spcAft>
                  <a:spcPts val="1000"/>
                </a:spcAft>
                <a:buClrTx/>
                <a:buSzTx/>
                <a:buFontTx/>
                <a:buNone/>
                <a:tabLst/>
              </a:pPr>
              <a:r>
                <a:rPr lang="en-US" sz="1200" dirty="0" err="1">
                  <a:latin typeface="Arial" pitchFamily="34" charset="0"/>
                  <a:cs typeface="Arial" pitchFamily="34" charset="0"/>
                </a:rPr>
                <a:t>c</a:t>
              </a:r>
              <a:r>
                <a:rPr lang="en-US" sz="1200" dirty="0" err="1" smtClean="0">
                  <a:latin typeface="Arial" pitchFamily="34" charset="0"/>
                  <a:cs typeface="Arial" pitchFamily="34" charset="0"/>
                </a:rPr>
                <a:t>onfig</a:t>
              </a:r>
              <a:r>
                <a:rPr lang="en-US" sz="1200" dirty="0" smtClean="0">
                  <a:latin typeface="Arial" pitchFamily="34" charset="0"/>
                  <a:cs typeface="Arial" pitchFamily="34" charset="0"/>
                </a:rPr>
                <a:t/>
              </a:r>
              <a:br>
                <a:rPr lang="en-US" sz="1200" dirty="0" smtClean="0">
                  <a:latin typeface="Arial" pitchFamily="34" charset="0"/>
                  <a:cs typeface="Arial" pitchFamily="34" charset="0"/>
                </a:rPr>
              </a:br>
              <a:r>
                <a:rPr lang="en-US" sz="1200" dirty="0" smtClean="0">
                  <a:latin typeface="Arial" pitchFamily="34" charset="0"/>
                  <a:cs typeface="Arial" pitchFamily="34" charset="0"/>
                </a:rPr>
                <a:t>files</a:t>
              </a:r>
            </a:p>
          </p:txBody>
        </p:sp>
        <p:sp>
          <p:nvSpPr>
            <p:cNvPr id="11" name="AutoShape 15"/>
            <p:cNvSpPr>
              <a:spLocks noChangeArrowheads="1"/>
            </p:cNvSpPr>
            <p:nvPr/>
          </p:nvSpPr>
          <p:spPr bwMode="auto">
            <a:xfrm>
              <a:off x="3460998" y="4819129"/>
              <a:ext cx="358775" cy="263525"/>
            </a:xfrm>
            <a:prstGeom prst="rightArrow">
              <a:avLst>
                <a:gd name="adj1" fmla="val 50000"/>
                <a:gd name="adj2" fmla="val 34036"/>
              </a:avLst>
            </a:prstGeom>
            <a:solidFill>
              <a:srgbClr val="C0504D"/>
            </a:solidFill>
            <a:ln w="12700" algn="ctr">
              <a:solidFill>
                <a:srgbClr val="F2F2F2"/>
              </a:solidFill>
              <a:miter lim="800000"/>
              <a:headEnd/>
              <a:tailEnd/>
            </a:ln>
            <a:effectLst>
              <a:outerShdw dist="28398" dir="3806097" algn="ctr" rotWithShape="0">
                <a:srgbClr val="622423">
                  <a:alpha val="50000"/>
                </a:srgbClr>
              </a:outerShdw>
            </a:effectLst>
          </p:spPr>
          <p:txBody>
            <a:bodyPr vert="horz" wrap="square" lIns="0" tIns="0" rIns="91440" bIns="0" numCol="1" anchor="t" anchorCtr="0" compatLnSpc="1">
              <a:prstTxWarp prst="textNoShape">
                <a:avLst/>
              </a:prstTxWarp>
            </a:bodyPr>
            <a:lstStyle/>
            <a:p>
              <a:endParaRPr lang="en-US"/>
            </a:p>
          </p:txBody>
        </p:sp>
        <p:sp>
          <p:nvSpPr>
            <p:cNvPr id="12" name="AutoShape 16"/>
            <p:cNvSpPr>
              <a:spLocks noChangeArrowheads="1"/>
            </p:cNvSpPr>
            <p:nvPr/>
          </p:nvSpPr>
          <p:spPr bwMode="auto">
            <a:xfrm>
              <a:off x="4740523" y="4819129"/>
              <a:ext cx="357188" cy="263525"/>
            </a:xfrm>
            <a:prstGeom prst="rightArrow">
              <a:avLst>
                <a:gd name="adj1" fmla="val 50000"/>
                <a:gd name="adj2" fmla="val 33886"/>
              </a:avLst>
            </a:prstGeom>
            <a:solidFill>
              <a:srgbClr val="C0504D"/>
            </a:solidFill>
            <a:ln w="12700" algn="ctr">
              <a:solidFill>
                <a:srgbClr val="F2F2F2"/>
              </a:solidFill>
              <a:miter lim="800000"/>
              <a:headEnd/>
              <a:tailEnd/>
            </a:ln>
            <a:effectLst>
              <a:outerShdw dist="28398" dir="3806097" algn="ctr" rotWithShape="0">
                <a:srgbClr val="622423">
                  <a:alpha val="50000"/>
                </a:srgbClr>
              </a:outerShdw>
            </a:effectLst>
          </p:spPr>
          <p:txBody>
            <a:bodyPr vert="horz" wrap="square" lIns="0" tIns="0" rIns="91440" bIns="0" numCol="1" anchor="t" anchorCtr="0" compatLnSpc="1">
              <a:prstTxWarp prst="textNoShape">
                <a:avLst/>
              </a:prstTxWarp>
            </a:bodyPr>
            <a:lstStyle/>
            <a:p>
              <a:endParaRPr lang="en-US"/>
            </a:p>
          </p:txBody>
        </p:sp>
        <p:sp>
          <p:nvSpPr>
            <p:cNvPr id="13" name="AutoShape 17"/>
            <p:cNvSpPr>
              <a:spLocks noChangeArrowheads="1"/>
            </p:cNvSpPr>
            <p:nvPr/>
          </p:nvSpPr>
          <p:spPr bwMode="auto">
            <a:xfrm>
              <a:off x="5778748" y="4819129"/>
              <a:ext cx="358775" cy="263525"/>
            </a:xfrm>
            <a:prstGeom prst="rightArrow">
              <a:avLst>
                <a:gd name="adj1" fmla="val 50000"/>
                <a:gd name="adj2" fmla="val 34036"/>
              </a:avLst>
            </a:prstGeom>
            <a:solidFill>
              <a:srgbClr val="C0504D"/>
            </a:solidFill>
            <a:ln w="12700" algn="ctr">
              <a:solidFill>
                <a:srgbClr val="F2F2F2"/>
              </a:solidFill>
              <a:miter lim="800000"/>
              <a:headEnd/>
              <a:tailEnd/>
            </a:ln>
            <a:effectLst>
              <a:outerShdw dist="28398" dir="3806097" algn="ctr" rotWithShape="0">
                <a:srgbClr val="622423">
                  <a:alpha val="50000"/>
                </a:srgbClr>
              </a:outerShdw>
            </a:effectLst>
          </p:spPr>
          <p:txBody>
            <a:bodyPr vert="horz" wrap="square" lIns="0" tIns="0" rIns="91440" bIns="0" numCol="1" anchor="t" anchorCtr="0" compatLnSpc="1">
              <a:prstTxWarp prst="textNoShape">
                <a:avLst/>
              </a:prstTxWarp>
            </a:bodyPr>
            <a:lstStyle/>
            <a:p>
              <a:endParaRPr lang="en-US"/>
            </a:p>
          </p:txBody>
        </p:sp>
        <p:sp>
          <p:nvSpPr>
            <p:cNvPr id="14" name="AutoShape 14"/>
            <p:cNvSpPr>
              <a:spLocks noChangeArrowheads="1"/>
            </p:cNvSpPr>
            <p:nvPr/>
          </p:nvSpPr>
          <p:spPr bwMode="auto">
            <a:xfrm>
              <a:off x="395536" y="4365104"/>
              <a:ext cx="841375" cy="1208087"/>
            </a:xfrm>
            <a:prstGeom prst="verticalScroll">
              <a:avLst>
                <a:gd name="adj" fmla="val 12500"/>
              </a:avLst>
            </a:prstGeom>
            <a:solidFill>
              <a:srgbClr val="FFFFFF"/>
            </a:solidFill>
            <a:ln w="9525">
              <a:solidFill>
                <a:srgbClr val="000000"/>
              </a:solidFill>
              <a:round/>
              <a:headEnd/>
              <a:tailEnd/>
            </a:ln>
            <a:effectLst/>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kumimoji="0" lang="en-US" sz="1100" b="0" i="0" u="none" strike="noStrike" cap="none" normalizeH="0" baseline="0" dirty="0" smtClean="0">
                <a:ln>
                  <a:noFill/>
                </a:ln>
                <a:solidFill>
                  <a:schemeClr val="tx1"/>
                </a:solidFill>
                <a:effectLst/>
                <a:latin typeface="Times New Roman" pitchFamily="18" charset="0"/>
              </a:endParaRPr>
            </a:p>
            <a:p>
              <a:pPr marL="0" marR="0" lvl="0" indent="0" algn="ctr" defTabSz="914400" eaLnBrk="1" latinLnBrk="0" hangingPunct="1">
                <a:lnSpc>
                  <a:spcPct val="100000"/>
                </a:lnSpc>
                <a:spcAft>
                  <a:spcPts val="1000"/>
                </a:spcAft>
                <a:buClrTx/>
                <a:buSzTx/>
                <a:buFontTx/>
                <a:buNone/>
                <a:tabLst/>
              </a:pPr>
              <a:r>
                <a:rPr lang="en-US" sz="1200" dirty="0" smtClean="0">
                  <a:latin typeface="Arial" pitchFamily="34" charset="0"/>
                  <a:cs typeface="Arial" pitchFamily="34" charset="0"/>
                </a:rPr>
                <a:t>XML</a:t>
              </a:r>
            </a:p>
            <a:p>
              <a:pPr marL="0" marR="0" lvl="0" indent="0" algn="ctr" defTabSz="914400" eaLnBrk="1" latinLnBrk="0" hangingPunct="1">
                <a:lnSpc>
                  <a:spcPct val="100000"/>
                </a:lnSpc>
                <a:spcAft>
                  <a:spcPts val="1000"/>
                </a:spcAft>
                <a:buClrTx/>
                <a:buSzTx/>
                <a:buFontTx/>
                <a:buNone/>
                <a:tabLst/>
              </a:pPr>
              <a:r>
                <a:rPr lang="en-US" sz="1200" dirty="0" smtClean="0">
                  <a:latin typeface="Arial" pitchFamily="34" charset="0"/>
                  <a:cs typeface="Arial" pitchFamily="34" charset="0"/>
                </a:rPr>
                <a:t>File</a:t>
              </a:r>
            </a:p>
          </p:txBody>
        </p:sp>
        <p:sp>
          <p:nvSpPr>
            <p:cNvPr id="15" name="AutoShape 15"/>
            <p:cNvSpPr>
              <a:spLocks noChangeArrowheads="1"/>
            </p:cNvSpPr>
            <p:nvPr/>
          </p:nvSpPr>
          <p:spPr bwMode="auto">
            <a:xfrm>
              <a:off x="2411760" y="4797152"/>
              <a:ext cx="358775" cy="263525"/>
            </a:xfrm>
            <a:prstGeom prst="rightArrow">
              <a:avLst>
                <a:gd name="adj1" fmla="val 50000"/>
                <a:gd name="adj2" fmla="val 34036"/>
              </a:avLst>
            </a:prstGeom>
            <a:solidFill>
              <a:srgbClr val="C0504D"/>
            </a:solidFill>
            <a:ln w="12700" algn="ctr">
              <a:solidFill>
                <a:srgbClr val="F2F2F2"/>
              </a:solidFill>
              <a:miter lim="800000"/>
              <a:headEnd/>
              <a:tailEnd/>
            </a:ln>
            <a:effectLst>
              <a:outerShdw dist="28398" dir="3806097" algn="ctr" rotWithShape="0">
                <a:srgbClr val="622423">
                  <a:alpha val="50000"/>
                </a:srgbClr>
              </a:outerShdw>
            </a:effectLst>
          </p:spPr>
          <p:txBody>
            <a:bodyPr vert="horz" wrap="square" lIns="0" tIns="0" rIns="91440" bIns="0" numCol="1" anchor="t" anchorCtr="0" compatLnSpc="1">
              <a:prstTxWarp prst="textNoShape">
                <a:avLst/>
              </a:prstTxWarp>
            </a:bodyPr>
            <a:lstStyle/>
            <a:p>
              <a:endParaRPr lang="en-US"/>
            </a:p>
          </p:txBody>
        </p:sp>
        <p:sp>
          <p:nvSpPr>
            <p:cNvPr id="16" name="Rectangle 11"/>
            <p:cNvSpPr>
              <a:spLocks noChangeArrowheads="1"/>
            </p:cNvSpPr>
            <p:nvPr/>
          </p:nvSpPr>
          <p:spPr bwMode="auto">
            <a:xfrm>
              <a:off x="1547664" y="4653136"/>
              <a:ext cx="819150" cy="592138"/>
            </a:xfrm>
            <a:prstGeom prst="rect">
              <a:avLst/>
            </a:prstGeom>
            <a:gradFill rotWithShape="0">
              <a:gsLst>
                <a:gs pos="0">
                  <a:srgbClr val="FFFFFF"/>
                </a:gs>
                <a:gs pos="100000">
                  <a:srgbClr val="B8CCE4"/>
                </a:gs>
              </a:gsLst>
              <a:lin ang="5400000" scaled="1"/>
            </a:gradFill>
            <a:ln w="12700" algn="ctr">
              <a:solidFill>
                <a:srgbClr val="95B3D7"/>
              </a:solidFill>
              <a:miter lim="800000"/>
              <a:headEnd/>
              <a:tailEnd/>
            </a:ln>
            <a:effectLst>
              <a:outerShdw dist="28398" dir="3806097" algn="ctr" rotWithShape="0">
                <a:srgbClr val="243F60">
                  <a:alpha val="50000"/>
                </a:srgbClr>
              </a:outerShdw>
            </a:effectLst>
          </p:spPr>
          <p:txBody>
            <a:bodyPr vert="horz" wrap="square" lIns="0" tIns="0" rIns="0" bIns="0" numCol="1" anchor="ctr" anchorCtr="0" compatLnSpc="1">
              <a:prstTxWarp prst="textNoShape">
                <a:avLst/>
              </a:prstTxWarp>
            </a:bodyPr>
            <a:lstStyle/>
            <a:p>
              <a:pPr algn="ctr">
                <a:spcAft>
                  <a:spcPts val="1000"/>
                </a:spcAft>
              </a:pPr>
              <a:r>
                <a:rPr lang="en-US" sz="1200" dirty="0" smtClean="0">
                  <a:latin typeface="Arial" pitchFamily="34" charset="0"/>
                  <a:cs typeface="Arial" pitchFamily="34" charset="0"/>
                </a:rPr>
                <a:t>Importer</a:t>
              </a:r>
            </a:p>
          </p:txBody>
        </p:sp>
        <p:sp>
          <p:nvSpPr>
            <p:cNvPr id="17" name="AutoShape 15"/>
            <p:cNvSpPr>
              <a:spLocks noChangeArrowheads="1"/>
            </p:cNvSpPr>
            <p:nvPr/>
          </p:nvSpPr>
          <p:spPr bwMode="auto">
            <a:xfrm>
              <a:off x="1170417" y="4797152"/>
              <a:ext cx="358775" cy="263525"/>
            </a:xfrm>
            <a:prstGeom prst="rightArrow">
              <a:avLst>
                <a:gd name="adj1" fmla="val 50000"/>
                <a:gd name="adj2" fmla="val 34036"/>
              </a:avLst>
            </a:prstGeom>
            <a:solidFill>
              <a:srgbClr val="C0504D"/>
            </a:solidFill>
            <a:ln w="12700" algn="ctr">
              <a:solidFill>
                <a:srgbClr val="F2F2F2"/>
              </a:solidFill>
              <a:miter lim="800000"/>
              <a:headEnd/>
              <a:tailEnd/>
            </a:ln>
            <a:effectLst>
              <a:outerShdw dist="28398" dir="3806097" algn="ctr" rotWithShape="0">
                <a:srgbClr val="622423">
                  <a:alpha val="50000"/>
                </a:srgbClr>
              </a:outerShdw>
            </a:effectLst>
          </p:spPr>
          <p:txBody>
            <a:bodyPr vert="horz" wrap="square" lIns="0" tIns="0" rIns="91440" bIns="0" numCol="1" anchor="t" anchorCtr="0" compatLnSpc="1">
              <a:prstTxWarp prst="textNoShape">
                <a:avLst/>
              </a:prstTxWarp>
            </a:bodyPr>
            <a:lstStyle/>
            <a:p>
              <a:endParaRPr lang="en-US"/>
            </a:p>
          </p:txBody>
        </p:sp>
        <p:grpSp>
          <p:nvGrpSpPr>
            <p:cNvPr id="18" name="Group 19"/>
            <p:cNvGrpSpPr/>
            <p:nvPr/>
          </p:nvGrpSpPr>
          <p:grpSpPr>
            <a:xfrm>
              <a:off x="6156176" y="4221088"/>
              <a:ext cx="1045914" cy="1800200"/>
              <a:chOff x="5436096" y="2780928"/>
              <a:chExt cx="1477962" cy="3024336"/>
            </a:xfrm>
          </p:grpSpPr>
          <p:sp>
            <p:nvSpPr>
              <p:cNvPr id="19" name="AutoShape 10"/>
              <p:cNvSpPr>
                <a:spLocks noChangeArrowheads="1"/>
              </p:cNvSpPr>
              <p:nvPr/>
            </p:nvSpPr>
            <p:spPr bwMode="auto">
              <a:xfrm>
                <a:off x="5436096" y="2780928"/>
                <a:ext cx="1477962" cy="3024336"/>
              </a:xfrm>
              <a:prstGeom prst="roundRect">
                <a:avLst>
                  <a:gd name="adj" fmla="val 16667"/>
                </a:avLst>
              </a:prstGeom>
              <a:gradFill rotWithShape="0">
                <a:gsLst>
                  <a:gs pos="0">
                    <a:srgbClr val="FFFFFF"/>
                  </a:gs>
                  <a:gs pos="100000">
                    <a:srgbClr val="E5B8B7"/>
                  </a:gs>
                </a:gsLst>
                <a:lin ang="5400000" scaled="1"/>
              </a:gradFill>
              <a:ln w="12700" algn="ctr">
                <a:solidFill>
                  <a:srgbClr val="D99594"/>
                </a:solidFill>
                <a:round/>
                <a:headEnd/>
                <a:tailEnd/>
              </a:ln>
              <a:effectLst>
                <a:outerShdw dist="28398" dir="3806097" algn="ctr" rotWithShape="0">
                  <a:srgbClr val="622423">
                    <a:alpha val="50000"/>
                  </a:srgbClr>
                </a:outerShdw>
              </a:effectLst>
            </p:spPr>
            <p:txBody>
              <a:bodyPr vert="horz" wrap="square" lIns="0" tIns="0" rIns="9144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dirty="0" smtClean="0">
                    <a:ln>
                      <a:noFill/>
                    </a:ln>
                    <a:solidFill>
                      <a:schemeClr val="tx1"/>
                    </a:solidFill>
                    <a:effectLst/>
                    <a:latin typeface="Calibri" pitchFamily="34" charset="0"/>
                    <a:cs typeface="Arial" pitchFamily="34" charset="0"/>
                  </a:rPr>
                  <a:t>MACS</a:t>
                </a:r>
              </a:p>
              <a:p>
                <a:pPr algn="ctr">
                  <a:spcAft>
                    <a:spcPts val="1000"/>
                  </a:spcAft>
                </a:pPr>
                <a:endParaRPr kumimoji="0" lang="en-US" sz="800" b="0" i="0" u="none" strike="noStrike" cap="none" normalizeH="0" baseline="0" dirty="0" smtClean="0">
                  <a:ln>
                    <a:noFill/>
                  </a:ln>
                  <a:solidFill>
                    <a:schemeClr val="tx1"/>
                  </a:solidFill>
                  <a:effectLst/>
                  <a:latin typeface="Times New Roman" pitchFamily="18" charset="0"/>
                  <a:cs typeface="Arial" pitchFamily="34" charset="0"/>
                </a:endParaRPr>
              </a:p>
            </p:txBody>
          </p:sp>
          <p:pic>
            <p:nvPicPr>
              <p:cNvPr id="20" name="Picture 11"/>
              <p:cNvPicPr>
                <a:picLocks noChangeAspect="1" noChangeArrowheads="1"/>
              </p:cNvPicPr>
              <p:nvPr/>
            </p:nvPicPr>
            <p:blipFill>
              <a:blip r:embed="rId2" cstate="print"/>
              <a:srcRect/>
              <a:stretch>
                <a:fillRect/>
              </a:stretch>
            </p:blipFill>
            <p:spPr bwMode="auto">
              <a:xfrm>
                <a:off x="5580112" y="3212976"/>
                <a:ext cx="1236663" cy="622300"/>
              </a:xfrm>
              <a:prstGeom prst="rect">
                <a:avLst/>
              </a:prstGeom>
              <a:noFill/>
              <a:ln w="9525">
                <a:noFill/>
                <a:miter lim="800000"/>
                <a:headEnd/>
                <a:tailEnd/>
              </a:ln>
            </p:spPr>
          </p:pic>
          <p:pic>
            <p:nvPicPr>
              <p:cNvPr id="21" name="Picture 12"/>
              <p:cNvPicPr>
                <a:picLocks noChangeAspect="1" noChangeArrowheads="1"/>
              </p:cNvPicPr>
              <p:nvPr/>
            </p:nvPicPr>
            <p:blipFill>
              <a:blip r:embed="rId3" cstate="print"/>
              <a:srcRect/>
              <a:stretch>
                <a:fillRect/>
              </a:stretch>
            </p:blipFill>
            <p:spPr bwMode="auto">
              <a:xfrm>
                <a:off x="5652120" y="4005064"/>
                <a:ext cx="1127125" cy="431800"/>
              </a:xfrm>
              <a:prstGeom prst="rect">
                <a:avLst/>
              </a:prstGeom>
              <a:noFill/>
              <a:ln w="9525">
                <a:noFill/>
                <a:miter lim="800000"/>
                <a:headEnd/>
                <a:tailEnd/>
              </a:ln>
            </p:spPr>
          </p:pic>
          <p:pic>
            <p:nvPicPr>
              <p:cNvPr id="22" name="Picture 13"/>
              <p:cNvPicPr>
                <a:picLocks noChangeAspect="1" noChangeArrowheads="1"/>
              </p:cNvPicPr>
              <p:nvPr/>
            </p:nvPicPr>
            <p:blipFill>
              <a:blip r:embed="rId4" cstate="print"/>
              <a:srcRect/>
              <a:stretch>
                <a:fillRect/>
              </a:stretch>
            </p:blipFill>
            <p:spPr bwMode="auto">
              <a:xfrm>
                <a:off x="5724128" y="4725144"/>
                <a:ext cx="965200" cy="723900"/>
              </a:xfrm>
              <a:prstGeom prst="rect">
                <a:avLst/>
              </a:prstGeom>
              <a:noFill/>
              <a:ln w="9525">
                <a:noFill/>
                <a:miter lim="800000"/>
                <a:headEnd/>
                <a:tailEnd/>
              </a:ln>
            </p:spPr>
          </p:pic>
        </p:gr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needed</a:t>
            </a:r>
            <a:endParaRPr lang="en-US" dirty="0"/>
          </a:p>
        </p:txBody>
      </p:sp>
      <p:sp>
        <p:nvSpPr>
          <p:cNvPr id="3" name="Content Placeholder 2"/>
          <p:cNvSpPr>
            <a:spLocks noGrp="1"/>
          </p:cNvSpPr>
          <p:nvPr>
            <p:ph idx="1"/>
          </p:nvPr>
        </p:nvSpPr>
        <p:spPr/>
        <p:txBody>
          <a:bodyPr/>
          <a:lstStyle/>
          <a:p>
            <a:r>
              <a:rPr lang="en-US" dirty="0" smtClean="0"/>
              <a:t>Properties of the device</a:t>
            </a:r>
          </a:p>
          <a:p>
            <a:r>
              <a:rPr lang="en-US" dirty="0" smtClean="0"/>
              <a:t>Data type of the properties</a:t>
            </a:r>
          </a:p>
          <a:p>
            <a:r>
              <a:rPr lang="en-US" dirty="0" smtClean="0"/>
              <a:t>Data direction</a:t>
            </a:r>
          </a:p>
          <a:p>
            <a:r>
              <a:rPr lang="en-US" dirty="0" smtClean="0"/>
              <a:t>Property dimension (single or array)</a:t>
            </a:r>
          </a:p>
          <a:p>
            <a:r>
              <a:rPr lang="en-US" dirty="0" smtClean="0"/>
              <a:t>Property unit</a:t>
            </a:r>
          </a:p>
          <a:p>
            <a:r>
              <a:rPr lang="en-US" dirty="0" smtClean="0"/>
              <a:t>Cycle code dependency</a:t>
            </a:r>
          </a:p>
          <a:p>
            <a:r>
              <a:rPr lang="en-US" dirty="0" smtClean="0"/>
              <a:t>Default values</a:t>
            </a:r>
          </a:p>
          <a:p>
            <a:r>
              <a:rPr lang="en-US" dirty="0" smtClean="0"/>
              <a:t>At which tier is the property needed</a:t>
            </a:r>
          </a:p>
          <a:p>
            <a:r>
              <a:rPr lang="en-US" dirty="0" smtClean="0"/>
              <a:t>…</a:t>
            </a:r>
          </a:p>
          <a:p>
            <a:endParaRPr lang="en-US" dirty="0"/>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3</a:t>
            </a:fld>
            <a:endParaRPr lang="de-AT" dirty="0"/>
          </a:p>
        </p:txBody>
      </p:sp>
      <p:sp>
        <p:nvSpPr>
          <p:cNvPr id="7" name="Date Placeholder 3"/>
          <p:cNvSpPr>
            <a:spLocks noGrp="1"/>
          </p:cNvSpPr>
          <p:nvPr>
            <p:ph type="dt" sz="quarter" idx="10"/>
          </p:nvPr>
        </p:nvSpPr>
        <p:spPr>
          <a:xfrm>
            <a:off x="428625" y="6215063"/>
            <a:ext cx="3500438" cy="500062"/>
          </a:xfrm>
        </p:spPr>
        <p:txBody>
          <a:bodyPr/>
          <a:lstStyle/>
          <a:p>
            <a:pPr>
              <a:defRPr/>
            </a:pPr>
            <a:r>
              <a:rPr lang="en-US" dirty="0" smtClean="0"/>
              <a:t>PP-101206-a-MMA_DeviceXMLDefinition.pptx</a:t>
            </a:r>
            <a:endParaRPr lang="de-AT" dirty="0"/>
          </a:p>
        </p:txBody>
      </p:sp>
      <p:sp>
        <p:nvSpPr>
          <p:cNvPr id="8" name="Footer Placeholder 5"/>
          <p:cNvSpPr>
            <a:spLocks noGrp="1"/>
          </p:cNvSpPr>
          <p:nvPr>
            <p:ph type="ftr" sz="quarter" idx="11"/>
          </p:nvPr>
        </p:nvSpPr>
        <p:spPr>
          <a:xfrm>
            <a:off x="4929188" y="6215063"/>
            <a:ext cx="3752850" cy="506412"/>
          </a:xfrm>
        </p:spPr>
        <p:txBody>
          <a:bodyPr/>
          <a:lstStyle/>
          <a:p>
            <a:r>
              <a:rPr lang="de-AT" dirty="0" smtClean="0"/>
              <a:t>mmarchha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Properties</a:t>
            </a:r>
            <a:endParaRPr lang="en-US" dirty="0"/>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4</a:t>
            </a:fld>
            <a:endParaRPr lang="de-AT" dirty="0"/>
          </a:p>
        </p:txBody>
      </p:sp>
      <p:sp>
        <p:nvSpPr>
          <p:cNvPr id="7" name="TextBox 6"/>
          <p:cNvSpPr txBox="1"/>
          <p:nvPr/>
        </p:nvSpPr>
        <p:spPr>
          <a:xfrm>
            <a:off x="467544" y="1412776"/>
            <a:ext cx="7056784" cy="830997"/>
          </a:xfrm>
          <a:prstGeom prst="rect">
            <a:avLst/>
          </a:prstGeom>
          <a:noFill/>
          <a:ln>
            <a:solidFill>
              <a:schemeClr val="tx1"/>
            </a:solidFill>
          </a:ln>
        </p:spPr>
        <p:txBody>
          <a:bodyPr wrap="square" rtlCol="0">
            <a:spAutoFit/>
          </a:bodyPr>
          <a:lstStyle/>
          <a:p>
            <a:r>
              <a:rPr lang="en-US" sz="2400" dirty="0" smtClean="0"/>
              <a:t>What will I do with the device and what do I need from the device?</a:t>
            </a:r>
            <a:endParaRPr lang="en-US" sz="2400" dirty="0"/>
          </a:p>
        </p:txBody>
      </p:sp>
      <p:sp>
        <p:nvSpPr>
          <p:cNvPr id="8" name="TextBox 7"/>
          <p:cNvSpPr txBox="1"/>
          <p:nvPr/>
        </p:nvSpPr>
        <p:spPr>
          <a:xfrm>
            <a:off x="467544" y="2348880"/>
            <a:ext cx="8424936" cy="369332"/>
          </a:xfrm>
          <a:prstGeom prst="rect">
            <a:avLst/>
          </a:prstGeom>
          <a:noFill/>
        </p:spPr>
        <p:txBody>
          <a:bodyPr wrap="square" rtlCol="0">
            <a:spAutoFit/>
          </a:bodyPr>
          <a:lstStyle/>
          <a:p>
            <a:r>
              <a:rPr lang="en-US" u="sng" dirty="0" smtClean="0"/>
              <a:t>Example: Valve</a:t>
            </a:r>
          </a:p>
        </p:txBody>
      </p:sp>
      <p:sp>
        <p:nvSpPr>
          <p:cNvPr id="36" name="TextBox 35"/>
          <p:cNvSpPr txBox="1"/>
          <p:nvPr/>
        </p:nvSpPr>
        <p:spPr>
          <a:xfrm>
            <a:off x="467544" y="3789040"/>
            <a:ext cx="5976664" cy="2031325"/>
          </a:xfrm>
          <a:prstGeom prst="rect">
            <a:avLst/>
          </a:prstGeom>
          <a:noFill/>
        </p:spPr>
        <p:txBody>
          <a:bodyPr wrap="square" rtlCol="0">
            <a:spAutoFit/>
          </a:bodyPr>
          <a:lstStyle/>
          <a:p>
            <a:r>
              <a:rPr lang="en-US" dirty="0" smtClean="0"/>
              <a:t>Device investigation:</a:t>
            </a:r>
          </a:p>
          <a:p>
            <a:r>
              <a:rPr lang="en-US" dirty="0" smtClean="0"/>
              <a:t>The valve is operated via a electro magnetic coil. Powering the coil leads the valve to open, removing the power leads the valve to close. In addition the valve has two position switches. One switch is closed when the valve is closed, the other one is closed when the valve is open. If both switches are open, the valve is moving. </a:t>
            </a:r>
            <a:endParaRPr lang="en-US" dirty="0"/>
          </a:p>
        </p:txBody>
      </p:sp>
      <p:grpSp>
        <p:nvGrpSpPr>
          <p:cNvPr id="68" name="Group 67"/>
          <p:cNvGrpSpPr/>
          <p:nvPr/>
        </p:nvGrpSpPr>
        <p:grpSpPr>
          <a:xfrm>
            <a:off x="6732240" y="4077072"/>
            <a:ext cx="1656184" cy="1296144"/>
            <a:chOff x="6948264" y="3717032"/>
            <a:chExt cx="1656184" cy="1296144"/>
          </a:xfrm>
        </p:grpSpPr>
        <p:cxnSp>
          <p:nvCxnSpPr>
            <p:cNvPr id="10" name="Straight Connector 9"/>
            <p:cNvCxnSpPr/>
            <p:nvPr/>
          </p:nvCxnSpPr>
          <p:spPr>
            <a:xfrm>
              <a:off x="7452320" y="4005064"/>
              <a:ext cx="6480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452320" y="4725144"/>
              <a:ext cx="6480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7416316" y="4041068"/>
              <a:ext cx="720080" cy="6480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V="1">
              <a:off x="7416316" y="4041068"/>
              <a:ext cx="720080" cy="6480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0800000">
              <a:off x="7380312" y="4365104"/>
              <a:ext cx="3600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452320" y="3933056"/>
              <a:ext cx="6480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7452320" y="4797152"/>
              <a:ext cx="6480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flipH="1" flipV="1">
              <a:off x="7661618" y="3825044"/>
              <a:ext cx="2160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flipH="1" flipV="1">
              <a:off x="7661618" y="4905164"/>
              <a:ext cx="21602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6948264" y="4166172"/>
              <a:ext cx="432048" cy="402770"/>
            </a:xfrm>
            <a:prstGeom prst="ellips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a:t>
              </a:r>
              <a:endParaRPr lang="en-US" dirty="0">
                <a:solidFill>
                  <a:schemeClr val="tx1"/>
                </a:solidFill>
              </a:endParaRPr>
            </a:p>
          </p:txBody>
        </p:sp>
        <p:grpSp>
          <p:nvGrpSpPr>
            <p:cNvPr id="50" name="Group 49"/>
            <p:cNvGrpSpPr/>
            <p:nvPr/>
          </p:nvGrpSpPr>
          <p:grpSpPr>
            <a:xfrm>
              <a:off x="8316416" y="3717032"/>
              <a:ext cx="288032" cy="432048"/>
              <a:chOff x="6228184" y="4365104"/>
              <a:chExt cx="288032" cy="432048"/>
            </a:xfrm>
          </p:grpSpPr>
          <p:cxnSp>
            <p:nvCxnSpPr>
              <p:cNvPr id="41" name="Straight Connector 40"/>
              <p:cNvCxnSpPr/>
              <p:nvPr/>
            </p:nvCxnSpPr>
            <p:spPr>
              <a:xfrm rot="5400000" flipH="1" flipV="1">
                <a:off x="6444208" y="4437112"/>
                <a:ext cx="1440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flipH="1" flipV="1">
                <a:off x="6480212" y="4761148"/>
                <a:ext cx="720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V="1">
                <a:off x="6372200" y="4581128"/>
                <a:ext cx="216024" cy="720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0800000">
                <a:off x="6300192" y="4581128"/>
                <a:ext cx="1440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Oval 47"/>
              <p:cNvSpPr/>
              <p:nvPr/>
            </p:nvSpPr>
            <p:spPr>
              <a:xfrm>
                <a:off x="6228184" y="4543110"/>
                <a:ext cx="72008" cy="7200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2" name="Group 61"/>
            <p:cNvGrpSpPr/>
            <p:nvPr/>
          </p:nvGrpSpPr>
          <p:grpSpPr>
            <a:xfrm>
              <a:off x="8316416" y="4509120"/>
              <a:ext cx="288032" cy="432048"/>
              <a:chOff x="6228184" y="4365104"/>
              <a:chExt cx="288032" cy="432048"/>
            </a:xfrm>
          </p:grpSpPr>
          <p:cxnSp>
            <p:nvCxnSpPr>
              <p:cNvPr id="63" name="Straight Connector 62"/>
              <p:cNvCxnSpPr/>
              <p:nvPr/>
            </p:nvCxnSpPr>
            <p:spPr>
              <a:xfrm rot="5400000" flipH="1" flipV="1">
                <a:off x="6444208" y="4437112"/>
                <a:ext cx="1440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flipH="1" flipV="1">
                <a:off x="6480212" y="4761148"/>
                <a:ext cx="7200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6200000" flipV="1">
                <a:off x="6372200" y="4581128"/>
                <a:ext cx="216024" cy="7200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0800000">
                <a:off x="6300192" y="4581128"/>
                <a:ext cx="1440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Oval 66"/>
              <p:cNvSpPr/>
              <p:nvPr/>
            </p:nvSpPr>
            <p:spPr>
              <a:xfrm>
                <a:off x="6228184" y="4543110"/>
                <a:ext cx="72008" cy="7200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75" name="TextBox 74"/>
          <p:cNvSpPr txBox="1"/>
          <p:nvPr/>
        </p:nvSpPr>
        <p:spPr>
          <a:xfrm>
            <a:off x="467544" y="2852936"/>
            <a:ext cx="8424936" cy="923330"/>
          </a:xfrm>
          <a:prstGeom prst="rect">
            <a:avLst/>
          </a:prstGeom>
          <a:noFill/>
        </p:spPr>
        <p:txBody>
          <a:bodyPr wrap="square" rtlCol="0">
            <a:spAutoFit/>
          </a:bodyPr>
          <a:lstStyle/>
          <a:p>
            <a:r>
              <a:rPr lang="en-US" dirty="0" smtClean="0"/>
              <a:t>Statement:</a:t>
            </a:r>
          </a:p>
          <a:p>
            <a:r>
              <a:rPr lang="en-US" dirty="0" smtClean="0"/>
              <a:t>I will open and close the valve and get a response if the valve has opened or closed.</a:t>
            </a:r>
            <a:endParaRPr lang="en-US" dirty="0"/>
          </a:p>
        </p:txBody>
      </p:sp>
      <p:sp>
        <p:nvSpPr>
          <p:cNvPr id="33" name="Date Placeholder 3"/>
          <p:cNvSpPr>
            <a:spLocks noGrp="1"/>
          </p:cNvSpPr>
          <p:nvPr>
            <p:ph type="dt" sz="quarter" idx="10"/>
          </p:nvPr>
        </p:nvSpPr>
        <p:spPr>
          <a:xfrm>
            <a:off x="428625" y="6215063"/>
            <a:ext cx="3500438" cy="500062"/>
          </a:xfrm>
        </p:spPr>
        <p:txBody>
          <a:bodyPr/>
          <a:lstStyle/>
          <a:p>
            <a:pPr>
              <a:defRPr/>
            </a:pPr>
            <a:r>
              <a:rPr lang="en-US" dirty="0" smtClean="0"/>
              <a:t>PP-101206-a-MMA_DeviceXMLDefinition.pptx</a:t>
            </a:r>
            <a:endParaRPr lang="de-AT" dirty="0"/>
          </a:p>
        </p:txBody>
      </p:sp>
      <p:sp>
        <p:nvSpPr>
          <p:cNvPr id="35" name="Footer Placeholder 5"/>
          <p:cNvSpPr>
            <a:spLocks noGrp="1"/>
          </p:cNvSpPr>
          <p:nvPr>
            <p:ph type="ftr" sz="quarter" idx="11"/>
          </p:nvPr>
        </p:nvSpPr>
        <p:spPr>
          <a:xfrm>
            <a:off x="4929188" y="6215063"/>
            <a:ext cx="3752850" cy="506412"/>
          </a:xfrm>
        </p:spPr>
        <p:txBody>
          <a:bodyPr/>
          <a:lstStyle/>
          <a:p>
            <a:r>
              <a:rPr lang="de-AT" dirty="0" smtClean="0"/>
              <a:t>mmarchha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 Properties</a:t>
            </a:r>
            <a:endParaRPr lang="en-US" dirty="0"/>
          </a:p>
        </p:txBody>
      </p:sp>
      <p:sp>
        <p:nvSpPr>
          <p:cNvPr id="3" name="Content Placeholder 2"/>
          <p:cNvSpPr>
            <a:spLocks noGrp="1"/>
          </p:cNvSpPr>
          <p:nvPr>
            <p:ph idx="1"/>
          </p:nvPr>
        </p:nvSpPr>
        <p:spPr>
          <a:xfrm>
            <a:off x="457200" y="1883965"/>
            <a:ext cx="8229600" cy="3921299"/>
          </a:xfrm>
        </p:spPr>
        <p:txBody>
          <a:bodyPr/>
          <a:lstStyle/>
          <a:p>
            <a:r>
              <a:rPr lang="en-US" dirty="0" smtClean="0">
                <a:latin typeface="Arial" pitchFamily="34" charset="0"/>
                <a:ea typeface="+mn-ea"/>
                <a:cs typeface="Arial" pitchFamily="34" charset="0"/>
              </a:rPr>
              <a:t>One Boolean to write to the coil. If it is true </a:t>
            </a:r>
            <a:r>
              <a:rPr lang="en-US" dirty="0" smtClean="0">
                <a:latin typeface="Arial" pitchFamily="34" charset="0"/>
                <a:ea typeface="+mn-ea"/>
                <a:cs typeface="Arial" pitchFamily="34" charset="0"/>
                <a:sym typeface="Wingdings" pitchFamily="2" charset="2"/>
              </a:rPr>
              <a:t> powers the coil  opens the valve, if it is false  no power to the coil  closes the valve</a:t>
            </a:r>
          </a:p>
          <a:p>
            <a:r>
              <a:rPr lang="en-US" dirty="0" smtClean="0">
                <a:latin typeface="Arial" pitchFamily="34" charset="0"/>
                <a:ea typeface="+mn-ea"/>
                <a:cs typeface="Arial" pitchFamily="34" charset="0"/>
                <a:sym typeface="Wingdings" pitchFamily="2" charset="2"/>
              </a:rPr>
              <a:t>Two Boolean to read the position switches. Each Boolean is connected to one position switch, switch open  false, switch closed  true</a:t>
            </a:r>
          </a:p>
          <a:p>
            <a:r>
              <a:rPr lang="en-US" dirty="0" smtClean="0">
                <a:latin typeface="Arial" pitchFamily="34" charset="0"/>
                <a:ea typeface="+mn-ea"/>
                <a:cs typeface="Arial" pitchFamily="34" charset="0"/>
                <a:sym typeface="Wingdings" pitchFamily="2" charset="2"/>
              </a:rPr>
              <a:t>Name of the properties:</a:t>
            </a:r>
          </a:p>
          <a:p>
            <a:pPr lvl="1"/>
            <a:r>
              <a:rPr lang="en-US" dirty="0" err="1" smtClean="0">
                <a:latin typeface="Arial" pitchFamily="34" charset="0"/>
                <a:ea typeface="+mn-ea"/>
                <a:cs typeface="Arial" pitchFamily="34" charset="0"/>
                <a:sym typeface="Wingdings" pitchFamily="2" charset="2"/>
              </a:rPr>
              <a:t>open_ccv</a:t>
            </a:r>
            <a:endParaRPr lang="en-US" dirty="0" smtClean="0">
              <a:latin typeface="Arial" pitchFamily="34" charset="0"/>
              <a:ea typeface="+mn-ea"/>
              <a:cs typeface="Arial" pitchFamily="34" charset="0"/>
              <a:sym typeface="Wingdings" pitchFamily="2" charset="2"/>
            </a:endParaRPr>
          </a:p>
          <a:p>
            <a:pPr lvl="1"/>
            <a:r>
              <a:rPr lang="en-US" dirty="0" err="1" smtClean="0">
                <a:latin typeface="Arial" pitchFamily="34" charset="0"/>
                <a:ea typeface="+mn-ea"/>
                <a:cs typeface="Arial" pitchFamily="34" charset="0"/>
                <a:sym typeface="Wingdings" pitchFamily="2" charset="2"/>
              </a:rPr>
              <a:t>isOpen_aqn</a:t>
            </a:r>
            <a:endParaRPr lang="en-US" dirty="0" smtClean="0">
              <a:latin typeface="Arial" pitchFamily="34" charset="0"/>
              <a:ea typeface="+mn-ea"/>
              <a:cs typeface="Arial" pitchFamily="34" charset="0"/>
              <a:sym typeface="Wingdings" pitchFamily="2" charset="2"/>
            </a:endParaRPr>
          </a:p>
          <a:p>
            <a:pPr lvl="1"/>
            <a:r>
              <a:rPr lang="en-US" dirty="0" err="1" smtClean="0">
                <a:latin typeface="Arial" pitchFamily="34" charset="0"/>
                <a:ea typeface="+mn-ea"/>
                <a:cs typeface="Arial" pitchFamily="34" charset="0"/>
                <a:sym typeface="Wingdings" pitchFamily="2" charset="2"/>
              </a:rPr>
              <a:t>isClosed_aqn</a:t>
            </a:r>
            <a:r>
              <a:rPr lang="en-US" dirty="0" smtClean="0">
                <a:latin typeface="Arial" pitchFamily="34" charset="0"/>
                <a:ea typeface="+mn-ea"/>
                <a:cs typeface="Arial" pitchFamily="34" charset="0"/>
              </a:rPr>
              <a:t> </a:t>
            </a:r>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5</a:t>
            </a:fld>
            <a:endParaRPr lang="de-AT" dirty="0"/>
          </a:p>
        </p:txBody>
      </p:sp>
      <p:sp>
        <p:nvSpPr>
          <p:cNvPr id="7" name="TextBox 6"/>
          <p:cNvSpPr txBox="1"/>
          <p:nvPr/>
        </p:nvSpPr>
        <p:spPr>
          <a:xfrm>
            <a:off x="467544" y="1412776"/>
            <a:ext cx="8424936" cy="461665"/>
          </a:xfrm>
          <a:prstGeom prst="rect">
            <a:avLst/>
          </a:prstGeom>
          <a:noFill/>
        </p:spPr>
        <p:txBody>
          <a:bodyPr wrap="square" rtlCol="0">
            <a:spAutoFit/>
          </a:bodyPr>
          <a:lstStyle/>
          <a:p>
            <a:r>
              <a:rPr lang="en-US" sz="2400" dirty="0" smtClean="0"/>
              <a:t>Derived properties from the statement and the investigation:</a:t>
            </a:r>
            <a:endParaRPr lang="en-US" sz="2400" dirty="0"/>
          </a:p>
        </p:txBody>
      </p:sp>
      <p:sp>
        <p:nvSpPr>
          <p:cNvPr id="8" name="Date Placeholder 3"/>
          <p:cNvSpPr>
            <a:spLocks noGrp="1"/>
          </p:cNvSpPr>
          <p:nvPr>
            <p:ph type="dt" sz="quarter" idx="10"/>
          </p:nvPr>
        </p:nvSpPr>
        <p:spPr>
          <a:xfrm>
            <a:off x="428625" y="6215063"/>
            <a:ext cx="3500438" cy="500062"/>
          </a:xfrm>
        </p:spPr>
        <p:txBody>
          <a:bodyPr/>
          <a:lstStyle/>
          <a:p>
            <a:pPr>
              <a:defRPr/>
            </a:pPr>
            <a:r>
              <a:rPr lang="en-US" dirty="0" smtClean="0"/>
              <a:t>PP-101206-a-MMA_DeviceXMLDefinition.pptx</a:t>
            </a:r>
            <a:endParaRPr lang="de-AT" dirty="0"/>
          </a:p>
        </p:txBody>
      </p:sp>
      <p:sp>
        <p:nvSpPr>
          <p:cNvPr id="9" name="Footer Placeholder 5"/>
          <p:cNvSpPr>
            <a:spLocks noGrp="1"/>
          </p:cNvSpPr>
          <p:nvPr>
            <p:ph type="ftr" sz="quarter" idx="11"/>
          </p:nvPr>
        </p:nvSpPr>
        <p:spPr>
          <a:xfrm>
            <a:off x="4929188" y="6215063"/>
            <a:ext cx="3752850" cy="506412"/>
          </a:xfrm>
        </p:spPr>
        <p:txBody>
          <a:bodyPr/>
          <a:lstStyle/>
          <a:p>
            <a:r>
              <a:rPr lang="de-AT" dirty="0" smtClean="0"/>
              <a:t>mmarchha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800"/>
            <a:ext cx="8229600" cy="939800"/>
          </a:xfrm>
        </p:spPr>
        <p:txBody>
          <a:bodyPr/>
          <a:lstStyle/>
          <a:p>
            <a:r>
              <a:rPr lang="en-US" dirty="0" smtClean="0"/>
              <a:t>Put it into XML</a:t>
            </a:r>
            <a:endParaRPr lang="en-US" dirty="0"/>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6</a:t>
            </a:fld>
            <a:endParaRPr lang="de-AT" dirty="0"/>
          </a:p>
        </p:txBody>
      </p:sp>
      <p:pic>
        <p:nvPicPr>
          <p:cNvPr id="2051" name="Picture 3"/>
          <p:cNvPicPr>
            <a:picLocks noChangeAspect="1" noChangeArrowheads="1"/>
          </p:cNvPicPr>
          <p:nvPr/>
        </p:nvPicPr>
        <p:blipFill>
          <a:blip r:embed="rId2" cstate="print"/>
          <a:srcRect/>
          <a:stretch>
            <a:fillRect/>
          </a:stretch>
        </p:blipFill>
        <p:spPr bwMode="auto">
          <a:xfrm>
            <a:off x="1475656" y="982684"/>
            <a:ext cx="5926038" cy="5189516"/>
          </a:xfrm>
          <a:prstGeom prst="rect">
            <a:avLst/>
          </a:prstGeom>
          <a:noFill/>
          <a:ln w="9525">
            <a:noFill/>
            <a:miter lim="800000"/>
            <a:headEnd/>
            <a:tailEnd/>
          </a:ln>
        </p:spPr>
      </p:pic>
      <p:sp>
        <p:nvSpPr>
          <p:cNvPr id="7" name="Date Placeholder 3"/>
          <p:cNvSpPr>
            <a:spLocks noGrp="1"/>
          </p:cNvSpPr>
          <p:nvPr>
            <p:ph type="dt" sz="quarter" idx="10"/>
          </p:nvPr>
        </p:nvSpPr>
        <p:spPr>
          <a:xfrm>
            <a:off x="428625" y="6215063"/>
            <a:ext cx="3500438" cy="500062"/>
          </a:xfrm>
        </p:spPr>
        <p:txBody>
          <a:bodyPr/>
          <a:lstStyle/>
          <a:p>
            <a:pPr>
              <a:defRPr/>
            </a:pPr>
            <a:r>
              <a:rPr lang="en-US" dirty="0" smtClean="0"/>
              <a:t>PP-101206-a-MMA_DeviceXMLDefinition.pptx</a:t>
            </a:r>
            <a:endParaRPr lang="de-AT" dirty="0"/>
          </a:p>
        </p:txBody>
      </p:sp>
      <p:sp>
        <p:nvSpPr>
          <p:cNvPr id="8" name="Footer Placeholder 5"/>
          <p:cNvSpPr>
            <a:spLocks noGrp="1"/>
          </p:cNvSpPr>
          <p:nvPr>
            <p:ph type="ftr" sz="quarter" idx="11"/>
          </p:nvPr>
        </p:nvSpPr>
        <p:spPr>
          <a:xfrm>
            <a:off x="4929188" y="6215063"/>
            <a:ext cx="3752850" cy="506412"/>
          </a:xfrm>
        </p:spPr>
        <p:txBody>
          <a:bodyPr/>
          <a:lstStyle/>
          <a:p>
            <a:r>
              <a:rPr lang="de-AT" dirty="0" smtClean="0"/>
              <a:t>mmarchha</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device instances</a:t>
            </a:r>
            <a:endParaRPr lang="en-US" dirty="0"/>
          </a:p>
        </p:txBody>
      </p:sp>
      <p:sp>
        <p:nvSpPr>
          <p:cNvPr id="3" name="Content Placeholder 2"/>
          <p:cNvSpPr>
            <a:spLocks noGrp="1"/>
          </p:cNvSpPr>
          <p:nvPr>
            <p:ph idx="1"/>
          </p:nvPr>
        </p:nvSpPr>
        <p:spPr>
          <a:xfrm>
            <a:off x="457200" y="1500189"/>
            <a:ext cx="8229600" cy="1136724"/>
          </a:xfrm>
        </p:spPr>
        <p:txBody>
          <a:bodyPr/>
          <a:lstStyle/>
          <a:p>
            <a:r>
              <a:rPr lang="en-US" dirty="0" smtClean="0"/>
              <a:t>In the same XML document</a:t>
            </a:r>
          </a:p>
          <a:p>
            <a:r>
              <a:rPr lang="en-US" dirty="0" smtClean="0"/>
              <a:t>As separate XML document</a:t>
            </a:r>
            <a:endParaRPr lang="en-US" dirty="0"/>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7</a:t>
            </a:fld>
            <a:endParaRPr lang="de-AT" dirty="0"/>
          </a:p>
        </p:txBody>
      </p:sp>
      <p:pic>
        <p:nvPicPr>
          <p:cNvPr id="3074" name="Picture 2"/>
          <p:cNvPicPr>
            <a:picLocks noChangeAspect="1" noChangeArrowheads="1"/>
          </p:cNvPicPr>
          <p:nvPr/>
        </p:nvPicPr>
        <p:blipFill>
          <a:blip r:embed="rId2" cstate="print"/>
          <a:srcRect/>
          <a:stretch>
            <a:fillRect/>
          </a:stretch>
        </p:blipFill>
        <p:spPr bwMode="auto">
          <a:xfrm>
            <a:off x="1403648" y="3212976"/>
            <a:ext cx="5781675" cy="2124075"/>
          </a:xfrm>
          <a:prstGeom prst="rect">
            <a:avLst/>
          </a:prstGeom>
          <a:noFill/>
          <a:ln w="9525">
            <a:noFill/>
            <a:miter lim="800000"/>
            <a:headEnd/>
            <a:tailEnd/>
          </a:ln>
        </p:spPr>
      </p:pic>
      <p:sp>
        <p:nvSpPr>
          <p:cNvPr id="8" name="Date Placeholder 3"/>
          <p:cNvSpPr>
            <a:spLocks noGrp="1"/>
          </p:cNvSpPr>
          <p:nvPr>
            <p:ph type="dt" sz="quarter" idx="10"/>
          </p:nvPr>
        </p:nvSpPr>
        <p:spPr>
          <a:xfrm>
            <a:off x="428625" y="6215063"/>
            <a:ext cx="3500438" cy="500062"/>
          </a:xfrm>
        </p:spPr>
        <p:txBody>
          <a:bodyPr/>
          <a:lstStyle/>
          <a:p>
            <a:pPr>
              <a:defRPr/>
            </a:pPr>
            <a:r>
              <a:rPr lang="en-US" dirty="0" smtClean="0"/>
              <a:t>PP-101206-a-MMA_DeviceXMLDefinition.pptx</a:t>
            </a:r>
            <a:endParaRPr lang="de-AT" dirty="0"/>
          </a:p>
        </p:txBody>
      </p:sp>
      <p:sp>
        <p:nvSpPr>
          <p:cNvPr id="9" name="Footer Placeholder 5"/>
          <p:cNvSpPr>
            <a:spLocks noGrp="1"/>
          </p:cNvSpPr>
          <p:nvPr>
            <p:ph type="ftr" sz="quarter" idx="11"/>
          </p:nvPr>
        </p:nvSpPr>
        <p:spPr>
          <a:xfrm>
            <a:off x="4929188" y="6215063"/>
            <a:ext cx="3752850" cy="506412"/>
          </a:xfrm>
        </p:spPr>
        <p:txBody>
          <a:bodyPr/>
          <a:lstStyle/>
          <a:p>
            <a:r>
              <a:rPr lang="de-AT" dirty="0" smtClean="0"/>
              <a:t>mmarchha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 it into the RMS system</a:t>
            </a:r>
            <a:endParaRPr lang="en-US" dirty="0"/>
          </a:p>
        </p:txBody>
      </p:sp>
      <p:sp>
        <p:nvSpPr>
          <p:cNvPr id="3" name="Content Placeholder 2"/>
          <p:cNvSpPr>
            <a:spLocks noGrp="1"/>
          </p:cNvSpPr>
          <p:nvPr>
            <p:ph idx="1"/>
          </p:nvPr>
        </p:nvSpPr>
        <p:spPr>
          <a:xfrm>
            <a:off x="457200" y="1788221"/>
            <a:ext cx="8229600" cy="2000819"/>
          </a:xfrm>
        </p:spPr>
        <p:txBody>
          <a:bodyPr/>
          <a:lstStyle/>
          <a:p>
            <a:r>
              <a:rPr lang="en-US" dirty="0" smtClean="0"/>
              <a:t>Importer parses XML and creates SQL statements</a:t>
            </a:r>
          </a:p>
          <a:p>
            <a:r>
              <a:rPr lang="en-US" dirty="0" smtClean="0"/>
              <a:t>SQL statements need to be copied into an external program and are committed manually to the RMS data base</a:t>
            </a:r>
            <a:endParaRPr lang="en-US" dirty="0"/>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8</a:t>
            </a:fld>
            <a:endParaRPr lang="de-AT" dirty="0"/>
          </a:p>
        </p:txBody>
      </p:sp>
      <p:sp>
        <p:nvSpPr>
          <p:cNvPr id="8" name="Content Placeholder 2"/>
          <p:cNvSpPr txBox="1">
            <a:spLocks/>
          </p:cNvSpPr>
          <p:nvPr/>
        </p:nvSpPr>
        <p:spPr bwMode="auto">
          <a:xfrm>
            <a:off x="467544" y="4596532"/>
            <a:ext cx="8229600" cy="13527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002060"/>
              </a:buClr>
              <a:buSzTx/>
              <a:buFont typeface="Arial" pitchFamily="34" charset="0"/>
              <a:buChar char="•"/>
              <a:tabLst/>
              <a:defRPr/>
            </a:pPr>
            <a:r>
              <a:rPr lang="en-US" sz="2400" dirty="0" smtClean="0">
                <a:latin typeface="Verdana" pitchFamily="34" charset="0"/>
                <a:ea typeface="Verdana" pitchFamily="34" charset="0"/>
                <a:cs typeface="Verdana" pitchFamily="34" charset="0"/>
              </a:rPr>
              <a:t>A graphical user interface that guides through all necessary steps</a:t>
            </a:r>
            <a:endParaRPr kumimoji="0" lang="en-US" sz="2400" b="0" i="0" u="none" strike="noStrike" kern="1200" cap="none" spc="0" normalizeH="0" baseline="0" noProof="0" dirty="0">
              <a:ln>
                <a:noFill/>
              </a:ln>
              <a:solidFill>
                <a:schemeClr val="tx1"/>
              </a:solidFill>
              <a:effectLst/>
              <a:uLnTx/>
              <a:uFillTx/>
              <a:latin typeface="Verdana" pitchFamily="34" charset="0"/>
              <a:ea typeface="Verdana" pitchFamily="34" charset="0"/>
              <a:cs typeface="Verdana" pitchFamily="34" charset="0"/>
            </a:endParaRPr>
          </a:p>
        </p:txBody>
      </p:sp>
      <p:sp>
        <p:nvSpPr>
          <p:cNvPr id="9" name="TextBox 8"/>
          <p:cNvSpPr txBox="1"/>
          <p:nvPr/>
        </p:nvSpPr>
        <p:spPr>
          <a:xfrm>
            <a:off x="467544" y="1268760"/>
            <a:ext cx="8424936" cy="461665"/>
          </a:xfrm>
          <a:prstGeom prst="rect">
            <a:avLst/>
          </a:prstGeom>
          <a:noFill/>
        </p:spPr>
        <p:txBody>
          <a:bodyPr wrap="square" rtlCol="0">
            <a:spAutoFit/>
          </a:bodyPr>
          <a:lstStyle/>
          <a:p>
            <a:r>
              <a:rPr lang="en-US" sz="2400" dirty="0" smtClean="0">
                <a:latin typeface="Verdana" pitchFamily="34" charset="0"/>
                <a:ea typeface="Verdana" pitchFamily="34" charset="0"/>
                <a:cs typeface="Verdana" pitchFamily="34" charset="0"/>
              </a:rPr>
              <a:t>Current status:</a:t>
            </a:r>
          </a:p>
        </p:txBody>
      </p:sp>
      <p:sp>
        <p:nvSpPr>
          <p:cNvPr id="10" name="TextBox 9"/>
          <p:cNvSpPr txBox="1"/>
          <p:nvPr/>
        </p:nvSpPr>
        <p:spPr>
          <a:xfrm>
            <a:off x="467544" y="4047455"/>
            <a:ext cx="8424936" cy="461665"/>
          </a:xfrm>
          <a:prstGeom prst="rect">
            <a:avLst/>
          </a:prstGeom>
          <a:noFill/>
        </p:spPr>
        <p:txBody>
          <a:bodyPr wrap="square" rtlCol="0">
            <a:spAutoFit/>
          </a:bodyPr>
          <a:lstStyle/>
          <a:p>
            <a:r>
              <a:rPr lang="en-US" sz="2400" dirty="0" smtClean="0">
                <a:latin typeface="Verdana" pitchFamily="34" charset="0"/>
                <a:ea typeface="Verdana" pitchFamily="34" charset="0"/>
                <a:cs typeface="Verdana" pitchFamily="34" charset="0"/>
              </a:rPr>
              <a:t>Outlook:</a:t>
            </a:r>
          </a:p>
        </p:txBody>
      </p:sp>
      <p:sp>
        <p:nvSpPr>
          <p:cNvPr id="11" name="Date Placeholder 3"/>
          <p:cNvSpPr>
            <a:spLocks noGrp="1"/>
          </p:cNvSpPr>
          <p:nvPr>
            <p:ph type="dt" sz="quarter" idx="10"/>
          </p:nvPr>
        </p:nvSpPr>
        <p:spPr>
          <a:xfrm>
            <a:off x="428625" y="6215063"/>
            <a:ext cx="3500438" cy="500062"/>
          </a:xfrm>
        </p:spPr>
        <p:txBody>
          <a:bodyPr/>
          <a:lstStyle/>
          <a:p>
            <a:pPr>
              <a:defRPr/>
            </a:pPr>
            <a:r>
              <a:rPr lang="en-US" dirty="0" smtClean="0"/>
              <a:t>PP-101206-a-MMA_DeviceXMLDefinition.pptx</a:t>
            </a:r>
            <a:endParaRPr lang="de-AT" dirty="0"/>
          </a:p>
        </p:txBody>
      </p:sp>
      <p:sp>
        <p:nvSpPr>
          <p:cNvPr id="12" name="Footer Placeholder 5"/>
          <p:cNvSpPr>
            <a:spLocks noGrp="1"/>
          </p:cNvSpPr>
          <p:nvPr>
            <p:ph type="ftr" sz="quarter" idx="11"/>
          </p:nvPr>
        </p:nvSpPr>
        <p:spPr>
          <a:xfrm>
            <a:off x="4929188" y="6215063"/>
            <a:ext cx="3752850" cy="506412"/>
          </a:xfrm>
        </p:spPr>
        <p:txBody>
          <a:bodyPr/>
          <a:lstStyle/>
          <a:p>
            <a:r>
              <a:rPr lang="de-AT" dirty="0" smtClean="0"/>
              <a:t>mmarchha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Q1 2011</a:t>
            </a:r>
          </a:p>
          <a:p>
            <a:pPr lvl="1"/>
            <a:r>
              <a:rPr lang="en-US" dirty="0" smtClean="0"/>
              <a:t>Definition of RMS Importer software</a:t>
            </a:r>
          </a:p>
          <a:p>
            <a:pPr lvl="2"/>
            <a:r>
              <a:rPr lang="en-US" dirty="0" smtClean="0"/>
              <a:t>Parses XML</a:t>
            </a:r>
          </a:p>
          <a:p>
            <a:pPr lvl="2"/>
            <a:r>
              <a:rPr lang="en-US" dirty="0" smtClean="0"/>
              <a:t>Fills DB automatically</a:t>
            </a:r>
          </a:p>
          <a:p>
            <a:pPr lvl="1"/>
            <a:r>
              <a:rPr lang="en-US" dirty="0" smtClean="0"/>
              <a:t>Definition of XML definitions within WP CO</a:t>
            </a:r>
          </a:p>
          <a:p>
            <a:pPr lvl="2"/>
            <a:r>
              <a:rPr lang="en-US" dirty="0" smtClean="0"/>
              <a:t>Power Converter Controller</a:t>
            </a:r>
          </a:p>
          <a:p>
            <a:pPr lvl="2"/>
            <a:r>
              <a:rPr lang="en-US" dirty="0" smtClean="0"/>
              <a:t>Main Timing System</a:t>
            </a:r>
          </a:p>
          <a:p>
            <a:pPr lvl="2"/>
            <a:r>
              <a:rPr lang="en-US" dirty="0" smtClean="0"/>
              <a:t>Conventional magnets</a:t>
            </a:r>
          </a:p>
          <a:p>
            <a:r>
              <a:rPr lang="en-US" dirty="0" smtClean="0"/>
              <a:t>Q2 2011	</a:t>
            </a:r>
          </a:p>
          <a:p>
            <a:pPr lvl="1"/>
            <a:r>
              <a:rPr lang="en-US" dirty="0" smtClean="0"/>
              <a:t>Work with WP VAC on definition of devices</a:t>
            </a:r>
          </a:p>
          <a:p>
            <a:r>
              <a:rPr lang="en-US" dirty="0" smtClean="0"/>
              <a:t>Q3 2011</a:t>
            </a:r>
          </a:p>
          <a:p>
            <a:pPr lvl="1"/>
            <a:r>
              <a:rPr lang="en-US" dirty="0" smtClean="0"/>
              <a:t>Work with WP RF and WP SRC on definition of devices</a:t>
            </a:r>
          </a:p>
          <a:p>
            <a:endParaRPr lang="en-US" dirty="0" smtClean="0"/>
          </a:p>
          <a:p>
            <a:pPr lvl="1"/>
            <a:endParaRPr lang="en-US" dirty="0"/>
          </a:p>
        </p:txBody>
      </p:sp>
      <p:sp>
        <p:nvSpPr>
          <p:cNvPr id="4" name="Date Placeholder 3"/>
          <p:cNvSpPr>
            <a:spLocks noGrp="1"/>
          </p:cNvSpPr>
          <p:nvPr>
            <p:ph type="dt" sz="half" idx="10"/>
          </p:nvPr>
        </p:nvSpPr>
        <p:spPr/>
        <p:txBody>
          <a:bodyPr/>
          <a:lstStyle/>
          <a:p>
            <a:pPr>
              <a:defRPr/>
            </a:pPr>
            <a:r>
              <a:rPr lang="en-US" smtClean="0"/>
              <a:t>file name including date</a:t>
            </a:r>
            <a:endParaRPr lang="de-AT" dirty="0"/>
          </a:p>
        </p:txBody>
      </p:sp>
      <p:sp>
        <p:nvSpPr>
          <p:cNvPr id="5" name="Footer Placeholder 4"/>
          <p:cNvSpPr>
            <a:spLocks noGrp="1"/>
          </p:cNvSpPr>
          <p:nvPr>
            <p:ph type="ftr" sz="quarter" idx="11"/>
          </p:nvPr>
        </p:nvSpPr>
        <p:spPr/>
        <p:txBody>
          <a:bodyPr/>
          <a:lstStyle/>
          <a:p>
            <a:pPr>
              <a:defRPr/>
            </a:pPr>
            <a:r>
              <a:rPr lang="de-AT" smtClean="0"/>
              <a:t>Name &amp; title</a:t>
            </a:r>
            <a:endParaRPr lang="de-AT" dirty="0"/>
          </a:p>
        </p:txBody>
      </p:sp>
      <p:sp>
        <p:nvSpPr>
          <p:cNvPr id="6" name="Slide Number Placeholder 5"/>
          <p:cNvSpPr>
            <a:spLocks noGrp="1"/>
          </p:cNvSpPr>
          <p:nvPr>
            <p:ph type="sldNum" sz="quarter" idx="12"/>
          </p:nvPr>
        </p:nvSpPr>
        <p:spPr/>
        <p:txBody>
          <a:bodyPr/>
          <a:lstStyle/>
          <a:p>
            <a:pPr>
              <a:defRPr/>
            </a:pPr>
            <a:fld id="{A7C89FB5-0816-4399-AF46-7C47EFEF7675}" type="slidenum">
              <a:rPr lang="de-AT" smtClean="0"/>
              <a:pPr>
                <a:defRPr/>
              </a:pPr>
              <a:t>9</a:t>
            </a:fld>
            <a:endParaRPr lang="de-AT" dirty="0"/>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1638</TotalTime>
  <Words>399</Words>
  <Application>Microsoft Office PowerPoint</Application>
  <PresentationFormat>On-screen Show (4:3)</PresentationFormat>
  <Paragraphs>94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1_Office Theme</vt:lpstr>
      <vt:lpstr>Device XML Definition</vt:lpstr>
      <vt:lpstr>MACS configuration chain</vt:lpstr>
      <vt:lpstr>What is needed</vt:lpstr>
      <vt:lpstr>Finding Properties</vt:lpstr>
      <vt:lpstr>Finding Properties</vt:lpstr>
      <vt:lpstr>Put it into XML</vt:lpstr>
      <vt:lpstr>Create device instances</vt:lpstr>
      <vt:lpstr>Import it into the RMS system</vt:lpstr>
      <vt:lpstr>Next Steps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Device XML Definition</dc:title>
  <dc:creator/>
  <cp:lastModifiedBy>mmarchha</cp:lastModifiedBy>
  <cp:revision>117</cp:revision>
  <dcterms:created xsi:type="dcterms:W3CDTF">2010-12-06T17:50:53Z</dcterms:created>
  <dcterms:modified xsi:type="dcterms:W3CDTF">2010-12-07T07:07:10Z</dcterms:modified>
</cp:coreProperties>
</file>