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0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15"/>
    <p:restoredTop sz="94118"/>
  </p:normalViewPr>
  <p:slideViewPr>
    <p:cSldViewPr snapToGrid="0" snapToObjects="1">
      <p:cViewPr varScale="1">
        <p:scale>
          <a:sx n="193" d="100"/>
          <a:sy n="193" d="100"/>
        </p:scale>
        <p:origin x="1216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71" d="100"/>
          <a:sy n="171" d="100"/>
        </p:scale>
        <p:origin x="2416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BFD6B7-F533-E14C-B232-5B10970DEDC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632797-AF55-5845-B73B-1C9E70DB0CE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48525-806D-E943-9B6F-7D9189A69350}" type="datetimeFigureOut">
              <a:rPr lang="en-US" smtClean="0"/>
              <a:t>3/9/21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47D29D-6820-D54D-8DC5-0781A230690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029519-E231-9049-A414-4B7A045762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923E02-20D3-0C46-88C9-68EEFA0294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25952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77898E-9A1B-B440-8205-2CFFD7F98760}" type="datetimeFigureOut">
              <a:rPr lang="en-US" smtClean="0"/>
              <a:t>3/9/21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45333D-8A0D-C64A-AADE-55A0DDB2CB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50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745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52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61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353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45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05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01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9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63485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810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94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0CC47-AB9F-234B-8DE2-C4264067492B}" type="datetimeFigureOut">
              <a:rPr lang="en-US" smtClean="0"/>
              <a:t>3/9/21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18D6C-5096-B842-B826-19B8957F20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02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e-groups.cern.ch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B44D119-9285-104C-B930-AF6109D46E84}"/>
              </a:ext>
            </a:extLst>
          </p:cNvPr>
          <p:cNvSpPr/>
          <p:nvPr/>
        </p:nvSpPr>
        <p:spPr>
          <a:xfrm>
            <a:off x="593862" y="365962"/>
            <a:ext cx="85194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>
                    <a:lumMod val="50000"/>
                  </a:schemeClr>
                </a:solidFill>
                <a:latin typeface="Georgia" panose="02040502050405020303" pitchFamily="18" charset="0"/>
              </a:rPr>
              <a:t>Next meetings and open points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EF29E4-49A9-0149-A819-78996C05BE14}"/>
              </a:ext>
            </a:extLst>
          </p:cNvPr>
          <p:cNvSpPr/>
          <p:nvPr/>
        </p:nvSpPr>
        <p:spPr>
          <a:xfrm>
            <a:off x="317042" y="1075793"/>
            <a:ext cx="9440809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Next coordination meeting in two months (after the review meeting), on Thursdays, 6</a:t>
            </a:r>
            <a:r>
              <a:rPr lang="en-US" sz="2000" baseline="30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of May at 10 am – invitation will follow 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Meetings on going: 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WP0.2: Overall parameters optimization – we can discuss the agenda for the review meeting 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WP1: e+/e- 6 GeV Injector Linac 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WP3/WP6: Physics design of the positron target and capture system (CDR and SF exp.)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WP4: Damping ring </a:t>
            </a:r>
          </a:p>
          <a:p>
            <a:pPr marL="800100" lvl="1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16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Several meetings to discuss specific topics with few people (slides and material on Indico, I hope)</a:t>
            </a:r>
          </a:p>
          <a:p>
            <a:pPr marL="342900" indent="-342900">
              <a:spcAft>
                <a:spcPts val="1200"/>
              </a:spcAft>
              <a:buSzPct val="80000"/>
              <a:buFont typeface=".PingFang SC Regular"/>
              <a:buChar char="－"/>
            </a:pP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Mailing lists on 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/>
              </a:rPr>
              <a:t>http://e-groups.cern.ch/</a:t>
            </a:r>
            <a:r>
              <a:rPr lang="en-US" sz="2000" dirty="0">
                <a:solidFill>
                  <a:srgbClr val="00206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, please subscribe or unsubscribe by yourself. You can search the mailing lists: FCCee-injector...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6E8F02-0A72-1840-80CB-A172AD9DEF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069" y="5102553"/>
            <a:ext cx="1315535" cy="159941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782E129-FC22-D049-8ED0-3BBBDFF0C1E1}"/>
              </a:ext>
            </a:extLst>
          </p:cNvPr>
          <p:cNvSpPr/>
          <p:nvPr/>
        </p:nvSpPr>
        <p:spPr>
          <a:xfrm>
            <a:off x="1411357" y="6220418"/>
            <a:ext cx="38762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Any questions? Open points?</a:t>
            </a:r>
          </a:p>
        </p:txBody>
      </p:sp>
    </p:spTree>
    <p:extLst>
      <p:ext uri="{BB962C8B-B14F-4D97-AF65-F5344CB8AC3E}">
        <p14:creationId xmlns:p14="http://schemas.microsoft.com/office/powerpoint/2010/main" val="513848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17409</TotalTime>
  <Words>133</Words>
  <Application>Microsoft Macintosh PowerPoint</Application>
  <PresentationFormat>A4 Paper (210x297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.PingFang SC Regular</vt:lpstr>
      <vt:lpstr>Arial</vt:lpstr>
      <vt:lpstr>Calibri</vt:lpstr>
      <vt:lpstr>Calibri Light</vt:lpstr>
      <vt:lpstr>Georgia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Paolo Craievich</cp:lastModifiedBy>
  <cp:revision>874</cp:revision>
  <cp:lastPrinted>2019-04-12T07:53:03Z</cp:lastPrinted>
  <dcterms:created xsi:type="dcterms:W3CDTF">2018-02-20T13:32:15Z</dcterms:created>
  <dcterms:modified xsi:type="dcterms:W3CDTF">2021-03-11T08:20:55Z</dcterms:modified>
</cp:coreProperties>
</file>