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15210-10D5-488E-891D-FE2FBD3B9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C1776-091F-4CA0-A14E-42977DE9E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46A1A-F07B-4EB2-AF75-5247B4181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0691C-6F41-4E49-BDAE-7883132BE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ED138-D345-4457-B2CC-5B66CD6B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8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0926B-3615-4236-BDD4-91437A00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E1DF3E-32A8-415A-9C90-9B182978F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4092E-15C1-482E-8718-54D2B0D3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2FAFF-5C78-4CAB-A4C9-3B8866B1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B941-398C-4013-A390-EEF08B98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5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D87E3F-7619-4034-A150-03BD9D296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ED362-3145-4743-8356-CCFCC681E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3F2DB-156F-425C-AC83-C7F7C11B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0E265-2D23-44B3-9CF3-A9571153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45C2-632F-4D17-BA64-47530BFA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84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44E39-60B8-410A-8A6C-4020B45EF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479B1-AA14-49C6-BB04-09C408E5C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207E0-172E-4818-962C-EFBFFA992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80F9B-83D4-4BA3-A09D-D424740A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D71C4-4D23-4FBD-B5D3-E22A4850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95AF9-3ED8-4D82-B321-4F7C55C4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A3140-59E3-47FA-9D1F-FF2331187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B2455-258E-4944-875A-7F988147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6E12E-AEA4-46F4-AAB7-38211B8F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9AC52-63CA-4D83-BA1E-1472D459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6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3672F-3023-4880-962F-4A12E7A31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DB941-4E3E-439F-9DD0-A677F6190C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98285-33C5-45C9-B275-0A362A012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BD222-D1AF-43A1-ADE9-73000E2A3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5C2AB-6D03-4EB2-B84B-6B46B1C10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8FFFF-BBF2-43F4-B64F-79000D92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8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8B44-0432-4AA8-B22B-8D29F12C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F5CBF-FE19-4621-B68B-38F010C66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C515C-CA65-4659-9275-9204BEE1F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8F21E0-4830-4CD5-8F64-4381B8BD1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DC8AC-7786-4A0A-B3E0-94F494F4E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7C2DB-4F0F-471E-B14B-10617DB7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ABA1C-A754-4177-8A62-9BEAF0A81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6AC33F-065B-450A-940D-8455FDF5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5377-081D-405B-A76B-F15AAA9EC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D16A5-9443-40E3-96B7-9A695FF00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00FF0-1143-4F86-A01D-2D8EDC420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7BA8D-0415-4A8C-8EB1-82446076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1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26E23B-37FE-4809-BA1A-B8D927FEF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6209C-82FB-4F35-995C-C650356B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DA95B-FF27-4C7E-95C7-5BD75A8B0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6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5C40-777A-4774-AA05-E3AADF81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7433A-65BF-4623-8249-ACA24A895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98152-A72D-4C80-BE4E-CE07A5480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E930A-3040-432D-B34B-0AF9204D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888A2-19A1-4BB8-9E2E-FA2B4B0D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40A84-B4AE-4490-BEDC-8D55B82C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64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EEDE-101A-4045-9015-7833D3AB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01602-A398-4E5C-8A5A-23D2576BB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64504-C1A0-42B0-98DE-69A2CFCC5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216A0-EFFB-4495-AF6D-2BF69928B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DFDB4-72AE-4250-96CE-E2B10A86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C62E8-A459-466E-97A8-41123811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3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752CE8-FBC6-4461-B113-0741DA748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1EBF1-0B4A-44B6-B798-D0B598B74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C8654-B757-4585-B81A-612093138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D36E8-C886-4522-A109-036FAF379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190FF-5A3B-4474-8E61-D37EF3233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8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E85F1-1234-441C-AACB-DA2D24EE81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WP1 report</a:t>
            </a:r>
            <a:br>
              <a:rPr lang="en-US" dirty="0"/>
            </a:br>
            <a:r>
              <a:rPr lang="pt-BR" dirty="0"/>
              <a:t>e+/e- 6 GeV Injector Linacs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595458-F2E3-4787-9E7B-C151BD0E8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on behalf of WP1</a:t>
            </a:r>
          </a:p>
          <a:p>
            <a:r>
              <a:rPr lang="en-US" dirty="0"/>
              <a:t>11/03/2021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A97F-8406-4A5C-BB73-80381F3F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joint WP1 meeting 04/02/2021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4D075-223C-4760-A75F-CC82A90E8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Discussion on the interface between RF (Task 1.2) and BD (Task 1.3) for </a:t>
            </a:r>
            <a:r>
              <a:rPr lang="en-US" dirty="0" err="1"/>
              <a:t>linac</a:t>
            </a:r>
            <a:r>
              <a:rPr lang="en-US" dirty="0"/>
              <a:t> optimization: </a:t>
            </a:r>
          </a:p>
          <a:p>
            <a:pPr lvl="1"/>
            <a:r>
              <a:rPr lang="en-US" dirty="0"/>
              <a:t>Average aperture (short range wakes =&gt; single bunch)</a:t>
            </a:r>
          </a:p>
          <a:p>
            <a:pPr lvl="1"/>
            <a:r>
              <a:rPr lang="en-US" dirty="0"/>
              <a:t>Transverse kick on the second bunch (Long range wakes =&gt; 2 or more bunches)</a:t>
            </a:r>
          </a:p>
          <a:p>
            <a:r>
              <a:rPr lang="en-GB" dirty="0"/>
              <a:t>Iteration loop between beam dynamics and RF design scanning parameters space of:</a:t>
            </a:r>
          </a:p>
          <a:p>
            <a:pPr lvl="1"/>
            <a:r>
              <a:rPr lang="en-GB" dirty="0"/>
              <a:t>Aperture</a:t>
            </a:r>
          </a:p>
          <a:p>
            <a:pPr lvl="1"/>
            <a:r>
              <a:rPr lang="en-GB" dirty="0"/>
              <a:t>Gradient</a:t>
            </a:r>
          </a:p>
          <a:p>
            <a:pPr lvl="1"/>
            <a:r>
              <a:rPr lang="en-GB" dirty="0"/>
              <a:t>RF frequency</a:t>
            </a:r>
          </a:p>
          <a:p>
            <a:pPr lvl="1"/>
            <a:r>
              <a:rPr lang="en-GB" dirty="0"/>
              <a:t>…</a:t>
            </a:r>
          </a:p>
          <a:p>
            <a:r>
              <a:rPr lang="en-GB" dirty="0"/>
              <a:t>Figure of merit:</a:t>
            </a:r>
          </a:p>
          <a:p>
            <a:pPr lvl="1"/>
            <a:r>
              <a:rPr lang="en-GB" dirty="0"/>
              <a:t>Power consumption</a:t>
            </a:r>
          </a:p>
          <a:p>
            <a:pPr lvl="1"/>
            <a:r>
              <a:rPr lang="en-GB" dirty="0"/>
              <a:t>Cost (Task 1.4)</a:t>
            </a:r>
          </a:p>
          <a:p>
            <a:r>
              <a:rPr lang="en-GB" dirty="0"/>
              <a:t>Additional constraints:</a:t>
            </a:r>
          </a:p>
          <a:p>
            <a:pPr lvl="1"/>
            <a:r>
              <a:rPr lang="en-GB" dirty="0"/>
              <a:t>RF power source parameters at different frequencies (Task 1.4)</a:t>
            </a:r>
          </a:p>
          <a:p>
            <a:pPr lvl="1"/>
            <a:r>
              <a:rPr lang="en-GB" dirty="0"/>
              <a:t>Margins for </a:t>
            </a:r>
            <a:r>
              <a:rPr lang="en-GB"/>
              <a:t>Reliability and Performance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600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116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WP1 report e+/e- 6 GeV Injector Linacs</vt:lpstr>
      <vt:lpstr>2nd joint WP1 meeting 04/02/2021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report</dc:title>
  <dc:creator>Alexej Grudiev</dc:creator>
  <cp:lastModifiedBy>Alexej Grudiev</cp:lastModifiedBy>
  <cp:revision>17</cp:revision>
  <dcterms:created xsi:type="dcterms:W3CDTF">2021-03-11T06:45:48Z</dcterms:created>
  <dcterms:modified xsi:type="dcterms:W3CDTF">2021-03-11T07:56:57Z</dcterms:modified>
</cp:coreProperties>
</file>