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56"/>
    <p:restoredTop sz="95552"/>
  </p:normalViewPr>
  <p:slideViewPr>
    <p:cSldViewPr snapToGrid="0" snapToObjects="1">
      <p:cViewPr varScale="1">
        <p:scale>
          <a:sx n="105" d="100"/>
          <a:sy n="105" d="100"/>
        </p:scale>
        <p:origin x="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753FC-C44D-1C4F-AFB6-7848176AEF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8E7460-39F8-F94E-B382-58AA9CC52A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5BA9-41C1-094D-B167-880E1EB4D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44673-B549-F145-906F-8EA0E0566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2968A-21E9-CF44-B8C8-04142BE52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17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BE638-2B65-0345-A4EA-6851C5257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50E20D-33D6-B841-99C7-96BA6FBEE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33767-DB62-C545-A76A-D042CBECC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DA856-D4F6-794B-A866-855B5B257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ADE6F-A47E-7043-93FC-4C38D5CBC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98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4833CF-41F5-7A4E-B567-733FC21A9F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7C3658-09B8-8B40-AEE0-8974F11CE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86389-1D6F-714D-8F25-C4D19418D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50392-7914-AE49-92D7-60F210C1F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E878D-16C0-8943-87E0-E06E78C70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33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1C242-5963-5547-9591-D8A566A5D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5AB4-7D7C-994E-9EC4-E2287A7AC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B89D2-28FE-DE49-94D7-5264FC5BD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03296-D806-F94E-BA98-727768A51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A5A3D-CC03-A247-86F5-97CCFEA32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82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F1299-E0A6-7647-B3A2-C11CE4F7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21EC5-C406-D44A-B8D2-06605F400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30C01-2CAC-3F40-B4E5-642DDFD4E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84E42-B350-054E-A032-53484CE6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65569-92B7-D84A-B3E3-D31ADD75E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5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7D157-37FF-1046-B3BC-CB586D90A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08C4A-9190-2945-AA0F-BBB0676B6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879B70-0C94-0B48-BF19-7FFB900D7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6A430-B481-8B40-B9D4-7E093EDE7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7AA91-F282-8A40-8DAB-C5A1E5FCA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86AAE-D7DF-9949-96D9-E31E913E8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93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07324-050F-3B4F-9807-F0D5A320D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253E7-F599-BF47-B536-A1965C315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DB805-41BE-E241-A458-A183BADF6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97509E-CECA-254A-B60B-B3CDB22713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351DA2-791A-4440-A634-36209B11F3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84F061-0ACA-3E41-88C9-F231F6F11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60FE09-DAF1-AB4C-9C40-39AED7863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9D966B-0259-A446-A9B5-2D7275247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34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B9E3C-5D02-3E4D-AE42-727CF075C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6F2C2B-B643-6346-8452-C5D596059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BB6EF-11C0-C145-B691-995527CF3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8A29BA-0C15-0149-9954-43A11E500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7108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FCE0BB-D9F0-E245-8E4F-8AD46ED2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90EDAA-7331-1342-A01C-68B9D934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730720-CAFE-2A43-8210-E754B966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53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80A70-AD91-D045-866F-57793971A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DC84A-6AB6-0244-95F7-64B8AEFE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8F3F43-F618-2E48-8586-2F7D1B1DA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38954-ABE7-0D47-8B45-768E7A977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88C9A1-DB98-EB41-9CB8-E7B42FEDB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A2709-B844-F644-A00C-0D42F8F4E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37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DD2C8-9F01-B440-B931-5D5DE92F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271815-9EFD-0B46-8003-9D8393142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F86C87-9F02-CF42-8167-443CAD2A0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DDCCC-A2EF-524C-8B31-E3C0EB188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2E1BC9-AD49-5240-8B79-6CE9AE9F1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59BD75-93D3-9247-9EED-3397F1806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886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2CF0EE-7818-FA4E-ACEF-3E2666C59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097C47-E64C-3043-9176-2F533FEE7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3CDAA-60D0-6C48-98D5-3DE40A67F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FA725-9597-B848-A9CA-99E86313F0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BD4D7-5EF7-4949-A4B6-FDF5700DD8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E5738-BB15-9D49-8CEB-350822696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6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BDFFAA-E92D-E64D-8406-CC73D7D96196}"/>
              </a:ext>
            </a:extLst>
          </p:cNvPr>
          <p:cNvSpPr txBox="1"/>
          <p:nvPr/>
        </p:nvSpPr>
        <p:spPr>
          <a:xfrm>
            <a:off x="713679" y="1194794"/>
            <a:ext cx="1122927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>
                <a:latin typeface="+mn-lt"/>
              </a:rPr>
              <a:t>WP3/WP6 joint studies update</a:t>
            </a:r>
          </a:p>
          <a:p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WP3 =&gt; Positron Source: Target and Capture System</a:t>
            </a:r>
          </a:p>
          <a:p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WP6 =&gt; Proof of principle positron source in </a:t>
            </a:r>
            <a:r>
              <a:rPr lang="en-GB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SwissFEL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809D12-6E3A-E54B-80A9-32B5DC2B15BE}"/>
              </a:ext>
            </a:extLst>
          </p:cNvPr>
          <p:cNvSpPr txBox="1"/>
          <p:nvPr/>
        </p:nvSpPr>
        <p:spPr>
          <a:xfrm>
            <a:off x="713679" y="3442621"/>
            <a:ext cx="3786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Iryna Chaikovska and Riccardo </a:t>
            </a:r>
            <a:r>
              <a:rPr lang="en-GB" b="1" dirty="0" err="1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Zennaro</a:t>
            </a:r>
            <a:endParaRPr lang="en-GB" b="1" dirty="0">
              <a:latin typeface="Calibri Light" panose="020F030202020403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on behalf of the WP3 and WP6 team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C7DBF7-214A-C846-8EB6-6490C788EB2A}"/>
              </a:ext>
            </a:extLst>
          </p:cNvPr>
          <p:cNvSpPr/>
          <p:nvPr/>
        </p:nvSpPr>
        <p:spPr>
          <a:xfrm>
            <a:off x="4798864" y="5992880"/>
            <a:ext cx="16528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11 March 2021</a:t>
            </a:r>
            <a:endParaRPr lang="en-GB" dirty="0">
              <a:solidFill>
                <a:srgbClr val="000000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36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34F2865-72EB-CD4B-A73A-6F5F74B00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50" y="111816"/>
            <a:ext cx="11654481" cy="771697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3F3F3F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Update on the joint WP3/WP6 activity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CA13E5-1FC4-7949-8F5B-CB180137E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73" y="1340023"/>
            <a:ext cx="7531037" cy="51225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1A9D4E0-B1D1-E243-ACB3-87324DAC4E15}"/>
              </a:ext>
            </a:extLst>
          </p:cNvPr>
          <p:cNvSpPr/>
          <p:nvPr/>
        </p:nvSpPr>
        <p:spPr>
          <a:xfrm>
            <a:off x="637078" y="951816"/>
            <a:ext cx="4955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>
                <a:solidFill>
                  <a:srgbClr val="555555"/>
                </a:solidFill>
                <a:latin typeface="Roboto"/>
              </a:rPr>
              <a:t>WP3/WP6 </a:t>
            </a:r>
            <a:r>
              <a:rPr lang="fr-FR" u="sng" dirty="0" err="1">
                <a:solidFill>
                  <a:srgbClr val="555555"/>
                </a:solidFill>
                <a:latin typeface="Roboto"/>
              </a:rPr>
              <a:t>general</a:t>
            </a:r>
            <a:r>
              <a:rPr lang="fr-FR" u="sng" dirty="0">
                <a:solidFill>
                  <a:srgbClr val="555555"/>
                </a:solidFill>
                <a:latin typeface="Roboto"/>
              </a:rPr>
              <a:t> meeting #1 </a:t>
            </a:r>
            <a:r>
              <a:rPr lang="en-GB" u="sng" dirty="0">
                <a:solidFill>
                  <a:srgbClr val="555555"/>
                </a:solidFill>
                <a:latin typeface="Roboto"/>
              </a:rPr>
              <a:t>on 28/01/2021</a:t>
            </a:r>
            <a:endParaRPr lang="fr-FR" u="sng" dirty="0">
              <a:solidFill>
                <a:srgbClr val="555555"/>
              </a:solidFill>
              <a:latin typeface="Roboto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054B2B-6271-FD4B-8193-369A2AEAB4C9}"/>
              </a:ext>
            </a:extLst>
          </p:cNvPr>
          <p:cNvSpPr/>
          <p:nvPr/>
        </p:nvSpPr>
        <p:spPr>
          <a:xfrm>
            <a:off x="1254490" y="6395648"/>
            <a:ext cx="3720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https://</a:t>
            </a:r>
            <a:r>
              <a:rPr lang="fr-FR" dirty="0" err="1"/>
              <a:t>indico.cern.ch</a:t>
            </a:r>
            <a:r>
              <a:rPr lang="fr-FR" dirty="0"/>
              <a:t>/</a:t>
            </a:r>
            <a:r>
              <a:rPr lang="fr-FR" dirty="0" err="1"/>
              <a:t>event</a:t>
            </a:r>
            <a:r>
              <a:rPr lang="fr-FR" dirty="0"/>
              <a:t>/995947/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E42E85-6BB3-AD45-A471-807876056423}"/>
              </a:ext>
            </a:extLst>
          </p:cNvPr>
          <p:cNvSpPr/>
          <p:nvPr/>
        </p:nvSpPr>
        <p:spPr>
          <a:xfrm>
            <a:off x="5468713" y="979423"/>
            <a:ext cx="6418486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Simulation of the radiation environment and energy deposition (target, matching device, acc. structure) =&gt; </a:t>
            </a:r>
            <a:r>
              <a:rPr lang="en-GB" sz="20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needed for SC solenoid design</a:t>
            </a: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Target design</a:t>
            </a: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Setting up the simulation tools </a:t>
            </a:r>
            <a:r>
              <a:rPr lang="en-GB" sz="20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ongoing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(production and beam dynamics) =&gt; </a:t>
            </a:r>
            <a:r>
              <a:rPr lang="en-GB" sz="20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FCC-</a:t>
            </a:r>
            <a:r>
              <a:rPr lang="en-GB" sz="2000" b="1" u="sng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20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positron source and </a:t>
            </a:r>
            <a:r>
              <a:rPr lang="en-GB" sz="2000" b="1" u="sng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PoP</a:t>
            </a:r>
            <a:r>
              <a:rPr lang="en-GB" sz="20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@PSI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F4DC79-E016-D148-B11C-B99C3785AEAE}"/>
              </a:ext>
            </a:extLst>
          </p:cNvPr>
          <p:cNvSpPr/>
          <p:nvPr/>
        </p:nvSpPr>
        <p:spPr>
          <a:xfrm>
            <a:off x="5345145" y="4248907"/>
            <a:ext cx="6418486" cy="2516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Discussion with CERN STI group on 11/02/2021</a:t>
            </a: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</a:t>
            </a: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strategy to design the targets for the FCC-</a:t>
            </a:r>
            <a:r>
              <a:rPr lang="en-GB" sz="2000" b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the </a:t>
            </a:r>
            <a:r>
              <a:rPr lang="en-GB" sz="2000" b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PoP</a:t>
            </a:r>
            <a:r>
              <a:rPr lang="en-GB" sz="20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@PSI should be clarified and validated.</a:t>
            </a: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We propose to start with the FCC-</a:t>
            </a:r>
            <a:r>
              <a:rPr lang="en-GB" sz="20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target as it may involve more studies/investigations (2 bunches or multi-bunch ??)</a:t>
            </a: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The target for the </a:t>
            </a:r>
            <a:r>
              <a:rPr lang="en-GB" sz="20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PoP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(fixed W plate) can be realized without any particular difficulties </a:t>
            </a:r>
          </a:p>
        </p:txBody>
      </p:sp>
    </p:spTree>
    <p:extLst>
      <p:ext uri="{BB962C8B-B14F-4D97-AF65-F5344CB8AC3E}">
        <p14:creationId xmlns:p14="http://schemas.microsoft.com/office/powerpoint/2010/main" val="4091685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187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Palatino</vt:lpstr>
      <vt:lpstr>Roboto</vt:lpstr>
      <vt:lpstr>Verdana</vt:lpstr>
      <vt:lpstr>Office Theme</vt:lpstr>
      <vt:lpstr>PowerPoint Presentation</vt:lpstr>
      <vt:lpstr>Update on the joint WP3/WP6 activity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WP3</dc:title>
  <dc:creator>Microsoft Office User</dc:creator>
  <cp:lastModifiedBy>Microsoft Office User</cp:lastModifiedBy>
  <cp:revision>55</cp:revision>
  <dcterms:created xsi:type="dcterms:W3CDTF">2020-12-16T15:18:22Z</dcterms:created>
  <dcterms:modified xsi:type="dcterms:W3CDTF">2021-03-10T20:22:49Z</dcterms:modified>
</cp:coreProperties>
</file>