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3" r:id="rId2"/>
    <p:sldId id="332" r:id="rId3"/>
    <p:sldId id="355" r:id="rId4"/>
    <p:sldId id="358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60"/>
    <p:restoredTop sz="97570"/>
  </p:normalViewPr>
  <p:slideViewPr>
    <p:cSldViewPr snapToGrid="0" snapToObjects="1">
      <p:cViewPr varScale="1">
        <p:scale>
          <a:sx n="222" d="100"/>
          <a:sy n="222" d="100"/>
        </p:scale>
        <p:origin x="9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241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BFD6B7-F533-E14C-B232-5B10970DE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32797-AF55-5845-B73B-1C9E70DB0C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48525-806D-E943-9B6F-7D9189A69350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7D29D-6820-D54D-8DC5-0781A23069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29519-E231-9049-A414-4B7A045762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23E02-20D3-0C46-88C9-68EEFA02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5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898E-9A1B-B440-8205-2CFFD7F98760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33D-8A0D-C64A-AADE-55A0DDB2C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to everyone. We can start the meeting.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45333D-8A0D-C64A-AADE-55A0DDB2CB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3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1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92602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42">
                <a:latin typeface="+mn-lt"/>
              </a:defRPr>
            </a:lvl1pPr>
            <a:lvl2pPr marL="385202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2pPr>
            <a:lvl3pPr marL="584683" marR="0" indent="-199481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3pPr>
            <a:lvl4pPr marL="777284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4pPr>
            <a:lvl5pPr marL="969885" marR="0" indent="-192602" algn="l" defTabSz="99052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42">
                <a:latin typeface="+mn-lt"/>
              </a:defRPr>
            </a:lvl5pPr>
            <a:lvl6pPr marL="1164206" indent="-194322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25"/>
            </a:lvl6pPr>
            <a:lvl7pPr marL="1361966" indent="-197761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7pPr>
            <a:lvl8pPr marL="1556286" indent="-194322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8pPr>
            <a:lvl9pPr marL="1748888" indent="-192602">
              <a:lnSpc>
                <a:spcPct val="110000"/>
              </a:lnSpc>
              <a:buFont typeface="Symbol" panose="05050102010706020507" pitchFamily="18" charset="2"/>
              <a:buChar char="-"/>
              <a:defRPr sz="1625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9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250312" y="288001"/>
            <a:ext cx="7267027" cy="5085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68838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5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4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CC47-AB9F-234B-8DE2-C4264067492B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2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space.cern.ch/FCC-ee-injectors/_layouts/15/start.aspx#/default.asp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7E27AB-14D8-BE43-A00B-E87BF074C181}"/>
              </a:ext>
            </a:extLst>
          </p:cNvPr>
          <p:cNvSpPr/>
          <p:nvPr/>
        </p:nvSpPr>
        <p:spPr>
          <a:xfrm>
            <a:off x="988485" y="2743438"/>
            <a:ext cx="482921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SzPct val="80000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Administrative aspects, Overview of the meetings, organization aspects  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Update on WPs and Tasks 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meetings and open points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D7CC5-B096-C34E-8925-966C14116522}"/>
              </a:ext>
            </a:extLst>
          </p:cNvPr>
          <p:cNvSpPr/>
          <p:nvPr/>
        </p:nvSpPr>
        <p:spPr>
          <a:xfrm>
            <a:off x="693253" y="544983"/>
            <a:ext cx="85194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FCC-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ee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Injector Design and Test Stand at PSI Coordination meeting 04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99AB75-9F86-B349-8B9D-86CEB7A29B7A}"/>
              </a:ext>
            </a:extLst>
          </p:cNvPr>
          <p:cNvGrpSpPr/>
          <p:nvPr/>
        </p:nvGrpSpPr>
        <p:grpSpPr>
          <a:xfrm>
            <a:off x="5987954" y="2309623"/>
            <a:ext cx="3397784" cy="2548338"/>
            <a:chOff x="6048658" y="1720806"/>
            <a:chExt cx="3397784" cy="2548338"/>
          </a:xfrm>
        </p:grpSpPr>
        <p:pic>
          <p:nvPicPr>
            <p:cNvPr id="1028" name="Picture 4" descr="Strategic Planning for Networks">
              <a:extLst>
                <a:ext uri="{FF2B5EF4-FFF2-40B4-BE49-F238E27FC236}">
                  <a16:creationId xmlns:a16="http://schemas.microsoft.com/office/drawing/2014/main" id="{06F1338C-BFBD-FD4A-BA3C-2B79B49830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658" y="1720806"/>
              <a:ext cx="3397784" cy="2548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2418590-DC43-C943-9CE1-DC2BFFE2F950}"/>
                </a:ext>
              </a:extLst>
            </p:cNvPr>
            <p:cNvSpPr/>
            <p:nvPr/>
          </p:nvSpPr>
          <p:spPr>
            <a:xfrm>
              <a:off x="6253655" y="2154621"/>
              <a:ext cx="966952" cy="241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3917443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27E9FB-00DA-784D-AECA-279CD8734232}"/>
              </a:ext>
            </a:extLst>
          </p:cNvPr>
          <p:cNvSpPr/>
          <p:nvPr/>
        </p:nvSpPr>
        <p:spPr>
          <a:xfrm>
            <a:off x="391802" y="272787"/>
            <a:ext cx="9194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Administrative aspects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D78C4-7576-774A-B852-68A6C3983ABF}"/>
              </a:ext>
            </a:extLst>
          </p:cNvPr>
          <p:cNvSpPr/>
          <p:nvPr/>
        </p:nvSpPr>
        <p:spPr>
          <a:xfrm>
            <a:off x="391801" y="1151886"/>
            <a:ext cx="919445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Internal PSI administrative issues are slowly being addressed: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Process to hire a staff is started, anyway we are still discussing with the candidate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Announcement for a PhD program soon, preliminary program ready (to be discussed with Iryna) 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2x Project Report for year are due to CHART council (financial and scientific reports)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FCC addendum between CERN and PSI is still pending and under discussion 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WP3: Addendum between CERN and JICLAB expires in April 2021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WP4/Damping ring and transfer lines:  Addendum between CERN and INFN signed Contact person at LNF is Catia Milardi. Postdoc hired?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5C128-9AAB-954A-988E-84F4AB0E1CA0}"/>
              </a:ext>
            </a:extLst>
          </p:cNvPr>
          <p:cNvSpPr txBox="1"/>
          <p:nvPr/>
        </p:nvSpPr>
        <p:spPr>
          <a:xfrm>
            <a:off x="4434551" y="6520199"/>
            <a:ext cx="1514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P. Craievich – 11.03.2021</a:t>
            </a:r>
          </a:p>
        </p:txBody>
      </p:sp>
    </p:spTree>
    <p:extLst>
      <p:ext uri="{BB962C8B-B14F-4D97-AF65-F5344CB8AC3E}">
        <p14:creationId xmlns:p14="http://schemas.microsoft.com/office/powerpoint/2010/main" val="126722925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0040D2-6880-5E4C-8ED0-8DFEB27C7439}"/>
              </a:ext>
            </a:extLst>
          </p:cNvPr>
          <p:cNvSpPr/>
          <p:nvPr/>
        </p:nvSpPr>
        <p:spPr>
          <a:xfrm>
            <a:off x="693251" y="153407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Workspace for the collaboration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F5883B-5056-A44B-9B0F-CDE01D0B11C7}"/>
              </a:ext>
            </a:extLst>
          </p:cNvPr>
          <p:cNvSpPr/>
          <p:nvPr/>
        </p:nvSpPr>
        <p:spPr>
          <a:xfrm>
            <a:off x="362578" y="787159"/>
            <a:ext cx="918083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Many thanks to Andrea!</a:t>
            </a:r>
          </a:p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Link: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https://espace.cern.ch/FCC-ee-injectors/_layouts/15/start.aspx#/default.aspx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</a:p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Top menu: links to the other WPs, to the Indico page of the meetings, and to the Gitlab repository (which, unfortunately, seems to be accessible for writing only to people with a CERN computing account)</a:t>
            </a:r>
          </a:p>
          <a:p>
            <a:pPr marL="285750" indent="-285750">
              <a:spcAft>
                <a:spcPts val="1200"/>
              </a:spcAft>
              <a:buFont typeface=".PingFang SC Regular"/>
              <a:buChar char="－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Left menu: several links to useful features of the </a:t>
            </a:r>
            <a:r>
              <a:rPr lang="en-GB" sz="16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Share Point workspace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, and a link to a </a:t>
            </a:r>
            <a:r>
              <a:rPr lang="en-GB" sz="1600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CERNbox</a:t>
            </a:r>
            <a:r>
              <a:rPr lang="en-GB" sz="160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space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where everyone has read/write access. We should use this as a repository for datafiles,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fieldmaps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, reference papers, etc. We could also maintain a mirror of the GitLab repository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62999E-AB6C-7846-948B-2959C496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9" y="3098704"/>
            <a:ext cx="9828411" cy="352935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2597301-D27A-204F-91EC-2B2F826AB586}"/>
              </a:ext>
            </a:extLst>
          </p:cNvPr>
          <p:cNvSpPr/>
          <p:nvPr/>
        </p:nvSpPr>
        <p:spPr>
          <a:xfrm>
            <a:off x="0" y="4184504"/>
            <a:ext cx="898994" cy="1357756"/>
          </a:xfrm>
          <a:prstGeom prst="ellipse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6190EEB-E2C2-A340-989D-8B57781D82FE}"/>
              </a:ext>
            </a:extLst>
          </p:cNvPr>
          <p:cNvSpPr/>
          <p:nvPr/>
        </p:nvSpPr>
        <p:spPr>
          <a:xfrm>
            <a:off x="1313318" y="3547069"/>
            <a:ext cx="4193178" cy="311498"/>
          </a:xfrm>
          <a:prstGeom prst="ellipse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3200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27E9FB-00DA-784D-AECA-279CD8734232}"/>
              </a:ext>
            </a:extLst>
          </p:cNvPr>
          <p:cNvSpPr/>
          <p:nvPr/>
        </p:nvSpPr>
        <p:spPr>
          <a:xfrm>
            <a:off x="391801" y="213153"/>
            <a:ext cx="91944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Review meeting for Injector parameters</a:t>
            </a:r>
          </a:p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(M. Benedikt)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D78C4-7576-774A-B852-68A6C3983ABF}"/>
              </a:ext>
            </a:extLst>
          </p:cNvPr>
          <p:cNvSpPr/>
          <p:nvPr/>
        </p:nvSpPr>
        <p:spPr>
          <a:xfrm>
            <a:off x="355772" y="1482004"/>
            <a:ext cx="919445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Premise: We are proposing a new injector baseline design (parameter changes from CDR0)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Bunch train instead of single or two bunches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 beam energies at the sub system interfaces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Outcomes from review meeting should provide a solid basis for further design work in all WPs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Michael has recently discussed with the FCC advisory committee chair and the review will take place </a:t>
            </a:r>
            <a:r>
              <a:rPr lang="en-US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week of 19 – 23 April 2021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Please keep in mind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Our work plan in the coming weeks should be also adjusted to that goal. 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preliminary agenda will be prepared and send around next week</a:t>
            </a:r>
          </a:p>
        </p:txBody>
      </p:sp>
    </p:spTree>
    <p:extLst>
      <p:ext uri="{BB962C8B-B14F-4D97-AF65-F5344CB8AC3E}">
        <p14:creationId xmlns:p14="http://schemas.microsoft.com/office/powerpoint/2010/main" val="352587161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16349</TotalTime>
  <Words>401</Words>
  <Application>Microsoft Macintosh PowerPoint</Application>
  <PresentationFormat>A4 Paper (210x297 mm)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.PingFang SC Regular</vt:lpstr>
      <vt:lpstr>Arial</vt:lpstr>
      <vt:lpstr>Calibri</vt:lpstr>
      <vt:lpstr>Calibri Light</vt:lpstr>
      <vt:lpstr>Georgia</vt:lpstr>
      <vt:lpstr>Rockwell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Paolo Craievich</cp:lastModifiedBy>
  <cp:revision>871</cp:revision>
  <cp:lastPrinted>2019-04-12T07:53:03Z</cp:lastPrinted>
  <dcterms:created xsi:type="dcterms:W3CDTF">2018-02-20T13:32:15Z</dcterms:created>
  <dcterms:modified xsi:type="dcterms:W3CDTF">2021-03-11T09:19:16Z</dcterms:modified>
</cp:coreProperties>
</file>