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290" r:id="rId3"/>
    <p:sldId id="308" r:id="rId4"/>
    <p:sldId id="30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62"/>
    <p:restoredTop sz="94686"/>
  </p:normalViewPr>
  <p:slideViewPr>
    <p:cSldViewPr snapToObjects="1">
      <p:cViewPr varScale="1">
        <p:scale>
          <a:sx n="124" d="100"/>
          <a:sy n="124" d="100"/>
        </p:scale>
        <p:origin x="2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PBC-CB 5 | L. Gatignon, M. Brugger, J. Bernhard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PBC-CB 5 | L. Gatignon, M. Brugger, J. Bernhard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02356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Meeting of the PBC    Conventional Beams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Lau </a:t>
            </a:r>
            <a:r>
              <a:rPr lang="en-US" sz="1800" dirty="0" err="1"/>
              <a:t>Gatignon</a:t>
            </a:r>
            <a:r>
              <a:rPr lang="en-US" sz="1800" dirty="0"/>
              <a:t>, Markus Brugger, Johannes Bernhard (BE-EA)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12.02.2021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8F9560-5F66-314E-B0D7-C0EB6EA69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0800580" cy="504056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800" b="0" dirty="0"/>
              <a:t>The next PBC Annual Workshop will take place from March 1</a:t>
            </a:r>
            <a:r>
              <a:rPr lang="en-GB" sz="1800" b="0" baseline="30000" dirty="0"/>
              <a:t>st</a:t>
            </a:r>
            <a:r>
              <a:rPr lang="en-GB" sz="1800" b="0" dirty="0"/>
              <a:t> to 4</a:t>
            </a:r>
            <a:r>
              <a:rPr lang="en-GB" sz="1800" b="0" baseline="30000" dirty="0"/>
              <a:t>th</a:t>
            </a:r>
            <a:r>
              <a:rPr lang="en-GB" sz="1800" b="0" dirty="0"/>
              <a:t> as already announced by the PBC chair persons: </a:t>
            </a:r>
            <a:r>
              <a:rPr lang="en-GB" sz="1800" b="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https://indico.cern.ch/event/1002356/</a:t>
            </a:r>
            <a:r>
              <a:rPr lang="en-GB" sz="1800" b="0" dirty="0">
                <a:solidFill>
                  <a:schemeClr val="tx1"/>
                </a:solidFill>
              </a:rPr>
              <a:t> </a:t>
            </a:r>
            <a:r>
              <a:rPr lang="en-GB" sz="1800" b="0" dirty="0"/>
              <a:t>(registration is open).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800" b="0" dirty="0"/>
              <a:t>The aim of today’s meeting is to collect new information that will be relevant for the workshop and for the work of this Working Group.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800" b="0" dirty="0"/>
              <a:t>Alexander </a:t>
            </a:r>
            <a:r>
              <a:rPr lang="en-GB" sz="1800" b="0" dirty="0" err="1"/>
              <a:t>Gerbershagen</a:t>
            </a:r>
            <a:r>
              <a:rPr lang="en-GB" sz="1800" b="0" dirty="0"/>
              <a:t> was proposed to summarise the Conventional Beams status at the workshop.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1800" b="0" dirty="0"/>
              <a:t>For the internal organisation, we propose to keep the division by experimental area with an update on the convenors: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For EHN1, Alexander </a:t>
            </a:r>
            <a:r>
              <a:rPr lang="en-GB" dirty="0" err="1"/>
              <a:t>Gerbershagen</a:t>
            </a:r>
            <a:r>
              <a:rPr lang="en-GB" dirty="0"/>
              <a:t> as chair, Nikos </a:t>
            </a:r>
            <a:r>
              <a:rPr lang="en-GB" dirty="0" err="1"/>
              <a:t>Charitonidis</a:t>
            </a:r>
            <a:r>
              <a:rPr lang="en-GB" dirty="0"/>
              <a:t> and </a:t>
            </a:r>
            <a:r>
              <a:rPr lang="en-GB" dirty="0" err="1"/>
              <a:t>Dipanwita</a:t>
            </a:r>
            <a:r>
              <a:rPr lang="en-GB" dirty="0"/>
              <a:t> Banerjee as staff physicists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b="0" dirty="0"/>
              <a:t>For EHN2, </a:t>
            </a:r>
            <a:r>
              <a:rPr lang="en-GB" b="0" dirty="0" err="1"/>
              <a:t>Dipanwita</a:t>
            </a:r>
            <a:r>
              <a:rPr lang="en-GB" b="0" dirty="0"/>
              <a:t> Banerjee as chair, Alexander </a:t>
            </a:r>
            <a:r>
              <a:rPr lang="en-GB" b="0" dirty="0" err="1"/>
              <a:t>Gerbershagen</a:t>
            </a:r>
            <a:r>
              <a:rPr lang="en-GB" b="0" dirty="0"/>
              <a:t> and Johannes Bernhard </a:t>
            </a:r>
            <a:r>
              <a:rPr lang="en-GB" dirty="0"/>
              <a:t>as staff physicists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endParaRPr lang="en-GB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18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68241-1DC4-E64C-BCFE-C07D6F07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3CB5F0-A201-8543-A247-62301E09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3FC52-41ED-4A40-B945-4B29CB026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11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itting, filled, boat, light&#10;&#10;Description automatically generated">
            <a:extLst>
              <a:ext uri="{FF2B5EF4-FFF2-40B4-BE49-F238E27FC236}">
                <a16:creationId xmlns:a16="http://schemas.microsoft.com/office/drawing/2014/main" id="{8EB94FAB-B080-5A43-A7D0-B35EA67B64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55030"/>
            <a:ext cx="12192000" cy="502776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PBC </a:t>
            </a:r>
            <a:r>
              <a:rPr lang="en-GB"/>
              <a:t>CB Support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68241-1DC4-E64C-BCFE-C07D6F07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12.02.2021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3CB5F0-A201-8543-A247-62301E09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PBC-CB 5 | L. Gatignon, M. Brugger, J. Bernhard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3FC52-41ED-4A40-B945-4B29CB026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picture containing text, outdoor, sign, posing&#10;&#10;Description automatically generated">
            <a:extLst>
              <a:ext uri="{FF2B5EF4-FFF2-40B4-BE49-F238E27FC236}">
                <a16:creationId xmlns:a16="http://schemas.microsoft.com/office/drawing/2014/main" id="{937AF95F-4715-A74C-9E26-47B489AEF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267296"/>
            <a:ext cx="11912600" cy="482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0099FD-5169-E140-BA46-3092B17CDEF6}"/>
              </a:ext>
            </a:extLst>
          </p:cNvPr>
          <p:cNvSpPr txBox="1"/>
          <p:nvPr/>
        </p:nvSpPr>
        <p:spPr>
          <a:xfrm>
            <a:off x="8537316" y="5565001"/>
            <a:ext cx="3724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plus integration, engineering and design teams of BE-EA on demand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84AB2-8DDB-574E-ACD2-3934DE901E9A}"/>
              </a:ext>
            </a:extLst>
          </p:cNvPr>
          <p:cNvSpPr txBox="1"/>
          <p:nvPr/>
        </p:nvSpPr>
        <p:spPr>
          <a:xfrm>
            <a:off x="158784" y="1332735"/>
            <a:ext cx="24088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Support for studies in context of PBC CB</a:t>
            </a:r>
          </a:p>
        </p:txBody>
      </p:sp>
    </p:spTree>
    <p:extLst>
      <p:ext uri="{BB962C8B-B14F-4D97-AF65-F5344CB8AC3E}">
        <p14:creationId xmlns:p14="http://schemas.microsoft.com/office/powerpoint/2010/main" val="918305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3E2D1E-4EDA-9343-A439-1D4E2ABF37EA}"/>
              </a:ext>
            </a:extLst>
          </p:cNvPr>
          <p:cNvSpPr txBox="1"/>
          <p:nvPr/>
        </p:nvSpPr>
        <p:spPr>
          <a:xfrm>
            <a:off x="3899756" y="4149080"/>
            <a:ext cx="4392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187687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2898</TotalTime>
  <Words>216</Words>
  <Application>Microsoft Macintosh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5th Meeting of the PBC    Conventional Beams Working Group</vt:lpstr>
      <vt:lpstr>Communications</vt:lpstr>
      <vt:lpstr>PBC CB Support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Johannes Bernhard</cp:lastModifiedBy>
  <cp:revision>317</cp:revision>
  <cp:lastPrinted>2020-01-30T13:49:18Z</cp:lastPrinted>
  <dcterms:created xsi:type="dcterms:W3CDTF">2021-01-13T09:42:27Z</dcterms:created>
  <dcterms:modified xsi:type="dcterms:W3CDTF">2021-02-12T13:53:05Z</dcterms:modified>
</cp:coreProperties>
</file>