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32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803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26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01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586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03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215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61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958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38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68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EE5F2-F44D-4E1C-87D1-4205CF8E636D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5C0E0-1C89-4D0A-BFBF-9F3895F76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92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mmsx.cern.ch/SSO/eamlight/installeq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3971"/>
          </a:xfrm>
        </p:spPr>
        <p:txBody>
          <a:bodyPr>
            <a:normAutofit/>
          </a:bodyPr>
          <a:lstStyle/>
          <a:p>
            <a:r>
              <a:rPr lang="en-GB" dirty="0" smtClean="0"/>
              <a:t>Other </a:t>
            </a:r>
            <a:r>
              <a:rPr lang="en-GB" dirty="0"/>
              <a:t>f</a:t>
            </a:r>
            <a:r>
              <a:rPr lang="en-GB" dirty="0" smtClean="0"/>
              <a:t>ollow-up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41268" y="1270660"/>
            <a:ext cx="8693232" cy="4906303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/>
              <a:t>User statistics (Lukasz extracted</a:t>
            </a:r>
            <a:r>
              <a:rPr lang="en-GB" dirty="0" smtClean="0"/>
              <a:t>) from BE-CEM (6 months):</a:t>
            </a:r>
          </a:p>
          <a:p>
            <a:pPr marL="0" lvl="0" indent="0">
              <a:buNone/>
            </a:pPr>
            <a:r>
              <a:rPr lang="en-GB" dirty="0">
                <a:solidFill>
                  <a:srgbClr val="FF0000"/>
                </a:solidFill>
              </a:rPr>
              <a:t>BARRIERE BNINET EFORTESC ESAID GENUARDI IKOZSAR JPALLUEL LEROY MAZEVEDO MBJORK PLEROUX SARAH SLALOUET</a:t>
            </a:r>
          </a:p>
          <a:p>
            <a:pPr marL="0" lvl="0" indent="0">
              <a:buNone/>
            </a:pPr>
            <a:endParaRPr lang="en-GB" dirty="0" smtClean="0"/>
          </a:p>
          <a:p>
            <a:pPr lvl="0"/>
            <a:r>
              <a:rPr lang="en-GB" dirty="0" smtClean="0"/>
              <a:t>Structure</a:t>
            </a:r>
            <a:r>
              <a:rPr lang="en-GB" dirty="0"/>
              <a:t>: move full crate with assets to new </a:t>
            </a:r>
            <a:r>
              <a:rPr lang="en-GB" dirty="0" smtClean="0"/>
              <a:t>position</a:t>
            </a:r>
          </a:p>
          <a:p>
            <a:pPr lvl="1"/>
            <a:r>
              <a:rPr lang="en-GB" dirty="0" smtClean="0"/>
              <a:t>Not convinced it makes sense 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GB" dirty="0"/>
              <a:t>Automatic part creation with new </a:t>
            </a:r>
            <a:r>
              <a:rPr lang="en-GB" dirty="0" smtClean="0"/>
              <a:t>code</a:t>
            </a:r>
          </a:p>
          <a:p>
            <a:pPr lvl="1"/>
            <a:r>
              <a:rPr lang="en-GB" dirty="0" smtClean="0"/>
              <a:t>Waiting for news from naming </a:t>
            </a:r>
            <a:r>
              <a:rPr lang="en-GB" dirty="0" smtClean="0"/>
              <a:t>service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6412" y="2394794"/>
            <a:ext cx="2886075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98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1225"/>
          </a:xfrm>
        </p:spPr>
        <p:txBody>
          <a:bodyPr/>
          <a:lstStyle/>
          <a:p>
            <a:r>
              <a:rPr lang="en-GB" dirty="0" smtClean="0"/>
              <a:t>Assign assets to positions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9701"/>
            <a:ext cx="10515600" cy="819150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cmmsx.cern.ch/SSO/eamlight/installeqp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149" y="2037686"/>
            <a:ext cx="6448425" cy="438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674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61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Other follow-up</vt:lpstr>
      <vt:lpstr>Assign assets to positions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Follow-up</dc:title>
  <dc:creator>Lars Jensen</dc:creator>
  <cp:lastModifiedBy>Lars Jensen</cp:lastModifiedBy>
  <cp:revision>8</cp:revision>
  <dcterms:created xsi:type="dcterms:W3CDTF">2021-02-25T13:54:56Z</dcterms:created>
  <dcterms:modified xsi:type="dcterms:W3CDTF">2021-02-26T08:31:58Z</dcterms:modified>
</cp:coreProperties>
</file>