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2" r:id="rId2"/>
    <p:sldId id="281" r:id="rId3"/>
    <p:sldId id="284" r:id="rId4"/>
    <p:sldId id="287" r:id="rId5"/>
    <p:sldId id="286" r:id="rId6"/>
    <p:sldId id="28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77" autoAdjust="0"/>
  </p:normalViewPr>
  <p:slideViewPr>
    <p:cSldViewPr snapToGrid="0">
      <p:cViewPr varScale="1">
        <p:scale>
          <a:sx n="71" d="100"/>
          <a:sy n="71" d="100"/>
        </p:scale>
        <p:origin x="78" y="7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25/02/2021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2" y="536227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25/02/2021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25/02/2021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25/02/2021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74" y="4831585"/>
            <a:ext cx="3560891" cy="13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25/02/2021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2015-01-13_CERN_ENdept 13% h12mm 300dpi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8" y="6249290"/>
            <a:ext cx="1390022" cy="522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Functionality to scan a set of HW modules, and issue them without switching stores</a:t>
            </a:r>
            <a:endParaRPr lang="fr-FR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Lars Jensen, Bruno Vercoutter EN/IM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Possibilities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e</a:t>
            </a:r>
            <a:r>
              <a:rPr lang="fr-CH" dirty="0" smtClean="0"/>
              <a:t> have…</a:t>
            </a: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 smtClean="0"/>
              <a:t>Kiosk Application </a:t>
            </a:r>
            <a:r>
              <a:rPr lang="fr-CH" dirty="0" err="1" smtClean="0"/>
              <a:t>cannot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functionality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en-GB" dirty="0"/>
              <a:t>this application has been developed on the basis of a specific </a:t>
            </a:r>
            <a:r>
              <a:rPr lang="fr-CH" dirty="0" smtClean="0"/>
              <a:t>store.</a:t>
            </a:r>
          </a:p>
          <a:p>
            <a:endParaRPr lang="fr-CH" dirty="0" smtClean="0"/>
          </a:p>
          <a:p>
            <a:r>
              <a:rPr lang="fr-CH" dirty="0" smtClean="0"/>
              <a:t>This </a:t>
            </a:r>
            <a:r>
              <a:rPr lang="fr-CH" dirty="0" err="1" smtClean="0"/>
              <a:t>functionality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exists</a:t>
            </a:r>
            <a:r>
              <a:rPr lang="fr-CH" dirty="0" smtClean="0"/>
              <a:t> in Infor EAM to issue parts </a:t>
            </a:r>
            <a:r>
              <a:rPr lang="fr-CH" dirty="0" err="1" smtClean="0"/>
              <a:t>from</a:t>
            </a:r>
            <a:r>
              <a:rPr lang="fr-CH" dirty="0" smtClean="0"/>
              <a:t> store(s) on a Work Order (EAM Extended)</a:t>
            </a:r>
          </a:p>
          <a:p>
            <a:pPr lvl="1"/>
            <a:r>
              <a:rPr lang="fr-CH" dirty="0" smtClean="0"/>
              <a:t>The </a:t>
            </a:r>
            <a:r>
              <a:rPr lang="fr-CH" dirty="0" err="1" smtClean="0"/>
              <a:t>demand</a:t>
            </a:r>
            <a:r>
              <a:rPr lang="fr-CH" dirty="0" smtClean="0"/>
              <a:t> on Service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generate</a:t>
            </a:r>
            <a:r>
              <a:rPr lang="fr-CH" dirty="0" smtClean="0"/>
              <a:t> a Work Order (WO) in EAM</a:t>
            </a:r>
          </a:p>
          <a:p>
            <a:pPr lvl="1"/>
            <a:r>
              <a:rPr lang="fr-CH" dirty="0" smtClean="0"/>
              <a:t>(</a:t>
            </a:r>
            <a:r>
              <a:rPr lang="fr-CH" dirty="0" err="1" smtClean="0"/>
              <a:t>Optional</a:t>
            </a:r>
            <a:r>
              <a:rPr lang="fr-CH" dirty="0" smtClean="0"/>
              <a:t>) A Standard WO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prefield</a:t>
            </a:r>
            <a:r>
              <a:rPr lang="fr-CH" dirty="0" smtClean="0"/>
              <a:t> the WO </a:t>
            </a:r>
            <a:r>
              <a:rPr lang="fr-CH" dirty="0" err="1" smtClean="0"/>
              <a:t>generated</a:t>
            </a:r>
            <a:r>
              <a:rPr lang="fr-CH" dirty="0" smtClean="0"/>
              <a:t> by Snow.</a:t>
            </a:r>
          </a:p>
          <a:p>
            <a:pPr lvl="1"/>
            <a:r>
              <a:rPr lang="fr-CH" dirty="0" smtClean="0"/>
              <a:t>EAM Light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improved</a:t>
            </a:r>
            <a:endParaRPr lang="fr-CH" dirty="0" smtClean="0"/>
          </a:p>
          <a:p>
            <a:pPr lvl="1"/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959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41780"/>
          </a:xfrm>
        </p:spPr>
        <p:txBody>
          <a:bodyPr/>
          <a:lstStyle/>
          <a:p>
            <a:r>
              <a:rPr lang="fr-CH" dirty="0" smtClean="0"/>
              <a:t>Standard WO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26" y="520677"/>
            <a:ext cx="10204498" cy="583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54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41780"/>
          </a:xfrm>
        </p:spPr>
        <p:txBody>
          <a:bodyPr/>
          <a:lstStyle/>
          <a:p>
            <a:r>
              <a:rPr lang="fr-CH" dirty="0" smtClean="0"/>
              <a:t>Standard WO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</a:t>
            </a:r>
            <a:r>
              <a:rPr lang="en-GB" dirty="0" smtClean="0"/>
              <a:t>#3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8" y="555238"/>
            <a:ext cx="10179420" cy="58467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600" y="1633513"/>
            <a:ext cx="10043091" cy="472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5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41780"/>
          </a:xfrm>
        </p:spPr>
        <p:txBody>
          <a:bodyPr/>
          <a:lstStyle/>
          <a:p>
            <a:r>
              <a:rPr lang="fr-CH" dirty="0" smtClean="0"/>
              <a:t>Work Order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25/02/2021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919" y="496584"/>
            <a:ext cx="10619551" cy="59306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02306" y="4087906"/>
            <a:ext cx="2433918" cy="255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5002306" y="1947209"/>
            <a:ext cx="537882" cy="2446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952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41780"/>
          </a:xfrm>
        </p:spPr>
        <p:txBody>
          <a:bodyPr/>
          <a:lstStyle/>
          <a:p>
            <a:r>
              <a:rPr lang="fr-CH" dirty="0" smtClean="0"/>
              <a:t>Work Order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t>26/02/2021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CMMS &amp; BE-CEM Meeting #</a:t>
            </a:r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931" y="493221"/>
            <a:ext cx="9766102" cy="58725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86931" y="2259106"/>
            <a:ext cx="4453256" cy="9412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78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2443</TotalTime>
  <Words>155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Functionality to scan a set of HW modules, and issue them without switching stores</vt:lpstr>
      <vt:lpstr>Possibilities that we have…</vt:lpstr>
      <vt:lpstr>Standard WO</vt:lpstr>
      <vt:lpstr>Standard WO</vt:lpstr>
      <vt:lpstr>Work Order</vt:lpstr>
      <vt:lpstr>Work Order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Bruno Vercoutter</cp:lastModifiedBy>
  <cp:revision>43</cp:revision>
  <dcterms:created xsi:type="dcterms:W3CDTF">2019-11-06T09:35:48Z</dcterms:created>
  <dcterms:modified xsi:type="dcterms:W3CDTF">2021-02-26T08:41:05Z</dcterms:modified>
</cp:coreProperties>
</file>