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5"/>
  </p:notesMasterIdLst>
  <p:sldIdLst>
    <p:sldId id="281" r:id="rId2"/>
    <p:sldId id="283" r:id="rId3"/>
    <p:sldId id="258" r:id="rId4"/>
    <p:sldId id="282" r:id="rId5"/>
    <p:sldId id="263" r:id="rId6"/>
    <p:sldId id="287" r:id="rId7"/>
    <p:sldId id="289" r:id="rId8"/>
    <p:sldId id="304" r:id="rId9"/>
    <p:sldId id="290" r:id="rId10"/>
    <p:sldId id="294" r:id="rId11"/>
    <p:sldId id="291" r:id="rId12"/>
    <p:sldId id="292" r:id="rId13"/>
    <p:sldId id="293" r:id="rId14"/>
    <p:sldId id="295" r:id="rId15"/>
    <p:sldId id="296" r:id="rId16"/>
    <p:sldId id="302" r:id="rId17"/>
    <p:sldId id="303" r:id="rId18"/>
    <p:sldId id="285" r:id="rId19"/>
    <p:sldId id="297" r:id="rId20"/>
    <p:sldId id="299" r:id="rId21"/>
    <p:sldId id="305" r:id="rId22"/>
    <p:sldId id="301" r:id="rId23"/>
    <p:sldId id="269" r:id="rId24"/>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A7DBF"/>
    <a:srgbClr val="393E91"/>
    <a:srgbClr val="18AF9B"/>
    <a:srgbClr val="EA5C33"/>
    <a:srgbClr val="03CF78"/>
    <a:srgbClr val="CF334B"/>
    <a:srgbClr val="F28F3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8118" autoAdjust="0"/>
    <p:restoredTop sz="77596" autoAdjust="0"/>
  </p:normalViewPr>
  <p:slideViewPr>
    <p:cSldViewPr snapToGrid="0" snapToObjects="1">
      <p:cViewPr varScale="1">
        <p:scale>
          <a:sx n="89" d="100"/>
          <a:sy n="89" d="100"/>
        </p:scale>
        <p:origin x="712" y="168"/>
      </p:cViewPr>
      <p:guideLst/>
    </p:cSldViewPr>
  </p:slideViewPr>
  <p:outlineViewPr>
    <p:cViewPr>
      <p:scale>
        <a:sx n="33" d="100"/>
        <a:sy n="33" d="100"/>
      </p:scale>
      <p:origin x="0" y="-4786"/>
    </p:cViewPr>
  </p:outlineViewPr>
  <p:notesTextViewPr>
    <p:cViewPr>
      <p:scale>
        <a:sx n="1" d="1"/>
        <a:sy n="1" d="1"/>
      </p:scale>
      <p:origin x="0" y="0"/>
    </p:cViewPr>
  </p:notesTextViewPr>
  <p:notesViewPr>
    <p:cSldViewPr snapToGrid="0" snapToObjects="1">
      <p:cViewPr varScale="1">
        <p:scale>
          <a:sx n="101" d="100"/>
          <a:sy n="101" d="100"/>
        </p:scale>
        <p:origin x="3533" y="6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B1794F3-C31C-EB48-BC38-4870F1B2630E}" type="doc">
      <dgm:prSet loTypeId="urn:microsoft.com/office/officeart/2005/8/layout/hierarchy4" loCatId="" qsTypeId="urn:microsoft.com/office/officeart/2005/8/quickstyle/3d1" qsCatId="3D" csTypeId="urn:microsoft.com/office/officeart/2005/8/colors/colorful5" csCatId="colorful" phldr="1"/>
      <dgm:spPr/>
      <dgm:t>
        <a:bodyPr/>
        <a:lstStyle/>
        <a:p>
          <a:endParaRPr lang="en-US"/>
        </a:p>
      </dgm:t>
    </dgm:pt>
    <dgm:pt modelId="{EB726884-337B-D64D-B8FB-30F65249F707}">
      <dgm:prSet phldrT="[Text]"/>
      <dgm:spPr/>
      <dgm:t>
        <a:bodyPr/>
        <a:lstStyle/>
        <a:p>
          <a:r>
            <a:rPr lang="en-US" dirty="0" err="1"/>
            <a:t>cerndb</a:t>
          </a:r>
          <a:r>
            <a:rPr lang="en-US" dirty="0"/>
            <a:t>-base-image</a:t>
          </a:r>
        </a:p>
      </dgm:t>
    </dgm:pt>
    <dgm:pt modelId="{048FC333-1F07-8548-A0B5-6188C3624BA5}" type="parTrans" cxnId="{77EF2A98-FE4F-744A-815F-70601340A65A}">
      <dgm:prSet/>
      <dgm:spPr/>
      <dgm:t>
        <a:bodyPr/>
        <a:lstStyle/>
        <a:p>
          <a:endParaRPr lang="en-US"/>
        </a:p>
      </dgm:t>
    </dgm:pt>
    <dgm:pt modelId="{CC791B08-D528-4147-B520-741A319F6CA9}" type="sibTrans" cxnId="{77EF2A98-FE4F-744A-815F-70601340A65A}">
      <dgm:prSet/>
      <dgm:spPr/>
      <dgm:t>
        <a:bodyPr/>
        <a:lstStyle/>
        <a:p>
          <a:endParaRPr lang="en-US"/>
        </a:p>
      </dgm:t>
    </dgm:pt>
    <dgm:pt modelId="{469C65F2-9D47-7149-AA15-FB8EB3A63ACC}">
      <dgm:prSet phldrT="[Text]"/>
      <dgm:spPr/>
      <dgm:t>
        <a:bodyPr/>
        <a:lstStyle/>
        <a:p>
          <a:r>
            <a:rPr lang="en-US" dirty="0" err="1"/>
            <a:t>wls</a:t>
          </a:r>
          <a:r>
            <a:rPr lang="en-US" dirty="0"/>
            <a:t>-base</a:t>
          </a:r>
        </a:p>
      </dgm:t>
    </dgm:pt>
    <dgm:pt modelId="{B76B9CDB-37C0-F44F-B903-A610F7B81F8B}" type="parTrans" cxnId="{E1C3F401-2F1F-9A47-9951-2D5129AF105C}">
      <dgm:prSet/>
      <dgm:spPr/>
      <dgm:t>
        <a:bodyPr/>
        <a:lstStyle/>
        <a:p>
          <a:endParaRPr lang="en-US"/>
        </a:p>
      </dgm:t>
    </dgm:pt>
    <dgm:pt modelId="{7FFE7BF1-4376-2749-A42C-EC7B47FDD103}" type="sibTrans" cxnId="{E1C3F401-2F1F-9A47-9951-2D5129AF105C}">
      <dgm:prSet/>
      <dgm:spPr/>
      <dgm:t>
        <a:bodyPr/>
        <a:lstStyle/>
        <a:p>
          <a:endParaRPr lang="en-US"/>
        </a:p>
      </dgm:t>
    </dgm:pt>
    <dgm:pt modelId="{AAD2E574-F720-1044-AB04-528D0BC0877C}">
      <dgm:prSet phldrT="[Text]"/>
      <dgm:spPr/>
      <dgm:t>
        <a:bodyPr/>
        <a:lstStyle/>
        <a:p>
          <a:r>
            <a:rPr lang="en-US"/>
            <a:t>wls-server</a:t>
          </a:r>
          <a:endParaRPr lang="en-US" dirty="0"/>
        </a:p>
      </dgm:t>
    </dgm:pt>
    <dgm:pt modelId="{45AB41D8-52D1-9A4E-9917-3BD8E64BFA53}" type="parTrans" cxnId="{206D520E-70D3-CF47-93E2-F6B365F4D591}">
      <dgm:prSet/>
      <dgm:spPr/>
      <dgm:t>
        <a:bodyPr/>
        <a:lstStyle/>
        <a:p>
          <a:endParaRPr lang="en-US"/>
        </a:p>
      </dgm:t>
    </dgm:pt>
    <dgm:pt modelId="{529DA485-409E-9A40-80A5-376EAD9C95A1}" type="sibTrans" cxnId="{206D520E-70D3-CF47-93E2-F6B365F4D591}">
      <dgm:prSet/>
      <dgm:spPr/>
      <dgm:t>
        <a:bodyPr/>
        <a:lstStyle/>
        <a:p>
          <a:endParaRPr lang="en-US"/>
        </a:p>
      </dgm:t>
    </dgm:pt>
    <dgm:pt modelId="{579D2D58-C246-6740-8612-A2AC7AD5C262}">
      <dgm:prSet phldrT="[Text]"/>
      <dgm:spPr/>
      <dgm:t>
        <a:bodyPr/>
        <a:lstStyle/>
        <a:p>
          <a:r>
            <a:rPr lang="en-US"/>
            <a:t>wls-db</a:t>
          </a:r>
          <a:endParaRPr lang="en-US" dirty="0"/>
        </a:p>
      </dgm:t>
    </dgm:pt>
    <dgm:pt modelId="{F84690B8-98F2-2247-8FC7-051142D0B69A}" type="parTrans" cxnId="{1BBFB8AB-B68A-4F4A-BF6E-35B5F09759A0}">
      <dgm:prSet/>
      <dgm:spPr/>
      <dgm:t>
        <a:bodyPr/>
        <a:lstStyle/>
        <a:p>
          <a:endParaRPr lang="en-US"/>
        </a:p>
      </dgm:t>
    </dgm:pt>
    <dgm:pt modelId="{026BA5A2-622E-3647-9E55-E6D34FE5FD0E}" type="sibTrans" cxnId="{1BBFB8AB-B68A-4F4A-BF6E-35B5F09759A0}">
      <dgm:prSet/>
      <dgm:spPr/>
      <dgm:t>
        <a:bodyPr/>
        <a:lstStyle/>
        <a:p>
          <a:endParaRPr lang="en-US"/>
        </a:p>
      </dgm:t>
    </dgm:pt>
    <dgm:pt modelId="{A116A91E-EBAB-E140-ABDA-770E59987248}" type="pres">
      <dgm:prSet presAssocID="{AB1794F3-C31C-EB48-BC38-4870F1B2630E}" presName="Name0" presStyleCnt="0">
        <dgm:presLayoutVars>
          <dgm:chPref val="1"/>
          <dgm:dir/>
          <dgm:animOne val="branch"/>
          <dgm:animLvl val="lvl"/>
          <dgm:resizeHandles/>
        </dgm:presLayoutVars>
      </dgm:prSet>
      <dgm:spPr/>
    </dgm:pt>
    <dgm:pt modelId="{11888B22-E2B8-B64D-8B85-387FD21C34F1}" type="pres">
      <dgm:prSet presAssocID="{EB726884-337B-D64D-B8FB-30F65249F707}" presName="vertOne" presStyleCnt="0"/>
      <dgm:spPr/>
    </dgm:pt>
    <dgm:pt modelId="{78834D7B-6BE4-A041-A085-C7597F37FD43}" type="pres">
      <dgm:prSet presAssocID="{EB726884-337B-D64D-B8FB-30F65249F707}" presName="txOne" presStyleLbl="node0" presStyleIdx="0" presStyleCnt="1" custLinFactNeighborX="16422" custLinFactNeighborY="-22097">
        <dgm:presLayoutVars>
          <dgm:chPref val="3"/>
        </dgm:presLayoutVars>
      </dgm:prSet>
      <dgm:spPr/>
    </dgm:pt>
    <dgm:pt modelId="{94B76E98-E8EC-9547-B05A-B7DC22117E52}" type="pres">
      <dgm:prSet presAssocID="{EB726884-337B-D64D-B8FB-30F65249F707}" presName="parTransOne" presStyleCnt="0"/>
      <dgm:spPr/>
    </dgm:pt>
    <dgm:pt modelId="{23F5BE14-98CA-1348-8CC0-FFCF911E76C0}" type="pres">
      <dgm:prSet presAssocID="{EB726884-337B-D64D-B8FB-30F65249F707}" presName="horzOne" presStyleCnt="0"/>
      <dgm:spPr/>
    </dgm:pt>
    <dgm:pt modelId="{804FA319-4A80-FD46-9EE5-D4C89E35D4F5}" type="pres">
      <dgm:prSet presAssocID="{469C65F2-9D47-7149-AA15-FB8EB3A63ACC}" presName="vertTwo" presStyleCnt="0"/>
      <dgm:spPr/>
    </dgm:pt>
    <dgm:pt modelId="{0B5C58D8-0E68-6040-ABFC-B60950AF8019}" type="pres">
      <dgm:prSet presAssocID="{469C65F2-9D47-7149-AA15-FB8EB3A63ACC}" presName="txTwo" presStyleLbl="node2" presStyleIdx="0" presStyleCnt="1">
        <dgm:presLayoutVars>
          <dgm:chPref val="3"/>
        </dgm:presLayoutVars>
      </dgm:prSet>
      <dgm:spPr/>
    </dgm:pt>
    <dgm:pt modelId="{227580E6-44D2-E54C-BD24-45E3CE03042B}" type="pres">
      <dgm:prSet presAssocID="{469C65F2-9D47-7149-AA15-FB8EB3A63ACC}" presName="parTransTwo" presStyleCnt="0"/>
      <dgm:spPr/>
    </dgm:pt>
    <dgm:pt modelId="{95B59AE8-1319-F94B-A511-B3935B6CA4AD}" type="pres">
      <dgm:prSet presAssocID="{469C65F2-9D47-7149-AA15-FB8EB3A63ACC}" presName="horzTwo" presStyleCnt="0"/>
      <dgm:spPr/>
    </dgm:pt>
    <dgm:pt modelId="{519B8FB8-43D7-C148-A188-CA3098A65E31}" type="pres">
      <dgm:prSet presAssocID="{AAD2E574-F720-1044-AB04-528D0BC0877C}" presName="vertThree" presStyleCnt="0"/>
      <dgm:spPr/>
    </dgm:pt>
    <dgm:pt modelId="{84D9426F-979A-0B40-944C-4992E2751CA8}" type="pres">
      <dgm:prSet presAssocID="{AAD2E574-F720-1044-AB04-528D0BC0877C}" presName="txThree" presStyleLbl="node3" presStyleIdx="0" presStyleCnt="2">
        <dgm:presLayoutVars>
          <dgm:chPref val="3"/>
        </dgm:presLayoutVars>
      </dgm:prSet>
      <dgm:spPr/>
    </dgm:pt>
    <dgm:pt modelId="{15F5BFEF-89A8-634A-983D-20C030F4C9B4}" type="pres">
      <dgm:prSet presAssocID="{AAD2E574-F720-1044-AB04-528D0BC0877C}" presName="horzThree" presStyleCnt="0"/>
      <dgm:spPr/>
    </dgm:pt>
    <dgm:pt modelId="{FED743F6-A067-1249-BDC0-77DD19EA0F68}" type="pres">
      <dgm:prSet presAssocID="{529DA485-409E-9A40-80A5-376EAD9C95A1}" presName="sibSpaceThree" presStyleCnt="0"/>
      <dgm:spPr/>
    </dgm:pt>
    <dgm:pt modelId="{8CB0A305-0B4E-2048-83F6-21BDB6E90771}" type="pres">
      <dgm:prSet presAssocID="{579D2D58-C246-6740-8612-A2AC7AD5C262}" presName="vertThree" presStyleCnt="0"/>
      <dgm:spPr/>
    </dgm:pt>
    <dgm:pt modelId="{11170447-B131-D041-9246-A1ADCDCEC17F}" type="pres">
      <dgm:prSet presAssocID="{579D2D58-C246-6740-8612-A2AC7AD5C262}" presName="txThree" presStyleLbl="node3" presStyleIdx="1" presStyleCnt="2">
        <dgm:presLayoutVars>
          <dgm:chPref val="3"/>
        </dgm:presLayoutVars>
      </dgm:prSet>
      <dgm:spPr/>
    </dgm:pt>
    <dgm:pt modelId="{B520E9B2-489A-D746-9478-3263C05B5CFF}" type="pres">
      <dgm:prSet presAssocID="{579D2D58-C246-6740-8612-A2AC7AD5C262}" presName="horzThree" presStyleCnt="0"/>
      <dgm:spPr/>
    </dgm:pt>
  </dgm:ptLst>
  <dgm:cxnLst>
    <dgm:cxn modelId="{E1C3F401-2F1F-9A47-9951-2D5129AF105C}" srcId="{EB726884-337B-D64D-B8FB-30F65249F707}" destId="{469C65F2-9D47-7149-AA15-FB8EB3A63ACC}" srcOrd="0" destOrd="0" parTransId="{B76B9CDB-37C0-F44F-B903-A610F7B81F8B}" sibTransId="{7FFE7BF1-4376-2749-A42C-EC7B47FDD103}"/>
    <dgm:cxn modelId="{206D520E-70D3-CF47-93E2-F6B365F4D591}" srcId="{469C65F2-9D47-7149-AA15-FB8EB3A63ACC}" destId="{AAD2E574-F720-1044-AB04-528D0BC0877C}" srcOrd="0" destOrd="0" parTransId="{45AB41D8-52D1-9A4E-9917-3BD8E64BFA53}" sibTransId="{529DA485-409E-9A40-80A5-376EAD9C95A1}"/>
    <dgm:cxn modelId="{C43A0367-E7CC-1F47-8B03-D8B5D5BFA7B3}" type="presOf" srcId="{EB726884-337B-D64D-B8FB-30F65249F707}" destId="{78834D7B-6BE4-A041-A085-C7597F37FD43}" srcOrd="0" destOrd="0" presId="urn:microsoft.com/office/officeart/2005/8/layout/hierarchy4"/>
    <dgm:cxn modelId="{D7A2FB6F-B7AC-5A43-8A4C-0F8522AC19F7}" type="presOf" srcId="{579D2D58-C246-6740-8612-A2AC7AD5C262}" destId="{11170447-B131-D041-9246-A1ADCDCEC17F}" srcOrd="0" destOrd="0" presId="urn:microsoft.com/office/officeart/2005/8/layout/hierarchy4"/>
    <dgm:cxn modelId="{5538D880-2ECC-3C43-977E-FA60B6789F6E}" type="presOf" srcId="{AB1794F3-C31C-EB48-BC38-4870F1B2630E}" destId="{A116A91E-EBAB-E140-ABDA-770E59987248}" srcOrd="0" destOrd="0" presId="urn:microsoft.com/office/officeart/2005/8/layout/hierarchy4"/>
    <dgm:cxn modelId="{77EF2A98-FE4F-744A-815F-70601340A65A}" srcId="{AB1794F3-C31C-EB48-BC38-4870F1B2630E}" destId="{EB726884-337B-D64D-B8FB-30F65249F707}" srcOrd="0" destOrd="0" parTransId="{048FC333-1F07-8548-A0B5-6188C3624BA5}" sibTransId="{CC791B08-D528-4147-B520-741A319F6CA9}"/>
    <dgm:cxn modelId="{3DF4009B-345A-2B4A-A727-5FC2AAB96F13}" type="presOf" srcId="{AAD2E574-F720-1044-AB04-528D0BC0877C}" destId="{84D9426F-979A-0B40-944C-4992E2751CA8}" srcOrd="0" destOrd="0" presId="urn:microsoft.com/office/officeart/2005/8/layout/hierarchy4"/>
    <dgm:cxn modelId="{1BBFB8AB-B68A-4F4A-BF6E-35B5F09759A0}" srcId="{469C65F2-9D47-7149-AA15-FB8EB3A63ACC}" destId="{579D2D58-C246-6740-8612-A2AC7AD5C262}" srcOrd="1" destOrd="0" parTransId="{F84690B8-98F2-2247-8FC7-051142D0B69A}" sibTransId="{026BA5A2-622E-3647-9E55-E6D34FE5FD0E}"/>
    <dgm:cxn modelId="{6FF39BDF-6180-5346-88A0-02BFFED4CA18}" type="presOf" srcId="{469C65F2-9D47-7149-AA15-FB8EB3A63ACC}" destId="{0B5C58D8-0E68-6040-ABFC-B60950AF8019}" srcOrd="0" destOrd="0" presId="urn:microsoft.com/office/officeart/2005/8/layout/hierarchy4"/>
    <dgm:cxn modelId="{35E233F0-7A49-0948-8D43-0C996106410F}" type="presParOf" srcId="{A116A91E-EBAB-E140-ABDA-770E59987248}" destId="{11888B22-E2B8-B64D-8B85-387FD21C34F1}" srcOrd="0" destOrd="0" presId="urn:microsoft.com/office/officeart/2005/8/layout/hierarchy4"/>
    <dgm:cxn modelId="{CC0D93AE-08A6-6740-86DD-CCA0BE9D47B3}" type="presParOf" srcId="{11888B22-E2B8-B64D-8B85-387FD21C34F1}" destId="{78834D7B-6BE4-A041-A085-C7597F37FD43}" srcOrd="0" destOrd="0" presId="urn:microsoft.com/office/officeart/2005/8/layout/hierarchy4"/>
    <dgm:cxn modelId="{4B07CF46-FAAC-144E-B32C-5E80CC286D78}" type="presParOf" srcId="{11888B22-E2B8-B64D-8B85-387FD21C34F1}" destId="{94B76E98-E8EC-9547-B05A-B7DC22117E52}" srcOrd="1" destOrd="0" presId="urn:microsoft.com/office/officeart/2005/8/layout/hierarchy4"/>
    <dgm:cxn modelId="{CA973FE7-A58C-9D45-8D66-26C5AE382423}" type="presParOf" srcId="{11888B22-E2B8-B64D-8B85-387FD21C34F1}" destId="{23F5BE14-98CA-1348-8CC0-FFCF911E76C0}" srcOrd="2" destOrd="0" presId="urn:microsoft.com/office/officeart/2005/8/layout/hierarchy4"/>
    <dgm:cxn modelId="{A25B8441-63D8-2D40-8693-2BB68935CB44}" type="presParOf" srcId="{23F5BE14-98CA-1348-8CC0-FFCF911E76C0}" destId="{804FA319-4A80-FD46-9EE5-D4C89E35D4F5}" srcOrd="0" destOrd="0" presId="urn:microsoft.com/office/officeart/2005/8/layout/hierarchy4"/>
    <dgm:cxn modelId="{0652DA0D-C5A6-204C-9DBE-721A441B8D0C}" type="presParOf" srcId="{804FA319-4A80-FD46-9EE5-D4C89E35D4F5}" destId="{0B5C58D8-0E68-6040-ABFC-B60950AF8019}" srcOrd="0" destOrd="0" presId="urn:microsoft.com/office/officeart/2005/8/layout/hierarchy4"/>
    <dgm:cxn modelId="{9947597C-F047-8E47-8C92-4D3143BB9E95}" type="presParOf" srcId="{804FA319-4A80-FD46-9EE5-D4C89E35D4F5}" destId="{227580E6-44D2-E54C-BD24-45E3CE03042B}" srcOrd="1" destOrd="0" presId="urn:microsoft.com/office/officeart/2005/8/layout/hierarchy4"/>
    <dgm:cxn modelId="{2C8731D1-C3FF-FB4B-83D6-138C3A63F213}" type="presParOf" srcId="{804FA319-4A80-FD46-9EE5-D4C89E35D4F5}" destId="{95B59AE8-1319-F94B-A511-B3935B6CA4AD}" srcOrd="2" destOrd="0" presId="urn:microsoft.com/office/officeart/2005/8/layout/hierarchy4"/>
    <dgm:cxn modelId="{AD7B22F7-8066-2A4D-97E1-D70278B3F2EE}" type="presParOf" srcId="{95B59AE8-1319-F94B-A511-B3935B6CA4AD}" destId="{519B8FB8-43D7-C148-A188-CA3098A65E31}" srcOrd="0" destOrd="0" presId="urn:microsoft.com/office/officeart/2005/8/layout/hierarchy4"/>
    <dgm:cxn modelId="{F08A051D-0DA5-B244-A4A4-7BB39FA4E229}" type="presParOf" srcId="{519B8FB8-43D7-C148-A188-CA3098A65E31}" destId="{84D9426F-979A-0B40-944C-4992E2751CA8}" srcOrd="0" destOrd="0" presId="urn:microsoft.com/office/officeart/2005/8/layout/hierarchy4"/>
    <dgm:cxn modelId="{FD6A9E6F-2475-A942-A56F-1E0E539BADA1}" type="presParOf" srcId="{519B8FB8-43D7-C148-A188-CA3098A65E31}" destId="{15F5BFEF-89A8-634A-983D-20C030F4C9B4}" srcOrd="1" destOrd="0" presId="urn:microsoft.com/office/officeart/2005/8/layout/hierarchy4"/>
    <dgm:cxn modelId="{30A49DEF-A310-A443-8ABE-CEC37BF1D8B0}" type="presParOf" srcId="{95B59AE8-1319-F94B-A511-B3935B6CA4AD}" destId="{FED743F6-A067-1249-BDC0-77DD19EA0F68}" srcOrd="1" destOrd="0" presId="urn:microsoft.com/office/officeart/2005/8/layout/hierarchy4"/>
    <dgm:cxn modelId="{FECDA317-2B4E-3943-B8D1-577F87A88FD2}" type="presParOf" srcId="{95B59AE8-1319-F94B-A511-B3935B6CA4AD}" destId="{8CB0A305-0B4E-2048-83F6-21BDB6E90771}" srcOrd="2" destOrd="0" presId="urn:microsoft.com/office/officeart/2005/8/layout/hierarchy4"/>
    <dgm:cxn modelId="{5E9CAD67-924B-BA44-83F5-082756545E41}" type="presParOf" srcId="{8CB0A305-0B4E-2048-83F6-21BDB6E90771}" destId="{11170447-B131-D041-9246-A1ADCDCEC17F}" srcOrd="0" destOrd="0" presId="urn:microsoft.com/office/officeart/2005/8/layout/hierarchy4"/>
    <dgm:cxn modelId="{EE750B4D-12FF-7C40-9223-F4F0AEB6E3CB}" type="presParOf" srcId="{8CB0A305-0B4E-2048-83F6-21BDB6E90771}" destId="{B520E9B2-489A-D746-9478-3263C05B5CFF}"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834D7B-6BE4-A041-A085-C7597F37FD43}">
      <dsp:nvSpPr>
        <dsp:cNvPr id="0" name=""/>
        <dsp:cNvSpPr/>
      </dsp:nvSpPr>
      <dsp:spPr>
        <a:xfrm>
          <a:off x="5444" y="0"/>
          <a:ext cx="5813829" cy="1383046"/>
        </a:xfrm>
        <a:prstGeom prst="roundRect">
          <a:avLst>
            <a:gd name="adj" fmla="val 10000"/>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1930" tIns="201930" rIns="201930" bIns="201930" numCol="1" spcCol="1270" anchor="ctr" anchorCtr="0">
          <a:noAutofit/>
        </a:bodyPr>
        <a:lstStyle/>
        <a:p>
          <a:pPr marL="0" lvl="0" indent="0" algn="ctr" defTabSz="2355850">
            <a:lnSpc>
              <a:spcPct val="90000"/>
            </a:lnSpc>
            <a:spcBef>
              <a:spcPct val="0"/>
            </a:spcBef>
            <a:spcAft>
              <a:spcPct val="35000"/>
            </a:spcAft>
            <a:buNone/>
          </a:pPr>
          <a:r>
            <a:rPr lang="en-US" sz="5300" kern="1200" dirty="0" err="1"/>
            <a:t>cerndb</a:t>
          </a:r>
          <a:r>
            <a:rPr lang="en-US" sz="5300" kern="1200" dirty="0"/>
            <a:t>-base-image</a:t>
          </a:r>
        </a:p>
      </dsp:txBody>
      <dsp:txXfrm>
        <a:off x="45952" y="40508"/>
        <a:ext cx="5732813" cy="1302030"/>
      </dsp:txXfrm>
    </dsp:sp>
    <dsp:sp modelId="{0B5C58D8-0E68-6040-ABFC-B60950AF8019}">
      <dsp:nvSpPr>
        <dsp:cNvPr id="0" name=""/>
        <dsp:cNvSpPr/>
      </dsp:nvSpPr>
      <dsp:spPr>
        <a:xfrm>
          <a:off x="2722" y="1487306"/>
          <a:ext cx="5813829" cy="1383046"/>
        </a:xfrm>
        <a:prstGeom prst="roundRect">
          <a:avLst>
            <a:gd name="adj" fmla="val 10000"/>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201930" tIns="201930" rIns="201930" bIns="201930" numCol="1" spcCol="1270" anchor="ctr" anchorCtr="0">
          <a:noAutofit/>
        </a:bodyPr>
        <a:lstStyle/>
        <a:p>
          <a:pPr marL="0" lvl="0" indent="0" algn="ctr" defTabSz="2355850">
            <a:lnSpc>
              <a:spcPct val="90000"/>
            </a:lnSpc>
            <a:spcBef>
              <a:spcPct val="0"/>
            </a:spcBef>
            <a:spcAft>
              <a:spcPct val="35000"/>
            </a:spcAft>
            <a:buNone/>
          </a:pPr>
          <a:r>
            <a:rPr lang="en-US" sz="5300" kern="1200" dirty="0" err="1"/>
            <a:t>wls</a:t>
          </a:r>
          <a:r>
            <a:rPr lang="en-US" sz="5300" kern="1200" dirty="0"/>
            <a:t>-base</a:t>
          </a:r>
        </a:p>
      </dsp:txBody>
      <dsp:txXfrm>
        <a:off x="43230" y="1527814"/>
        <a:ext cx="5732813" cy="1302030"/>
      </dsp:txXfrm>
    </dsp:sp>
    <dsp:sp modelId="{84D9426F-979A-0B40-944C-4992E2751CA8}">
      <dsp:nvSpPr>
        <dsp:cNvPr id="0" name=""/>
        <dsp:cNvSpPr/>
      </dsp:nvSpPr>
      <dsp:spPr>
        <a:xfrm>
          <a:off x="2722" y="2973781"/>
          <a:ext cx="2847125" cy="1383046"/>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71450" tIns="171450" rIns="171450" bIns="171450" numCol="1" spcCol="1270" anchor="ctr" anchorCtr="0">
          <a:noAutofit/>
        </a:bodyPr>
        <a:lstStyle/>
        <a:p>
          <a:pPr marL="0" lvl="0" indent="0" algn="ctr" defTabSz="2000250">
            <a:lnSpc>
              <a:spcPct val="90000"/>
            </a:lnSpc>
            <a:spcBef>
              <a:spcPct val="0"/>
            </a:spcBef>
            <a:spcAft>
              <a:spcPct val="35000"/>
            </a:spcAft>
            <a:buNone/>
          </a:pPr>
          <a:r>
            <a:rPr lang="en-US" sz="4500" kern="1200"/>
            <a:t>wls-server</a:t>
          </a:r>
          <a:endParaRPr lang="en-US" sz="4500" kern="1200" dirty="0"/>
        </a:p>
      </dsp:txBody>
      <dsp:txXfrm>
        <a:off x="43230" y="3014289"/>
        <a:ext cx="2766109" cy="1302030"/>
      </dsp:txXfrm>
    </dsp:sp>
    <dsp:sp modelId="{11170447-B131-D041-9246-A1ADCDCEC17F}">
      <dsp:nvSpPr>
        <dsp:cNvPr id="0" name=""/>
        <dsp:cNvSpPr/>
      </dsp:nvSpPr>
      <dsp:spPr>
        <a:xfrm>
          <a:off x="2969426" y="2973781"/>
          <a:ext cx="2847125" cy="1383046"/>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71450" tIns="171450" rIns="171450" bIns="171450" numCol="1" spcCol="1270" anchor="ctr" anchorCtr="0">
          <a:noAutofit/>
        </a:bodyPr>
        <a:lstStyle/>
        <a:p>
          <a:pPr marL="0" lvl="0" indent="0" algn="ctr" defTabSz="2000250">
            <a:lnSpc>
              <a:spcPct val="90000"/>
            </a:lnSpc>
            <a:spcBef>
              <a:spcPct val="0"/>
            </a:spcBef>
            <a:spcAft>
              <a:spcPct val="35000"/>
            </a:spcAft>
            <a:buNone/>
          </a:pPr>
          <a:r>
            <a:rPr lang="en-US" sz="4500" kern="1200"/>
            <a:t>wls-db</a:t>
          </a:r>
          <a:endParaRPr lang="en-US" sz="4500" kern="1200" dirty="0"/>
        </a:p>
      </dsp:txBody>
      <dsp:txXfrm>
        <a:off x="3009934" y="3014289"/>
        <a:ext cx="2766109" cy="1302030"/>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5EA5DD6-A9B6-4773-9484-51DBED110E7F}" type="datetimeFigureOut">
              <a:rPr lang="en-GB" smtClean="0"/>
              <a:t>15/09/2019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166A666-DAFD-4346-9B29-712D4A730575}" type="slidenum">
              <a:rPr lang="en-GB" smtClean="0"/>
              <a:t>‹#›</a:t>
            </a:fld>
            <a:endParaRPr lang="en-GB"/>
          </a:p>
        </p:txBody>
      </p:sp>
    </p:spTree>
    <p:extLst>
      <p:ext uri="{BB962C8B-B14F-4D97-AF65-F5344CB8AC3E}">
        <p14:creationId xmlns:p14="http://schemas.microsoft.com/office/powerpoint/2010/main" val="35529453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CERN </a:t>
            </a:r>
          </a:p>
          <a:p>
            <a:pPr marL="171450" indent="-171450">
              <a:buFont typeface="Arial" panose="020B0604020202020204" pitchFamily="34" charset="0"/>
              <a:buChar char="•"/>
            </a:pPr>
            <a:r>
              <a:rPr lang="en-US" dirty="0"/>
              <a:t>what it is </a:t>
            </a:r>
          </a:p>
          <a:p>
            <a:pPr marL="628650" lvl="1" indent="-171450">
              <a:buFont typeface="Arial" panose="020B0604020202020204" pitchFamily="34" charset="0"/>
              <a:buChar char="•"/>
            </a:pPr>
            <a:r>
              <a:rPr lang="en-US" dirty="0"/>
              <a:t>Collaboration among countries from all around the world</a:t>
            </a:r>
          </a:p>
          <a:p>
            <a:pPr marL="171450" indent="-171450">
              <a:buFont typeface="Arial" panose="020B0604020202020204" pitchFamily="34" charset="0"/>
              <a:buChar char="•"/>
            </a:pPr>
            <a:r>
              <a:rPr lang="en-US" dirty="0"/>
              <a:t>What it does</a:t>
            </a:r>
          </a:p>
          <a:p>
            <a:pPr marL="628650" lvl="1" indent="-171450">
              <a:buFont typeface="Arial" panose="020B0604020202020204" pitchFamily="34" charset="0"/>
              <a:buChar char="•"/>
            </a:pPr>
            <a:r>
              <a:rPr lang="en-US" dirty="0"/>
              <a:t>Research, physics</a:t>
            </a:r>
          </a:p>
          <a:p>
            <a:pPr marL="171450" lvl="0" indent="-171450">
              <a:buFont typeface="Arial" panose="020B0604020202020204" pitchFamily="34" charset="0"/>
              <a:buChar char="•"/>
            </a:pPr>
            <a:r>
              <a:rPr lang="en-US" dirty="0"/>
              <a:t>Values</a:t>
            </a:r>
          </a:p>
          <a:p>
            <a:pPr marL="628650" lvl="1" indent="-171450">
              <a:buFont typeface="Arial" panose="020B0604020202020204" pitchFamily="34" charset="0"/>
              <a:buChar char="•"/>
            </a:pPr>
            <a:r>
              <a:rPr lang="en-US" dirty="0"/>
              <a:t>Diversity</a:t>
            </a:r>
          </a:p>
          <a:p>
            <a:pPr marL="628650" lvl="1" indent="-171450">
              <a:buFont typeface="Arial" panose="020B0604020202020204" pitchFamily="34" charset="0"/>
              <a:buChar char="•"/>
            </a:pPr>
            <a:r>
              <a:rPr lang="en-US" dirty="0"/>
              <a:t>Science for Peace</a:t>
            </a:r>
          </a:p>
          <a:p>
            <a:pPr marL="628650" lvl="1" indent="-171450">
              <a:buFont typeface="Arial" panose="020B0604020202020204" pitchFamily="34" charset="0"/>
              <a:buChar char="•"/>
            </a:pPr>
            <a:endParaRPr lang="en-US" dirty="0"/>
          </a:p>
          <a:p>
            <a:pPr marL="0" lvl="0" indent="0">
              <a:buFont typeface="Arial" panose="020B0604020202020204" pitchFamily="34" charset="0"/>
              <a:buNone/>
            </a:pPr>
            <a:r>
              <a:rPr lang="en-US" dirty="0"/>
              <a:t>Speech :	</a:t>
            </a:r>
          </a:p>
          <a:p>
            <a:pPr marL="0" lvl="0" indent="0">
              <a:buFont typeface="Arial" panose="020B0604020202020204" pitchFamily="34" charset="0"/>
              <a:buNone/>
            </a:pPr>
            <a:endParaRPr lang="en-US" dirty="0"/>
          </a:p>
          <a:p>
            <a:pPr marL="0" lvl="0" indent="0">
              <a:buFont typeface="Arial" panose="020B0604020202020204" pitchFamily="34" charset="0"/>
              <a:buNone/>
            </a:pPr>
            <a:r>
              <a:rPr lang="en-US" dirty="0"/>
              <a:t>What we do at CERN ? We study the interaction of fundamental particles in order to understand the major laws of nature. To help scientist to do it, CERN build the largest particles collider in the world, made of thousand of magnet and long 27km. CERN is also the place where Tim </a:t>
            </a:r>
            <a:r>
              <a:rPr lang="en-US" dirty="0" err="1"/>
              <a:t>Bernes</a:t>
            </a:r>
            <a:r>
              <a:rPr lang="en-US" dirty="0"/>
              <a:t> invented the Web, used by scientist to share information.</a:t>
            </a:r>
          </a:p>
          <a:p>
            <a:pPr marL="0" lvl="0" indent="0">
              <a:buFont typeface="Arial" panose="020B0604020202020204" pitchFamily="34" charset="0"/>
              <a:buNone/>
            </a:pPr>
            <a:r>
              <a:rPr lang="en-US" dirty="0"/>
              <a:t>As I said before, CERN want to promote peace </a:t>
            </a:r>
            <a:r>
              <a:rPr lang="en-US" dirty="0" err="1"/>
              <a:t>throught</a:t>
            </a:r>
            <a:r>
              <a:rPr lang="en-US" dirty="0"/>
              <a:t> science and it is the perfect of representation on successful collaboration between people of different culture, race, religion.</a:t>
            </a:r>
          </a:p>
          <a:p>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3358590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3204631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Gitlab as main point</a:t>
            </a:r>
          </a:p>
        </p:txBody>
      </p:sp>
      <p:sp>
        <p:nvSpPr>
          <p:cNvPr id="4" name="Slide Number Placeholder 3"/>
          <p:cNvSpPr>
            <a:spLocks noGrp="1"/>
          </p:cNvSpPr>
          <p:nvPr>
            <p:ph type="sldNum" sz="quarter" idx="5"/>
          </p:nvPr>
        </p:nvSpPr>
        <p:spPr/>
        <p:txBody>
          <a:bodyPr/>
          <a:lstStyle/>
          <a:p>
            <a:fld id="{5166A666-DAFD-4346-9B29-712D4A730575}" type="slidenum">
              <a:rPr lang="en-GB" smtClean="0"/>
              <a:t>9</a:t>
            </a:fld>
            <a:endParaRPr lang="en-GB"/>
          </a:p>
        </p:txBody>
      </p:sp>
    </p:spTree>
    <p:extLst>
      <p:ext uri="{BB962C8B-B14F-4D97-AF65-F5344CB8AC3E}">
        <p14:creationId xmlns:p14="http://schemas.microsoft.com/office/powerpoint/2010/main" val="41181819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166A666-DAFD-4346-9B29-712D4A730575}" type="slidenum">
              <a:rPr lang="en-GB" smtClean="0"/>
              <a:t>10</a:t>
            </a:fld>
            <a:endParaRPr lang="en-GB"/>
          </a:p>
        </p:txBody>
      </p:sp>
    </p:spTree>
    <p:extLst>
      <p:ext uri="{BB962C8B-B14F-4D97-AF65-F5344CB8AC3E}">
        <p14:creationId xmlns:p14="http://schemas.microsoft.com/office/powerpoint/2010/main" val="36889425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166A666-DAFD-4346-9B29-712D4A730575}" type="slidenum">
              <a:rPr lang="en-GB" smtClean="0"/>
              <a:t>12</a:t>
            </a:fld>
            <a:endParaRPr lang="en-GB"/>
          </a:p>
        </p:txBody>
      </p:sp>
    </p:spTree>
    <p:extLst>
      <p:ext uri="{BB962C8B-B14F-4D97-AF65-F5344CB8AC3E}">
        <p14:creationId xmlns:p14="http://schemas.microsoft.com/office/powerpoint/2010/main" val="34925426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166A666-DAFD-4346-9B29-712D4A730575}" type="slidenum">
              <a:rPr lang="en-GB" smtClean="0"/>
              <a:t>17</a:t>
            </a:fld>
            <a:endParaRPr lang="en-GB"/>
          </a:p>
        </p:txBody>
      </p:sp>
    </p:spTree>
    <p:extLst>
      <p:ext uri="{BB962C8B-B14F-4D97-AF65-F5344CB8AC3E}">
        <p14:creationId xmlns:p14="http://schemas.microsoft.com/office/powerpoint/2010/main" val="34099027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166A666-DAFD-4346-9B29-712D4A730575}" type="slidenum">
              <a:rPr lang="en-GB" smtClean="0"/>
              <a:t>18</a:t>
            </a:fld>
            <a:endParaRPr lang="en-GB"/>
          </a:p>
        </p:txBody>
      </p:sp>
    </p:spTree>
    <p:extLst>
      <p:ext uri="{BB962C8B-B14F-4D97-AF65-F5344CB8AC3E}">
        <p14:creationId xmlns:p14="http://schemas.microsoft.com/office/powerpoint/2010/main" val="3175178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166A666-DAFD-4346-9B29-712D4A730575}" type="slidenum">
              <a:rPr lang="en-GB" smtClean="0"/>
              <a:t>20</a:t>
            </a:fld>
            <a:endParaRPr lang="en-GB"/>
          </a:p>
        </p:txBody>
      </p:sp>
    </p:spTree>
    <p:extLst>
      <p:ext uri="{BB962C8B-B14F-4D97-AF65-F5344CB8AC3E}">
        <p14:creationId xmlns:p14="http://schemas.microsoft.com/office/powerpoint/2010/main" val="45265678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ndard">
    <p:spTree>
      <p:nvGrpSpPr>
        <p:cNvPr id="1" name=""/>
        <p:cNvGrpSpPr/>
        <p:nvPr/>
      </p:nvGrpSpPr>
      <p:grpSpPr>
        <a:xfrm>
          <a:off x="0" y="0"/>
          <a:ext cx="0" cy="0"/>
          <a:chOff x="0" y="0"/>
          <a:chExt cx="0" cy="0"/>
        </a:xfrm>
      </p:grpSpPr>
      <p:pic>
        <p:nvPicPr>
          <p:cNvPr id="33" name="Image 10"/>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6927"/>
            <a:ext cx="12192000" cy="6854653"/>
          </a:xfrm>
          <a:prstGeom prst="rect">
            <a:avLst/>
          </a:prstGeom>
        </p:spPr>
      </p:pic>
      <p:sp>
        <p:nvSpPr>
          <p:cNvPr id="2" name="Titre 1"/>
          <p:cNvSpPr>
            <a:spLocks noGrp="1"/>
          </p:cNvSpPr>
          <p:nvPr>
            <p:ph type="title" hasCustomPrompt="1"/>
          </p:nvPr>
        </p:nvSpPr>
        <p:spPr>
          <a:xfrm>
            <a:off x="838200" y="365126"/>
            <a:ext cx="10515600" cy="663574"/>
          </a:xfrm>
        </p:spPr>
        <p:txBody>
          <a:bodyPr/>
          <a:lstStyle>
            <a:lvl1pPr>
              <a:defRPr b="1" i="0">
                <a:solidFill>
                  <a:srgbClr val="393E91"/>
                </a:solidFill>
                <a:latin typeface="Arial Black" charset="0"/>
                <a:ea typeface="Arial Black" charset="0"/>
                <a:cs typeface="Arial Black" charset="0"/>
              </a:defRPr>
            </a:lvl1pPr>
          </a:lstStyle>
          <a:p>
            <a:r>
              <a:rPr lang="fr-FR" dirty="0"/>
              <a:t>TITLE</a:t>
            </a:r>
          </a:p>
        </p:txBody>
      </p:sp>
      <p:sp>
        <p:nvSpPr>
          <p:cNvPr id="3" name="Espace réservé du contenu 2"/>
          <p:cNvSpPr>
            <a:spLocks noGrp="1"/>
          </p:cNvSpPr>
          <p:nvPr>
            <p:ph idx="1"/>
          </p:nvPr>
        </p:nvSpPr>
        <p:spPr/>
        <p:txBody>
          <a:bodyPr>
            <a:normAutofit/>
          </a:bodyPr>
          <a:lstStyle>
            <a:lvl1pPr marL="0" indent="0">
              <a:buFontTx/>
              <a:buNone/>
              <a:defRPr sz="2400">
                <a:solidFill>
                  <a:srgbClr val="2A7DBF"/>
                </a:solidFill>
                <a:latin typeface="Arial" charset="0"/>
                <a:ea typeface="Arial" charset="0"/>
                <a:cs typeface="Arial" charset="0"/>
              </a:defRPr>
            </a:lvl1pPr>
            <a:lvl2pPr marL="457200" indent="0">
              <a:buFontTx/>
              <a:buNone/>
              <a:defRPr sz="2000">
                <a:solidFill>
                  <a:srgbClr val="18AF9B"/>
                </a:solidFill>
                <a:latin typeface="Arial" charset="0"/>
                <a:ea typeface="Arial" charset="0"/>
                <a:cs typeface="Arial" charset="0"/>
              </a:defRPr>
            </a:lvl2pPr>
            <a:lvl3pPr marL="914400" indent="0">
              <a:buFontTx/>
              <a:buNone/>
              <a:defRPr sz="1800">
                <a:solidFill>
                  <a:srgbClr val="F28F3B"/>
                </a:solidFill>
                <a:latin typeface="Arial" charset="0"/>
                <a:ea typeface="Arial" charset="0"/>
                <a:cs typeface="Arial" charset="0"/>
              </a:defRPr>
            </a:lvl3pPr>
            <a:lvl4pPr marL="1371600" indent="0">
              <a:buFontTx/>
              <a:buNone/>
              <a:defRPr sz="1600">
                <a:solidFill>
                  <a:srgbClr val="393E91"/>
                </a:solidFill>
                <a:latin typeface="Arial" charset="0"/>
                <a:ea typeface="Arial" charset="0"/>
                <a:cs typeface="Arial" charset="0"/>
              </a:defRPr>
            </a:lvl4pPr>
            <a:lvl5pPr marL="1828800" indent="0">
              <a:buFontTx/>
              <a:buNone/>
              <a:defRPr sz="1600">
                <a:solidFill>
                  <a:srgbClr val="393E91"/>
                </a:solidFill>
                <a:latin typeface="Arial" charset="0"/>
                <a:ea typeface="Arial" charset="0"/>
                <a:cs typeface="Arial" charset="0"/>
              </a:defRPr>
            </a:lvl5pPr>
          </a:lstStyle>
          <a:p>
            <a:pPr lvl="0"/>
            <a:r>
              <a:rPr lang="fr-FR" dirty="0"/>
              <a:t>Cliquez pour modifier les styles du texte du masque</a:t>
            </a:r>
          </a:p>
          <a:p>
            <a:pPr lvl="1"/>
            <a:r>
              <a:rPr lang="fr-FR" dirty="0"/>
              <a:t>Deuxième niveau</a:t>
            </a:r>
          </a:p>
          <a:p>
            <a:pPr lvl="2"/>
            <a:r>
              <a:rPr lang="fr-FR" dirty="0"/>
              <a:t>Troisième niveau</a:t>
            </a:r>
          </a:p>
        </p:txBody>
      </p:sp>
      <p:sp>
        <p:nvSpPr>
          <p:cNvPr id="11" name="Espace réservé du texte 10"/>
          <p:cNvSpPr>
            <a:spLocks noGrp="1"/>
          </p:cNvSpPr>
          <p:nvPr>
            <p:ph type="body" sz="quarter" idx="13" hasCustomPrompt="1"/>
          </p:nvPr>
        </p:nvSpPr>
        <p:spPr>
          <a:xfrm>
            <a:off x="838200" y="1028700"/>
            <a:ext cx="10515600" cy="619125"/>
          </a:xfrm>
        </p:spPr>
        <p:txBody>
          <a:bodyPr>
            <a:normAutofit/>
          </a:bodyPr>
          <a:lstStyle>
            <a:lvl1pPr marL="0" indent="0">
              <a:buFontTx/>
              <a:buNone/>
              <a:defRPr sz="2400" i="1">
                <a:solidFill>
                  <a:srgbClr val="2A7DBF"/>
                </a:solidFill>
                <a:latin typeface="Arial" charset="0"/>
                <a:ea typeface="Arial" charset="0"/>
                <a:cs typeface="Arial" charset="0"/>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dirty="0"/>
              <a:t>Subtitle</a:t>
            </a:r>
          </a:p>
        </p:txBody>
      </p:sp>
      <p:pic>
        <p:nvPicPr>
          <p:cNvPr id="24" name="Image 15"/>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443084" y="6334919"/>
            <a:ext cx="790231" cy="248777"/>
          </a:xfrm>
          <a:prstGeom prst="rect">
            <a:avLst/>
          </a:prstGeom>
        </p:spPr>
      </p:pic>
      <p:sp>
        <p:nvSpPr>
          <p:cNvPr id="25" name="Slide Number Placeholder 22"/>
          <p:cNvSpPr>
            <a:spLocks noGrp="1"/>
          </p:cNvSpPr>
          <p:nvPr>
            <p:ph type="sldNum" sz="quarter" idx="16"/>
          </p:nvPr>
        </p:nvSpPr>
        <p:spPr>
          <a:xfrm>
            <a:off x="11142518" y="6334919"/>
            <a:ext cx="422564" cy="365125"/>
          </a:xfrm>
          <a:prstGeom prst="rect">
            <a:avLst/>
          </a:prstGeom>
        </p:spPr>
        <p:txBody>
          <a:bodyPr/>
          <a:lstStyle>
            <a:lvl1pPr>
              <a:defRPr sz="1100">
                <a:solidFill>
                  <a:srgbClr val="18AF9B"/>
                </a:solidFill>
                <a:latin typeface="Arial" panose="020B0604020202020204" pitchFamily="34" charset="0"/>
                <a:cs typeface="Arial" panose="020B0604020202020204" pitchFamily="34" charset="0"/>
              </a:defRPr>
            </a:lvl1pPr>
          </a:lstStyle>
          <a:p>
            <a:fld id="{A5E960A2-242F-CC40-87F9-290FD5864A37}" type="slidenum">
              <a:rPr lang="fr-FR" smtClean="0"/>
              <a:pPr/>
              <a:t>‹#›</a:t>
            </a:fld>
            <a:endParaRPr lang="fr-FR" dirty="0"/>
          </a:p>
        </p:txBody>
      </p:sp>
      <p:sp>
        <p:nvSpPr>
          <p:cNvPr id="32" name="Footer Placeholder 31"/>
          <p:cNvSpPr>
            <a:spLocks noGrp="1"/>
          </p:cNvSpPr>
          <p:nvPr>
            <p:ph type="ftr" sz="quarter" idx="17"/>
          </p:nvPr>
        </p:nvSpPr>
        <p:spPr/>
        <p:txBody>
          <a:bodyPr/>
          <a:lstStyle/>
          <a:p>
            <a:r>
              <a:rPr lang="en-GB"/>
              <a:t>Antonio Nappi</a:t>
            </a:r>
            <a:endParaRPr lang="en-GB" dirty="0"/>
          </a:p>
        </p:txBody>
      </p:sp>
    </p:spTree>
    <p:extLst>
      <p:ext uri="{BB962C8B-B14F-4D97-AF65-F5344CB8AC3E}">
        <p14:creationId xmlns:p14="http://schemas.microsoft.com/office/powerpoint/2010/main" val="209764606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Full-slide image">
    <p:spTree>
      <p:nvGrpSpPr>
        <p:cNvPr id="1" name=""/>
        <p:cNvGrpSpPr/>
        <p:nvPr/>
      </p:nvGrpSpPr>
      <p:grpSpPr>
        <a:xfrm>
          <a:off x="0" y="0"/>
          <a:ext cx="0" cy="0"/>
          <a:chOff x="0" y="0"/>
          <a:chExt cx="0" cy="0"/>
        </a:xfrm>
      </p:grpSpPr>
      <p:pic>
        <p:nvPicPr>
          <p:cNvPr id="27" name="Image 10"/>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6927"/>
            <a:ext cx="12192000" cy="6854653"/>
          </a:xfrm>
          <a:prstGeom prst="rect">
            <a:avLst/>
          </a:prstGeom>
        </p:spPr>
      </p:pic>
      <p:sp>
        <p:nvSpPr>
          <p:cNvPr id="11" name="Espace réservé du texte 10"/>
          <p:cNvSpPr>
            <a:spLocks noGrp="1"/>
          </p:cNvSpPr>
          <p:nvPr>
            <p:ph type="body" sz="quarter" idx="13" hasCustomPrompt="1"/>
          </p:nvPr>
        </p:nvSpPr>
        <p:spPr>
          <a:xfrm>
            <a:off x="838200" y="1029541"/>
            <a:ext cx="10515600" cy="515802"/>
          </a:xfrm>
        </p:spPr>
        <p:txBody>
          <a:bodyPr>
            <a:normAutofit/>
          </a:bodyPr>
          <a:lstStyle>
            <a:lvl1pPr marL="0" indent="0">
              <a:buFontTx/>
              <a:buNone/>
              <a:defRPr sz="2400" i="1">
                <a:solidFill>
                  <a:srgbClr val="2A7DBF"/>
                </a:solidFill>
                <a:latin typeface="Arial" charset="0"/>
                <a:ea typeface="Arial" charset="0"/>
                <a:cs typeface="Arial" charset="0"/>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dirty="0" err="1"/>
              <a:t>Subtitle</a:t>
            </a:r>
            <a:endParaRPr lang="fr-FR" dirty="0"/>
          </a:p>
        </p:txBody>
      </p:sp>
      <p:sp>
        <p:nvSpPr>
          <p:cNvPr id="13" name="Espace réservé pour une image  12"/>
          <p:cNvSpPr>
            <a:spLocks noGrp="1"/>
          </p:cNvSpPr>
          <p:nvPr>
            <p:ph type="pic" sz="quarter" idx="14"/>
          </p:nvPr>
        </p:nvSpPr>
        <p:spPr>
          <a:xfrm>
            <a:off x="838200" y="1706879"/>
            <a:ext cx="10515600" cy="4649471"/>
          </a:xfrm>
        </p:spPr>
        <p:txBody>
          <a:bodyPr>
            <a:normAutofit/>
          </a:bodyPr>
          <a:lstStyle>
            <a:lvl1pPr marL="0" indent="0">
              <a:buFontTx/>
              <a:buNone/>
              <a:defRPr sz="2400">
                <a:solidFill>
                  <a:srgbClr val="393E91"/>
                </a:solidFill>
                <a:latin typeface="Arial" charset="0"/>
                <a:ea typeface="Arial" charset="0"/>
                <a:cs typeface="Arial" charset="0"/>
              </a:defRPr>
            </a:lvl1pPr>
          </a:lstStyle>
          <a:p>
            <a:endParaRPr lang="fr-FR"/>
          </a:p>
        </p:txBody>
      </p:sp>
      <p:sp>
        <p:nvSpPr>
          <p:cNvPr id="17" name="Slide Number Placeholder 22"/>
          <p:cNvSpPr>
            <a:spLocks noGrp="1"/>
          </p:cNvSpPr>
          <p:nvPr>
            <p:ph type="sldNum" sz="quarter" idx="16"/>
          </p:nvPr>
        </p:nvSpPr>
        <p:spPr>
          <a:xfrm>
            <a:off x="11142518" y="6334919"/>
            <a:ext cx="422564" cy="365125"/>
          </a:xfrm>
          <a:prstGeom prst="rect">
            <a:avLst/>
          </a:prstGeom>
        </p:spPr>
        <p:txBody>
          <a:bodyPr/>
          <a:lstStyle>
            <a:lvl1pPr>
              <a:defRPr sz="1100">
                <a:solidFill>
                  <a:srgbClr val="18AF9B"/>
                </a:solidFill>
                <a:latin typeface="Arial" panose="020B0604020202020204" pitchFamily="34" charset="0"/>
                <a:cs typeface="Arial" panose="020B0604020202020204" pitchFamily="34" charset="0"/>
              </a:defRPr>
            </a:lvl1pPr>
          </a:lstStyle>
          <a:p>
            <a:fld id="{A5E960A2-242F-CC40-87F9-290FD5864A37}" type="slidenum">
              <a:rPr lang="fr-FR" smtClean="0"/>
              <a:pPr/>
              <a:t>‹#›</a:t>
            </a:fld>
            <a:endParaRPr lang="fr-FR" dirty="0"/>
          </a:p>
        </p:txBody>
      </p:sp>
      <p:pic>
        <p:nvPicPr>
          <p:cNvPr id="19" name="Image 15"/>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443084" y="6334919"/>
            <a:ext cx="790231" cy="248777"/>
          </a:xfrm>
          <a:prstGeom prst="rect">
            <a:avLst/>
          </a:prstGeom>
        </p:spPr>
      </p:pic>
      <p:sp>
        <p:nvSpPr>
          <p:cNvPr id="26" name="Footer Placeholder 25"/>
          <p:cNvSpPr>
            <a:spLocks noGrp="1"/>
          </p:cNvSpPr>
          <p:nvPr>
            <p:ph type="ftr" sz="quarter" idx="17"/>
          </p:nvPr>
        </p:nvSpPr>
        <p:spPr/>
        <p:txBody>
          <a:bodyPr/>
          <a:lstStyle/>
          <a:p>
            <a:r>
              <a:rPr lang="en-GB"/>
              <a:t>Antonio Nappi</a:t>
            </a:r>
            <a:endParaRPr lang="en-GB" dirty="0"/>
          </a:p>
        </p:txBody>
      </p:sp>
      <p:sp>
        <p:nvSpPr>
          <p:cNvPr id="12" name="Titre 1"/>
          <p:cNvSpPr>
            <a:spLocks noGrp="1"/>
          </p:cNvSpPr>
          <p:nvPr>
            <p:ph type="title" hasCustomPrompt="1"/>
          </p:nvPr>
        </p:nvSpPr>
        <p:spPr>
          <a:xfrm>
            <a:off x="838200" y="365126"/>
            <a:ext cx="10515600" cy="663574"/>
          </a:xfrm>
        </p:spPr>
        <p:txBody>
          <a:bodyPr/>
          <a:lstStyle>
            <a:lvl1pPr>
              <a:defRPr b="1" i="0">
                <a:solidFill>
                  <a:srgbClr val="393E91"/>
                </a:solidFill>
                <a:latin typeface="Arial Black" charset="0"/>
                <a:ea typeface="Arial Black" charset="0"/>
                <a:cs typeface="Arial Black" charset="0"/>
              </a:defRPr>
            </a:lvl1pPr>
          </a:lstStyle>
          <a:p>
            <a:r>
              <a:rPr lang="fr-FR" dirty="0"/>
              <a:t>TITLE</a:t>
            </a:r>
          </a:p>
        </p:txBody>
      </p:sp>
    </p:spTree>
    <p:extLst>
      <p:ext uri="{BB962C8B-B14F-4D97-AF65-F5344CB8AC3E}">
        <p14:creationId xmlns:p14="http://schemas.microsoft.com/office/powerpoint/2010/main" val="10171025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mparison (two text columns)">
    <p:spTree>
      <p:nvGrpSpPr>
        <p:cNvPr id="1" name=""/>
        <p:cNvGrpSpPr/>
        <p:nvPr/>
      </p:nvGrpSpPr>
      <p:grpSpPr>
        <a:xfrm>
          <a:off x="0" y="0"/>
          <a:ext cx="0" cy="0"/>
          <a:chOff x="0" y="0"/>
          <a:chExt cx="0" cy="0"/>
        </a:xfrm>
      </p:grpSpPr>
      <p:pic>
        <p:nvPicPr>
          <p:cNvPr id="24" name="Image 10"/>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6927"/>
            <a:ext cx="12192000" cy="6854653"/>
          </a:xfrm>
          <a:prstGeom prst="rect">
            <a:avLst/>
          </a:prstGeom>
        </p:spPr>
      </p:pic>
      <p:sp>
        <p:nvSpPr>
          <p:cNvPr id="3" name="Espace réservé du contenu 2"/>
          <p:cNvSpPr>
            <a:spLocks noGrp="1"/>
          </p:cNvSpPr>
          <p:nvPr>
            <p:ph sz="half" idx="1"/>
          </p:nvPr>
        </p:nvSpPr>
        <p:spPr>
          <a:xfrm>
            <a:off x="838200" y="1734671"/>
            <a:ext cx="5181600" cy="4442292"/>
          </a:xfrm>
        </p:spPr>
        <p:txBody>
          <a:bodyPr>
            <a:normAutofit/>
          </a:bodyPr>
          <a:lstStyle>
            <a:lvl1pPr marL="0" indent="0">
              <a:buFontTx/>
              <a:buNone/>
              <a:defRPr sz="2400">
                <a:solidFill>
                  <a:srgbClr val="2A7DBF"/>
                </a:solidFill>
                <a:latin typeface="Arial" charset="0"/>
                <a:ea typeface="Arial" charset="0"/>
                <a:cs typeface="Arial" charset="0"/>
              </a:defRPr>
            </a:lvl1pPr>
            <a:lvl2pPr marL="457200" indent="0">
              <a:buFontTx/>
              <a:buNone/>
              <a:defRPr sz="2000">
                <a:solidFill>
                  <a:srgbClr val="18AF9B"/>
                </a:solidFill>
                <a:latin typeface="Arial" charset="0"/>
                <a:ea typeface="Arial" charset="0"/>
                <a:cs typeface="Arial" charset="0"/>
              </a:defRPr>
            </a:lvl2pPr>
            <a:lvl3pPr marL="914400" indent="0">
              <a:buFontTx/>
              <a:buNone/>
              <a:defRPr sz="1800">
                <a:solidFill>
                  <a:srgbClr val="F28F3B"/>
                </a:solidFill>
                <a:latin typeface="Arial" charset="0"/>
                <a:ea typeface="Arial" charset="0"/>
                <a:cs typeface="Arial" charset="0"/>
              </a:defRPr>
            </a:lvl3pPr>
            <a:lvl4pPr marL="1371600" indent="0">
              <a:buFontTx/>
              <a:buNone/>
              <a:defRPr sz="1600">
                <a:solidFill>
                  <a:srgbClr val="393E91"/>
                </a:solidFill>
                <a:latin typeface="Arial" charset="0"/>
                <a:ea typeface="Arial" charset="0"/>
                <a:cs typeface="Arial" charset="0"/>
              </a:defRPr>
            </a:lvl4pPr>
            <a:lvl5pPr marL="1828800" indent="0">
              <a:buFontTx/>
              <a:buNone/>
              <a:defRPr sz="1600">
                <a:solidFill>
                  <a:srgbClr val="393E91"/>
                </a:solidFill>
                <a:latin typeface="Arial" charset="0"/>
                <a:ea typeface="Arial" charset="0"/>
                <a:cs typeface="Arial" charset="0"/>
              </a:defRPr>
            </a:lvl5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p:nvPr>
        </p:nvSpPr>
        <p:spPr>
          <a:xfrm>
            <a:off x="6172200" y="1734671"/>
            <a:ext cx="5181600" cy="4442292"/>
          </a:xfrm>
        </p:spPr>
        <p:txBody>
          <a:bodyPr>
            <a:normAutofit/>
          </a:bodyPr>
          <a:lstStyle>
            <a:lvl1pPr marL="0" indent="0">
              <a:buFontTx/>
              <a:buNone/>
              <a:defRPr sz="2400">
                <a:solidFill>
                  <a:srgbClr val="2A7DBF"/>
                </a:solidFill>
                <a:latin typeface="Arial" charset="0"/>
                <a:ea typeface="Arial" charset="0"/>
                <a:cs typeface="Arial" charset="0"/>
              </a:defRPr>
            </a:lvl1pPr>
            <a:lvl2pPr marL="457200" indent="0">
              <a:buFontTx/>
              <a:buNone/>
              <a:defRPr sz="2000">
                <a:solidFill>
                  <a:srgbClr val="18AF9B"/>
                </a:solidFill>
                <a:latin typeface="Arial" charset="0"/>
                <a:ea typeface="Arial" charset="0"/>
                <a:cs typeface="Arial" charset="0"/>
              </a:defRPr>
            </a:lvl2pPr>
            <a:lvl3pPr marL="914400" indent="0">
              <a:buFontTx/>
              <a:buNone/>
              <a:defRPr sz="1800">
                <a:solidFill>
                  <a:srgbClr val="F28F3B"/>
                </a:solidFill>
                <a:latin typeface="Arial" charset="0"/>
                <a:ea typeface="Arial" charset="0"/>
                <a:cs typeface="Arial" charset="0"/>
              </a:defRPr>
            </a:lvl3pPr>
            <a:lvl4pPr marL="1371600" indent="0">
              <a:buFontTx/>
              <a:buNone/>
              <a:defRPr sz="1600">
                <a:solidFill>
                  <a:srgbClr val="393E91"/>
                </a:solidFill>
                <a:latin typeface="Arial" charset="0"/>
                <a:ea typeface="Arial" charset="0"/>
                <a:cs typeface="Arial" charset="0"/>
              </a:defRPr>
            </a:lvl4pPr>
            <a:lvl5pPr marL="1828800" indent="0">
              <a:buFontTx/>
              <a:buNone/>
              <a:defRPr sz="1600">
                <a:solidFill>
                  <a:srgbClr val="393E91"/>
                </a:solidFill>
                <a:latin typeface="Arial" charset="0"/>
                <a:ea typeface="Arial" charset="0"/>
                <a:cs typeface="Arial" charset="0"/>
              </a:defRPr>
            </a:lvl5pPr>
          </a:lstStyle>
          <a:p>
            <a:pPr lvl="0"/>
            <a:r>
              <a:rPr lang="fr-FR" dirty="0"/>
              <a:t>Cliquez pour modifier les styles du texte du masque</a:t>
            </a:r>
          </a:p>
          <a:p>
            <a:pPr lvl="1"/>
            <a:r>
              <a:rPr lang="fr-FR" dirty="0"/>
              <a:t>Deuxième niveau</a:t>
            </a:r>
          </a:p>
          <a:p>
            <a:pPr lvl="2"/>
            <a:r>
              <a:rPr lang="fr-FR" dirty="0"/>
              <a:t>Troisième niveau</a:t>
            </a:r>
          </a:p>
        </p:txBody>
      </p:sp>
      <p:sp>
        <p:nvSpPr>
          <p:cNvPr id="19" name="Slide Number Placeholder 22"/>
          <p:cNvSpPr>
            <a:spLocks noGrp="1"/>
          </p:cNvSpPr>
          <p:nvPr>
            <p:ph type="sldNum" sz="quarter" idx="16"/>
          </p:nvPr>
        </p:nvSpPr>
        <p:spPr>
          <a:xfrm>
            <a:off x="11142518" y="6334919"/>
            <a:ext cx="422564" cy="365125"/>
          </a:xfrm>
          <a:prstGeom prst="rect">
            <a:avLst/>
          </a:prstGeom>
        </p:spPr>
        <p:txBody>
          <a:bodyPr/>
          <a:lstStyle>
            <a:lvl1pPr>
              <a:defRPr sz="1100">
                <a:solidFill>
                  <a:srgbClr val="18AF9B"/>
                </a:solidFill>
                <a:latin typeface="Arial" panose="020B0604020202020204" pitchFamily="34" charset="0"/>
                <a:cs typeface="Arial" panose="020B0604020202020204" pitchFamily="34" charset="0"/>
              </a:defRPr>
            </a:lvl1pPr>
          </a:lstStyle>
          <a:p>
            <a:fld id="{A5E960A2-242F-CC40-87F9-290FD5864A37}" type="slidenum">
              <a:rPr lang="fr-FR" smtClean="0"/>
              <a:pPr/>
              <a:t>‹#›</a:t>
            </a:fld>
            <a:endParaRPr lang="fr-FR" dirty="0"/>
          </a:p>
        </p:txBody>
      </p:sp>
      <p:pic>
        <p:nvPicPr>
          <p:cNvPr id="20" name="Image 15"/>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443084" y="6334919"/>
            <a:ext cx="790231" cy="248777"/>
          </a:xfrm>
          <a:prstGeom prst="rect">
            <a:avLst/>
          </a:prstGeom>
        </p:spPr>
      </p:pic>
      <p:sp>
        <p:nvSpPr>
          <p:cNvPr id="23" name="Footer Placeholder 22"/>
          <p:cNvSpPr>
            <a:spLocks noGrp="1"/>
          </p:cNvSpPr>
          <p:nvPr>
            <p:ph type="ftr" sz="quarter" idx="17"/>
          </p:nvPr>
        </p:nvSpPr>
        <p:spPr/>
        <p:txBody>
          <a:bodyPr/>
          <a:lstStyle/>
          <a:p>
            <a:r>
              <a:rPr lang="en-GB"/>
              <a:t>Antonio Nappi</a:t>
            </a:r>
            <a:endParaRPr lang="en-GB" dirty="0"/>
          </a:p>
        </p:txBody>
      </p:sp>
      <p:sp>
        <p:nvSpPr>
          <p:cNvPr id="11" name="Espace réservé du texte 10"/>
          <p:cNvSpPr>
            <a:spLocks noGrp="1"/>
          </p:cNvSpPr>
          <p:nvPr>
            <p:ph type="body" sz="quarter" idx="13" hasCustomPrompt="1"/>
          </p:nvPr>
        </p:nvSpPr>
        <p:spPr>
          <a:xfrm>
            <a:off x="838200" y="1029541"/>
            <a:ext cx="10515600" cy="515802"/>
          </a:xfrm>
        </p:spPr>
        <p:txBody>
          <a:bodyPr>
            <a:normAutofit/>
          </a:bodyPr>
          <a:lstStyle>
            <a:lvl1pPr marL="0" indent="0">
              <a:buFontTx/>
              <a:buNone/>
              <a:defRPr sz="2400" i="1">
                <a:solidFill>
                  <a:srgbClr val="2A7DBF"/>
                </a:solidFill>
                <a:latin typeface="Arial" charset="0"/>
                <a:ea typeface="Arial" charset="0"/>
                <a:cs typeface="Arial" charset="0"/>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dirty="0" err="1"/>
              <a:t>Subtitle</a:t>
            </a:r>
            <a:endParaRPr lang="fr-FR" dirty="0"/>
          </a:p>
        </p:txBody>
      </p:sp>
      <p:sp>
        <p:nvSpPr>
          <p:cNvPr id="12" name="Titre 1"/>
          <p:cNvSpPr>
            <a:spLocks noGrp="1"/>
          </p:cNvSpPr>
          <p:nvPr>
            <p:ph type="title" hasCustomPrompt="1"/>
          </p:nvPr>
        </p:nvSpPr>
        <p:spPr>
          <a:xfrm>
            <a:off x="838200" y="365126"/>
            <a:ext cx="10515600" cy="663574"/>
          </a:xfrm>
        </p:spPr>
        <p:txBody>
          <a:bodyPr/>
          <a:lstStyle>
            <a:lvl1pPr>
              <a:defRPr b="1" i="0">
                <a:solidFill>
                  <a:srgbClr val="393E91"/>
                </a:solidFill>
                <a:latin typeface="Arial Black" charset="0"/>
                <a:ea typeface="Arial Black" charset="0"/>
                <a:cs typeface="Arial Black" charset="0"/>
              </a:defRPr>
            </a:lvl1pPr>
          </a:lstStyle>
          <a:p>
            <a:r>
              <a:rPr lang="fr-FR" dirty="0"/>
              <a:t>TITLE</a:t>
            </a:r>
          </a:p>
        </p:txBody>
      </p:sp>
    </p:spTree>
    <p:extLst>
      <p:ext uri="{BB962C8B-B14F-4D97-AF65-F5344CB8AC3E}">
        <p14:creationId xmlns:p14="http://schemas.microsoft.com/office/powerpoint/2010/main" val="9325249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alongside large image">
    <p:spTree>
      <p:nvGrpSpPr>
        <p:cNvPr id="1" name=""/>
        <p:cNvGrpSpPr/>
        <p:nvPr/>
      </p:nvGrpSpPr>
      <p:grpSpPr>
        <a:xfrm>
          <a:off x="0" y="0"/>
          <a:ext cx="0" cy="0"/>
          <a:chOff x="0" y="0"/>
          <a:chExt cx="0" cy="0"/>
        </a:xfrm>
      </p:grpSpPr>
      <p:pic>
        <p:nvPicPr>
          <p:cNvPr id="11" name="Image 10"/>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6927"/>
            <a:ext cx="12192000" cy="6854653"/>
          </a:xfrm>
          <a:prstGeom prst="rect">
            <a:avLst/>
          </a:prstGeom>
        </p:spPr>
      </p:pic>
      <p:sp>
        <p:nvSpPr>
          <p:cNvPr id="3" name="Espace réservé du contenu 2"/>
          <p:cNvSpPr>
            <a:spLocks noGrp="1"/>
          </p:cNvSpPr>
          <p:nvPr>
            <p:ph sz="half" idx="1"/>
          </p:nvPr>
        </p:nvSpPr>
        <p:spPr>
          <a:xfrm>
            <a:off x="838200" y="1734671"/>
            <a:ext cx="3821206" cy="4442292"/>
          </a:xfrm>
        </p:spPr>
        <p:txBody>
          <a:bodyPr>
            <a:normAutofit/>
          </a:bodyPr>
          <a:lstStyle>
            <a:lvl1pPr marL="0" indent="0">
              <a:buFontTx/>
              <a:buNone/>
              <a:defRPr sz="2400">
                <a:solidFill>
                  <a:srgbClr val="2A7DBF"/>
                </a:solidFill>
                <a:latin typeface="Arial" charset="0"/>
                <a:ea typeface="Arial" charset="0"/>
                <a:cs typeface="Arial" charset="0"/>
              </a:defRPr>
            </a:lvl1pPr>
            <a:lvl2pPr marL="457200" indent="0">
              <a:buFontTx/>
              <a:buNone/>
              <a:defRPr sz="2000">
                <a:solidFill>
                  <a:srgbClr val="18AF9B"/>
                </a:solidFill>
                <a:latin typeface="Arial" charset="0"/>
                <a:ea typeface="Arial" charset="0"/>
                <a:cs typeface="Arial" charset="0"/>
              </a:defRPr>
            </a:lvl2pPr>
            <a:lvl3pPr marL="914400" indent="0">
              <a:buFontTx/>
              <a:buNone/>
              <a:defRPr sz="1800">
                <a:solidFill>
                  <a:srgbClr val="F28F3B"/>
                </a:solidFill>
                <a:latin typeface="Arial" charset="0"/>
                <a:ea typeface="Arial" charset="0"/>
                <a:cs typeface="Arial" charset="0"/>
              </a:defRPr>
            </a:lvl3pPr>
            <a:lvl4pPr marL="1371600" indent="0">
              <a:buFontTx/>
              <a:buNone/>
              <a:defRPr sz="1600">
                <a:solidFill>
                  <a:srgbClr val="393E91"/>
                </a:solidFill>
                <a:latin typeface="Arial" charset="0"/>
                <a:ea typeface="Arial" charset="0"/>
                <a:cs typeface="Arial" charset="0"/>
              </a:defRPr>
            </a:lvl4pPr>
            <a:lvl5pPr marL="1828800" indent="0">
              <a:buFontTx/>
              <a:buNone/>
              <a:defRPr sz="1600">
                <a:solidFill>
                  <a:srgbClr val="393E91"/>
                </a:solidFill>
                <a:latin typeface="Arial" charset="0"/>
                <a:ea typeface="Arial" charset="0"/>
                <a:cs typeface="Arial" charset="0"/>
              </a:defRPr>
            </a:lvl5pPr>
          </a:lstStyle>
          <a:p>
            <a:pPr lvl="0"/>
            <a:r>
              <a:rPr lang="fr-FR" dirty="0"/>
              <a:t>Cliquez pour modifier les styles du texte du masque</a:t>
            </a:r>
          </a:p>
          <a:p>
            <a:pPr lvl="1"/>
            <a:r>
              <a:rPr lang="fr-FR" dirty="0"/>
              <a:t>Deuxième niveau</a:t>
            </a:r>
          </a:p>
          <a:p>
            <a:pPr lvl="2"/>
            <a:r>
              <a:rPr lang="fr-FR" dirty="0"/>
              <a:t>Troisième niveau</a:t>
            </a:r>
          </a:p>
        </p:txBody>
      </p:sp>
      <p:sp>
        <p:nvSpPr>
          <p:cNvPr id="6" name="Espace réservé pour une image  5"/>
          <p:cNvSpPr>
            <a:spLocks noGrp="1"/>
          </p:cNvSpPr>
          <p:nvPr>
            <p:ph type="pic" sz="quarter" idx="14"/>
          </p:nvPr>
        </p:nvSpPr>
        <p:spPr>
          <a:xfrm>
            <a:off x="4948238" y="1735138"/>
            <a:ext cx="6405562" cy="4420985"/>
          </a:xfrm>
        </p:spPr>
        <p:txBody>
          <a:bodyPr/>
          <a:lstStyle>
            <a:lvl1pPr marL="0" indent="0">
              <a:buFontTx/>
              <a:buNone/>
              <a:defRPr>
                <a:solidFill>
                  <a:srgbClr val="393E91"/>
                </a:solidFill>
                <a:latin typeface="Arial" charset="0"/>
                <a:ea typeface="Arial" charset="0"/>
                <a:cs typeface="Arial" charset="0"/>
              </a:defRPr>
            </a:lvl1pPr>
          </a:lstStyle>
          <a:p>
            <a:endParaRPr lang="fr-FR" dirty="0"/>
          </a:p>
        </p:txBody>
      </p:sp>
      <p:sp>
        <p:nvSpPr>
          <p:cNvPr id="17" name="Slide Number Placeholder 22"/>
          <p:cNvSpPr>
            <a:spLocks noGrp="1"/>
          </p:cNvSpPr>
          <p:nvPr>
            <p:ph type="sldNum" sz="quarter" idx="16"/>
          </p:nvPr>
        </p:nvSpPr>
        <p:spPr>
          <a:xfrm>
            <a:off x="11142518" y="6334919"/>
            <a:ext cx="422564" cy="365125"/>
          </a:xfrm>
          <a:prstGeom prst="rect">
            <a:avLst/>
          </a:prstGeom>
        </p:spPr>
        <p:txBody>
          <a:bodyPr/>
          <a:lstStyle>
            <a:lvl1pPr>
              <a:defRPr sz="1100">
                <a:solidFill>
                  <a:srgbClr val="18AF9B"/>
                </a:solidFill>
                <a:latin typeface="Arial" panose="020B0604020202020204" pitchFamily="34" charset="0"/>
                <a:cs typeface="Arial" panose="020B0604020202020204" pitchFamily="34" charset="0"/>
              </a:defRPr>
            </a:lvl1pPr>
          </a:lstStyle>
          <a:p>
            <a:fld id="{A5E960A2-242F-CC40-87F9-290FD5864A37}" type="slidenum">
              <a:rPr lang="fr-FR" smtClean="0"/>
              <a:pPr/>
              <a:t>‹#›</a:t>
            </a:fld>
            <a:endParaRPr lang="fr-FR" dirty="0"/>
          </a:p>
        </p:txBody>
      </p:sp>
      <p:pic>
        <p:nvPicPr>
          <p:cNvPr id="18" name="Image 15"/>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443084" y="6334919"/>
            <a:ext cx="790231" cy="248777"/>
          </a:xfrm>
          <a:prstGeom prst="rect">
            <a:avLst/>
          </a:prstGeom>
        </p:spPr>
      </p:pic>
      <p:sp>
        <p:nvSpPr>
          <p:cNvPr id="19" name="Footer Placeholder 18"/>
          <p:cNvSpPr>
            <a:spLocks noGrp="1"/>
          </p:cNvSpPr>
          <p:nvPr>
            <p:ph type="ftr" sz="quarter" idx="17"/>
          </p:nvPr>
        </p:nvSpPr>
        <p:spPr/>
        <p:txBody>
          <a:bodyPr/>
          <a:lstStyle/>
          <a:p>
            <a:r>
              <a:rPr lang="en-GB"/>
              <a:t>Antonio Nappi</a:t>
            </a:r>
            <a:endParaRPr lang="en-GB" dirty="0"/>
          </a:p>
        </p:txBody>
      </p:sp>
      <p:sp>
        <p:nvSpPr>
          <p:cNvPr id="12" name="Espace réservé du texte 10"/>
          <p:cNvSpPr>
            <a:spLocks noGrp="1"/>
          </p:cNvSpPr>
          <p:nvPr>
            <p:ph type="body" sz="quarter" idx="13" hasCustomPrompt="1"/>
          </p:nvPr>
        </p:nvSpPr>
        <p:spPr>
          <a:xfrm>
            <a:off x="838200" y="1029541"/>
            <a:ext cx="10515600" cy="515802"/>
          </a:xfrm>
        </p:spPr>
        <p:txBody>
          <a:bodyPr>
            <a:normAutofit/>
          </a:bodyPr>
          <a:lstStyle>
            <a:lvl1pPr marL="0" indent="0">
              <a:buFontTx/>
              <a:buNone/>
              <a:defRPr sz="2400" i="1">
                <a:solidFill>
                  <a:srgbClr val="2A7DBF"/>
                </a:solidFill>
                <a:latin typeface="Arial" charset="0"/>
                <a:ea typeface="Arial" charset="0"/>
                <a:cs typeface="Arial" charset="0"/>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dirty="0" err="1"/>
              <a:t>Subtitle</a:t>
            </a:r>
            <a:endParaRPr lang="fr-FR" dirty="0"/>
          </a:p>
        </p:txBody>
      </p:sp>
      <p:sp>
        <p:nvSpPr>
          <p:cNvPr id="13" name="Titre 1"/>
          <p:cNvSpPr>
            <a:spLocks noGrp="1"/>
          </p:cNvSpPr>
          <p:nvPr>
            <p:ph type="title" hasCustomPrompt="1"/>
          </p:nvPr>
        </p:nvSpPr>
        <p:spPr>
          <a:xfrm>
            <a:off x="838200" y="365126"/>
            <a:ext cx="10515600" cy="663574"/>
          </a:xfrm>
        </p:spPr>
        <p:txBody>
          <a:bodyPr/>
          <a:lstStyle>
            <a:lvl1pPr>
              <a:defRPr b="1" i="0">
                <a:solidFill>
                  <a:srgbClr val="393E91"/>
                </a:solidFill>
                <a:latin typeface="Arial Black" charset="0"/>
                <a:ea typeface="Arial Black" charset="0"/>
                <a:cs typeface="Arial Black" charset="0"/>
              </a:defRPr>
            </a:lvl1pPr>
          </a:lstStyle>
          <a:p>
            <a:r>
              <a:rPr lang="fr-FR" dirty="0"/>
              <a:t>TITLE</a:t>
            </a:r>
          </a:p>
        </p:txBody>
      </p:sp>
    </p:spTree>
    <p:extLst>
      <p:ext uri="{BB962C8B-B14F-4D97-AF65-F5344CB8AC3E}">
        <p14:creationId xmlns:p14="http://schemas.microsoft.com/office/powerpoint/2010/main" val="11193474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alongside two images">
    <p:spTree>
      <p:nvGrpSpPr>
        <p:cNvPr id="1" name=""/>
        <p:cNvGrpSpPr/>
        <p:nvPr/>
      </p:nvGrpSpPr>
      <p:grpSpPr>
        <a:xfrm>
          <a:off x="0" y="0"/>
          <a:ext cx="0" cy="0"/>
          <a:chOff x="0" y="0"/>
          <a:chExt cx="0" cy="0"/>
        </a:xfrm>
      </p:grpSpPr>
      <p:pic>
        <p:nvPicPr>
          <p:cNvPr id="23" name="Image 10"/>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6927"/>
            <a:ext cx="12192000" cy="6854653"/>
          </a:xfrm>
          <a:prstGeom prst="rect">
            <a:avLst/>
          </a:prstGeom>
        </p:spPr>
      </p:pic>
      <p:sp>
        <p:nvSpPr>
          <p:cNvPr id="4" name="Espace réservé du contenu 3"/>
          <p:cNvSpPr>
            <a:spLocks noGrp="1"/>
          </p:cNvSpPr>
          <p:nvPr>
            <p:ph sz="half" idx="2"/>
          </p:nvPr>
        </p:nvSpPr>
        <p:spPr>
          <a:xfrm>
            <a:off x="839788" y="1681163"/>
            <a:ext cx="5157787" cy="4508500"/>
          </a:xfrm>
        </p:spPr>
        <p:txBody>
          <a:bodyPr>
            <a:normAutofit/>
          </a:bodyPr>
          <a:lstStyle>
            <a:lvl1pPr marL="0" indent="0">
              <a:buFontTx/>
              <a:buNone/>
              <a:defRPr sz="2400">
                <a:solidFill>
                  <a:srgbClr val="2A7DBF"/>
                </a:solidFill>
                <a:latin typeface="Arial" charset="0"/>
                <a:ea typeface="Arial" charset="0"/>
                <a:cs typeface="Arial" charset="0"/>
              </a:defRPr>
            </a:lvl1pPr>
            <a:lvl2pPr marL="457200" indent="0">
              <a:buFontTx/>
              <a:buNone/>
              <a:defRPr sz="2000">
                <a:solidFill>
                  <a:srgbClr val="2A7DBF"/>
                </a:solidFill>
                <a:latin typeface="Arial" charset="0"/>
                <a:ea typeface="Arial" charset="0"/>
                <a:cs typeface="Arial" charset="0"/>
              </a:defRPr>
            </a:lvl2pPr>
            <a:lvl3pPr marL="914400" indent="0">
              <a:buFontTx/>
              <a:buNone/>
              <a:defRPr sz="1800">
                <a:solidFill>
                  <a:srgbClr val="F28F3B"/>
                </a:solidFill>
                <a:latin typeface="Arial" charset="0"/>
                <a:ea typeface="Arial" charset="0"/>
                <a:cs typeface="Arial" charset="0"/>
              </a:defRPr>
            </a:lvl3pPr>
            <a:lvl4pPr marL="1371600" indent="0">
              <a:buFontTx/>
              <a:buNone/>
              <a:defRPr sz="1600">
                <a:solidFill>
                  <a:srgbClr val="393E91"/>
                </a:solidFill>
                <a:latin typeface="Arial" charset="0"/>
                <a:ea typeface="Arial" charset="0"/>
                <a:cs typeface="Arial" charset="0"/>
              </a:defRPr>
            </a:lvl4pPr>
            <a:lvl5pPr marL="1828800" indent="0">
              <a:buFontTx/>
              <a:buNone/>
              <a:defRPr sz="1600">
                <a:solidFill>
                  <a:srgbClr val="393E91"/>
                </a:solidFill>
                <a:latin typeface="Arial" charset="0"/>
                <a:ea typeface="Arial" charset="0"/>
                <a:cs typeface="Arial" charset="0"/>
              </a:defRPr>
            </a:lvl5pPr>
          </a:lstStyle>
          <a:p>
            <a:pPr lvl="0"/>
            <a:r>
              <a:rPr lang="fr-FR" dirty="0"/>
              <a:t>Cliquez pour modifier les styles du texte du masque</a:t>
            </a:r>
          </a:p>
          <a:p>
            <a:pPr lvl="1"/>
            <a:r>
              <a:rPr lang="fr-FR" dirty="0"/>
              <a:t>Deuxième niveau</a:t>
            </a:r>
          </a:p>
          <a:p>
            <a:pPr lvl="2"/>
            <a:r>
              <a:rPr lang="fr-FR" dirty="0"/>
              <a:t>Troisième niveau</a:t>
            </a:r>
          </a:p>
        </p:txBody>
      </p:sp>
      <p:sp>
        <p:nvSpPr>
          <p:cNvPr id="13" name="Espace réservé pour une image  12"/>
          <p:cNvSpPr>
            <a:spLocks noGrp="1"/>
          </p:cNvSpPr>
          <p:nvPr>
            <p:ph type="pic" sz="quarter" idx="14"/>
          </p:nvPr>
        </p:nvSpPr>
        <p:spPr>
          <a:xfrm>
            <a:off x="6513512" y="1654549"/>
            <a:ext cx="4840288" cy="2090457"/>
          </a:xfrm>
        </p:spPr>
        <p:txBody>
          <a:bodyPr>
            <a:normAutofit/>
          </a:bodyPr>
          <a:lstStyle>
            <a:lvl1pPr marL="0" indent="0">
              <a:buFontTx/>
              <a:buNone/>
              <a:defRPr sz="2400">
                <a:solidFill>
                  <a:srgbClr val="393E91"/>
                </a:solidFill>
                <a:latin typeface="Arial" charset="0"/>
                <a:ea typeface="Arial" charset="0"/>
                <a:cs typeface="Arial" charset="0"/>
              </a:defRPr>
            </a:lvl1pPr>
          </a:lstStyle>
          <a:p>
            <a:endParaRPr lang="fr-FR"/>
          </a:p>
        </p:txBody>
      </p:sp>
      <p:sp>
        <p:nvSpPr>
          <p:cNvPr id="14" name="Espace réservé pour une image  12"/>
          <p:cNvSpPr>
            <a:spLocks noGrp="1"/>
          </p:cNvSpPr>
          <p:nvPr>
            <p:ph type="pic" sz="quarter" idx="15"/>
          </p:nvPr>
        </p:nvSpPr>
        <p:spPr>
          <a:xfrm>
            <a:off x="6513512" y="4072310"/>
            <a:ext cx="4840288" cy="2090457"/>
          </a:xfrm>
        </p:spPr>
        <p:txBody>
          <a:bodyPr>
            <a:normAutofit/>
          </a:bodyPr>
          <a:lstStyle>
            <a:lvl1pPr marL="0" indent="0">
              <a:buFontTx/>
              <a:buNone/>
              <a:defRPr sz="2400">
                <a:solidFill>
                  <a:srgbClr val="393E91"/>
                </a:solidFill>
                <a:latin typeface="Arial" charset="0"/>
                <a:ea typeface="Arial" charset="0"/>
                <a:cs typeface="Arial" charset="0"/>
              </a:defRPr>
            </a:lvl1pPr>
          </a:lstStyle>
          <a:p>
            <a:endParaRPr lang="fr-FR"/>
          </a:p>
        </p:txBody>
      </p:sp>
      <p:sp>
        <p:nvSpPr>
          <p:cNvPr id="18" name="Slide Number Placeholder 22"/>
          <p:cNvSpPr>
            <a:spLocks noGrp="1"/>
          </p:cNvSpPr>
          <p:nvPr>
            <p:ph type="sldNum" sz="quarter" idx="16"/>
          </p:nvPr>
        </p:nvSpPr>
        <p:spPr>
          <a:xfrm>
            <a:off x="11142518" y="6334919"/>
            <a:ext cx="422564" cy="365125"/>
          </a:xfrm>
          <a:prstGeom prst="rect">
            <a:avLst/>
          </a:prstGeom>
        </p:spPr>
        <p:txBody>
          <a:bodyPr/>
          <a:lstStyle>
            <a:lvl1pPr>
              <a:defRPr sz="1100">
                <a:solidFill>
                  <a:srgbClr val="18AF9B"/>
                </a:solidFill>
                <a:latin typeface="Arial" panose="020B0604020202020204" pitchFamily="34" charset="0"/>
                <a:cs typeface="Arial" panose="020B0604020202020204" pitchFamily="34" charset="0"/>
              </a:defRPr>
            </a:lvl1pPr>
          </a:lstStyle>
          <a:p>
            <a:fld id="{A5E960A2-242F-CC40-87F9-290FD5864A37}" type="slidenum">
              <a:rPr lang="fr-FR" smtClean="0"/>
              <a:pPr/>
              <a:t>‹#›</a:t>
            </a:fld>
            <a:endParaRPr lang="fr-FR" dirty="0"/>
          </a:p>
        </p:txBody>
      </p:sp>
      <p:pic>
        <p:nvPicPr>
          <p:cNvPr id="21" name="Image 15"/>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443084" y="6334919"/>
            <a:ext cx="790231" cy="248777"/>
          </a:xfrm>
          <a:prstGeom prst="rect">
            <a:avLst/>
          </a:prstGeom>
        </p:spPr>
      </p:pic>
      <p:sp>
        <p:nvSpPr>
          <p:cNvPr id="22" name="Footer Placeholder 18"/>
          <p:cNvSpPr>
            <a:spLocks noGrp="1"/>
          </p:cNvSpPr>
          <p:nvPr>
            <p:ph type="ftr" sz="quarter" idx="17"/>
          </p:nvPr>
        </p:nvSpPr>
        <p:spPr>
          <a:xfrm>
            <a:off x="4035135" y="6273958"/>
            <a:ext cx="4114800" cy="365125"/>
          </a:xfrm>
        </p:spPr>
        <p:txBody>
          <a:bodyPr/>
          <a:lstStyle/>
          <a:p>
            <a:r>
              <a:rPr lang="en-GB"/>
              <a:t>Antonio Nappi</a:t>
            </a:r>
            <a:endParaRPr lang="en-GB" dirty="0"/>
          </a:p>
        </p:txBody>
      </p:sp>
      <p:sp>
        <p:nvSpPr>
          <p:cNvPr id="12" name="Espace réservé du texte 10"/>
          <p:cNvSpPr>
            <a:spLocks noGrp="1"/>
          </p:cNvSpPr>
          <p:nvPr>
            <p:ph type="body" sz="quarter" idx="13" hasCustomPrompt="1"/>
          </p:nvPr>
        </p:nvSpPr>
        <p:spPr>
          <a:xfrm>
            <a:off x="838200" y="1029541"/>
            <a:ext cx="10515600" cy="515802"/>
          </a:xfrm>
        </p:spPr>
        <p:txBody>
          <a:bodyPr>
            <a:normAutofit/>
          </a:bodyPr>
          <a:lstStyle>
            <a:lvl1pPr marL="0" indent="0">
              <a:buFontTx/>
              <a:buNone/>
              <a:defRPr sz="2400" i="1">
                <a:solidFill>
                  <a:srgbClr val="2A7DBF"/>
                </a:solidFill>
                <a:latin typeface="Arial" charset="0"/>
                <a:ea typeface="Arial" charset="0"/>
                <a:cs typeface="Arial" charset="0"/>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dirty="0" err="1"/>
              <a:t>Subtitle</a:t>
            </a:r>
            <a:endParaRPr lang="fr-FR" dirty="0"/>
          </a:p>
        </p:txBody>
      </p:sp>
      <p:sp>
        <p:nvSpPr>
          <p:cNvPr id="15" name="Titre 1"/>
          <p:cNvSpPr>
            <a:spLocks noGrp="1"/>
          </p:cNvSpPr>
          <p:nvPr>
            <p:ph type="title" hasCustomPrompt="1"/>
          </p:nvPr>
        </p:nvSpPr>
        <p:spPr>
          <a:xfrm>
            <a:off x="838200" y="365126"/>
            <a:ext cx="10515600" cy="663574"/>
          </a:xfrm>
        </p:spPr>
        <p:txBody>
          <a:bodyPr/>
          <a:lstStyle>
            <a:lvl1pPr>
              <a:defRPr b="1" i="0">
                <a:solidFill>
                  <a:srgbClr val="393E91"/>
                </a:solidFill>
                <a:latin typeface="Arial Black" charset="0"/>
                <a:ea typeface="Arial Black" charset="0"/>
                <a:cs typeface="Arial Black" charset="0"/>
              </a:defRPr>
            </a:lvl1pPr>
          </a:lstStyle>
          <a:p>
            <a:r>
              <a:rPr lang="fr-FR" dirty="0"/>
              <a:t>TITLE</a:t>
            </a:r>
          </a:p>
        </p:txBody>
      </p:sp>
    </p:spTree>
    <p:extLst>
      <p:ext uri="{BB962C8B-B14F-4D97-AF65-F5344CB8AC3E}">
        <p14:creationId xmlns:p14="http://schemas.microsoft.com/office/powerpoint/2010/main" val="6104393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with images below">
    <p:spTree>
      <p:nvGrpSpPr>
        <p:cNvPr id="1" name=""/>
        <p:cNvGrpSpPr/>
        <p:nvPr/>
      </p:nvGrpSpPr>
      <p:grpSpPr>
        <a:xfrm>
          <a:off x="0" y="0"/>
          <a:ext cx="0" cy="0"/>
          <a:chOff x="0" y="0"/>
          <a:chExt cx="0" cy="0"/>
        </a:xfrm>
      </p:grpSpPr>
      <p:pic>
        <p:nvPicPr>
          <p:cNvPr id="25" name="Image 10"/>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6927"/>
            <a:ext cx="12192000" cy="6854653"/>
          </a:xfrm>
          <a:prstGeom prst="rect">
            <a:avLst/>
          </a:prstGeom>
        </p:spPr>
      </p:pic>
      <p:sp>
        <p:nvSpPr>
          <p:cNvPr id="4" name="Espace réservé du contenu 3"/>
          <p:cNvSpPr>
            <a:spLocks noGrp="1"/>
          </p:cNvSpPr>
          <p:nvPr>
            <p:ph sz="half" idx="2"/>
          </p:nvPr>
        </p:nvSpPr>
        <p:spPr>
          <a:xfrm>
            <a:off x="839788" y="1681162"/>
            <a:ext cx="5103812" cy="1820071"/>
          </a:xfrm>
        </p:spPr>
        <p:txBody>
          <a:bodyPr>
            <a:normAutofit/>
          </a:bodyPr>
          <a:lstStyle>
            <a:lvl1pPr marL="0" indent="0">
              <a:buFontTx/>
              <a:buNone/>
              <a:defRPr sz="2400">
                <a:solidFill>
                  <a:srgbClr val="2A7DBF"/>
                </a:solidFill>
                <a:latin typeface="Arial" charset="0"/>
                <a:ea typeface="Arial" charset="0"/>
                <a:cs typeface="Arial" charset="0"/>
              </a:defRPr>
            </a:lvl1pPr>
            <a:lvl2pPr marL="457200" indent="0">
              <a:buFontTx/>
              <a:buNone/>
              <a:defRPr sz="2000">
                <a:solidFill>
                  <a:srgbClr val="18AF9B"/>
                </a:solidFill>
                <a:latin typeface="Arial" charset="0"/>
                <a:ea typeface="Arial" charset="0"/>
                <a:cs typeface="Arial" charset="0"/>
              </a:defRPr>
            </a:lvl2pPr>
            <a:lvl3pPr marL="914400" indent="0">
              <a:buFontTx/>
              <a:buNone/>
              <a:defRPr sz="1800">
                <a:solidFill>
                  <a:srgbClr val="F28F3B"/>
                </a:solidFill>
                <a:latin typeface="Arial" charset="0"/>
                <a:ea typeface="Arial" charset="0"/>
                <a:cs typeface="Arial" charset="0"/>
              </a:defRPr>
            </a:lvl3pPr>
            <a:lvl4pPr marL="1371600" indent="0">
              <a:buFontTx/>
              <a:buNone/>
              <a:defRPr sz="1600">
                <a:solidFill>
                  <a:srgbClr val="393E91"/>
                </a:solidFill>
                <a:latin typeface="Arial" charset="0"/>
                <a:ea typeface="Arial" charset="0"/>
                <a:cs typeface="Arial" charset="0"/>
              </a:defRPr>
            </a:lvl4pPr>
            <a:lvl5pPr marL="1828800" indent="0">
              <a:buFontTx/>
              <a:buNone/>
              <a:defRPr sz="1600">
                <a:solidFill>
                  <a:srgbClr val="393E91"/>
                </a:solidFill>
                <a:latin typeface="Arial" charset="0"/>
                <a:ea typeface="Arial" charset="0"/>
                <a:cs typeface="Arial" charset="0"/>
              </a:defRPr>
            </a:lvl5pPr>
          </a:lstStyle>
          <a:p>
            <a:pPr lvl="0"/>
            <a:r>
              <a:rPr lang="fr-FR" dirty="0"/>
              <a:t>Cliquez pour modifier les styles du texte du masque</a:t>
            </a:r>
          </a:p>
          <a:p>
            <a:pPr lvl="1"/>
            <a:r>
              <a:rPr lang="fr-FR" dirty="0"/>
              <a:t>Deuxième niveau</a:t>
            </a:r>
          </a:p>
          <a:p>
            <a:pPr lvl="2"/>
            <a:r>
              <a:rPr lang="fr-FR" dirty="0"/>
              <a:t>Troisième niveau</a:t>
            </a:r>
          </a:p>
        </p:txBody>
      </p:sp>
      <p:sp>
        <p:nvSpPr>
          <p:cNvPr id="13" name="Espace réservé pour une image  12"/>
          <p:cNvSpPr>
            <a:spLocks noGrp="1"/>
          </p:cNvSpPr>
          <p:nvPr>
            <p:ph type="pic" sz="quarter" idx="14"/>
          </p:nvPr>
        </p:nvSpPr>
        <p:spPr>
          <a:xfrm>
            <a:off x="836612" y="3879477"/>
            <a:ext cx="5106988" cy="2343696"/>
          </a:xfrm>
        </p:spPr>
        <p:txBody>
          <a:bodyPr>
            <a:normAutofit/>
          </a:bodyPr>
          <a:lstStyle>
            <a:lvl1pPr marL="0" indent="0">
              <a:buFontTx/>
              <a:buNone/>
              <a:defRPr sz="2400">
                <a:solidFill>
                  <a:srgbClr val="393E91"/>
                </a:solidFill>
                <a:latin typeface="Arial" charset="0"/>
                <a:ea typeface="Arial" charset="0"/>
                <a:cs typeface="Arial" charset="0"/>
              </a:defRPr>
            </a:lvl1pPr>
          </a:lstStyle>
          <a:p>
            <a:endParaRPr lang="fr-FR"/>
          </a:p>
        </p:txBody>
      </p:sp>
      <p:sp>
        <p:nvSpPr>
          <p:cNvPr id="12" name="Espace réservé du contenu 3"/>
          <p:cNvSpPr>
            <a:spLocks noGrp="1"/>
          </p:cNvSpPr>
          <p:nvPr>
            <p:ph sz="half" idx="16"/>
          </p:nvPr>
        </p:nvSpPr>
        <p:spPr>
          <a:xfrm>
            <a:off x="6249988" y="1681162"/>
            <a:ext cx="5103812" cy="1820071"/>
          </a:xfrm>
        </p:spPr>
        <p:txBody>
          <a:bodyPr>
            <a:normAutofit/>
          </a:bodyPr>
          <a:lstStyle>
            <a:lvl1pPr marL="0" indent="0">
              <a:buFontTx/>
              <a:buNone/>
              <a:defRPr sz="2400">
                <a:solidFill>
                  <a:srgbClr val="2A7DBF"/>
                </a:solidFill>
                <a:latin typeface="Arial" charset="0"/>
                <a:ea typeface="Arial" charset="0"/>
                <a:cs typeface="Arial" charset="0"/>
              </a:defRPr>
            </a:lvl1pPr>
            <a:lvl2pPr marL="457200" indent="0">
              <a:buFontTx/>
              <a:buNone/>
              <a:defRPr sz="2000">
                <a:solidFill>
                  <a:srgbClr val="18AF9B"/>
                </a:solidFill>
                <a:latin typeface="Arial" charset="0"/>
                <a:ea typeface="Arial" charset="0"/>
                <a:cs typeface="Arial" charset="0"/>
              </a:defRPr>
            </a:lvl2pPr>
            <a:lvl3pPr marL="914400" indent="0">
              <a:buFontTx/>
              <a:buNone/>
              <a:defRPr sz="1800">
                <a:solidFill>
                  <a:srgbClr val="F28F3B"/>
                </a:solidFill>
                <a:latin typeface="Arial" charset="0"/>
                <a:ea typeface="Arial" charset="0"/>
                <a:cs typeface="Arial" charset="0"/>
              </a:defRPr>
            </a:lvl3pPr>
            <a:lvl4pPr marL="1371600" indent="0">
              <a:buFontTx/>
              <a:buNone/>
              <a:defRPr sz="1600">
                <a:solidFill>
                  <a:srgbClr val="393E91"/>
                </a:solidFill>
                <a:latin typeface="Arial" charset="0"/>
                <a:ea typeface="Arial" charset="0"/>
                <a:cs typeface="Arial" charset="0"/>
              </a:defRPr>
            </a:lvl4pPr>
            <a:lvl5pPr marL="1828800" indent="0">
              <a:buFontTx/>
              <a:buNone/>
              <a:defRPr sz="1600">
                <a:solidFill>
                  <a:srgbClr val="393E91"/>
                </a:solidFill>
                <a:latin typeface="Arial" charset="0"/>
                <a:ea typeface="Arial" charset="0"/>
                <a:cs typeface="Arial" charset="0"/>
              </a:defRPr>
            </a:lvl5pPr>
          </a:lstStyle>
          <a:p>
            <a:pPr lvl="0"/>
            <a:r>
              <a:rPr lang="fr-FR" dirty="0"/>
              <a:t>Cliquez pour modifier les styles du texte du masque</a:t>
            </a:r>
          </a:p>
          <a:p>
            <a:pPr lvl="1"/>
            <a:r>
              <a:rPr lang="fr-FR" dirty="0"/>
              <a:t>Deuxième niveau</a:t>
            </a:r>
          </a:p>
          <a:p>
            <a:pPr lvl="2"/>
            <a:r>
              <a:rPr lang="fr-FR" dirty="0"/>
              <a:t>Troisième niveau</a:t>
            </a:r>
          </a:p>
        </p:txBody>
      </p:sp>
      <p:sp>
        <p:nvSpPr>
          <p:cNvPr id="17" name="Espace réservé pour une image  12"/>
          <p:cNvSpPr>
            <a:spLocks noGrp="1"/>
          </p:cNvSpPr>
          <p:nvPr>
            <p:ph type="pic" sz="quarter" idx="17"/>
          </p:nvPr>
        </p:nvSpPr>
        <p:spPr>
          <a:xfrm>
            <a:off x="6249988" y="3879477"/>
            <a:ext cx="5106988" cy="2343696"/>
          </a:xfrm>
        </p:spPr>
        <p:txBody>
          <a:bodyPr>
            <a:normAutofit/>
          </a:bodyPr>
          <a:lstStyle>
            <a:lvl1pPr marL="0" indent="0">
              <a:buFontTx/>
              <a:buNone/>
              <a:defRPr sz="2400">
                <a:solidFill>
                  <a:srgbClr val="393E91"/>
                </a:solidFill>
                <a:latin typeface="Arial" charset="0"/>
                <a:ea typeface="Arial" charset="0"/>
                <a:cs typeface="Arial" charset="0"/>
              </a:defRPr>
            </a:lvl1pPr>
          </a:lstStyle>
          <a:p>
            <a:endParaRPr lang="fr-FR"/>
          </a:p>
        </p:txBody>
      </p:sp>
      <p:sp>
        <p:nvSpPr>
          <p:cNvPr id="20" name="Slide Number Placeholder 22"/>
          <p:cNvSpPr>
            <a:spLocks noGrp="1"/>
          </p:cNvSpPr>
          <p:nvPr>
            <p:ph type="sldNum" sz="quarter" idx="18"/>
          </p:nvPr>
        </p:nvSpPr>
        <p:spPr>
          <a:xfrm>
            <a:off x="11142518" y="6334919"/>
            <a:ext cx="422564" cy="365125"/>
          </a:xfrm>
          <a:prstGeom prst="rect">
            <a:avLst/>
          </a:prstGeom>
        </p:spPr>
        <p:txBody>
          <a:bodyPr/>
          <a:lstStyle>
            <a:lvl1pPr>
              <a:defRPr sz="1100">
                <a:solidFill>
                  <a:srgbClr val="18AF9B"/>
                </a:solidFill>
                <a:latin typeface="Arial" panose="020B0604020202020204" pitchFamily="34" charset="0"/>
                <a:cs typeface="Arial" panose="020B0604020202020204" pitchFamily="34" charset="0"/>
              </a:defRPr>
            </a:lvl1pPr>
          </a:lstStyle>
          <a:p>
            <a:fld id="{A5E960A2-242F-CC40-87F9-290FD5864A37}" type="slidenum">
              <a:rPr lang="fr-FR" smtClean="0"/>
              <a:pPr/>
              <a:t>‹#›</a:t>
            </a:fld>
            <a:endParaRPr lang="fr-FR" dirty="0"/>
          </a:p>
        </p:txBody>
      </p:sp>
      <p:pic>
        <p:nvPicPr>
          <p:cNvPr id="23" name="Image 15"/>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443084" y="6334919"/>
            <a:ext cx="790231" cy="248777"/>
          </a:xfrm>
          <a:prstGeom prst="rect">
            <a:avLst/>
          </a:prstGeom>
        </p:spPr>
      </p:pic>
      <p:sp>
        <p:nvSpPr>
          <p:cNvPr id="24" name="Footer Placeholder 18"/>
          <p:cNvSpPr>
            <a:spLocks noGrp="1"/>
          </p:cNvSpPr>
          <p:nvPr>
            <p:ph type="ftr" sz="quarter" idx="19"/>
          </p:nvPr>
        </p:nvSpPr>
        <p:spPr>
          <a:xfrm>
            <a:off x="4035135" y="6273958"/>
            <a:ext cx="4114800" cy="365125"/>
          </a:xfrm>
        </p:spPr>
        <p:txBody>
          <a:bodyPr/>
          <a:lstStyle/>
          <a:p>
            <a:r>
              <a:rPr lang="en-GB"/>
              <a:t>Antonio Nappi</a:t>
            </a:r>
            <a:endParaRPr lang="en-GB" dirty="0"/>
          </a:p>
        </p:txBody>
      </p:sp>
      <p:sp>
        <p:nvSpPr>
          <p:cNvPr id="14" name="Espace réservé du texte 10"/>
          <p:cNvSpPr>
            <a:spLocks noGrp="1"/>
          </p:cNvSpPr>
          <p:nvPr>
            <p:ph type="body" sz="quarter" idx="13" hasCustomPrompt="1"/>
          </p:nvPr>
        </p:nvSpPr>
        <p:spPr>
          <a:xfrm>
            <a:off x="838200" y="1029541"/>
            <a:ext cx="10515600" cy="515802"/>
          </a:xfrm>
        </p:spPr>
        <p:txBody>
          <a:bodyPr>
            <a:normAutofit/>
          </a:bodyPr>
          <a:lstStyle>
            <a:lvl1pPr marL="0" indent="0">
              <a:buFontTx/>
              <a:buNone/>
              <a:defRPr sz="2400" i="1">
                <a:solidFill>
                  <a:srgbClr val="2A7DBF"/>
                </a:solidFill>
                <a:latin typeface="Arial" charset="0"/>
                <a:ea typeface="Arial" charset="0"/>
                <a:cs typeface="Arial" charset="0"/>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dirty="0" err="1"/>
              <a:t>Subtitle</a:t>
            </a:r>
            <a:endParaRPr lang="fr-FR" dirty="0"/>
          </a:p>
        </p:txBody>
      </p:sp>
      <p:sp>
        <p:nvSpPr>
          <p:cNvPr id="15" name="Titre 1"/>
          <p:cNvSpPr>
            <a:spLocks noGrp="1"/>
          </p:cNvSpPr>
          <p:nvPr>
            <p:ph type="title" hasCustomPrompt="1"/>
          </p:nvPr>
        </p:nvSpPr>
        <p:spPr>
          <a:xfrm>
            <a:off x="838200" y="365126"/>
            <a:ext cx="10515600" cy="663574"/>
          </a:xfrm>
        </p:spPr>
        <p:txBody>
          <a:bodyPr/>
          <a:lstStyle>
            <a:lvl1pPr>
              <a:defRPr b="1" i="0">
                <a:solidFill>
                  <a:srgbClr val="393E91"/>
                </a:solidFill>
                <a:latin typeface="Arial Black" charset="0"/>
                <a:ea typeface="Arial Black" charset="0"/>
                <a:cs typeface="Arial Black" charset="0"/>
              </a:defRPr>
            </a:lvl1pPr>
          </a:lstStyle>
          <a:p>
            <a:r>
              <a:rPr lang="fr-FR" dirty="0"/>
              <a:t>TITLE</a:t>
            </a:r>
          </a:p>
        </p:txBody>
      </p:sp>
    </p:spTree>
    <p:extLst>
      <p:ext uri="{BB962C8B-B14F-4D97-AF65-F5344CB8AC3E}">
        <p14:creationId xmlns:p14="http://schemas.microsoft.com/office/powerpoint/2010/main" val="18892319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Title">
    <p:spTree>
      <p:nvGrpSpPr>
        <p:cNvPr id="1" name=""/>
        <p:cNvGrpSpPr/>
        <p:nvPr/>
      </p:nvGrpSpPr>
      <p:grpSpPr>
        <a:xfrm>
          <a:off x="0" y="0"/>
          <a:ext cx="0" cy="0"/>
          <a:chOff x="0" y="0"/>
          <a:chExt cx="0" cy="0"/>
        </a:xfrm>
      </p:grpSpPr>
      <p:pic>
        <p:nvPicPr>
          <p:cNvPr id="18" name="Image 10"/>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6927"/>
            <a:ext cx="12192000" cy="6854653"/>
          </a:xfrm>
          <a:prstGeom prst="rect">
            <a:avLst/>
          </a:prstGeom>
        </p:spPr>
      </p:pic>
      <p:sp>
        <p:nvSpPr>
          <p:cNvPr id="2" name="Titre 1"/>
          <p:cNvSpPr>
            <a:spLocks noGrp="1"/>
          </p:cNvSpPr>
          <p:nvPr>
            <p:ph type="ctrTitle" hasCustomPrompt="1"/>
          </p:nvPr>
        </p:nvSpPr>
        <p:spPr>
          <a:xfrm>
            <a:off x="1524000" y="2750127"/>
            <a:ext cx="9144000" cy="1351506"/>
          </a:xfrm>
        </p:spPr>
        <p:txBody>
          <a:bodyPr anchor="b"/>
          <a:lstStyle>
            <a:lvl1pPr algn="ctr">
              <a:defRPr sz="6000" b="1" i="0">
                <a:solidFill>
                  <a:srgbClr val="393E91"/>
                </a:solidFill>
                <a:latin typeface="Arial Black" charset="0"/>
                <a:ea typeface="Arial Black" charset="0"/>
                <a:cs typeface="Arial Black" charset="0"/>
              </a:defRPr>
            </a:lvl1pPr>
          </a:lstStyle>
          <a:p>
            <a:r>
              <a:rPr lang="fr-FR" dirty="0"/>
              <a:t>TITLE</a:t>
            </a:r>
          </a:p>
        </p:txBody>
      </p:sp>
      <p:sp>
        <p:nvSpPr>
          <p:cNvPr id="3" name="Sous-titre 2"/>
          <p:cNvSpPr>
            <a:spLocks noGrp="1"/>
          </p:cNvSpPr>
          <p:nvPr>
            <p:ph type="subTitle" idx="1" hasCustomPrompt="1"/>
          </p:nvPr>
        </p:nvSpPr>
        <p:spPr>
          <a:xfrm>
            <a:off x="1524000" y="4193708"/>
            <a:ext cx="9144000" cy="558401"/>
          </a:xfrm>
        </p:spPr>
        <p:txBody>
          <a:bodyPr/>
          <a:lstStyle>
            <a:lvl1pPr marL="0" indent="0" algn="ctr">
              <a:buNone/>
              <a:defRPr sz="2400" i="1">
                <a:solidFill>
                  <a:srgbClr val="2A7DBF"/>
                </a:solidFill>
                <a:latin typeface="Arial" charset="0"/>
                <a:ea typeface="Arial" charset="0"/>
                <a:cs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a:t>CONFERENCE NAME / MEETING</a:t>
            </a:r>
          </a:p>
        </p:txBody>
      </p:sp>
      <p:sp>
        <p:nvSpPr>
          <p:cNvPr id="15" name="Espace réservé du texte 14"/>
          <p:cNvSpPr>
            <a:spLocks noGrp="1"/>
          </p:cNvSpPr>
          <p:nvPr>
            <p:ph type="body" sz="quarter" idx="10" hasCustomPrompt="1"/>
          </p:nvPr>
        </p:nvSpPr>
        <p:spPr>
          <a:xfrm>
            <a:off x="1524000" y="6033858"/>
            <a:ext cx="9144000" cy="222624"/>
          </a:xfrm>
        </p:spPr>
        <p:txBody>
          <a:bodyPr>
            <a:noAutofit/>
          </a:bodyPr>
          <a:lstStyle>
            <a:lvl1pPr marL="0" indent="0" algn="ctr">
              <a:buFontTx/>
              <a:buNone/>
              <a:defRPr sz="1050" baseline="0">
                <a:solidFill>
                  <a:srgbClr val="18AF9B"/>
                </a:solidFill>
                <a:latin typeface="Arial" charset="0"/>
                <a:ea typeface="Arial" charset="0"/>
                <a:cs typeface="Arial" charset="0"/>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dirty="0"/>
              <a:t>DD / MM / YYYY</a:t>
            </a:r>
          </a:p>
        </p:txBody>
      </p:sp>
      <p:sp>
        <p:nvSpPr>
          <p:cNvPr id="16" name="Espace réservé du texte 14"/>
          <p:cNvSpPr>
            <a:spLocks noGrp="1"/>
          </p:cNvSpPr>
          <p:nvPr>
            <p:ph type="body" sz="quarter" idx="11" hasCustomPrompt="1"/>
          </p:nvPr>
        </p:nvSpPr>
        <p:spPr>
          <a:xfrm>
            <a:off x="1524000" y="5067129"/>
            <a:ext cx="9144000" cy="222624"/>
          </a:xfrm>
        </p:spPr>
        <p:txBody>
          <a:bodyPr>
            <a:noAutofit/>
          </a:bodyPr>
          <a:lstStyle>
            <a:lvl1pPr marL="0" indent="0" algn="ctr">
              <a:buFontTx/>
              <a:buNone/>
              <a:defRPr sz="1400" baseline="0">
                <a:solidFill>
                  <a:srgbClr val="18AF9B"/>
                </a:solidFill>
                <a:latin typeface="Arial" charset="0"/>
                <a:ea typeface="Arial" charset="0"/>
                <a:cs typeface="Arial" charset="0"/>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dirty="0"/>
              <a:t>First and Last Name</a:t>
            </a:r>
          </a:p>
        </p:txBody>
      </p:sp>
      <p:pic>
        <p:nvPicPr>
          <p:cNvPr id="9" name="Image 5"/>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3017557" y="758650"/>
            <a:ext cx="6054912" cy="2490674"/>
          </a:xfrm>
          <a:prstGeom prst="rect">
            <a:avLst/>
          </a:prstGeom>
        </p:spPr>
      </p:pic>
    </p:spTree>
    <p:extLst>
      <p:ext uri="{BB962C8B-B14F-4D97-AF65-F5344CB8AC3E}">
        <p14:creationId xmlns:p14="http://schemas.microsoft.com/office/powerpoint/2010/main" val="5833780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no formattin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98067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dirty="0"/>
              <a:t>CERN </a:t>
            </a:r>
            <a:r>
              <a:rPr lang="fr-FR" dirty="0" err="1"/>
              <a:t>openlab</a:t>
            </a:r>
            <a:r>
              <a:rPr lang="fr-FR" dirty="0"/>
              <a:t> </a:t>
            </a:r>
            <a:r>
              <a:rPr lang="fr-FR" dirty="0" err="1"/>
              <a:t>presentations</a:t>
            </a:r>
            <a:endParaRPr lang="fr-FR" dirty="0"/>
          </a:p>
        </p:txBody>
      </p:sp>
      <p:sp>
        <p:nvSpPr>
          <p:cNvPr id="3" name="Espace réservé du texte 2"/>
          <p:cNvSpPr>
            <a:spLocks noGrp="1"/>
          </p:cNvSpPr>
          <p:nvPr>
            <p:ph type="body" idx="1"/>
          </p:nvPr>
        </p:nvSpPr>
        <p:spPr>
          <a:xfrm>
            <a:off x="748145" y="1825624"/>
            <a:ext cx="10688781" cy="4921539"/>
          </a:xfrm>
          <a:prstGeom prst="rect">
            <a:avLst/>
          </a:prstGeom>
        </p:spPr>
        <p:txBody>
          <a:bodyPr vert="horz" lIns="91440" tIns="45720" rIns="91440" bIns="45720" rtlCol="0">
            <a:normAutofit/>
          </a:bodyPr>
          <a:lstStyle/>
          <a:p>
            <a:pPr lvl="0"/>
            <a:r>
              <a:rPr lang="en-GB" noProof="0" dirty="0"/>
              <a:t>Below are slides that may be useful in creating your presentation. They can be used to give a brief overview CERN </a:t>
            </a:r>
            <a:r>
              <a:rPr lang="en-GB" noProof="0" dirty="0" err="1"/>
              <a:t>openlab</a:t>
            </a:r>
            <a:r>
              <a:rPr lang="en-GB" noProof="0" dirty="0"/>
              <a:t> and its work. Feel free to include as many or as few of these slides as you see fit.</a:t>
            </a:r>
          </a:p>
          <a:p>
            <a:pPr lvl="0"/>
            <a:r>
              <a:rPr lang="en-GB" noProof="0" dirty="0"/>
              <a:t>Add new slides (of various layouts, but all with the CERN </a:t>
            </a:r>
            <a:r>
              <a:rPr lang="en-GB" noProof="0" dirty="0" err="1"/>
              <a:t>openlab</a:t>
            </a:r>
            <a:r>
              <a:rPr lang="en-GB" noProof="0" dirty="0"/>
              <a:t> formatting), by clicking the drop-down arrow alongside ‘add new slide’.</a:t>
            </a:r>
          </a:p>
          <a:p>
            <a:pPr lvl="0"/>
            <a:r>
              <a:rPr lang="en-GB" noProof="0" dirty="0"/>
              <a:t>If you are unsure about how to use these slides, or would like any guidance about presenting CERN </a:t>
            </a:r>
            <a:r>
              <a:rPr lang="en-GB" noProof="0" dirty="0" err="1"/>
              <a:t>openlab’s</a:t>
            </a:r>
            <a:r>
              <a:rPr lang="en-GB" noProof="0" dirty="0"/>
              <a:t> work, please contact Andrew Purcell.</a:t>
            </a:r>
          </a:p>
          <a:p>
            <a:pPr lvl="0"/>
            <a:r>
              <a:rPr lang="en-GB" noProof="0" dirty="0"/>
              <a:t>These slides are continuously updated by the CERN </a:t>
            </a:r>
            <a:r>
              <a:rPr lang="en-GB" noProof="0" dirty="0" err="1"/>
              <a:t>openlab</a:t>
            </a:r>
            <a:r>
              <a:rPr lang="en-GB" noProof="0" dirty="0"/>
              <a:t> communications team. The latest versions (4:3 and 16:9) are available at http://www.cern.ch/openlab/templates.</a:t>
            </a:r>
          </a:p>
          <a:p>
            <a:pPr lvl="0"/>
            <a:endParaRPr lang="fr-FR" dirty="0"/>
          </a:p>
          <a:p>
            <a:pPr lvl="0"/>
            <a:endParaRPr lang="fr-FR" dirty="0"/>
          </a:p>
        </p:txBody>
      </p:sp>
      <p:sp>
        <p:nvSpPr>
          <p:cNvPr id="10" name="Slide Number Placeholder 22"/>
          <p:cNvSpPr txBox="1">
            <a:spLocks/>
          </p:cNvSpPr>
          <p:nvPr userDrawn="1"/>
        </p:nvSpPr>
        <p:spPr>
          <a:xfrm>
            <a:off x="11142518" y="6334919"/>
            <a:ext cx="422564" cy="365125"/>
          </a:xfrm>
          <a:prstGeom prst="rect">
            <a:avLst/>
          </a:prstGeom>
        </p:spPr>
        <p:txBody>
          <a:bodyPr/>
          <a:lstStyle>
            <a:defPPr>
              <a:defRPr lang="fr-FR"/>
            </a:defPPr>
            <a:lvl1pPr marL="0" algn="l" defTabSz="914400" rtl="0" eaLnBrk="1" latinLnBrk="0" hangingPunct="1">
              <a:defRPr sz="1100" kern="1200">
                <a:solidFill>
                  <a:srgbClr val="18AF9B"/>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5E960A2-242F-CC40-87F9-290FD5864A37}" type="slidenum">
              <a:rPr lang="fr-FR" smtClean="0"/>
              <a:pPr/>
              <a:t>‹#›</a:t>
            </a:fld>
            <a:endParaRPr lang="fr-FR" dirty="0"/>
          </a:p>
        </p:txBody>
      </p:sp>
      <p:sp>
        <p:nvSpPr>
          <p:cNvPr id="12" name="Footer Placeholder 11"/>
          <p:cNvSpPr>
            <a:spLocks noGrp="1"/>
          </p:cNvSpPr>
          <p:nvPr>
            <p:ph type="ftr" sz="quarter" idx="3"/>
          </p:nvPr>
        </p:nvSpPr>
        <p:spPr>
          <a:xfrm>
            <a:off x="4035135" y="6273958"/>
            <a:ext cx="4114800" cy="365125"/>
          </a:xfrm>
          <a:prstGeom prst="rect">
            <a:avLst/>
          </a:prstGeom>
        </p:spPr>
        <p:txBody>
          <a:bodyPr vert="horz" lIns="91440" tIns="45720" rIns="91440" bIns="45720" rtlCol="0" anchor="ctr"/>
          <a:lstStyle>
            <a:lvl1pPr algn="ctr">
              <a:defRPr sz="1100">
                <a:solidFill>
                  <a:srgbClr val="18AF9B"/>
                </a:solidFill>
                <a:latin typeface="Arial" panose="020B0604020202020204" pitchFamily="34" charset="0"/>
                <a:cs typeface="Arial" panose="020B0604020202020204" pitchFamily="34" charset="0"/>
              </a:defRPr>
            </a:lvl1pPr>
          </a:lstStyle>
          <a:p>
            <a:r>
              <a:rPr lang="en-GB"/>
              <a:t>Antonio Nappi</a:t>
            </a:r>
            <a:endParaRPr lang="en-GB" dirty="0"/>
          </a:p>
        </p:txBody>
      </p:sp>
    </p:spTree>
    <p:extLst>
      <p:ext uri="{BB962C8B-B14F-4D97-AF65-F5344CB8AC3E}">
        <p14:creationId xmlns:p14="http://schemas.microsoft.com/office/powerpoint/2010/main" val="38329748"/>
      </p:ext>
    </p:extLst>
  </p:cSld>
  <p:clrMap bg1="lt1" tx1="dk1" bg2="lt2" tx2="dk2" accent1="accent1" accent2="accent2" accent3="accent3" accent4="accent4" accent5="accent5" accent6="accent6" hlink="hlink" folHlink="folHlink"/>
  <p:sldLayoutIdLst>
    <p:sldLayoutId id="2147483650" r:id="rId1"/>
    <p:sldLayoutId id="2147483654" r:id="rId2"/>
    <p:sldLayoutId id="2147483652" r:id="rId3"/>
    <p:sldLayoutId id="2147483656" r:id="rId4"/>
    <p:sldLayoutId id="2147483653" r:id="rId5"/>
    <p:sldLayoutId id="2147483655" r:id="rId6"/>
    <p:sldLayoutId id="2147483657" r:id="rId7"/>
    <p:sldLayoutId id="2147483659" r:id="rId8"/>
  </p:sldLayoutIdLst>
  <p:hf hdr="0" dt="0"/>
  <p:txStyles>
    <p:titleStyle>
      <a:lvl1pPr algn="l" defTabSz="914400" rtl="0" eaLnBrk="1" latinLnBrk="0" hangingPunct="1">
        <a:lnSpc>
          <a:spcPct val="90000"/>
        </a:lnSpc>
        <a:spcBef>
          <a:spcPct val="0"/>
        </a:spcBef>
        <a:buNone/>
        <a:defRPr sz="4400" b="1" kern="1200" baseline="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800" kern="120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s://hackernoon.com/13-major-challenges-faced-while-building-a-community-experts-roundup-e3a59aa28fbf"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s://www.promisec.com/free-demo/"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s://www.linkedin.com/in/nappiantonio/" TargetMode="External"/><Relationship Id="rId1" Type="http://schemas.openxmlformats.org/officeDocument/2006/relationships/slideLayout" Target="../slideLayouts/slideLayout2.xml"/><Relationship Id="rId4" Type="http://schemas.openxmlformats.org/officeDocument/2006/relationships/hyperlink" Target="https://www.identitainsorgenti.com/a-santantonio-napoli-celebra-i-pizzaioli-patrimonio-mondiale-con-una-giornata-di-festa/"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1.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20.png"/><Relationship Id="rId18" Type="http://schemas.openxmlformats.org/officeDocument/2006/relationships/image" Target="../media/image25.png"/><Relationship Id="rId3" Type="http://schemas.openxmlformats.org/officeDocument/2006/relationships/image" Target="../media/image10.png"/><Relationship Id="rId21" Type="http://schemas.openxmlformats.org/officeDocument/2006/relationships/image" Target="../media/image28.png"/><Relationship Id="rId7" Type="http://schemas.openxmlformats.org/officeDocument/2006/relationships/image" Target="../media/image14.png"/><Relationship Id="rId12" Type="http://schemas.openxmlformats.org/officeDocument/2006/relationships/image" Target="../media/image19.png"/><Relationship Id="rId17" Type="http://schemas.openxmlformats.org/officeDocument/2006/relationships/image" Target="../media/image24.png"/><Relationship Id="rId2" Type="http://schemas.openxmlformats.org/officeDocument/2006/relationships/image" Target="../media/image9.png"/><Relationship Id="rId16" Type="http://schemas.openxmlformats.org/officeDocument/2006/relationships/image" Target="../media/image23.png"/><Relationship Id="rId20"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image" Target="../media/image13.png"/><Relationship Id="rId11" Type="http://schemas.openxmlformats.org/officeDocument/2006/relationships/image" Target="../media/image18.png"/><Relationship Id="rId5" Type="http://schemas.openxmlformats.org/officeDocument/2006/relationships/image" Target="../media/image12.png"/><Relationship Id="rId15" Type="http://schemas.openxmlformats.org/officeDocument/2006/relationships/image" Target="../media/image22.png"/><Relationship Id="rId10" Type="http://schemas.openxmlformats.org/officeDocument/2006/relationships/image" Target="../media/image17.png"/><Relationship Id="rId19" Type="http://schemas.openxmlformats.org/officeDocument/2006/relationships/image" Target="../media/image26.png"/><Relationship Id="rId4" Type="http://schemas.openxmlformats.org/officeDocument/2006/relationships/image" Target="../media/image11.png"/><Relationship Id="rId9" Type="http://schemas.openxmlformats.org/officeDocument/2006/relationships/image" Target="../media/image16.png"/><Relationship Id="rId14" Type="http://schemas.openxmlformats.org/officeDocument/2006/relationships/image" Target="../media/image21.png"/></Relationships>
</file>

<file path=ppt/slides/_rels/slide6.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saba.com/uk/blog/how-to-master-employee-engagement-constraints" TargetMode="External"/><Relationship Id="rId2" Type="http://schemas.openxmlformats.org/officeDocument/2006/relationships/image" Target="../media/image32.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158619"/>
            <a:ext cx="9144000" cy="1351506"/>
          </a:xfrm>
        </p:spPr>
        <p:txBody>
          <a:bodyPr anchor="ctr" anchorCtr="0">
            <a:normAutofit/>
          </a:bodyPr>
          <a:lstStyle/>
          <a:p>
            <a:r>
              <a:rPr lang="en-GB" dirty="0"/>
              <a:t>WebLogic at CERN</a:t>
            </a:r>
          </a:p>
        </p:txBody>
      </p:sp>
      <p:sp>
        <p:nvSpPr>
          <p:cNvPr id="3" name="Subtitle 2"/>
          <p:cNvSpPr>
            <a:spLocks noGrp="1"/>
          </p:cNvSpPr>
          <p:nvPr>
            <p:ph type="subTitle" idx="1"/>
          </p:nvPr>
        </p:nvSpPr>
        <p:spPr>
          <a:xfrm>
            <a:off x="1524000" y="4718018"/>
            <a:ext cx="9144000" cy="558401"/>
          </a:xfrm>
        </p:spPr>
        <p:txBody>
          <a:bodyPr/>
          <a:lstStyle/>
          <a:p>
            <a:r>
              <a:rPr lang="en-GB" dirty="0"/>
              <a:t>WebLogic Server Rome Summit</a:t>
            </a:r>
          </a:p>
        </p:txBody>
      </p:sp>
      <p:sp>
        <p:nvSpPr>
          <p:cNvPr id="4" name="Text Placeholder 3"/>
          <p:cNvSpPr>
            <a:spLocks noGrp="1"/>
          </p:cNvSpPr>
          <p:nvPr>
            <p:ph type="body" sz="quarter" idx="10"/>
          </p:nvPr>
        </p:nvSpPr>
        <p:spPr/>
        <p:txBody>
          <a:bodyPr/>
          <a:lstStyle/>
          <a:p>
            <a:r>
              <a:rPr lang="en-GB" dirty="0"/>
              <a:t>15/ 05 / 2019</a:t>
            </a:r>
          </a:p>
        </p:txBody>
      </p:sp>
      <p:sp>
        <p:nvSpPr>
          <p:cNvPr id="5" name="Text Placeholder 4"/>
          <p:cNvSpPr>
            <a:spLocks noGrp="1"/>
          </p:cNvSpPr>
          <p:nvPr>
            <p:ph type="body" sz="quarter" idx="11"/>
          </p:nvPr>
        </p:nvSpPr>
        <p:spPr>
          <a:xfrm>
            <a:off x="1524000" y="5490345"/>
            <a:ext cx="9144000" cy="222624"/>
          </a:xfrm>
        </p:spPr>
        <p:txBody>
          <a:bodyPr/>
          <a:lstStyle/>
          <a:p>
            <a:r>
              <a:rPr lang="en-GB" dirty="0"/>
              <a:t>Antonio Nappi</a:t>
            </a:r>
          </a:p>
        </p:txBody>
      </p:sp>
    </p:spTree>
    <p:extLst>
      <p:ext uri="{BB962C8B-B14F-4D97-AF65-F5344CB8AC3E}">
        <p14:creationId xmlns:p14="http://schemas.microsoft.com/office/powerpoint/2010/main" val="28760831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62850B09-3640-6143-9737-98764F2CB7CA}"/>
              </a:ext>
            </a:extLst>
          </p:cNvPr>
          <p:cNvPicPr>
            <a:picLocks noChangeAspect="1"/>
          </p:cNvPicPr>
          <p:nvPr/>
        </p:nvPicPr>
        <p:blipFill>
          <a:blip r:embed="rId3"/>
          <a:stretch>
            <a:fillRect/>
          </a:stretch>
        </p:blipFill>
        <p:spPr>
          <a:xfrm>
            <a:off x="4598305" y="1290535"/>
            <a:ext cx="7593695" cy="4816561"/>
          </a:xfrm>
          <a:prstGeom prst="rect">
            <a:avLst/>
          </a:prstGeom>
        </p:spPr>
      </p:pic>
      <p:sp>
        <p:nvSpPr>
          <p:cNvPr id="4" name="Footer Placeholder 3">
            <a:extLst>
              <a:ext uri="{FF2B5EF4-FFF2-40B4-BE49-F238E27FC236}">
                <a16:creationId xmlns:a16="http://schemas.microsoft.com/office/drawing/2014/main" id="{C3A3FEAC-8CE1-C34C-8059-E1B4FA3D70F4}"/>
              </a:ext>
            </a:extLst>
          </p:cNvPr>
          <p:cNvSpPr>
            <a:spLocks noGrp="1"/>
          </p:cNvSpPr>
          <p:nvPr>
            <p:ph type="ftr" sz="quarter" idx="17"/>
          </p:nvPr>
        </p:nvSpPr>
        <p:spPr>
          <a:xfrm>
            <a:off x="4035135" y="6273958"/>
            <a:ext cx="4114800" cy="365125"/>
          </a:xfrm>
        </p:spPr>
        <p:txBody>
          <a:bodyPr/>
          <a:lstStyle/>
          <a:p>
            <a:r>
              <a:rPr lang="en-GB"/>
              <a:t>Antonio Nappi</a:t>
            </a:r>
            <a:endParaRPr lang="en-GB" dirty="0"/>
          </a:p>
        </p:txBody>
      </p:sp>
      <p:sp>
        <p:nvSpPr>
          <p:cNvPr id="8" name="TextBox 7">
            <a:extLst>
              <a:ext uri="{FF2B5EF4-FFF2-40B4-BE49-F238E27FC236}">
                <a16:creationId xmlns:a16="http://schemas.microsoft.com/office/drawing/2014/main" id="{9FC35461-1644-5B49-BCDD-224DD41FAFB9}"/>
              </a:ext>
            </a:extLst>
          </p:cNvPr>
          <p:cNvSpPr txBox="1"/>
          <p:nvPr/>
        </p:nvSpPr>
        <p:spPr>
          <a:xfrm>
            <a:off x="829419" y="1707531"/>
            <a:ext cx="5263116" cy="3442938"/>
          </a:xfrm>
          <a:prstGeom prst="rect">
            <a:avLst/>
          </a:prstGeom>
        </p:spPr>
        <p:txBody>
          <a:bodyPr vert="horz" lIns="91440" tIns="45720" rIns="91440" bIns="45720" rtlCol="0">
            <a:normAutofit/>
          </a:bodyPr>
          <a:lstStyle/>
          <a:p>
            <a:pPr marL="800100" lvl="1" indent="-285750">
              <a:lnSpc>
                <a:spcPct val="90000"/>
              </a:lnSpc>
              <a:spcAft>
                <a:spcPts val="600"/>
              </a:spcAft>
              <a:buFont typeface="Arial" panose="020B0604020202020204" pitchFamily="34" charset="0"/>
              <a:buChar char="•"/>
            </a:pPr>
            <a:endParaRPr lang="en-US" dirty="0">
              <a:solidFill>
                <a:srgbClr val="0070C0"/>
              </a:solidFill>
              <a:latin typeface="Arial" panose="020B0604020202020204" pitchFamily="34" charset="0"/>
              <a:cs typeface="Arial" panose="020B0604020202020204" pitchFamily="34" charset="0"/>
            </a:endParaRPr>
          </a:p>
          <a:p>
            <a:pPr marL="57150">
              <a:lnSpc>
                <a:spcPct val="90000"/>
              </a:lnSpc>
              <a:spcAft>
                <a:spcPts val="600"/>
              </a:spcAft>
            </a:pPr>
            <a:r>
              <a:rPr lang="en-US" b="1" dirty="0">
                <a:solidFill>
                  <a:srgbClr val="0070C0"/>
                </a:solidFill>
                <a:latin typeface="Arial" panose="020B0604020202020204" pitchFamily="34" charset="0"/>
                <a:cs typeface="Arial" panose="020B0604020202020204" pitchFamily="34" charset="0"/>
              </a:rPr>
              <a:t>Gitlab</a:t>
            </a:r>
          </a:p>
          <a:p>
            <a:pPr marL="514350" lvl="1">
              <a:lnSpc>
                <a:spcPct val="90000"/>
              </a:lnSpc>
              <a:spcAft>
                <a:spcPts val="600"/>
              </a:spcAft>
            </a:pPr>
            <a:r>
              <a:rPr lang="en-US" dirty="0">
                <a:solidFill>
                  <a:srgbClr val="0070C0"/>
                </a:solidFill>
                <a:latin typeface="Arial" panose="020B0604020202020204" pitchFamily="34" charset="0"/>
                <a:cs typeface="Arial" panose="020B0604020202020204" pitchFamily="34" charset="0"/>
              </a:rPr>
              <a:t>Docker Image Registry</a:t>
            </a:r>
          </a:p>
          <a:p>
            <a:pPr marL="514350" lvl="1">
              <a:lnSpc>
                <a:spcPct val="90000"/>
              </a:lnSpc>
              <a:spcAft>
                <a:spcPts val="600"/>
              </a:spcAft>
            </a:pPr>
            <a:r>
              <a:rPr lang="en-US" dirty="0">
                <a:solidFill>
                  <a:srgbClr val="0070C0"/>
                </a:solidFill>
                <a:latin typeface="Arial" panose="020B0604020202020204" pitchFamily="34" charset="0"/>
                <a:cs typeface="Arial" panose="020B0604020202020204" pitchFamily="34" charset="0"/>
              </a:rPr>
              <a:t>CI/CD pipelines</a:t>
            </a:r>
          </a:p>
          <a:p>
            <a:pPr marL="514350" lvl="1">
              <a:lnSpc>
                <a:spcPct val="90000"/>
              </a:lnSpc>
              <a:spcAft>
                <a:spcPts val="600"/>
              </a:spcAft>
            </a:pPr>
            <a:endParaRPr lang="en-US" dirty="0">
              <a:solidFill>
                <a:srgbClr val="0070C0"/>
              </a:solidFill>
              <a:latin typeface="Arial" panose="020B0604020202020204" pitchFamily="34" charset="0"/>
              <a:cs typeface="Arial" panose="020B0604020202020204" pitchFamily="34" charset="0"/>
            </a:endParaRPr>
          </a:p>
          <a:p>
            <a:pPr marL="57150">
              <a:lnSpc>
                <a:spcPct val="90000"/>
              </a:lnSpc>
              <a:spcAft>
                <a:spcPts val="600"/>
              </a:spcAft>
            </a:pPr>
            <a:r>
              <a:rPr lang="en-US" b="1" dirty="0">
                <a:solidFill>
                  <a:srgbClr val="0070C0"/>
                </a:solidFill>
                <a:latin typeface="Arial" panose="020B0604020202020204" pitchFamily="34" charset="0"/>
                <a:cs typeface="Arial" panose="020B0604020202020204" pitchFamily="34" charset="0"/>
              </a:rPr>
              <a:t>One application per namespace</a:t>
            </a:r>
          </a:p>
          <a:p>
            <a:pPr marL="514350" lvl="1">
              <a:lnSpc>
                <a:spcPct val="90000"/>
              </a:lnSpc>
              <a:spcAft>
                <a:spcPts val="600"/>
              </a:spcAft>
            </a:pPr>
            <a:endParaRPr lang="en-US" dirty="0">
              <a:solidFill>
                <a:srgbClr val="0070C0"/>
              </a:solidFill>
              <a:latin typeface="Arial" panose="020B0604020202020204" pitchFamily="34" charset="0"/>
              <a:cs typeface="Arial" panose="020B0604020202020204" pitchFamily="34" charset="0"/>
            </a:endParaRPr>
          </a:p>
          <a:p>
            <a:pPr marL="285750" indent="-228600">
              <a:lnSpc>
                <a:spcPct val="90000"/>
              </a:lnSpc>
              <a:spcAft>
                <a:spcPts val="600"/>
              </a:spcAft>
              <a:buFont typeface="Arial" panose="020B0604020202020204" pitchFamily="34" charset="0"/>
              <a:buChar char="•"/>
            </a:pPr>
            <a:endParaRPr lang="en-US" dirty="0">
              <a:solidFill>
                <a:srgbClr val="2A7DBF"/>
              </a:solidFill>
              <a:latin typeface="Arial" panose="020B0604020202020204" pitchFamily="34" charset="0"/>
              <a:cs typeface="Arial" panose="020B0604020202020204" pitchFamily="34" charset="0"/>
            </a:endParaRPr>
          </a:p>
          <a:p>
            <a:pPr marL="285750" indent="-228600">
              <a:lnSpc>
                <a:spcPct val="90000"/>
              </a:lnSpc>
              <a:spcAft>
                <a:spcPts val="600"/>
              </a:spcAft>
              <a:buFont typeface="Arial" panose="020B0604020202020204" pitchFamily="34" charset="0"/>
              <a:buChar char="•"/>
            </a:pPr>
            <a:endParaRPr lang="en-US" dirty="0">
              <a:solidFill>
                <a:srgbClr val="2A7DBF"/>
              </a:solidFill>
              <a:latin typeface="Arial" panose="020B0604020202020204" pitchFamily="34" charset="0"/>
              <a:cs typeface="Arial" panose="020B0604020202020204" pitchFamily="34" charset="0"/>
            </a:endParaRPr>
          </a:p>
          <a:p>
            <a:pPr marL="514350" lvl="1">
              <a:lnSpc>
                <a:spcPct val="90000"/>
              </a:lnSpc>
              <a:spcAft>
                <a:spcPts val="600"/>
              </a:spcAft>
            </a:pPr>
            <a:endParaRPr lang="en-US" b="1" dirty="0">
              <a:solidFill>
                <a:srgbClr val="2A7DBF"/>
              </a:solidFill>
              <a:latin typeface="Arial" panose="020B0604020202020204" pitchFamily="34" charset="0"/>
              <a:cs typeface="Arial" panose="020B0604020202020204" pitchFamily="34" charset="0"/>
            </a:endParaRPr>
          </a:p>
          <a:p>
            <a:pPr marL="57150">
              <a:lnSpc>
                <a:spcPct val="90000"/>
              </a:lnSpc>
              <a:spcAft>
                <a:spcPts val="600"/>
              </a:spcAft>
            </a:pPr>
            <a:endParaRPr lang="en-US" b="1" dirty="0">
              <a:solidFill>
                <a:srgbClr val="2A7DBF"/>
              </a:solidFill>
              <a:latin typeface="Arial" panose="020B0604020202020204" pitchFamily="34" charset="0"/>
              <a:cs typeface="Arial" panose="020B0604020202020204" pitchFamily="34" charset="0"/>
            </a:endParaRPr>
          </a:p>
          <a:p>
            <a:pPr marL="742950" lvl="1" indent="-228600">
              <a:lnSpc>
                <a:spcPct val="90000"/>
              </a:lnSpc>
              <a:spcAft>
                <a:spcPts val="600"/>
              </a:spcAft>
              <a:buFont typeface="Arial" panose="020B0604020202020204" pitchFamily="34" charset="0"/>
              <a:buChar char="•"/>
            </a:pPr>
            <a:endParaRPr lang="en-US" sz="1700" dirty="0"/>
          </a:p>
          <a:p>
            <a:pPr marL="742950" lvl="1" indent="-228600">
              <a:lnSpc>
                <a:spcPct val="90000"/>
              </a:lnSpc>
              <a:spcAft>
                <a:spcPts val="600"/>
              </a:spcAft>
              <a:buFont typeface="Arial" panose="020B0604020202020204" pitchFamily="34" charset="0"/>
              <a:buChar char="•"/>
            </a:pPr>
            <a:endParaRPr lang="en-US" sz="1700" dirty="0"/>
          </a:p>
        </p:txBody>
      </p:sp>
      <p:sp>
        <p:nvSpPr>
          <p:cNvPr id="12" name="Slide Number Placeholder 11">
            <a:extLst>
              <a:ext uri="{FF2B5EF4-FFF2-40B4-BE49-F238E27FC236}">
                <a16:creationId xmlns:a16="http://schemas.microsoft.com/office/drawing/2014/main" id="{272EDC34-9A15-624D-B377-1D238F9DE9D2}"/>
              </a:ext>
            </a:extLst>
          </p:cNvPr>
          <p:cNvSpPr>
            <a:spLocks noGrp="1"/>
          </p:cNvSpPr>
          <p:nvPr>
            <p:ph type="sldNum" sz="quarter" idx="16"/>
          </p:nvPr>
        </p:nvSpPr>
        <p:spPr/>
        <p:txBody>
          <a:bodyPr/>
          <a:lstStyle/>
          <a:p>
            <a:fld id="{A5E960A2-242F-CC40-87F9-290FD5864A37}" type="slidenum">
              <a:rPr lang="fr-FR" smtClean="0"/>
              <a:pPr/>
              <a:t>10</a:t>
            </a:fld>
            <a:endParaRPr lang="fr-FR" dirty="0"/>
          </a:p>
        </p:txBody>
      </p:sp>
      <p:sp>
        <p:nvSpPr>
          <p:cNvPr id="7" name="Title 4">
            <a:extLst>
              <a:ext uri="{FF2B5EF4-FFF2-40B4-BE49-F238E27FC236}">
                <a16:creationId xmlns:a16="http://schemas.microsoft.com/office/drawing/2014/main" id="{8D4648D8-410A-A04F-B8D1-2F69C93C874A}"/>
              </a:ext>
            </a:extLst>
          </p:cNvPr>
          <p:cNvSpPr>
            <a:spLocks noGrp="1"/>
          </p:cNvSpPr>
          <p:nvPr>
            <p:ph type="title"/>
          </p:nvPr>
        </p:nvSpPr>
        <p:spPr>
          <a:xfrm>
            <a:off x="838200" y="439200"/>
            <a:ext cx="10515600" cy="663574"/>
          </a:xfrm>
        </p:spPr>
        <p:txBody>
          <a:bodyPr>
            <a:normAutofit fontScale="90000"/>
          </a:bodyPr>
          <a:lstStyle/>
          <a:p>
            <a:r>
              <a:rPr lang="en-US" dirty="0"/>
              <a:t>Current Architecture</a:t>
            </a:r>
          </a:p>
        </p:txBody>
      </p:sp>
    </p:spTree>
    <p:extLst>
      <p:ext uri="{BB962C8B-B14F-4D97-AF65-F5344CB8AC3E}">
        <p14:creationId xmlns:p14="http://schemas.microsoft.com/office/powerpoint/2010/main" val="103271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A0D7D9D9-66EF-3243-B6C9-840B2029565A}"/>
              </a:ext>
            </a:extLst>
          </p:cNvPr>
          <p:cNvSpPr>
            <a:spLocks noGrp="1"/>
          </p:cNvSpPr>
          <p:nvPr>
            <p:ph type="ftr" sz="quarter" idx="17"/>
          </p:nvPr>
        </p:nvSpPr>
        <p:spPr/>
        <p:txBody>
          <a:bodyPr/>
          <a:lstStyle/>
          <a:p>
            <a:r>
              <a:rPr lang="en-GB"/>
              <a:t>Antonio Nappi</a:t>
            </a:r>
            <a:endParaRPr lang="en-GB" dirty="0"/>
          </a:p>
        </p:txBody>
      </p:sp>
      <p:sp>
        <p:nvSpPr>
          <p:cNvPr id="5" name="Title 4">
            <a:extLst>
              <a:ext uri="{FF2B5EF4-FFF2-40B4-BE49-F238E27FC236}">
                <a16:creationId xmlns:a16="http://schemas.microsoft.com/office/drawing/2014/main" id="{49859792-0D77-DF4C-8E52-71A483739E8E}"/>
              </a:ext>
            </a:extLst>
          </p:cNvPr>
          <p:cNvSpPr>
            <a:spLocks noGrp="1"/>
          </p:cNvSpPr>
          <p:nvPr>
            <p:ph type="title"/>
          </p:nvPr>
        </p:nvSpPr>
        <p:spPr>
          <a:xfrm>
            <a:off x="838200" y="439200"/>
            <a:ext cx="10515600" cy="663574"/>
          </a:xfrm>
        </p:spPr>
        <p:txBody>
          <a:bodyPr>
            <a:normAutofit fontScale="90000"/>
          </a:bodyPr>
          <a:lstStyle/>
          <a:p>
            <a:r>
              <a:rPr lang="en-US" dirty="0"/>
              <a:t>Load Balancer</a:t>
            </a:r>
          </a:p>
        </p:txBody>
      </p:sp>
      <p:pic>
        <p:nvPicPr>
          <p:cNvPr id="6" name="Picture 5">
            <a:extLst>
              <a:ext uri="{FF2B5EF4-FFF2-40B4-BE49-F238E27FC236}">
                <a16:creationId xmlns:a16="http://schemas.microsoft.com/office/drawing/2014/main" id="{44433ED5-FD14-614B-B2A9-15404410DE96}"/>
              </a:ext>
            </a:extLst>
          </p:cNvPr>
          <p:cNvPicPr>
            <a:picLocks noChangeAspect="1"/>
          </p:cNvPicPr>
          <p:nvPr/>
        </p:nvPicPr>
        <p:blipFill>
          <a:blip r:embed="rId2"/>
          <a:stretch>
            <a:fillRect/>
          </a:stretch>
        </p:blipFill>
        <p:spPr>
          <a:xfrm>
            <a:off x="7363326" y="1350841"/>
            <a:ext cx="3036474" cy="4499265"/>
          </a:xfrm>
          <a:prstGeom prst="rect">
            <a:avLst/>
          </a:prstGeom>
        </p:spPr>
      </p:pic>
      <p:sp>
        <p:nvSpPr>
          <p:cNvPr id="7" name="Rectangle 6">
            <a:extLst>
              <a:ext uri="{FF2B5EF4-FFF2-40B4-BE49-F238E27FC236}">
                <a16:creationId xmlns:a16="http://schemas.microsoft.com/office/drawing/2014/main" id="{8B732ECE-56FE-D94D-872B-DC70830B090A}"/>
              </a:ext>
            </a:extLst>
          </p:cNvPr>
          <p:cNvSpPr/>
          <p:nvPr/>
        </p:nvSpPr>
        <p:spPr>
          <a:xfrm>
            <a:off x="838200" y="1828800"/>
            <a:ext cx="4827181" cy="4582793"/>
          </a:xfrm>
          <a:prstGeom prst="rect">
            <a:avLst/>
          </a:prstGeom>
        </p:spPr>
        <p:txBody>
          <a:bodyPr wrap="square">
            <a:spAutoFit/>
          </a:bodyPr>
          <a:lstStyle/>
          <a:p>
            <a:pPr marL="57150">
              <a:lnSpc>
                <a:spcPct val="90000"/>
              </a:lnSpc>
              <a:spcAft>
                <a:spcPts val="600"/>
              </a:spcAft>
            </a:pPr>
            <a:r>
              <a:rPr lang="en-US" b="1" dirty="0">
                <a:solidFill>
                  <a:srgbClr val="0070C0"/>
                </a:solidFill>
                <a:latin typeface="Arial" panose="020B0604020202020204" pitchFamily="34" charset="0"/>
                <a:cs typeface="Arial" panose="020B0604020202020204" pitchFamily="34" charset="0"/>
              </a:rPr>
              <a:t>HA External Load Balancer</a:t>
            </a:r>
          </a:p>
          <a:p>
            <a:pPr marL="514350" lvl="1">
              <a:lnSpc>
                <a:spcPct val="90000"/>
              </a:lnSpc>
              <a:spcAft>
                <a:spcPts val="600"/>
              </a:spcAft>
            </a:pPr>
            <a:r>
              <a:rPr lang="en-US" dirty="0">
                <a:solidFill>
                  <a:srgbClr val="0070C0"/>
                </a:solidFill>
                <a:latin typeface="Arial" panose="020B0604020202020204" pitchFamily="34" charset="0"/>
                <a:cs typeface="Arial" panose="020B0604020202020204" pitchFamily="34" charset="0"/>
              </a:rPr>
              <a:t>Pacemaker &amp; </a:t>
            </a:r>
            <a:r>
              <a:rPr lang="en-US" dirty="0" err="1">
                <a:solidFill>
                  <a:srgbClr val="0070C0"/>
                </a:solidFill>
                <a:latin typeface="Arial" panose="020B0604020202020204" pitchFamily="34" charset="0"/>
                <a:cs typeface="Arial" panose="020B0604020202020204" pitchFamily="34" charset="0"/>
              </a:rPr>
              <a:t>Corosync</a:t>
            </a:r>
            <a:endParaRPr lang="en-US" dirty="0">
              <a:solidFill>
                <a:srgbClr val="0070C0"/>
              </a:solidFill>
              <a:latin typeface="Arial" panose="020B0604020202020204" pitchFamily="34" charset="0"/>
              <a:cs typeface="Arial" panose="020B0604020202020204" pitchFamily="34" charset="0"/>
            </a:endParaRPr>
          </a:p>
          <a:p>
            <a:pPr marL="514350" lvl="1">
              <a:lnSpc>
                <a:spcPct val="90000"/>
              </a:lnSpc>
              <a:spcAft>
                <a:spcPts val="600"/>
              </a:spcAft>
            </a:pPr>
            <a:endParaRPr lang="en-US" dirty="0">
              <a:solidFill>
                <a:srgbClr val="0070C0"/>
              </a:solidFill>
              <a:latin typeface="Arial" panose="020B0604020202020204" pitchFamily="34" charset="0"/>
              <a:cs typeface="Arial" panose="020B0604020202020204" pitchFamily="34" charset="0"/>
            </a:endParaRPr>
          </a:p>
          <a:p>
            <a:pPr marL="57150">
              <a:lnSpc>
                <a:spcPct val="90000"/>
              </a:lnSpc>
              <a:spcAft>
                <a:spcPts val="600"/>
              </a:spcAft>
            </a:pPr>
            <a:r>
              <a:rPr lang="en-US" b="1" dirty="0">
                <a:solidFill>
                  <a:srgbClr val="0070C0"/>
                </a:solidFill>
                <a:latin typeface="Arial" panose="020B0604020202020204" pitchFamily="34" charset="0"/>
                <a:cs typeface="Arial" panose="020B0604020202020204" pitchFamily="34" charset="0"/>
              </a:rPr>
              <a:t>Ingress </a:t>
            </a:r>
            <a:r>
              <a:rPr lang="en-US" b="1" dirty="0" err="1">
                <a:solidFill>
                  <a:srgbClr val="0070C0"/>
                </a:solidFill>
                <a:latin typeface="Arial" panose="020B0604020202020204" pitchFamily="34" charset="0"/>
                <a:cs typeface="Arial" panose="020B0604020202020204" pitchFamily="34" charset="0"/>
              </a:rPr>
              <a:t>HAProxy</a:t>
            </a:r>
            <a:endParaRPr lang="en-US" b="1" dirty="0">
              <a:solidFill>
                <a:srgbClr val="0070C0"/>
              </a:solidFill>
              <a:latin typeface="Arial" panose="020B0604020202020204" pitchFamily="34" charset="0"/>
              <a:cs typeface="Arial" panose="020B0604020202020204" pitchFamily="34" charset="0"/>
            </a:endParaRPr>
          </a:p>
          <a:p>
            <a:pPr marL="514350" lvl="1">
              <a:lnSpc>
                <a:spcPct val="90000"/>
              </a:lnSpc>
              <a:spcAft>
                <a:spcPts val="600"/>
              </a:spcAft>
            </a:pPr>
            <a:r>
              <a:rPr lang="en-US" dirty="0">
                <a:solidFill>
                  <a:srgbClr val="0070C0"/>
                </a:solidFill>
                <a:latin typeface="Arial" panose="020B0604020202020204" pitchFamily="34" charset="0"/>
                <a:cs typeface="Arial" panose="020B0604020202020204" pitchFamily="34" charset="0"/>
              </a:rPr>
              <a:t>The only point of access</a:t>
            </a:r>
          </a:p>
          <a:p>
            <a:pPr marL="514350" lvl="1">
              <a:lnSpc>
                <a:spcPct val="90000"/>
              </a:lnSpc>
              <a:spcAft>
                <a:spcPts val="600"/>
              </a:spcAft>
            </a:pPr>
            <a:r>
              <a:rPr lang="en-US" dirty="0">
                <a:solidFill>
                  <a:srgbClr val="0070C0"/>
                </a:solidFill>
                <a:latin typeface="Arial" panose="020B0604020202020204" pitchFamily="34" charset="0"/>
                <a:cs typeface="Arial" panose="020B0604020202020204" pitchFamily="34" charset="0"/>
              </a:rPr>
              <a:t>No </a:t>
            </a:r>
            <a:r>
              <a:rPr lang="en-US" dirty="0" err="1">
                <a:solidFill>
                  <a:srgbClr val="0070C0"/>
                </a:solidFill>
                <a:latin typeface="Arial" panose="020B0604020202020204" pitchFamily="34" charset="0"/>
                <a:cs typeface="Arial" panose="020B0604020202020204" pitchFamily="34" charset="0"/>
              </a:rPr>
              <a:t>LoadBalancer</a:t>
            </a:r>
            <a:r>
              <a:rPr lang="en-US" dirty="0">
                <a:solidFill>
                  <a:srgbClr val="0070C0"/>
                </a:solidFill>
                <a:latin typeface="Arial" panose="020B0604020202020204" pitchFamily="34" charset="0"/>
                <a:cs typeface="Arial" panose="020B0604020202020204" pitchFamily="34" charset="0"/>
              </a:rPr>
              <a:t> service type</a:t>
            </a:r>
          </a:p>
          <a:p>
            <a:pPr marL="514350" lvl="1">
              <a:lnSpc>
                <a:spcPct val="90000"/>
              </a:lnSpc>
              <a:spcAft>
                <a:spcPts val="600"/>
              </a:spcAft>
            </a:pPr>
            <a:endParaRPr lang="en-US" dirty="0">
              <a:solidFill>
                <a:srgbClr val="0070C0"/>
              </a:solidFill>
              <a:latin typeface="Arial" panose="020B0604020202020204" pitchFamily="34" charset="0"/>
              <a:cs typeface="Arial" panose="020B0604020202020204" pitchFamily="34" charset="0"/>
            </a:endParaRPr>
          </a:p>
          <a:p>
            <a:pPr marL="57150">
              <a:lnSpc>
                <a:spcPct val="90000"/>
              </a:lnSpc>
              <a:spcAft>
                <a:spcPts val="600"/>
              </a:spcAft>
            </a:pPr>
            <a:r>
              <a:rPr lang="en-US" b="1" dirty="0">
                <a:solidFill>
                  <a:srgbClr val="0070C0"/>
                </a:solidFill>
                <a:latin typeface="Arial" panose="020B0604020202020204" pitchFamily="34" charset="0"/>
                <a:cs typeface="Arial" panose="020B0604020202020204" pitchFamily="34" charset="0"/>
              </a:rPr>
              <a:t>Prevent unauthorized access </a:t>
            </a:r>
          </a:p>
          <a:p>
            <a:pPr marL="514350" lvl="1">
              <a:lnSpc>
                <a:spcPct val="90000"/>
              </a:lnSpc>
              <a:spcAft>
                <a:spcPts val="600"/>
              </a:spcAft>
            </a:pPr>
            <a:r>
              <a:rPr lang="en-US" dirty="0">
                <a:solidFill>
                  <a:srgbClr val="0070C0"/>
                </a:solidFill>
                <a:latin typeface="Arial" panose="020B0604020202020204" pitchFamily="34" charset="0"/>
                <a:cs typeface="Arial" panose="020B0604020202020204" pitchFamily="34" charset="0"/>
              </a:rPr>
              <a:t>No firewall</a:t>
            </a:r>
          </a:p>
          <a:p>
            <a:pPr marL="514350" lvl="1">
              <a:lnSpc>
                <a:spcPct val="90000"/>
              </a:lnSpc>
              <a:spcAft>
                <a:spcPts val="600"/>
              </a:spcAft>
            </a:pPr>
            <a:r>
              <a:rPr lang="en-US" dirty="0">
                <a:solidFill>
                  <a:srgbClr val="0070C0"/>
                </a:solidFill>
                <a:latin typeface="Arial" panose="020B0604020202020204" pitchFamily="34" charset="0"/>
                <a:cs typeface="Arial" panose="020B0604020202020204" pitchFamily="34" charset="0"/>
              </a:rPr>
              <a:t>Share a secret </a:t>
            </a:r>
          </a:p>
          <a:p>
            <a:pPr marL="514350" lvl="1">
              <a:lnSpc>
                <a:spcPct val="90000"/>
              </a:lnSpc>
              <a:spcAft>
                <a:spcPts val="600"/>
              </a:spcAft>
            </a:pPr>
            <a:endParaRPr lang="en-US" dirty="0">
              <a:solidFill>
                <a:srgbClr val="0070C0"/>
              </a:solidFill>
              <a:latin typeface="Arial" panose="020B0604020202020204" pitchFamily="34" charset="0"/>
              <a:cs typeface="Arial" panose="020B0604020202020204" pitchFamily="34" charset="0"/>
            </a:endParaRPr>
          </a:p>
          <a:p>
            <a:pPr marL="57150">
              <a:lnSpc>
                <a:spcPct val="90000"/>
              </a:lnSpc>
              <a:spcAft>
                <a:spcPts val="600"/>
              </a:spcAft>
            </a:pPr>
            <a:r>
              <a:rPr lang="en-US" b="1" dirty="0">
                <a:solidFill>
                  <a:srgbClr val="0070C0"/>
                </a:solidFill>
                <a:latin typeface="Arial" panose="020B0604020202020204" pitchFamily="34" charset="0"/>
                <a:cs typeface="Arial" panose="020B0604020202020204" pitchFamily="34" charset="0"/>
              </a:rPr>
              <a:t>Discriminate traffic based on </a:t>
            </a:r>
            <a:r>
              <a:rPr lang="en-US" b="1" dirty="0" err="1">
                <a:solidFill>
                  <a:srgbClr val="0070C0"/>
                </a:solidFill>
                <a:latin typeface="Arial" panose="020B0604020202020204" pitchFamily="34" charset="0"/>
                <a:cs typeface="Arial" panose="020B0604020202020204" pitchFamily="34" charset="0"/>
              </a:rPr>
              <a:t>url</a:t>
            </a:r>
            <a:endParaRPr lang="en-US" b="1" dirty="0">
              <a:solidFill>
                <a:srgbClr val="0070C0"/>
              </a:solidFill>
              <a:latin typeface="Arial" panose="020B0604020202020204" pitchFamily="34" charset="0"/>
              <a:cs typeface="Arial" panose="020B0604020202020204" pitchFamily="34" charset="0"/>
            </a:endParaRPr>
          </a:p>
          <a:p>
            <a:pPr marL="514350" lvl="1">
              <a:lnSpc>
                <a:spcPct val="90000"/>
              </a:lnSpc>
              <a:spcAft>
                <a:spcPts val="600"/>
              </a:spcAft>
            </a:pPr>
            <a:r>
              <a:rPr lang="en-US" dirty="0">
                <a:solidFill>
                  <a:srgbClr val="0070C0"/>
                </a:solidFill>
                <a:latin typeface="Arial" panose="020B0604020202020204" pitchFamily="34" charset="0"/>
                <a:cs typeface="Arial" panose="020B0604020202020204" pitchFamily="34" charset="0"/>
              </a:rPr>
              <a:t>			</a:t>
            </a:r>
          </a:p>
          <a:p>
            <a:pPr marL="742950" lvl="1" indent="-228600">
              <a:lnSpc>
                <a:spcPct val="90000"/>
              </a:lnSpc>
              <a:spcAft>
                <a:spcPts val="600"/>
              </a:spcAft>
              <a:buFont typeface="Arial" panose="020B0604020202020204" pitchFamily="34" charset="0"/>
              <a:buChar char="•"/>
            </a:pPr>
            <a:endParaRPr lang="en-US" dirty="0">
              <a:solidFill>
                <a:srgbClr val="0070C0"/>
              </a:solidFill>
              <a:latin typeface="Arial" panose="020B0604020202020204" pitchFamily="34" charset="0"/>
              <a:cs typeface="Arial" panose="020B0604020202020204" pitchFamily="34" charset="0"/>
            </a:endParaRPr>
          </a:p>
        </p:txBody>
      </p:sp>
      <p:sp>
        <p:nvSpPr>
          <p:cNvPr id="8" name="Slide Number Placeholder 7">
            <a:extLst>
              <a:ext uri="{FF2B5EF4-FFF2-40B4-BE49-F238E27FC236}">
                <a16:creationId xmlns:a16="http://schemas.microsoft.com/office/drawing/2014/main" id="{42B22F15-E0A3-9441-B6C3-DF6A094552C4}"/>
              </a:ext>
            </a:extLst>
          </p:cNvPr>
          <p:cNvSpPr>
            <a:spLocks noGrp="1"/>
          </p:cNvSpPr>
          <p:nvPr>
            <p:ph type="sldNum" sz="quarter" idx="16"/>
          </p:nvPr>
        </p:nvSpPr>
        <p:spPr/>
        <p:txBody>
          <a:bodyPr/>
          <a:lstStyle/>
          <a:p>
            <a:fld id="{A5E960A2-242F-CC40-87F9-290FD5864A37}" type="slidenum">
              <a:rPr lang="fr-FR" smtClean="0"/>
              <a:pPr/>
              <a:t>11</a:t>
            </a:fld>
            <a:endParaRPr lang="fr-FR" dirty="0"/>
          </a:p>
        </p:txBody>
      </p:sp>
    </p:spTree>
    <p:extLst>
      <p:ext uri="{BB962C8B-B14F-4D97-AF65-F5344CB8AC3E}">
        <p14:creationId xmlns:p14="http://schemas.microsoft.com/office/powerpoint/2010/main" val="16395380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878197B0-9165-2C46-A33B-6DC75B363FBC}"/>
              </a:ext>
            </a:extLst>
          </p:cNvPr>
          <p:cNvSpPr>
            <a:spLocks noGrp="1"/>
          </p:cNvSpPr>
          <p:nvPr>
            <p:ph type="ftr" sz="quarter" idx="17"/>
          </p:nvPr>
        </p:nvSpPr>
        <p:spPr/>
        <p:txBody>
          <a:bodyPr/>
          <a:lstStyle/>
          <a:p>
            <a:r>
              <a:rPr lang="en-GB"/>
              <a:t>Antonio Nappi</a:t>
            </a:r>
            <a:endParaRPr lang="en-GB" dirty="0"/>
          </a:p>
        </p:txBody>
      </p:sp>
      <p:sp>
        <p:nvSpPr>
          <p:cNvPr id="5" name="Title 4">
            <a:extLst>
              <a:ext uri="{FF2B5EF4-FFF2-40B4-BE49-F238E27FC236}">
                <a16:creationId xmlns:a16="http://schemas.microsoft.com/office/drawing/2014/main" id="{CF4D75C4-5751-AA4D-B96A-8AABA82E2A01}"/>
              </a:ext>
            </a:extLst>
          </p:cNvPr>
          <p:cNvSpPr>
            <a:spLocks noGrp="1"/>
          </p:cNvSpPr>
          <p:nvPr>
            <p:ph type="title"/>
          </p:nvPr>
        </p:nvSpPr>
        <p:spPr>
          <a:xfrm>
            <a:off x="838200" y="439200"/>
            <a:ext cx="10515600" cy="663574"/>
          </a:xfrm>
        </p:spPr>
        <p:txBody>
          <a:bodyPr>
            <a:normAutofit fontScale="90000"/>
          </a:bodyPr>
          <a:lstStyle/>
          <a:p>
            <a:r>
              <a:rPr lang="en-US" dirty="0"/>
              <a:t>Metrics</a:t>
            </a:r>
          </a:p>
        </p:txBody>
      </p:sp>
      <p:pic>
        <p:nvPicPr>
          <p:cNvPr id="6" name="Picture 5" descr="A screenshot of a cell phone&#10;&#10;Description automatically generated">
            <a:extLst>
              <a:ext uri="{FF2B5EF4-FFF2-40B4-BE49-F238E27FC236}">
                <a16:creationId xmlns:a16="http://schemas.microsoft.com/office/drawing/2014/main" id="{400D0581-78A5-4843-AD2D-48165882F26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93305" y="843551"/>
            <a:ext cx="4260335" cy="5017443"/>
          </a:xfrm>
          <a:prstGeom prst="rect">
            <a:avLst/>
          </a:prstGeom>
        </p:spPr>
      </p:pic>
      <p:sp>
        <p:nvSpPr>
          <p:cNvPr id="7" name="TextBox 6">
            <a:extLst>
              <a:ext uri="{FF2B5EF4-FFF2-40B4-BE49-F238E27FC236}">
                <a16:creationId xmlns:a16="http://schemas.microsoft.com/office/drawing/2014/main" id="{4908A0BF-C7B4-3C42-98A7-A58E1D787690}"/>
              </a:ext>
            </a:extLst>
          </p:cNvPr>
          <p:cNvSpPr txBox="1"/>
          <p:nvPr/>
        </p:nvSpPr>
        <p:spPr>
          <a:xfrm>
            <a:off x="918000" y="1828800"/>
            <a:ext cx="5190777" cy="3442938"/>
          </a:xfrm>
          <a:prstGeom prst="rect">
            <a:avLst/>
          </a:prstGeom>
        </p:spPr>
        <p:txBody>
          <a:bodyPr vert="horz" lIns="91440" tIns="45720" rIns="91440" bIns="45720" rtlCol="0">
            <a:normAutofit/>
          </a:bodyPr>
          <a:lstStyle/>
          <a:p>
            <a:pPr marL="57150">
              <a:lnSpc>
                <a:spcPct val="90000"/>
              </a:lnSpc>
              <a:spcAft>
                <a:spcPts val="600"/>
              </a:spcAft>
            </a:pPr>
            <a:r>
              <a:rPr lang="en-US" b="1" dirty="0">
                <a:solidFill>
                  <a:srgbClr val="0070C0"/>
                </a:solidFill>
                <a:latin typeface="Arial" panose="020B0604020202020204" pitchFamily="34" charset="0"/>
                <a:cs typeface="Arial" panose="020B0604020202020204" pitchFamily="34" charset="0"/>
              </a:rPr>
              <a:t>CERN IT DB Infrastructure in containers:</a:t>
            </a:r>
          </a:p>
          <a:p>
            <a:pPr marL="514350" lvl="1">
              <a:lnSpc>
                <a:spcPct val="90000"/>
              </a:lnSpc>
              <a:spcAft>
                <a:spcPts val="600"/>
              </a:spcAft>
            </a:pPr>
            <a:r>
              <a:rPr lang="en-US" dirty="0" err="1">
                <a:solidFill>
                  <a:srgbClr val="0070C0"/>
                </a:solidFill>
                <a:latin typeface="Arial" panose="020B0604020202020204" pitchFamily="34" charset="0"/>
                <a:cs typeface="Arial" panose="020B0604020202020204" pitchFamily="34" charset="0"/>
              </a:rPr>
              <a:t>Jolokia</a:t>
            </a:r>
            <a:endParaRPr lang="en-US" dirty="0">
              <a:solidFill>
                <a:srgbClr val="0070C0"/>
              </a:solidFill>
              <a:latin typeface="Arial" panose="020B0604020202020204" pitchFamily="34" charset="0"/>
              <a:cs typeface="Arial" panose="020B0604020202020204" pitchFamily="34" charset="0"/>
            </a:endParaRPr>
          </a:p>
          <a:p>
            <a:pPr marL="971550" lvl="2">
              <a:lnSpc>
                <a:spcPct val="90000"/>
              </a:lnSpc>
              <a:spcAft>
                <a:spcPts val="600"/>
              </a:spcAft>
            </a:pPr>
            <a:r>
              <a:rPr lang="en-US" dirty="0">
                <a:solidFill>
                  <a:srgbClr val="0070C0"/>
                </a:solidFill>
                <a:latin typeface="Arial" panose="020B0604020202020204" pitchFamily="34" charset="0"/>
                <a:cs typeface="Arial" panose="020B0604020202020204" pitchFamily="34" charset="0"/>
              </a:rPr>
              <a:t>Java agent</a:t>
            </a:r>
          </a:p>
          <a:p>
            <a:pPr marL="514350" lvl="1">
              <a:lnSpc>
                <a:spcPct val="90000"/>
              </a:lnSpc>
              <a:spcAft>
                <a:spcPts val="600"/>
              </a:spcAft>
            </a:pPr>
            <a:r>
              <a:rPr lang="en-US" dirty="0" err="1">
                <a:solidFill>
                  <a:srgbClr val="0070C0"/>
                </a:solidFill>
                <a:latin typeface="Arial" panose="020B0604020202020204" pitchFamily="34" charset="0"/>
                <a:cs typeface="Arial" panose="020B0604020202020204" pitchFamily="34" charset="0"/>
              </a:rPr>
              <a:t>Telegraf</a:t>
            </a:r>
            <a:endParaRPr lang="en-US" dirty="0">
              <a:solidFill>
                <a:srgbClr val="0070C0"/>
              </a:solidFill>
              <a:latin typeface="Arial" panose="020B0604020202020204" pitchFamily="34" charset="0"/>
              <a:cs typeface="Arial" panose="020B0604020202020204" pitchFamily="34" charset="0"/>
            </a:endParaRPr>
          </a:p>
          <a:p>
            <a:pPr marL="971550" lvl="2">
              <a:lnSpc>
                <a:spcPct val="90000"/>
              </a:lnSpc>
              <a:spcAft>
                <a:spcPts val="600"/>
              </a:spcAft>
            </a:pPr>
            <a:r>
              <a:rPr lang="en-US" dirty="0">
                <a:solidFill>
                  <a:srgbClr val="0070C0"/>
                </a:solidFill>
                <a:latin typeface="Arial" panose="020B0604020202020204" pitchFamily="34" charset="0"/>
                <a:cs typeface="Arial" panose="020B0604020202020204" pitchFamily="34" charset="0"/>
              </a:rPr>
              <a:t>Shipper</a:t>
            </a:r>
          </a:p>
          <a:p>
            <a:pPr marL="57150">
              <a:lnSpc>
                <a:spcPct val="90000"/>
              </a:lnSpc>
              <a:spcAft>
                <a:spcPts val="600"/>
              </a:spcAft>
            </a:pPr>
            <a:r>
              <a:rPr lang="en-US" b="1" dirty="0">
                <a:solidFill>
                  <a:srgbClr val="0070C0"/>
                </a:solidFill>
                <a:latin typeface="Arial" panose="020B0604020202020204" pitchFamily="34" charset="0"/>
                <a:cs typeface="Arial" panose="020B0604020202020204" pitchFamily="34" charset="0"/>
              </a:rPr>
              <a:t>CERN IT Central Services</a:t>
            </a:r>
          </a:p>
          <a:p>
            <a:pPr marL="514350" lvl="1">
              <a:lnSpc>
                <a:spcPct val="90000"/>
              </a:lnSpc>
              <a:spcAft>
                <a:spcPts val="600"/>
              </a:spcAft>
            </a:pPr>
            <a:r>
              <a:rPr lang="en-US" dirty="0" err="1">
                <a:solidFill>
                  <a:srgbClr val="0070C0"/>
                </a:solidFill>
                <a:latin typeface="Arial" panose="020B0604020202020204" pitchFamily="34" charset="0"/>
                <a:cs typeface="Arial" panose="020B0604020202020204" pitchFamily="34" charset="0"/>
              </a:rPr>
              <a:t>InfluxDB</a:t>
            </a:r>
            <a:endParaRPr lang="en-US" dirty="0">
              <a:solidFill>
                <a:srgbClr val="0070C0"/>
              </a:solidFill>
              <a:latin typeface="Arial" panose="020B0604020202020204" pitchFamily="34" charset="0"/>
              <a:cs typeface="Arial" panose="020B0604020202020204" pitchFamily="34" charset="0"/>
            </a:endParaRPr>
          </a:p>
          <a:p>
            <a:pPr marL="514350" lvl="1">
              <a:lnSpc>
                <a:spcPct val="90000"/>
              </a:lnSpc>
              <a:spcAft>
                <a:spcPts val="600"/>
              </a:spcAft>
            </a:pPr>
            <a:r>
              <a:rPr lang="en-US" dirty="0">
                <a:solidFill>
                  <a:srgbClr val="0070C0"/>
                </a:solidFill>
                <a:latin typeface="Arial" panose="020B0604020202020204" pitchFamily="34" charset="0"/>
                <a:cs typeface="Arial" panose="020B0604020202020204" pitchFamily="34" charset="0"/>
              </a:rPr>
              <a:t>Grafana ( via </a:t>
            </a:r>
            <a:r>
              <a:rPr lang="en-US" dirty="0" err="1">
                <a:solidFill>
                  <a:srgbClr val="0070C0"/>
                </a:solidFill>
                <a:latin typeface="Arial" panose="020B0604020202020204" pitchFamily="34" charset="0"/>
                <a:cs typeface="Arial" panose="020B0604020202020204" pitchFamily="34" charset="0"/>
              </a:rPr>
              <a:t>Openshift</a:t>
            </a:r>
            <a:r>
              <a:rPr lang="en-US" dirty="0">
                <a:solidFill>
                  <a:srgbClr val="0070C0"/>
                </a:solidFill>
                <a:latin typeface="Arial" panose="020B0604020202020204" pitchFamily="34" charset="0"/>
                <a:cs typeface="Arial" panose="020B0604020202020204" pitchFamily="34" charset="0"/>
              </a:rPr>
              <a:t> )</a:t>
            </a:r>
          </a:p>
          <a:p>
            <a:pPr marL="514350" lvl="1">
              <a:lnSpc>
                <a:spcPct val="90000"/>
              </a:lnSpc>
              <a:spcAft>
                <a:spcPts val="600"/>
              </a:spcAft>
            </a:pPr>
            <a:endParaRPr lang="en-US" b="1" dirty="0">
              <a:solidFill>
                <a:srgbClr val="0070C0"/>
              </a:solidFill>
              <a:latin typeface="Arial" panose="020B0604020202020204" pitchFamily="34" charset="0"/>
              <a:cs typeface="Arial" panose="020B0604020202020204" pitchFamily="34" charset="0"/>
            </a:endParaRPr>
          </a:p>
          <a:p>
            <a:pPr marL="57150">
              <a:lnSpc>
                <a:spcPct val="90000"/>
              </a:lnSpc>
              <a:spcAft>
                <a:spcPts val="600"/>
              </a:spcAft>
            </a:pPr>
            <a:endParaRPr lang="en-US" b="1" dirty="0">
              <a:solidFill>
                <a:srgbClr val="2A7DBF"/>
              </a:solidFill>
              <a:latin typeface="Arial" panose="020B0604020202020204" pitchFamily="34" charset="0"/>
              <a:cs typeface="Arial" panose="020B0604020202020204" pitchFamily="34" charset="0"/>
            </a:endParaRPr>
          </a:p>
          <a:p>
            <a:pPr marL="742950" lvl="1" indent="-228600">
              <a:lnSpc>
                <a:spcPct val="90000"/>
              </a:lnSpc>
              <a:spcAft>
                <a:spcPts val="600"/>
              </a:spcAft>
              <a:buFont typeface="Arial" panose="020B0604020202020204" pitchFamily="34" charset="0"/>
              <a:buChar char="•"/>
            </a:pPr>
            <a:endParaRPr lang="en-US" sz="1700" dirty="0"/>
          </a:p>
          <a:p>
            <a:pPr marL="742950" lvl="1" indent="-228600">
              <a:lnSpc>
                <a:spcPct val="90000"/>
              </a:lnSpc>
              <a:spcAft>
                <a:spcPts val="600"/>
              </a:spcAft>
              <a:buFont typeface="Arial" panose="020B0604020202020204" pitchFamily="34" charset="0"/>
              <a:buChar char="•"/>
            </a:pPr>
            <a:endParaRPr lang="en-US" sz="1700" dirty="0"/>
          </a:p>
        </p:txBody>
      </p:sp>
      <p:sp>
        <p:nvSpPr>
          <p:cNvPr id="8" name="Slide Number Placeholder 7">
            <a:extLst>
              <a:ext uri="{FF2B5EF4-FFF2-40B4-BE49-F238E27FC236}">
                <a16:creationId xmlns:a16="http://schemas.microsoft.com/office/drawing/2014/main" id="{3D19E9C3-9B6D-894E-A6C3-580FB6AACB1F}"/>
              </a:ext>
            </a:extLst>
          </p:cNvPr>
          <p:cNvSpPr>
            <a:spLocks noGrp="1"/>
          </p:cNvSpPr>
          <p:nvPr>
            <p:ph type="sldNum" sz="quarter" idx="16"/>
          </p:nvPr>
        </p:nvSpPr>
        <p:spPr/>
        <p:txBody>
          <a:bodyPr/>
          <a:lstStyle/>
          <a:p>
            <a:fld id="{A5E960A2-242F-CC40-87F9-290FD5864A37}" type="slidenum">
              <a:rPr lang="fr-FR" smtClean="0"/>
              <a:pPr/>
              <a:t>12</a:t>
            </a:fld>
            <a:endParaRPr lang="fr-FR" dirty="0"/>
          </a:p>
        </p:txBody>
      </p:sp>
    </p:spTree>
    <p:extLst>
      <p:ext uri="{BB962C8B-B14F-4D97-AF65-F5344CB8AC3E}">
        <p14:creationId xmlns:p14="http://schemas.microsoft.com/office/powerpoint/2010/main" val="29349235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005CF6AF-353C-B94B-AD8A-FCE84C6DE697}"/>
              </a:ext>
            </a:extLst>
          </p:cNvPr>
          <p:cNvSpPr>
            <a:spLocks noGrp="1"/>
          </p:cNvSpPr>
          <p:nvPr>
            <p:ph type="ftr" sz="quarter" idx="17"/>
          </p:nvPr>
        </p:nvSpPr>
        <p:spPr/>
        <p:txBody>
          <a:bodyPr/>
          <a:lstStyle/>
          <a:p>
            <a:r>
              <a:rPr lang="en-GB"/>
              <a:t>Antonio Nappi</a:t>
            </a:r>
            <a:endParaRPr lang="en-GB" dirty="0"/>
          </a:p>
        </p:txBody>
      </p:sp>
      <p:sp>
        <p:nvSpPr>
          <p:cNvPr id="5" name="Title 4">
            <a:extLst>
              <a:ext uri="{FF2B5EF4-FFF2-40B4-BE49-F238E27FC236}">
                <a16:creationId xmlns:a16="http://schemas.microsoft.com/office/drawing/2014/main" id="{D4AE5711-EF33-0B4C-A126-FCFCF0D156DE}"/>
              </a:ext>
            </a:extLst>
          </p:cNvPr>
          <p:cNvSpPr>
            <a:spLocks noGrp="1"/>
          </p:cNvSpPr>
          <p:nvPr>
            <p:ph type="title"/>
          </p:nvPr>
        </p:nvSpPr>
        <p:spPr>
          <a:xfrm>
            <a:off x="838200" y="439200"/>
            <a:ext cx="10515600" cy="663574"/>
          </a:xfrm>
        </p:spPr>
        <p:txBody>
          <a:bodyPr>
            <a:normAutofit fontScale="90000"/>
          </a:bodyPr>
          <a:lstStyle/>
          <a:p>
            <a:r>
              <a:rPr lang="en-US" dirty="0"/>
              <a:t>Logging</a:t>
            </a:r>
          </a:p>
        </p:txBody>
      </p:sp>
      <p:pic>
        <p:nvPicPr>
          <p:cNvPr id="7" name="Picture 6" descr="A screenshot of a video game&#10;&#10;Description automatically generated">
            <a:extLst>
              <a:ext uri="{FF2B5EF4-FFF2-40B4-BE49-F238E27FC236}">
                <a16:creationId xmlns:a16="http://schemas.microsoft.com/office/drawing/2014/main" id="{04B93539-189D-C044-BB27-D2AEEFBE194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41433" y="1102774"/>
            <a:ext cx="4471528" cy="4762874"/>
          </a:xfrm>
          <a:prstGeom prst="rect">
            <a:avLst/>
          </a:prstGeom>
        </p:spPr>
      </p:pic>
      <p:sp>
        <p:nvSpPr>
          <p:cNvPr id="9" name="TextBox 8">
            <a:extLst>
              <a:ext uri="{FF2B5EF4-FFF2-40B4-BE49-F238E27FC236}">
                <a16:creationId xmlns:a16="http://schemas.microsoft.com/office/drawing/2014/main" id="{B841DF93-B95B-0C40-9653-1C17F4F7D71D}"/>
              </a:ext>
            </a:extLst>
          </p:cNvPr>
          <p:cNvSpPr txBox="1"/>
          <p:nvPr/>
        </p:nvSpPr>
        <p:spPr>
          <a:xfrm>
            <a:off x="918000" y="1828800"/>
            <a:ext cx="4234606" cy="3442938"/>
          </a:xfrm>
          <a:prstGeom prst="rect">
            <a:avLst/>
          </a:prstGeom>
        </p:spPr>
        <p:txBody>
          <a:bodyPr vert="horz" lIns="91440" tIns="45720" rIns="91440" bIns="45720" rtlCol="0">
            <a:normAutofit/>
          </a:bodyPr>
          <a:lstStyle/>
          <a:p>
            <a:pPr marL="57150">
              <a:lnSpc>
                <a:spcPct val="90000"/>
              </a:lnSpc>
              <a:spcAft>
                <a:spcPts val="600"/>
              </a:spcAft>
            </a:pPr>
            <a:r>
              <a:rPr lang="en-US" b="1" dirty="0">
                <a:solidFill>
                  <a:srgbClr val="0070C0"/>
                </a:solidFill>
                <a:latin typeface="Arial" panose="020B0604020202020204" pitchFamily="34" charset="0"/>
                <a:cs typeface="Arial" panose="020B0604020202020204" pitchFamily="34" charset="0"/>
              </a:rPr>
              <a:t>IT DB Infrastructure in containers:</a:t>
            </a:r>
          </a:p>
          <a:p>
            <a:pPr marL="514350" lvl="1">
              <a:lnSpc>
                <a:spcPct val="90000"/>
              </a:lnSpc>
              <a:spcAft>
                <a:spcPts val="600"/>
              </a:spcAft>
            </a:pPr>
            <a:r>
              <a:rPr lang="en-US" dirty="0" err="1">
                <a:solidFill>
                  <a:srgbClr val="0070C0"/>
                </a:solidFill>
                <a:latin typeface="Arial" panose="020B0604020202020204" pitchFamily="34" charset="0"/>
                <a:cs typeface="Arial" panose="020B0604020202020204" pitchFamily="34" charset="0"/>
              </a:rPr>
              <a:t>Filebeat</a:t>
            </a:r>
            <a:endParaRPr lang="en-US" dirty="0">
              <a:solidFill>
                <a:srgbClr val="0070C0"/>
              </a:solidFill>
              <a:latin typeface="Arial" panose="020B0604020202020204" pitchFamily="34" charset="0"/>
              <a:cs typeface="Arial" panose="020B0604020202020204" pitchFamily="34" charset="0"/>
            </a:endParaRPr>
          </a:p>
          <a:p>
            <a:pPr marL="971550" lvl="2">
              <a:lnSpc>
                <a:spcPct val="90000"/>
              </a:lnSpc>
              <a:spcAft>
                <a:spcPts val="600"/>
              </a:spcAft>
            </a:pPr>
            <a:r>
              <a:rPr lang="en-US" dirty="0">
                <a:solidFill>
                  <a:srgbClr val="0070C0"/>
                </a:solidFill>
                <a:latin typeface="Arial" panose="020B0604020202020204" pitchFamily="34" charset="0"/>
                <a:cs typeface="Arial" panose="020B0604020202020204" pitchFamily="34" charset="0"/>
              </a:rPr>
              <a:t>Shipper</a:t>
            </a:r>
          </a:p>
          <a:p>
            <a:pPr marL="514350" lvl="1">
              <a:lnSpc>
                <a:spcPct val="90000"/>
              </a:lnSpc>
              <a:spcAft>
                <a:spcPts val="600"/>
              </a:spcAft>
            </a:pPr>
            <a:r>
              <a:rPr lang="en-US" dirty="0">
                <a:solidFill>
                  <a:srgbClr val="0070C0"/>
                </a:solidFill>
                <a:latin typeface="Arial" panose="020B0604020202020204" pitchFamily="34" charset="0"/>
                <a:cs typeface="Arial" panose="020B0604020202020204" pitchFamily="34" charset="0"/>
              </a:rPr>
              <a:t>Logstash</a:t>
            </a:r>
          </a:p>
          <a:p>
            <a:pPr marL="971550" lvl="2">
              <a:lnSpc>
                <a:spcPct val="90000"/>
              </a:lnSpc>
              <a:spcAft>
                <a:spcPts val="600"/>
              </a:spcAft>
            </a:pPr>
            <a:r>
              <a:rPr lang="en-US" dirty="0">
                <a:solidFill>
                  <a:srgbClr val="0070C0"/>
                </a:solidFill>
                <a:latin typeface="Arial" panose="020B0604020202020204" pitchFamily="34" charset="0"/>
                <a:cs typeface="Arial" panose="020B0604020202020204" pitchFamily="34" charset="0"/>
              </a:rPr>
              <a:t>Filtering</a:t>
            </a:r>
          </a:p>
          <a:p>
            <a:pPr marL="971550" lvl="2">
              <a:lnSpc>
                <a:spcPct val="90000"/>
              </a:lnSpc>
              <a:spcAft>
                <a:spcPts val="600"/>
              </a:spcAft>
            </a:pPr>
            <a:r>
              <a:rPr lang="en-US" dirty="0">
                <a:solidFill>
                  <a:srgbClr val="0070C0"/>
                </a:solidFill>
                <a:latin typeface="Arial" panose="020B0604020202020204" pitchFamily="34" charset="0"/>
                <a:cs typeface="Arial" panose="020B0604020202020204" pitchFamily="34" charset="0"/>
              </a:rPr>
              <a:t>Shipper</a:t>
            </a:r>
          </a:p>
          <a:p>
            <a:pPr marL="57150">
              <a:lnSpc>
                <a:spcPct val="90000"/>
              </a:lnSpc>
              <a:spcAft>
                <a:spcPts val="600"/>
              </a:spcAft>
            </a:pPr>
            <a:r>
              <a:rPr lang="en-US" b="1" dirty="0">
                <a:solidFill>
                  <a:srgbClr val="0070C0"/>
                </a:solidFill>
                <a:latin typeface="Arial" panose="020B0604020202020204" pitchFamily="34" charset="0"/>
                <a:cs typeface="Arial" panose="020B0604020202020204" pitchFamily="34" charset="0"/>
              </a:rPr>
              <a:t>IT Central Services</a:t>
            </a:r>
          </a:p>
          <a:p>
            <a:pPr marL="514350" lvl="1">
              <a:lnSpc>
                <a:spcPct val="90000"/>
              </a:lnSpc>
              <a:spcAft>
                <a:spcPts val="600"/>
              </a:spcAft>
            </a:pPr>
            <a:r>
              <a:rPr lang="en-US" dirty="0" err="1">
                <a:solidFill>
                  <a:srgbClr val="0070C0"/>
                </a:solidFill>
                <a:latin typeface="Arial" panose="020B0604020202020204" pitchFamily="34" charset="0"/>
                <a:cs typeface="Arial" panose="020B0604020202020204" pitchFamily="34" charset="0"/>
              </a:rPr>
              <a:t>ElasticSearch</a:t>
            </a:r>
            <a:r>
              <a:rPr lang="en-US" dirty="0">
                <a:solidFill>
                  <a:srgbClr val="0070C0"/>
                </a:solidFill>
                <a:latin typeface="Arial" panose="020B0604020202020204" pitchFamily="34" charset="0"/>
                <a:cs typeface="Arial" panose="020B0604020202020204" pitchFamily="34" charset="0"/>
              </a:rPr>
              <a:t> Engine</a:t>
            </a:r>
          </a:p>
          <a:p>
            <a:pPr marL="514350" lvl="1">
              <a:lnSpc>
                <a:spcPct val="90000"/>
              </a:lnSpc>
              <a:spcAft>
                <a:spcPts val="600"/>
              </a:spcAft>
            </a:pPr>
            <a:r>
              <a:rPr lang="en-US" dirty="0">
                <a:solidFill>
                  <a:srgbClr val="0070C0"/>
                </a:solidFill>
                <a:latin typeface="Arial" panose="020B0604020202020204" pitchFamily="34" charset="0"/>
                <a:cs typeface="Arial" panose="020B0604020202020204" pitchFamily="34" charset="0"/>
              </a:rPr>
              <a:t>Kibana</a:t>
            </a:r>
          </a:p>
          <a:p>
            <a:pPr marL="514350" lvl="1">
              <a:lnSpc>
                <a:spcPct val="90000"/>
              </a:lnSpc>
              <a:spcAft>
                <a:spcPts val="600"/>
              </a:spcAft>
            </a:pPr>
            <a:endParaRPr lang="en-US" b="1" dirty="0">
              <a:solidFill>
                <a:srgbClr val="2A7DBF"/>
              </a:solidFill>
              <a:latin typeface="Arial" panose="020B0604020202020204" pitchFamily="34" charset="0"/>
              <a:cs typeface="Arial" panose="020B0604020202020204" pitchFamily="34" charset="0"/>
            </a:endParaRPr>
          </a:p>
          <a:p>
            <a:pPr marL="57150">
              <a:lnSpc>
                <a:spcPct val="90000"/>
              </a:lnSpc>
              <a:spcAft>
                <a:spcPts val="600"/>
              </a:spcAft>
            </a:pPr>
            <a:endParaRPr lang="en-US" b="1" dirty="0">
              <a:solidFill>
                <a:srgbClr val="2A7DBF"/>
              </a:solidFill>
              <a:latin typeface="Arial" panose="020B0604020202020204" pitchFamily="34" charset="0"/>
              <a:cs typeface="Arial" panose="020B0604020202020204" pitchFamily="34" charset="0"/>
            </a:endParaRPr>
          </a:p>
          <a:p>
            <a:pPr marL="742950" lvl="1" indent="-228600">
              <a:lnSpc>
                <a:spcPct val="90000"/>
              </a:lnSpc>
              <a:spcAft>
                <a:spcPts val="600"/>
              </a:spcAft>
              <a:buFont typeface="Arial" panose="020B0604020202020204" pitchFamily="34" charset="0"/>
              <a:buChar char="•"/>
            </a:pPr>
            <a:endParaRPr lang="en-US" sz="1700" dirty="0"/>
          </a:p>
          <a:p>
            <a:pPr marL="742950" lvl="1" indent="-228600">
              <a:lnSpc>
                <a:spcPct val="90000"/>
              </a:lnSpc>
              <a:spcAft>
                <a:spcPts val="600"/>
              </a:spcAft>
              <a:buFont typeface="Arial" panose="020B0604020202020204" pitchFamily="34" charset="0"/>
              <a:buChar char="•"/>
            </a:pPr>
            <a:endParaRPr lang="en-US" sz="1700" dirty="0"/>
          </a:p>
        </p:txBody>
      </p:sp>
      <p:sp>
        <p:nvSpPr>
          <p:cNvPr id="10" name="Slide Number Placeholder 9">
            <a:extLst>
              <a:ext uri="{FF2B5EF4-FFF2-40B4-BE49-F238E27FC236}">
                <a16:creationId xmlns:a16="http://schemas.microsoft.com/office/drawing/2014/main" id="{CD8DA442-86A0-D04A-8CAE-A87AF15A692C}"/>
              </a:ext>
            </a:extLst>
          </p:cNvPr>
          <p:cNvSpPr>
            <a:spLocks noGrp="1"/>
          </p:cNvSpPr>
          <p:nvPr>
            <p:ph type="sldNum" sz="quarter" idx="16"/>
          </p:nvPr>
        </p:nvSpPr>
        <p:spPr/>
        <p:txBody>
          <a:bodyPr/>
          <a:lstStyle/>
          <a:p>
            <a:fld id="{A5E960A2-242F-CC40-87F9-290FD5864A37}" type="slidenum">
              <a:rPr lang="fr-FR" smtClean="0"/>
              <a:pPr/>
              <a:t>13</a:t>
            </a:fld>
            <a:endParaRPr lang="fr-FR" dirty="0"/>
          </a:p>
        </p:txBody>
      </p:sp>
    </p:spTree>
    <p:extLst>
      <p:ext uri="{BB962C8B-B14F-4D97-AF65-F5344CB8AC3E}">
        <p14:creationId xmlns:p14="http://schemas.microsoft.com/office/powerpoint/2010/main" val="11879203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37F5E944-01DA-0D42-ADAE-D2769A79E1D6}"/>
              </a:ext>
            </a:extLst>
          </p:cNvPr>
          <p:cNvSpPr>
            <a:spLocks noGrp="1"/>
          </p:cNvSpPr>
          <p:nvPr>
            <p:ph type="ftr" sz="quarter" idx="17"/>
          </p:nvPr>
        </p:nvSpPr>
        <p:spPr>
          <a:xfrm>
            <a:off x="4035135" y="6273958"/>
            <a:ext cx="4114800" cy="365125"/>
          </a:xfrm>
        </p:spPr>
        <p:txBody>
          <a:bodyPr/>
          <a:lstStyle/>
          <a:p>
            <a:r>
              <a:rPr lang="en-GB"/>
              <a:t>Antonio Nappi</a:t>
            </a:r>
            <a:endParaRPr lang="en-GB" dirty="0"/>
          </a:p>
        </p:txBody>
      </p:sp>
      <p:sp>
        <p:nvSpPr>
          <p:cNvPr id="5" name="Title 4">
            <a:extLst>
              <a:ext uri="{FF2B5EF4-FFF2-40B4-BE49-F238E27FC236}">
                <a16:creationId xmlns:a16="http://schemas.microsoft.com/office/drawing/2014/main" id="{FCD32200-A7F6-404A-8461-04197B18317E}"/>
              </a:ext>
            </a:extLst>
          </p:cNvPr>
          <p:cNvSpPr>
            <a:spLocks noGrp="1"/>
          </p:cNvSpPr>
          <p:nvPr>
            <p:ph type="title"/>
          </p:nvPr>
        </p:nvSpPr>
        <p:spPr>
          <a:xfrm>
            <a:off x="838200" y="439200"/>
            <a:ext cx="10515600" cy="663574"/>
          </a:xfrm>
        </p:spPr>
        <p:txBody>
          <a:bodyPr>
            <a:normAutofit fontScale="90000"/>
          </a:bodyPr>
          <a:lstStyle/>
          <a:p>
            <a:r>
              <a:rPr lang="en-US" dirty="0"/>
              <a:t>WebLogic docker image structure</a:t>
            </a:r>
          </a:p>
        </p:txBody>
      </p:sp>
      <p:graphicFrame>
        <p:nvGraphicFramePr>
          <p:cNvPr id="6" name="Diagram 5">
            <a:extLst>
              <a:ext uri="{FF2B5EF4-FFF2-40B4-BE49-F238E27FC236}">
                <a16:creationId xmlns:a16="http://schemas.microsoft.com/office/drawing/2014/main" id="{889BF0F4-3807-9F4E-90C5-76BA2616CCFE}"/>
              </a:ext>
            </a:extLst>
          </p:cNvPr>
          <p:cNvGraphicFramePr/>
          <p:nvPr>
            <p:extLst>
              <p:ext uri="{D42A27DB-BD31-4B8C-83A1-F6EECF244321}">
                <p14:modId xmlns:p14="http://schemas.microsoft.com/office/powerpoint/2010/main" val="719244995"/>
              </p:ext>
            </p:extLst>
          </p:nvPr>
        </p:nvGraphicFramePr>
        <p:xfrm>
          <a:off x="5855368" y="1598866"/>
          <a:ext cx="5819274" cy="43576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extBox 7">
            <a:extLst>
              <a:ext uri="{FF2B5EF4-FFF2-40B4-BE49-F238E27FC236}">
                <a16:creationId xmlns:a16="http://schemas.microsoft.com/office/drawing/2014/main" id="{98EB9674-A790-3C48-BCEC-B982E83DC71C}"/>
              </a:ext>
            </a:extLst>
          </p:cNvPr>
          <p:cNvSpPr txBox="1"/>
          <p:nvPr/>
        </p:nvSpPr>
        <p:spPr>
          <a:xfrm>
            <a:off x="918000" y="1828800"/>
            <a:ext cx="4937368" cy="5033041"/>
          </a:xfrm>
          <a:prstGeom prst="rect">
            <a:avLst/>
          </a:prstGeom>
        </p:spPr>
        <p:txBody>
          <a:bodyPr vert="horz" lIns="91440" tIns="45720" rIns="91440" bIns="45720" rtlCol="0">
            <a:normAutofit/>
          </a:bodyPr>
          <a:lstStyle/>
          <a:p>
            <a:pPr marL="514350" lvl="1">
              <a:lnSpc>
                <a:spcPct val="90000"/>
              </a:lnSpc>
              <a:spcAft>
                <a:spcPts val="600"/>
              </a:spcAft>
            </a:pPr>
            <a:endParaRPr lang="en-US" dirty="0">
              <a:solidFill>
                <a:srgbClr val="0070C0"/>
              </a:solidFill>
              <a:latin typeface="Arial" panose="020B0604020202020204" pitchFamily="34" charset="0"/>
              <a:cs typeface="Arial" panose="020B0604020202020204" pitchFamily="34" charset="0"/>
            </a:endParaRPr>
          </a:p>
          <a:p>
            <a:pPr marL="57150">
              <a:lnSpc>
                <a:spcPct val="90000"/>
              </a:lnSpc>
              <a:spcAft>
                <a:spcPts val="600"/>
              </a:spcAft>
            </a:pPr>
            <a:r>
              <a:rPr lang="en-US" b="1" dirty="0">
                <a:solidFill>
                  <a:srgbClr val="0070C0"/>
                </a:solidFill>
                <a:latin typeface="Arial" panose="020B0604020202020204" pitchFamily="34" charset="0"/>
                <a:cs typeface="Arial" panose="020B0604020202020204" pitchFamily="34" charset="0"/>
              </a:rPr>
              <a:t>CERNDB-BASE-IMAGE</a:t>
            </a:r>
          </a:p>
          <a:p>
            <a:pPr marL="514350" lvl="1">
              <a:lnSpc>
                <a:spcPct val="90000"/>
              </a:lnSpc>
              <a:spcAft>
                <a:spcPts val="600"/>
              </a:spcAft>
            </a:pPr>
            <a:r>
              <a:rPr lang="en-US" dirty="0">
                <a:solidFill>
                  <a:srgbClr val="0070C0"/>
                </a:solidFill>
                <a:latin typeface="Arial" panose="020B0604020202020204" pitchFamily="34" charset="0"/>
                <a:cs typeface="Arial" panose="020B0604020202020204" pitchFamily="34" charset="0"/>
              </a:rPr>
              <a:t>CC7</a:t>
            </a:r>
          </a:p>
          <a:p>
            <a:pPr marL="514350" lvl="1">
              <a:lnSpc>
                <a:spcPct val="90000"/>
              </a:lnSpc>
              <a:spcAft>
                <a:spcPts val="600"/>
              </a:spcAft>
            </a:pPr>
            <a:r>
              <a:rPr lang="en-US" dirty="0">
                <a:solidFill>
                  <a:srgbClr val="0070C0"/>
                </a:solidFill>
                <a:latin typeface="Arial" panose="020B0604020202020204" pitchFamily="34" charset="0"/>
                <a:cs typeface="Arial" panose="020B0604020202020204" pitchFamily="34" charset="0"/>
              </a:rPr>
              <a:t>Utilities</a:t>
            </a:r>
          </a:p>
          <a:p>
            <a:pPr marL="57150">
              <a:lnSpc>
                <a:spcPct val="90000"/>
              </a:lnSpc>
              <a:spcAft>
                <a:spcPts val="600"/>
              </a:spcAft>
            </a:pPr>
            <a:r>
              <a:rPr lang="en-US" b="1" dirty="0">
                <a:solidFill>
                  <a:srgbClr val="2A7DBF"/>
                </a:solidFill>
                <a:latin typeface="Arial" panose="020B0604020202020204" pitchFamily="34" charset="0"/>
                <a:cs typeface="Arial" panose="020B0604020202020204" pitchFamily="34" charset="0"/>
              </a:rPr>
              <a:t>WLS-BASE</a:t>
            </a:r>
          </a:p>
          <a:p>
            <a:pPr marL="514350" lvl="1">
              <a:lnSpc>
                <a:spcPct val="90000"/>
              </a:lnSpc>
              <a:spcAft>
                <a:spcPts val="600"/>
              </a:spcAft>
            </a:pPr>
            <a:r>
              <a:rPr lang="en-US" dirty="0">
                <a:solidFill>
                  <a:srgbClr val="2A7DBF"/>
                </a:solidFill>
                <a:latin typeface="Arial" panose="020B0604020202020204" pitchFamily="34" charset="0"/>
                <a:cs typeface="Arial" panose="020B0604020202020204" pitchFamily="34" charset="0"/>
              </a:rPr>
              <a:t>Custom WebLogic rpm</a:t>
            </a:r>
          </a:p>
          <a:p>
            <a:pPr marL="514350" lvl="1">
              <a:lnSpc>
                <a:spcPct val="90000"/>
              </a:lnSpc>
              <a:spcAft>
                <a:spcPts val="600"/>
              </a:spcAft>
            </a:pPr>
            <a:r>
              <a:rPr lang="en-US" dirty="0">
                <a:solidFill>
                  <a:srgbClr val="2A7DBF"/>
                </a:solidFill>
                <a:latin typeface="Arial" panose="020B0604020202020204" pitchFamily="34" charset="0"/>
                <a:cs typeface="Arial" panose="020B0604020202020204" pitchFamily="34" charset="0"/>
              </a:rPr>
              <a:t>JDK rpm</a:t>
            </a:r>
          </a:p>
          <a:p>
            <a:pPr marL="57150">
              <a:lnSpc>
                <a:spcPct val="90000"/>
              </a:lnSpc>
              <a:spcAft>
                <a:spcPts val="600"/>
              </a:spcAft>
            </a:pPr>
            <a:r>
              <a:rPr lang="en-US" b="1" dirty="0">
                <a:solidFill>
                  <a:srgbClr val="2A7DBF"/>
                </a:solidFill>
                <a:latin typeface="Arial" panose="020B0604020202020204" pitchFamily="34" charset="0"/>
                <a:cs typeface="Arial" panose="020B0604020202020204" pitchFamily="34" charset="0"/>
              </a:rPr>
              <a:t>WLS-SERVER</a:t>
            </a:r>
          </a:p>
          <a:p>
            <a:pPr marL="514350" lvl="1">
              <a:lnSpc>
                <a:spcPct val="90000"/>
              </a:lnSpc>
              <a:spcAft>
                <a:spcPts val="600"/>
              </a:spcAft>
            </a:pPr>
            <a:r>
              <a:rPr lang="en-US" dirty="0">
                <a:solidFill>
                  <a:srgbClr val="2A7DBF"/>
                </a:solidFill>
                <a:latin typeface="Arial" panose="020B0604020202020204" pitchFamily="34" charset="0"/>
                <a:cs typeface="Arial" panose="020B0604020202020204" pitchFamily="34" charset="0"/>
              </a:rPr>
              <a:t>WebLogic Server ( Admin or Managed )</a:t>
            </a:r>
          </a:p>
          <a:p>
            <a:pPr marL="57150">
              <a:lnSpc>
                <a:spcPct val="90000"/>
              </a:lnSpc>
              <a:spcAft>
                <a:spcPts val="600"/>
              </a:spcAft>
            </a:pPr>
            <a:r>
              <a:rPr lang="en-US" b="1" dirty="0">
                <a:solidFill>
                  <a:srgbClr val="2A7DBF"/>
                </a:solidFill>
                <a:latin typeface="Arial" panose="020B0604020202020204" pitchFamily="34" charset="0"/>
                <a:cs typeface="Arial" panose="020B0604020202020204" pitchFamily="34" charset="0"/>
              </a:rPr>
              <a:t>WLS-DB</a:t>
            </a:r>
          </a:p>
          <a:p>
            <a:pPr marL="514350" lvl="1">
              <a:lnSpc>
                <a:spcPct val="90000"/>
              </a:lnSpc>
              <a:spcAft>
                <a:spcPts val="600"/>
              </a:spcAft>
            </a:pPr>
            <a:r>
              <a:rPr lang="en-US" dirty="0">
                <a:solidFill>
                  <a:srgbClr val="2A7DBF"/>
                </a:solidFill>
                <a:latin typeface="Arial" panose="020B0604020202020204" pitchFamily="34" charset="0"/>
                <a:cs typeface="Arial" panose="020B0604020202020204" pitchFamily="34" charset="0"/>
              </a:rPr>
              <a:t>Derby database</a:t>
            </a:r>
          </a:p>
          <a:p>
            <a:pPr marL="285750" indent="-228600">
              <a:lnSpc>
                <a:spcPct val="90000"/>
              </a:lnSpc>
              <a:spcAft>
                <a:spcPts val="600"/>
              </a:spcAft>
              <a:buFont typeface="Arial" panose="020B0604020202020204" pitchFamily="34" charset="0"/>
              <a:buChar char="•"/>
            </a:pPr>
            <a:endParaRPr lang="en-US" dirty="0">
              <a:solidFill>
                <a:srgbClr val="2A7DBF"/>
              </a:solidFill>
              <a:latin typeface="Arial" panose="020B0604020202020204" pitchFamily="34" charset="0"/>
              <a:cs typeface="Arial" panose="020B0604020202020204" pitchFamily="34" charset="0"/>
            </a:endParaRPr>
          </a:p>
          <a:p>
            <a:pPr marL="514350" lvl="1">
              <a:lnSpc>
                <a:spcPct val="90000"/>
              </a:lnSpc>
              <a:spcAft>
                <a:spcPts val="600"/>
              </a:spcAft>
            </a:pPr>
            <a:endParaRPr lang="en-US" b="1" dirty="0">
              <a:solidFill>
                <a:srgbClr val="2A7DBF"/>
              </a:solidFill>
              <a:latin typeface="Arial" panose="020B0604020202020204" pitchFamily="34" charset="0"/>
              <a:cs typeface="Arial" panose="020B0604020202020204" pitchFamily="34" charset="0"/>
            </a:endParaRPr>
          </a:p>
          <a:p>
            <a:pPr marL="57150">
              <a:lnSpc>
                <a:spcPct val="90000"/>
              </a:lnSpc>
              <a:spcAft>
                <a:spcPts val="600"/>
              </a:spcAft>
            </a:pPr>
            <a:endParaRPr lang="en-US" b="1" dirty="0">
              <a:solidFill>
                <a:srgbClr val="2A7DBF"/>
              </a:solidFill>
              <a:latin typeface="Arial" panose="020B0604020202020204" pitchFamily="34" charset="0"/>
              <a:cs typeface="Arial" panose="020B0604020202020204" pitchFamily="34" charset="0"/>
            </a:endParaRPr>
          </a:p>
          <a:p>
            <a:pPr marL="742950" lvl="1" indent="-228600">
              <a:lnSpc>
                <a:spcPct val="90000"/>
              </a:lnSpc>
              <a:spcAft>
                <a:spcPts val="600"/>
              </a:spcAft>
              <a:buFont typeface="Arial" panose="020B0604020202020204" pitchFamily="34" charset="0"/>
              <a:buChar char="•"/>
            </a:pPr>
            <a:endParaRPr lang="en-US" sz="1700" dirty="0"/>
          </a:p>
          <a:p>
            <a:pPr marL="742950" lvl="1" indent="-228600">
              <a:lnSpc>
                <a:spcPct val="90000"/>
              </a:lnSpc>
              <a:spcAft>
                <a:spcPts val="600"/>
              </a:spcAft>
              <a:buFont typeface="Arial" panose="020B0604020202020204" pitchFamily="34" charset="0"/>
              <a:buChar char="•"/>
            </a:pPr>
            <a:endParaRPr lang="en-US" sz="1700" dirty="0"/>
          </a:p>
        </p:txBody>
      </p:sp>
      <p:sp>
        <p:nvSpPr>
          <p:cNvPr id="7" name="Slide Number Placeholder 6">
            <a:extLst>
              <a:ext uri="{FF2B5EF4-FFF2-40B4-BE49-F238E27FC236}">
                <a16:creationId xmlns:a16="http://schemas.microsoft.com/office/drawing/2014/main" id="{39FA84E7-55AD-FC42-B9A0-949B6FF9E6CF}"/>
              </a:ext>
            </a:extLst>
          </p:cNvPr>
          <p:cNvSpPr>
            <a:spLocks noGrp="1"/>
          </p:cNvSpPr>
          <p:nvPr>
            <p:ph type="sldNum" sz="quarter" idx="16"/>
          </p:nvPr>
        </p:nvSpPr>
        <p:spPr/>
        <p:txBody>
          <a:bodyPr/>
          <a:lstStyle/>
          <a:p>
            <a:fld id="{A5E960A2-242F-CC40-87F9-290FD5864A37}" type="slidenum">
              <a:rPr lang="fr-FR" smtClean="0"/>
              <a:pPr/>
              <a:t>14</a:t>
            </a:fld>
            <a:endParaRPr lang="fr-FR" dirty="0"/>
          </a:p>
        </p:txBody>
      </p:sp>
    </p:spTree>
    <p:extLst>
      <p:ext uri="{BB962C8B-B14F-4D97-AF65-F5344CB8AC3E}">
        <p14:creationId xmlns:p14="http://schemas.microsoft.com/office/powerpoint/2010/main" val="13259746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18BF31F0-B3FF-044B-8FBB-016658151DF0}"/>
              </a:ext>
            </a:extLst>
          </p:cNvPr>
          <p:cNvSpPr>
            <a:spLocks noGrp="1"/>
          </p:cNvSpPr>
          <p:nvPr>
            <p:ph type="ftr" sz="quarter" idx="17"/>
          </p:nvPr>
        </p:nvSpPr>
        <p:spPr/>
        <p:txBody>
          <a:bodyPr/>
          <a:lstStyle/>
          <a:p>
            <a:r>
              <a:rPr lang="en-GB"/>
              <a:t>Antonio Nappi</a:t>
            </a:r>
            <a:endParaRPr lang="en-GB" dirty="0"/>
          </a:p>
        </p:txBody>
      </p:sp>
      <p:sp>
        <p:nvSpPr>
          <p:cNvPr id="5" name="Title 4">
            <a:extLst>
              <a:ext uri="{FF2B5EF4-FFF2-40B4-BE49-F238E27FC236}">
                <a16:creationId xmlns:a16="http://schemas.microsoft.com/office/drawing/2014/main" id="{187C03F5-B703-6A48-8031-B592891C0269}"/>
              </a:ext>
            </a:extLst>
          </p:cNvPr>
          <p:cNvSpPr>
            <a:spLocks noGrp="1"/>
          </p:cNvSpPr>
          <p:nvPr>
            <p:ph type="title"/>
          </p:nvPr>
        </p:nvSpPr>
        <p:spPr>
          <a:xfrm>
            <a:off x="838200" y="439200"/>
            <a:ext cx="10515600" cy="663574"/>
          </a:xfrm>
        </p:spPr>
        <p:txBody>
          <a:bodyPr>
            <a:normAutofit fontScale="90000"/>
          </a:bodyPr>
          <a:lstStyle/>
          <a:p>
            <a:r>
              <a:rPr lang="en-US" dirty="0"/>
              <a:t>WebLogic domain configuration</a:t>
            </a:r>
          </a:p>
        </p:txBody>
      </p:sp>
      <p:sp>
        <p:nvSpPr>
          <p:cNvPr id="6" name="TextBox 5">
            <a:extLst>
              <a:ext uri="{FF2B5EF4-FFF2-40B4-BE49-F238E27FC236}">
                <a16:creationId xmlns:a16="http://schemas.microsoft.com/office/drawing/2014/main" id="{A0C154D8-BB68-6A44-BD83-0986F3E34BBD}"/>
              </a:ext>
            </a:extLst>
          </p:cNvPr>
          <p:cNvSpPr txBox="1"/>
          <p:nvPr/>
        </p:nvSpPr>
        <p:spPr>
          <a:xfrm>
            <a:off x="838800" y="1620000"/>
            <a:ext cx="7788443" cy="5033041"/>
          </a:xfrm>
          <a:prstGeom prst="rect">
            <a:avLst/>
          </a:prstGeom>
        </p:spPr>
        <p:txBody>
          <a:bodyPr vert="horz" lIns="91440" tIns="45720" rIns="91440" bIns="45720" rtlCol="0">
            <a:normAutofit/>
          </a:bodyPr>
          <a:lstStyle/>
          <a:p>
            <a:pPr marL="57150">
              <a:lnSpc>
                <a:spcPct val="90000"/>
              </a:lnSpc>
              <a:spcAft>
                <a:spcPts val="600"/>
              </a:spcAft>
            </a:pPr>
            <a:r>
              <a:rPr lang="en-US" b="1" dirty="0">
                <a:solidFill>
                  <a:srgbClr val="0070C0"/>
                </a:solidFill>
                <a:latin typeface="Arial" panose="020B0604020202020204" pitchFamily="34" charset="0"/>
                <a:cs typeface="Arial" panose="020B0604020202020204" pitchFamily="34" charset="0"/>
              </a:rPr>
              <a:t>WebLogic Deploy Tooling ( WDT )</a:t>
            </a:r>
          </a:p>
          <a:p>
            <a:pPr marL="514350" lvl="1">
              <a:lnSpc>
                <a:spcPct val="90000"/>
              </a:lnSpc>
              <a:spcAft>
                <a:spcPts val="600"/>
              </a:spcAft>
            </a:pPr>
            <a:r>
              <a:rPr lang="en-US" dirty="0">
                <a:solidFill>
                  <a:srgbClr val="0070C0"/>
                </a:solidFill>
                <a:latin typeface="Arial" panose="020B0604020202020204" pitchFamily="34" charset="0"/>
                <a:cs typeface="Arial" panose="020B0604020202020204" pitchFamily="34" charset="0"/>
              </a:rPr>
              <a:t>Faster</a:t>
            </a:r>
          </a:p>
          <a:p>
            <a:pPr marL="971550" lvl="2">
              <a:lnSpc>
                <a:spcPct val="90000"/>
              </a:lnSpc>
              <a:spcAft>
                <a:spcPts val="600"/>
              </a:spcAft>
            </a:pPr>
            <a:r>
              <a:rPr lang="en-US" dirty="0">
                <a:solidFill>
                  <a:srgbClr val="0070C0"/>
                </a:solidFill>
                <a:latin typeface="Arial" panose="020B0604020202020204" pitchFamily="34" charset="0"/>
                <a:cs typeface="Arial" panose="020B0604020202020204" pitchFamily="34" charset="0"/>
              </a:rPr>
              <a:t>Decreases sensitively our configuration time</a:t>
            </a:r>
          </a:p>
          <a:p>
            <a:pPr marL="514350" lvl="1">
              <a:lnSpc>
                <a:spcPct val="90000"/>
              </a:lnSpc>
              <a:spcAft>
                <a:spcPts val="600"/>
              </a:spcAft>
            </a:pPr>
            <a:r>
              <a:rPr lang="en-US" dirty="0">
                <a:solidFill>
                  <a:srgbClr val="0070C0"/>
                </a:solidFill>
                <a:latin typeface="Arial" panose="020B0604020202020204" pitchFamily="34" charset="0"/>
                <a:cs typeface="Arial" panose="020B0604020202020204" pitchFamily="34" charset="0"/>
              </a:rPr>
              <a:t>Domain config in YAML file.</a:t>
            </a:r>
          </a:p>
          <a:p>
            <a:pPr marL="514350" lvl="1">
              <a:lnSpc>
                <a:spcPct val="90000"/>
              </a:lnSpc>
              <a:spcAft>
                <a:spcPts val="600"/>
              </a:spcAft>
            </a:pPr>
            <a:r>
              <a:rPr lang="en-US" dirty="0">
                <a:solidFill>
                  <a:srgbClr val="0070C0"/>
                </a:solidFill>
                <a:latin typeface="Arial" panose="020B0604020202020204" pitchFamily="34" charset="0"/>
                <a:cs typeface="Arial" panose="020B0604020202020204" pitchFamily="34" charset="0"/>
              </a:rPr>
              <a:t>Configuration at runtime</a:t>
            </a:r>
          </a:p>
          <a:p>
            <a:pPr marL="514350" lvl="1">
              <a:lnSpc>
                <a:spcPct val="90000"/>
              </a:lnSpc>
              <a:spcAft>
                <a:spcPts val="600"/>
              </a:spcAft>
            </a:pPr>
            <a:r>
              <a:rPr lang="en-US" dirty="0">
                <a:solidFill>
                  <a:srgbClr val="0070C0"/>
                </a:solidFill>
                <a:latin typeface="Arial" panose="020B0604020202020204" pitchFamily="34" charset="0"/>
                <a:cs typeface="Arial" panose="020B0604020202020204" pitchFamily="34" charset="0"/>
              </a:rPr>
              <a:t>Works with different WebLogic versions</a:t>
            </a:r>
          </a:p>
          <a:p>
            <a:pPr marL="971550" lvl="2">
              <a:lnSpc>
                <a:spcPct val="90000"/>
              </a:lnSpc>
              <a:spcAft>
                <a:spcPts val="600"/>
              </a:spcAft>
            </a:pPr>
            <a:r>
              <a:rPr lang="en-US" dirty="0">
                <a:solidFill>
                  <a:srgbClr val="0070C0"/>
                </a:solidFill>
                <a:latin typeface="Arial" panose="020B0604020202020204" pitchFamily="34" charset="0"/>
                <a:cs typeface="Arial" panose="020B0604020202020204" pitchFamily="34" charset="0"/>
              </a:rPr>
              <a:t>12.1.3</a:t>
            </a:r>
          </a:p>
          <a:p>
            <a:pPr marL="1428750" lvl="3">
              <a:lnSpc>
                <a:spcPct val="90000"/>
              </a:lnSpc>
              <a:spcAft>
                <a:spcPts val="600"/>
              </a:spcAft>
            </a:pPr>
            <a:r>
              <a:rPr lang="en-US" dirty="0">
                <a:solidFill>
                  <a:srgbClr val="0070C0"/>
                </a:solidFill>
                <a:latin typeface="Arial" panose="020B0604020202020204" pitchFamily="34" charset="0"/>
                <a:cs typeface="Arial" panose="020B0604020202020204" pitchFamily="34" charset="0"/>
              </a:rPr>
              <a:t>Problem related to Single Sign On configuration</a:t>
            </a:r>
          </a:p>
          <a:p>
            <a:pPr marL="1885950" lvl="4">
              <a:lnSpc>
                <a:spcPct val="90000"/>
              </a:lnSpc>
              <a:spcAft>
                <a:spcPts val="600"/>
              </a:spcAft>
            </a:pPr>
            <a:r>
              <a:rPr lang="en-US" dirty="0">
                <a:solidFill>
                  <a:srgbClr val="0070C0"/>
                </a:solidFill>
                <a:latin typeface="Arial" panose="020B0604020202020204" pitchFamily="34" charset="0"/>
                <a:cs typeface="Arial" panose="020B0604020202020204" pitchFamily="34" charset="0"/>
              </a:rPr>
              <a:t>Bug in WLST </a:t>
            </a:r>
          </a:p>
          <a:p>
            <a:pPr marL="57150">
              <a:lnSpc>
                <a:spcPct val="90000"/>
              </a:lnSpc>
              <a:spcAft>
                <a:spcPts val="600"/>
              </a:spcAft>
            </a:pPr>
            <a:r>
              <a:rPr lang="en-US" b="1" dirty="0">
                <a:solidFill>
                  <a:srgbClr val="0070C0"/>
                </a:solidFill>
                <a:latin typeface="Arial" panose="020B0604020202020204" pitchFamily="34" charset="0"/>
                <a:cs typeface="Arial" panose="020B0604020202020204" pitchFamily="34" charset="0"/>
              </a:rPr>
              <a:t>JSON file</a:t>
            </a:r>
          </a:p>
          <a:p>
            <a:pPr marL="514350" lvl="1">
              <a:lnSpc>
                <a:spcPct val="90000"/>
              </a:lnSpc>
              <a:spcAft>
                <a:spcPts val="600"/>
              </a:spcAft>
            </a:pPr>
            <a:r>
              <a:rPr lang="en-US" dirty="0">
                <a:solidFill>
                  <a:srgbClr val="0070C0"/>
                </a:solidFill>
                <a:latin typeface="Arial" panose="020B0604020202020204" pitchFamily="34" charset="0"/>
                <a:cs typeface="Arial" panose="020B0604020202020204" pitchFamily="34" charset="0"/>
              </a:rPr>
              <a:t>Portable </a:t>
            </a:r>
          </a:p>
          <a:p>
            <a:pPr marL="514350" lvl="1">
              <a:lnSpc>
                <a:spcPct val="90000"/>
              </a:lnSpc>
              <a:spcAft>
                <a:spcPts val="600"/>
              </a:spcAft>
            </a:pPr>
            <a:r>
              <a:rPr lang="en-US" dirty="0">
                <a:solidFill>
                  <a:srgbClr val="0070C0"/>
                </a:solidFill>
                <a:latin typeface="Arial" panose="020B0604020202020204" pitchFamily="34" charset="0"/>
                <a:cs typeface="Arial" panose="020B0604020202020204" pitchFamily="34" charset="0"/>
              </a:rPr>
              <a:t>Needs to be adapted to WDT</a:t>
            </a:r>
          </a:p>
          <a:p>
            <a:pPr marL="285750" indent="-228600">
              <a:lnSpc>
                <a:spcPct val="90000"/>
              </a:lnSpc>
              <a:spcAft>
                <a:spcPts val="600"/>
              </a:spcAft>
              <a:buFont typeface="Arial" panose="020B0604020202020204" pitchFamily="34" charset="0"/>
              <a:buChar char="•"/>
            </a:pPr>
            <a:endParaRPr lang="en-US" b="1" dirty="0">
              <a:solidFill>
                <a:srgbClr val="0070C0"/>
              </a:solidFill>
              <a:latin typeface="Arial" panose="020B0604020202020204" pitchFamily="34" charset="0"/>
              <a:cs typeface="Arial" panose="020B0604020202020204" pitchFamily="34" charset="0"/>
            </a:endParaRPr>
          </a:p>
          <a:p>
            <a:pPr marL="285750" indent="-228600">
              <a:lnSpc>
                <a:spcPct val="90000"/>
              </a:lnSpc>
              <a:spcAft>
                <a:spcPts val="600"/>
              </a:spcAft>
              <a:buFont typeface="Arial" panose="020B0604020202020204" pitchFamily="34" charset="0"/>
              <a:buChar char="•"/>
            </a:pPr>
            <a:endParaRPr lang="en-US" dirty="0">
              <a:solidFill>
                <a:srgbClr val="2A7DBF"/>
              </a:solidFill>
              <a:latin typeface="Arial" panose="020B0604020202020204" pitchFamily="34" charset="0"/>
              <a:cs typeface="Arial" panose="020B0604020202020204" pitchFamily="34" charset="0"/>
            </a:endParaRPr>
          </a:p>
          <a:p>
            <a:pPr marL="285750" indent="-228600">
              <a:lnSpc>
                <a:spcPct val="90000"/>
              </a:lnSpc>
              <a:spcAft>
                <a:spcPts val="600"/>
              </a:spcAft>
              <a:buFont typeface="Arial" panose="020B0604020202020204" pitchFamily="34" charset="0"/>
              <a:buChar char="•"/>
            </a:pPr>
            <a:endParaRPr lang="en-US" dirty="0">
              <a:solidFill>
                <a:srgbClr val="2A7DBF"/>
              </a:solidFill>
              <a:latin typeface="Arial" panose="020B0604020202020204" pitchFamily="34" charset="0"/>
              <a:cs typeface="Arial" panose="020B0604020202020204" pitchFamily="34" charset="0"/>
            </a:endParaRPr>
          </a:p>
          <a:p>
            <a:pPr marL="514350" lvl="1">
              <a:lnSpc>
                <a:spcPct val="90000"/>
              </a:lnSpc>
              <a:spcAft>
                <a:spcPts val="600"/>
              </a:spcAft>
            </a:pPr>
            <a:endParaRPr lang="en-US" b="1" dirty="0">
              <a:solidFill>
                <a:srgbClr val="2A7DBF"/>
              </a:solidFill>
              <a:latin typeface="Arial" panose="020B0604020202020204" pitchFamily="34" charset="0"/>
              <a:cs typeface="Arial" panose="020B0604020202020204" pitchFamily="34" charset="0"/>
            </a:endParaRPr>
          </a:p>
          <a:p>
            <a:pPr marL="57150">
              <a:lnSpc>
                <a:spcPct val="90000"/>
              </a:lnSpc>
              <a:spcAft>
                <a:spcPts val="600"/>
              </a:spcAft>
            </a:pPr>
            <a:endParaRPr lang="en-US" b="1" dirty="0">
              <a:solidFill>
                <a:srgbClr val="2A7DBF"/>
              </a:solidFill>
              <a:latin typeface="Arial" panose="020B0604020202020204" pitchFamily="34" charset="0"/>
              <a:cs typeface="Arial" panose="020B0604020202020204" pitchFamily="34" charset="0"/>
            </a:endParaRPr>
          </a:p>
          <a:p>
            <a:pPr marL="742950" lvl="1" indent="-228600">
              <a:lnSpc>
                <a:spcPct val="90000"/>
              </a:lnSpc>
              <a:spcAft>
                <a:spcPts val="600"/>
              </a:spcAft>
              <a:buFont typeface="Arial" panose="020B0604020202020204" pitchFamily="34" charset="0"/>
              <a:buChar char="•"/>
            </a:pPr>
            <a:endParaRPr lang="en-US" sz="1700" dirty="0"/>
          </a:p>
          <a:p>
            <a:pPr marL="742950" lvl="1" indent="-228600">
              <a:lnSpc>
                <a:spcPct val="90000"/>
              </a:lnSpc>
              <a:spcAft>
                <a:spcPts val="600"/>
              </a:spcAft>
              <a:buFont typeface="Arial" panose="020B0604020202020204" pitchFamily="34" charset="0"/>
              <a:buChar char="•"/>
            </a:pPr>
            <a:endParaRPr lang="en-US" sz="1700" dirty="0"/>
          </a:p>
        </p:txBody>
      </p:sp>
      <p:sp>
        <p:nvSpPr>
          <p:cNvPr id="7" name="Slide Number Placeholder 6">
            <a:extLst>
              <a:ext uri="{FF2B5EF4-FFF2-40B4-BE49-F238E27FC236}">
                <a16:creationId xmlns:a16="http://schemas.microsoft.com/office/drawing/2014/main" id="{8A75B523-23FF-9747-9E22-8846B3674B39}"/>
              </a:ext>
            </a:extLst>
          </p:cNvPr>
          <p:cNvSpPr>
            <a:spLocks noGrp="1"/>
          </p:cNvSpPr>
          <p:nvPr>
            <p:ph type="sldNum" sz="quarter" idx="16"/>
          </p:nvPr>
        </p:nvSpPr>
        <p:spPr/>
        <p:txBody>
          <a:bodyPr/>
          <a:lstStyle/>
          <a:p>
            <a:fld id="{A5E960A2-242F-CC40-87F9-290FD5864A37}" type="slidenum">
              <a:rPr lang="fr-FR" smtClean="0"/>
              <a:pPr/>
              <a:t>15</a:t>
            </a:fld>
            <a:endParaRPr lang="fr-FR" dirty="0"/>
          </a:p>
        </p:txBody>
      </p:sp>
    </p:spTree>
    <p:extLst>
      <p:ext uri="{BB962C8B-B14F-4D97-AF65-F5344CB8AC3E}">
        <p14:creationId xmlns:p14="http://schemas.microsoft.com/office/powerpoint/2010/main" val="40701523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67A4F3A-2ACC-CF4A-980C-DAF3B40B62C5}"/>
              </a:ext>
            </a:extLst>
          </p:cNvPr>
          <p:cNvSpPr>
            <a:spLocks noGrp="1"/>
          </p:cNvSpPr>
          <p:nvPr>
            <p:ph type="title"/>
          </p:nvPr>
        </p:nvSpPr>
        <p:spPr>
          <a:xfrm>
            <a:off x="838800" y="439200"/>
            <a:ext cx="2399071" cy="670145"/>
          </a:xfrm>
        </p:spPr>
        <p:txBody>
          <a:bodyPr vert="horz" lIns="91440" tIns="45720" rIns="91440" bIns="45720" rtlCol="0" anchor="ctr">
            <a:normAutofit fontScale="90000"/>
          </a:bodyPr>
          <a:lstStyle/>
          <a:p>
            <a:r>
              <a:rPr lang="en-US" dirty="0">
                <a:latin typeface="Arial" panose="020B0604020202020204" pitchFamily="34" charset="0"/>
                <a:ea typeface="+mj-ea"/>
                <a:cs typeface="Arial" panose="020B0604020202020204" pitchFamily="34" charset="0"/>
              </a:rPr>
              <a:t>Numbers</a:t>
            </a:r>
          </a:p>
        </p:txBody>
      </p:sp>
      <p:sp>
        <p:nvSpPr>
          <p:cNvPr id="6" name="TextBox 5">
            <a:extLst>
              <a:ext uri="{FF2B5EF4-FFF2-40B4-BE49-F238E27FC236}">
                <a16:creationId xmlns:a16="http://schemas.microsoft.com/office/drawing/2014/main" id="{C8626EB2-5761-9742-96E7-B385897DEEFC}"/>
              </a:ext>
            </a:extLst>
          </p:cNvPr>
          <p:cNvSpPr txBox="1"/>
          <p:nvPr/>
        </p:nvSpPr>
        <p:spPr>
          <a:xfrm>
            <a:off x="838800" y="1828800"/>
            <a:ext cx="4387179" cy="2069432"/>
          </a:xfrm>
          <a:prstGeom prst="rect">
            <a:avLst/>
          </a:prstGeom>
        </p:spPr>
        <p:txBody>
          <a:bodyPr vert="horz" lIns="91440" tIns="45720" rIns="91440" bIns="45720" rtlCol="0">
            <a:normAutofit/>
          </a:bodyPr>
          <a:lstStyle/>
          <a:p>
            <a:pPr marL="514350" lvl="1" indent="-228600">
              <a:lnSpc>
                <a:spcPct val="90000"/>
              </a:lnSpc>
              <a:spcAft>
                <a:spcPts val="600"/>
              </a:spcAft>
              <a:buFont typeface="Arial" panose="020B0604020202020204" pitchFamily="34" charset="0"/>
              <a:buChar char="•"/>
            </a:pPr>
            <a:endParaRPr lang="en-US" dirty="0"/>
          </a:p>
          <a:p>
            <a:pPr marL="285750" indent="-228600">
              <a:lnSpc>
                <a:spcPct val="90000"/>
              </a:lnSpc>
              <a:spcAft>
                <a:spcPts val="600"/>
              </a:spcAft>
              <a:buFont typeface="Arial" panose="020B0604020202020204" pitchFamily="34" charset="0"/>
              <a:buChar char="•"/>
            </a:pPr>
            <a:r>
              <a:rPr lang="en-US" b="1" dirty="0">
                <a:solidFill>
                  <a:srgbClr val="0070C0"/>
                </a:solidFill>
                <a:latin typeface="Arial" panose="020B0604020202020204" pitchFamily="34" charset="0"/>
                <a:cs typeface="Arial" panose="020B0604020202020204" pitchFamily="34" charset="0"/>
              </a:rPr>
              <a:t>3 Kubernetes cluster </a:t>
            </a:r>
          </a:p>
          <a:p>
            <a:pPr marL="742950" lvl="1" indent="-228600">
              <a:lnSpc>
                <a:spcPct val="90000"/>
              </a:lnSpc>
              <a:spcAft>
                <a:spcPts val="600"/>
              </a:spcAft>
              <a:buFont typeface="Arial" panose="020B0604020202020204" pitchFamily="34" charset="0"/>
              <a:buChar char="•"/>
            </a:pPr>
            <a:r>
              <a:rPr lang="en-US" dirty="0">
                <a:solidFill>
                  <a:srgbClr val="0070C0"/>
                </a:solidFill>
                <a:latin typeface="Arial" panose="020B0604020202020204" pitchFamily="34" charset="0"/>
                <a:cs typeface="Arial" panose="020B0604020202020204" pitchFamily="34" charset="0"/>
              </a:rPr>
              <a:t>DEV and TEST applications</a:t>
            </a:r>
          </a:p>
          <a:p>
            <a:pPr marL="742950" lvl="1" indent="-228600">
              <a:lnSpc>
                <a:spcPct val="90000"/>
              </a:lnSpc>
              <a:spcAft>
                <a:spcPts val="600"/>
              </a:spcAft>
              <a:buFont typeface="Arial" panose="020B0604020202020204" pitchFamily="34" charset="0"/>
              <a:buChar char="•"/>
            </a:pPr>
            <a:r>
              <a:rPr lang="en-US" dirty="0">
                <a:solidFill>
                  <a:srgbClr val="0070C0"/>
                </a:solidFill>
                <a:latin typeface="Arial" panose="020B0604020202020204" pitchFamily="34" charset="0"/>
                <a:cs typeface="Arial" panose="020B0604020202020204" pitchFamily="34" charset="0"/>
              </a:rPr>
              <a:t>20 nodes ( 15GB, 2 cores ) X cluster</a:t>
            </a:r>
          </a:p>
          <a:p>
            <a:pPr marL="742950" lvl="1" indent="-228600">
              <a:lnSpc>
                <a:spcPct val="90000"/>
              </a:lnSpc>
              <a:spcAft>
                <a:spcPts val="600"/>
              </a:spcAft>
              <a:buFont typeface="Arial" panose="020B0604020202020204" pitchFamily="34" charset="0"/>
              <a:buChar char="•"/>
            </a:pPr>
            <a:endParaRPr lang="en-US" dirty="0"/>
          </a:p>
          <a:p>
            <a:pPr marL="1200150" lvl="2" indent="-228600">
              <a:lnSpc>
                <a:spcPct val="90000"/>
              </a:lnSpc>
              <a:spcAft>
                <a:spcPts val="600"/>
              </a:spcAft>
              <a:buFont typeface="Arial" panose="020B0604020202020204" pitchFamily="34" charset="0"/>
              <a:buChar char="•"/>
            </a:pPr>
            <a:endParaRPr lang="en-US" b="1" dirty="0"/>
          </a:p>
          <a:p>
            <a:pPr marL="285750" indent="-228600">
              <a:lnSpc>
                <a:spcPct val="90000"/>
              </a:lnSpc>
              <a:spcAft>
                <a:spcPts val="600"/>
              </a:spcAft>
              <a:buFont typeface="Arial" panose="020B0604020202020204" pitchFamily="34" charset="0"/>
              <a:buChar char="•"/>
            </a:pPr>
            <a:endParaRPr lang="en-US" dirty="0"/>
          </a:p>
          <a:p>
            <a:pPr marL="285750" indent="-228600">
              <a:lnSpc>
                <a:spcPct val="90000"/>
              </a:lnSpc>
              <a:spcAft>
                <a:spcPts val="600"/>
              </a:spcAft>
              <a:buFont typeface="Arial" panose="020B0604020202020204" pitchFamily="34" charset="0"/>
              <a:buChar char="•"/>
            </a:pPr>
            <a:endParaRPr lang="en-US" dirty="0"/>
          </a:p>
          <a:p>
            <a:pPr marL="514350" lvl="1" indent="-228600">
              <a:lnSpc>
                <a:spcPct val="90000"/>
              </a:lnSpc>
              <a:spcAft>
                <a:spcPts val="600"/>
              </a:spcAft>
              <a:buFont typeface="Arial" panose="020B0604020202020204" pitchFamily="34" charset="0"/>
              <a:buChar char="•"/>
            </a:pPr>
            <a:endParaRPr lang="en-US" b="1" dirty="0"/>
          </a:p>
          <a:p>
            <a:pPr marL="57150" indent="-228600">
              <a:lnSpc>
                <a:spcPct val="90000"/>
              </a:lnSpc>
              <a:spcAft>
                <a:spcPts val="600"/>
              </a:spcAft>
              <a:buFont typeface="Arial" panose="020B0604020202020204" pitchFamily="34" charset="0"/>
              <a:buChar char="•"/>
            </a:pPr>
            <a:endParaRPr lang="en-US" b="1" dirty="0"/>
          </a:p>
          <a:p>
            <a:pPr marL="742950" lvl="1" indent="-228600">
              <a:lnSpc>
                <a:spcPct val="90000"/>
              </a:lnSpc>
              <a:spcAft>
                <a:spcPts val="600"/>
              </a:spcAft>
              <a:buFont typeface="Arial" panose="020B0604020202020204" pitchFamily="34" charset="0"/>
              <a:buChar char="•"/>
            </a:pPr>
            <a:endParaRPr lang="en-US" dirty="0"/>
          </a:p>
          <a:p>
            <a:pPr marL="742950" lvl="1" indent="-228600">
              <a:lnSpc>
                <a:spcPct val="90000"/>
              </a:lnSpc>
              <a:spcAft>
                <a:spcPts val="600"/>
              </a:spcAft>
              <a:buFont typeface="Arial" panose="020B0604020202020204" pitchFamily="34" charset="0"/>
              <a:buChar char="•"/>
            </a:pPr>
            <a:endParaRPr lang="en-US" dirty="0"/>
          </a:p>
        </p:txBody>
      </p:sp>
      <p:pic>
        <p:nvPicPr>
          <p:cNvPr id="9" name="Picture 8" descr="A picture containing abacus, object, table, indoor&#10;&#10;Description automatically generated">
            <a:extLst>
              <a:ext uri="{FF2B5EF4-FFF2-40B4-BE49-F238E27FC236}">
                <a16:creationId xmlns:a16="http://schemas.microsoft.com/office/drawing/2014/main" id="{E2DBDA57-BC33-BA48-B003-C03950E02DFA}"/>
              </a:ext>
            </a:extLst>
          </p:cNvPr>
          <p:cNvPicPr>
            <a:picLocks noChangeAspect="1"/>
          </p:cNvPicPr>
          <p:nvPr/>
        </p:nvPicPr>
        <p:blipFill rotWithShape="1">
          <a:blip r:embed="rId2"/>
          <a:srcRect l="11128" r="6272"/>
          <a:stretch/>
        </p:blipFill>
        <p:spPr>
          <a:xfrm>
            <a:off x="4844716" y="10"/>
            <a:ext cx="7347284" cy="6857990"/>
          </a:xfrm>
          <a:prstGeom prst="rect">
            <a:avLst/>
          </a:prstGeom>
          <a:effectLst/>
        </p:spPr>
      </p:pic>
      <p:sp>
        <p:nvSpPr>
          <p:cNvPr id="10" name="Footer Placeholder 9">
            <a:extLst>
              <a:ext uri="{FF2B5EF4-FFF2-40B4-BE49-F238E27FC236}">
                <a16:creationId xmlns:a16="http://schemas.microsoft.com/office/drawing/2014/main" id="{ACE9A35C-BF8D-B34B-8552-07C3A5CC14E8}"/>
              </a:ext>
            </a:extLst>
          </p:cNvPr>
          <p:cNvSpPr>
            <a:spLocks noGrp="1"/>
          </p:cNvSpPr>
          <p:nvPr>
            <p:ph type="ftr" sz="quarter" idx="17"/>
          </p:nvPr>
        </p:nvSpPr>
        <p:spPr/>
        <p:txBody>
          <a:bodyPr/>
          <a:lstStyle/>
          <a:p>
            <a:r>
              <a:rPr lang="en-GB"/>
              <a:t>Antonio Nappi</a:t>
            </a:r>
            <a:endParaRPr lang="en-GB" dirty="0"/>
          </a:p>
        </p:txBody>
      </p:sp>
      <p:sp>
        <p:nvSpPr>
          <p:cNvPr id="11" name="Slide Number Placeholder 10">
            <a:extLst>
              <a:ext uri="{FF2B5EF4-FFF2-40B4-BE49-F238E27FC236}">
                <a16:creationId xmlns:a16="http://schemas.microsoft.com/office/drawing/2014/main" id="{9C6DE9BF-B2D6-2946-B462-EC9F45E9B6B3}"/>
              </a:ext>
            </a:extLst>
          </p:cNvPr>
          <p:cNvSpPr>
            <a:spLocks noGrp="1"/>
          </p:cNvSpPr>
          <p:nvPr>
            <p:ph type="sldNum" sz="quarter" idx="16"/>
          </p:nvPr>
        </p:nvSpPr>
        <p:spPr/>
        <p:txBody>
          <a:bodyPr/>
          <a:lstStyle/>
          <a:p>
            <a:fld id="{A5E960A2-242F-CC40-87F9-290FD5864A37}" type="slidenum">
              <a:rPr lang="fr-FR" smtClean="0"/>
              <a:pPr/>
              <a:t>16</a:t>
            </a:fld>
            <a:endParaRPr lang="fr-FR" dirty="0"/>
          </a:p>
        </p:txBody>
      </p:sp>
    </p:spTree>
    <p:extLst>
      <p:ext uri="{BB962C8B-B14F-4D97-AF65-F5344CB8AC3E}">
        <p14:creationId xmlns:p14="http://schemas.microsoft.com/office/powerpoint/2010/main" val="5306857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58DBCB8A-6F53-F245-AE55-488F507AF6C9}"/>
              </a:ext>
            </a:extLst>
          </p:cNvPr>
          <p:cNvSpPr>
            <a:spLocks noGrp="1"/>
          </p:cNvSpPr>
          <p:nvPr>
            <p:ph type="ftr" sz="quarter" idx="17"/>
          </p:nvPr>
        </p:nvSpPr>
        <p:spPr>
          <a:xfrm>
            <a:off x="4035135" y="6273958"/>
            <a:ext cx="4114800" cy="365125"/>
          </a:xfrm>
        </p:spPr>
        <p:txBody>
          <a:bodyPr/>
          <a:lstStyle/>
          <a:p>
            <a:r>
              <a:rPr lang="en-GB" dirty="0"/>
              <a:t>Antonio Nappi</a:t>
            </a:r>
          </a:p>
        </p:txBody>
      </p:sp>
      <p:sp>
        <p:nvSpPr>
          <p:cNvPr id="5" name="Title 4">
            <a:extLst>
              <a:ext uri="{FF2B5EF4-FFF2-40B4-BE49-F238E27FC236}">
                <a16:creationId xmlns:a16="http://schemas.microsoft.com/office/drawing/2014/main" id="{F8721032-CD38-F14F-96DD-53AA391DE135}"/>
              </a:ext>
            </a:extLst>
          </p:cNvPr>
          <p:cNvSpPr>
            <a:spLocks noGrp="1"/>
          </p:cNvSpPr>
          <p:nvPr>
            <p:ph type="title"/>
          </p:nvPr>
        </p:nvSpPr>
        <p:spPr>
          <a:xfrm>
            <a:off x="838200" y="365126"/>
            <a:ext cx="10515600" cy="663574"/>
          </a:xfrm>
        </p:spPr>
        <p:txBody>
          <a:bodyPr>
            <a:normAutofit fontScale="90000"/>
          </a:bodyPr>
          <a:lstStyle/>
          <a:p>
            <a:r>
              <a:rPr lang="en-US" dirty="0"/>
              <a:t>Challenges</a:t>
            </a:r>
          </a:p>
        </p:txBody>
      </p:sp>
      <p:sp>
        <p:nvSpPr>
          <p:cNvPr id="6" name="TextBox 5">
            <a:extLst>
              <a:ext uri="{FF2B5EF4-FFF2-40B4-BE49-F238E27FC236}">
                <a16:creationId xmlns:a16="http://schemas.microsoft.com/office/drawing/2014/main" id="{E4E58B24-D1AA-304B-A492-A3643C751742}"/>
              </a:ext>
            </a:extLst>
          </p:cNvPr>
          <p:cNvSpPr txBox="1"/>
          <p:nvPr/>
        </p:nvSpPr>
        <p:spPr>
          <a:xfrm>
            <a:off x="489283" y="1459832"/>
            <a:ext cx="5606717" cy="5033041"/>
          </a:xfrm>
          <a:prstGeom prst="rect">
            <a:avLst/>
          </a:prstGeom>
        </p:spPr>
        <p:txBody>
          <a:bodyPr vert="horz" lIns="91440" tIns="45720" rIns="91440" bIns="45720" rtlCol="0">
            <a:normAutofit/>
          </a:bodyPr>
          <a:lstStyle/>
          <a:p>
            <a:pPr marL="514350" lvl="1">
              <a:lnSpc>
                <a:spcPct val="90000"/>
              </a:lnSpc>
              <a:spcAft>
                <a:spcPts val="600"/>
              </a:spcAft>
            </a:pPr>
            <a:endParaRPr lang="en-US" dirty="0">
              <a:solidFill>
                <a:srgbClr val="0070C0"/>
              </a:solidFill>
              <a:latin typeface="Arial" panose="020B0604020202020204" pitchFamily="34" charset="0"/>
              <a:cs typeface="Arial" panose="020B0604020202020204" pitchFamily="34" charset="0"/>
            </a:endParaRPr>
          </a:p>
          <a:p>
            <a:pPr marL="57150">
              <a:lnSpc>
                <a:spcPct val="90000"/>
              </a:lnSpc>
              <a:spcAft>
                <a:spcPts val="600"/>
              </a:spcAft>
            </a:pPr>
            <a:r>
              <a:rPr lang="en-US" b="1" dirty="0">
                <a:solidFill>
                  <a:srgbClr val="2A7DBF"/>
                </a:solidFill>
                <a:latin typeface="Arial" panose="020B0604020202020204" pitchFamily="34" charset="0"/>
                <a:cs typeface="Arial" panose="020B0604020202020204" pitchFamily="34" charset="0"/>
              </a:rPr>
              <a:t>MENTALITY</a:t>
            </a:r>
          </a:p>
          <a:p>
            <a:pPr marL="514350" lvl="1">
              <a:lnSpc>
                <a:spcPct val="90000"/>
              </a:lnSpc>
              <a:spcAft>
                <a:spcPts val="600"/>
              </a:spcAft>
            </a:pPr>
            <a:r>
              <a:rPr lang="en-US" dirty="0">
                <a:solidFill>
                  <a:srgbClr val="2A7DBF"/>
                </a:solidFill>
                <a:latin typeface="Arial" panose="020B0604020202020204" pitchFamily="34" charset="0"/>
                <a:cs typeface="Arial" panose="020B0604020202020204" pitchFamily="34" charset="0"/>
              </a:rPr>
              <a:t>SSH</a:t>
            </a:r>
            <a:r>
              <a:rPr lang="en-US" b="1" dirty="0">
                <a:solidFill>
                  <a:srgbClr val="2A7DBF"/>
                </a:solidFill>
                <a:latin typeface="Arial" panose="020B0604020202020204" pitchFamily="34" charset="0"/>
                <a:cs typeface="Arial" panose="020B0604020202020204" pitchFamily="34" charset="0"/>
              </a:rPr>
              <a:t> </a:t>
            </a:r>
          </a:p>
          <a:p>
            <a:pPr marL="514350" lvl="1">
              <a:lnSpc>
                <a:spcPct val="90000"/>
              </a:lnSpc>
              <a:spcAft>
                <a:spcPts val="600"/>
              </a:spcAft>
            </a:pPr>
            <a:r>
              <a:rPr lang="en-US" dirty="0">
                <a:solidFill>
                  <a:srgbClr val="0070C0"/>
                </a:solidFill>
                <a:latin typeface="Arial" panose="020B0604020202020204" pitchFamily="34" charset="0"/>
                <a:cs typeface="Arial" panose="020B0604020202020204" pitchFamily="34" charset="0"/>
              </a:rPr>
              <a:t>Transaction is slow </a:t>
            </a:r>
          </a:p>
          <a:p>
            <a:pPr marL="514350" lvl="1">
              <a:lnSpc>
                <a:spcPct val="90000"/>
              </a:lnSpc>
              <a:spcAft>
                <a:spcPts val="600"/>
              </a:spcAft>
            </a:pPr>
            <a:r>
              <a:rPr lang="en-US" dirty="0">
                <a:solidFill>
                  <a:srgbClr val="0070C0"/>
                </a:solidFill>
                <a:latin typeface="Arial" panose="020B0604020202020204" pitchFamily="34" charset="0"/>
                <a:cs typeface="Arial" panose="020B0604020202020204" pitchFamily="34" charset="0"/>
              </a:rPr>
              <a:t>People don’t trust</a:t>
            </a:r>
          </a:p>
          <a:p>
            <a:pPr marL="971550" lvl="2">
              <a:lnSpc>
                <a:spcPct val="90000"/>
              </a:lnSpc>
              <a:spcAft>
                <a:spcPts val="600"/>
              </a:spcAft>
            </a:pPr>
            <a:r>
              <a:rPr lang="en-US" dirty="0">
                <a:solidFill>
                  <a:srgbClr val="0070C0"/>
                </a:solidFill>
                <a:latin typeface="Arial" panose="020B0604020202020204" pitchFamily="34" charset="0"/>
                <a:cs typeface="Arial" panose="020B0604020202020204" pitchFamily="34" charset="0"/>
              </a:rPr>
              <a:t>Took many months to try it</a:t>
            </a:r>
          </a:p>
          <a:p>
            <a:pPr marL="1428750" lvl="3">
              <a:lnSpc>
                <a:spcPct val="90000"/>
              </a:lnSpc>
              <a:spcAft>
                <a:spcPts val="600"/>
              </a:spcAft>
            </a:pPr>
            <a:r>
              <a:rPr lang="en-US" dirty="0">
                <a:solidFill>
                  <a:srgbClr val="0070C0"/>
                </a:solidFill>
                <a:latin typeface="Arial" panose="020B0604020202020204" pitchFamily="34" charset="0"/>
                <a:cs typeface="Arial" panose="020B0604020202020204" pitchFamily="34" charset="0"/>
              </a:rPr>
              <a:t>They are pushing to move</a:t>
            </a:r>
          </a:p>
          <a:p>
            <a:pPr marL="57150">
              <a:lnSpc>
                <a:spcPct val="90000"/>
              </a:lnSpc>
              <a:spcAft>
                <a:spcPts val="600"/>
              </a:spcAft>
            </a:pPr>
            <a:r>
              <a:rPr lang="en-US" b="1" dirty="0">
                <a:solidFill>
                  <a:srgbClr val="0070C0"/>
                </a:solidFill>
                <a:latin typeface="Arial" panose="020B0604020202020204" pitchFamily="34" charset="0"/>
                <a:cs typeface="Arial" panose="020B0604020202020204" pitchFamily="34" charset="0"/>
              </a:rPr>
              <a:t>Technical</a:t>
            </a:r>
            <a:endParaRPr lang="en-US" dirty="0">
              <a:solidFill>
                <a:srgbClr val="0070C0"/>
              </a:solidFill>
              <a:latin typeface="Arial" panose="020B0604020202020204" pitchFamily="34" charset="0"/>
              <a:cs typeface="Arial" panose="020B0604020202020204" pitchFamily="34" charset="0"/>
            </a:endParaRPr>
          </a:p>
          <a:p>
            <a:pPr marL="514350" lvl="1">
              <a:lnSpc>
                <a:spcPct val="90000"/>
              </a:lnSpc>
              <a:spcAft>
                <a:spcPts val="600"/>
              </a:spcAft>
            </a:pPr>
            <a:r>
              <a:rPr lang="en-US" dirty="0">
                <a:solidFill>
                  <a:srgbClr val="0070C0"/>
                </a:solidFill>
                <a:latin typeface="Arial" panose="020B0604020202020204" pitchFamily="34" charset="0"/>
                <a:cs typeface="Arial" panose="020B0604020202020204" pitchFamily="34" charset="0"/>
              </a:rPr>
              <a:t>Legacy Application</a:t>
            </a:r>
          </a:p>
          <a:p>
            <a:pPr marL="971550" lvl="2">
              <a:lnSpc>
                <a:spcPct val="90000"/>
              </a:lnSpc>
              <a:spcAft>
                <a:spcPts val="600"/>
              </a:spcAft>
            </a:pPr>
            <a:r>
              <a:rPr lang="en-US" dirty="0">
                <a:solidFill>
                  <a:srgbClr val="0070C0"/>
                </a:solidFill>
                <a:latin typeface="Arial" panose="020B0604020202020204" pitchFamily="34" charset="0"/>
                <a:cs typeface="Arial" panose="020B0604020202020204" pitchFamily="34" charset="0"/>
              </a:rPr>
              <a:t>No session replication</a:t>
            </a:r>
          </a:p>
          <a:p>
            <a:pPr marL="971550" lvl="2">
              <a:lnSpc>
                <a:spcPct val="90000"/>
              </a:lnSpc>
              <a:spcAft>
                <a:spcPts val="600"/>
              </a:spcAft>
            </a:pPr>
            <a:r>
              <a:rPr lang="en-US" dirty="0">
                <a:solidFill>
                  <a:srgbClr val="0070C0"/>
                </a:solidFill>
                <a:latin typeface="Arial" panose="020B0604020202020204" pitchFamily="34" charset="0"/>
                <a:cs typeface="Arial" panose="020B0604020202020204" pitchFamily="34" charset="0"/>
              </a:rPr>
              <a:t>Rely on IPs</a:t>
            </a:r>
          </a:p>
          <a:p>
            <a:pPr marL="514350" lvl="1">
              <a:lnSpc>
                <a:spcPct val="90000"/>
              </a:lnSpc>
              <a:spcAft>
                <a:spcPts val="600"/>
              </a:spcAft>
            </a:pPr>
            <a:r>
              <a:rPr lang="en-US" dirty="0">
                <a:solidFill>
                  <a:srgbClr val="0070C0"/>
                </a:solidFill>
                <a:latin typeface="Arial" panose="020B0604020202020204" pitchFamily="34" charset="0"/>
                <a:cs typeface="Arial" panose="020B0604020202020204" pitchFamily="34" charset="0"/>
              </a:rPr>
              <a:t>Secrets</a:t>
            </a:r>
          </a:p>
          <a:p>
            <a:pPr marL="971550" lvl="2">
              <a:lnSpc>
                <a:spcPct val="90000"/>
              </a:lnSpc>
              <a:spcAft>
                <a:spcPts val="600"/>
              </a:spcAft>
            </a:pPr>
            <a:r>
              <a:rPr lang="en-US" dirty="0">
                <a:solidFill>
                  <a:srgbClr val="0070C0"/>
                </a:solidFill>
                <a:latin typeface="Arial" panose="020B0604020202020204" pitchFamily="34" charset="0"/>
                <a:cs typeface="Arial" panose="020B0604020202020204" pitchFamily="34" charset="0"/>
              </a:rPr>
              <a:t>Passwords</a:t>
            </a:r>
          </a:p>
          <a:p>
            <a:pPr marL="971550" lvl="2">
              <a:lnSpc>
                <a:spcPct val="90000"/>
              </a:lnSpc>
              <a:spcAft>
                <a:spcPts val="600"/>
              </a:spcAft>
            </a:pPr>
            <a:r>
              <a:rPr lang="en-US" dirty="0">
                <a:solidFill>
                  <a:srgbClr val="0070C0"/>
                </a:solidFill>
                <a:latin typeface="Arial" panose="020B0604020202020204" pitchFamily="34" charset="0"/>
                <a:cs typeface="Arial" panose="020B0604020202020204" pitchFamily="34" charset="0"/>
              </a:rPr>
              <a:t>Certificates	</a:t>
            </a:r>
          </a:p>
          <a:p>
            <a:pPr marL="971550" lvl="2">
              <a:lnSpc>
                <a:spcPct val="90000"/>
              </a:lnSpc>
              <a:spcAft>
                <a:spcPts val="600"/>
              </a:spcAft>
            </a:pPr>
            <a:endParaRPr lang="en-US" dirty="0">
              <a:solidFill>
                <a:srgbClr val="0070C0"/>
              </a:solidFill>
              <a:latin typeface="Arial" panose="020B0604020202020204" pitchFamily="34" charset="0"/>
              <a:cs typeface="Arial" panose="020B0604020202020204" pitchFamily="34" charset="0"/>
            </a:endParaRPr>
          </a:p>
          <a:p>
            <a:pPr marL="971550" lvl="2">
              <a:lnSpc>
                <a:spcPct val="90000"/>
              </a:lnSpc>
              <a:spcAft>
                <a:spcPts val="600"/>
              </a:spcAft>
            </a:pPr>
            <a:endParaRPr lang="en-US" dirty="0">
              <a:solidFill>
                <a:srgbClr val="0070C0"/>
              </a:solidFill>
              <a:latin typeface="Arial" panose="020B0604020202020204" pitchFamily="34" charset="0"/>
              <a:cs typeface="Arial" panose="020B0604020202020204" pitchFamily="34" charset="0"/>
            </a:endParaRPr>
          </a:p>
          <a:p>
            <a:pPr marL="1200150" lvl="2" indent="-228600">
              <a:lnSpc>
                <a:spcPct val="90000"/>
              </a:lnSpc>
              <a:spcAft>
                <a:spcPts val="600"/>
              </a:spcAft>
              <a:buFont typeface="Arial" panose="020B0604020202020204" pitchFamily="34" charset="0"/>
              <a:buChar char="•"/>
            </a:pPr>
            <a:endParaRPr lang="en-US" dirty="0">
              <a:solidFill>
                <a:srgbClr val="0070C0"/>
              </a:solidFill>
              <a:latin typeface="Arial" panose="020B0604020202020204" pitchFamily="34" charset="0"/>
              <a:cs typeface="Arial" panose="020B0604020202020204" pitchFamily="34" charset="0"/>
            </a:endParaRPr>
          </a:p>
          <a:p>
            <a:pPr marL="285750" indent="-228600">
              <a:lnSpc>
                <a:spcPct val="90000"/>
              </a:lnSpc>
              <a:spcAft>
                <a:spcPts val="600"/>
              </a:spcAft>
              <a:buFont typeface="Arial" panose="020B0604020202020204" pitchFamily="34" charset="0"/>
              <a:buChar char="•"/>
            </a:pPr>
            <a:endParaRPr lang="en-US" dirty="0">
              <a:solidFill>
                <a:srgbClr val="0070C0"/>
              </a:solidFill>
              <a:latin typeface="Arial" panose="020B0604020202020204" pitchFamily="34" charset="0"/>
              <a:cs typeface="Arial" panose="020B0604020202020204" pitchFamily="34" charset="0"/>
            </a:endParaRPr>
          </a:p>
          <a:p>
            <a:pPr marL="742950" lvl="1" indent="-228600">
              <a:lnSpc>
                <a:spcPct val="90000"/>
              </a:lnSpc>
              <a:spcAft>
                <a:spcPts val="600"/>
              </a:spcAft>
              <a:buFont typeface="Arial" panose="020B0604020202020204" pitchFamily="34" charset="0"/>
              <a:buChar char="•"/>
            </a:pPr>
            <a:endParaRPr lang="en-US" dirty="0">
              <a:solidFill>
                <a:srgbClr val="0070C0"/>
              </a:solidFill>
              <a:latin typeface="Arial" panose="020B0604020202020204" pitchFamily="34" charset="0"/>
              <a:cs typeface="Arial" panose="020B0604020202020204" pitchFamily="34" charset="0"/>
            </a:endParaRPr>
          </a:p>
          <a:p>
            <a:pPr marL="1200150" lvl="2" indent="-228600">
              <a:lnSpc>
                <a:spcPct val="90000"/>
              </a:lnSpc>
              <a:spcAft>
                <a:spcPts val="600"/>
              </a:spcAft>
              <a:buFont typeface="Arial" panose="020B0604020202020204" pitchFamily="34" charset="0"/>
              <a:buChar char="•"/>
            </a:pPr>
            <a:endParaRPr lang="en-US" b="1" dirty="0">
              <a:solidFill>
                <a:srgbClr val="0070C0"/>
              </a:solidFill>
              <a:latin typeface="Arial" panose="020B0604020202020204" pitchFamily="34" charset="0"/>
              <a:cs typeface="Arial" panose="020B0604020202020204" pitchFamily="34" charset="0"/>
            </a:endParaRPr>
          </a:p>
          <a:p>
            <a:pPr marL="285750" indent="-228600">
              <a:lnSpc>
                <a:spcPct val="90000"/>
              </a:lnSpc>
              <a:spcAft>
                <a:spcPts val="600"/>
              </a:spcAft>
              <a:buFont typeface="Arial" panose="020B0604020202020204" pitchFamily="34" charset="0"/>
              <a:buChar char="•"/>
            </a:pPr>
            <a:endParaRPr lang="en-US" dirty="0">
              <a:solidFill>
                <a:srgbClr val="2A7DBF"/>
              </a:solidFill>
              <a:latin typeface="Arial" panose="020B0604020202020204" pitchFamily="34" charset="0"/>
              <a:cs typeface="Arial" panose="020B0604020202020204" pitchFamily="34" charset="0"/>
            </a:endParaRPr>
          </a:p>
          <a:p>
            <a:pPr marL="285750" indent="-228600">
              <a:lnSpc>
                <a:spcPct val="90000"/>
              </a:lnSpc>
              <a:spcAft>
                <a:spcPts val="600"/>
              </a:spcAft>
              <a:buFont typeface="Arial" panose="020B0604020202020204" pitchFamily="34" charset="0"/>
              <a:buChar char="•"/>
            </a:pPr>
            <a:endParaRPr lang="en-US" dirty="0">
              <a:solidFill>
                <a:srgbClr val="2A7DBF"/>
              </a:solidFill>
              <a:latin typeface="Arial" panose="020B0604020202020204" pitchFamily="34" charset="0"/>
              <a:cs typeface="Arial" panose="020B0604020202020204" pitchFamily="34" charset="0"/>
            </a:endParaRPr>
          </a:p>
          <a:p>
            <a:pPr marL="514350" lvl="1">
              <a:lnSpc>
                <a:spcPct val="90000"/>
              </a:lnSpc>
              <a:spcAft>
                <a:spcPts val="600"/>
              </a:spcAft>
            </a:pPr>
            <a:endParaRPr lang="en-US" b="1" dirty="0">
              <a:solidFill>
                <a:srgbClr val="2A7DBF"/>
              </a:solidFill>
              <a:latin typeface="Arial" panose="020B0604020202020204" pitchFamily="34" charset="0"/>
              <a:cs typeface="Arial" panose="020B0604020202020204" pitchFamily="34" charset="0"/>
            </a:endParaRPr>
          </a:p>
          <a:p>
            <a:pPr marL="57150">
              <a:lnSpc>
                <a:spcPct val="90000"/>
              </a:lnSpc>
              <a:spcAft>
                <a:spcPts val="600"/>
              </a:spcAft>
            </a:pPr>
            <a:endParaRPr lang="en-US" b="1" dirty="0">
              <a:solidFill>
                <a:srgbClr val="2A7DBF"/>
              </a:solidFill>
              <a:latin typeface="Arial" panose="020B0604020202020204" pitchFamily="34" charset="0"/>
              <a:cs typeface="Arial" panose="020B0604020202020204" pitchFamily="34" charset="0"/>
            </a:endParaRPr>
          </a:p>
          <a:p>
            <a:pPr marL="742950" lvl="1" indent="-228600">
              <a:lnSpc>
                <a:spcPct val="90000"/>
              </a:lnSpc>
              <a:spcAft>
                <a:spcPts val="600"/>
              </a:spcAft>
              <a:buFont typeface="Arial" panose="020B0604020202020204" pitchFamily="34" charset="0"/>
              <a:buChar char="•"/>
            </a:pPr>
            <a:endParaRPr lang="en-US" sz="1700" dirty="0"/>
          </a:p>
          <a:p>
            <a:pPr marL="742950" lvl="1" indent="-228600">
              <a:lnSpc>
                <a:spcPct val="90000"/>
              </a:lnSpc>
              <a:spcAft>
                <a:spcPts val="600"/>
              </a:spcAft>
              <a:buFont typeface="Arial" panose="020B0604020202020204" pitchFamily="34" charset="0"/>
              <a:buChar char="•"/>
            </a:pPr>
            <a:endParaRPr lang="en-US" sz="1700" dirty="0"/>
          </a:p>
        </p:txBody>
      </p:sp>
      <p:pic>
        <p:nvPicPr>
          <p:cNvPr id="8" name="Picture 7">
            <a:extLst>
              <a:ext uri="{FF2B5EF4-FFF2-40B4-BE49-F238E27FC236}">
                <a16:creationId xmlns:a16="http://schemas.microsoft.com/office/drawing/2014/main" id="{9F19A4C6-473A-8142-B28D-CE10C2BC848C}"/>
              </a:ext>
            </a:extLst>
          </p:cNvPr>
          <p:cNvPicPr>
            <a:picLocks noChangeAspect="1"/>
          </p:cNvPicPr>
          <p:nvPr/>
        </p:nvPicPr>
        <p:blipFill>
          <a:blip r:embed="rId3"/>
          <a:stretch>
            <a:fillRect/>
          </a:stretch>
        </p:blipFill>
        <p:spPr>
          <a:xfrm>
            <a:off x="5024856" y="1492250"/>
            <a:ext cx="6794500" cy="3873500"/>
          </a:xfrm>
          <a:prstGeom prst="rect">
            <a:avLst/>
          </a:prstGeom>
        </p:spPr>
      </p:pic>
      <p:sp>
        <p:nvSpPr>
          <p:cNvPr id="9" name="Rectangle 8">
            <a:extLst>
              <a:ext uri="{FF2B5EF4-FFF2-40B4-BE49-F238E27FC236}">
                <a16:creationId xmlns:a16="http://schemas.microsoft.com/office/drawing/2014/main" id="{69033E52-48D6-BC43-97F2-113D466F1F8A}"/>
              </a:ext>
            </a:extLst>
          </p:cNvPr>
          <p:cNvSpPr/>
          <p:nvPr/>
        </p:nvSpPr>
        <p:spPr>
          <a:xfrm>
            <a:off x="4836694" y="5357395"/>
            <a:ext cx="7816517" cy="276999"/>
          </a:xfrm>
          <a:prstGeom prst="rect">
            <a:avLst/>
          </a:prstGeom>
        </p:spPr>
        <p:txBody>
          <a:bodyPr wrap="square">
            <a:spAutoFit/>
          </a:bodyPr>
          <a:lstStyle/>
          <a:p>
            <a:r>
              <a:rPr lang="en-US" sz="1200" dirty="0">
                <a:hlinkClick r:id="rId4"/>
              </a:rPr>
              <a:t>https://hackernoon.com/13-major-challenges-faced-while-building-a-community-experts-roundup-e3a59aa28fbf</a:t>
            </a:r>
            <a:endParaRPr lang="en-US" sz="1200" dirty="0"/>
          </a:p>
        </p:txBody>
      </p:sp>
      <p:sp>
        <p:nvSpPr>
          <p:cNvPr id="10" name="Slide Number Placeholder 9">
            <a:extLst>
              <a:ext uri="{FF2B5EF4-FFF2-40B4-BE49-F238E27FC236}">
                <a16:creationId xmlns:a16="http://schemas.microsoft.com/office/drawing/2014/main" id="{B0182623-5A3A-6345-9422-D4EDD57E1DAB}"/>
              </a:ext>
            </a:extLst>
          </p:cNvPr>
          <p:cNvSpPr>
            <a:spLocks noGrp="1"/>
          </p:cNvSpPr>
          <p:nvPr>
            <p:ph type="sldNum" sz="quarter" idx="16"/>
          </p:nvPr>
        </p:nvSpPr>
        <p:spPr/>
        <p:txBody>
          <a:bodyPr/>
          <a:lstStyle/>
          <a:p>
            <a:fld id="{A5E960A2-242F-CC40-87F9-290FD5864A37}" type="slidenum">
              <a:rPr lang="fr-FR" smtClean="0"/>
              <a:pPr/>
              <a:t>17</a:t>
            </a:fld>
            <a:endParaRPr lang="fr-FR" dirty="0"/>
          </a:p>
        </p:txBody>
      </p:sp>
    </p:spTree>
    <p:extLst>
      <p:ext uri="{BB962C8B-B14F-4D97-AF65-F5344CB8AC3E}">
        <p14:creationId xmlns:p14="http://schemas.microsoft.com/office/powerpoint/2010/main" val="6463850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Picture 7" descr="A close up of a sign&#10;&#10;Description automatically generated">
            <a:extLst>
              <a:ext uri="{FF2B5EF4-FFF2-40B4-BE49-F238E27FC236}">
                <a16:creationId xmlns:a16="http://schemas.microsoft.com/office/drawing/2014/main" id="{B6C8413F-E817-7049-87FC-51A8AAC887D1}"/>
              </a:ext>
            </a:extLst>
          </p:cNvPr>
          <p:cNvPicPr>
            <a:picLocks noChangeAspect="1"/>
          </p:cNvPicPr>
          <p:nvPr/>
        </p:nvPicPr>
        <p:blipFill>
          <a:blip r:embed="rId3"/>
          <a:stretch>
            <a:fillRect/>
          </a:stretch>
        </p:blipFill>
        <p:spPr>
          <a:xfrm>
            <a:off x="1200504" y="218917"/>
            <a:ext cx="9780317" cy="5571067"/>
          </a:xfrm>
          <a:prstGeom prst="rect">
            <a:avLst/>
          </a:prstGeom>
        </p:spPr>
      </p:pic>
      <p:sp>
        <p:nvSpPr>
          <p:cNvPr id="9" name="Footer Placeholder 8">
            <a:extLst>
              <a:ext uri="{FF2B5EF4-FFF2-40B4-BE49-F238E27FC236}">
                <a16:creationId xmlns:a16="http://schemas.microsoft.com/office/drawing/2014/main" id="{FEFD89AC-8156-8A4C-893B-D5DE461CDB48}"/>
              </a:ext>
            </a:extLst>
          </p:cNvPr>
          <p:cNvSpPr>
            <a:spLocks noGrp="1"/>
          </p:cNvSpPr>
          <p:nvPr>
            <p:ph type="ftr" sz="quarter" idx="17"/>
          </p:nvPr>
        </p:nvSpPr>
        <p:spPr/>
        <p:txBody>
          <a:bodyPr/>
          <a:lstStyle/>
          <a:p>
            <a:r>
              <a:rPr lang="en-GB"/>
              <a:t>Antonio Nappi</a:t>
            </a:r>
            <a:endParaRPr lang="en-GB" dirty="0"/>
          </a:p>
        </p:txBody>
      </p:sp>
      <p:sp>
        <p:nvSpPr>
          <p:cNvPr id="10" name="TextBox 9">
            <a:extLst>
              <a:ext uri="{FF2B5EF4-FFF2-40B4-BE49-F238E27FC236}">
                <a16:creationId xmlns:a16="http://schemas.microsoft.com/office/drawing/2014/main" id="{66A30FF1-B104-4C44-898C-F3DCD48AC6C7}"/>
              </a:ext>
            </a:extLst>
          </p:cNvPr>
          <p:cNvSpPr txBox="1"/>
          <p:nvPr/>
        </p:nvSpPr>
        <p:spPr>
          <a:xfrm>
            <a:off x="4395537" y="5763413"/>
            <a:ext cx="6914147" cy="338554"/>
          </a:xfrm>
          <a:prstGeom prst="rect">
            <a:avLst/>
          </a:prstGeom>
          <a:noFill/>
        </p:spPr>
        <p:txBody>
          <a:bodyPr wrap="square" rtlCol="0">
            <a:spAutoFit/>
          </a:bodyPr>
          <a:lstStyle/>
          <a:p>
            <a:r>
              <a:rPr lang="en-US" sz="1600" dirty="0">
                <a:hlinkClick r:id="rId4"/>
              </a:rPr>
              <a:t>https://www.promisec.com/free-demo/</a:t>
            </a:r>
            <a:endParaRPr lang="en-US" sz="1600" dirty="0">
              <a:solidFill>
                <a:srgbClr val="2A7DBF"/>
              </a:solidFill>
              <a:latin typeface="Arial" charset="0"/>
              <a:ea typeface="Arial" charset="0"/>
              <a:cs typeface="Arial" charset="0"/>
            </a:endParaRPr>
          </a:p>
        </p:txBody>
      </p:sp>
      <p:sp>
        <p:nvSpPr>
          <p:cNvPr id="11" name="Slide Number Placeholder 10">
            <a:extLst>
              <a:ext uri="{FF2B5EF4-FFF2-40B4-BE49-F238E27FC236}">
                <a16:creationId xmlns:a16="http://schemas.microsoft.com/office/drawing/2014/main" id="{46D8598F-4D56-654D-81A4-7F974AF0E7EE}"/>
              </a:ext>
            </a:extLst>
          </p:cNvPr>
          <p:cNvSpPr>
            <a:spLocks noGrp="1"/>
          </p:cNvSpPr>
          <p:nvPr>
            <p:ph type="sldNum" sz="quarter" idx="16"/>
          </p:nvPr>
        </p:nvSpPr>
        <p:spPr/>
        <p:txBody>
          <a:bodyPr/>
          <a:lstStyle/>
          <a:p>
            <a:fld id="{A5E960A2-242F-CC40-87F9-290FD5864A37}" type="slidenum">
              <a:rPr lang="fr-FR" smtClean="0"/>
              <a:pPr/>
              <a:t>18</a:t>
            </a:fld>
            <a:endParaRPr lang="fr-FR" dirty="0"/>
          </a:p>
        </p:txBody>
      </p:sp>
    </p:spTree>
    <p:extLst>
      <p:ext uri="{BB962C8B-B14F-4D97-AF65-F5344CB8AC3E}">
        <p14:creationId xmlns:p14="http://schemas.microsoft.com/office/powerpoint/2010/main" val="31334258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AAE9BB99-A1A1-E74E-8791-540DD3DC184F}"/>
              </a:ext>
            </a:extLst>
          </p:cNvPr>
          <p:cNvSpPr>
            <a:spLocks noGrp="1"/>
          </p:cNvSpPr>
          <p:nvPr>
            <p:ph type="ftr" sz="quarter" idx="17"/>
          </p:nvPr>
        </p:nvSpPr>
        <p:spPr/>
        <p:txBody>
          <a:bodyPr/>
          <a:lstStyle/>
          <a:p>
            <a:r>
              <a:rPr lang="en-GB"/>
              <a:t>Antonio Nappi</a:t>
            </a:r>
            <a:endParaRPr lang="en-GB" dirty="0"/>
          </a:p>
        </p:txBody>
      </p:sp>
      <p:sp>
        <p:nvSpPr>
          <p:cNvPr id="5" name="Title 4">
            <a:extLst>
              <a:ext uri="{FF2B5EF4-FFF2-40B4-BE49-F238E27FC236}">
                <a16:creationId xmlns:a16="http://schemas.microsoft.com/office/drawing/2014/main" id="{58427D7D-01BC-4649-8555-EF5479D9A068}"/>
              </a:ext>
            </a:extLst>
          </p:cNvPr>
          <p:cNvSpPr>
            <a:spLocks noGrp="1"/>
          </p:cNvSpPr>
          <p:nvPr>
            <p:ph type="title"/>
          </p:nvPr>
        </p:nvSpPr>
        <p:spPr>
          <a:xfrm>
            <a:off x="838200" y="439200"/>
            <a:ext cx="10515600" cy="663574"/>
          </a:xfrm>
        </p:spPr>
        <p:txBody>
          <a:bodyPr>
            <a:normAutofit fontScale="90000"/>
          </a:bodyPr>
          <a:lstStyle/>
          <a:p>
            <a:r>
              <a:rPr lang="en-US" dirty="0"/>
              <a:t>Next steps</a:t>
            </a:r>
          </a:p>
        </p:txBody>
      </p:sp>
      <p:sp>
        <p:nvSpPr>
          <p:cNvPr id="6" name="TextBox 5">
            <a:extLst>
              <a:ext uri="{FF2B5EF4-FFF2-40B4-BE49-F238E27FC236}">
                <a16:creationId xmlns:a16="http://schemas.microsoft.com/office/drawing/2014/main" id="{147B2770-3954-0A4C-820C-DF74A1EF9F6F}"/>
              </a:ext>
            </a:extLst>
          </p:cNvPr>
          <p:cNvSpPr txBox="1"/>
          <p:nvPr/>
        </p:nvSpPr>
        <p:spPr>
          <a:xfrm>
            <a:off x="838200" y="1102774"/>
            <a:ext cx="8045117" cy="5033041"/>
          </a:xfrm>
          <a:prstGeom prst="rect">
            <a:avLst/>
          </a:prstGeom>
        </p:spPr>
        <p:txBody>
          <a:bodyPr vert="horz" lIns="91440" tIns="45720" rIns="91440" bIns="45720" rtlCol="0">
            <a:normAutofit lnSpcReduction="10000"/>
          </a:bodyPr>
          <a:lstStyle/>
          <a:p>
            <a:pPr marL="514350" lvl="1">
              <a:lnSpc>
                <a:spcPct val="90000"/>
              </a:lnSpc>
              <a:spcAft>
                <a:spcPts val="600"/>
              </a:spcAft>
            </a:pPr>
            <a:endParaRPr lang="en-US" dirty="0">
              <a:solidFill>
                <a:srgbClr val="0070C0"/>
              </a:solidFill>
              <a:latin typeface="Arial" panose="020B0604020202020204" pitchFamily="34" charset="0"/>
              <a:cs typeface="Arial" panose="020B0604020202020204" pitchFamily="34" charset="0"/>
            </a:endParaRPr>
          </a:p>
          <a:p>
            <a:pPr marL="57150">
              <a:lnSpc>
                <a:spcPct val="120000"/>
              </a:lnSpc>
              <a:spcAft>
                <a:spcPts val="600"/>
              </a:spcAft>
            </a:pPr>
            <a:r>
              <a:rPr lang="en-US" b="1" dirty="0">
                <a:solidFill>
                  <a:srgbClr val="0070C0"/>
                </a:solidFill>
                <a:latin typeface="Arial" panose="020B0604020202020204" pitchFamily="34" charset="0"/>
                <a:cs typeface="Arial" panose="020B0604020202020204" pitchFamily="34" charset="0"/>
              </a:rPr>
              <a:t>Migration  of dev/test environments to Kubernetes (ongoing)</a:t>
            </a:r>
          </a:p>
          <a:p>
            <a:pPr marL="57150">
              <a:lnSpc>
                <a:spcPct val="120000"/>
              </a:lnSpc>
              <a:spcAft>
                <a:spcPts val="600"/>
              </a:spcAft>
            </a:pPr>
            <a:r>
              <a:rPr lang="en-US" b="1" dirty="0">
                <a:solidFill>
                  <a:srgbClr val="0070C0"/>
                </a:solidFill>
                <a:latin typeface="Arial" panose="020B0604020202020204" pitchFamily="34" charset="0"/>
                <a:cs typeface="Arial" panose="020B0604020202020204" pitchFamily="34" charset="0"/>
              </a:rPr>
              <a:t>EOL WLS 12.1.3 in November 2019</a:t>
            </a:r>
          </a:p>
          <a:p>
            <a:pPr marL="514350" lvl="1">
              <a:lnSpc>
                <a:spcPct val="120000"/>
              </a:lnSpc>
              <a:spcAft>
                <a:spcPts val="600"/>
              </a:spcAft>
            </a:pPr>
            <a:r>
              <a:rPr lang="en-US" dirty="0">
                <a:solidFill>
                  <a:srgbClr val="0070C0"/>
                </a:solidFill>
                <a:latin typeface="Arial" panose="020B0604020202020204" pitchFamily="34" charset="0"/>
                <a:cs typeface="Arial" panose="020B0604020202020204" pitchFamily="34" charset="0"/>
              </a:rPr>
              <a:t>12.2.1.3 WebLogic only in Kubernetes</a:t>
            </a:r>
          </a:p>
          <a:p>
            <a:pPr marL="57150">
              <a:lnSpc>
                <a:spcPct val="120000"/>
              </a:lnSpc>
              <a:spcAft>
                <a:spcPts val="600"/>
              </a:spcAft>
            </a:pPr>
            <a:r>
              <a:rPr lang="en-US" b="1" dirty="0">
                <a:solidFill>
                  <a:srgbClr val="0070C0"/>
                </a:solidFill>
                <a:latin typeface="Arial" panose="020B0604020202020204" pitchFamily="34" charset="0"/>
                <a:cs typeface="Arial" panose="020B0604020202020204" pitchFamily="34" charset="0"/>
              </a:rPr>
              <a:t>Disaster Recovery on the Cloud ( OCI )</a:t>
            </a:r>
          </a:p>
          <a:p>
            <a:pPr marL="514350" lvl="1">
              <a:lnSpc>
                <a:spcPct val="120000"/>
              </a:lnSpc>
              <a:spcAft>
                <a:spcPts val="600"/>
              </a:spcAft>
            </a:pPr>
            <a:r>
              <a:rPr lang="en-US" dirty="0">
                <a:solidFill>
                  <a:srgbClr val="0070C0"/>
                </a:solidFill>
                <a:latin typeface="Arial" panose="020B0604020202020204" pitchFamily="34" charset="0"/>
                <a:cs typeface="Arial" panose="020B0604020202020204" pitchFamily="34" charset="0"/>
              </a:rPr>
              <a:t>Container Engine for Kubernetes</a:t>
            </a:r>
          </a:p>
          <a:p>
            <a:pPr marL="57150">
              <a:lnSpc>
                <a:spcPct val="120000"/>
              </a:lnSpc>
              <a:spcAft>
                <a:spcPts val="600"/>
              </a:spcAft>
            </a:pPr>
            <a:r>
              <a:rPr lang="en-US" b="1" dirty="0">
                <a:solidFill>
                  <a:srgbClr val="0070C0"/>
                </a:solidFill>
                <a:latin typeface="Arial" panose="020B0604020202020204" pitchFamily="34" charset="0"/>
                <a:cs typeface="Arial" panose="020B0604020202020204" pitchFamily="34" charset="0"/>
              </a:rPr>
              <a:t>Delegation of actions</a:t>
            </a:r>
          </a:p>
          <a:p>
            <a:pPr marL="514350" lvl="1">
              <a:lnSpc>
                <a:spcPct val="120000"/>
              </a:lnSpc>
              <a:spcAft>
                <a:spcPts val="600"/>
              </a:spcAft>
            </a:pPr>
            <a:r>
              <a:rPr lang="en-US" dirty="0">
                <a:solidFill>
                  <a:srgbClr val="0070C0"/>
                </a:solidFill>
                <a:latin typeface="Arial" panose="020B0604020202020204" pitchFamily="34" charset="0"/>
                <a:cs typeface="Arial" panose="020B0604020202020204" pitchFamily="34" charset="0"/>
              </a:rPr>
              <a:t>Allow users to interact with K8S clusters</a:t>
            </a:r>
          </a:p>
          <a:p>
            <a:pPr marL="57150">
              <a:lnSpc>
                <a:spcPct val="120000"/>
              </a:lnSpc>
              <a:spcAft>
                <a:spcPts val="600"/>
              </a:spcAft>
            </a:pPr>
            <a:r>
              <a:rPr lang="en-US" b="1" dirty="0">
                <a:solidFill>
                  <a:srgbClr val="0070C0"/>
                </a:solidFill>
                <a:latin typeface="Arial" panose="020B0604020202020204" pitchFamily="34" charset="0"/>
                <a:cs typeface="Arial" panose="020B0604020202020204" pitchFamily="34" charset="0"/>
              </a:rPr>
              <a:t>Prometheus</a:t>
            </a:r>
          </a:p>
          <a:p>
            <a:pPr marL="514350" lvl="1">
              <a:lnSpc>
                <a:spcPct val="90000"/>
              </a:lnSpc>
              <a:spcAft>
                <a:spcPts val="600"/>
              </a:spcAft>
            </a:pPr>
            <a:r>
              <a:rPr lang="en-US" dirty="0">
                <a:solidFill>
                  <a:srgbClr val="0070C0"/>
                </a:solidFill>
                <a:latin typeface="Arial" panose="020B0604020202020204" pitchFamily="34" charset="0"/>
                <a:cs typeface="Arial" panose="020B0604020202020204" pitchFamily="34" charset="0"/>
              </a:rPr>
              <a:t>Alerting</a:t>
            </a:r>
          </a:p>
          <a:p>
            <a:pPr marL="514350" lvl="1">
              <a:lnSpc>
                <a:spcPct val="90000"/>
              </a:lnSpc>
              <a:spcAft>
                <a:spcPts val="600"/>
              </a:spcAft>
            </a:pPr>
            <a:r>
              <a:rPr lang="en-US" dirty="0">
                <a:solidFill>
                  <a:srgbClr val="0070C0"/>
                </a:solidFill>
                <a:latin typeface="Arial" panose="020B0604020202020204" pitchFamily="34" charset="0"/>
                <a:cs typeface="Arial" panose="020B0604020202020204" pitchFamily="34" charset="0"/>
              </a:rPr>
              <a:t>Container Native</a:t>
            </a:r>
          </a:p>
          <a:p>
            <a:pPr marL="514350" lvl="1">
              <a:lnSpc>
                <a:spcPct val="90000"/>
              </a:lnSpc>
              <a:spcAft>
                <a:spcPts val="600"/>
              </a:spcAft>
            </a:pPr>
            <a:r>
              <a:rPr lang="en-US" dirty="0">
                <a:solidFill>
                  <a:srgbClr val="0070C0"/>
                </a:solidFill>
                <a:latin typeface="Arial" panose="020B0604020202020204" pitchFamily="34" charset="0"/>
                <a:cs typeface="Arial" panose="020B0604020202020204" pitchFamily="34" charset="0"/>
              </a:rPr>
              <a:t>WebLogic Exporter</a:t>
            </a:r>
          </a:p>
          <a:p>
            <a:pPr marL="57150">
              <a:lnSpc>
                <a:spcPct val="90000"/>
              </a:lnSpc>
              <a:spcAft>
                <a:spcPts val="600"/>
              </a:spcAft>
            </a:pPr>
            <a:r>
              <a:rPr lang="en-US" b="1" dirty="0">
                <a:solidFill>
                  <a:srgbClr val="0070C0"/>
                </a:solidFill>
                <a:latin typeface="Arial" panose="020B0604020202020204" pitchFamily="34" charset="0"/>
                <a:cs typeface="Arial" panose="020B0604020202020204" pitchFamily="34" charset="0"/>
              </a:rPr>
              <a:t>Define upgrading procedures for Kubernetes Cluster</a:t>
            </a:r>
          </a:p>
          <a:p>
            <a:pPr marL="57150">
              <a:lnSpc>
                <a:spcPct val="90000"/>
              </a:lnSpc>
              <a:spcAft>
                <a:spcPts val="600"/>
              </a:spcAft>
            </a:pPr>
            <a:r>
              <a:rPr lang="en-US" b="1" dirty="0">
                <a:solidFill>
                  <a:srgbClr val="0070C0"/>
                </a:solidFill>
                <a:latin typeface="Arial" panose="020B0604020202020204" pitchFamily="34" charset="0"/>
                <a:cs typeface="Arial" panose="020B0604020202020204" pitchFamily="34" charset="0"/>
              </a:rPr>
              <a:t>Tomcat on Kubernetes</a:t>
            </a:r>
          </a:p>
          <a:p>
            <a:pPr marL="57150">
              <a:lnSpc>
                <a:spcPct val="90000"/>
              </a:lnSpc>
              <a:spcAft>
                <a:spcPts val="600"/>
              </a:spcAft>
            </a:pPr>
            <a:endParaRPr lang="en-US" b="1" dirty="0">
              <a:solidFill>
                <a:srgbClr val="0070C0"/>
              </a:solidFill>
              <a:latin typeface="Arial" panose="020B0604020202020204" pitchFamily="34" charset="0"/>
              <a:cs typeface="Arial" panose="020B0604020202020204" pitchFamily="34" charset="0"/>
            </a:endParaRPr>
          </a:p>
          <a:p>
            <a:pPr marL="285750" indent="-228600">
              <a:lnSpc>
                <a:spcPct val="90000"/>
              </a:lnSpc>
              <a:spcAft>
                <a:spcPts val="600"/>
              </a:spcAft>
              <a:buFont typeface="Arial" panose="020B0604020202020204" pitchFamily="34" charset="0"/>
              <a:buChar char="•"/>
            </a:pPr>
            <a:endParaRPr lang="en-US" dirty="0">
              <a:solidFill>
                <a:srgbClr val="2A7DBF"/>
              </a:solidFill>
              <a:latin typeface="Arial" panose="020B0604020202020204" pitchFamily="34" charset="0"/>
              <a:cs typeface="Arial" panose="020B0604020202020204" pitchFamily="34" charset="0"/>
            </a:endParaRPr>
          </a:p>
          <a:p>
            <a:pPr marL="285750" indent="-228600">
              <a:lnSpc>
                <a:spcPct val="90000"/>
              </a:lnSpc>
              <a:spcAft>
                <a:spcPts val="600"/>
              </a:spcAft>
              <a:buFont typeface="Arial" panose="020B0604020202020204" pitchFamily="34" charset="0"/>
              <a:buChar char="•"/>
            </a:pPr>
            <a:endParaRPr lang="en-US" dirty="0">
              <a:solidFill>
                <a:srgbClr val="2A7DBF"/>
              </a:solidFill>
              <a:latin typeface="Arial" panose="020B0604020202020204" pitchFamily="34" charset="0"/>
              <a:cs typeface="Arial" panose="020B0604020202020204" pitchFamily="34" charset="0"/>
            </a:endParaRPr>
          </a:p>
          <a:p>
            <a:pPr marL="514350" lvl="1">
              <a:lnSpc>
                <a:spcPct val="90000"/>
              </a:lnSpc>
              <a:spcAft>
                <a:spcPts val="600"/>
              </a:spcAft>
            </a:pPr>
            <a:endParaRPr lang="en-US" b="1" dirty="0">
              <a:solidFill>
                <a:srgbClr val="2A7DBF"/>
              </a:solidFill>
              <a:latin typeface="Arial" panose="020B0604020202020204" pitchFamily="34" charset="0"/>
              <a:cs typeface="Arial" panose="020B0604020202020204" pitchFamily="34" charset="0"/>
            </a:endParaRPr>
          </a:p>
          <a:p>
            <a:pPr marL="57150">
              <a:lnSpc>
                <a:spcPct val="90000"/>
              </a:lnSpc>
              <a:spcAft>
                <a:spcPts val="600"/>
              </a:spcAft>
            </a:pPr>
            <a:endParaRPr lang="en-US" b="1" dirty="0">
              <a:solidFill>
                <a:srgbClr val="2A7DBF"/>
              </a:solidFill>
              <a:latin typeface="Arial" panose="020B0604020202020204" pitchFamily="34" charset="0"/>
              <a:cs typeface="Arial" panose="020B0604020202020204" pitchFamily="34" charset="0"/>
            </a:endParaRPr>
          </a:p>
          <a:p>
            <a:pPr marL="742950" lvl="1" indent="-228600">
              <a:lnSpc>
                <a:spcPct val="90000"/>
              </a:lnSpc>
              <a:spcAft>
                <a:spcPts val="600"/>
              </a:spcAft>
              <a:buFont typeface="Arial" panose="020B0604020202020204" pitchFamily="34" charset="0"/>
              <a:buChar char="•"/>
            </a:pPr>
            <a:endParaRPr lang="en-US" sz="1700" dirty="0"/>
          </a:p>
          <a:p>
            <a:pPr marL="742950" lvl="1" indent="-228600">
              <a:lnSpc>
                <a:spcPct val="90000"/>
              </a:lnSpc>
              <a:spcAft>
                <a:spcPts val="600"/>
              </a:spcAft>
              <a:buFont typeface="Arial" panose="020B0604020202020204" pitchFamily="34" charset="0"/>
              <a:buChar char="•"/>
            </a:pPr>
            <a:endParaRPr lang="en-US" sz="1700" dirty="0"/>
          </a:p>
        </p:txBody>
      </p:sp>
      <p:sp>
        <p:nvSpPr>
          <p:cNvPr id="7" name="Slide Number Placeholder 6">
            <a:extLst>
              <a:ext uri="{FF2B5EF4-FFF2-40B4-BE49-F238E27FC236}">
                <a16:creationId xmlns:a16="http://schemas.microsoft.com/office/drawing/2014/main" id="{2CF1E597-E552-8F4E-85C5-C2F4DCC77D7A}"/>
              </a:ext>
            </a:extLst>
          </p:cNvPr>
          <p:cNvSpPr>
            <a:spLocks noGrp="1"/>
          </p:cNvSpPr>
          <p:nvPr>
            <p:ph type="sldNum" sz="quarter" idx="16"/>
          </p:nvPr>
        </p:nvSpPr>
        <p:spPr/>
        <p:txBody>
          <a:bodyPr/>
          <a:lstStyle/>
          <a:p>
            <a:fld id="{A5E960A2-242F-CC40-87F9-290FD5864A37}" type="slidenum">
              <a:rPr lang="fr-FR" smtClean="0"/>
              <a:pPr/>
              <a:t>19</a:t>
            </a:fld>
            <a:endParaRPr lang="fr-FR" dirty="0"/>
          </a:p>
        </p:txBody>
      </p:sp>
    </p:spTree>
    <p:extLst>
      <p:ext uri="{BB962C8B-B14F-4D97-AF65-F5344CB8AC3E}">
        <p14:creationId xmlns:p14="http://schemas.microsoft.com/office/powerpoint/2010/main" val="4467746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C348A5C8-2AAD-694E-BF2D-712F9DA42621}"/>
              </a:ext>
            </a:extLst>
          </p:cNvPr>
          <p:cNvSpPr>
            <a:spLocks noGrp="1"/>
          </p:cNvSpPr>
          <p:nvPr>
            <p:ph type="ftr" sz="quarter" idx="17"/>
          </p:nvPr>
        </p:nvSpPr>
        <p:spPr/>
        <p:txBody>
          <a:bodyPr/>
          <a:lstStyle/>
          <a:p>
            <a:r>
              <a:rPr lang="en-GB"/>
              <a:t>Antonio Nappi</a:t>
            </a:r>
            <a:endParaRPr lang="en-GB" dirty="0"/>
          </a:p>
        </p:txBody>
      </p:sp>
      <p:sp>
        <p:nvSpPr>
          <p:cNvPr id="5" name="Title 4">
            <a:extLst>
              <a:ext uri="{FF2B5EF4-FFF2-40B4-BE49-F238E27FC236}">
                <a16:creationId xmlns:a16="http://schemas.microsoft.com/office/drawing/2014/main" id="{109E8C49-A13F-0B40-B816-3A44C4F361F9}"/>
              </a:ext>
            </a:extLst>
          </p:cNvPr>
          <p:cNvSpPr>
            <a:spLocks noGrp="1"/>
          </p:cNvSpPr>
          <p:nvPr>
            <p:ph type="title"/>
          </p:nvPr>
        </p:nvSpPr>
        <p:spPr>
          <a:xfrm>
            <a:off x="838200" y="439200"/>
            <a:ext cx="10515600" cy="550800"/>
          </a:xfrm>
        </p:spPr>
        <p:txBody>
          <a:bodyPr>
            <a:normAutofit fontScale="90000"/>
          </a:bodyPr>
          <a:lstStyle/>
          <a:p>
            <a:r>
              <a:rPr lang="en-US" dirty="0"/>
              <a:t>Few words about the speaker</a:t>
            </a:r>
          </a:p>
        </p:txBody>
      </p:sp>
      <p:sp>
        <p:nvSpPr>
          <p:cNvPr id="7" name="Slide Number Placeholder 6">
            <a:extLst>
              <a:ext uri="{FF2B5EF4-FFF2-40B4-BE49-F238E27FC236}">
                <a16:creationId xmlns:a16="http://schemas.microsoft.com/office/drawing/2014/main" id="{2458E700-845C-1B42-BCEB-D0597120D8EE}"/>
              </a:ext>
            </a:extLst>
          </p:cNvPr>
          <p:cNvSpPr>
            <a:spLocks noGrp="1"/>
          </p:cNvSpPr>
          <p:nvPr>
            <p:ph type="sldNum" sz="quarter" idx="16"/>
          </p:nvPr>
        </p:nvSpPr>
        <p:spPr/>
        <p:txBody>
          <a:bodyPr/>
          <a:lstStyle/>
          <a:p>
            <a:fld id="{A5E960A2-242F-CC40-87F9-290FD5864A37}" type="slidenum">
              <a:rPr lang="fr-FR" smtClean="0"/>
              <a:pPr/>
              <a:t>2</a:t>
            </a:fld>
            <a:endParaRPr lang="fr-FR" dirty="0"/>
          </a:p>
        </p:txBody>
      </p:sp>
      <p:sp>
        <p:nvSpPr>
          <p:cNvPr id="6" name="TextBox 5">
            <a:extLst>
              <a:ext uri="{FF2B5EF4-FFF2-40B4-BE49-F238E27FC236}">
                <a16:creationId xmlns:a16="http://schemas.microsoft.com/office/drawing/2014/main" id="{5720A53F-9405-4542-99A4-BF3CB0212971}"/>
              </a:ext>
            </a:extLst>
          </p:cNvPr>
          <p:cNvSpPr txBox="1"/>
          <p:nvPr/>
        </p:nvSpPr>
        <p:spPr>
          <a:xfrm>
            <a:off x="838200" y="1828799"/>
            <a:ext cx="6626902" cy="2308324"/>
          </a:xfrm>
          <a:prstGeom prst="rect">
            <a:avLst/>
          </a:prstGeom>
          <a:noFill/>
        </p:spPr>
        <p:txBody>
          <a:bodyPr wrap="square" rtlCol="0">
            <a:spAutoFit/>
          </a:bodyPr>
          <a:lstStyle/>
          <a:p>
            <a:r>
              <a:rPr lang="en-US" sz="2400" b="1" dirty="0">
                <a:solidFill>
                  <a:srgbClr val="2A7DBF"/>
                </a:solidFill>
                <a:latin typeface="Arial" charset="0"/>
                <a:ea typeface="Arial" charset="0"/>
                <a:cs typeface="Arial" charset="0"/>
              </a:rPr>
              <a:t>Antonio Nappi</a:t>
            </a:r>
          </a:p>
          <a:p>
            <a:r>
              <a:rPr lang="en-US" sz="2400" b="1" dirty="0">
                <a:solidFill>
                  <a:srgbClr val="2A7DBF"/>
                </a:solidFill>
                <a:latin typeface="Arial" charset="0"/>
                <a:ea typeface="Arial" charset="0"/>
                <a:cs typeface="Arial" charset="0"/>
              </a:rPr>
              <a:t>DevOps Engineer at CERN</a:t>
            </a:r>
          </a:p>
          <a:p>
            <a:endParaRPr lang="en-US" sz="2400" b="1" dirty="0">
              <a:solidFill>
                <a:srgbClr val="2A7DBF"/>
              </a:solidFill>
              <a:latin typeface="Arial" charset="0"/>
              <a:ea typeface="Arial" charset="0"/>
              <a:cs typeface="Arial" charset="0"/>
            </a:endParaRPr>
          </a:p>
          <a:p>
            <a:endParaRPr lang="en-US" sz="2400" b="1" dirty="0">
              <a:solidFill>
                <a:srgbClr val="2A7DBF"/>
              </a:solidFill>
              <a:latin typeface="Arial" charset="0"/>
              <a:ea typeface="Arial" charset="0"/>
              <a:cs typeface="Arial" charset="0"/>
            </a:endParaRPr>
          </a:p>
          <a:p>
            <a:r>
              <a:rPr lang="en-US" sz="2400" b="1" dirty="0" err="1">
                <a:solidFill>
                  <a:srgbClr val="2A7DBF"/>
                </a:solidFill>
                <a:latin typeface="Arial" panose="020B0604020202020204" pitchFamily="34" charset="0"/>
                <a:ea typeface="Arial" charset="0"/>
                <a:cs typeface="Arial" panose="020B0604020202020204" pitchFamily="34" charset="0"/>
              </a:rPr>
              <a:t>Linkedin</a:t>
            </a:r>
            <a:r>
              <a:rPr lang="en-US" sz="2400" b="1" dirty="0">
                <a:solidFill>
                  <a:srgbClr val="2A7DBF"/>
                </a:solidFill>
                <a:latin typeface="Arial" panose="020B0604020202020204" pitchFamily="34" charset="0"/>
                <a:ea typeface="Arial" charset="0"/>
                <a:cs typeface="Arial" panose="020B0604020202020204" pitchFamily="34" charset="0"/>
              </a:rPr>
              <a:t>: </a:t>
            </a:r>
            <a:r>
              <a:rPr lang="en-US" sz="2400" dirty="0">
                <a:solidFill>
                  <a:srgbClr val="2A7DBF"/>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https://www.linkedin.com/in/nappiantonio/</a:t>
            </a:r>
            <a:endParaRPr lang="en-US" sz="2400" b="1" dirty="0">
              <a:solidFill>
                <a:srgbClr val="2A7DBF"/>
              </a:solidFill>
              <a:latin typeface="Arial" panose="020B0604020202020204" pitchFamily="34" charset="0"/>
              <a:ea typeface="Arial" charset="0"/>
              <a:cs typeface="Arial" panose="020B0604020202020204" pitchFamily="34" charset="0"/>
            </a:endParaRPr>
          </a:p>
        </p:txBody>
      </p:sp>
      <p:pic>
        <p:nvPicPr>
          <p:cNvPr id="9" name="Picture 8" descr="A large pizza in front of a body of water&#10;&#10;Description automatically generated">
            <a:extLst>
              <a:ext uri="{FF2B5EF4-FFF2-40B4-BE49-F238E27FC236}">
                <a16:creationId xmlns:a16="http://schemas.microsoft.com/office/drawing/2014/main" id="{96D55C42-9D42-F844-BCFF-FEC088E85AB4}"/>
              </a:ext>
            </a:extLst>
          </p:cNvPr>
          <p:cNvPicPr>
            <a:picLocks noChangeAspect="1"/>
          </p:cNvPicPr>
          <p:nvPr/>
        </p:nvPicPr>
        <p:blipFill>
          <a:blip r:embed="rId3"/>
          <a:stretch>
            <a:fillRect/>
          </a:stretch>
        </p:blipFill>
        <p:spPr>
          <a:xfrm>
            <a:off x="7135318" y="1162499"/>
            <a:ext cx="4429764" cy="4862647"/>
          </a:xfrm>
          <a:prstGeom prst="rect">
            <a:avLst/>
          </a:prstGeom>
        </p:spPr>
      </p:pic>
      <p:sp>
        <p:nvSpPr>
          <p:cNvPr id="10" name="TextBox 9">
            <a:extLst>
              <a:ext uri="{FF2B5EF4-FFF2-40B4-BE49-F238E27FC236}">
                <a16:creationId xmlns:a16="http://schemas.microsoft.com/office/drawing/2014/main" id="{E927D1B4-AA34-D340-AEBF-3034D7B5FB31}"/>
              </a:ext>
            </a:extLst>
          </p:cNvPr>
          <p:cNvSpPr txBox="1"/>
          <p:nvPr/>
        </p:nvSpPr>
        <p:spPr>
          <a:xfrm>
            <a:off x="6468958" y="6119475"/>
            <a:ext cx="5723042" cy="21544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hlinkClick r:id="rId4"/>
              </a:rPr>
              <a:t>https://www.identitainsorgenti.com/a-santantonio-napoli-celebra-i-pizzaioli-patrimonio-mondiale-con-una-giornata-di-festa/</a:t>
            </a:r>
            <a:endParaRPr lang="en-US" sz="800" dirty="0">
              <a:solidFill>
                <a:srgbClr val="2A7DBF"/>
              </a:solidFill>
              <a:latin typeface="Arial" panose="020B0604020202020204" pitchFamily="34" charset="0"/>
              <a:ea typeface="Arial" charset="0"/>
              <a:cs typeface="Arial" panose="020B0604020202020204" pitchFamily="34" charset="0"/>
            </a:endParaRPr>
          </a:p>
        </p:txBody>
      </p:sp>
    </p:spTree>
    <p:extLst>
      <p:ext uri="{BB962C8B-B14F-4D97-AF65-F5344CB8AC3E}">
        <p14:creationId xmlns:p14="http://schemas.microsoft.com/office/powerpoint/2010/main" val="3557227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1AB55DC8-40C2-6A46-88AF-FA92BAC37EE1}"/>
              </a:ext>
            </a:extLst>
          </p:cNvPr>
          <p:cNvSpPr>
            <a:spLocks noGrp="1"/>
          </p:cNvSpPr>
          <p:nvPr>
            <p:ph type="ftr" sz="quarter" idx="17"/>
          </p:nvPr>
        </p:nvSpPr>
        <p:spPr/>
        <p:txBody>
          <a:bodyPr/>
          <a:lstStyle/>
          <a:p>
            <a:r>
              <a:rPr lang="en-GB"/>
              <a:t>Antonio Nappi</a:t>
            </a:r>
            <a:endParaRPr lang="en-GB" dirty="0"/>
          </a:p>
        </p:txBody>
      </p:sp>
      <p:sp>
        <p:nvSpPr>
          <p:cNvPr id="5" name="Title 4">
            <a:extLst>
              <a:ext uri="{FF2B5EF4-FFF2-40B4-BE49-F238E27FC236}">
                <a16:creationId xmlns:a16="http://schemas.microsoft.com/office/drawing/2014/main" id="{E94640D3-FBC1-D840-9733-C8BA50A84A89}"/>
              </a:ext>
            </a:extLst>
          </p:cNvPr>
          <p:cNvSpPr>
            <a:spLocks noGrp="1"/>
          </p:cNvSpPr>
          <p:nvPr>
            <p:ph type="title"/>
          </p:nvPr>
        </p:nvSpPr>
        <p:spPr>
          <a:xfrm>
            <a:off x="838200" y="439200"/>
            <a:ext cx="10515600" cy="663574"/>
          </a:xfrm>
        </p:spPr>
        <p:txBody>
          <a:bodyPr>
            <a:normAutofit fontScale="90000"/>
          </a:bodyPr>
          <a:lstStyle/>
          <a:p>
            <a:r>
              <a:rPr lang="en-US" dirty="0"/>
              <a:t>Lessons Learned</a:t>
            </a:r>
          </a:p>
        </p:txBody>
      </p:sp>
      <p:sp>
        <p:nvSpPr>
          <p:cNvPr id="7" name="Slide Number Placeholder 6">
            <a:extLst>
              <a:ext uri="{FF2B5EF4-FFF2-40B4-BE49-F238E27FC236}">
                <a16:creationId xmlns:a16="http://schemas.microsoft.com/office/drawing/2014/main" id="{246EB7BD-B5DE-7B4F-961D-476DCCBEFBDA}"/>
              </a:ext>
            </a:extLst>
          </p:cNvPr>
          <p:cNvSpPr>
            <a:spLocks noGrp="1"/>
          </p:cNvSpPr>
          <p:nvPr>
            <p:ph type="sldNum" sz="quarter" idx="16"/>
          </p:nvPr>
        </p:nvSpPr>
        <p:spPr/>
        <p:txBody>
          <a:bodyPr/>
          <a:lstStyle/>
          <a:p>
            <a:fld id="{A5E960A2-242F-CC40-87F9-290FD5864A37}" type="slidenum">
              <a:rPr lang="fr-FR" smtClean="0"/>
              <a:pPr/>
              <a:t>20</a:t>
            </a:fld>
            <a:endParaRPr lang="fr-FR" dirty="0"/>
          </a:p>
        </p:txBody>
      </p:sp>
      <p:sp>
        <p:nvSpPr>
          <p:cNvPr id="8" name="TextBox 7">
            <a:extLst>
              <a:ext uri="{FF2B5EF4-FFF2-40B4-BE49-F238E27FC236}">
                <a16:creationId xmlns:a16="http://schemas.microsoft.com/office/drawing/2014/main" id="{881397B1-BA43-EE4B-8521-60691CDC1956}"/>
              </a:ext>
            </a:extLst>
          </p:cNvPr>
          <p:cNvSpPr txBox="1"/>
          <p:nvPr/>
        </p:nvSpPr>
        <p:spPr>
          <a:xfrm>
            <a:off x="838800" y="1468800"/>
            <a:ext cx="8045117" cy="6006821"/>
          </a:xfrm>
          <a:prstGeom prst="rect">
            <a:avLst/>
          </a:prstGeom>
        </p:spPr>
        <p:txBody>
          <a:bodyPr vert="horz" lIns="91440" tIns="45720" rIns="91440" bIns="45720" rtlCol="0">
            <a:normAutofit/>
          </a:bodyPr>
          <a:lstStyle/>
          <a:p>
            <a:pPr marL="514350" lvl="1">
              <a:lnSpc>
                <a:spcPct val="90000"/>
              </a:lnSpc>
              <a:spcAft>
                <a:spcPts val="600"/>
              </a:spcAft>
            </a:pPr>
            <a:endParaRPr lang="en-US" dirty="0">
              <a:solidFill>
                <a:srgbClr val="0070C0"/>
              </a:solidFill>
              <a:latin typeface="Arial" panose="020B0604020202020204" pitchFamily="34" charset="0"/>
              <a:cs typeface="Arial" panose="020B0604020202020204" pitchFamily="34" charset="0"/>
            </a:endParaRPr>
          </a:p>
          <a:p>
            <a:pPr marL="57150">
              <a:lnSpc>
                <a:spcPct val="120000"/>
              </a:lnSpc>
              <a:spcAft>
                <a:spcPts val="600"/>
              </a:spcAft>
            </a:pPr>
            <a:r>
              <a:rPr lang="en-US" b="1" dirty="0">
                <a:solidFill>
                  <a:srgbClr val="0070C0"/>
                </a:solidFill>
                <a:latin typeface="Arial" panose="020B0604020202020204" pitchFamily="34" charset="0"/>
                <a:cs typeface="Arial" panose="020B0604020202020204" pitchFamily="34" charset="0"/>
              </a:rPr>
              <a:t>Developer mentality challenge</a:t>
            </a:r>
          </a:p>
          <a:p>
            <a:pPr marL="57150">
              <a:lnSpc>
                <a:spcPct val="120000"/>
              </a:lnSpc>
              <a:spcAft>
                <a:spcPts val="600"/>
              </a:spcAft>
            </a:pPr>
            <a:r>
              <a:rPr lang="en-US" b="1" dirty="0">
                <a:solidFill>
                  <a:srgbClr val="0070C0"/>
                </a:solidFill>
                <a:latin typeface="Arial" panose="020B0604020202020204" pitchFamily="34" charset="0"/>
                <a:cs typeface="Arial" panose="020B0604020202020204" pitchFamily="34" charset="0"/>
              </a:rPr>
              <a:t>WebLogic( any application servers ) can run on containers</a:t>
            </a:r>
          </a:p>
          <a:p>
            <a:pPr marL="514350" lvl="1">
              <a:lnSpc>
                <a:spcPct val="120000"/>
              </a:lnSpc>
              <a:spcAft>
                <a:spcPts val="600"/>
              </a:spcAft>
            </a:pPr>
            <a:r>
              <a:rPr lang="en-US" dirty="0">
                <a:solidFill>
                  <a:srgbClr val="0070C0"/>
                </a:solidFill>
                <a:latin typeface="Arial" panose="020B0604020202020204" pitchFamily="34" charset="0"/>
                <a:cs typeface="Arial" panose="020B0604020202020204" pitchFamily="34" charset="0"/>
              </a:rPr>
              <a:t>WebLogic Kubernetes Operator good way to start</a:t>
            </a:r>
          </a:p>
          <a:p>
            <a:pPr marL="57150">
              <a:lnSpc>
                <a:spcPct val="120000"/>
              </a:lnSpc>
              <a:spcAft>
                <a:spcPts val="600"/>
              </a:spcAft>
            </a:pPr>
            <a:r>
              <a:rPr lang="en-US" b="1" dirty="0">
                <a:solidFill>
                  <a:srgbClr val="0070C0"/>
                </a:solidFill>
                <a:latin typeface="Arial" panose="020B0604020202020204" pitchFamily="34" charset="0"/>
                <a:cs typeface="Arial" panose="020B0604020202020204" pitchFamily="34" charset="0"/>
              </a:rPr>
              <a:t>Kubernetes standard de facto</a:t>
            </a:r>
          </a:p>
          <a:p>
            <a:pPr marL="57150">
              <a:lnSpc>
                <a:spcPct val="120000"/>
              </a:lnSpc>
              <a:spcAft>
                <a:spcPts val="600"/>
              </a:spcAft>
            </a:pPr>
            <a:r>
              <a:rPr lang="en-US" b="1" dirty="0">
                <a:solidFill>
                  <a:srgbClr val="0070C0"/>
                </a:solidFill>
                <a:latin typeface="Arial" panose="020B0604020202020204" pitchFamily="34" charset="0"/>
                <a:cs typeface="Arial" panose="020B0604020202020204" pitchFamily="34" charset="0"/>
              </a:rPr>
              <a:t>Security</a:t>
            </a:r>
          </a:p>
          <a:p>
            <a:pPr marL="514350" lvl="1">
              <a:lnSpc>
                <a:spcPct val="120000"/>
              </a:lnSpc>
              <a:spcAft>
                <a:spcPts val="600"/>
              </a:spcAft>
            </a:pPr>
            <a:r>
              <a:rPr lang="en-US" dirty="0">
                <a:solidFill>
                  <a:srgbClr val="0070C0"/>
                </a:solidFill>
                <a:latin typeface="Arial" panose="020B0604020202020204" pitchFamily="34" charset="0"/>
                <a:cs typeface="Arial" panose="020B0604020202020204" pitchFamily="34" charset="0"/>
              </a:rPr>
              <a:t>No root user</a:t>
            </a:r>
          </a:p>
          <a:p>
            <a:pPr marL="514350" lvl="1">
              <a:lnSpc>
                <a:spcPct val="120000"/>
              </a:lnSpc>
              <a:spcAft>
                <a:spcPts val="600"/>
              </a:spcAft>
            </a:pPr>
            <a:r>
              <a:rPr lang="en-US" dirty="0">
                <a:solidFill>
                  <a:srgbClr val="0070C0"/>
                </a:solidFill>
                <a:latin typeface="Arial" panose="020B0604020202020204" pitchFamily="34" charset="0"/>
                <a:cs typeface="Arial" panose="020B0604020202020204" pitchFamily="34" charset="0"/>
              </a:rPr>
              <a:t>Resources isolation</a:t>
            </a:r>
          </a:p>
          <a:p>
            <a:pPr marL="514350" lvl="1">
              <a:lnSpc>
                <a:spcPct val="120000"/>
              </a:lnSpc>
              <a:spcAft>
                <a:spcPts val="600"/>
              </a:spcAft>
            </a:pPr>
            <a:r>
              <a:rPr lang="en-US" dirty="0">
                <a:solidFill>
                  <a:srgbClr val="0070C0"/>
                </a:solidFill>
                <a:latin typeface="Arial" panose="020B0604020202020204" pitchFamily="34" charset="0"/>
                <a:cs typeface="Arial" panose="020B0604020202020204" pitchFamily="34" charset="0"/>
              </a:rPr>
              <a:t>Build our own image ???</a:t>
            </a:r>
          </a:p>
          <a:p>
            <a:r>
              <a:rPr lang="en-US" b="1" dirty="0">
                <a:solidFill>
                  <a:srgbClr val="2A7DBF"/>
                </a:solidFill>
                <a:latin typeface="Arial" panose="020B0604020202020204" pitchFamily="34" charset="0"/>
                <a:cs typeface="Arial" panose="020B0604020202020204" pitchFamily="34" charset="0"/>
              </a:rPr>
              <a:t>All that glitters is not gold</a:t>
            </a:r>
          </a:p>
          <a:p>
            <a:pPr lvl="1"/>
            <a:r>
              <a:rPr lang="en-US" dirty="0">
                <a:solidFill>
                  <a:srgbClr val="2A7DBF"/>
                </a:solidFill>
                <a:latin typeface="Arial" panose="020B0604020202020204" pitchFamily="34" charset="0"/>
                <a:cs typeface="Arial" panose="020B0604020202020204" pitchFamily="34" charset="0"/>
              </a:rPr>
              <a:t>Everyday new tools</a:t>
            </a:r>
          </a:p>
          <a:p>
            <a:pPr lvl="2"/>
            <a:r>
              <a:rPr lang="en-US" dirty="0">
                <a:solidFill>
                  <a:srgbClr val="2A7DBF"/>
                </a:solidFill>
                <a:latin typeface="Arial" panose="020B0604020202020204" pitchFamily="34" charset="0"/>
                <a:cs typeface="Arial" panose="020B0604020202020204" pitchFamily="34" charset="0"/>
              </a:rPr>
              <a:t>Not jump too fast on them</a:t>
            </a:r>
          </a:p>
          <a:p>
            <a:br>
              <a:rPr lang="en-US" dirty="0"/>
            </a:br>
            <a:endParaRPr lang="en-US" dirty="0"/>
          </a:p>
          <a:p>
            <a:pPr marL="514350" lvl="1">
              <a:lnSpc>
                <a:spcPct val="120000"/>
              </a:lnSpc>
              <a:spcAft>
                <a:spcPts val="600"/>
              </a:spcAft>
            </a:pPr>
            <a:br>
              <a:rPr lang="en-US" dirty="0"/>
            </a:br>
            <a:endParaRPr lang="en-US" dirty="0"/>
          </a:p>
          <a:p>
            <a:pPr marL="342900" indent="-285750">
              <a:lnSpc>
                <a:spcPct val="120000"/>
              </a:lnSpc>
              <a:spcAft>
                <a:spcPts val="600"/>
              </a:spcAft>
              <a:buFont typeface="Arial" panose="020B0604020202020204" pitchFamily="34" charset="0"/>
              <a:buChar char="•"/>
            </a:pPr>
            <a:endParaRPr lang="en-US" dirty="0">
              <a:solidFill>
                <a:srgbClr val="0070C0"/>
              </a:solidFill>
              <a:latin typeface="Arial" panose="020B0604020202020204" pitchFamily="34" charset="0"/>
              <a:cs typeface="Arial" panose="020B0604020202020204" pitchFamily="34" charset="0"/>
            </a:endParaRPr>
          </a:p>
          <a:p>
            <a:pPr marL="342900" indent="-285750">
              <a:lnSpc>
                <a:spcPct val="120000"/>
              </a:lnSpc>
              <a:spcAft>
                <a:spcPts val="600"/>
              </a:spcAft>
              <a:buFont typeface="Arial" panose="020B0604020202020204" pitchFamily="34" charset="0"/>
              <a:buChar char="•"/>
            </a:pPr>
            <a:endParaRPr lang="en-US" dirty="0">
              <a:solidFill>
                <a:srgbClr val="0070C0"/>
              </a:solidFill>
              <a:latin typeface="Arial" panose="020B0604020202020204" pitchFamily="34" charset="0"/>
              <a:cs typeface="Arial" panose="020B0604020202020204" pitchFamily="34" charset="0"/>
            </a:endParaRPr>
          </a:p>
          <a:p>
            <a:pPr marL="342900" indent="-285750">
              <a:lnSpc>
                <a:spcPct val="120000"/>
              </a:lnSpc>
              <a:spcAft>
                <a:spcPts val="600"/>
              </a:spcAft>
              <a:buFont typeface="Arial" panose="020B0604020202020204" pitchFamily="34" charset="0"/>
              <a:buChar char="•"/>
            </a:pPr>
            <a:endParaRPr lang="en-US" dirty="0">
              <a:solidFill>
                <a:srgbClr val="0070C0"/>
              </a:solidFill>
              <a:latin typeface="Arial" panose="020B0604020202020204" pitchFamily="34" charset="0"/>
              <a:cs typeface="Arial" panose="020B0604020202020204" pitchFamily="34" charset="0"/>
            </a:endParaRPr>
          </a:p>
          <a:p>
            <a:pPr marL="742950" lvl="1" indent="-228600">
              <a:lnSpc>
                <a:spcPct val="90000"/>
              </a:lnSpc>
              <a:spcAft>
                <a:spcPts val="600"/>
              </a:spcAft>
              <a:buFont typeface="Arial" panose="020B0604020202020204" pitchFamily="34" charset="0"/>
              <a:buChar char="•"/>
            </a:pPr>
            <a:endParaRPr lang="en-US" dirty="0">
              <a:solidFill>
                <a:srgbClr val="0070C0"/>
              </a:solidFill>
              <a:latin typeface="Arial" panose="020B0604020202020204" pitchFamily="34" charset="0"/>
              <a:cs typeface="Arial" panose="020B0604020202020204" pitchFamily="34" charset="0"/>
            </a:endParaRPr>
          </a:p>
          <a:p>
            <a:pPr marL="1200150" lvl="2" indent="-228600">
              <a:lnSpc>
                <a:spcPct val="90000"/>
              </a:lnSpc>
              <a:spcAft>
                <a:spcPts val="600"/>
              </a:spcAft>
              <a:buFont typeface="Arial" panose="020B0604020202020204" pitchFamily="34" charset="0"/>
              <a:buChar char="•"/>
            </a:pPr>
            <a:endParaRPr lang="en-US" b="1" dirty="0">
              <a:solidFill>
                <a:srgbClr val="0070C0"/>
              </a:solidFill>
              <a:latin typeface="Arial" panose="020B0604020202020204" pitchFamily="34" charset="0"/>
              <a:cs typeface="Arial" panose="020B0604020202020204" pitchFamily="34" charset="0"/>
            </a:endParaRPr>
          </a:p>
          <a:p>
            <a:pPr marL="285750" indent="-228600">
              <a:lnSpc>
                <a:spcPct val="90000"/>
              </a:lnSpc>
              <a:spcAft>
                <a:spcPts val="600"/>
              </a:spcAft>
              <a:buFont typeface="Arial" panose="020B0604020202020204" pitchFamily="34" charset="0"/>
              <a:buChar char="•"/>
            </a:pPr>
            <a:endParaRPr lang="en-US" dirty="0">
              <a:solidFill>
                <a:srgbClr val="2A7DBF"/>
              </a:solidFill>
              <a:latin typeface="Arial" panose="020B0604020202020204" pitchFamily="34" charset="0"/>
              <a:cs typeface="Arial" panose="020B0604020202020204" pitchFamily="34" charset="0"/>
            </a:endParaRPr>
          </a:p>
          <a:p>
            <a:pPr marL="285750" indent="-228600">
              <a:lnSpc>
                <a:spcPct val="90000"/>
              </a:lnSpc>
              <a:spcAft>
                <a:spcPts val="600"/>
              </a:spcAft>
              <a:buFont typeface="Arial" panose="020B0604020202020204" pitchFamily="34" charset="0"/>
              <a:buChar char="•"/>
            </a:pPr>
            <a:endParaRPr lang="en-US" dirty="0">
              <a:solidFill>
                <a:srgbClr val="2A7DBF"/>
              </a:solidFill>
              <a:latin typeface="Arial" panose="020B0604020202020204" pitchFamily="34" charset="0"/>
              <a:cs typeface="Arial" panose="020B0604020202020204" pitchFamily="34" charset="0"/>
            </a:endParaRPr>
          </a:p>
          <a:p>
            <a:pPr marL="514350" lvl="1">
              <a:lnSpc>
                <a:spcPct val="90000"/>
              </a:lnSpc>
              <a:spcAft>
                <a:spcPts val="600"/>
              </a:spcAft>
            </a:pPr>
            <a:endParaRPr lang="en-US" b="1" dirty="0">
              <a:solidFill>
                <a:srgbClr val="2A7DBF"/>
              </a:solidFill>
              <a:latin typeface="Arial" panose="020B0604020202020204" pitchFamily="34" charset="0"/>
              <a:cs typeface="Arial" panose="020B0604020202020204" pitchFamily="34" charset="0"/>
            </a:endParaRPr>
          </a:p>
          <a:p>
            <a:pPr marL="57150">
              <a:lnSpc>
                <a:spcPct val="90000"/>
              </a:lnSpc>
              <a:spcAft>
                <a:spcPts val="600"/>
              </a:spcAft>
            </a:pPr>
            <a:endParaRPr lang="en-US" b="1" dirty="0">
              <a:solidFill>
                <a:srgbClr val="2A7DBF"/>
              </a:solidFill>
              <a:latin typeface="Arial" panose="020B0604020202020204" pitchFamily="34" charset="0"/>
              <a:cs typeface="Arial" panose="020B0604020202020204" pitchFamily="34" charset="0"/>
            </a:endParaRPr>
          </a:p>
          <a:p>
            <a:pPr marL="742950" lvl="1" indent="-228600">
              <a:lnSpc>
                <a:spcPct val="90000"/>
              </a:lnSpc>
              <a:spcAft>
                <a:spcPts val="600"/>
              </a:spcAft>
              <a:buFont typeface="Arial" panose="020B0604020202020204" pitchFamily="34" charset="0"/>
              <a:buChar char="•"/>
            </a:pPr>
            <a:endParaRPr lang="en-US" sz="1700" dirty="0"/>
          </a:p>
          <a:p>
            <a:pPr marL="742950" lvl="1" indent="-228600">
              <a:lnSpc>
                <a:spcPct val="90000"/>
              </a:lnSpc>
              <a:spcAft>
                <a:spcPts val="600"/>
              </a:spcAft>
              <a:buFont typeface="Arial" panose="020B0604020202020204" pitchFamily="34" charset="0"/>
              <a:buChar char="•"/>
            </a:pPr>
            <a:endParaRPr lang="en-US" sz="1700" dirty="0"/>
          </a:p>
        </p:txBody>
      </p:sp>
    </p:spTree>
    <p:extLst>
      <p:ext uri="{BB962C8B-B14F-4D97-AF65-F5344CB8AC3E}">
        <p14:creationId xmlns:p14="http://schemas.microsoft.com/office/powerpoint/2010/main" val="30920312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9A4D447-E1F3-8A49-AD35-6916462EAA17}"/>
              </a:ext>
            </a:extLst>
          </p:cNvPr>
          <p:cNvSpPr>
            <a:spLocks noGrp="1"/>
          </p:cNvSpPr>
          <p:nvPr>
            <p:ph type="sldNum" sz="quarter" idx="16"/>
          </p:nvPr>
        </p:nvSpPr>
        <p:spPr/>
        <p:txBody>
          <a:bodyPr/>
          <a:lstStyle/>
          <a:p>
            <a:fld id="{A5E960A2-242F-CC40-87F9-290FD5864A37}" type="slidenum">
              <a:rPr lang="fr-FR" smtClean="0"/>
              <a:pPr/>
              <a:t>21</a:t>
            </a:fld>
            <a:endParaRPr lang="fr-FR" dirty="0"/>
          </a:p>
        </p:txBody>
      </p:sp>
      <p:sp>
        <p:nvSpPr>
          <p:cNvPr id="5" name="Footer Placeholder 4">
            <a:extLst>
              <a:ext uri="{FF2B5EF4-FFF2-40B4-BE49-F238E27FC236}">
                <a16:creationId xmlns:a16="http://schemas.microsoft.com/office/drawing/2014/main" id="{8A604274-6848-834A-AFF4-B925D9D279B2}"/>
              </a:ext>
            </a:extLst>
          </p:cNvPr>
          <p:cNvSpPr>
            <a:spLocks noGrp="1"/>
          </p:cNvSpPr>
          <p:nvPr>
            <p:ph type="ftr" sz="quarter" idx="17"/>
          </p:nvPr>
        </p:nvSpPr>
        <p:spPr/>
        <p:txBody>
          <a:bodyPr/>
          <a:lstStyle/>
          <a:p>
            <a:r>
              <a:rPr lang="en-GB"/>
              <a:t>Antonio Nappi</a:t>
            </a:r>
            <a:endParaRPr lang="en-GB" dirty="0"/>
          </a:p>
        </p:txBody>
      </p:sp>
      <p:sp>
        <p:nvSpPr>
          <p:cNvPr id="6" name="Title 5">
            <a:extLst>
              <a:ext uri="{FF2B5EF4-FFF2-40B4-BE49-F238E27FC236}">
                <a16:creationId xmlns:a16="http://schemas.microsoft.com/office/drawing/2014/main" id="{58DC11EB-EF0B-4B41-AE73-F38A3F137BC4}"/>
              </a:ext>
            </a:extLst>
          </p:cNvPr>
          <p:cNvSpPr>
            <a:spLocks noGrp="1"/>
          </p:cNvSpPr>
          <p:nvPr>
            <p:ph type="title"/>
          </p:nvPr>
        </p:nvSpPr>
        <p:spPr/>
        <p:txBody>
          <a:bodyPr>
            <a:normAutofit fontScale="90000"/>
          </a:bodyPr>
          <a:lstStyle/>
          <a:p>
            <a:r>
              <a:rPr lang="en-US" dirty="0"/>
              <a:t>Issues</a:t>
            </a:r>
          </a:p>
        </p:txBody>
      </p:sp>
      <p:sp>
        <p:nvSpPr>
          <p:cNvPr id="7" name="TextBox 6">
            <a:extLst>
              <a:ext uri="{FF2B5EF4-FFF2-40B4-BE49-F238E27FC236}">
                <a16:creationId xmlns:a16="http://schemas.microsoft.com/office/drawing/2014/main" id="{A344CA01-1967-2C4F-BC23-7D7CCCE12D0E}"/>
              </a:ext>
            </a:extLst>
          </p:cNvPr>
          <p:cNvSpPr txBox="1"/>
          <p:nvPr/>
        </p:nvSpPr>
        <p:spPr>
          <a:xfrm>
            <a:off x="838800" y="1468800"/>
            <a:ext cx="8045117" cy="6006821"/>
          </a:xfrm>
          <a:prstGeom prst="rect">
            <a:avLst/>
          </a:prstGeom>
        </p:spPr>
        <p:txBody>
          <a:bodyPr vert="horz" lIns="91440" tIns="45720" rIns="91440" bIns="45720" rtlCol="0">
            <a:normAutofit/>
          </a:bodyPr>
          <a:lstStyle/>
          <a:p>
            <a:pPr marL="514350" lvl="1">
              <a:lnSpc>
                <a:spcPct val="90000"/>
              </a:lnSpc>
              <a:spcAft>
                <a:spcPts val="600"/>
              </a:spcAft>
            </a:pPr>
            <a:endParaRPr lang="en-US" dirty="0">
              <a:solidFill>
                <a:srgbClr val="0070C0"/>
              </a:solidFill>
              <a:latin typeface="Arial" panose="020B0604020202020204" pitchFamily="34" charset="0"/>
              <a:cs typeface="Arial" panose="020B0604020202020204" pitchFamily="34" charset="0"/>
            </a:endParaRPr>
          </a:p>
          <a:p>
            <a:pPr marL="57150">
              <a:lnSpc>
                <a:spcPct val="120000"/>
              </a:lnSpc>
              <a:spcAft>
                <a:spcPts val="600"/>
              </a:spcAft>
            </a:pPr>
            <a:r>
              <a:rPr lang="en-US" b="1" dirty="0">
                <a:solidFill>
                  <a:srgbClr val="0070C0"/>
                </a:solidFill>
                <a:latin typeface="Arial" panose="020B0604020202020204" pitchFamily="34" charset="0"/>
                <a:cs typeface="Arial" panose="020B0604020202020204" pitchFamily="34" charset="0"/>
              </a:rPr>
              <a:t>WebLogic image too big</a:t>
            </a:r>
          </a:p>
          <a:p>
            <a:pPr marL="514350" lvl="1">
              <a:lnSpc>
                <a:spcPct val="120000"/>
              </a:lnSpc>
              <a:spcAft>
                <a:spcPts val="600"/>
              </a:spcAft>
            </a:pPr>
            <a:r>
              <a:rPr lang="en-US" dirty="0">
                <a:solidFill>
                  <a:srgbClr val="0070C0"/>
                </a:solidFill>
                <a:latin typeface="Arial" panose="020B0604020202020204" pitchFamily="34" charset="0"/>
                <a:cs typeface="Arial" panose="020B0604020202020204" pitchFamily="34" charset="0"/>
              </a:rPr>
              <a:t>It would be nice to have it modular</a:t>
            </a:r>
          </a:p>
          <a:p>
            <a:pPr marL="57150">
              <a:lnSpc>
                <a:spcPct val="120000"/>
              </a:lnSpc>
              <a:spcAft>
                <a:spcPts val="600"/>
              </a:spcAft>
            </a:pPr>
            <a:r>
              <a:rPr lang="en-US" b="1" dirty="0">
                <a:solidFill>
                  <a:srgbClr val="0070C0"/>
                </a:solidFill>
                <a:latin typeface="Arial" panose="020B0604020202020204" pitchFamily="34" charset="0"/>
                <a:cs typeface="Arial" panose="020B0604020202020204" pitchFamily="34" charset="0"/>
              </a:rPr>
              <a:t>Readiness probe 12.2.1.3</a:t>
            </a:r>
          </a:p>
          <a:p>
            <a:pPr marL="57150">
              <a:lnSpc>
                <a:spcPct val="120000"/>
              </a:lnSpc>
              <a:spcAft>
                <a:spcPts val="600"/>
              </a:spcAft>
            </a:pPr>
            <a:r>
              <a:rPr lang="en-US" b="1" dirty="0">
                <a:solidFill>
                  <a:srgbClr val="0070C0"/>
                </a:solidFill>
                <a:latin typeface="Arial" panose="020B0604020202020204" pitchFamily="34" charset="0"/>
                <a:cs typeface="Arial" panose="020B0604020202020204" pitchFamily="34" charset="0"/>
              </a:rPr>
              <a:t>Patching WLS in Docker image</a:t>
            </a:r>
          </a:p>
          <a:p>
            <a:pPr marL="57150">
              <a:lnSpc>
                <a:spcPct val="120000"/>
              </a:lnSpc>
              <a:spcAft>
                <a:spcPts val="600"/>
              </a:spcAft>
            </a:pPr>
            <a:r>
              <a:rPr lang="en-US" b="1" dirty="0">
                <a:solidFill>
                  <a:srgbClr val="0070C0"/>
                </a:solidFill>
                <a:latin typeface="Arial" panose="020B0604020202020204" pitchFamily="34" charset="0"/>
                <a:cs typeface="Arial" panose="020B0604020202020204" pitchFamily="34" charset="0"/>
              </a:rPr>
              <a:t>Encrypt with WebLogic seed</a:t>
            </a:r>
            <a:br>
              <a:rPr lang="en-US" dirty="0"/>
            </a:br>
            <a:endParaRPr lang="en-US" dirty="0"/>
          </a:p>
          <a:p>
            <a:pPr marL="342900" indent="-285750">
              <a:lnSpc>
                <a:spcPct val="120000"/>
              </a:lnSpc>
              <a:spcAft>
                <a:spcPts val="600"/>
              </a:spcAft>
              <a:buFont typeface="Arial" panose="020B0604020202020204" pitchFamily="34" charset="0"/>
              <a:buChar char="•"/>
            </a:pPr>
            <a:endParaRPr lang="en-US" dirty="0">
              <a:solidFill>
                <a:srgbClr val="0070C0"/>
              </a:solidFill>
              <a:latin typeface="Arial" panose="020B0604020202020204" pitchFamily="34" charset="0"/>
              <a:cs typeface="Arial" panose="020B0604020202020204" pitchFamily="34" charset="0"/>
            </a:endParaRPr>
          </a:p>
          <a:p>
            <a:pPr marL="342900" indent="-285750">
              <a:lnSpc>
                <a:spcPct val="120000"/>
              </a:lnSpc>
              <a:spcAft>
                <a:spcPts val="600"/>
              </a:spcAft>
              <a:buFont typeface="Arial" panose="020B0604020202020204" pitchFamily="34" charset="0"/>
              <a:buChar char="•"/>
            </a:pPr>
            <a:endParaRPr lang="en-US" dirty="0">
              <a:solidFill>
                <a:srgbClr val="0070C0"/>
              </a:solidFill>
              <a:latin typeface="Arial" panose="020B0604020202020204" pitchFamily="34" charset="0"/>
              <a:cs typeface="Arial" panose="020B0604020202020204" pitchFamily="34" charset="0"/>
            </a:endParaRPr>
          </a:p>
          <a:p>
            <a:pPr marL="342900" indent="-285750">
              <a:lnSpc>
                <a:spcPct val="120000"/>
              </a:lnSpc>
              <a:spcAft>
                <a:spcPts val="600"/>
              </a:spcAft>
              <a:buFont typeface="Arial" panose="020B0604020202020204" pitchFamily="34" charset="0"/>
              <a:buChar char="•"/>
            </a:pPr>
            <a:endParaRPr lang="en-US" dirty="0">
              <a:solidFill>
                <a:srgbClr val="0070C0"/>
              </a:solidFill>
              <a:latin typeface="Arial" panose="020B0604020202020204" pitchFamily="34" charset="0"/>
              <a:cs typeface="Arial" panose="020B0604020202020204" pitchFamily="34" charset="0"/>
            </a:endParaRPr>
          </a:p>
          <a:p>
            <a:pPr marL="742950" lvl="1" indent="-228600">
              <a:lnSpc>
                <a:spcPct val="90000"/>
              </a:lnSpc>
              <a:spcAft>
                <a:spcPts val="600"/>
              </a:spcAft>
              <a:buFont typeface="Arial" panose="020B0604020202020204" pitchFamily="34" charset="0"/>
              <a:buChar char="•"/>
            </a:pPr>
            <a:endParaRPr lang="en-US" dirty="0">
              <a:solidFill>
                <a:srgbClr val="0070C0"/>
              </a:solidFill>
              <a:latin typeface="Arial" panose="020B0604020202020204" pitchFamily="34" charset="0"/>
              <a:cs typeface="Arial" panose="020B0604020202020204" pitchFamily="34" charset="0"/>
            </a:endParaRPr>
          </a:p>
          <a:p>
            <a:pPr marL="1200150" lvl="2" indent="-228600">
              <a:lnSpc>
                <a:spcPct val="90000"/>
              </a:lnSpc>
              <a:spcAft>
                <a:spcPts val="600"/>
              </a:spcAft>
              <a:buFont typeface="Arial" panose="020B0604020202020204" pitchFamily="34" charset="0"/>
              <a:buChar char="•"/>
            </a:pPr>
            <a:endParaRPr lang="en-US" b="1" dirty="0">
              <a:solidFill>
                <a:srgbClr val="0070C0"/>
              </a:solidFill>
              <a:latin typeface="Arial" panose="020B0604020202020204" pitchFamily="34" charset="0"/>
              <a:cs typeface="Arial" panose="020B0604020202020204" pitchFamily="34" charset="0"/>
            </a:endParaRPr>
          </a:p>
          <a:p>
            <a:pPr marL="285750" indent="-228600">
              <a:lnSpc>
                <a:spcPct val="90000"/>
              </a:lnSpc>
              <a:spcAft>
                <a:spcPts val="600"/>
              </a:spcAft>
              <a:buFont typeface="Arial" panose="020B0604020202020204" pitchFamily="34" charset="0"/>
              <a:buChar char="•"/>
            </a:pPr>
            <a:endParaRPr lang="en-US" dirty="0">
              <a:solidFill>
                <a:srgbClr val="2A7DBF"/>
              </a:solidFill>
              <a:latin typeface="Arial" panose="020B0604020202020204" pitchFamily="34" charset="0"/>
              <a:cs typeface="Arial" panose="020B0604020202020204" pitchFamily="34" charset="0"/>
            </a:endParaRPr>
          </a:p>
          <a:p>
            <a:pPr marL="285750" indent="-228600">
              <a:lnSpc>
                <a:spcPct val="90000"/>
              </a:lnSpc>
              <a:spcAft>
                <a:spcPts val="600"/>
              </a:spcAft>
              <a:buFont typeface="Arial" panose="020B0604020202020204" pitchFamily="34" charset="0"/>
              <a:buChar char="•"/>
            </a:pPr>
            <a:endParaRPr lang="en-US" dirty="0">
              <a:solidFill>
                <a:srgbClr val="2A7DBF"/>
              </a:solidFill>
              <a:latin typeface="Arial" panose="020B0604020202020204" pitchFamily="34" charset="0"/>
              <a:cs typeface="Arial" panose="020B0604020202020204" pitchFamily="34" charset="0"/>
            </a:endParaRPr>
          </a:p>
          <a:p>
            <a:pPr marL="514350" lvl="1">
              <a:lnSpc>
                <a:spcPct val="90000"/>
              </a:lnSpc>
              <a:spcAft>
                <a:spcPts val="600"/>
              </a:spcAft>
            </a:pPr>
            <a:endParaRPr lang="en-US" b="1" dirty="0">
              <a:solidFill>
                <a:srgbClr val="2A7DBF"/>
              </a:solidFill>
              <a:latin typeface="Arial" panose="020B0604020202020204" pitchFamily="34" charset="0"/>
              <a:cs typeface="Arial" panose="020B0604020202020204" pitchFamily="34" charset="0"/>
            </a:endParaRPr>
          </a:p>
          <a:p>
            <a:pPr marL="57150">
              <a:lnSpc>
                <a:spcPct val="90000"/>
              </a:lnSpc>
              <a:spcAft>
                <a:spcPts val="600"/>
              </a:spcAft>
            </a:pPr>
            <a:endParaRPr lang="en-US" b="1" dirty="0">
              <a:solidFill>
                <a:srgbClr val="2A7DBF"/>
              </a:solidFill>
              <a:latin typeface="Arial" panose="020B0604020202020204" pitchFamily="34" charset="0"/>
              <a:cs typeface="Arial" panose="020B0604020202020204" pitchFamily="34" charset="0"/>
            </a:endParaRPr>
          </a:p>
          <a:p>
            <a:pPr marL="742950" lvl="1" indent="-228600">
              <a:lnSpc>
                <a:spcPct val="90000"/>
              </a:lnSpc>
              <a:spcAft>
                <a:spcPts val="600"/>
              </a:spcAft>
              <a:buFont typeface="Arial" panose="020B0604020202020204" pitchFamily="34" charset="0"/>
              <a:buChar char="•"/>
            </a:pPr>
            <a:endParaRPr lang="en-US" sz="1700" dirty="0"/>
          </a:p>
          <a:p>
            <a:pPr marL="742950" lvl="1" indent="-228600">
              <a:lnSpc>
                <a:spcPct val="90000"/>
              </a:lnSpc>
              <a:spcAft>
                <a:spcPts val="600"/>
              </a:spcAft>
              <a:buFont typeface="Arial" panose="020B0604020202020204" pitchFamily="34" charset="0"/>
              <a:buChar char="•"/>
            </a:pPr>
            <a:endParaRPr lang="en-US" sz="1700" dirty="0"/>
          </a:p>
        </p:txBody>
      </p:sp>
    </p:spTree>
    <p:extLst>
      <p:ext uri="{BB962C8B-B14F-4D97-AF65-F5344CB8AC3E}">
        <p14:creationId xmlns:p14="http://schemas.microsoft.com/office/powerpoint/2010/main" val="15807598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9100C0AE-92B0-2A41-83E2-BCDBD74039C0}"/>
              </a:ext>
            </a:extLst>
          </p:cNvPr>
          <p:cNvSpPr>
            <a:spLocks noGrp="1"/>
          </p:cNvSpPr>
          <p:nvPr>
            <p:ph type="ftr" sz="quarter" idx="17"/>
          </p:nvPr>
        </p:nvSpPr>
        <p:spPr/>
        <p:txBody>
          <a:bodyPr/>
          <a:lstStyle/>
          <a:p>
            <a:r>
              <a:rPr lang="en-GB"/>
              <a:t>Antonio Nappi</a:t>
            </a:r>
            <a:endParaRPr lang="en-GB" dirty="0"/>
          </a:p>
        </p:txBody>
      </p:sp>
      <p:sp>
        <p:nvSpPr>
          <p:cNvPr id="5" name="Title 4">
            <a:extLst>
              <a:ext uri="{FF2B5EF4-FFF2-40B4-BE49-F238E27FC236}">
                <a16:creationId xmlns:a16="http://schemas.microsoft.com/office/drawing/2014/main" id="{013AFE79-639B-D242-8E49-0EFDBADCDB86}"/>
              </a:ext>
            </a:extLst>
          </p:cNvPr>
          <p:cNvSpPr>
            <a:spLocks noGrp="1"/>
          </p:cNvSpPr>
          <p:nvPr>
            <p:ph type="title"/>
          </p:nvPr>
        </p:nvSpPr>
        <p:spPr/>
        <p:txBody>
          <a:bodyPr>
            <a:normAutofit fontScale="90000"/>
          </a:bodyPr>
          <a:lstStyle/>
          <a:p>
            <a:r>
              <a:rPr lang="en-US" dirty="0"/>
              <a:t>Acknowledgement</a:t>
            </a:r>
          </a:p>
        </p:txBody>
      </p:sp>
      <p:sp>
        <p:nvSpPr>
          <p:cNvPr id="6" name="Content Placeholder 2">
            <a:extLst>
              <a:ext uri="{FF2B5EF4-FFF2-40B4-BE49-F238E27FC236}">
                <a16:creationId xmlns:a16="http://schemas.microsoft.com/office/drawing/2014/main" id="{9BE7EE66-634E-0C47-9AA5-54E4EFB9B606}"/>
              </a:ext>
            </a:extLst>
          </p:cNvPr>
          <p:cNvSpPr txBox="1">
            <a:spLocks/>
          </p:cNvSpPr>
          <p:nvPr/>
        </p:nvSpPr>
        <p:spPr>
          <a:xfrm>
            <a:off x="838200" y="1827427"/>
            <a:ext cx="9861884" cy="3610847"/>
          </a:xfrm>
          <a:prstGeom prst="rect">
            <a:avLst/>
          </a:prstGeom>
        </p:spPr>
        <p:txBody>
          <a:bodyPr>
            <a:normAutofit fontScale="70000" lnSpcReduction="20000"/>
          </a:bodyPr>
          <a:lstStyle>
            <a:lvl1pPr marL="0" indent="0" algn="l" defTabSz="914400" rtl="0" eaLnBrk="1" latinLnBrk="0" hangingPunct="1">
              <a:lnSpc>
                <a:spcPct val="90000"/>
              </a:lnSpc>
              <a:spcBef>
                <a:spcPts val="1000"/>
              </a:spcBef>
              <a:buFont typeface="Arial"/>
              <a:buNone/>
              <a:defRPr sz="2800" kern="120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3300" b="1" dirty="0">
                <a:solidFill>
                  <a:srgbClr val="0070C0"/>
                </a:solidFill>
                <a:latin typeface="Arial" panose="020B0604020202020204" pitchFamily="34" charset="0"/>
                <a:cs typeface="Arial" panose="020B0604020202020204" pitchFamily="34" charset="0"/>
              </a:rPr>
              <a:t>JEEDY Team</a:t>
            </a:r>
          </a:p>
          <a:p>
            <a:pPr marL="457200" lvl="1" indent="0">
              <a:buNone/>
            </a:pPr>
            <a:r>
              <a:rPr lang="en-US" sz="3300" dirty="0">
                <a:solidFill>
                  <a:srgbClr val="0070C0"/>
                </a:solidFill>
                <a:latin typeface="Arial" panose="020B0604020202020204" pitchFamily="34" charset="0"/>
                <a:cs typeface="Arial" panose="020B0604020202020204" pitchFamily="34" charset="0"/>
              </a:rPr>
              <a:t>Lukas </a:t>
            </a:r>
            <a:r>
              <a:rPr lang="en-US" sz="3300" dirty="0" err="1">
                <a:solidFill>
                  <a:srgbClr val="0070C0"/>
                </a:solidFill>
                <a:latin typeface="Arial" panose="020B0604020202020204" pitchFamily="34" charset="0"/>
                <a:cs typeface="Arial" panose="020B0604020202020204" pitchFamily="34" charset="0"/>
              </a:rPr>
              <a:t>Gedvilas</a:t>
            </a:r>
            <a:endParaRPr lang="en-US" sz="3300" dirty="0">
              <a:solidFill>
                <a:srgbClr val="0070C0"/>
              </a:solidFill>
              <a:latin typeface="Arial" panose="020B0604020202020204" pitchFamily="34" charset="0"/>
              <a:cs typeface="Arial" panose="020B0604020202020204" pitchFamily="34" charset="0"/>
            </a:endParaRPr>
          </a:p>
          <a:p>
            <a:pPr marL="457200" lvl="1" indent="0">
              <a:buNone/>
            </a:pPr>
            <a:r>
              <a:rPr lang="en-US" sz="3300" dirty="0">
                <a:solidFill>
                  <a:srgbClr val="0070C0"/>
                </a:solidFill>
                <a:latin typeface="Arial" panose="020B0604020202020204" pitchFamily="34" charset="0"/>
                <a:cs typeface="Arial" panose="020B0604020202020204" pitchFamily="34" charset="0"/>
              </a:rPr>
              <a:t>Theodoros </a:t>
            </a:r>
            <a:r>
              <a:rPr lang="en-US" sz="3300" dirty="0" err="1">
                <a:solidFill>
                  <a:srgbClr val="0070C0"/>
                </a:solidFill>
                <a:latin typeface="Arial" panose="020B0604020202020204" pitchFamily="34" charset="0"/>
                <a:cs typeface="Arial" panose="020B0604020202020204" pitchFamily="34" charset="0"/>
              </a:rPr>
              <a:t>Rizopolous</a:t>
            </a:r>
            <a:endParaRPr lang="en-US" sz="3300" dirty="0">
              <a:solidFill>
                <a:srgbClr val="0070C0"/>
              </a:solidFill>
              <a:latin typeface="Arial" panose="020B0604020202020204" pitchFamily="34" charset="0"/>
              <a:cs typeface="Arial" panose="020B0604020202020204" pitchFamily="34" charset="0"/>
            </a:endParaRPr>
          </a:p>
          <a:p>
            <a:pPr marL="457200" lvl="1" indent="0">
              <a:buNone/>
            </a:pPr>
            <a:r>
              <a:rPr lang="en-US" sz="3300" dirty="0">
                <a:solidFill>
                  <a:srgbClr val="0070C0"/>
                </a:solidFill>
                <a:latin typeface="Arial" panose="020B0604020202020204" pitchFamily="34" charset="0"/>
                <a:cs typeface="Arial" panose="020B0604020202020204" pitchFamily="34" charset="0"/>
              </a:rPr>
              <a:t>Thomas </a:t>
            </a:r>
            <a:r>
              <a:rPr lang="en-US" sz="3300" dirty="0" err="1">
                <a:solidFill>
                  <a:srgbClr val="0070C0"/>
                </a:solidFill>
                <a:latin typeface="Arial" panose="020B0604020202020204" pitchFamily="34" charset="0"/>
                <a:cs typeface="Arial" panose="020B0604020202020204" pitchFamily="34" charset="0"/>
              </a:rPr>
              <a:t>Holene</a:t>
            </a:r>
            <a:r>
              <a:rPr lang="en-US" sz="3300" dirty="0">
                <a:solidFill>
                  <a:srgbClr val="0070C0"/>
                </a:solidFill>
                <a:latin typeface="Arial" panose="020B0604020202020204" pitchFamily="34" charset="0"/>
                <a:cs typeface="Arial" panose="020B0604020202020204" pitchFamily="34" charset="0"/>
              </a:rPr>
              <a:t> </a:t>
            </a:r>
            <a:r>
              <a:rPr lang="en-US" sz="3300" dirty="0" err="1">
                <a:solidFill>
                  <a:srgbClr val="0070C0"/>
                </a:solidFill>
                <a:latin typeface="Arial" panose="020B0604020202020204" pitchFamily="34" charset="0"/>
                <a:cs typeface="Arial" panose="020B0604020202020204" pitchFamily="34" charset="0"/>
              </a:rPr>
              <a:t>Loekkeborg</a:t>
            </a:r>
            <a:endParaRPr lang="en-US" sz="3300" dirty="0">
              <a:solidFill>
                <a:srgbClr val="0070C0"/>
              </a:solidFill>
              <a:latin typeface="Arial" panose="020B0604020202020204" pitchFamily="34" charset="0"/>
              <a:cs typeface="Arial" panose="020B0604020202020204" pitchFamily="34" charset="0"/>
            </a:endParaRPr>
          </a:p>
          <a:p>
            <a:pPr marL="457200" lvl="1" indent="0">
              <a:buNone/>
            </a:pPr>
            <a:r>
              <a:rPr lang="en-US" sz="3300" dirty="0">
                <a:solidFill>
                  <a:srgbClr val="0070C0"/>
                </a:solidFill>
                <a:latin typeface="Arial" panose="020B0604020202020204" pitchFamily="34" charset="0"/>
                <a:cs typeface="Arial" panose="020B0604020202020204" pitchFamily="34" charset="0"/>
              </a:rPr>
              <a:t>Luis Rodriguez Fernandez</a:t>
            </a:r>
          </a:p>
          <a:p>
            <a:pPr marL="457200" lvl="1" indent="0">
              <a:buNone/>
            </a:pPr>
            <a:r>
              <a:rPr lang="en-US" sz="3300" dirty="0">
                <a:solidFill>
                  <a:srgbClr val="0070C0"/>
                </a:solidFill>
                <a:latin typeface="Arial" panose="020B0604020202020204" pitchFamily="34" charset="0"/>
                <a:cs typeface="Arial" panose="020B0604020202020204" pitchFamily="34" charset="0"/>
              </a:rPr>
              <a:t>Borja Aparicio </a:t>
            </a:r>
            <a:r>
              <a:rPr lang="en-US" sz="3300" dirty="0" err="1">
                <a:solidFill>
                  <a:srgbClr val="0070C0"/>
                </a:solidFill>
                <a:latin typeface="Arial" panose="020B0604020202020204" pitchFamily="34" charset="0"/>
                <a:cs typeface="Arial" panose="020B0604020202020204" pitchFamily="34" charset="0"/>
              </a:rPr>
              <a:t>Cotarelo</a:t>
            </a:r>
            <a:endParaRPr lang="en-US" sz="3300" dirty="0">
              <a:solidFill>
                <a:srgbClr val="0070C0"/>
              </a:solidFill>
              <a:latin typeface="Arial" panose="020B0604020202020204" pitchFamily="34" charset="0"/>
              <a:cs typeface="Arial" panose="020B0604020202020204" pitchFamily="34" charset="0"/>
            </a:endParaRPr>
          </a:p>
          <a:p>
            <a:pPr marL="457200" lvl="1" indent="0">
              <a:buNone/>
            </a:pPr>
            <a:r>
              <a:rPr lang="en-US" sz="3300" dirty="0" err="1">
                <a:solidFill>
                  <a:srgbClr val="0070C0"/>
                </a:solidFill>
                <a:latin typeface="Arial" panose="020B0604020202020204" pitchFamily="34" charset="0"/>
                <a:cs typeface="Arial" panose="020B0604020202020204" pitchFamily="34" charset="0"/>
              </a:rPr>
              <a:t>Aimilios</a:t>
            </a:r>
            <a:r>
              <a:rPr lang="en-US" sz="3300" dirty="0">
                <a:solidFill>
                  <a:srgbClr val="0070C0"/>
                </a:solidFill>
                <a:latin typeface="Arial" panose="020B0604020202020204" pitchFamily="34" charset="0"/>
                <a:cs typeface="Arial" panose="020B0604020202020204" pitchFamily="34" charset="0"/>
              </a:rPr>
              <a:t> </a:t>
            </a:r>
            <a:r>
              <a:rPr lang="en-US" sz="3300" dirty="0" err="1">
                <a:solidFill>
                  <a:srgbClr val="0070C0"/>
                </a:solidFill>
                <a:latin typeface="Arial" panose="020B0604020202020204" pitchFamily="34" charset="0"/>
                <a:cs typeface="Arial" panose="020B0604020202020204" pitchFamily="34" charset="0"/>
              </a:rPr>
              <a:t>Tsouvelekakis</a:t>
            </a:r>
            <a:endParaRPr lang="en-US" sz="3300" dirty="0">
              <a:solidFill>
                <a:srgbClr val="0070C0"/>
              </a:solidFill>
              <a:latin typeface="Arial" panose="020B0604020202020204" pitchFamily="34" charset="0"/>
              <a:cs typeface="Arial" panose="020B0604020202020204" pitchFamily="34" charset="0"/>
            </a:endParaRPr>
          </a:p>
          <a:p>
            <a:pPr marL="457200" lvl="1" indent="0">
              <a:buNone/>
            </a:pPr>
            <a:r>
              <a:rPr lang="en-US" sz="3300" dirty="0">
                <a:solidFill>
                  <a:srgbClr val="0070C0"/>
                </a:solidFill>
                <a:latin typeface="Arial" panose="020B0604020202020204" pitchFamily="34" charset="0"/>
                <a:cs typeface="Arial" panose="020B0604020202020204" pitchFamily="34" charset="0"/>
              </a:rPr>
              <a:t>Artur </a:t>
            </a:r>
            <a:r>
              <a:rPr lang="en-US" sz="3300" dirty="0" err="1">
                <a:solidFill>
                  <a:srgbClr val="0070C0"/>
                </a:solidFill>
                <a:latin typeface="Arial" panose="020B0604020202020204" pitchFamily="34" charset="0"/>
                <a:cs typeface="Arial" panose="020B0604020202020204" pitchFamily="34" charset="0"/>
              </a:rPr>
              <a:t>Wiecek</a:t>
            </a:r>
            <a:endParaRPr lang="en-US" sz="3300" dirty="0">
              <a:solidFill>
                <a:srgbClr val="0070C0"/>
              </a:solidFill>
              <a:latin typeface="Arial" panose="020B0604020202020204" pitchFamily="34" charset="0"/>
              <a:cs typeface="Arial" panose="020B0604020202020204" pitchFamily="34" charset="0"/>
            </a:endParaRPr>
          </a:p>
          <a:p>
            <a:pPr lvl="1"/>
            <a:endParaRPr lang="en-US" sz="3300" b="1" dirty="0">
              <a:solidFill>
                <a:srgbClr val="2A7DBF"/>
              </a:solidFill>
              <a:latin typeface="Arial" panose="020B0604020202020204" pitchFamily="34" charset="0"/>
              <a:cs typeface="Arial" panose="020B0604020202020204" pitchFamily="34" charset="0"/>
            </a:endParaRPr>
          </a:p>
          <a:p>
            <a:pPr marL="57150">
              <a:spcAft>
                <a:spcPts val="600"/>
              </a:spcAft>
            </a:pPr>
            <a:r>
              <a:rPr lang="en-US" sz="3300" b="1" dirty="0">
                <a:solidFill>
                  <a:srgbClr val="2A7DBF"/>
                </a:solidFill>
                <a:latin typeface="Arial" panose="020B0604020202020204" pitchFamily="34" charset="0"/>
                <a:cs typeface="Arial" panose="020B0604020202020204" pitchFamily="34" charset="0"/>
              </a:rPr>
              <a:t>Monica </a:t>
            </a:r>
            <a:r>
              <a:rPr lang="en-US" sz="3300" b="1" dirty="0" err="1">
                <a:solidFill>
                  <a:srgbClr val="2A7DBF"/>
                </a:solidFill>
                <a:latin typeface="Arial" panose="020B0604020202020204" pitchFamily="34" charset="0"/>
                <a:cs typeface="Arial" panose="020B0604020202020204" pitchFamily="34" charset="0"/>
              </a:rPr>
              <a:t>Riccelli</a:t>
            </a:r>
            <a:r>
              <a:rPr lang="en-US" sz="3300" b="1" dirty="0">
                <a:solidFill>
                  <a:srgbClr val="2A7DBF"/>
                </a:solidFill>
                <a:latin typeface="Arial" panose="020B0604020202020204" pitchFamily="34" charset="0"/>
                <a:cs typeface="Arial" panose="020B0604020202020204" pitchFamily="34" charset="0"/>
              </a:rPr>
              <a:t> and Oracle WebLogic Kubernetes Operator Team</a:t>
            </a:r>
          </a:p>
          <a:p>
            <a:endParaRPr lang="en-US" dirty="0">
              <a:solidFill>
                <a:srgbClr val="0070C0"/>
              </a:solidFill>
            </a:endParaRPr>
          </a:p>
          <a:p>
            <a:endParaRPr lang="en-US" dirty="0">
              <a:solidFill>
                <a:srgbClr val="0070C0"/>
              </a:solidFill>
            </a:endParaRPr>
          </a:p>
          <a:p>
            <a:endParaRPr lang="en-US" dirty="0">
              <a:solidFill>
                <a:srgbClr val="0070C0"/>
              </a:solidFill>
            </a:endParaRPr>
          </a:p>
          <a:p>
            <a:endParaRPr lang="en-US" dirty="0">
              <a:solidFill>
                <a:srgbClr val="0070C0"/>
              </a:solidFill>
            </a:endParaRPr>
          </a:p>
          <a:p>
            <a:pPr lvl="1"/>
            <a:endParaRPr lang="en-US" dirty="0"/>
          </a:p>
        </p:txBody>
      </p:sp>
      <p:sp>
        <p:nvSpPr>
          <p:cNvPr id="7" name="Slide Number Placeholder 6">
            <a:extLst>
              <a:ext uri="{FF2B5EF4-FFF2-40B4-BE49-F238E27FC236}">
                <a16:creationId xmlns:a16="http://schemas.microsoft.com/office/drawing/2014/main" id="{BEA20A76-BCFA-1C4F-BF7C-2F82CA8599F8}"/>
              </a:ext>
            </a:extLst>
          </p:cNvPr>
          <p:cNvSpPr>
            <a:spLocks noGrp="1"/>
          </p:cNvSpPr>
          <p:nvPr>
            <p:ph type="sldNum" sz="quarter" idx="16"/>
          </p:nvPr>
        </p:nvSpPr>
        <p:spPr/>
        <p:txBody>
          <a:bodyPr/>
          <a:lstStyle/>
          <a:p>
            <a:fld id="{A5E960A2-242F-CC40-87F9-290FD5864A37}" type="slidenum">
              <a:rPr lang="fr-FR" smtClean="0"/>
              <a:pPr/>
              <a:t>22</a:t>
            </a:fld>
            <a:endParaRPr lang="fr-FR" dirty="0"/>
          </a:p>
        </p:txBody>
      </p:sp>
    </p:spTree>
    <p:extLst>
      <p:ext uri="{BB962C8B-B14F-4D97-AF65-F5344CB8AC3E}">
        <p14:creationId xmlns:p14="http://schemas.microsoft.com/office/powerpoint/2010/main" val="17812379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186545" y="2541964"/>
            <a:ext cx="6069881" cy="812968"/>
          </a:xfrm>
        </p:spPr>
        <p:txBody>
          <a:bodyPr>
            <a:noAutofit/>
          </a:bodyPr>
          <a:lstStyle/>
          <a:p>
            <a:r>
              <a:rPr lang="fr-FR" sz="6000" dirty="0"/>
              <a:t>QUESTIONS?</a:t>
            </a:r>
          </a:p>
        </p:txBody>
      </p:sp>
      <p:sp>
        <p:nvSpPr>
          <p:cNvPr id="3" name="Espace réservé du texte 2"/>
          <p:cNvSpPr>
            <a:spLocks noGrp="1"/>
          </p:cNvSpPr>
          <p:nvPr>
            <p:ph type="body" sz="quarter" idx="13"/>
          </p:nvPr>
        </p:nvSpPr>
        <p:spPr>
          <a:xfrm>
            <a:off x="48492" y="4082671"/>
            <a:ext cx="12143508" cy="490538"/>
          </a:xfrm>
        </p:spPr>
        <p:txBody>
          <a:bodyPr>
            <a:noAutofit/>
          </a:bodyPr>
          <a:lstStyle/>
          <a:p>
            <a:pPr algn="ctr"/>
            <a:r>
              <a:rPr lang="fr-FR" sz="3600" dirty="0" err="1"/>
              <a:t>antonio.nappi@cern.ch</a:t>
            </a:r>
            <a:endParaRPr lang="fr-FR" sz="3600" dirty="0"/>
          </a:p>
        </p:txBody>
      </p:sp>
      <p:pic>
        <p:nvPicPr>
          <p:cNvPr id="10" name="Image 9"/>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455047" y="1295407"/>
            <a:ext cx="1171074" cy="1171074"/>
          </a:xfrm>
          <a:prstGeom prst="rect">
            <a:avLst/>
          </a:prstGeom>
        </p:spPr>
      </p:pic>
      <p:sp>
        <p:nvSpPr>
          <p:cNvPr id="13" name="Footer Placeholder 12"/>
          <p:cNvSpPr>
            <a:spLocks noGrp="1"/>
          </p:cNvSpPr>
          <p:nvPr>
            <p:ph type="ftr" sz="quarter" idx="17"/>
          </p:nvPr>
        </p:nvSpPr>
        <p:spPr/>
        <p:txBody>
          <a:bodyPr/>
          <a:lstStyle/>
          <a:p>
            <a:r>
              <a:rPr lang="en-GB"/>
              <a:t>Antonio Nappi</a:t>
            </a:r>
            <a:endParaRPr lang="en-GB" dirty="0"/>
          </a:p>
        </p:txBody>
      </p:sp>
      <p:sp>
        <p:nvSpPr>
          <p:cNvPr id="5" name="Slide Number Placeholder 4">
            <a:extLst>
              <a:ext uri="{FF2B5EF4-FFF2-40B4-BE49-F238E27FC236}">
                <a16:creationId xmlns:a16="http://schemas.microsoft.com/office/drawing/2014/main" id="{6C00AD3F-EBE8-EB4B-B5D1-754BADDF51A4}"/>
              </a:ext>
            </a:extLst>
          </p:cNvPr>
          <p:cNvSpPr>
            <a:spLocks noGrp="1"/>
          </p:cNvSpPr>
          <p:nvPr>
            <p:ph type="sldNum" sz="quarter" idx="16"/>
          </p:nvPr>
        </p:nvSpPr>
        <p:spPr/>
        <p:txBody>
          <a:bodyPr/>
          <a:lstStyle/>
          <a:p>
            <a:fld id="{A5E960A2-242F-CC40-87F9-290FD5864A37}" type="slidenum">
              <a:rPr lang="fr-FR" smtClean="0"/>
              <a:pPr/>
              <a:t>23</a:t>
            </a:fld>
            <a:endParaRPr lang="fr-FR" dirty="0"/>
          </a:p>
        </p:txBody>
      </p:sp>
    </p:spTree>
    <p:extLst>
      <p:ext uri="{BB962C8B-B14F-4D97-AF65-F5344CB8AC3E}">
        <p14:creationId xmlns:p14="http://schemas.microsoft.com/office/powerpoint/2010/main" val="18939252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383785"/>
            <a:ext cx="10515600" cy="638736"/>
          </a:xfrm>
        </p:spPr>
        <p:txBody>
          <a:bodyPr>
            <a:normAutofit fontScale="90000"/>
          </a:bodyPr>
          <a:lstStyle/>
          <a:p>
            <a:r>
              <a:rPr lang="fr-FR" dirty="0" err="1"/>
              <a:t>What</a:t>
            </a:r>
            <a:r>
              <a:rPr lang="fr-FR" dirty="0"/>
              <a:t> </a:t>
            </a:r>
            <a:r>
              <a:rPr lang="fr-FR" dirty="0" err="1"/>
              <a:t>is</a:t>
            </a:r>
            <a:r>
              <a:rPr lang="fr-FR" dirty="0"/>
              <a:t> CERN?</a:t>
            </a:r>
          </a:p>
        </p:txBody>
      </p:sp>
      <p:sp>
        <p:nvSpPr>
          <p:cNvPr id="3" name="Espace réservé du contenu 2"/>
          <p:cNvSpPr>
            <a:spLocks noGrp="1"/>
          </p:cNvSpPr>
          <p:nvPr>
            <p:ph sz="half" idx="1"/>
          </p:nvPr>
        </p:nvSpPr>
        <p:spPr>
          <a:xfrm>
            <a:off x="838200" y="1658938"/>
            <a:ext cx="5995738" cy="4441825"/>
          </a:xfrm>
        </p:spPr>
        <p:txBody>
          <a:bodyPr>
            <a:normAutofit fontScale="25000" lnSpcReduction="20000"/>
          </a:bodyPr>
          <a:lstStyle/>
          <a:p>
            <a:r>
              <a:rPr lang="fr-FR" sz="6400" b="1" u="sng" dirty="0" err="1"/>
              <a:t>Member</a:t>
            </a:r>
            <a:r>
              <a:rPr lang="fr-FR" sz="6400" b="1" u="sng" dirty="0"/>
              <a:t> States:</a:t>
            </a:r>
            <a:endParaRPr lang="fr-FR" sz="6400" b="1" dirty="0"/>
          </a:p>
          <a:p>
            <a:r>
              <a:rPr lang="fr-FR" sz="6400" dirty="0" err="1">
                <a:solidFill>
                  <a:srgbClr val="2A7DBF"/>
                </a:solidFill>
              </a:rPr>
              <a:t>Austria</a:t>
            </a:r>
            <a:r>
              <a:rPr lang="fr-FR" sz="6400" dirty="0">
                <a:solidFill>
                  <a:srgbClr val="2A7DBF"/>
                </a:solidFill>
              </a:rPr>
              <a:t>, </a:t>
            </a:r>
            <a:r>
              <a:rPr lang="fr-FR" sz="6400" dirty="0" err="1">
                <a:solidFill>
                  <a:srgbClr val="2A7DBF"/>
                </a:solidFill>
              </a:rPr>
              <a:t>Belgium</a:t>
            </a:r>
            <a:r>
              <a:rPr lang="fr-FR" sz="6400" dirty="0">
                <a:solidFill>
                  <a:srgbClr val="2A7DBF"/>
                </a:solidFill>
              </a:rPr>
              <a:t>, </a:t>
            </a:r>
            <a:r>
              <a:rPr lang="fr-FR" sz="6400" dirty="0" err="1">
                <a:solidFill>
                  <a:srgbClr val="2A7DBF"/>
                </a:solidFill>
              </a:rPr>
              <a:t>Bulgaria</a:t>
            </a:r>
            <a:r>
              <a:rPr lang="fr-FR" sz="6400" dirty="0">
                <a:solidFill>
                  <a:srgbClr val="2A7DBF"/>
                </a:solidFill>
              </a:rPr>
              <a:t>, </a:t>
            </a:r>
            <a:r>
              <a:rPr lang="fr-FR" sz="6400" dirty="0" err="1">
                <a:solidFill>
                  <a:srgbClr val="2A7DBF"/>
                </a:solidFill>
              </a:rPr>
              <a:t>Czech</a:t>
            </a:r>
            <a:endParaRPr lang="fr-FR" sz="6400" dirty="0">
              <a:solidFill>
                <a:srgbClr val="2A7DBF"/>
              </a:solidFill>
            </a:endParaRPr>
          </a:p>
          <a:p>
            <a:r>
              <a:rPr lang="fr-FR" sz="6400" dirty="0" err="1">
                <a:solidFill>
                  <a:srgbClr val="2A7DBF"/>
                </a:solidFill>
              </a:rPr>
              <a:t>Republic</a:t>
            </a:r>
            <a:r>
              <a:rPr lang="fr-FR" sz="6400" dirty="0">
                <a:solidFill>
                  <a:srgbClr val="2A7DBF"/>
                </a:solidFill>
              </a:rPr>
              <a:t>, </a:t>
            </a:r>
            <a:r>
              <a:rPr lang="fr-FR" sz="6400" dirty="0" err="1">
                <a:solidFill>
                  <a:srgbClr val="2A7DBF"/>
                </a:solidFill>
              </a:rPr>
              <a:t>Denmark</a:t>
            </a:r>
            <a:r>
              <a:rPr lang="fr-FR" sz="6400" dirty="0">
                <a:solidFill>
                  <a:srgbClr val="2A7DBF"/>
                </a:solidFill>
              </a:rPr>
              <a:t>, </a:t>
            </a:r>
            <a:r>
              <a:rPr lang="fr-FR" sz="6400" dirty="0" err="1">
                <a:solidFill>
                  <a:srgbClr val="2A7DBF"/>
                </a:solidFill>
              </a:rPr>
              <a:t>Finland</a:t>
            </a:r>
            <a:r>
              <a:rPr lang="fr-FR" sz="6400" dirty="0">
                <a:solidFill>
                  <a:srgbClr val="2A7DBF"/>
                </a:solidFill>
              </a:rPr>
              <a:t>, France, Germany,</a:t>
            </a:r>
          </a:p>
          <a:p>
            <a:r>
              <a:rPr lang="fr-FR" sz="6400" dirty="0" err="1">
                <a:solidFill>
                  <a:srgbClr val="2A7DBF"/>
                </a:solidFill>
              </a:rPr>
              <a:t>Greece</a:t>
            </a:r>
            <a:r>
              <a:rPr lang="fr-FR" sz="6400" dirty="0">
                <a:solidFill>
                  <a:srgbClr val="2A7DBF"/>
                </a:solidFill>
              </a:rPr>
              <a:t>, </a:t>
            </a:r>
            <a:r>
              <a:rPr lang="fr-FR" sz="6400" dirty="0" err="1">
                <a:solidFill>
                  <a:srgbClr val="2A7DBF"/>
                </a:solidFill>
              </a:rPr>
              <a:t>Hungary</a:t>
            </a:r>
            <a:r>
              <a:rPr lang="fr-FR" sz="6400" dirty="0">
                <a:solidFill>
                  <a:srgbClr val="2A7DBF"/>
                </a:solidFill>
              </a:rPr>
              <a:t>, </a:t>
            </a:r>
            <a:r>
              <a:rPr lang="fr-FR" sz="6400" dirty="0" err="1">
                <a:solidFill>
                  <a:srgbClr val="2A7DBF"/>
                </a:solidFill>
              </a:rPr>
              <a:t>Israel</a:t>
            </a:r>
            <a:r>
              <a:rPr lang="fr-FR" sz="6400" dirty="0">
                <a:solidFill>
                  <a:srgbClr val="2A7DBF"/>
                </a:solidFill>
              </a:rPr>
              <a:t>, </a:t>
            </a:r>
            <a:r>
              <a:rPr lang="fr-FR" sz="6400" dirty="0" err="1">
                <a:solidFill>
                  <a:srgbClr val="2A7DBF"/>
                </a:solidFill>
              </a:rPr>
              <a:t>Italy</a:t>
            </a:r>
            <a:r>
              <a:rPr lang="fr-FR" sz="6400" dirty="0">
                <a:solidFill>
                  <a:srgbClr val="2A7DBF"/>
                </a:solidFill>
              </a:rPr>
              <a:t>, </a:t>
            </a:r>
            <a:r>
              <a:rPr lang="fr-FR" sz="6400" dirty="0" err="1">
                <a:solidFill>
                  <a:srgbClr val="2A7DBF"/>
                </a:solidFill>
              </a:rPr>
              <a:t>Netherlands</a:t>
            </a:r>
            <a:r>
              <a:rPr lang="fr-FR" sz="6400" dirty="0">
                <a:solidFill>
                  <a:srgbClr val="2A7DBF"/>
                </a:solidFill>
              </a:rPr>
              <a:t>, </a:t>
            </a:r>
            <a:r>
              <a:rPr lang="fr-FR" sz="6400" dirty="0" err="1">
                <a:solidFill>
                  <a:srgbClr val="2A7DBF"/>
                </a:solidFill>
              </a:rPr>
              <a:t>Norway</a:t>
            </a:r>
            <a:r>
              <a:rPr lang="fr-FR" sz="6400" dirty="0">
                <a:solidFill>
                  <a:srgbClr val="2A7DBF"/>
                </a:solidFill>
              </a:rPr>
              <a:t>,</a:t>
            </a:r>
          </a:p>
          <a:p>
            <a:r>
              <a:rPr lang="fr-FR" sz="6400" dirty="0" err="1">
                <a:solidFill>
                  <a:srgbClr val="2A7DBF"/>
                </a:solidFill>
              </a:rPr>
              <a:t>Poland</a:t>
            </a:r>
            <a:r>
              <a:rPr lang="fr-FR" sz="6400" dirty="0">
                <a:solidFill>
                  <a:srgbClr val="2A7DBF"/>
                </a:solidFill>
              </a:rPr>
              <a:t>, Portugal, Romania, </a:t>
            </a:r>
            <a:r>
              <a:rPr lang="fr-FR" sz="6400" dirty="0" err="1">
                <a:solidFill>
                  <a:srgbClr val="2A7DBF"/>
                </a:solidFill>
              </a:rPr>
              <a:t>Slovakia</a:t>
            </a:r>
            <a:r>
              <a:rPr lang="fr-FR" sz="6400" dirty="0">
                <a:solidFill>
                  <a:srgbClr val="2A7DBF"/>
                </a:solidFill>
              </a:rPr>
              <a:t>, Spain, </a:t>
            </a:r>
            <a:r>
              <a:rPr lang="fr-FR" sz="6400" dirty="0" err="1">
                <a:solidFill>
                  <a:srgbClr val="2A7DBF"/>
                </a:solidFill>
              </a:rPr>
              <a:t>Sweden</a:t>
            </a:r>
            <a:r>
              <a:rPr lang="fr-FR" sz="6400" dirty="0">
                <a:solidFill>
                  <a:srgbClr val="2A7DBF"/>
                </a:solidFill>
              </a:rPr>
              <a:t>,</a:t>
            </a:r>
          </a:p>
          <a:p>
            <a:r>
              <a:rPr lang="fr-FR" sz="6400" dirty="0" err="1">
                <a:solidFill>
                  <a:srgbClr val="2A7DBF"/>
                </a:solidFill>
              </a:rPr>
              <a:t>Switzerland</a:t>
            </a:r>
            <a:r>
              <a:rPr lang="fr-FR" sz="6400" dirty="0">
                <a:solidFill>
                  <a:srgbClr val="2A7DBF"/>
                </a:solidFill>
              </a:rPr>
              <a:t> and United </a:t>
            </a:r>
            <a:r>
              <a:rPr lang="fr-FR" sz="6400" dirty="0" err="1">
                <a:solidFill>
                  <a:srgbClr val="2A7DBF"/>
                </a:solidFill>
              </a:rPr>
              <a:t>Kingdom</a:t>
            </a:r>
            <a:endParaRPr lang="fr-FR" sz="6400" dirty="0">
              <a:solidFill>
                <a:srgbClr val="2A7DBF"/>
              </a:solidFill>
            </a:endParaRPr>
          </a:p>
          <a:p>
            <a:endParaRPr lang="fr-FR" sz="400" dirty="0">
              <a:solidFill>
                <a:srgbClr val="2A7DBF"/>
              </a:solidFill>
            </a:endParaRPr>
          </a:p>
          <a:p>
            <a:r>
              <a:rPr lang="fr-FR" sz="6400" b="1" u="sng" dirty="0" err="1"/>
              <a:t>Associate</a:t>
            </a:r>
            <a:r>
              <a:rPr lang="fr-FR" sz="6400" b="1" u="sng" dirty="0"/>
              <a:t> </a:t>
            </a:r>
            <a:r>
              <a:rPr lang="fr-FR" sz="6400" b="1" u="sng" dirty="0" err="1"/>
              <a:t>Members</a:t>
            </a:r>
            <a:r>
              <a:rPr lang="fr-FR" sz="6400" b="1" u="sng" dirty="0"/>
              <a:t> in the </a:t>
            </a:r>
            <a:r>
              <a:rPr lang="fr-FR" sz="6400" b="1" u="sng" dirty="0" err="1"/>
              <a:t>Pre</a:t>
            </a:r>
            <a:r>
              <a:rPr lang="fr-FR" sz="6400" b="1" u="sng" dirty="0"/>
              <a:t>-Stage to </a:t>
            </a:r>
            <a:r>
              <a:rPr lang="fr-FR" sz="6400" b="1" u="sng" dirty="0" err="1"/>
              <a:t>Membership</a:t>
            </a:r>
            <a:r>
              <a:rPr lang="fr-FR" sz="6400" b="1" u="sng" dirty="0"/>
              <a:t>:</a:t>
            </a:r>
            <a:endParaRPr lang="fr-FR" sz="6400" dirty="0"/>
          </a:p>
          <a:p>
            <a:r>
              <a:rPr lang="fr-FR" sz="6400" dirty="0" err="1">
                <a:solidFill>
                  <a:srgbClr val="2A7DBF"/>
                </a:solidFill>
              </a:rPr>
              <a:t>Cyprus</a:t>
            </a:r>
            <a:r>
              <a:rPr lang="fr-FR" sz="6400" dirty="0">
                <a:solidFill>
                  <a:srgbClr val="2A7DBF"/>
                </a:solidFill>
              </a:rPr>
              <a:t>, </a:t>
            </a:r>
            <a:r>
              <a:rPr lang="fr-FR" sz="6400" dirty="0" err="1">
                <a:solidFill>
                  <a:srgbClr val="2A7DBF"/>
                </a:solidFill>
              </a:rPr>
              <a:t>Serbia</a:t>
            </a:r>
            <a:endParaRPr lang="fr-FR" sz="6400" dirty="0">
              <a:solidFill>
                <a:srgbClr val="2A7DBF"/>
              </a:solidFill>
            </a:endParaRPr>
          </a:p>
          <a:p>
            <a:endParaRPr lang="fr-FR" sz="400" dirty="0">
              <a:solidFill>
                <a:srgbClr val="2A7DBF"/>
              </a:solidFill>
            </a:endParaRPr>
          </a:p>
          <a:p>
            <a:r>
              <a:rPr lang="fr-FR" sz="6400" b="1" u="sng" dirty="0" err="1"/>
              <a:t>Associate</a:t>
            </a:r>
            <a:r>
              <a:rPr lang="fr-FR" sz="6400" b="1" u="sng" dirty="0"/>
              <a:t> Members:</a:t>
            </a:r>
            <a:endParaRPr lang="fr-FR" sz="6400" b="1" dirty="0"/>
          </a:p>
          <a:p>
            <a:r>
              <a:rPr lang="fr-FR" sz="6400" dirty="0" err="1">
                <a:solidFill>
                  <a:srgbClr val="2A7DBF"/>
                </a:solidFill>
              </a:rPr>
              <a:t>India</a:t>
            </a:r>
            <a:r>
              <a:rPr lang="fr-FR" sz="6400" dirty="0">
                <a:solidFill>
                  <a:srgbClr val="2A7DBF"/>
                </a:solidFill>
              </a:rPr>
              <a:t>, Pakistan, </a:t>
            </a:r>
            <a:r>
              <a:rPr lang="fr-FR" sz="6400" dirty="0" err="1">
                <a:solidFill>
                  <a:srgbClr val="2A7DBF"/>
                </a:solidFill>
              </a:rPr>
              <a:t>Turkey</a:t>
            </a:r>
            <a:r>
              <a:rPr lang="fr-FR" sz="6400" dirty="0">
                <a:solidFill>
                  <a:srgbClr val="2A7DBF"/>
                </a:solidFill>
              </a:rPr>
              <a:t>, Ukraine</a:t>
            </a:r>
          </a:p>
          <a:p>
            <a:endParaRPr lang="fr-FR" sz="400" dirty="0">
              <a:solidFill>
                <a:srgbClr val="2A7DBF"/>
              </a:solidFill>
            </a:endParaRPr>
          </a:p>
          <a:p>
            <a:r>
              <a:rPr lang="fr-FR" sz="6400" b="1" u="sng" dirty="0" err="1"/>
              <a:t>Observers</a:t>
            </a:r>
            <a:r>
              <a:rPr lang="fr-FR" sz="6400" b="1" u="sng" dirty="0"/>
              <a:t> to Council:</a:t>
            </a:r>
            <a:r>
              <a:rPr lang="fr-FR" sz="6400" b="1" dirty="0"/>
              <a:t> </a:t>
            </a:r>
          </a:p>
          <a:p>
            <a:r>
              <a:rPr lang="fr-FR" sz="6400" dirty="0" err="1">
                <a:solidFill>
                  <a:srgbClr val="2A7DBF"/>
                </a:solidFill>
              </a:rPr>
              <a:t>Japan</a:t>
            </a:r>
            <a:r>
              <a:rPr lang="fr-FR" sz="6400" dirty="0">
                <a:solidFill>
                  <a:srgbClr val="2A7DBF"/>
                </a:solidFill>
              </a:rPr>
              <a:t>, </a:t>
            </a:r>
            <a:r>
              <a:rPr lang="fr-FR" sz="6400" dirty="0" err="1">
                <a:solidFill>
                  <a:srgbClr val="2A7DBF"/>
                </a:solidFill>
              </a:rPr>
              <a:t>Russia</a:t>
            </a:r>
            <a:r>
              <a:rPr lang="fr-FR" sz="6400" dirty="0">
                <a:solidFill>
                  <a:srgbClr val="2A7DBF"/>
                </a:solidFill>
              </a:rPr>
              <a:t>, United States of</a:t>
            </a:r>
          </a:p>
          <a:p>
            <a:r>
              <a:rPr lang="fr-FR" sz="6400" dirty="0" err="1">
                <a:solidFill>
                  <a:srgbClr val="2A7DBF"/>
                </a:solidFill>
              </a:rPr>
              <a:t>America</a:t>
            </a:r>
            <a:r>
              <a:rPr lang="fr-FR" sz="6400" dirty="0">
                <a:solidFill>
                  <a:srgbClr val="2A7DBF"/>
                </a:solidFill>
              </a:rPr>
              <a:t>, the </a:t>
            </a:r>
            <a:r>
              <a:rPr lang="fr-FR" sz="6400" dirty="0" err="1">
                <a:solidFill>
                  <a:srgbClr val="2A7DBF"/>
                </a:solidFill>
              </a:rPr>
              <a:t>European</a:t>
            </a:r>
            <a:r>
              <a:rPr lang="fr-FR" sz="6400" dirty="0">
                <a:solidFill>
                  <a:srgbClr val="2A7DBF"/>
                </a:solidFill>
              </a:rPr>
              <a:t> Commission, Joint Institute for</a:t>
            </a:r>
          </a:p>
          <a:p>
            <a:r>
              <a:rPr lang="fr-FR" sz="6400" dirty="0" err="1">
                <a:solidFill>
                  <a:srgbClr val="2A7DBF"/>
                </a:solidFill>
              </a:rPr>
              <a:t>Nuclear</a:t>
            </a:r>
            <a:r>
              <a:rPr lang="fr-FR" sz="6400" dirty="0">
                <a:solidFill>
                  <a:srgbClr val="2A7DBF"/>
                </a:solidFill>
              </a:rPr>
              <a:t> </a:t>
            </a:r>
            <a:r>
              <a:rPr lang="fr-FR" sz="6400" dirty="0" err="1">
                <a:solidFill>
                  <a:srgbClr val="2A7DBF"/>
                </a:solidFill>
              </a:rPr>
              <a:t>Research</a:t>
            </a:r>
            <a:r>
              <a:rPr lang="fr-FR" sz="6400" dirty="0">
                <a:solidFill>
                  <a:srgbClr val="2A7DBF"/>
                </a:solidFill>
              </a:rPr>
              <a:t> and UNESCO</a:t>
            </a:r>
            <a:endParaRPr lang="fr-FR" sz="2000" dirty="0"/>
          </a:p>
        </p:txBody>
      </p:sp>
      <p:sp>
        <p:nvSpPr>
          <p:cNvPr id="7" name="ZoneTexte 6"/>
          <p:cNvSpPr txBox="1"/>
          <p:nvPr/>
        </p:nvSpPr>
        <p:spPr>
          <a:xfrm>
            <a:off x="7098632" y="4610787"/>
            <a:ext cx="3278462" cy="1323439"/>
          </a:xfrm>
          <a:prstGeom prst="rect">
            <a:avLst/>
          </a:prstGeom>
          <a:noFill/>
        </p:spPr>
        <p:txBody>
          <a:bodyPr wrap="none" rtlCol="0">
            <a:spAutoFit/>
          </a:bodyPr>
          <a:lstStyle/>
          <a:p>
            <a:r>
              <a:rPr lang="fr-FR" sz="1600" i="1" dirty="0">
                <a:solidFill>
                  <a:srgbClr val="2A7DBF"/>
                </a:solidFill>
                <a:latin typeface="Arial" charset="0"/>
                <a:ea typeface="Arial" charset="0"/>
                <a:cs typeface="Arial" charset="0"/>
              </a:rPr>
              <a:t>~ 3 000 </a:t>
            </a:r>
            <a:r>
              <a:rPr lang="fr-FR" sz="1600" i="1" dirty="0" err="1">
                <a:solidFill>
                  <a:srgbClr val="2A7DBF"/>
                </a:solidFill>
                <a:latin typeface="Arial" charset="0"/>
                <a:ea typeface="Arial" charset="0"/>
                <a:cs typeface="Arial" charset="0"/>
              </a:rPr>
              <a:t>members</a:t>
            </a:r>
            <a:r>
              <a:rPr lang="fr-FR" sz="1600" i="1" dirty="0">
                <a:solidFill>
                  <a:srgbClr val="2A7DBF"/>
                </a:solidFill>
                <a:latin typeface="Arial" charset="0"/>
                <a:ea typeface="Arial" charset="0"/>
                <a:cs typeface="Arial" charset="0"/>
              </a:rPr>
              <a:t> of personnel</a:t>
            </a:r>
          </a:p>
          <a:p>
            <a:r>
              <a:rPr lang="fr-FR" sz="1600" i="1" dirty="0" err="1">
                <a:solidFill>
                  <a:srgbClr val="2A7DBF"/>
                </a:solidFill>
                <a:latin typeface="Arial" charset="0"/>
                <a:ea typeface="Arial" charset="0"/>
                <a:cs typeface="Arial" charset="0"/>
              </a:rPr>
              <a:t>Users</a:t>
            </a:r>
            <a:r>
              <a:rPr lang="fr-FR" sz="1600" i="1" dirty="0">
                <a:solidFill>
                  <a:srgbClr val="2A7DBF"/>
                </a:solidFill>
                <a:latin typeface="Arial" charset="0"/>
                <a:ea typeface="Arial" charset="0"/>
                <a:cs typeface="Arial" charset="0"/>
              </a:rPr>
              <a:t> </a:t>
            </a:r>
            <a:r>
              <a:rPr lang="fr-FR" sz="1600" i="1" dirty="0" err="1">
                <a:solidFill>
                  <a:srgbClr val="2A7DBF"/>
                </a:solidFill>
                <a:latin typeface="Arial" charset="0"/>
                <a:ea typeface="Arial" charset="0"/>
                <a:cs typeface="Arial" charset="0"/>
              </a:rPr>
              <a:t>from</a:t>
            </a:r>
            <a:r>
              <a:rPr lang="fr-FR" sz="1600" i="1" dirty="0">
                <a:solidFill>
                  <a:srgbClr val="2A7DBF"/>
                </a:solidFill>
                <a:latin typeface="Arial" charset="0"/>
                <a:ea typeface="Arial" charset="0"/>
                <a:cs typeface="Arial" charset="0"/>
              </a:rPr>
              <a:t> 100 </a:t>
            </a:r>
            <a:r>
              <a:rPr lang="fr-FR" sz="1600" i="1" dirty="0" err="1">
                <a:solidFill>
                  <a:srgbClr val="2A7DBF"/>
                </a:solidFill>
                <a:latin typeface="Arial" charset="0"/>
                <a:ea typeface="Arial" charset="0"/>
                <a:cs typeface="Arial" charset="0"/>
              </a:rPr>
              <a:t>different</a:t>
            </a:r>
            <a:r>
              <a:rPr lang="fr-FR" sz="1600" i="1" dirty="0">
                <a:solidFill>
                  <a:srgbClr val="2A7DBF"/>
                </a:solidFill>
                <a:latin typeface="Arial" charset="0"/>
                <a:ea typeface="Arial" charset="0"/>
                <a:cs typeface="Arial" charset="0"/>
              </a:rPr>
              <a:t> countries</a:t>
            </a:r>
            <a:endParaRPr lang="fr-FR" sz="1600" dirty="0">
              <a:solidFill>
                <a:srgbClr val="2A7DBF"/>
              </a:solidFill>
              <a:latin typeface="Arial" charset="0"/>
              <a:ea typeface="Arial" charset="0"/>
              <a:cs typeface="Arial" charset="0"/>
            </a:endParaRPr>
          </a:p>
          <a:p>
            <a:endParaRPr lang="fr-FR" sz="1600" dirty="0">
              <a:solidFill>
                <a:srgbClr val="2A7DBF"/>
              </a:solidFill>
              <a:latin typeface="Arial" charset="0"/>
              <a:ea typeface="Arial" charset="0"/>
              <a:cs typeface="Arial" charset="0"/>
            </a:endParaRPr>
          </a:p>
          <a:p>
            <a:r>
              <a:rPr lang="fr-FR" sz="1600" i="1" dirty="0">
                <a:solidFill>
                  <a:srgbClr val="2A7DBF"/>
                </a:solidFill>
                <a:latin typeface="Arial" charset="0"/>
                <a:ea typeface="Arial" charset="0"/>
                <a:cs typeface="Arial" charset="0"/>
              </a:rPr>
              <a:t>Budget ~ 1 100 MCHF per </a:t>
            </a:r>
            <a:r>
              <a:rPr lang="fr-FR" sz="1600" i="1" dirty="0" err="1">
                <a:solidFill>
                  <a:srgbClr val="2A7DBF"/>
                </a:solidFill>
                <a:latin typeface="Arial" charset="0"/>
                <a:ea typeface="Arial" charset="0"/>
                <a:cs typeface="Arial" charset="0"/>
              </a:rPr>
              <a:t>year</a:t>
            </a:r>
            <a:endParaRPr lang="fr-FR" sz="1600" dirty="0">
              <a:solidFill>
                <a:srgbClr val="2A7DBF"/>
              </a:solidFill>
              <a:latin typeface="Arial" charset="0"/>
              <a:ea typeface="Arial" charset="0"/>
              <a:cs typeface="Arial" charset="0"/>
            </a:endParaRPr>
          </a:p>
          <a:p>
            <a:endParaRPr lang="fr-FR" sz="1600" dirty="0">
              <a:solidFill>
                <a:srgbClr val="2A7DBF"/>
              </a:solidFill>
              <a:latin typeface="Arial" charset="0"/>
              <a:ea typeface="Arial" charset="0"/>
              <a:cs typeface="Arial" charset="0"/>
            </a:endParaRPr>
          </a:p>
        </p:txBody>
      </p:sp>
      <p:pic>
        <p:nvPicPr>
          <p:cNvPr id="8" name="Image 7"/>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7186245" y="1949731"/>
            <a:ext cx="4396901" cy="2532888"/>
          </a:xfrm>
          <a:prstGeom prst="rect">
            <a:avLst/>
          </a:prstGeom>
        </p:spPr>
      </p:pic>
      <p:sp>
        <p:nvSpPr>
          <p:cNvPr id="17" name="Rectangle 16"/>
          <p:cNvSpPr/>
          <p:nvPr/>
        </p:nvSpPr>
        <p:spPr>
          <a:xfrm>
            <a:off x="7065144" y="5631507"/>
            <a:ext cx="1938288" cy="369332"/>
          </a:xfrm>
          <a:prstGeom prst="rect">
            <a:avLst/>
          </a:prstGeom>
        </p:spPr>
        <p:txBody>
          <a:bodyPr wrap="none">
            <a:spAutoFit/>
          </a:bodyPr>
          <a:lstStyle/>
          <a:p>
            <a:r>
              <a:rPr lang="fr-FR" b="1" dirty="0">
                <a:solidFill>
                  <a:srgbClr val="2A7DBF"/>
                </a:solidFill>
              </a:rPr>
              <a:t>FOUNDED IN 1954</a:t>
            </a:r>
          </a:p>
        </p:txBody>
      </p:sp>
      <p:sp>
        <p:nvSpPr>
          <p:cNvPr id="19" name="Footer Placeholder 18"/>
          <p:cNvSpPr>
            <a:spLocks noGrp="1"/>
          </p:cNvSpPr>
          <p:nvPr>
            <p:ph type="ftr" sz="quarter" idx="17"/>
          </p:nvPr>
        </p:nvSpPr>
        <p:spPr/>
        <p:txBody>
          <a:bodyPr/>
          <a:lstStyle/>
          <a:p>
            <a:r>
              <a:rPr lang="en-GB"/>
              <a:t>Antonio Nappi</a:t>
            </a:r>
            <a:endParaRPr lang="en-GB" dirty="0"/>
          </a:p>
        </p:txBody>
      </p:sp>
      <p:sp>
        <p:nvSpPr>
          <p:cNvPr id="9" name="Espace réservé du texte 2"/>
          <p:cNvSpPr>
            <a:spLocks noGrp="1"/>
          </p:cNvSpPr>
          <p:nvPr>
            <p:ph type="body" sz="quarter" idx="13"/>
          </p:nvPr>
        </p:nvSpPr>
        <p:spPr>
          <a:xfrm>
            <a:off x="838200" y="1029541"/>
            <a:ext cx="10515600" cy="515802"/>
          </a:xfrm>
        </p:spPr>
        <p:txBody>
          <a:bodyPr>
            <a:normAutofit/>
          </a:bodyPr>
          <a:lstStyle/>
          <a:p>
            <a:r>
              <a:rPr lang="fr-FR" sz="2400" dirty="0"/>
              <a:t>European </a:t>
            </a:r>
            <a:r>
              <a:rPr lang="fr-FR" sz="2400" dirty="0" err="1"/>
              <a:t>Organization</a:t>
            </a:r>
            <a:r>
              <a:rPr lang="fr-FR" sz="2400" dirty="0"/>
              <a:t> for </a:t>
            </a:r>
            <a:r>
              <a:rPr lang="fr-FR" sz="2400" dirty="0" err="1"/>
              <a:t>Nuclear</a:t>
            </a:r>
            <a:r>
              <a:rPr lang="fr-FR" sz="2400" dirty="0"/>
              <a:t> </a:t>
            </a:r>
            <a:r>
              <a:rPr lang="fr-FR" dirty="0" err="1"/>
              <a:t>R</a:t>
            </a:r>
            <a:r>
              <a:rPr lang="fr-FR" sz="2400" dirty="0" err="1"/>
              <a:t>esearch</a:t>
            </a:r>
            <a:endParaRPr lang="fr-FR" sz="2400" dirty="0"/>
          </a:p>
          <a:p>
            <a:endParaRPr lang="fr-FR" sz="2400" dirty="0"/>
          </a:p>
        </p:txBody>
      </p:sp>
      <p:sp>
        <p:nvSpPr>
          <p:cNvPr id="5" name="Slide Number Placeholder 4">
            <a:extLst>
              <a:ext uri="{FF2B5EF4-FFF2-40B4-BE49-F238E27FC236}">
                <a16:creationId xmlns:a16="http://schemas.microsoft.com/office/drawing/2014/main" id="{B5100CEF-D914-CC42-8B9E-CFF2AFC65BE0}"/>
              </a:ext>
            </a:extLst>
          </p:cNvPr>
          <p:cNvSpPr>
            <a:spLocks noGrp="1"/>
          </p:cNvSpPr>
          <p:nvPr>
            <p:ph type="sldNum" sz="quarter" idx="16"/>
          </p:nvPr>
        </p:nvSpPr>
        <p:spPr/>
        <p:txBody>
          <a:bodyPr/>
          <a:lstStyle/>
          <a:p>
            <a:fld id="{A5E960A2-242F-CC40-87F9-290FD5864A37}" type="slidenum">
              <a:rPr lang="fr-FR" smtClean="0"/>
              <a:pPr/>
              <a:t>3</a:t>
            </a:fld>
            <a:endParaRPr lang="fr-FR" dirty="0"/>
          </a:p>
        </p:txBody>
      </p:sp>
    </p:spTree>
    <p:extLst>
      <p:ext uri="{BB962C8B-B14F-4D97-AF65-F5344CB8AC3E}">
        <p14:creationId xmlns:p14="http://schemas.microsoft.com/office/powerpoint/2010/main" val="17124023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3C212A0-FB4A-ED4E-9A57-233AE456558D}"/>
              </a:ext>
            </a:extLst>
          </p:cNvPr>
          <p:cNvPicPr>
            <a:picLocks noChangeAspect="1"/>
          </p:cNvPicPr>
          <p:nvPr/>
        </p:nvPicPr>
        <p:blipFill rotWithShape="1">
          <a:blip r:embed="rId3">
            <a:alphaModFix/>
          </a:blip>
          <a:srcRect l="34813" r="936" b="-2"/>
          <a:stretch/>
        </p:blipFill>
        <p:spPr>
          <a:xfrm>
            <a:off x="3125968" y="2527222"/>
            <a:ext cx="3316388" cy="3316386"/>
          </a:xfrm>
          <a:custGeom>
            <a:avLst/>
            <a:gdLst>
              <a:gd name="connsiteX0" fmla="*/ 3028805 w 6057610"/>
              <a:gd name="connsiteY0" fmla="*/ 0 h 6057610"/>
              <a:gd name="connsiteX1" fmla="*/ 6057610 w 6057610"/>
              <a:gd name="connsiteY1" fmla="*/ 3028805 h 6057610"/>
              <a:gd name="connsiteX2" fmla="*/ 3028805 w 6057610"/>
              <a:gd name="connsiteY2" fmla="*/ 6057610 h 6057610"/>
              <a:gd name="connsiteX3" fmla="*/ 0 w 6057610"/>
              <a:gd name="connsiteY3" fmla="*/ 3028805 h 6057610"/>
              <a:gd name="connsiteX4" fmla="*/ 3028805 w 6057610"/>
              <a:gd name="connsiteY4" fmla="*/ 0 h 6057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57610" h="6057610">
                <a:moveTo>
                  <a:pt x="3028805" y="0"/>
                </a:moveTo>
                <a:cubicBezTo>
                  <a:pt x="4701568" y="0"/>
                  <a:pt x="6057610" y="1356042"/>
                  <a:pt x="6057610" y="3028805"/>
                </a:cubicBezTo>
                <a:cubicBezTo>
                  <a:pt x="6057610" y="4701568"/>
                  <a:pt x="4701568" y="6057610"/>
                  <a:pt x="3028805" y="6057610"/>
                </a:cubicBezTo>
                <a:cubicBezTo>
                  <a:pt x="1356042" y="6057610"/>
                  <a:pt x="0" y="4701568"/>
                  <a:pt x="0" y="3028805"/>
                </a:cubicBezTo>
                <a:cubicBezTo>
                  <a:pt x="0" y="1356042"/>
                  <a:pt x="1356042" y="0"/>
                  <a:pt x="3028805" y="0"/>
                </a:cubicBezTo>
                <a:close/>
              </a:path>
            </a:pathLst>
          </a:custGeom>
          <a:effectLst>
            <a:softEdge rad="0"/>
          </a:effectLst>
        </p:spPr>
      </p:pic>
      <p:pic>
        <p:nvPicPr>
          <p:cNvPr id="10" name="Picture 9">
            <a:extLst>
              <a:ext uri="{FF2B5EF4-FFF2-40B4-BE49-F238E27FC236}">
                <a16:creationId xmlns:a16="http://schemas.microsoft.com/office/drawing/2014/main" id="{38BF5867-D5A3-AB41-9608-7B7C3F458255}"/>
              </a:ext>
            </a:extLst>
          </p:cNvPr>
          <p:cNvPicPr>
            <a:picLocks noChangeAspect="1"/>
          </p:cNvPicPr>
          <p:nvPr/>
        </p:nvPicPr>
        <p:blipFill rotWithShape="1">
          <a:blip r:embed="rId4">
            <a:alphaModFix/>
          </a:blip>
          <a:srcRect l="18995" r="20410" b="1"/>
          <a:stretch/>
        </p:blipFill>
        <p:spPr>
          <a:xfrm>
            <a:off x="1" y="1"/>
            <a:ext cx="4443799" cy="3776782"/>
          </a:xfrm>
          <a:custGeom>
            <a:avLst/>
            <a:gdLst>
              <a:gd name="connsiteX0" fmla="*/ 0 w 4443799"/>
              <a:gd name="connsiteY0" fmla="*/ 0 h 3776782"/>
              <a:gd name="connsiteX1" fmla="*/ 4164578 w 4443799"/>
              <a:gd name="connsiteY1" fmla="*/ 0 h 3776782"/>
              <a:gd name="connsiteX2" fmla="*/ 4238884 w 4443799"/>
              <a:gd name="connsiteY2" fmla="*/ 154250 h 3776782"/>
              <a:gd name="connsiteX3" fmla="*/ 4443799 w 4443799"/>
              <a:gd name="connsiteY3" fmla="*/ 1169228 h 3776782"/>
              <a:gd name="connsiteX4" fmla="*/ 1836244 w 4443799"/>
              <a:gd name="connsiteY4" fmla="*/ 3776782 h 3776782"/>
              <a:gd name="connsiteX5" fmla="*/ 177598 w 4443799"/>
              <a:gd name="connsiteY5" fmla="*/ 3181344 h 3776782"/>
              <a:gd name="connsiteX6" fmla="*/ 0 w 4443799"/>
              <a:gd name="connsiteY6" fmla="*/ 3019932 h 3776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43799" h="3776782">
                <a:moveTo>
                  <a:pt x="0" y="0"/>
                </a:moveTo>
                <a:lnTo>
                  <a:pt x="4164578" y="0"/>
                </a:lnTo>
                <a:lnTo>
                  <a:pt x="4238884" y="154250"/>
                </a:lnTo>
                <a:cubicBezTo>
                  <a:pt x="4370833" y="466214"/>
                  <a:pt x="4443799" y="809200"/>
                  <a:pt x="4443799" y="1169228"/>
                </a:cubicBezTo>
                <a:cubicBezTo>
                  <a:pt x="4443799" y="2609341"/>
                  <a:pt x="3276357" y="3776782"/>
                  <a:pt x="1836244" y="3776782"/>
                </a:cubicBezTo>
                <a:cubicBezTo>
                  <a:pt x="1206195" y="3776782"/>
                  <a:pt x="628337" y="3553326"/>
                  <a:pt x="177598" y="3181344"/>
                </a:cubicBezTo>
                <a:lnTo>
                  <a:pt x="0" y="3019932"/>
                </a:lnTo>
                <a:close/>
              </a:path>
            </a:pathLst>
          </a:custGeom>
          <a:effectLst>
            <a:softEdge rad="0"/>
          </a:effectLst>
        </p:spPr>
      </p:pic>
      <p:pic>
        <p:nvPicPr>
          <p:cNvPr id="8" name="Picture 7">
            <a:extLst>
              <a:ext uri="{FF2B5EF4-FFF2-40B4-BE49-F238E27FC236}">
                <a16:creationId xmlns:a16="http://schemas.microsoft.com/office/drawing/2014/main" id="{3664A6A7-51C1-8849-AD98-3C3EFB55E844}"/>
              </a:ext>
            </a:extLst>
          </p:cNvPr>
          <p:cNvPicPr>
            <a:picLocks noChangeAspect="1"/>
          </p:cNvPicPr>
          <p:nvPr/>
        </p:nvPicPr>
        <p:blipFill rotWithShape="1">
          <a:blip r:embed="rId5">
            <a:alphaModFix/>
          </a:blip>
          <a:srcRect l="3654" r="18498" b="-4"/>
          <a:stretch/>
        </p:blipFill>
        <p:spPr>
          <a:xfrm>
            <a:off x="20" y="3917273"/>
            <a:ext cx="3440566" cy="2950205"/>
          </a:xfrm>
          <a:custGeom>
            <a:avLst/>
            <a:gdLst>
              <a:gd name="connsiteX0" fmla="*/ 1539166 w 3440586"/>
              <a:gd name="connsiteY0" fmla="*/ 0 h 2950205"/>
              <a:gd name="connsiteX1" fmla="*/ 3440586 w 3440586"/>
              <a:gd name="connsiteY1" fmla="*/ 1901419 h 2950205"/>
              <a:gd name="connsiteX2" fmla="*/ 3211095 w 3440586"/>
              <a:gd name="connsiteY2" fmla="*/ 2807749 h 2950205"/>
              <a:gd name="connsiteX3" fmla="*/ 3124550 w 3440586"/>
              <a:gd name="connsiteY3" fmla="*/ 2950205 h 2950205"/>
              <a:gd name="connsiteX4" fmla="*/ 0 w 3440586"/>
              <a:gd name="connsiteY4" fmla="*/ 2950205 h 2950205"/>
              <a:gd name="connsiteX5" fmla="*/ 0 w 3440586"/>
              <a:gd name="connsiteY5" fmla="*/ 788141 h 2950205"/>
              <a:gd name="connsiteX6" fmla="*/ 71938 w 3440586"/>
              <a:gd name="connsiteY6" fmla="*/ 691940 h 2950205"/>
              <a:gd name="connsiteX7" fmla="*/ 1539166 w 3440586"/>
              <a:gd name="connsiteY7" fmla="*/ 0 h 2950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586" h="2950205">
                <a:moveTo>
                  <a:pt x="1539166" y="0"/>
                </a:moveTo>
                <a:cubicBezTo>
                  <a:pt x="2589292" y="0"/>
                  <a:pt x="3440586" y="851294"/>
                  <a:pt x="3440586" y="1901419"/>
                </a:cubicBezTo>
                <a:cubicBezTo>
                  <a:pt x="3440586" y="2229583"/>
                  <a:pt x="3357452" y="2538330"/>
                  <a:pt x="3211095" y="2807749"/>
                </a:cubicBezTo>
                <a:lnTo>
                  <a:pt x="3124550" y="2950205"/>
                </a:lnTo>
                <a:lnTo>
                  <a:pt x="0" y="2950205"/>
                </a:lnTo>
                <a:lnTo>
                  <a:pt x="0" y="788141"/>
                </a:lnTo>
                <a:lnTo>
                  <a:pt x="71938" y="691940"/>
                </a:lnTo>
                <a:cubicBezTo>
                  <a:pt x="420687" y="269355"/>
                  <a:pt x="948471" y="0"/>
                  <a:pt x="1539166" y="0"/>
                </a:cubicBezTo>
                <a:close/>
              </a:path>
            </a:pathLst>
          </a:custGeom>
          <a:effectLst>
            <a:softEdge rad="0"/>
          </a:effectLst>
        </p:spPr>
      </p:pic>
      <p:sp>
        <p:nvSpPr>
          <p:cNvPr id="2" name="Titre 1"/>
          <p:cNvSpPr>
            <a:spLocks noGrp="1"/>
          </p:cNvSpPr>
          <p:nvPr>
            <p:ph type="title"/>
          </p:nvPr>
        </p:nvSpPr>
        <p:spPr>
          <a:xfrm>
            <a:off x="6738267" y="802955"/>
            <a:ext cx="4333814" cy="1454051"/>
          </a:xfrm>
        </p:spPr>
        <p:txBody>
          <a:bodyPr vert="horz" lIns="91440" tIns="45720" rIns="91440" bIns="45720" rtlCol="0" anchor="ctr">
            <a:normAutofit/>
          </a:bodyPr>
          <a:lstStyle/>
          <a:p>
            <a:r>
              <a:rPr lang="en-US" sz="4000" kern="1200" dirty="0">
                <a:latin typeface="Arial" panose="020B0604020202020204" pitchFamily="34" charset="0"/>
                <a:ea typeface="+mj-ea"/>
                <a:cs typeface="Arial" panose="020B0604020202020204" pitchFamily="34" charset="0"/>
              </a:rPr>
              <a:t>CERN: a unique environment</a:t>
            </a:r>
          </a:p>
        </p:txBody>
      </p:sp>
      <p:sp>
        <p:nvSpPr>
          <p:cNvPr id="5" name="Espace réservé du contenu 2">
            <a:extLst>
              <a:ext uri="{FF2B5EF4-FFF2-40B4-BE49-F238E27FC236}">
                <a16:creationId xmlns:a16="http://schemas.microsoft.com/office/drawing/2014/main" id="{E11F72B5-7247-0A44-810B-E00A17C5BA56}"/>
              </a:ext>
            </a:extLst>
          </p:cNvPr>
          <p:cNvSpPr txBox="1">
            <a:spLocks/>
          </p:cNvSpPr>
          <p:nvPr/>
        </p:nvSpPr>
        <p:spPr>
          <a:xfrm>
            <a:off x="6734684" y="2421682"/>
            <a:ext cx="4333468" cy="3639289"/>
          </a:xfrm>
          <a:prstGeom prst="rect">
            <a:avLst/>
          </a:prstGeom>
        </p:spPr>
        <p:txBody>
          <a:bodyPr vert="horz" lIns="91440" tIns="45720" rIns="91440" bIns="45720" rtlCol="0" anchor="ctr">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b="1" dirty="0">
                <a:solidFill>
                  <a:srgbClr val="2A7DBF"/>
                </a:solidFill>
                <a:latin typeface="Arial" panose="020B0604020202020204" pitchFamily="34" charset="0"/>
                <a:cs typeface="Arial" panose="020B0604020202020204" pitchFamily="34" charset="0"/>
              </a:rPr>
              <a:t>Study fundamental particles</a:t>
            </a:r>
          </a:p>
          <a:p>
            <a:pPr marL="457200" lvl="1" indent="0">
              <a:buNone/>
            </a:pPr>
            <a:r>
              <a:rPr lang="en-US" sz="1800" dirty="0">
                <a:solidFill>
                  <a:srgbClr val="2A7DBF"/>
                </a:solidFill>
                <a:latin typeface="Arial" panose="020B0604020202020204" pitchFamily="34" charset="0"/>
                <a:cs typeface="Arial" panose="020B0604020202020204" pitchFamily="34" charset="0"/>
              </a:rPr>
              <a:t>How they interact</a:t>
            </a:r>
          </a:p>
          <a:p>
            <a:pPr marL="457200" lvl="1" indent="0">
              <a:buNone/>
            </a:pPr>
            <a:r>
              <a:rPr lang="en-US" sz="1800" dirty="0">
                <a:solidFill>
                  <a:srgbClr val="2A7DBF"/>
                </a:solidFill>
                <a:latin typeface="Arial" panose="020B0604020202020204" pitchFamily="34" charset="0"/>
                <a:cs typeface="Arial" panose="020B0604020202020204" pitchFamily="34" charset="0"/>
              </a:rPr>
              <a:t>Understand the fundamental laws of nature</a:t>
            </a:r>
          </a:p>
          <a:p>
            <a:pPr marL="0" indent="0">
              <a:buNone/>
            </a:pPr>
            <a:r>
              <a:rPr lang="en-US" sz="1800" b="1" dirty="0">
                <a:solidFill>
                  <a:srgbClr val="2A7DBF"/>
                </a:solidFill>
                <a:latin typeface="Arial" panose="020B0604020202020204" pitchFamily="34" charset="0"/>
                <a:cs typeface="Arial" panose="020B0604020202020204" pitchFamily="34" charset="0"/>
              </a:rPr>
              <a:t>Large Hadron Collider ( LHC )</a:t>
            </a:r>
          </a:p>
          <a:p>
            <a:pPr marL="457200" lvl="1" indent="0">
              <a:buNone/>
            </a:pPr>
            <a:r>
              <a:rPr lang="en-US" sz="1800" dirty="0">
                <a:solidFill>
                  <a:srgbClr val="2A7DBF"/>
                </a:solidFill>
                <a:latin typeface="Arial" panose="020B0604020202020204" pitchFamily="34" charset="0"/>
                <a:cs typeface="Arial" panose="020B0604020202020204" pitchFamily="34" charset="0"/>
              </a:rPr>
              <a:t>Largest particle collider in the world</a:t>
            </a:r>
          </a:p>
          <a:p>
            <a:pPr marL="457200" lvl="1" indent="0">
              <a:buNone/>
            </a:pPr>
            <a:r>
              <a:rPr lang="en-US" sz="1800" dirty="0">
                <a:solidFill>
                  <a:srgbClr val="2A7DBF"/>
                </a:solidFill>
                <a:latin typeface="Arial" panose="020B0604020202020204" pitchFamily="34" charset="0"/>
                <a:cs typeface="Arial" panose="020B0604020202020204" pitchFamily="34" charset="0"/>
              </a:rPr>
              <a:t>27 km in circumference</a:t>
            </a:r>
          </a:p>
          <a:p>
            <a:pPr marL="457200" lvl="1" indent="0">
              <a:buNone/>
            </a:pPr>
            <a:r>
              <a:rPr lang="en-US" sz="1800" dirty="0">
                <a:solidFill>
                  <a:srgbClr val="2A7DBF"/>
                </a:solidFill>
                <a:latin typeface="Arial" panose="020B0604020202020204" pitchFamily="34" charset="0"/>
                <a:cs typeface="Arial" panose="020B0604020202020204" pitchFamily="34" charset="0"/>
              </a:rPr>
              <a:t>Thousand of magnets</a:t>
            </a:r>
          </a:p>
          <a:p>
            <a:pPr marL="457200" lvl="1" indent="0">
              <a:buNone/>
            </a:pPr>
            <a:r>
              <a:rPr lang="en-US" sz="1800" dirty="0">
                <a:solidFill>
                  <a:srgbClr val="2A7DBF"/>
                </a:solidFill>
                <a:latin typeface="Arial" panose="020B0604020202020204" pitchFamily="34" charset="0"/>
                <a:cs typeface="Arial" panose="020B0604020202020204" pitchFamily="34" charset="0"/>
              </a:rPr>
              <a:t>Collaboration with over 10000 scientists</a:t>
            </a:r>
          </a:p>
          <a:p>
            <a:pPr marL="0" indent="0">
              <a:buNone/>
            </a:pPr>
            <a:r>
              <a:rPr lang="en-US" sz="1800" b="1" dirty="0">
                <a:solidFill>
                  <a:srgbClr val="2A7DBF"/>
                </a:solidFill>
                <a:latin typeface="Arial" panose="020B0604020202020204" pitchFamily="34" charset="0"/>
                <a:cs typeface="Arial" panose="020B0604020202020204" pitchFamily="34" charset="0"/>
              </a:rPr>
              <a:t>Place where the Web was born</a:t>
            </a:r>
          </a:p>
          <a:p>
            <a:pPr marL="0" indent="0">
              <a:buNone/>
            </a:pPr>
            <a:r>
              <a:rPr lang="en-US" sz="1800" b="1" dirty="0">
                <a:solidFill>
                  <a:srgbClr val="2A7DBF"/>
                </a:solidFill>
                <a:latin typeface="Arial" panose="020B0604020202020204" pitchFamily="34" charset="0"/>
                <a:cs typeface="Arial" panose="020B0604020202020204" pitchFamily="34" charset="0"/>
              </a:rPr>
              <a:t>Science for peace</a:t>
            </a:r>
            <a:endParaRPr lang="en-US" sz="1800" dirty="0">
              <a:solidFill>
                <a:srgbClr val="2A7DBF"/>
              </a:solidFill>
              <a:latin typeface="Arial" panose="020B0604020202020204" pitchFamily="34" charset="0"/>
              <a:cs typeface="Arial" panose="020B0604020202020204" pitchFamily="34" charset="0"/>
            </a:endParaRPr>
          </a:p>
          <a:p>
            <a:pPr marL="457200" lvl="1" indent="0">
              <a:buNone/>
            </a:pPr>
            <a:r>
              <a:rPr lang="en-US" sz="1800" dirty="0">
                <a:solidFill>
                  <a:srgbClr val="2A7DBF"/>
                </a:solidFill>
                <a:latin typeface="Arial" panose="020B0604020202020204" pitchFamily="34" charset="0"/>
                <a:cs typeface="Arial" panose="020B0604020202020204" pitchFamily="34" charset="0"/>
              </a:rPr>
              <a:t>Melting pot</a:t>
            </a:r>
          </a:p>
          <a:p>
            <a:endParaRPr lang="en-US" sz="1600" dirty="0">
              <a:solidFill>
                <a:srgbClr val="000000"/>
              </a:solidFill>
            </a:endParaRPr>
          </a:p>
        </p:txBody>
      </p:sp>
      <p:sp>
        <p:nvSpPr>
          <p:cNvPr id="3" name="Footer Placeholder 2">
            <a:extLst>
              <a:ext uri="{FF2B5EF4-FFF2-40B4-BE49-F238E27FC236}">
                <a16:creationId xmlns:a16="http://schemas.microsoft.com/office/drawing/2014/main" id="{3CECD3F1-CFC6-6142-93C2-5C00C7B2600E}"/>
              </a:ext>
            </a:extLst>
          </p:cNvPr>
          <p:cNvSpPr>
            <a:spLocks noGrp="1"/>
          </p:cNvSpPr>
          <p:nvPr>
            <p:ph type="ftr" sz="quarter" idx="17"/>
          </p:nvPr>
        </p:nvSpPr>
        <p:spPr/>
        <p:txBody>
          <a:bodyPr/>
          <a:lstStyle/>
          <a:p>
            <a:r>
              <a:rPr lang="en-GB" dirty="0"/>
              <a:t>Antonio Nappi</a:t>
            </a:r>
          </a:p>
        </p:txBody>
      </p:sp>
      <p:sp>
        <p:nvSpPr>
          <p:cNvPr id="7" name="Slide Number Placeholder 6">
            <a:extLst>
              <a:ext uri="{FF2B5EF4-FFF2-40B4-BE49-F238E27FC236}">
                <a16:creationId xmlns:a16="http://schemas.microsoft.com/office/drawing/2014/main" id="{4025E1F2-9D0A-9A49-8CD1-CB401B1F3561}"/>
              </a:ext>
            </a:extLst>
          </p:cNvPr>
          <p:cNvSpPr>
            <a:spLocks noGrp="1"/>
          </p:cNvSpPr>
          <p:nvPr>
            <p:ph type="sldNum" sz="quarter" idx="16"/>
          </p:nvPr>
        </p:nvSpPr>
        <p:spPr/>
        <p:txBody>
          <a:bodyPr/>
          <a:lstStyle/>
          <a:p>
            <a:fld id="{A5E960A2-242F-CC40-87F9-290FD5864A37}" type="slidenum">
              <a:rPr lang="fr-FR" smtClean="0"/>
              <a:pPr/>
              <a:t>4</a:t>
            </a:fld>
            <a:endParaRPr lang="fr-FR" dirty="0"/>
          </a:p>
        </p:txBody>
      </p:sp>
    </p:spTree>
    <p:extLst>
      <p:ext uri="{BB962C8B-B14F-4D97-AF65-F5344CB8AC3E}">
        <p14:creationId xmlns:p14="http://schemas.microsoft.com/office/powerpoint/2010/main" val="762687681"/>
      </p:ext>
    </p:extLst>
  </p:cSld>
  <p:clrMapOvr>
    <a:masterClrMapping/>
  </p:clrMapOvr>
  <mc:AlternateContent xmlns:mc="http://schemas.openxmlformats.org/markup-compatibility/2006" xmlns:p14="http://schemas.microsoft.com/office/powerpoint/2010/main">
    <mc:Choice Requires="p14">
      <p:transition spd="slow" p14:dur="2000" advTm="83146"/>
    </mc:Choice>
    <mc:Fallback xmlns="">
      <p:transition spd="slow" advTm="83146"/>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9788" y="439628"/>
            <a:ext cx="10515600" cy="549275"/>
          </a:xfrm>
        </p:spPr>
        <p:txBody>
          <a:bodyPr>
            <a:noAutofit/>
          </a:bodyPr>
          <a:lstStyle/>
          <a:p>
            <a:r>
              <a:rPr lang="fr-FR" sz="4000" dirty="0"/>
              <a:t>Collaboration </a:t>
            </a:r>
            <a:r>
              <a:rPr lang="fr-FR" sz="4000" dirty="0" err="1"/>
              <a:t>Members</a:t>
            </a:r>
            <a:r>
              <a:rPr lang="fr-FR" sz="4000" dirty="0">
                <a:effectLst/>
              </a:rPr>
              <a:t> </a:t>
            </a:r>
            <a:endParaRPr lang="fr-FR" sz="4000" dirty="0"/>
          </a:p>
        </p:txBody>
      </p:sp>
      <p:sp>
        <p:nvSpPr>
          <p:cNvPr id="3" name="Espace réservé du texte 2"/>
          <p:cNvSpPr>
            <a:spLocks noGrp="1"/>
          </p:cNvSpPr>
          <p:nvPr>
            <p:ph type="body" sz="quarter" idx="13"/>
          </p:nvPr>
        </p:nvSpPr>
        <p:spPr/>
        <p:txBody>
          <a:bodyPr/>
          <a:lstStyle/>
          <a:p>
            <a:r>
              <a:rPr lang="fr-FR" dirty="0"/>
              <a:t>A public-</a:t>
            </a:r>
            <a:r>
              <a:rPr lang="fr-FR" dirty="0" err="1"/>
              <a:t>private</a:t>
            </a:r>
            <a:r>
              <a:rPr lang="fr-FR" dirty="0"/>
              <a:t> </a:t>
            </a:r>
            <a:r>
              <a:rPr lang="fr-FR" dirty="0" err="1"/>
              <a:t>partnership</a:t>
            </a:r>
            <a:r>
              <a:rPr lang="fr-FR" dirty="0"/>
              <a:t> </a:t>
            </a:r>
            <a:r>
              <a:rPr lang="fr-FR" dirty="0" err="1"/>
              <a:t>between</a:t>
            </a:r>
            <a:r>
              <a:rPr lang="fr-FR" dirty="0"/>
              <a:t> the </a:t>
            </a:r>
            <a:r>
              <a:rPr lang="fr-FR" dirty="0" err="1"/>
              <a:t>research</a:t>
            </a:r>
            <a:r>
              <a:rPr lang="fr-FR" dirty="0"/>
              <a:t> </a:t>
            </a:r>
            <a:r>
              <a:rPr lang="fr-FR" dirty="0" err="1"/>
              <a:t>community</a:t>
            </a:r>
            <a:r>
              <a:rPr lang="fr-FR" dirty="0"/>
              <a:t> and </a:t>
            </a:r>
            <a:r>
              <a:rPr lang="fr-FR" dirty="0" err="1"/>
              <a:t>industry</a:t>
            </a:r>
            <a:endParaRPr lang="fr-FR" dirty="0"/>
          </a:p>
          <a:p>
            <a:endParaRPr lang="fr-FR" dirty="0"/>
          </a:p>
        </p:txBody>
      </p:sp>
      <p:sp>
        <p:nvSpPr>
          <p:cNvPr id="12" name="Footer Placeholder 11"/>
          <p:cNvSpPr>
            <a:spLocks noGrp="1"/>
          </p:cNvSpPr>
          <p:nvPr>
            <p:ph type="ftr" sz="quarter" idx="17"/>
          </p:nvPr>
        </p:nvSpPr>
        <p:spPr/>
        <p:txBody>
          <a:bodyPr/>
          <a:lstStyle/>
          <a:p>
            <a:r>
              <a:rPr lang="en-GB"/>
              <a:t>Antonio Nappi</a:t>
            </a:r>
            <a:endParaRPr lang="en-GB" dirty="0"/>
          </a:p>
        </p:txBody>
      </p:sp>
      <p:pic>
        <p:nvPicPr>
          <p:cNvPr id="13" name="Picture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60764" y="1662022"/>
            <a:ext cx="9296399" cy="4332295"/>
          </a:xfrm>
          <a:prstGeom prst="rect">
            <a:avLst/>
          </a:prstGeom>
        </p:spPr>
      </p:pic>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79444" y="3421894"/>
            <a:ext cx="734166" cy="734166"/>
          </a:xfrm>
          <a:prstGeom prst="rect">
            <a:avLst/>
          </a:prstGeom>
        </p:spPr>
      </p:pic>
      <p:pic>
        <p:nvPicPr>
          <p:cNvPr id="16" name="Picture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15507" y="2392506"/>
            <a:ext cx="795983" cy="789788"/>
          </a:xfrm>
          <a:prstGeom prst="rect">
            <a:avLst/>
          </a:prstGeom>
        </p:spPr>
      </p:pic>
      <p:pic>
        <p:nvPicPr>
          <p:cNvPr id="17" name="Picture 1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70157" y="4206882"/>
            <a:ext cx="1477651" cy="486953"/>
          </a:xfrm>
          <a:prstGeom prst="rect">
            <a:avLst/>
          </a:prstGeom>
        </p:spPr>
      </p:pic>
      <p:pic>
        <p:nvPicPr>
          <p:cNvPr id="18" name="Picture 1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98150" y="2508223"/>
            <a:ext cx="1320997" cy="284407"/>
          </a:xfrm>
          <a:prstGeom prst="rect">
            <a:avLst/>
          </a:prstGeom>
        </p:spPr>
      </p:pic>
      <p:pic>
        <p:nvPicPr>
          <p:cNvPr id="21" name="Picture 2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168051" y="5026839"/>
            <a:ext cx="990826" cy="355681"/>
          </a:xfrm>
          <a:prstGeom prst="rect">
            <a:avLst/>
          </a:prstGeom>
        </p:spPr>
      </p:pic>
      <p:pic>
        <p:nvPicPr>
          <p:cNvPr id="22" name="Picture 2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275483" y="2455452"/>
            <a:ext cx="613501" cy="389951"/>
          </a:xfrm>
          <a:prstGeom prst="rect">
            <a:avLst/>
          </a:prstGeom>
        </p:spPr>
      </p:pic>
      <p:pic>
        <p:nvPicPr>
          <p:cNvPr id="24" name="Picture 2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645100" y="3485109"/>
            <a:ext cx="919928" cy="608340"/>
          </a:xfrm>
          <a:prstGeom prst="rect">
            <a:avLst/>
          </a:prstGeom>
        </p:spPr>
      </p:pic>
      <p:pic>
        <p:nvPicPr>
          <p:cNvPr id="25" name="Picture 24"/>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490651" y="3182294"/>
            <a:ext cx="576829" cy="439260"/>
          </a:xfrm>
          <a:prstGeom prst="rect">
            <a:avLst/>
          </a:prstGeom>
        </p:spPr>
      </p:pic>
      <p:pic>
        <p:nvPicPr>
          <p:cNvPr id="27" name="Picture 26"/>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8157201" y="4014977"/>
            <a:ext cx="901737" cy="317198"/>
          </a:xfrm>
          <a:prstGeom prst="rect">
            <a:avLst/>
          </a:prstGeom>
        </p:spPr>
      </p:pic>
      <p:pic>
        <p:nvPicPr>
          <p:cNvPr id="28" name="Picture 27"/>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394278" y="4371599"/>
            <a:ext cx="1390143" cy="217210"/>
          </a:xfrm>
          <a:prstGeom prst="rect">
            <a:avLst/>
          </a:prstGeom>
        </p:spPr>
      </p:pic>
      <p:pic>
        <p:nvPicPr>
          <p:cNvPr id="29" name="Picture 28"/>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4016576" y="2491140"/>
            <a:ext cx="1290718" cy="281533"/>
          </a:xfrm>
          <a:prstGeom prst="rect">
            <a:avLst/>
          </a:prstGeom>
        </p:spPr>
      </p:pic>
      <p:pic>
        <p:nvPicPr>
          <p:cNvPr id="30" name="Picture 29"/>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9490651" y="3942542"/>
            <a:ext cx="906383" cy="341434"/>
          </a:xfrm>
          <a:prstGeom prst="rect">
            <a:avLst/>
          </a:prstGeom>
        </p:spPr>
      </p:pic>
      <p:pic>
        <p:nvPicPr>
          <p:cNvPr id="31" name="Picture 30"/>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4249824" y="3214672"/>
            <a:ext cx="733434" cy="603392"/>
          </a:xfrm>
          <a:prstGeom prst="rect">
            <a:avLst/>
          </a:prstGeom>
        </p:spPr>
      </p:pic>
      <p:pic>
        <p:nvPicPr>
          <p:cNvPr id="32" name="Picture 31"/>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1513623" y="4650650"/>
            <a:ext cx="1209719" cy="1209719"/>
          </a:xfrm>
          <a:prstGeom prst="rect">
            <a:avLst/>
          </a:prstGeom>
        </p:spPr>
      </p:pic>
      <p:pic>
        <p:nvPicPr>
          <p:cNvPr id="34" name="Picture 33"/>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9451432" y="2363545"/>
            <a:ext cx="671850" cy="671850"/>
          </a:xfrm>
          <a:prstGeom prst="rect">
            <a:avLst/>
          </a:prstGeom>
        </p:spPr>
      </p:pic>
      <p:pic>
        <p:nvPicPr>
          <p:cNvPr id="35" name="Picture 34"/>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46734" y="3066307"/>
            <a:ext cx="722670" cy="722670"/>
          </a:xfrm>
          <a:prstGeom prst="rect">
            <a:avLst/>
          </a:prstGeom>
        </p:spPr>
      </p:pic>
      <p:pic>
        <p:nvPicPr>
          <p:cNvPr id="4" name="Picture 3"/>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8185447" y="4407689"/>
            <a:ext cx="809625" cy="809625"/>
          </a:xfrm>
          <a:prstGeom prst="rect">
            <a:avLst/>
          </a:prstGeom>
        </p:spPr>
      </p:pic>
      <p:pic>
        <p:nvPicPr>
          <p:cNvPr id="36" name="Picture 35"/>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9490651" y="4650650"/>
            <a:ext cx="807098" cy="250191"/>
          </a:xfrm>
          <a:prstGeom prst="rect">
            <a:avLst/>
          </a:prstGeom>
        </p:spPr>
      </p:pic>
      <p:pic>
        <p:nvPicPr>
          <p:cNvPr id="37" name="Picture 36"/>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8157201" y="5273553"/>
            <a:ext cx="946456" cy="213208"/>
          </a:xfrm>
          <a:prstGeom prst="rect">
            <a:avLst/>
          </a:prstGeom>
        </p:spPr>
      </p:pic>
      <p:sp>
        <p:nvSpPr>
          <p:cNvPr id="6" name="Slide Number Placeholder 5">
            <a:extLst>
              <a:ext uri="{FF2B5EF4-FFF2-40B4-BE49-F238E27FC236}">
                <a16:creationId xmlns:a16="http://schemas.microsoft.com/office/drawing/2014/main" id="{F82A5635-03B5-F24F-9C9D-EAE9F8CD2EE2}"/>
              </a:ext>
            </a:extLst>
          </p:cNvPr>
          <p:cNvSpPr>
            <a:spLocks noGrp="1"/>
          </p:cNvSpPr>
          <p:nvPr>
            <p:ph type="sldNum" sz="quarter" idx="16"/>
          </p:nvPr>
        </p:nvSpPr>
        <p:spPr/>
        <p:txBody>
          <a:bodyPr/>
          <a:lstStyle/>
          <a:p>
            <a:fld id="{A5E960A2-242F-CC40-87F9-290FD5864A37}" type="slidenum">
              <a:rPr lang="fr-FR" smtClean="0"/>
              <a:pPr/>
              <a:t>5</a:t>
            </a:fld>
            <a:endParaRPr lang="fr-FR" dirty="0"/>
          </a:p>
        </p:txBody>
      </p:sp>
    </p:spTree>
    <p:extLst>
      <p:ext uri="{BB962C8B-B14F-4D97-AF65-F5344CB8AC3E}">
        <p14:creationId xmlns:p14="http://schemas.microsoft.com/office/powerpoint/2010/main" val="8363246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EF9DAC1-369E-4740-8FA5-56DC6D94CF3C}"/>
              </a:ext>
            </a:extLst>
          </p:cNvPr>
          <p:cNvSpPr>
            <a:spLocks noGrp="1"/>
          </p:cNvSpPr>
          <p:nvPr>
            <p:ph type="body" sz="quarter" idx="13"/>
          </p:nvPr>
        </p:nvSpPr>
        <p:spPr>
          <a:xfrm>
            <a:off x="838800" y="1830335"/>
            <a:ext cx="5147905" cy="3772777"/>
          </a:xfrm>
        </p:spPr>
        <p:txBody>
          <a:bodyPr vert="horz" lIns="91440" tIns="45720" rIns="91440" bIns="45720" rtlCol="0">
            <a:normAutofit/>
          </a:bodyPr>
          <a:lstStyle/>
          <a:p>
            <a:r>
              <a:rPr lang="en-US" sz="1800" b="1" i="0" dirty="0">
                <a:latin typeface="Arial" panose="020B0604020202020204" pitchFamily="34" charset="0"/>
                <a:ea typeface="+mn-ea"/>
                <a:cs typeface="Arial" panose="020B0604020202020204" pitchFamily="34" charset="0"/>
              </a:rPr>
              <a:t>WebLogic 12.1.3 in production</a:t>
            </a:r>
          </a:p>
          <a:p>
            <a:pPr marL="514350" lvl="1"/>
            <a:r>
              <a:rPr lang="en-US" sz="1800" dirty="0">
                <a:solidFill>
                  <a:srgbClr val="2A7DBF"/>
                </a:solidFill>
                <a:latin typeface="Arial" panose="020B0604020202020204" pitchFamily="34" charset="0"/>
                <a:cs typeface="Arial" panose="020B0604020202020204" pitchFamily="34" charset="0"/>
              </a:rPr>
              <a:t>~ 258 Clusters</a:t>
            </a:r>
          </a:p>
          <a:p>
            <a:pPr marL="514350" lvl="1"/>
            <a:r>
              <a:rPr lang="en-US" sz="1800" dirty="0">
                <a:solidFill>
                  <a:srgbClr val="2A7DBF"/>
                </a:solidFill>
                <a:latin typeface="Arial" panose="020B0604020202020204" pitchFamily="34" charset="0"/>
                <a:cs typeface="Arial" panose="020B0604020202020204" pitchFamily="34" charset="0"/>
              </a:rPr>
              <a:t>~ 530 JVMs</a:t>
            </a:r>
          </a:p>
          <a:p>
            <a:pPr marL="514350" lvl="1"/>
            <a:r>
              <a:rPr lang="en-US" sz="1800" dirty="0">
                <a:solidFill>
                  <a:srgbClr val="2A7DBF"/>
                </a:solidFill>
                <a:latin typeface="Arial" panose="020B0604020202020204" pitchFamily="34" charset="0"/>
                <a:cs typeface="Arial" panose="020B0604020202020204" pitchFamily="34" charset="0"/>
              </a:rPr>
              <a:t>~ 105 VMs</a:t>
            </a:r>
          </a:p>
          <a:p>
            <a:pPr marL="514350" lvl="1"/>
            <a:r>
              <a:rPr lang="en-US" sz="1800" dirty="0">
                <a:solidFill>
                  <a:srgbClr val="2A7DBF"/>
                </a:solidFill>
                <a:latin typeface="Arial" panose="020B0604020202020204" pitchFamily="34" charset="0"/>
                <a:cs typeface="Arial" panose="020B0604020202020204" pitchFamily="34" charset="0"/>
              </a:rPr>
              <a:t>Web Profile application Stateful</a:t>
            </a:r>
          </a:p>
          <a:p>
            <a:pPr marL="971550" lvl="2"/>
            <a:r>
              <a:rPr lang="en-US" sz="1400" dirty="0">
                <a:solidFill>
                  <a:srgbClr val="2A7DBF"/>
                </a:solidFill>
                <a:latin typeface="Arial" panose="020B0604020202020204" pitchFamily="34" charset="0"/>
                <a:cs typeface="Arial" panose="020B0604020202020204" pitchFamily="34" charset="0"/>
              </a:rPr>
              <a:t>No Java Message Service</a:t>
            </a:r>
          </a:p>
          <a:p>
            <a:pPr marL="971550" lvl="2"/>
            <a:r>
              <a:rPr lang="en-US" sz="1400" dirty="0">
                <a:solidFill>
                  <a:srgbClr val="2A7DBF"/>
                </a:solidFill>
                <a:latin typeface="Arial" panose="020B0604020202020204" pitchFamily="34" charset="0"/>
                <a:cs typeface="Arial" panose="020B0604020202020204" pitchFamily="34" charset="0"/>
              </a:rPr>
              <a:t>No Enterprise JavaBeans </a:t>
            </a:r>
          </a:p>
          <a:p>
            <a:pPr marL="514350" lvl="1"/>
            <a:r>
              <a:rPr lang="en-US" sz="1800" dirty="0">
                <a:solidFill>
                  <a:srgbClr val="2A7DBF"/>
                </a:solidFill>
                <a:latin typeface="Arial" panose="020B0604020202020204" pitchFamily="34" charset="0"/>
                <a:cs typeface="Arial" panose="020B0604020202020204" pitchFamily="34" charset="0"/>
              </a:rPr>
              <a:t>Users</a:t>
            </a:r>
          </a:p>
          <a:p>
            <a:pPr marL="971550" lvl="2"/>
            <a:r>
              <a:rPr lang="en-US" sz="1400" dirty="0">
                <a:solidFill>
                  <a:srgbClr val="2A7DBF"/>
                </a:solidFill>
                <a:latin typeface="Arial" panose="020B0604020202020204" pitchFamily="34" charset="0"/>
                <a:cs typeface="Arial" panose="020B0604020202020204" pitchFamily="34" charset="0"/>
              </a:rPr>
              <a:t>Engineers</a:t>
            </a:r>
          </a:p>
          <a:p>
            <a:pPr marL="971550" lvl="2"/>
            <a:r>
              <a:rPr lang="en-US" sz="1400" dirty="0">
                <a:solidFill>
                  <a:srgbClr val="2A7DBF"/>
                </a:solidFill>
                <a:latin typeface="Arial" panose="020B0604020202020204" pitchFamily="34" charset="0"/>
                <a:cs typeface="Arial" panose="020B0604020202020204" pitchFamily="34" charset="0"/>
              </a:rPr>
              <a:t>Administration</a:t>
            </a:r>
          </a:p>
          <a:p>
            <a:pPr marL="971550" lvl="2"/>
            <a:r>
              <a:rPr lang="en-US" sz="1400" dirty="0">
                <a:solidFill>
                  <a:srgbClr val="2A7DBF"/>
                </a:solidFill>
                <a:latin typeface="Arial" panose="020B0604020202020204" pitchFamily="34" charset="0"/>
                <a:cs typeface="Arial" panose="020B0604020202020204" pitchFamily="34" charset="0"/>
              </a:rPr>
              <a:t>IT</a:t>
            </a:r>
          </a:p>
          <a:p>
            <a:pPr marL="514350" lvl="1"/>
            <a:endParaRPr lang="en-US" sz="1800" dirty="0">
              <a:latin typeface="Arial" panose="020B0604020202020204" pitchFamily="34" charset="0"/>
              <a:cs typeface="Arial" panose="020B0604020202020204" pitchFamily="34" charset="0"/>
            </a:endParaRPr>
          </a:p>
          <a:p>
            <a:pPr marL="285750" indent="-228600">
              <a:buFont typeface="Arial" panose="020B0604020202020204" pitchFamily="34" charset="0"/>
              <a:buChar char="•"/>
            </a:pPr>
            <a:endParaRPr lang="en-US" sz="1800" dirty="0">
              <a:latin typeface="Arial" panose="020B0604020202020204" pitchFamily="34" charset="0"/>
              <a:cs typeface="Arial" panose="020B0604020202020204" pitchFamily="34" charset="0"/>
            </a:endParaRPr>
          </a:p>
          <a:p>
            <a:pPr marL="742950" lvl="1" indent="-228600">
              <a:buFont typeface="Arial" panose="020B0604020202020204" pitchFamily="34" charset="0"/>
              <a:buChar char="•"/>
            </a:pPr>
            <a:endParaRPr lang="en-US" sz="1800" dirty="0">
              <a:latin typeface="Arial" panose="020B0604020202020204" pitchFamily="34" charset="0"/>
              <a:cs typeface="Arial" panose="020B0604020202020204" pitchFamily="34" charset="0"/>
            </a:endParaRPr>
          </a:p>
          <a:p>
            <a:pPr marL="514350" lvl="1"/>
            <a:endParaRPr lang="en-US" sz="1800" dirty="0">
              <a:solidFill>
                <a:srgbClr val="2A7DBF"/>
              </a:solidFill>
              <a:latin typeface="Arial" panose="020B0604020202020204" pitchFamily="34" charset="0"/>
              <a:cs typeface="Arial" panose="020B0604020202020204" pitchFamily="34" charset="0"/>
            </a:endParaRPr>
          </a:p>
          <a:p>
            <a:pPr marL="285750" indent="-228600">
              <a:buFont typeface="Arial" panose="020B0604020202020204" pitchFamily="34" charset="0"/>
              <a:buChar char="•"/>
            </a:pPr>
            <a:endParaRPr lang="en-US" sz="1800" dirty="0">
              <a:solidFill>
                <a:schemeClr val="tx1"/>
              </a:solidFill>
              <a:latin typeface="+mn-lt"/>
              <a:ea typeface="+mn-ea"/>
              <a:cs typeface="+mn-cs"/>
            </a:endParaRPr>
          </a:p>
          <a:p>
            <a:pPr marL="285750" indent="-228600">
              <a:buFont typeface="Arial" panose="020B0604020202020204" pitchFamily="34" charset="0"/>
              <a:buChar char="•"/>
            </a:pPr>
            <a:endParaRPr lang="en-US" sz="1800" dirty="0">
              <a:solidFill>
                <a:schemeClr val="tx1"/>
              </a:solidFill>
              <a:latin typeface="+mn-lt"/>
              <a:ea typeface="+mn-ea"/>
              <a:cs typeface="+mn-cs"/>
            </a:endParaRPr>
          </a:p>
        </p:txBody>
      </p:sp>
      <p:sp>
        <p:nvSpPr>
          <p:cNvPr id="6" name="Title 5">
            <a:extLst>
              <a:ext uri="{FF2B5EF4-FFF2-40B4-BE49-F238E27FC236}">
                <a16:creationId xmlns:a16="http://schemas.microsoft.com/office/drawing/2014/main" id="{ED61B96B-2F93-9344-8922-46378E09366C}"/>
              </a:ext>
            </a:extLst>
          </p:cNvPr>
          <p:cNvSpPr>
            <a:spLocks noGrp="1"/>
          </p:cNvSpPr>
          <p:nvPr>
            <p:ph type="title"/>
          </p:nvPr>
        </p:nvSpPr>
        <p:spPr>
          <a:xfrm>
            <a:off x="838800" y="439200"/>
            <a:ext cx="5535711" cy="720289"/>
          </a:xfrm>
        </p:spPr>
        <p:txBody>
          <a:bodyPr vert="horz" lIns="91440" tIns="45720" rIns="91440" bIns="45720" rtlCol="0" anchor="ctr">
            <a:normAutofit/>
          </a:bodyPr>
          <a:lstStyle/>
          <a:p>
            <a:r>
              <a:rPr lang="en-US" sz="4000" dirty="0">
                <a:latin typeface="Arial" panose="020B0604020202020204" pitchFamily="34" charset="0"/>
                <a:ea typeface="+mj-ea"/>
                <a:cs typeface="Arial" panose="020B0604020202020204" pitchFamily="34" charset="0"/>
              </a:rPr>
              <a:t>WebLogic</a:t>
            </a:r>
            <a:r>
              <a:rPr lang="en-US" dirty="0">
                <a:latin typeface="Arial" panose="020B0604020202020204" pitchFamily="34" charset="0"/>
                <a:ea typeface="+mj-ea"/>
                <a:cs typeface="Arial" panose="020B0604020202020204" pitchFamily="34" charset="0"/>
              </a:rPr>
              <a:t> at CERN</a:t>
            </a:r>
          </a:p>
        </p:txBody>
      </p:sp>
      <p:pic>
        <p:nvPicPr>
          <p:cNvPr id="8" name="Picture 7">
            <a:extLst>
              <a:ext uri="{FF2B5EF4-FFF2-40B4-BE49-F238E27FC236}">
                <a16:creationId xmlns:a16="http://schemas.microsoft.com/office/drawing/2014/main" id="{02C052F2-2D62-D64C-B6F9-3A3D0CB841B7}"/>
              </a:ext>
            </a:extLst>
          </p:cNvPr>
          <p:cNvPicPr>
            <a:picLocks noChangeAspect="1"/>
          </p:cNvPicPr>
          <p:nvPr/>
        </p:nvPicPr>
        <p:blipFill rotWithShape="1">
          <a:blip r:embed="rId3"/>
          <a:srcRect l="8037" r="30515" b="-1"/>
          <a:stretch/>
        </p:blipFill>
        <p:spPr>
          <a:xfrm>
            <a:off x="5878849" y="10"/>
            <a:ext cx="6313150" cy="6857987"/>
          </a:xfrm>
          <a:custGeom>
            <a:avLst/>
            <a:gdLst>
              <a:gd name="connsiteX0" fmla="*/ 65565 w 6313150"/>
              <a:gd name="connsiteY0" fmla="*/ 0 h 6857997"/>
              <a:gd name="connsiteX1" fmla="*/ 6313150 w 6313150"/>
              <a:gd name="connsiteY1" fmla="*/ 0 h 6857997"/>
              <a:gd name="connsiteX2" fmla="*/ 6313150 w 6313150"/>
              <a:gd name="connsiteY2" fmla="*/ 6857997 h 6857997"/>
              <a:gd name="connsiteX3" fmla="*/ 3293946 w 6313150"/>
              <a:gd name="connsiteY3" fmla="*/ 6857997 h 6857997"/>
              <a:gd name="connsiteX4" fmla="*/ 3235857 w 6313150"/>
              <a:gd name="connsiteY4" fmla="*/ 6823061 h 6857997"/>
              <a:gd name="connsiteX5" fmla="*/ 0 w 6313150"/>
              <a:gd name="connsiteY5" fmla="*/ 951803 h 6857997"/>
              <a:gd name="connsiteX6" fmla="*/ 31536 w 6313150"/>
              <a:gd name="connsiteY6" fmla="*/ 285771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p:spPr>
      </p:pic>
      <p:sp>
        <p:nvSpPr>
          <p:cNvPr id="4" name="Footer Placeholder 3">
            <a:extLst>
              <a:ext uri="{FF2B5EF4-FFF2-40B4-BE49-F238E27FC236}">
                <a16:creationId xmlns:a16="http://schemas.microsoft.com/office/drawing/2014/main" id="{1C8EE750-1378-AA40-9201-067497AEE355}"/>
              </a:ext>
            </a:extLst>
          </p:cNvPr>
          <p:cNvSpPr>
            <a:spLocks noGrp="1"/>
          </p:cNvSpPr>
          <p:nvPr>
            <p:ph type="ftr" sz="quarter" idx="17"/>
          </p:nvPr>
        </p:nvSpPr>
        <p:spPr/>
        <p:txBody>
          <a:bodyPr/>
          <a:lstStyle/>
          <a:p>
            <a:r>
              <a:rPr lang="en-GB"/>
              <a:t>Antonio Nappi</a:t>
            </a:r>
            <a:endParaRPr lang="en-GB" dirty="0"/>
          </a:p>
        </p:txBody>
      </p:sp>
      <p:sp>
        <p:nvSpPr>
          <p:cNvPr id="5" name="Slide Number Placeholder 4">
            <a:extLst>
              <a:ext uri="{FF2B5EF4-FFF2-40B4-BE49-F238E27FC236}">
                <a16:creationId xmlns:a16="http://schemas.microsoft.com/office/drawing/2014/main" id="{D16F3A0E-C802-8145-B839-923A6B428B57}"/>
              </a:ext>
            </a:extLst>
          </p:cNvPr>
          <p:cNvSpPr>
            <a:spLocks noGrp="1"/>
          </p:cNvSpPr>
          <p:nvPr>
            <p:ph type="sldNum" sz="quarter" idx="16"/>
          </p:nvPr>
        </p:nvSpPr>
        <p:spPr/>
        <p:txBody>
          <a:bodyPr/>
          <a:lstStyle/>
          <a:p>
            <a:fld id="{A5E960A2-242F-CC40-87F9-290FD5864A37}" type="slidenum">
              <a:rPr lang="fr-FR" smtClean="0"/>
              <a:pPr/>
              <a:t>6</a:t>
            </a:fld>
            <a:endParaRPr lang="fr-FR" dirty="0"/>
          </a:p>
        </p:txBody>
      </p:sp>
    </p:spTree>
    <p:extLst>
      <p:ext uri="{BB962C8B-B14F-4D97-AF65-F5344CB8AC3E}">
        <p14:creationId xmlns:p14="http://schemas.microsoft.com/office/powerpoint/2010/main" val="4250322795"/>
      </p:ext>
    </p:extLst>
  </p:cSld>
  <p:clrMapOvr>
    <a:masterClrMapping/>
  </p:clrMapOvr>
  <mc:AlternateContent xmlns:mc="http://schemas.openxmlformats.org/markup-compatibility/2006" xmlns:p14="http://schemas.microsoft.com/office/powerpoint/2010/main">
    <mc:Choice Requires="p14">
      <p:transition spd="slow" p14:dur="2000" advTm="67502"/>
    </mc:Choice>
    <mc:Fallback xmlns="">
      <p:transition spd="slow" advTm="67502"/>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53409F5D-295B-F147-AA05-EE3151C18F47}"/>
              </a:ext>
            </a:extLst>
          </p:cNvPr>
          <p:cNvSpPr>
            <a:spLocks noGrp="1"/>
          </p:cNvSpPr>
          <p:nvPr>
            <p:ph type="ftr" sz="quarter" idx="17"/>
          </p:nvPr>
        </p:nvSpPr>
        <p:spPr/>
        <p:txBody>
          <a:bodyPr/>
          <a:lstStyle/>
          <a:p>
            <a:r>
              <a:rPr lang="en-GB"/>
              <a:t>Antonio Nappi</a:t>
            </a:r>
            <a:endParaRPr lang="en-GB" dirty="0"/>
          </a:p>
        </p:txBody>
      </p:sp>
      <p:sp>
        <p:nvSpPr>
          <p:cNvPr id="6" name="Title 5">
            <a:extLst>
              <a:ext uri="{FF2B5EF4-FFF2-40B4-BE49-F238E27FC236}">
                <a16:creationId xmlns:a16="http://schemas.microsoft.com/office/drawing/2014/main" id="{9701CB7D-4463-F747-B33C-573DDB8F2C90}"/>
              </a:ext>
            </a:extLst>
          </p:cNvPr>
          <p:cNvSpPr>
            <a:spLocks noGrp="1"/>
          </p:cNvSpPr>
          <p:nvPr>
            <p:ph type="title"/>
          </p:nvPr>
        </p:nvSpPr>
        <p:spPr>
          <a:xfrm>
            <a:off x="838200" y="439200"/>
            <a:ext cx="10515600" cy="663574"/>
          </a:xfrm>
        </p:spPr>
        <p:txBody>
          <a:bodyPr>
            <a:normAutofit fontScale="90000"/>
          </a:bodyPr>
          <a:lstStyle/>
          <a:p>
            <a:r>
              <a:rPr lang="en-US" dirty="0"/>
              <a:t>Why Kubernetes</a:t>
            </a:r>
          </a:p>
        </p:txBody>
      </p:sp>
      <p:sp>
        <p:nvSpPr>
          <p:cNvPr id="7" name="TextBox 6">
            <a:extLst>
              <a:ext uri="{FF2B5EF4-FFF2-40B4-BE49-F238E27FC236}">
                <a16:creationId xmlns:a16="http://schemas.microsoft.com/office/drawing/2014/main" id="{9D869E05-26BF-5E4E-B520-5A1ED8433523}"/>
              </a:ext>
            </a:extLst>
          </p:cNvPr>
          <p:cNvSpPr txBox="1"/>
          <p:nvPr/>
        </p:nvSpPr>
        <p:spPr>
          <a:xfrm>
            <a:off x="918000" y="1828800"/>
            <a:ext cx="8154844" cy="4667735"/>
          </a:xfrm>
          <a:prstGeom prst="rect">
            <a:avLst/>
          </a:prstGeom>
        </p:spPr>
        <p:txBody>
          <a:bodyPr vert="horz" lIns="91440" tIns="45720" rIns="91440" bIns="45720" rtlCol="0">
            <a:normAutofit/>
          </a:bodyPr>
          <a:lstStyle/>
          <a:p>
            <a:pPr marL="57150">
              <a:lnSpc>
                <a:spcPct val="90000"/>
              </a:lnSpc>
              <a:spcAft>
                <a:spcPts val="600"/>
              </a:spcAft>
            </a:pPr>
            <a:r>
              <a:rPr lang="en-US" b="1" dirty="0">
                <a:solidFill>
                  <a:srgbClr val="2A7DBF"/>
                </a:solidFill>
                <a:latin typeface="Arial" panose="020B0604020202020204" pitchFamily="34" charset="0"/>
                <a:cs typeface="Arial" panose="020B0604020202020204" pitchFamily="34" charset="0"/>
              </a:rPr>
              <a:t>Immutable</a:t>
            </a:r>
          </a:p>
          <a:p>
            <a:pPr marL="514350" lvl="1">
              <a:lnSpc>
                <a:spcPct val="90000"/>
              </a:lnSpc>
              <a:spcAft>
                <a:spcPts val="600"/>
              </a:spcAft>
            </a:pPr>
            <a:r>
              <a:rPr lang="en-US" dirty="0">
                <a:solidFill>
                  <a:srgbClr val="2A7DBF"/>
                </a:solidFill>
                <a:latin typeface="Arial" panose="020B0604020202020204" pitchFamily="34" charset="0"/>
                <a:cs typeface="Arial" panose="020B0604020202020204" pitchFamily="34" charset="0"/>
              </a:rPr>
              <a:t>Versioning</a:t>
            </a:r>
          </a:p>
          <a:p>
            <a:pPr marL="514350" lvl="1">
              <a:lnSpc>
                <a:spcPct val="90000"/>
              </a:lnSpc>
              <a:spcAft>
                <a:spcPts val="600"/>
              </a:spcAft>
            </a:pPr>
            <a:r>
              <a:rPr lang="en-US" dirty="0">
                <a:solidFill>
                  <a:srgbClr val="2A7DBF"/>
                </a:solidFill>
                <a:latin typeface="Arial" panose="020B0604020202020204" pitchFamily="34" charset="0"/>
                <a:cs typeface="Arial" panose="020B0604020202020204" pitchFamily="34" charset="0"/>
              </a:rPr>
              <a:t>Easier to track</a:t>
            </a:r>
          </a:p>
          <a:p>
            <a:pPr marL="57150">
              <a:lnSpc>
                <a:spcPct val="90000"/>
              </a:lnSpc>
              <a:spcAft>
                <a:spcPts val="600"/>
              </a:spcAft>
            </a:pPr>
            <a:r>
              <a:rPr lang="en-US" b="1" dirty="0">
                <a:solidFill>
                  <a:srgbClr val="2A7DBF"/>
                </a:solidFill>
                <a:latin typeface="Arial" panose="020B0604020202020204" pitchFamily="34" charset="0"/>
                <a:cs typeface="Arial" panose="020B0604020202020204" pitchFamily="34" charset="0"/>
              </a:rPr>
              <a:t>Portable</a:t>
            </a:r>
          </a:p>
          <a:p>
            <a:pPr marL="514350" lvl="1">
              <a:lnSpc>
                <a:spcPct val="90000"/>
              </a:lnSpc>
              <a:spcAft>
                <a:spcPts val="600"/>
              </a:spcAft>
            </a:pPr>
            <a:r>
              <a:rPr lang="en-US" dirty="0">
                <a:solidFill>
                  <a:srgbClr val="2A7DBF"/>
                </a:solidFill>
                <a:latin typeface="Arial" panose="020B0604020202020204" pitchFamily="34" charset="0"/>
                <a:cs typeface="Arial" panose="020B0604020202020204" pitchFamily="34" charset="0"/>
              </a:rPr>
              <a:t>On Premise</a:t>
            </a:r>
          </a:p>
          <a:p>
            <a:pPr marL="514350" lvl="1">
              <a:lnSpc>
                <a:spcPct val="90000"/>
              </a:lnSpc>
              <a:spcAft>
                <a:spcPts val="600"/>
              </a:spcAft>
            </a:pPr>
            <a:r>
              <a:rPr lang="en-US" dirty="0">
                <a:solidFill>
                  <a:srgbClr val="2A7DBF"/>
                </a:solidFill>
                <a:latin typeface="Arial" panose="020B0604020202020204" pitchFamily="34" charset="0"/>
                <a:cs typeface="Arial" panose="020B0604020202020204" pitchFamily="34" charset="0"/>
              </a:rPr>
              <a:t>Public Cloud</a:t>
            </a:r>
          </a:p>
          <a:p>
            <a:pPr marL="514350" lvl="1">
              <a:lnSpc>
                <a:spcPct val="90000"/>
              </a:lnSpc>
              <a:spcAft>
                <a:spcPts val="600"/>
              </a:spcAft>
            </a:pPr>
            <a:r>
              <a:rPr lang="en-US" dirty="0">
                <a:solidFill>
                  <a:srgbClr val="2A7DBF"/>
                </a:solidFill>
                <a:latin typeface="Arial" panose="020B0604020202020204" pitchFamily="34" charset="0"/>
                <a:cs typeface="Arial" panose="020B0604020202020204" pitchFamily="34" charset="0"/>
              </a:rPr>
              <a:t>Disaster Recovery Plan easier</a:t>
            </a:r>
          </a:p>
          <a:p>
            <a:pPr marL="57150">
              <a:lnSpc>
                <a:spcPct val="90000"/>
              </a:lnSpc>
              <a:spcAft>
                <a:spcPts val="600"/>
              </a:spcAft>
            </a:pPr>
            <a:r>
              <a:rPr lang="en-US" b="1" dirty="0">
                <a:solidFill>
                  <a:srgbClr val="2A7DBF"/>
                </a:solidFill>
                <a:latin typeface="Arial" panose="020B0604020202020204" pitchFamily="34" charset="0"/>
                <a:cs typeface="Arial" panose="020B0604020202020204" pitchFamily="34" charset="0"/>
              </a:rPr>
              <a:t>High Availability</a:t>
            </a:r>
          </a:p>
          <a:p>
            <a:pPr marL="514350" lvl="1">
              <a:lnSpc>
                <a:spcPct val="90000"/>
              </a:lnSpc>
              <a:spcAft>
                <a:spcPts val="600"/>
              </a:spcAft>
            </a:pPr>
            <a:r>
              <a:rPr lang="en-US" dirty="0">
                <a:solidFill>
                  <a:srgbClr val="2A7DBF"/>
                </a:solidFill>
                <a:latin typeface="Arial" panose="020B0604020202020204" pitchFamily="34" charset="0"/>
                <a:cs typeface="Arial" panose="020B0604020202020204" pitchFamily="34" charset="0"/>
              </a:rPr>
              <a:t>Auto-Healing</a:t>
            </a:r>
          </a:p>
          <a:p>
            <a:pPr marL="57150">
              <a:lnSpc>
                <a:spcPct val="90000"/>
              </a:lnSpc>
              <a:spcAft>
                <a:spcPts val="600"/>
              </a:spcAft>
            </a:pPr>
            <a:r>
              <a:rPr lang="en-US" b="1" dirty="0">
                <a:solidFill>
                  <a:srgbClr val="2A7DBF"/>
                </a:solidFill>
                <a:latin typeface="Arial" panose="020B0604020202020204" pitchFamily="34" charset="0"/>
                <a:cs typeface="Arial" panose="020B0604020202020204" pitchFamily="34" charset="0"/>
              </a:rPr>
              <a:t>Fast Provisioning</a:t>
            </a:r>
          </a:p>
          <a:p>
            <a:pPr marL="742950" lvl="1" indent="-228600">
              <a:lnSpc>
                <a:spcPct val="90000"/>
              </a:lnSpc>
              <a:spcAft>
                <a:spcPts val="600"/>
              </a:spcAft>
              <a:buFont typeface="Arial" panose="020B0604020202020204" pitchFamily="34" charset="0"/>
              <a:buChar char="•"/>
            </a:pPr>
            <a:endParaRPr lang="en-US" sz="1700" dirty="0"/>
          </a:p>
          <a:p>
            <a:pPr marL="742950" lvl="1" indent="-228600">
              <a:lnSpc>
                <a:spcPct val="90000"/>
              </a:lnSpc>
              <a:spcAft>
                <a:spcPts val="600"/>
              </a:spcAft>
              <a:buFont typeface="Arial" panose="020B0604020202020204" pitchFamily="34" charset="0"/>
              <a:buChar char="•"/>
            </a:pPr>
            <a:endParaRPr lang="en-US" sz="1700" dirty="0"/>
          </a:p>
        </p:txBody>
      </p:sp>
      <p:pic>
        <p:nvPicPr>
          <p:cNvPr id="8" name="Picture 7">
            <a:extLst>
              <a:ext uri="{FF2B5EF4-FFF2-40B4-BE49-F238E27FC236}">
                <a16:creationId xmlns:a16="http://schemas.microsoft.com/office/drawing/2014/main" id="{A8E8C6BE-1001-8947-95D1-24BB631BB191}"/>
              </a:ext>
            </a:extLst>
          </p:cNvPr>
          <p:cNvPicPr>
            <a:picLocks noChangeAspect="1"/>
          </p:cNvPicPr>
          <p:nvPr/>
        </p:nvPicPr>
        <p:blipFill>
          <a:blip r:embed="rId2"/>
          <a:stretch>
            <a:fillRect/>
          </a:stretch>
        </p:blipFill>
        <p:spPr>
          <a:xfrm>
            <a:off x="6834908" y="924165"/>
            <a:ext cx="3026664" cy="2954257"/>
          </a:xfrm>
          <a:prstGeom prst="rect">
            <a:avLst/>
          </a:prstGeom>
        </p:spPr>
      </p:pic>
      <p:pic>
        <p:nvPicPr>
          <p:cNvPr id="9" name="Picture 8">
            <a:extLst>
              <a:ext uri="{FF2B5EF4-FFF2-40B4-BE49-F238E27FC236}">
                <a16:creationId xmlns:a16="http://schemas.microsoft.com/office/drawing/2014/main" id="{91E7E9FD-D381-B947-A2A3-05EC569BBC74}"/>
              </a:ext>
            </a:extLst>
          </p:cNvPr>
          <p:cNvPicPr>
            <a:picLocks noChangeAspect="1"/>
          </p:cNvPicPr>
          <p:nvPr/>
        </p:nvPicPr>
        <p:blipFill rotWithShape="1">
          <a:blip r:embed="rId3"/>
          <a:srcRect t="21184" r="1" b="21482"/>
          <a:stretch/>
        </p:blipFill>
        <p:spPr>
          <a:xfrm>
            <a:off x="6577263" y="3949696"/>
            <a:ext cx="3805232" cy="2181714"/>
          </a:xfrm>
          <a:prstGeom prst="rect">
            <a:avLst/>
          </a:prstGeom>
          <a:effectLst/>
        </p:spPr>
      </p:pic>
      <p:sp>
        <p:nvSpPr>
          <p:cNvPr id="10" name="Slide Number Placeholder 9">
            <a:extLst>
              <a:ext uri="{FF2B5EF4-FFF2-40B4-BE49-F238E27FC236}">
                <a16:creationId xmlns:a16="http://schemas.microsoft.com/office/drawing/2014/main" id="{3DE7EF05-6871-004C-A7B3-E30C1FD745B1}"/>
              </a:ext>
            </a:extLst>
          </p:cNvPr>
          <p:cNvSpPr>
            <a:spLocks noGrp="1"/>
          </p:cNvSpPr>
          <p:nvPr>
            <p:ph type="sldNum" sz="quarter" idx="16"/>
          </p:nvPr>
        </p:nvSpPr>
        <p:spPr/>
        <p:txBody>
          <a:bodyPr/>
          <a:lstStyle/>
          <a:p>
            <a:fld id="{A5E960A2-242F-CC40-87F9-290FD5864A37}" type="slidenum">
              <a:rPr lang="fr-FR" smtClean="0"/>
              <a:pPr/>
              <a:t>7</a:t>
            </a:fld>
            <a:endParaRPr lang="fr-FR" dirty="0"/>
          </a:p>
        </p:txBody>
      </p:sp>
    </p:spTree>
    <p:extLst>
      <p:ext uri="{BB962C8B-B14F-4D97-AF65-F5344CB8AC3E}">
        <p14:creationId xmlns:p14="http://schemas.microsoft.com/office/powerpoint/2010/main" val="40048181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897E2DCE-D98A-8B46-8D1E-CB1D7AC30F33}"/>
              </a:ext>
            </a:extLst>
          </p:cNvPr>
          <p:cNvSpPr>
            <a:spLocks noGrp="1"/>
          </p:cNvSpPr>
          <p:nvPr>
            <p:ph type="ftr" sz="quarter" idx="17"/>
          </p:nvPr>
        </p:nvSpPr>
        <p:spPr/>
        <p:txBody>
          <a:bodyPr/>
          <a:lstStyle/>
          <a:p>
            <a:r>
              <a:rPr lang="en-GB"/>
              <a:t>Antonio Nappi</a:t>
            </a:r>
            <a:endParaRPr lang="en-GB" dirty="0"/>
          </a:p>
        </p:txBody>
      </p:sp>
      <p:sp>
        <p:nvSpPr>
          <p:cNvPr id="5" name="Title 4">
            <a:extLst>
              <a:ext uri="{FF2B5EF4-FFF2-40B4-BE49-F238E27FC236}">
                <a16:creationId xmlns:a16="http://schemas.microsoft.com/office/drawing/2014/main" id="{7E8FFDFA-26DF-7D40-B406-53A4E9415DC7}"/>
              </a:ext>
            </a:extLst>
          </p:cNvPr>
          <p:cNvSpPr>
            <a:spLocks noGrp="1"/>
          </p:cNvSpPr>
          <p:nvPr>
            <p:ph type="title"/>
          </p:nvPr>
        </p:nvSpPr>
        <p:spPr>
          <a:xfrm>
            <a:off x="838200" y="439200"/>
            <a:ext cx="10515600" cy="663574"/>
          </a:xfrm>
        </p:spPr>
        <p:txBody>
          <a:bodyPr>
            <a:normAutofit fontScale="90000"/>
          </a:bodyPr>
          <a:lstStyle/>
          <a:p>
            <a:r>
              <a:rPr lang="en-US" dirty="0"/>
              <a:t>Constraints</a:t>
            </a:r>
          </a:p>
        </p:txBody>
      </p:sp>
      <p:sp>
        <p:nvSpPr>
          <p:cNvPr id="6" name="TextBox 5">
            <a:extLst>
              <a:ext uri="{FF2B5EF4-FFF2-40B4-BE49-F238E27FC236}">
                <a16:creationId xmlns:a16="http://schemas.microsoft.com/office/drawing/2014/main" id="{F1D5DB53-CBD5-5140-A848-4915937531B2}"/>
              </a:ext>
            </a:extLst>
          </p:cNvPr>
          <p:cNvSpPr txBox="1"/>
          <p:nvPr/>
        </p:nvSpPr>
        <p:spPr>
          <a:xfrm>
            <a:off x="838200" y="2385540"/>
            <a:ext cx="8154844" cy="4667735"/>
          </a:xfrm>
          <a:prstGeom prst="rect">
            <a:avLst/>
          </a:prstGeom>
        </p:spPr>
        <p:txBody>
          <a:bodyPr vert="horz" lIns="91440" tIns="45720" rIns="91440" bIns="45720" rtlCol="0">
            <a:normAutofit/>
          </a:bodyPr>
          <a:lstStyle/>
          <a:p>
            <a:pPr marL="57150">
              <a:lnSpc>
                <a:spcPct val="90000"/>
              </a:lnSpc>
              <a:spcAft>
                <a:spcPts val="600"/>
              </a:spcAft>
            </a:pPr>
            <a:r>
              <a:rPr lang="en-US" b="1" dirty="0">
                <a:solidFill>
                  <a:srgbClr val="2A7DBF"/>
                </a:solidFill>
                <a:latin typeface="Arial" panose="020B0604020202020204" pitchFamily="34" charset="0"/>
                <a:cs typeface="Arial" panose="020B0604020202020204" pitchFamily="34" charset="0"/>
              </a:rPr>
              <a:t>Transparent for developers</a:t>
            </a:r>
          </a:p>
          <a:p>
            <a:pPr marL="514350" lvl="1">
              <a:lnSpc>
                <a:spcPct val="90000"/>
              </a:lnSpc>
              <a:spcAft>
                <a:spcPts val="600"/>
              </a:spcAft>
            </a:pPr>
            <a:r>
              <a:rPr lang="en-US" dirty="0">
                <a:solidFill>
                  <a:srgbClr val="2A7DBF"/>
                </a:solidFill>
                <a:latin typeface="Arial" panose="020B0604020202020204" pitchFamily="34" charset="0"/>
                <a:cs typeface="Arial" panose="020B0604020202020204" pitchFamily="34" charset="0"/>
              </a:rPr>
              <a:t>Replicate VM model</a:t>
            </a:r>
          </a:p>
          <a:p>
            <a:pPr marL="971550" lvl="2">
              <a:lnSpc>
                <a:spcPct val="90000"/>
              </a:lnSpc>
              <a:spcAft>
                <a:spcPts val="600"/>
              </a:spcAft>
            </a:pPr>
            <a:r>
              <a:rPr lang="en-US" dirty="0">
                <a:solidFill>
                  <a:srgbClr val="2A7DBF"/>
                </a:solidFill>
                <a:latin typeface="Arial" panose="020B0604020202020204" pitchFamily="34" charset="0"/>
                <a:cs typeface="Arial" panose="020B0604020202020204" pitchFamily="34" charset="0"/>
              </a:rPr>
              <a:t>Logging</a:t>
            </a:r>
          </a:p>
          <a:p>
            <a:pPr marL="971550" lvl="2">
              <a:lnSpc>
                <a:spcPct val="90000"/>
              </a:lnSpc>
              <a:spcAft>
                <a:spcPts val="600"/>
              </a:spcAft>
            </a:pPr>
            <a:r>
              <a:rPr lang="en-US" dirty="0">
                <a:solidFill>
                  <a:srgbClr val="2A7DBF"/>
                </a:solidFill>
                <a:latin typeface="Arial" panose="020B0604020202020204" pitchFamily="34" charset="0"/>
                <a:cs typeface="Arial" panose="020B0604020202020204" pitchFamily="34" charset="0"/>
              </a:rPr>
              <a:t>Monitoring</a:t>
            </a:r>
          </a:p>
          <a:p>
            <a:pPr marL="971550" lvl="2">
              <a:lnSpc>
                <a:spcPct val="90000"/>
              </a:lnSpc>
              <a:spcAft>
                <a:spcPts val="600"/>
              </a:spcAft>
            </a:pPr>
            <a:endParaRPr lang="en-US" dirty="0">
              <a:solidFill>
                <a:srgbClr val="2A7DBF"/>
              </a:solidFill>
              <a:latin typeface="Arial" panose="020B0604020202020204" pitchFamily="34" charset="0"/>
              <a:cs typeface="Arial" panose="020B0604020202020204" pitchFamily="34" charset="0"/>
            </a:endParaRPr>
          </a:p>
          <a:p>
            <a:pPr marL="57150">
              <a:lnSpc>
                <a:spcPct val="90000"/>
              </a:lnSpc>
              <a:spcAft>
                <a:spcPts val="600"/>
              </a:spcAft>
            </a:pPr>
            <a:r>
              <a:rPr lang="en-US" b="1" dirty="0">
                <a:solidFill>
                  <a:srgbClr val="2A7DBF"/>
                </a:solidFill>
                <a:latin typeface="Arial" panose="020B0604020202020204" pitchFamily="34" charset="0"/>
                <a:cs typeface="Arial" panose="020B0604020202020204" pitchFamily="34" charset="0"/>
              </a:rPr>
              <a:t>Use what CERN provides</a:t>
            </a:r>
          </a:p>
          <a:p>
            <a:pPr marL="514350" lvl="1">
              <a:lnSpc>
                <a:spcPct val="90000"/>
              </a:lnSpc>
              <a:spcAft>
                <a:spcPts val="600"/>
              </a:spcAft>
            </a:pPr>
            <a:r>
              <a:rPr lang="en-US" dirty="0">
                <a:solidFill>
                  <a:srgbClr val="2A7DBF"/>
                </a:solidFill>
                <a:latin typeface="Arial" panose="020B0604020202020204" pitchFamily="34" charset="0"/>
                <a:cs typeface="Arial" panose="020B0604020202020204" pitchFamily="34" charset="0"/>
              </a:rPr>
              <a:t>OpenStack Private Cloud</a:t>
            </a:r>
          </a:p>
          <a:p>
            <a:pPr marL="971550" lvl="2">
              <a:lnSpc>
                <a:spcPct val="90000"/>
              </a:lnSpc>
              <a:spcAft>
                <a:spcPts val="600"/>
              </a:spcAft>
            </a:pPr>
            <a:endParaRPr lang="en-US" dirty="0">
              <a:solidFill>
                <a:srgbClr val="2A7DBF"/>
              </a:solidFill>
              <a:latin typeface="Arial" panose="020B0604020202020204" pitchFamily="34" charset="0"/>
              <a:cs typeface="Arial" panose="020B0604020202020204" pitchFamily="34" charset="0"/>
            </a:endParaRPr>
          </a:p>
          <a:p>
            <a:pPr marL="742950" lvl="1" indent="-228600">
              <a:lnSpc>
                <a:spcPct val="90000"/>
              </a:lnSpc>
              <a:spcAft>
                <a:spcPts val="600"/>
              </a:spcAft>
              <a:buFont typeface="Arial" panose="020B0604020202020204" pitchFamily="34" charset="0"/>
              <a:buChar char="•"/>
            </a:pPr>
            <a:endParaRPr lang="en-US" sz="1700" dirty="0"/>
          </a:p>
          <a:p>
            <a:pPr marL="742950" lvl="1" indent="-228600">
              <a:lnSpc>
                <a:spcPct val="90000"/>
              </a:lnSpc>
              <a:spcAft>
                <a:spcPts val="600"/>
              </a:spcAft>
              <a:buFont typeface="Arial" panose="020B0604020202020204" pitchFamily="34" charset="0"/>
              <a:buChar char="•"/>
            </a:pPr>
            <a:endParaRPr lang="en-US" sz="1700" dirty="0"/>
          </a:p>
        </p:txBody>
      </p:sp>
      <p:pic>
        <p:nvPicPr>
          <p:cNvPr id="8" name="Picture 7" descr="A person sitting at a desk in front of a computer keyboard&#10;&#10;Description automatically generated">
            <a:extLst>
              <a:ext uri="{FF2B5EF4-FFF2-40B4-BE49-F238E27FC236}">
                <a16:creationId xmlns:a16="http://schemas.microsoft.com/office/drawing/2014/main" id="{CB1A1FC1-D09D-7644-B113-8D380846B662}"/>
              </a:ext>
            </a:extLst>
          </p:cNvPr>
          <p:cNvPicPr>
            <a:picLocks noChangeAspect="1"/>
          </p:cNvPicPr>
          <p:nvPr/>
        </p:nvPicPr>
        <p:blipFill>
          <a:blip r:embed="rId2"/>
          <a:stretch>
            <a:fillRect/>
          </a:stretch>
        </p:blipFill>
        <p:spPr>
          <a:xfrm>
            <a:off x="4958782" y="2089971"/>
            <a:ext cx="6896334" cy="3659611"/>
          </a:xfrm>
          <a:prstGeom prst="rect">
            <a:avLst/>
          </a:prstGeom>
        </p:spPr>
      </p:pic>
      <p:sp>
        <p:nvSpPr>
          <p:cNvPr id="9" name="Rectangle 8">
            <a:extLst>
              <a:ext uri="{FF2B5EF4-FFF2-40B4-BE49-F238E27FC236}">
                <a16:creationId xmlns:a16="http://schemas.microsoft.com/office/drawing/2014/main" id="{9A373248-DE19-E841-8849-9E322259194E}"/>
              </a:ext>
            </a:extLst>
          </p:cNvPr>
          <p:cNvSpPr/>
          <p:nvPr/>
        </p:nvSpPr>
        <p:spPr>
          <a:xfrm>
            <a:off x="5566859" y="5673382"/>
            <a:ext cx="6288257" cy="307777"/>
          </a:xfrm>
          <a:prstGeom prst="rect">
            <a:avLst/>
          </a:prstGeom>
        </p:spPr>
        <p:txBody>
          <a:bodyPr wrap="square">
            <a:spAutoFit/>
          </a:bodyPr>
          <a:lstStyle/>
          <a:p>
            <a:r>
              <a:rPr lang="en-US" sz="1400" dirty="0">
                <a:hlinkClick r:id="rId3"/>
              </a:rPr>
              <a:t>https://www.saba.com/uk/blog/how-to-master-employee-engagement-constraints</a:t>
            </a:r>
            <a:endParaRPr lang="en-US" sz="1400" dirty="0"/>
          </a:p>
        </p:txBody>
      </p:sp>
      <p:sp>
        <p:nvSpPr>
          <p:cNvPr id="10" name="Slide Number Placeholder 9">
            <a:extLst>
              <a:ext uri="{FF2B5EF4-FFF2-40B4-BE49-F238E27FC236}">
                <a16:creationId xmlns:a16="http://schemas.microsoft.com/office/drawing/2014/main" id="{1A51049B-24FB-4F44-9D7D-4172AA7214FE}"/>
              </a:ext>
            </a:extLst>
          </p:cNvPr>
          <p:cNvSpPr>
            <a:spLocks noGrp="1"/>
          </p:cNvSpPr>
          <p:nvPr>
            <p:ph type="sldNum" sz="quarter" idx="16"/>
          </p:nvPr>
        </p:nvSpPr>
        <p:spPr/>
        <p:txBody>
          <a:bodyPr/>
          <a:lstStyle/>
          <a:p>
            <a:fld id="{A5E960A2-242F-CC40-87F9-290FD5864A37}" type="slidenum">
              <a:rPr lang="fr-FR" smtClean="0"/>
              <a:pPr/>
              <a:t>8</a:t>
            </a:fld>
            <a:endParaRPr lang="fr-FR" dirty="0"/>
          </a:p>
        </p:txBody>
      </p:sp>
    </p:spTree>
    <p:extLst>
      <p:ext uri="{BB962C8B-B14F-4D97-AF65-F5344CB8AC3E}">
        <p14:creationId xmlns:p14="http://schemas.microsoft.com/office/powerpoint/2010/main" val="35177594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CEE1765A-8790-004C-BD05-BC626330898F}"/>
              </a:ext>
            </a:extLst>
          </p:cNvPr>
          <p:cNvSpPr>
            <a:spLocks noGrp="1"/>
          </p:cNvSpPr>
          <p:nvPr>
            <p:ph type="ftr" sz="quarter" idx="17"/>
          </p:nvPr>
        </p:nvSpPr>
        <p:spPr/>
        <p:txBody>
          <a:bodyPr/>
          <a:lstStyle/>
          <a:p>
            <a:r>
              <a:rPr lang="en-GB"/>
              <a:t>Antonio Nappi</a:t>
            </a:r>
            <a:endParaRPr lang="en-GB" dirty="0"/>
          </a:p>
        </p:txBody>
      </p:sp>
      <p:sp>
        <p:nvSpPr>
          <p:cNvPr id="5" name="Title 4">
            <a:extLst>
              <a:ext uri="{FF2B5EF4-FFF2-40B4-BE49-F238E27FC236}">
                <a16:creationId xmlns:a16="http://schemas.microsoft.com/office/drawing/2014/main" id="{7F3462A6-82E7-4849-A904-9C839535ECED}"/>
              </a:ext>
            </a:extLst>
          </p:cNvPr>
          <p:cNvSpPr>
            <a:spLocks noGrp="1"/>
          </p:cNvSpPr>
          <p:nvPr>
            <p:ph type="title"/>
          </p:nvPr>
        </p:nvSpPr>
        <p:spPr>
          <a:xfrm>
            <a:off x="838200" y="439200"/>
            <a:ext cx="10515600" cy="663574"/>
          </a:xfrm>
        </p:spPr>
        <p:txBody>
          <a:bodyPr>
            <a:normAutofit fontScale="90000"/>
          </a:bodyPr>
          <a:lstStyle/>
          <a:p>
            <a:r>
              <a:rPr lang="en-US" dirty="0"/>
              <a:t>Current Architecture</a:t>
            </a:r>
          </a:p>
        </p:txBody>
      </p:sp>
      <p:sp>
        <p:nvSpPr>
          <p:cNvPr id="7" name="Rectangle 6">
            <a:extLst>
              <a:ext uri="{FF2B5EF4-FFF2-40B4-BE49-F238E27FC236}">
                <a16:creationId xmlns:a16="http://schemas.microsoft.com/office/drawing/2014/main" id="{C741183D-38D4-0D42-A6F3-0C74B8395CB6}"/>
              </a:ext>
            </a:extLst>
          </p:cNvPr>
          <p:cNvSpPr/>
          <p:nvPr/>
        </p:nvSpPr>
        <p:spPr>
          <a:xfrm>
            <a:off x="838200" y="1796716"/>
            <a:ext cx="4916172" cy="3604064"/>
          </a:xfrm>
          <a:prstGeom prst="rect">
            <a:avLst/>
          </a:prstGeom>
        </p:spPr>
        <p:txBody>
          <a:bodyPr wrap="square">
            <a:spAutoFit/>
          </a:bodyPr>
          <a:lstStyle/>
          <a:p>
            <a:pPr marL="342900" indent="-285750">
              <a:lnSpc>
                <a:spcPct val="90000"/>
              </a:lnSpc>
              <a:spcAft>
                <a:spcPts val="600"/>
              </a:spcAft>
              <a:buFont typeface="Arial" panose="020B0604020202020204" pitchFamily="34" charset="0"/>
              <a:buChar char="•"/>
            </a:pPr>
            <a:r>
              <a:rPr lang="en-US" b="1" dirty="0">
                <a:solidFill>
                  <a:srgbClr val="0070C0"/>
                </a:solidFill>
                <a:latin typeface="Arial" panose="020B0604020202020204" pitchFamily="34" charset="0"/>
                <a:cs typeface="Arial" panose="020B0604020202020204" pitchFamily="34" charset="0"/>
              </a:rPr>
              <a:t>Kubernetes provisioning</a:t>
            </a:r>
          </a:p>
          <a:p>
            <a:pPr marL="800100" lvl="1" indent="-285750">
              <a:lnSpc>
                <a:spcPct val="90000"/>
              </a:lnSpc>
              <a:spcAft>
                <a:spcPts val="600"/>
              </a:spcAft>
              <a:buFont typeface="Arial" panose="020B0604020202020204" pitchFamily="34" charset="0"/>
              <a:buChar char="•"/>
            </a:pPr>
            <a:r>
              <a:rPr lang="en-US" dirty="0">
                <a:solidFill>
                  <a:srgbClr val="0070C0"/>
                </a:solidFill>
                <a:latin typeface="Arial" panose="020B0604020202020204" pitchFamily="34" charset="0"/>
                <a:cs typeface="Arial" panose="020B0604020202020204" pitchFamily="34" charset="0"/>
              </a:rPr>
              <a:t>Private Cloud/OpenStack Magnum</a:t>
            </a:r>
          </a:p>
          <a:p>
            <a:pPr marL="342900" indent="-285750">
              <a:lnSpc>
                <a:spcPct val="90000"/>
              </a:lnSpc>
              <a:spcAft>
                <a:spcPts val="600"/>
              </a:spcAft>
              <a:buFont typeface="Arial" panose="020B0604020202020204" pitchFamily="34" charset="0"/>
              <a:buChar char="•"/>
            </a:pPr>
            <a:endParaRPr lang="en-US" dirty="0">
              <a:solidFill>
                <a:srgbClr val="0070C0"/>
              </a:solidFill>
              <a:latin typeface="Arial" panose="020B0604020202020204" pitchFamily="34" charset="0"/>
              <a:cs typeface="Arial" panose="020B0604020202020204" pitchFamily="34" charset="0"/>
            </a:endParaRPr>
          </a:p>
          <a:p>
            <a:pPr marL="342900" indent="-285750">
              <a:lnSpc>
                <a:spcPct val="90000"/>
              </a:lnSpc>
              <a:spcAft>
                <a:spcPts val="600"/>
              </a:spcAft>
              <a:buFont typeface="Arial" panose="020B0604020202020204" pitchFamily="34" charset="0"/>
              <a:buChar char="•"/>
            </a:pPr>
            <a:r>
              <a:rPr lang="en-US" b="1" dirty="0">
                <a:solidFill>
                  <a:srgbClr val="0070C0"/>
                </a:solidFill>
                <a:latin typeface="Arial" panose="020B0604020202020204" pitchFamily="34" charset="0"/>
                <a:cs typeface="Arial" panose="020B0604020202020204" pitchFamily="34" charset="0"/>
              </a:rPr>
              <a:t>HA Production scenario</a:t>
            </a:r>
          </a:p>
          <a:p>
            <a:pPr marL="800100" lvl="1" indent="-285750">
              <a:lnSpc>
                <a:spcPct val="90000"/>
              </a:lnSpc>
              <a:spcAft>
                <a:spcPts val="600"/>
              </a:spcAft>
              <a:buFont typeface="Arial" panose="020B0604020202020204" pitchFamily="34" charset="0"/>
              <a:buChar char="•"/>
            </a:pPr>
            <a:r>
              <a:rPr lang="en-US" dirty="0">
                <a:solidFill>
                  <a:srgbClr val="0070C0"/>
                </a:solidFill>
                <a:latin typeface="Arial" panose="020B0604020202020204" pitchFamily="34" charset="0"/>
                <a:cs typeface="Arial" panose="020B0604020202020204" pitchFamily="34" charset="0"/>
              </a:rPr>
              <a:t>Application spread across 3 </a:t>
            </a:r>
            <a:r>
              <a:rPr lang="en-US" dirty="0" err="1">
                <a:solidFill>
                  <a:srgbClr val="0070C0"/>
                </a:solidFill>
                <a:latin typeface="Arial" panose="020B0604020202020204" pitchFamily="34" charset="0"/>
                <a:cs typeface="Arial" panose="020B0604020202020204" pitchFamily="34" charset="0"/>
              </a:rPr>
              <a:t>Azs</a:t>
            </a:r>
            <a:endParaRPr lang="en-US" dirty="0">
              <a:solidFill>
                <a:srgbClr val="0070C0"/>
              </a:solidFill>
              <a:latin typeface="Arial" panose="020B0604020202020204" pitchFamily="34" charset="0"/>
              <a:cs typeface="Arial" panose="020B0604020202020204" pitchFamily="34" charset="0"/>
            </a:endParaRPr>
          </a:p>
          <a:p>
            <a:pPr marL="1257300" lvl="2" indent="-285750">
              <a:lnSpc>
                <a:spcPct val="90000"/>
              </a:lnSpc>
              <a:spcAft>
                <a:spcPts val="600"/>
              </a:spcAft>
              <a:buFont typeface="Arial" panose="020B0604020202020204" pitchFamily="34" charset="0"/>
              <a:buChar char="•"/>
            </a:pPr>
            <a:r>
              <a:rPr lang="en-US" dirty="0">
                <a:solidFill>
                  <a:srgbClr val="0070C0"/>
                </a:solidFill>
                <a:latin typeface="Arial" panose="020B0604020202020204" pitchFamily="34" charset="0"/>
                <a:cs typeface="Arial" panose="020B0604020202020204" pitchFamily="34" charset="0"/>
              </a:rPr>
              <a:t>Weighted Round Robin</a:t>
            </a:r>
          </a:p>
          <a:p>
            <a:pPr marL="800100" lvl="1" indent="-285750">
              <a:lnSpc>
                <a:spcPct val="90000"/>
              </a:lnSpc>
              <a:spcAft>
                <a:spcPts val="600"/>
              </a:spcAft>
              <a:buFont typeface="Arial" panose="020B0604020202020204" pitchFamily="34" charset="0"/>
              <a:buChar char="•"/>
            </a:pPr>
            <a:r>
              <a:rPr lang="en-US" dirty="0">
                <a:solidFill>
                  <a:srgbClr val="0070C0"/>
                </a:solidFill>
                <a:latin typeface="Arial" panose="020B0604020202020204" pitchFamily="34" charset="0"/>
                <a:cs typeface="Arial" panose="020B0604020202020204" pitchFamily="34" charset="0"/>
              </a:rPr>
              <a:t>Canary deployments </a:t>
            </a:r>
          </a:p>
          <a:p>
            <a:pPr marL="800100" lvl="1" indent="-285750">
              <a:lnSpc>
                <a:spcPct val="90000"/>
              </a:lnSpc>
              <a:spcAft>
                <a:spcPts val="600"/>
              </a:spcAft>
              <a:buFont typeface="Arial" panose="020B0604020202020204" pitchFamily="34" charset="0"/>
              <a:buChar char="•"/>
            </a:pPr>
            <a:endParaRPr lang="en-US" dirty="0">
              <a:solidFill>
                <a:srgbClr val="0070C0"/>
              </a:solidFill>
              <a:latin typeface="Arial" panose="020B0604020202020204" pitchFamily="34" charset="0"/>
              <a:cs typeface="Arial" panose="020B0604020202020204" pitchFamily="34" charset="0"/>
            </a:endParaRPr>
          </a:p>
          <a:p>
            <a:pPr marL="342900" indent="-285750">
              <a:lnSpc>
                <a:spcPct val="90000"/>
              </a:lnSpc>
              <a:spcAft>
                <a:spcPts val="600"/>
              </a:spcAft>
              <a:buFont typeface="Arial" panose="020B0604020202020204" pitchFamily="34" charset="0"/>
              <a:buChar char="•"/>
            </a:pPr>
            <a:r>
              <a:rPr lang="en-US" b="1" dirty="0">
                <a:solidFill>
                  <a:srgbClr val="0070C0"/>
                </a:solidFill>
                <a:latin typeface="Arial" panose="020B0604020202020204" pitchFamily="34" charset="0"/>
                <a:cs typeface="Arial" panose="020B0604020202020204" pitchFamily="34" charset="0"/>
              </a:rPr>
              <a:t>Persistent Storage</a:t>
            </a:r>
          </a:p>
          <a:p>
            <a:pPr marL="800100" lvl="1" indent="-285750">
              <a:lnSpc>
                <a:spcPct val="90000"/>
              </a:lnSpc>
              <a:spcAft>
                <a:spcPts val="600"/>
              </a:spcAft>
              <a:buFont typeface="Arial" panose="020B0604020202020204" pitchFamily="34" charset="0"/>
              <a:buChar char="•"/>
            </a:pPr>
            <a:r>
              <a:rPr lang="en-US" dirty="0">
                <a:solidFill>
                  <a:srgbClr val="0070C0"/>
                </a:solidFill>
                <a:latin typeface="Arial" panose="020B0604020202020204" pitchFamily="34" charset="0"/>
                <a:cs typeface="Arial" panose="020B0604020202020204" pitchFamily="34" charset="0"/>
              </a:rPr>
              <a:t>Logs</a:t>
            </a:r>
          </a:p>
          <a:p>
            <a:pPr marL="800100" lvl="1" indent="-285750">
              <a:lnSpc>
                <a:spcPct val="90000"/>
              </a:lnSpc>
              <a:spcAft>
                <a:spcPts val="600"/>
              </a:spcAft>
              <a:buFont typeface="Arial" panose="020B0604020202020204" pitchFamily="34" charset="0"/>
              <a:buChar char="•"/>
            </a:pPr>
            <a:r>
              <a:rPr lang="en-US" dirty="0">
                <a:solidFill>
                  <a:srgbClr val="0070C0"/>
                </a:solidFill>
                <a:latin typeface="Arial" panose="020B0604020202020204" pitchFamily="34" charset="0"/>
                <a:cs typeface="Arial" panose="020B0604020202020204" pitchFamily="34" charset="0"/>
              </a:rPr>
              <a:t>Application binaries</a:t>
            </a:r>
          </a:p>
        </p:txBody>
      </p:sp>
      <p:pic>
        <p:nvPicPr>
          <p:cNvPr id="8" name="Picture 7" descr="A screenshot of a cell phone&#10;&#10;Description automatically generated">
            <a:extLst>
              <a:ext uri="{FF2B5EF4-FFF2-40B4-BE49-F238E27FC236}">
                <a16:creationId xmlns:a16="http://schemas.microsoft.com/office/drawing/2014/main" id="{2BB8A1F1-7801-D946-94B0-40E135F9712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58156" y="1796716"/>
            <a:ext cx="4916172" cy="3960599"/>
          </a:xfrm>
          <a:prstGeom prst="rect">
            <a:avLst/>
          </a:prstGeom>
        </p:spPr>
      </p:pic>
      <p:sp>
        <p:nvSpPr>
          <p:cNvPr id="9" name="Slide Number Placeholder 8">
            <a:extLst>
              <a:ext uri="{FF2B5EF4-FFF2-40B4-BE49-F238E27FC236}">
                <a16:creationId xmlns:a16="http://schemas.microsoft.com/office/drawing/2014/main" id="{B695ED86-31ED-9840-906F-3504C85063EE}"/>
              </a:ext>
            </a:extLst>
          </p:cNvPr>
          <p:cNvSpPr>
            <a:spLocks noGrp="1"/>
          </p:cNvSpPr>
          <p:nvPr>
            <p:ph type="sldNum" sz="quarter" idx="16"/>
          </p:nvPr>
        </p:nvSpPr>
        <p:spPr/>
        <p:txBody>
          <a:bodyPr/>
          <a:lstStyle/>
          <a:p>
            <a:fld id="{A5E960A2-242F-CC40-87F9-290FD5864A37}" type="slidenum">
              <a:rPr lang="fr-FR" smtClean="0"/>
              <a:pPr/>
              <a:t>9</a:t>
            </a:fld>
            <a:endParaRPr lang="fr-FR" dirty="0"/>
          </a:p>
        </p:txBody>
      </p:sp>
    </p:spTree>
    <p:extLst>
      <p:ext uri="{BB962C8B-B14F-4D97-AF65-F5344CB8AC3E}">
        <p14:creationId xmlns:p14="http://schemas.microsoft.com/office/powerpoint/2010/main" val="1903959853"/>
      </p:ext>
    </p:extLst>
  </p:cSld>
  <p:clrMapOvr>
    <a:masterClrMapping/>
  </p:clrMapOvr>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z="1600" dirty="0" smtClean="0">
            <a:solidFill>
              <a:srgbClr val="2A7DBF"/>
            </a:solidFill>
            <a:latin typeface="Arial" charset="0"/>
            <a:ea typeface="Arial" charset="0"/>
            <a:cs typeface="Arial"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27155</TotalTime>
  <Words>851</Words>
  <Application>Microsoft Macintosh PowerPoint</Application>
  <PresentationFormat>Widescreen</PresentationFormat>
  <Paragraphs>363</Paragraphs>
  <Slides>23</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23</vt:i4>
      </vt:variant>
    </vt:vector>
  </HeadingPairs>
  <TitlesOfParts>
    <vt:vector size="28" baseType="lpstr">
      <vt:lpstr>Arial</vt:lpstr>
      <vt:lpstr>Arial Black</vt:lpstr>
      <vt:lpstr>Calibri</vt:lpstr>
      <vt:lpstr>Calibri Light</vt:lpstr>
      <vt:lpstr>Thème Office</vt:lpstr>
      <vt:lpstr>WebLogic at CERN</vt:lpstr>
      <vt:lpstr>Few words about the speaker</vt:lpstr>
      <vt:lpstr>What is CERN?</vt:lpstr>
      <vt:lpstr>CERN: a unique environment</vt:lpstr>
      <vt:lpstr>Collaboration Members </vt:lpstr>
      <vt:lpstr>WebLogic at CERN</vt:lpstr>
      <vt:lpstr>Why Kubernetes</vt:lpstr>
      <vt:lpstr>Constraints</vt:lpstr>
      <vt:lpstr>Current Architecture</vt:lpstr>
      <vt:lpstr>Current Architecture</vt:lpstr>
      <vt:lpstr>Load Balancer</vt:lpstr>
      <vt:lpstr>Metrics</vt:lpstr>
      <vt:lpstr>Logging</vt:lpstr>
      <vt:lpstr>WebLogic docker image structure</vt:lpstr>
      <vt:lpstr>WebLogic domain configuration</vt:lpstr>
      <vt:lpstr>Numbers</vt:lpstr>
      <vt:lpstr>Challenges</vt:lpstr>
      <vt:lpstr>PowerPoint Presentation</vt:lpstr>
      <vt:lpstr>Next steps</vt:lpstr>
      <vt:lpstr>Lessons Learned</vt:lpstr>
      <vt:lpstr>Issues</vt:lpstr>
      <vt:lpstr>Acknowledgement</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WebLogic at CERN</dc:title>
  <dc:creator>Antonio Nappi</dc:creator>
  <cp:lastModifiedBy>Antonio Nappi</cp:lastModifiedBy>
  <cp:revision>48</cp:revision>
  <cp:lastPrinted>2019-05-15T14:22:36Z</cp:lastPrinted>
  <dcterms:created xsi:type="dcterms:W3CDTF">2019-05-10T12:19:38Z</dcterms:created>
  <dcterms:modified xsi:type="dcterms:W3CDTF">2019-09-15T14:19:15Z</dcterms:modified>
</cp:coreProperties>
</file>