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1" d="100"/>
          <a:sy n="61" d="100"/>
        </p:scale>
        <p:origin x="788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7F5AD-3DFA-4681-B72B-0F6E35C65076}" type="datetimeFigureOut">
              <a:rPr lang="en-GB" smtClean="0"/>
              <a:t>29/01/2021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65173-65D1-476E-B5E2-EBA00CF373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339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7F5AD-3DFA-4681-B72B-0F6E35C65076}" type="datetimeFigureOut">
              <a:rPr lang="en-GB" smtClean="0"/>
              <a:t>29/01/2021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65173-65D1-476E-B5E2-EBA00CF373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172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7F5AD-3DFA-4681-B72B-0F6E35C65076}" type="datetimeFigureOut">
              <a:rPr lang="en-GB" smtClean="0"/>
              <a:t>29/01/2021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65173-65D1-476E-B5E2-EBA00CF373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023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7F5AD-3DFA-4681-B72B-0F6E35C65076}" type="datetimeFigureOut">
              <a:rPr lang="en-GB" smtClean="0"/>
              <a:t>29/01/2021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65173-65D1-476E-B5E2-EBA00CF373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573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7F5AD-3DFA-4681-B72B-0F6E35C65076}" type="datetimeFigureOut">
              <a:rPr lang="en-GB" smtClean="0"/>
              <a:t>29/01/2021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65173-65D1-476E-B5E2-EBA00CF373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53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7F5AD-3DFA-4681-B72B-0F6E35C65076}" type="datetimeFigureOut">
              <a:rPr lang="en-GB" smtClean="0"/>
              <a:t>29/01/2021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65173-65D1-476E-B5E2-EBA00CF373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794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7F5AD-3DFA-4681-B72B-0F6E35C65076}" type="datetimeFigureOut">
              <a:rPr lang="en-GB" smtClean="0"/>
              <a:t>29/01/2021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65173-65D1-476E-B5E2-EBA00CF373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621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7F5AD-3DFA-4681-B72B-0F6E35C65076}" type="datetimeFigureOut">
              <a:rPr lang="en-GB" smtClean="0"/>
              <a:t>29/01/2021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65173-65D1-476E-B5E2-EBA00CF373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544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7F5AD-3DFA-4681-B72B-0F6E35C65076}" type="datetimeFigureOut">
              <a:rPr lang="en-GB" smtClean="0"/>
              <a:t>29/01/2021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65173-65D1-476E-B5E2-EBA00CF373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6098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7F5AD-3DFA-4681-B72B-0F6E35C65076}" type="datetimeFigureOut">
              <a:rPr lang="en-GB" smtClean="0"/>
              <a:t>29/01/2021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65173-65D1-476E-B5E2-EBA00CF373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508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7F5AD-3DFA-4681-B72B-0F6E35C65076}" type="datetimeFigureOut">
              <a:rPr lang="en-GB" smtClean="0"/>
              <a:t>29/01/2021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65173-65D1-476E-B5E2-EBA00CF373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317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7F5AD-3DFA-4681-B72B-0F6E35C65076}" type="datetimeFigureOut">
              <a:rPr lang="en-GB" smtClean="0"/>
              <a:t>29/01/2021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65173-65D1-476E-B5E2-EBA00CF373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655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SCD Global Meeting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 smtClean="0"/>
              <a:t>A. </a:t>
            </a:r>
            <a:r>
              <a:rPr lang="en-US" sz="2800" dirty="0" err="1" smtClean="0"/>
              <a:t>Ballarino</a:t>
            </a:r>
            <a:endParaRPr lang="en-US" sz="2800" dirty="0" smtClean="0"/>
          </a:p>
          <a:p>
            <a:endParaRPr lang="en-US" dirty="0" smtClean="0"/>
          </a:p>
          <a:p>
            <a:r>
              <a:rPr lang="en-US" dirty="0" smtClean="0"/>
              <a:t>Video meeting on 28/01/2021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774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lh3.googleusercontent.com/pw/ACtC-3d5wjngCnxaly2hTxDcMOO2mzcNE0KDMX_Ul20UY9RIs0EMOdmgE2XubYZOrQBseCPdIftm7vGe5O_CHUZMKzOKSbPL2U-oREGm7FuTdG6Ga2t8DRD_f5MBoK4hd7n0yjYkHXsCxo4aFUMBtFWe80BH5A=w611-h915-n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31"/>
          <a:stretch/>
        </p:blipFill>
        <p:spPr bwMode="auto">
          <a:xfrm>
            <a:off x="4254609" y="147145"/>
            <a:ext cx="4648200" cy="627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835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lh3.googleusercontent.com/pw/ACtC-3dLmA-Fgbd21FTOcx8L7n2r09a_u-QETFJaVeU_RP41EtbGX7F8575N8H9cBtmc12GOH9QZ2hhIZWbtLaOF5oUpyBPRh46bVL8MfqRdag5lGYaa949ZO_8gR6LMWUAova1NioJb01Wmuj8dPk0mJB4P6g=w1373-h915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7535" y="388939"/>
            <a:ext cx="9147810" cy="610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405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lh3.googleusercontent.com/pw/ACtC-3eRD3yPekTYqUkzxzUA6kcwZRgbTIz9wZ5jgLDuMIJ2JbTt188mlOiJscNATXfIbmDVHsaOpi6hkEhvjatmiwD0a1_Lz9pNCKZbdBBcT3KzzduecQJQafCjbE-1g_hwvvzgSSHQ2i3q1Fn4gWiz-4OEzQ=w1373-h915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043" y="336387"/>
            <a:ext cx="9147810" cy="610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739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lh3.googleusercontent.com/pw/ACtC-3f1Rgqt2iZirt5LsNXPqzLSrtmYYCdeDYumS3EVNXcJI5gluB4W1Fb5y-PsLj_cI_noYcXK_De1S9sDDPX_zlfFvmug6Q-5U04KdtnOrajFe78uDrMU-CeAYui0t4z1_M12KtbVEOQOna01-pw_dYOITA=w1373-h915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795" y="325822"/>
            <a:ext cx="9147810" cy="610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79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lh3.googleusercontent.com/pw/ACtC-3cwiRrdfUk0SPglc7NDbCPwauzwbx_r8C-MPc-OAcwjoSx1SIVFNEm49ldrx1mTz_hPngPCBhPU1Fg9LgDZIAf0Op5PwQjQ7H11t700VvUkb1OJd6zdEXGED3nY0tpCBPGQlXSD2wJTVFINvINawN-ZOw=w1373-h915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775" y="388938"/>
            <a:ext cx="9147810" cy="610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342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lh3.googleusercontent.com/pw/ACtC-3eOBI6zZRq4iupDR2_ie5i43NsxUE_LBRPwT9uoqyQAR_XbR5KIRcb7rALU3xpWqLpD12IfdX6EClRG7uiiqOLn0WcSB_ambguoDBWVgNuhqzkQcmaKuXUU8uFGiELiCl9faP-OAjJjbo_NUFK8eBxeHA=w1373-h915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023" y="452000"/>
            <a:ext cx="9147810" cy="610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280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lh3.googleusercontent.com/pw/ACtC-3e7XAhYtzrmlRvk_uW-hC3jiytIYT5Qc-b9c-w8UlmZ6ppUE9wj36vle9J--rBIWIW6eMddH51ahJ-H65aW-F5h5d15daqNUC4Lsk5Q3SjQWyw9tblea-NyTOcvhW_WNrk2-v3t1xJjAFsnZL5aKVVtNQ=w1373-h915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865" y="388938"/>
            <a:ext cx="9147810" cy="610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113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lh3.googleusercontent.com/pw/ACtC-3c2KI_UIRDc6cidNI7MPRP_hx-51IZvsJQnt2Wd18VFuVxOkhOYugMrBUIirc_3RQQxBx4yjal7C_oy-GiQWxVEtwnTAR4NMQuELwmbj_tbd5lQLlgG_fZl82aaQcMKA1rjFGnmdiwiZI89VyLwJKNaWA=w1373-h915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120" y="231282"/>
            <a:ext cx="9147810" cy="610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69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lh3.googleusercontent.com/pw/ACtC-3fK31prxxAuUzF40p0ncmpDfxXwV56P8WVXjJ5O7XvKbeqcFmi55oKfp2m2_BfX-QWSlbLlOzQxAu_y1_9e_wQY2qDaG75_fDgTfON1dj_7TyjjUd6ml-zqyW6mlEz064uFcIMKGOlbNACNBOY9B-tSXA=w1373-h915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899" y="494042"/>
            <a:ext cx="9147810" cy="610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21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lh3.googleusercontent.com/pw/ACtC-3cDWlQuQ8QxWLjqlW6d5j8-Aj9wAJinLS7yRN_P5XFHzvZE0WMxOr7KYnvWyLSoy57be8GrzBE6HoLPrOv82XkIDSRZpyr73dSBtof3ZjN_K7YZtI6OFvIgivqLCgeC6Kblo7soj-kzWhh69JHQysnSBA=w1373-h915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304" y="390197"/>
            <a:ext cx="9147810" cy="610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005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421" y="-199696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/>
              <a:t>General Information 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725" y="966952"/>
            <a:ext cx="11353800" cy="4583825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COVID 19 - Teleworking</a:t>
            </a:r>
            <a:r>
              <a:rPr lang="en-US" dirty="0" smtClean="0"/>
              <a:t> at least till end of February. Please fill in the EDH teleworking absences for the full month of February – same scheme as for January (or let me know if adaptations are needed). </a:t>
            </a:r>
          </a:p>
          <a:p>
            <a:pPr marL="0" indent="0">
              <a:buNone/>
              <a:tabLst>
                <a:tab pos="273050" algn="l"/>
              </a:tabLst>
            </a:pPr>
            <a:r>
              <a:rPr lang="en-GB" dirty="0" smtClean="0"/>
              <a:t>   CERN </a:t>
            </a:r>
            <a:r>
              <a:rPr lang="en-GB" dirty="0"/>
              <a:t>is in contract with authorities to try to buy </a:t>
            </a:r>
            <a:r>
              <a:rPr lang="en-GB" b="1" dirty="0"/>
              <a:t>vaccines</a:t>
            </a:r>
            <a:r>
              <a:rPr lang="en-GB" dirty="0"/>
              <a:t>, once CERN has </a:t>
            </a:r>
            <a:r>
              <a:rPr lang="en-GB" dirty="0" smtClean="0"/>
              <a:t>  	managed </a:t>
            </a:r>
            <a:r>
              <a:rPr lang="en-GB" dirty="0"/>
              <a:t>this, it will organize vaccination campaigns</a:t>
            </a:r>
            <a:r>
              <a:rPr lang="en-GB" dirty="0" smtClean="0"/>
              <a:t>.</a:t>
            </a:r>
          </a:p>
          <a:p>
            <a:pPr marL="0" indent="0">
              <a:buNone/>
              <a:tabLst>
                <a:tab pos="273050" algn="l"/>
                <a:tab pos="357188" algn="l"/>
              </a:tabLst>
            </a:pPr>
            <a:r>
              <a:rPr lang="en-GB" dirty="0"/>
              <a:t>	</a:t>
            </a:r>
            <a:r>
              <a:rPr lang="en-GB" dirty="0" smtClean="0"/>
              <a:t>France </a:t>
            </a:r>
            <a:r>
              <a:rPr lang="en-GB" dirty="0"/>
              <a:t>has imposed a curfew every evening/night from </a:t>
            </a:r>
            <a:r>
              <a:rPr lang="en-GB" dirty="0" smtClean="0"/>
              <a:t>6 </a:t>
            </a:r>
            <a:r>
              <a:rPr lang="en-GB" dirty="0"/>
              <a:t>pm to </a:t>
            </a:r>
            <a:r>
              <a:rPr lang="en-GB" dirty="0" smtClean="0"/>
              <a:t>6 </a:t>
            </a:r>
            <a:r>
              <a:rPr lang="en-GB" dirty="0"/>
              <a:t>am; </a:t>
            </a:r>
            <a:r>
              <a:rPr lang="en-GB" dirty="0" smtClean="0"/>
              <a:t>	derogation </a:t>
            </a:r>
            <a:r>
              <a:rPr lang="en-GB" dirty="0"/>
              <a:t>needed in case of displacements outside during these hours, to </a:t>
            </a:r>
            <a:r>
              <a:rPr lang="en-GB" dirty="0" smtClean="0"/>
              <a:t>	be </a:t>
            </a:r>
            <a:r>
              <a:rPr lang="en-GB" dirty="0"/>
              <a:t>downloaded from CERN COVID web site.</a:t>
            </a:r>
            <a:endParaRPr lang="en-US" dirty="0" smtClean="0"/>
          </a:p>
          <a:p>
            <a:r>
              <a:rPr lang="en-US" b="1" dirty="0" smtClean="0"/>
              <a:t>MERIT </a:t>
            </a:r>
            <a:r>
              <a:rPr lang="en-US" dirty="0" smtClean="0"/>
              <a:t>exercise: deadline for the section is </a:t>
            </a:r>
            <a:r>
              <a:rPr lang="en-US" dirty="0" smtClean="0"/>
              <a:t>today</a:t>
            </a:r>
          </a:p>
          <a:p>
            <a:r>
              <a:rPr lang="en-US" b="1" dirty="0" smtClean="0"/>
              <a:t>FSU related aspects</a:t>
            </a:r>
            <a:r>
              <a:rPr lang="en-US" dirty="0" smtClean="0"/>
              <a:t>: Julien </a:t>
            </a:r>
            <a:r>
              <a:rPr lang="en-US" dirty="0" err="1" smtClean="0"/>
              <a:t>Hurte</a:t>
            </a:r>
            <a:r>
              <a:rPr lang="en-US" dirty="0" smtClean="0"/>
              <a:t> is the coordinator of the section</a:t>
            </a:r>
            <a:endParaRPr lang="en-US" dirty="0" smtClean="0"/>
          </a:p>
          <a:p>
            <a:r>
              <a:rPr lang="en-US" b="1" dirty="0" smtClean="0"/>
              <a:t>Welcome to new section members</a:t>
            </a:r>
            <a:r>
              <a:rPr lang="en-US" dirty="0" smtClean="0"/>
              <a:t>: Sebastien Richter and Giovanni </a:t>
            </a:r>
            <a:r>
              <a:rPr lang="en-US" dirty="0" err="1" smtClean="0"/>
              <a:t>Succi</a:t>
            </a:r>
            <a:r>
              <a:rPr lang="en-US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50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420" y="1794531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/>
              <a:t>Thank you, </a:t>
            </a:r>
            <a:r>
              <a:rPr lang="en-US" b="1" dirty="0" err="1" smtClean="0"/>
              <a:t>Iole</a:t>
            </a:r>
            <a:r>
              <a:rPr lang="en-US" b="1" dirty="0" smtClean="0"/>
              <a:t> !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16397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20210111_1609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396" y="55840"/>
            <a:ext cx="8915400" cy="668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205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lh3.googleusercontent.com/pw/ACtC-3flbYEhc52RLvlM8eNGZTfPWqnnVVr07m4fST815ZCNzet56zJ7YLDQjGm0WS_hlCIULNc8N47VAPMsbJhs9Bc6i_r77n2gHCrGOo1DZneV38wQV8L8N02fzRq0_oLykjxVuqVf2FpNsRE8TBZwmuDw4w=w1373-h915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13" y="483531"/>
            <a:ext cx="9147810" cy="610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92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lh3.googleusercontent.com/pw/ACtC-3cevoAmKKkZgIJRzjUOptqxKtxMMH5zXE4xnEzCCx4kxr0RMr9YNMLhgvH8-4UR8vpDaUbsfDtcI8lpCJIg_9hpaKmBQPSrQ8A4pX5gN_xnzU-e6qufFryQUnBcv_3Lb-zRMzZDU4SPaBp6BtyQDtzBgQ=w1373-h915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872" y="105159"/>
            <a:ext cx="10454640" cy="697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82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lh3.googleusercontent.com/pw/ACtC-3cjFTgXHbcQmzGpvb_6zchj-oQqbuJ7P8dbyIRCAZPwbk7AwtW5CGOtDBbE3Himl6nzdqD5YrMtvHi4o5yOr62TpRxXJ2jnU9d0FieknVCVmEkjYTLf39dm8pJCM36e7gVTg_1CWDVNjLXdwOCxKrVoXQ=w1373-h915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553" y="411219"/>
            <a:ext cx="9147810" cy="610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589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lh3.googleusercontent.com/pw/ACtC-3cAbaIyqnUC3ldXPMvWElwy__XcAOs20Q6ooFeCuU20nPDRDQhd9xDPy7xY5Za1FoIQyYdcRPqAimRR36lcCgrcO1iBKOymn-OlAlaH7cd_RQ_Bx4Ezu7udQZV3a2NR9yXWILxBsdHIv-XLsVT5SggTgg=w1373-h915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252" y="367919"/>
            <a:ext cx="9147810" cy="610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89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lh3.googleusercontent.com/pw/ACtC-3eR_TBEi3zMRkeMCjOiGxLolxQbGcyZEUO8_1t5vb4RUxRu-cjGpwfxpoTTbrdPz3YStnf_pInFU1lJ9XVHYU7OJtvADj6c7DH1eGrdGfOOcGVIjMdKt1e6tcg4LarW82rZz0oX0y3NKqNBJjT3U-f0bg=w1373-h915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410" y="294346"/>
            <a:ext cx="9147810" cy="610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19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152</Words>
  <Application>Microsoft Office PowerPoint</Application>
  <PresentationFormat>Widescreen</PresentationFormat>
  <Paragraphs>12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SCD Global Meeting </vt:lpstr>
      <vt:lpstr>General Information </vt:lpstr>
      <vt:lpstr>Thank you, Iole 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SCD Global Meeting </dc:title>
  <dc:creator>Administrator</dc:creator>
  <cp:lastModifiedBy>Administrator</cp:lastModifiedBy>
  <cp:revision>29</cp:revision>
  <dcterms:created xsi:type="dcterms:W3CDTF">2021-01-28T15:41:49Z</dcterms:created>
  <dcterms:modified xsi:type="dcterms:W3CDTF">2021-01-29T08:21:19Z</dcterms:modified>
</cp:coreProperties>
</file>