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11" d="100"/>
          <a:sy n="111" d="100"/>
        </p:scale>
        <p:origin x="33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3/4/2021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sector test S12-23; S78-81</a:t>
            </a:r>
            <a:br>
              <a:rPr lang="en-GB" dirty="0" smtClean="0"/>
            </a:br>
            <a:r>
              <a:rPr lang="en-GB" dirty="0" smtClean="0"/>
              <a:t>Vacuum readiness of the ALICE and LHCb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ALICE experimental beam vacuum system A1L2.X – IP2.X – A1R2.X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IP2.X and A1R2.X reinstalled (including bake-out) in 2020; Currently on </a:t>
            </a:r>
            <a:r>
              <a:rPr lang="en-GB" dirty="0" err="1"/>
              <a:t>A</a:t>
            </a:r>
            <a:r>
              <a:rPr lang="en-GB" dirty="0" err="1" smtClean="0"/>
              <a:t>tm</a:t>
            </a:r>
            <a:r>
              <a:rPr lang="en-GB" dirty="0" smtClean="0"/>
              <a:t> pressure (ultra-pure neon);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A1L2.X vacuum sector to be installed and re-commissioned by June 2021;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LHCb </a:t>
            </a:r>
            <a:r>
              <a:rPr lang="en-GB" dirty="0"/>
              <a:t>experimental beam vacuum system </a:t>
            </a:r>
            <a:r>
              <a:rPr lang="en-GB" dirty="0" smtClean="0"/>
              <a:t>A1L8.X </a:t>
            </a:r>
            <a:r>
              <a:rPr lang="en-GB" dirty="0"/>
              <a:t>– </a:t>
            </a:r>
            <a:r>
              <a:rPr lang="en-GB" dirty="0" smtClean="0"/>
              <a:t>IP8.X </a:t>
            </a:r>
            <a:r>
              <a:rPr lang="en-GB" dirty="0"/>
              <a:t>– </a:t>
            </a:r>
            <a:r>
              <a:rPr lang="en-GB" dirty="0" smtClean="0"/>
              <a:t>A1R8.X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A1L8.X sector reinstalled (not baked) during 2020; A1R8.X under the vacuum (not baked);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IP8.X – VELO installation in progress; Experimental chambers to be installed only before SR;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Not sure whether bake-out will be done before or after SR;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General constraints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Pump-down of the ultra-pure neon – min 5 days before the beam test;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Pump-down of for the unbaked system – min 10 days before the beam test;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 smtClean="0"/>
              <a:t>No access in the vicinity of the beam-pipe during the pump-down.</a:t>
            </a:r>
            <a:endParaRPr lang="en-GB" b="1" dirty="0"/>
          </a:p>
        </p:txBody>
      </p:sp>
      <p:sp>
        <p:nvSpPr>
          <p:cNvPr id="4" name="Rounded Rectangle 3"/>
          <p:cNvSpPr/>
          <p:nvPr/>
        </p:nvSpPr>
        <p:spPr>
          <a:xfrm>
            <a:off x="8807570" y="4237187"/>
            <a:ext cx="3220529" cy="1963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</a:t>
            </a:r>
            <a:r>
              <a:rPr lang="en-GB" dirty="0" smtClean="0"/>
              <a:t>ultiple pump-down venting cycles must be avoided.</a:t>
            </a:r>
            <a:endParaRPr lang="en-GB" dirty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Pump-down should be common for ST and SR.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153</TotalTime>
  <Words>171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LHC sector test S12-23; S78-81 Vacuum readiness of the ALICE and LHCb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experimental beam vacuum Update on the project status 19/06/20</dc:title>
  <dc:creator>Josef Sestak</dc:creator>
  <cp:lastModifiedBy>Josef Sestak</cp:lastModifiedBy>
  <cp:revision>61</cp:revision>
  <dcterms:created xsi:type="dcterms:W3CDTF">2020-06-19T11:15:13Z</dcterms:created>
  <dcterms:modified xsi:type="dcterms:W3CDTF">2021-03-04T10:18:42Z</dcterms:modified>
</cp:coreProperties>
</file>