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9" r:id="rId4"/>
    <p:sldId id="266" r:id="rId5"/>
    <p:sldId id="267" r:id="rId6"/>
    <p:sldId id="265" r:id="rId7"/>
    <p:sldId id="270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13F7F7-00CD-4F93-9FC0-F933B622E210}" v="143" dt="2021-08-12T14:44:52.961"/>
    <p1510:client id="{23415E2C-A58B-461C-98B7-8A72F9D75F69}" v="1871" dt="2021-08-12T15:23:37.538"/>
    <p1510:client id="{2DDDA81C-FC59-4769-8474-D08489A82721}" v="45" dt="2021-08-12T14:44:46.407"/>
    <p1510:client id="{34FD96C8-788E-43B1-8FFE-43C6A5E7A00A}" v="8" dt="2021-08-12T15:49:07.127"/>
    <p1510:client id="{6A4802D7-C18A-45C6-B8CD-13CC7BB3F309}" v="375" dt="2021-08-12T13:20:02.133"/>
    <p1510:client id="{6A609D6A-1C4E-47FC-A5E7-5F040E8E2725}" v="847" dt="2021-08-12T08:38:29.026"/>
    <p1510:client id="{7F109DB6-F878-49FC-A884-527C541E2E9E}" v="130" dt="2021-08-12T15:47:38.673"/>
    <p1510:client id="{8860A3DA-49A2-4683-B515-495B5BCAF812}" v="151" dt="2021-08-12T15:31:09.507"/>
    <p1510:client id="{B46724FE-08F7-419A-A926-8A41E9DAE47C}" v="57" dt="2021-08-12T14:34:06.896"/>
    <p1510:client id="{BB83C176-6BCC-4184-A66F-61FFD78018F1}" v="1316" dt="2021-08-11T20:21:08.153"/>
    <p1510:client id="{E62EECA4-B499-4ED2-86C3-C30932BEE926}" v="222" dt="2021-08-11T18:07:18.599"/>
    <p1510:client id="{E86D6890-EB86-4C78-B77F-8CDF9D742E46}" v="17" dt="2021-08-12T15:41:54.082"/>
    <p1510:client id="{F49C167B-4DD6-43B3-A04C-D423239CB02D}" v="234" dt="2021-08-12T12:23:00.3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tente guest" providerId="Windows Live" clId="Web-{B46724FE-08F7-419A-A926-8A41E9DAE47C}"/>
    <pc:docChg chg="delSld modSld">
      <pc:chgData name="Utente guest" userId="" providerId="Windows Live" clId="Web-{B46724FE-08F7-419A-A926-8A41E9DAE47C}" dt="2021-08-12T14:34:05.771" v="41" actId="20577"/>
      <pc:docMkLst>
        <pc:docMk/>
      </pc:docMkLst>
      <pc:sldChg chg="delSp modSp del">
        <pc:chgData name="Utente guest" userId="" providerId="Windows Live" clId="Web-{B46724FE-08F7-419A-A926-8A41E9DAE47C}" dt="2021-08-12T14:30:08.235" v="26"/>
        <pc:sldMkLst>
          <pc:docMk/>
          <pc:sldMk cId="410657151" sldId="264"/>
        </pc:sldMkLst>
        <pc:spChg chg="del mod">
          <ac:chgData name="Utente guest" userId="" providerId="Windows Live" clId="Web-{B46724FE-08F7-419A-A926-8A41E9DAE47C}" dt="2021-08-12T14:29:41.422" v="22"/>
          <ac:spMkLst>
            <pc:docMk/>
            <pc:sldMk cId="410657151" sldId="264"/>
            <ac:spMk id="10" creationId="{6C8F3845-B92F-4D9E-94FC-94CB488845A0}"/>
          </ac:spMkLst>
        </pc:spChg>
        <pc:cxnChg chg="mod">
          <ac:chgData name="Utente guest" userId="" providerId="Windows Live" clId="Web-{B46724FE-08F7-419A-A926-8A41E9DAE47C}" dt="2021-08-12T14:28:47.265" v="10" actId="14100"/>
          <ac:cxnSpMkLst>
            <pc:docMk/>
            <pc:sldMk cId="410657151" sldId="264"/>
            <ac:cxnSpMk id="9" creationId="{E43943C0-4DA3-4771-B638-9B1493E2C8D3}"/>
          </ac:cxnSpMkLst>
        </pc:cxnChg>
      </pc:sldChg>
      <pc:sldChg chg="modSp">
        <pc:chgData name="Utente guest" userId="" providerId="Windows Live" clId="Web-{B46724FE-08F7-419A-A926-8A41E9DAE47C}" dt="2021-08-12T14:33:17.660" v="34" actId="20577"/>
        <pc:sldMkLst>
          <pc:docMk/>
          <pc:sldMk cId="226323070" sldId="265"/>
        </pc:sldMkLst>
        <pc:spChg chg="mod">
          <ac:chgData name="Utente guest" userId="" providerId="Windows Live" clId="Web-{B46724FE-08F7-419A-A926-8A41E9DAE47C}" dt="2021-08-12T14:33:17.660" v="34" actId="20577"/>
          <ac:spMkLst>
            <pc:docMk/>
            <pc:sldMk cId="226323070" sldId="265"/>
            <ac:spMk id="7" creationId="{4D2985FB-09DC-4EB0-9976-2169075CF375}"/>
          </ac:spMkLst>
        </pc:spChg>
      </pc:sldChg>
      <pc:sldChg chg="modSp">
        <pc:chgData name="Utente guest" userId="" providerId="Windows Live" clId="Web-{B46724FE-08F7-419A-A926-8A41E9DAE47C}" dt="2021-08-12T14:34:05.771" v="41" actId="20577"/>
        <pc:sldMkLst>
          <pc:docMk/>
          <pc:sldMk cId="3750336054" sldId="267"/>
        </pc:sldMkLst>
        <pc:spChg chg="mod">
          <ac:chgData name="Utente guest" userId="" providerId="Windows Live" clId="Web-{B46724FE-08F7-419A-A926-8A41E9DAE47C}" dt="2021-08-12T14:33:44.223" v="35" actId="20577"/>
          <ac:spMkLst>
            <pc:docMk/>
            <pc:sldMk cId="3750336054" sldId="267"/>
            <ac:spMk id="18" creationId="{19F1E4D1-6F3B-49EA-8950-8D2D788682F4}"/>
          </ac:spMkLst>
        </pc:spChg>
        <pc:spChg chg="mod">
          <ac:chgData name="Utente guest" userId="" providerId="Windows Live" clId="Web-{B46724FE-08F7-419A-A926-8A41E9DAE47C}" dt="2021-08-12T14:34:05.771" v="41" actId="20577"/>
          <ac:spMkLst>
            <pc:docMk/>
            <pc:sldMk cId="3750336054" sldId="267"/>
            <ac:spMk id="20" creationId="{F7F18A2E-B7C9-4A5F-B551-7DC0996F08BE}"/>
          </ac:spMkLst>
        </pc:spChg>
      </pc:sldChg>
      <pc:sldChg chg="addSp delSp modSp">
        <pc:chgData name="Utente guest" userId="" providerId="Windows Live" clId="Web-{B46724FE-08F7-419A-A926-8A41E9DAE47C}" dt="2021-08-12T14:29:51.719" v="25" actId="14100"/>
        <pc:sldMkLst>
          <pc:docMk/>
          <pc:sldMk cId="566245754" sldId="269"/>
        </pc:sldMkLst>
        <pc:spChg chg="del">
          <ac:chgData name="Utente guest" userId="" providerId="Windows Live" clId="Web-{B46724FE-08F7-419A-A926-8A41E9DAE47C}" dt="2021-08-12T14:29:44.407" v="23"/>
          <ac:spMkLst>
            <pc:docMk/>
            <pc:sldMk cId="566245754" sldId="269"/>
            <ac:spMk id="10" creationId="{6C8F3845-B92F-4D9E-94FC-94CB488845A0}"/>
          </ac:spMkLst>
        </pc:spChg>
        <pc:spChg chg="add">
          <ac:chgData name="Utente guest" userId="" providerId="Windows Live" clId="Web-{B46724FE-08F7-419A-A926-8A41E9DAE47C}" dt="2021-08-12T14:29:45.844" v="24"/>
          <ac:spMkLst>
            <pc:docMk/>
            <pc:sldMk cId="566245754" sldId="269"/>
            <ac:spMk id="43" creationId="{899231E2-3C49-4FD6-B97E-F70023C15E5C}"/>
          </ac:spMkLst>
        </pc:spChg>
        <pc:cxnChg chg="mod">
          <ac:chgData name="Utente guest" userId="" providerId="Windows Live" clId="Web-{B46724FE-08F7-419A-A926-8A41E9DAE47C}" dt="2021-08-12T14:29:51.719" v="25" actId="14100"/>
          <ac:cxnSpMkLst>
            <pc:docMk/>
            <pc:sldMk cId="566245754" sldId="269"/>
            <ac:cxnSpMk id="9" creationId="{E43943C0-4DA3-4771-B638-9B1493E2C8D3}"/>
          </ac:cxnSpMkLst>
        </pc:cxnChg>
      </pc:sldChg>
    </pc:docChg>
  </pc:docChgLst>
  <pc:docChgLst>
    <pc:chgData name="Utente guest" providerId="Windows Live" clId="Web-{BB83C176-6BCC-4184-A66F-61FFD78018F1}"/>
    <pc:docChg chg="modSld">
      <pc:chgData name="Utente guest" userId="" providerId="Windows Live" clId="Web-{BB83C176-6BCC-4184-A66F-61FFD78018F1}" dt="2021-08-11T20:21:06.809" v="706" actId="20577"/>
      <pc:docMkLst>
        <pc:docMk/>
      </pc:docMkLst>
      <pc:sldChg chg="addSp delSp modSp">
        <pc:chgData name="Utente guest" userId="" providerId="Windows Live" clId="Web-{BB83C176-6BCC-4184-A66F-61FFD78018F1}" dt="2021-08-11T19:45:23.820" v="449" actId="20577"/>
        <pc:sldMkLst>
          <pc:docMk/>
          <pc:sldMk cId="1763985055" sldId="258"/>
        </pc:sldMkLst>
        <pc:spChg chg="mod">
          <ac:chgData name="Utente guest" userId="" providerId="Windows Live" clId="Web-{BB83C176-6BCC-4184-A66F-61FFD78018F1}" dt="2021-08-11T19:45:23.820" v="449" actId="20577"/>
          <ac:spMkLst>
            <pc:docMk/>
            <pc:sldMk cId="1763985055" sldId="258"/>
            <ac:spMk id="2" creationId="{7A77C321-73EA-4AB7-8C5E-F0ADC7828A50}"/>
          </ac:spMkLst>
        </pc:spChg>
        <pc:spChg chg="mod">
          <ac:chgData name="Utente guest" userId="" providerId="Windows Live" clId="Web-{BB83C176-6BCC-4184-A66F-61FFD78018F1}" dt="2021-08-11T19:29:35.977" v="82" actId="1076"/>
          <ac:spMkLst>
            <pc:docMk/>
            <pc:sldMk cId="1763985055" sldId="258"/>
            <ac:spMk id="10" creationId="{27892769-6517-4475-B3D9-91162D8F2A77}"/>
          </ac:spMkLst>
        </pc:spChg>
        <pc:spChg chg="add del">
          <ac:chgData name="Utente guest" userId="" providerId="Windows Live" clId="Web-{BB83C176-6BCC-4184-A66F-61FFD78018F1}" dt="2021-08-11T19:16:24.730" v="5"/>
          <ac:spMkLst>
            <pc:docMk/>
            <pc:sldMk cId="1763985055" sldId="258"/>
            <ac:spMk id="12" creationId="{4A9B8F62-11F7-4588-92CE-A183E97819F7}"/>
          </ac:spMkLst>
        </pc:spChg>
        <pc:spChg chg="add mod">
          <ac:chgData name="Utente guest" userId="" providerId="Windows Live" clId="Web-{BB83C176-6BCC-4184-A66F-61FFD78018F1}" dt="2021-08-11T19:29:12.570" v="81" actId="1076"/>
          <ac:spMkLst>
            <pc:docMk/>
            <pc:sldMk cId="1763985055" sldId="258"/>
            <ac:spMk id="13" creationId="{2A2C6B32-153E-45D6-B69B-5F40050263F1}"/>
          </ac:spMkLst>
        </pc:spChg>
        <pc:spChg chg="add del mod">
          <ac:chgData name="Utente guest" userId="" providerId="Windows Live" clId="Web-{BB83C176-6BCC-4184-A66F-61FFD78018F1}" dt="2021-08-11T19:16:30.949" v="7"/>
          <ac:spMkLst>
            <pc:docMk/>
            <pc:sldMk cId="1763985055" sldId="258"/>
            <ac:spMk id="14" creationId="{8688B5BA-74F7-4399-A34D-00A0DE5902DF}"/>
          </ac:spMkLst>
        </pc:spChg>
        <pc:picChg chg="mod">
          <ac:chgData name="Utente guest" userId="" providerId="Windows Live" clId="Web-{BB83C176-6BCC-4184-A66F-61FFD78018F1}" dt="2021-08-11T19:29:39.821" v="83" actId="1076"/>
          <ac:picMkLst>
            <pc:docMk/>
            <pc:sldMk cId="1763985055" sldId="258"/>
            <ac:picMk id="11" creationId="{97AAE9ED-0FFA-424C-8CA0-8AFC6408D066}"/>
          </ac:picMkLst>
        </pc:picChg>
      </pc:sldChg>
      <pc:sldChg chg="addSp modSp">
        <pc:chgData name="Utente guest" userId="" providerId="Windows Live" clId="Web-{BB83C176-6BCC-4184-A66F-61FFD78018F1}" dt="2021-08-11T19:41:43.311" v="382" actId="20577"/>
        <pc:sldMkLst>
          <pc:docMk/>
          <pc:sldMk cId="410657151" sldId="264"/>
        </pc:sldMkLst>
        <pc:spChg chg="add mod">
          <ac:chgData name="Utente guest" userId="" providerId="Windows Live" clId="Web-{BB83C176-6BCC-4184-A66F-61FFD78018F1}" dt="2021-08-11T19:41:20.483" v="371" actId="20577"/>
          <ac:spMkLst>
            <pc:docMk/>
            <pc:sldMk cId="410657151" sldId="264"/>
            <ac:spMk id="7" creationId="{D4509370-B6FF-44A7-A9BF-011EF2946E01}"/>
          </ac:spMkLst>
        </pc:spChg>
        <pc:spChg chg="add mod">
          <ac:chgData name="Utente guest" userId="" providerId="Windows Live" clId="Web-{BB83C176-6BCC-4184-A66F-61FFD78018F1}" dt="2021-08-11T19:41:43.311" v="382" actId="20577"/>
          <ac:spMkLst>
            <pc:docMk/>
            <pc:sldMk cId="410657151" sldId="264"/>
            <ac:spMk id="12" creationId="{E38D96F7-2883-4599-A2DE-439C72B7469C}"/>
          </ac:spMkLst>
        </pc:spChg>
      </pc:sldChg>
      <pc:sldChg chg="modSp">
        <pc:chgData name="Utente guest" userId="" providerId="Windows Live" clId="Web-{BB83C176-6BCC-4184-A66F-61FFD78018F1}" dt="2021-08-11T20:19:47.916" v="704" actId="1076"/>
        <pc:sldMkLst>
          <pc:docMk/>
          <pc:sldMk cId="226323070" sldId="265"/>
        </pc:sldMkLst>
        <pc:spChg chg="mod">
          <ac:chgData name="Utente guest" userId="" providerId="Windows Live" clId="Web-{BB83C176-6BCC-4184-A66F-61FFD78018F1}" dt="2021-08-11T20:19:47.916" v="704" actId="1076"/>
          <ac:spMkLst>
            <pc:docMk/>
            <pc:sldMk cId="226323070" sldId="265"/>
            <ac:spMk id="2" creationId="{7A77C321-73EA-4AB7-8C5E-F0ADC7828A50}"/>
          </ac:spMkLst>
        </pc:spChg>
      </pc:sldChg>
      <pc:sldChg chg="addSp modSp">
        <pc:chgData name="Utente guest" userId="" providerId="Windows Live" clId="Web-{BB83C176-6BCC-4184-A66F-61FFD78018F1}" dt="2021-08-11T20:21:06.809" v="706" actId="20577"/>
        <pc:sldMkLst>
          <pc:docMk/>
          <pc:sldMk cId="3934762816" sldId="266"/>
        </pc:sldMkLst>
        <pc:spChg chg="add mod">
          <ac:chgData name="Utente guest" userId="" providerId="Windows Live" clId="Web-{BB83C176-6BCC-4184-A66F-61FFD78018F1}" dt="2021-08-11T20:21:06.809" v="706" actId="20577"/>
          <ac:spMkLst>
            <pc:docMk/>
            <pc:sldMk cId="3934762816" sldId="266"/>
            <ac:spMk id="7" creationId="{210E5492-2AF3-4DEF-B765-1A144734B507}"/>
          </ac:spMkLst>
        </pc:spChg>
        <pc:spChg chg="add mod">
          <ac:chgData name="Utente guest" userId="" providerId="Windows Live" clId="Web-{BB83C176-6BCC-4184-A66F-61FFD78018F1}" dt="2021-08-11T20:09:21.228" v="701" actId="20577"/>
          <ac:spMkLst>
            <pc:docMk/>
            <pc:sldMk cId="3934762816" sldId="266"/>
            <ac:spMk id="11" creationId="{3AC977FE-5A8F-4436-981F-A50E3B9C2DB6}"/>
          </ac:spMkLst>
        </pc:spChg>
        <pc:spChg chg="add mod">
          <ac:chgData name="Utente guest" userId="" providerId="Windows Live" clId="Web-{BB83C176-6BCC-4184-A66F-61FFD78018F1}" dt="2021-08-11T20:09:29.181" v="702" actId="20577"/>
          <ac:spMkLst>
            <pc:docMk/>
            <pc:sldMk cId="3934762816" sldId="266"/>
            <ac:spMk id="12" creationId="{386A68F8-B7A3-4416-BC75-563DFA53A45A}"/>
          </ac:spMkLst>
        </pc:spChg>
        <pc:picChg chg="mod">
          <ac:chgData name="Utente guest" userId="" providerId="Windows Live" clId="Web-{BB83C176-6BCC-4184-A66F-61FFD78018F1}" dt="2021-08-11T20:06:13.364" v="659" actId="1076"/>
          <ac:picMkLst>
            <pc:docMk/>
            <pc:sldMk cId="3934762816" sldId="266"/>
            <ac:picMk id="3" creationId="{9B2C71CC-8F41-46A4-B575-5F7607E919CE}"/>
          </ac:picMkLst>
        </pc:picChg>
        <pc:picChg chg="mod ord">
          <ac:chgData name="Utente guest" userId="" providerId="Windows Live" clId="Web-{BB83C176-6BCC-4184-A66F-61FFD78018F1}" dt="2021-08-11T20:06:09.989" v="658"/>
          <ac:picMkLst>
            <pc:docMk/>
            <pc:sldMk cId="3934762816" sldId="266"/>
            <ac:picMk id="10" creationId="{11C4BF02-1424-41B0-902A-FAEC65619DE6}"/>
          </ac:picMkLst>
        </pc:picChg>
      </pc:sldChg>
    </pc:docChg>
  </pc:docChgLst>
  <pc:docChgLst>
    <pc:chgData name="Shota Izumiyama" userId="de90091d6324a0e6" providerId="Windows Live" clId="Web-{6A609D6A-1C4E-47FC-A5E7-5F040E8E2725}"/>
    <pc:docChg chg="modSld">
      <pc:chgData name="Shota Izumiyama" userId="de90091d6324a0e6" providerId="Windows Live" clId="Web-{6A609D6A-1C4E-47FC-A5E7-5F040E8E2725}" dt="2021-08-12T08:38:29.026" v="538"/>
      <pc:docMkLst>
        <pc:docMk/>
      </pc:docMkLst>
      <pc:sldChg chg="addSp delSp modSp">
        <pc:chgData name="Shota Izumiyama" userId="de90091d6324a0e6" providerId="Windows Live" clId="Web-{6A609D6A-1C4E-47FC-A5E7-5F040E8E2725}" dt="2021-08-12T08:38:29.026" v="538"/>
        <pc:sldMkLst>
          <pc:docMk/>
          <pc:sldMk cId="410657151" sldId="264"/>
        </pc:sldMkLst>
        <pc:spChg chg="mod">
          <ac:chgData name="Shota Izumiyama" userId="de90091d6324a0e6" providerId="Windows Live" clId="Web-{6A609D6A-1C4E-47FC-A5E7-5F040E8E2725}" dt="2021-08-12T08:02:56.529" v="200" actId="1076"/>
          <ac:spMkLst>
            <pc:docMk/>
            <pc:sldMk cId="410657151" sldId="264"/>
            <ac:spMk id="7" creationId="{D4509370-B6FF-44A7-A9BF-011EF2946E01}"/>
          </ac:spMkLst>
        </pc:spChg>
        <pc:spChg chg="add mod ord">
          <ac:chgData name="Shota Izumiyama" userId="de90091d6324a0e6" providerId="Windows Live" clId="Web-{6A609D6A-1C4E-47FC-A5E7-5F040E8E2725}" dt="2021-08-12T08:34:41.177" v="512" actId="14100"/>
          <ac:spMkLst>
            <pc:docMk/>
            <pc:sldMk cId="410657151" sldId="264"/>
            <ac:spMk id="10" creationId="{6C8F3845-B92F-4D9E-94FC-94CB488845A0}"/>
          </ac:spMkLst>
        </pc:spChg>
        <pc:spChg chg="mod ord">
          <ac:chgData name="Shota Izumiyama" userId="de90091d6324a0e6" providerId="Windows Live" clId="Web-{6A609D6A-1C4E-47FC-A5E7-5F040E8E2725}" dt="2021-08-12T08:27:52.044" v="400" actId="20577"/>
          <ac:spMkLst>
            <pc:docMk/>
            <pc:sldMk cId="410657151" sldId="264"/>
            <ac:spMk id="12" creationId="{E38D96F7-2883-4599-A2DE-439C72B7469C}"/>
          </ac:spMkLst>
        </pc:spChg>
        <pc:spChg chg="add mod">
          <ac:chgData name="Shota Izumiyama" userId="de90091d6324a0e6" providerId="Windows Live" clId="Web-{6A609D6A-1C4E-47FC-A5E7-5F040E8E2725}" dt="2021-08-12T08:03:12.373" v="203" actId="1076"/>
          <ac:spMkLst>
            <pc:docMk/>
            <pc:sldMk cId="410657151" sldId="264"/>
            <ac:spMk id="13" creationId="{621B232C-F6F8-4414-825C-05DA998520E0}"/>
          </ac:spMkLst>
        </pc:spChg>
        <pc:spChg chg="add mod">
          <ac:chgData name="Shota Izumiyama" userId="de90091d6324a0e6" providerId="Windows Live" clId="Web-{6A609D6A-1C4E-47FC-A5E7-5F040E8E2725}" dt="2021-08-12T08:36:33.305" v="515" actId="20577"/>
          <ac:spMkLst>
            <pc:docMk/>
            <pc:sldMk cId="410657151" sldId="264"/>
            <ac:spMk id="15" creationId="{1AE20289-01CB-46B3-B8A6-7B398D2B31E7}"/>
          </ac:spMkLst>
        </pc:spChg>
        <pc:spChg chg="add mod">
          <ac:chgData name="Shota Izumiyama" userId="de90091d6324a0e6" providerId="Windows Live" clId="Web-{6A609D6A-1C4E-47FC-A5E7-5F040E8E2725}" dt="2021-08-12T08:05:14.423" v="227" actId="1076"/>
          <ac:spMkLst>
            <pc:docMk/>
            <pc:sldMk cId="410657151" sldId="264"/>
            <ac:spMk id="19" creationId="{BC3354E4-4F7B-42CF-AA36-450535FD9B32}"/>
          </ac:spMkLst>
        </pc:spChg>
        <pc:spChg chg="add mod">
          <ac:chgData name="Shota Izumiyama" userId="de90091d6324a0e6" providerId="Windows Live" clId="Web-{6A609D6A-1C4E-47FC-A5E7-5F040E8E2725}" dt="2021-08-12T08:31:32.033" v="427"/>
          <ac:spMkLst>
            <pc:docMk/>
            <pc:sldMk cId="410657151" sldId="264"/>
            <ac:spMk id="23" creationId="{EA8DF93C-B4A7-43E1-BD98-29FCBCA095C0}"/>
          </ac:spMkLst>
        </pc:spChg>
        <pc:spChg chg="add mod">
          <ac:chgData name="Shota Izumiyama" userId="de90091d6324a0e6" providerId="Windows Live" clId="Web-{6A609D6A-1C4E-47FC-A5E7-5F040E8E2725}" dt="2021-08-12T08:10:59.414" v="268" actId="14100"/>
          <ac:spMkLst>
            <pc:docMk/>
            <pc:sldMk cId="410657151" sldId="264"/>
            <ac:spMk id="24" creationId="{F377C5D8-8433-4FBC-A8D1-1C25DA76A428}"/>
          </ac:spMkLst>
        </pc:spChg>
        <pc:spChg chg="add mod">
          <ac:chgData name="Shota Izumiyama" userId="de90091d6324a0e6" providerId="Windows Live" clId="Web-{6A609D6A-1C4E-47FC-A5E7-5F040E8E2725}" dt="2021-08-12T08:28:17.138" v="410" actId="20577"/>
          <ac:spMkLst>
            <pc:docMk/>
            <pc:sldMk cId="410657151" sldId="264"/>
            <ac:spMk id="26" creationId="{DFDC153D-796F-46C6-B61F-F0BCFCE64C12}"/>
          </ac:spMkLst>
        </pc:spChg>
        <pc:spChg chg="add del">
          <ac:chgData name="Shota Izumiyama" userId="de90091d6324a0e6" providerId="Windows Live" clId="Web-{6A609D6A-1C4E-47FC-A5E7-5F040E8E2725}" dt="2021-08-12T08:19:23.253" v="374"/>
          <ac:spMkLst>
            <pc:docMk/>
            <pc:sldMk cId="410657151" sldId="264"/>
            <ac:spMk id="27" creationId="{AE432A0D-2DE4-4DAA-AE35-1E6B70C05628}"/>
          </ac:spMkLst>
        </pc:spChg>
        <pc:spChg chg="add del">
          <ac:chgData name="Shota Izumiyama" userId="de90091d6324a0e6" providerId="Windows Live" clId="Web-{6A609D6A-1C4E-47FC-A5E7-5F040E8E2725}" dt="2021-08-12T08:19:31.268" v="376"/>
          <ac:spMkLst>
            <pc:docMk/>
            <pc:sldMk cId="410657151" sldId="264"/>
            <ac:spMk id="28" creationId="{60C28AC5-68B2-41CA-A69C-3A18F137D5B7}"/>
          </ac:spMkLst>
        </pc:spChg>
        <pc:spChg chg="add mod">
          <ac:chgData name="Shota Izumiyama" userId="de90091d6324a0e6" providerId="Windows Live" clId="Web-{6A609D6A-1C4E-47FC-A5E7-5F040E8E2725}" dt="2021-08-12T08:21:46.505" v="391" actId="1076"/>
          <ac:spMkLst>
            <pc:docMk/>
            <pc:sldMk cId="410657151" sldId="264"/>
            <ac:spMk id="29" creationId="{02D6EFE8-AC07-4FD3-9179-813AAA2D8467}"/>
          </ac:spMkLst>
        </pc:spChg>
        <pc:spChg chg="add mod">
          <ac:chgData name="Shota Izumiyama" userId="de90091d6324a0e6" providerId="Windows Live" clId="Web-{6A609D6A-1C4E-47FC-A5E7-5F040E8E2725}" dt="2021-08-12T08:31:24.142" v="426" actId="1076"/>
          <ac:spMkLst>
            <pc:docMk/>
            <pc:sldMk cId="410657151" sldId="264"/>
            <ac:spMk id="30" creationId="{EBF61B2B-E851-4585-BAD1-33CD8BA741C0}"/>
          </ac:spMkLst>
        </pc:spChg>
        <pc:spChg chg="add mod">
          <ac:chgData name="Shota Izumiyama" userId="de90091d6324a0e6" providerId="Windows Live" clId="Web-{6A609D6A-1C4E-47FC-A5E7-5F040E8E2725}" dt="2021-08-12T08:31:18.548" v="425" actId="1076"/>
          <ac:spMkLst>
            <pc:docMk/>
            <pc:sldMk cId="410657151" sldId="264"/>
            <ac:spMk id="31" creationId="{A30EE4B0-06DD-4D0B-8049-F892B943541E}"/>
          </ac:spMkLst>
        </pc:spChg>
        <pc:spChg chg="add mod">
          <ac:chgData name="Shota Izumiyama" userId="de90091d6324a0e6" providerId="Windows Live" clId="Web-{6A609D6A-1C4E-47FC-A5E7-5F040E8E2725}" dt="2021-08-12T08:31:52.502" v="431" actId="1076"/>
          <ac:spMkLst>
            <pc:docMk/>
            <pc:sldMk cId="410657151" sldId="264"/>
            <ac:spMk id="32" creationId="{A34A330C-532A-41D3-8805-062AB5EEAD4D}"/>
          </ac:spMkLst>
        </pc:spChg>
        <pc:spChg chg="add mod">
          <ac:chgData name="Shota Izumiyama" userId="de90091d6324a0e6" providerId="Windows Live" clId="Web-{6A609D6A-1C4E-47FC-A5E7-5F040E8E2725}" dt="2021-08-12T08:32:21.846" v="444" actId="1076"/>
          <ac:spMkLst>
            <pc:docMk/>
            <pc:sldMk cId="410657151" sldId="264"/>
            <ac:spMk id="33" creationId="{8D766AE5-2E14-4160-9042-C4AC1D16EBA4}"/>
          </ac:spMkLst>
        </pc:spChg>
        <pc:spChg chg="add mod">
          <ac:chgData name="Shota Izumiyama" userId="de90091d6324a0e6" providerId="Windows Live" clId="Web-{6A609D6A-1C4E-47FC-A5E7-5F040E8E2725}" dt="2021-08-12T08:32:39.409" v="457" actId="1076"/>
          <ac:spMkLst>
            <pc:docMk/>
            <pc:sldMk cId="410657151" sldId="264"/>
            <ac:spMk id="34" creationId="{457A5344-B99E-4993-AACC-46CE0E767ED2}"/>
          </ac:spMkLst>
        </pc:spChg>
        <pc:spChg chg="add mod">
          <ac:chgData name="Shota Izumiyama" userId="de90091d6324a0e6" providerId="Windows Live" clId="Web-{6A609D6A-1C4E-47FC-A5E7-5F040E8E2725}" dt="2021-08-12T08:32:52.472" v="467" actId="1076"/>
          <ac:spMkLst>
            <pc:docMk/>
            <pc:sldMk cId="410657151" sldId="264"/>
            <ac:spMk id="35" creationId="{3BAB188F-2FDA-486B-A5FC-082B236716B1}"/>
          </ac:spMkLst>
        </pc:spChg>
        <pc:spChg chg="add mod">
          <ac:chgData name="Shota Izumiyama" userId="de90091d6324a0e6" providerId="Windows Live" clId="Web-{6A609D6A-1C4E-47FC-A5E7-5F040E8E2725}" dt="2021-08-12T08:34:19.661" v="509" actId="20577"/>
          <ac:spMkLst>
            <pc:docMk/>
            <pc:sldMk cId="410657151" sldId="264"/>
            <ac:spMk id="36" creationId="{7E88C9DF-C935-4431-817B-E530779817E5}"/>
          </ac:spMkLst>
        </pc:spChg>
        <pc:spChg chg="add mod">
          <ac:chgData name="Shota Izumiyama" userId="de90091d6324a0e6" providerId="Windows Live" clId="Web-{6A609D6A-1C4E-47FC-A5E7-5F040E8E2725}" dt="2021-08-12T08:34:00.208" v="504" actId="14100"/>
          <ac:spMkLst>
            <pc:docMk/>
            <pc:sldMk cId="410657151" sldId="264"/>
            <ac:spMk id="37" creationId="{37EF42F8-7202-4A6F-A7EE-4FD357852B5F}"/>
          </ac:spMkLst>
        </pc:spChg>
        <pc:spChg chg="add mod">
          <ac:chgData name="Shota Izumiyama" userId="de90091d6324a0e6" providerId="Windows Live" clId="Web-{6A609D6A-1C4E-47FC-A5E7-5F040E8E2725}" dt="2021-08-12T08:38:28.979" v="535"/>
          <ac:spMkLst>
            <pc:docMk/>
            <pc:sldMk cId="410657151" sldId="264"/>
            <ac:spMk id="38" creationId="{B29DA473-EF54-4D0B-96CC-80908D3CE6E7}"/>
          </ac:spMkLst>
        </pc:spChg>
        <pc:spChg chg="add mod">
          <ac:chgData name="Shota Izumiyama" userId="de90091d6324a0e6" providerId="Windows Live" clId="Web-{6A609D6A-1C4E-47FC-A5E7-5F040E8E2725}" dt="2021-08-12T08:38:28.995" v="536"/>
          <ac:spMkLst>
            <pc:docMk/>
            <pc:sldMk cId="410657151" sldId="264"/>
            <ac:spMk id="39" creationId="{68EEA664-E276-43B4-ADD3-936B941728C6}"/>
          </ac:spMkLst>
        </pc:spChg>
        <pc:spChg chg="add mod">
          <ac:chgData name="Shota Izumiyama" userId="de90091d6324a0e6" providerId="Windows Live" clId="Web-{6A609D6A-1C4E-47FC-A5E7-5F040E8E2725}" dt="2021-08-12T08:38:29.010" v="537"/>
          <ac:spMkLst>
            <pc:docMk/>
            <pc:sldMk cId="410657151" sldId="264"/>
            <ac:spMk id="40" creationId="{13A515C6-0D4B-47AE-A00C-5675F49BC083}"/>
          </ac:spMkLst>
        </pc:spChg>
        <pc:spChg chg="add mod">
          <ac:chgData name="Shota Izumiyama" userId="de90091d6324a0e6" providerId="Windows Live" clId="Web-{6A609D6A-1C4E-47FC-A5E7-5F040E8E2725}" dt="2021-08-12T08:38:29.026" v="538"/>
          <ac:spMkLst>
            <pc:docMk/>
            <pc:sldMk cId="410657151" sldId="264"/>
            <ac:spMk id="41" creationId="{DCCB254F-370A-459A-BFB8-79718852A645}"/>
          </ac:spMkLst>
        </pc:spChg>
        <pc:picChg chg="mod">
          <ac:chgData name="Shota Izumiyama" userId="de90091d6324a0e6" providerId="Windows Live" clId="Web-{6A609D6A-1C4E-47FC-A5E7-5F040E8E2725}" dt="2021-08-12T08:02:11.575" v="166" actId="14100"/>
          <ac:picMkLst>
            <pc:docMk/>
            <pc:sldMk cId="410657151" sldId="264"/>
            <ac:picMk id="3" creationId="{C47A483D-D753-403B-8309-676B4BE969E8}"/>
          </ac:picMkLst>
        </pc:picChg>
        <pc:picChg chg="mod">
          <ac:chgData name="Shota Izumiyama" userId="de90091d6324a0e6" providerId="Windows Live" clId="Web-{6A609D6A-1C4E-47FC-A5E7-5F040E8E2725}" dt="2021-08-12T08:13:14.214" v="293" actId="1076"/>
          <ac:picMkLst>
            <pc:docMk/>
            <pc:sldMk cId="410657151" sldId="264"/>
            <ac:picMk id="11" creationId="{77D9B735-69AC-44EF-B090-C755B851C9E1}"/>
          </ac:picMkLst>
        </pc:picChg>
        <pc:picChg chg="add mod">
          <ac:chgData name="Shota Izumiyama" userId="de90091d6324a0e6" providerId="Windows Live" clId="Web-{6A609D6A-1C4E-47FC-A5E7-5F040E8E2725}" dt="2021-08-12T08:09:48.506" v="253" actId="1076"/>
          <ac:picMkLst>
            <pc:docMk/>
            <pc:sldMk cId="410657151" sldId="264"/>
            <ac:picMk id="22" creationId="{293D9525-61CA-47E3-AE5A-47B152924C5E}"/>
          </ac:picMkLst>
        </pc:picChg>
        <pc:cxnChg chg="add mod">
          <ac:chgData name="Shota Izumiyama" userId="de90091d6324a0e6" providerId="Windows Live" clId="Web-{6A609D6A-1C4E-47FC-A5E7-5F040E8E2725}" dt="2021-08-12T08:03:20.795" v="205" actId="14100"/>
          <ac:cxnSpMkLst>
            <pc:docMk/>
            <pc:sldMk cId="410657151" sldId="264"/>
            <ac:cxnSpMk id="14" creationId="{6070B9C8-C681-4F9B-AECF-89F8BB45286D}"/>
          </ac:cxnSpMkLst>
        </pc:cxnChg>
        <pc:cxnChg chg="add mod">
          <ac:chgData name="Shota Izumiyama" userId="de90091d6324a0e6" providerId="Windows Live" clId="Web-{6A609D6A-1C4E-47FC-A5E7-5F040E8E2725}" dt="2021-08-12T08:03:58.562" v="215" actId="14100"/>
          <ac:cxnSpMkLst>
            <pc:docMk/>
            <pc:sldMk cId="410657151" sldId="264"/>
            <ac:cxnSpMk id="16" creationId="{5C1EBB89-FF13-4AA0-B612-9C0C678B2706}"/>
          </ac:cxnSpMkLst>
        </pc:cxnChg>
        <pc:cxnChg chg="add mod">
          <ac:chgData name="Shota Izumiyama" userId="de90091d6324a0e6" providerId="Windows Live" clId="Web-{6A609D6A-1C4E-47FC-A5E7-5F040E8E2725}" dt="2021-08-12T08:03:29.561" v="208" actId="14100"/>
          <ac:cxnSpMkLst>
            <pc:docMk/>
            <pc:sldMk cId="410657151" sldId="264"/>
            <ac:cxnSpMk id="17" creationId="{5C197D42-0681-4CFB-A946-AAE7F1529C6E}"/>
          </ac:cxnSpMkLst>
        </pc:cxnChg>
        <pc:cxnChg chg="add mod">
          <ac:chgData name="Shota Izumiyama" userId="de90091d6324a0e6" providerId="Windows Live" clId="Web-{6A609D6A-1C4E-47FC-A5E7-5F040E8E2725}" dt="2021-08-12T08:04:14.515" v="216" actId="14100"/>
          <ac:cxnSpMkLst>
            <pc:docMk/>
            <pc:sldMk cId="410657151" sldId="264"/>
            <ac:cxnSpMk id="18" creationId="{871DB73B-CF29-4909-B8DA-77F17FE4F6CC}"/>
          </ac:cxnSpMkLst>
        </pc:cxnChg>
        <pc:cxnChg chg="add mod">
          <ac:chgData name="Shota Izumiyama" userId="de90091d6324a0e6" providerId="Windows Live" clId="Web-{6A609D6A-1C4E-47FC-A5E7-5F040E8E2725}" dt="2021-08-12T08:05:43.955" v="233" actId="14100"/>
          <ac:cxnSpMkLst>
            <pc:docMk/>
            <pc:sldMk cId="410657151" sldId="264"/>
            <ac:cxnSpMk id="20" creationId="{39AC5BB5-15DE-4C1E-8252-DE998F584645}"/>
          </ac:cxnSpMkLst>
        </pc:cxnChg>
        <pc:cxnChg chg="add mod">
          <ac:chgData name="Shota Izumiyama" userId="de90091d6324a0e6" providerId="Windows Live" clId="Web-{6A609D6A-1C4E-47FC-A5E7-5F040E8E2725}" dt="2021-08-12T08:18:41.283" v="369" actId="1076"/>
          <ac:cxnSpMkLst>
            <pc:docMk/>
            <pc:sldMk cId="410657151" sldId="264"/>
            <ac:cxnSpMk id="25" creationId="{C8BA0726-6DF0-43D4-8A9C-2F94E0733FB0}"/>
          </ac:cxnSpMkLst>
        </pc:cxnChg>
      </pc:sldChg>
    </pc:docChg>
  </pc:docChgLst>
  <pc:docChgLst>
    <pc:chgData name="Guest User" providerId="Windows Live" clId="Web-{1413F7F7-00CD-4F93-9FC0-F933B622E210}"/>
    <pc:docChg chg="modSld">
      <pc:chgData name="Guest User" userId="" providerId="Windows Live" clId="Web-{1413F7F7-00CD-4F93-9FC0-F933B622E210}" dt="2021-08-12T14:44:52.946" v="76" actId="20577"/>
      <pc:docMkLst>
        <pc:docMk/>
      </pc:docMkLst>
      <pc:sldChg chg="modSp">
        <pc:chgData name="Guest User" userId="" providerId="Windows Live" clId="Web-{1413F7F7-00CD-4F93-9FC0-F933B622E210}" dt="2021-08-12T14:38:41.108" v="5" actId="20577"/>
        <pc:sldMkLst>
          <pc:docMk/>
          <pc:sldMk cId="4205191282" sldId="256"/>
        </pc:sldMkLst>
        <pc:spChg chg="mod">
          <ac:chgData name="Guest User" userId="" providerId="Windows Live" clId="Web-{1413F7F7-00CD-4F93-9FC0-F933B622E210}" dt="2021-08-12T14:38:41.108" v="5" actId="20577"/>
          <ac:spMkLst>
            <pc:docMk/>
            <pc:sldMk cId="4205191282" sldId="256"/>
            <ac:spMk id="3" creationId="{0773FE8A-E8CB-42C5-A7A8-41FB7131288B}"/>
          </ac:spMkLst>
        </pc:spChg>
      </pc:sldChg>
      <pc:sldChg chg="modSp">
        <pc:chgData name="Guest User" userId="" providerId="Windows Live" clId="Web-{1413F7F7-00CD-4F93-9FC0-F933B622E210}" dt="2021-08-12T14:39:52.797" v="17" actId="20577"/>
        <pc:sldMkLst>
          <pc:docMk/>
          <pc:sldMk cId="1763985055" sldId="258"/>
        </pc:sldMkLst>
        <pc:spChg chg="mod">
          <ac:chgData name="Guest User" userId="" providerId="Windows Live" clId="Web-{1413F7F7-00CD-4F93-9FC0-F933B622E210}" dt="2021-08-12T14:39:52.797" v="17" actId="20577"/>
          <ac:spMkLst>
            <pc:docMk/>
            <pc:sldMk cId="1763985055" sldId="258"/>
            <ac:spMk id="10" creationId="{27892769-6517-4475-B3D9-91162D8F2A77}"/>
          </ac:spMkLst>
        </pc:spChg>
      </pc:sldChg>
      <pc:sldChg chg="modSp">
        <pc:chgData name="Guest User" userId="" providerId="Windows Live" clId="Web-{1413F7F7-00CD-4F93-9FC0-F933B622E210}" dt="2021-08-12T14:44:24.304" v="73" actId="20577"/>
        <pc:sldMkLst>
          <pc:docMk/>
          <pc:sldMk cId="226323070" sldId="265"/>
        </pc:sldMkLst>
        <pc:spChg chg="mod">
          <ac:chgData name="Guest User" userId="" providerId="Windows Live" clId="Web-{1413F7F7-00CD-4F93-9FC0-F933B622E210}" dt="2021-08-12T14:44:24.304" v="73" actId="20577"/>
          <ac:spMkLst>
            <pc:docMk/>
            <pc:sldMk cId="226323070" sldId="265"/>
            <ac:spMk id="7" creationId="{4D2985FB-09DC-4EB0-9976-2169075CF375}"/>
          </ac:spMkLst>
        </pc:spChg>
      </pc:sldChg>
      <pc:sldChg chg="modSp">
        <pc:chgData name="Guest User" userId="" providerId="Windows Live" clId="Web-{1413F7F7-00CD-4F93-9FC0-F933B622E210}" dt="2021-08-12T14:44:52.946" v="76" actId="20577"/>
        <pc:sldMkLst>
          <pc:docMk/>
          <pc:sldMk cId="3934762816" sldId="266"/>
        </pc:sldMkLst>
        <pc:spChg chg="mod">
          <ac:chgData name="Guest User" userId="" providerId="Windows Live" clId="Web-{1413F7F7-00CD-4F93-9FC0-F933B622E210}" dt="2021-08-12T14:44:52.946" v="76" actId="20577"/>
          <ac:spMkLst>
            <pc:docMk/>
            <pc:sldMk cId="3934762816" sldId="266"/>
            <ac:spMk id="7" creationId="{210E5492-2AF3-4DEF-B765-1A144734B507}"/>
          </ac:spMkLst>
        </pc:spChg>
      </pc:sldChg>
      <pc:sldChg chg="modSp">
        <pc:chgData name="Guest User" userId="" providerId="Windows Live" clId="Web-{1413F7F7-00CD-4F93-9FC0-F933B622E210}" dt="2021-08-12T14:41:29.456" v="39" actId="20577"/>
        <pc:sldMkLst>
          <pc:docMk/>
          <pc:sldMk cId="566245754" sldId="269"/>
        </pc:sldMkLst>
        <pc:spChg chg="mod">
          <ac:chgData name="Guest User" userId="" providerId="Windows Live" clId="Web-{1413F7F7-00CD-4F93-9FC0-F933B622E210}" dt="2021-08-12T14:41:29.456" v="39" actId="20577"/>
          <ac:spMkLst>
            <pc:docMk/>
            <pc:sldMk cId="566245754" sldId="269"/>
            <ac:spMk id="43" creationId="{899231E2-3C49-4FD6-B97E-F70023C15E5C}"/>
          </ac:spMkLst>
        </pc:spChg>
      </pc:sldChg>
    </pc:docChg>
  </pc:docChgLst>
  <pc:docChgLst>
    <pc:chgData name="Guest User" providerId="Windows Live" clId="Web-{7F109DB6-F878-49FC-A884-527C541E2E9E}"/>
    <pc:docChg chg="modSld">
      <pc:chgData name="Guest User" userId="" providerId="Windows Live" clId="Web-{7F109DB6-F878-49FC-A884-527C541E2E9E}" dt="2021-08-12T15:47:38.313" v="92" actId="20577"/>
      <pc:docMkLst>
        <pc:docMk/>
      </pc:docMkLst>
      <pc:sldChg chg="modSp">
        <pc:chgData name="Guest User" userId="" providerId="Windows Live" clId="Web-{7F109DB6-F878-49FC-A884-527C541E2E9E}" dt="2021-08-12T15:47:38.313" v="92" actId="20577"/>
        <pc:sldMkLst>
          <pc:docMk/>
          <pc:sldMk cId="226323070" sldId="265"/>
        </pc:sldMkLst>
        <pc:spChg chg="mod">
          <ac:chgData name="Guest User" userId="" providerId="Windows Live" clId="Web-{7F109DB6-F878-49FC-A884-527C541E2E9E}" dt="2021-08-12T15:47:38.313" v="92" actId="20577"/>
          <ac:spMkLst>
            <pc:docMk/>
            <pc:sldMk cId="226323070" sldId="265"/>
            <ac:spMk id="7" creationId="{4D2985FB-09DC-4EB0-9976-2169075CF375}"/>
          </ac:spMkLst>
        </pc:spChg>
      </pc:sldChg>
    </pc:docChg>
  </pc:docChgLst>
  <pc:docChgLst>
    <pc:chgData name="Guest User" providerId="Windows Live" clId="Web-{34FD96C8-788E-43B1-8FFE-43C6A5E7A00A}"/>
    <pc:docChg chg="modSld">
      <pc:chgData name="Guest User" userId="" providerId="Windows Live" clId="Web-{34FD96C8-788E-43B1-8FFE-43C6A5E7A00A}" dt="2021-08-12T15:49:07.127" v="6" actId="1076"/>
      <pc:docMkLst>
        <pc:docMk/>
      </pc:docMkLst>
      <pc:sldChg chg="modSp">
        <pc:chgData name="Guest User" userId="" providerId="Windows Live" clId="Web-{34FD96C8-788E-43B1-8FFE-43C6A5E7A00A}" dt="2021-08-12T15:49:07.127" v="6" actId="1076"/>
        <pc:sldMkLst>
          <pc:docMk/>
          <pc:sldMk cId="226323070" sldId="265"/>
        </pc:sldMkLst>
        <pc:spChg chg="mod">
          <ac:chgData name="Guest User" userId="" providerId="Windows Live" clId="Web-{34FD96C8-788E-43B1-8FFE-43C6A5E7A00A}" dt="2021-08-12T15:49:07.127" v="6" actId="1076"/>
          <ac:spMkLst>
            <pc:docMk/>
            <pc:sldMk cId="226323070" sldId="265"/>
            <ac:spMk id="7" creationId="{4D2985FB-09DC-4EB0-9976-2169075CF375}"/>
          </ac:spMkLst>
        </pc:spChg>
      </pc:sldChg>
    </pc:docChg>
  </pc:docChgLst>
  <pc:docChgLst>
    <pc:chgData name="Guest User" providerId="Windows Live" clId="Web-{2DDDA81C-FC59-4769-8474-D08489A82721}"/>
    <pc:docChg chg="modSld sldOrd">
      <pc:chgData name="Guest User" userId="" providerId="Windows Live" clId="Web-{2DDDA81C-FC59-4769-8474-D08489A82721}" dt="2021-08-12T14:44:46.298" v="23" actId="1076"/>
      <pc:docMkLst>
        <pc:docMk/>
      </pc:docMkLst>
      <pc:sldChg chg="modSp ord">
        <pc:chgData name="Guest User" userId="" providerId="Windows Live" clId="Web-{2DDDA81C-FC59-4769-8474-D08489A82721}" dt="2021-08-12T14:44:46.298" v="23" actId="1076"/>
        <pc:sldMkLst>
          <pc:docMk/>
          <pc:sldMk cId="3750336054" sldId="267"/>
        </pc:sldMkLst>
        <pc:spChg chg="mod">
          <ac:chgData name="Guest User" userId="" providerId="Windows Live" clId="Web-{2DDDA81C-FC59-4769-8474-D08489A82721}" dt="2021-08-12T14:44:46.298" v="23" actId="1076"/>
          <ac:spMkLst>
            <pc:docMk/>
            <pc:sldMk cId="3750336054" sldId="267"/>
            <ac:spMk id="2" creationId="{7A77C321-73EA-4AB7-8C5E-F0ADC7828A50}"/>
          </ac:spMkLst>
        </pc:spChg>
      </pc:sldChg>
    </pc:docChg>
  </pc:docChgLst>
  <pc:docChgLst>
    <pc:chgData name="Guest User" providerId="Windows Live" clId="Web-{8860A3DA-49A2-4683-B515-495B5BCAF812}"/>
    <pc:docChg chg="modSld">
      <pc:chgData name="Guest User" userId="" providerId="Windows Live" clId="Web-{8860A3DA-49A2-4683-B515-495B5BCAF812}" dt="2021-08-12T15:31:09.195" v="75" actId="20577"/>
      <pc:docMkLst>
        <pc:docMk/>
      </pc:docMkLst>
      <pc:sldChg chg="modSp">
        <pc:chgData name="Guest User" userId="" providerId="Windows Live" clId="Web-{8860A3DA-49A2-4683-B515-495B5BCAF812}" dt="2021-08-12T15:31:09.195" v="75" actId="20577"/>
        <pc:sldMkLst>
          <pc:docMk/>
          <pc:sldMk cId="4205191282" sldId="256"/>
        </pc:sldMkLst>
        <pc:spChg chg="mod">
          <ac:chgData name="Guest User" userId="" providerId="Windows Live" clId="Web-{8860A3DA-49A2-4683-B515-495B5BCAF812}" dt="2021-08-12T15:31:09.195" v="75" actId="20577"/>
          <ac:spMkLst>
            <pc:docMk/>
            <pc:sldMk cId="4205191282" sldId="256"/>
            <ac:spMk id="3" creationId="{0773FE8A-E8CB-42C5-A7A8-41FB7131288B}"/>
          </ac:spMkLst>
        </pc:spChg>
      </pc:sldChg>
    </pc:docChg>
  </pc:docChgLst>
  <pc:docChgLst>
    <pc:chgData name="Shota Izumiyama" userId="de90091d6324a0e6" providerId="Windows Live" clId="Web-{23415E2C-A58B-461C-98B7-8A72F9D75F69}"/>
    <pc:docChg chg="addSld delSld modSld">
      <pc:chgData name="Shota Izumiyama" userId="de90091d6324a0e6" providerId="Windows Live" clId="Web-{23415E2C-A58B-461C-98B7-8A72F9D75F69}" dt="2021-08-12T15:23:37.538" v="1038"/>
      <pc:docMkLst>
        <pc:docMk/>
      </pc:docMkLst>
      <pc:sldChg chg="addSp delSp modSp">
        <pc:chgData name="Shota Izumiyama" userId="de90091d6324a0e6" providerId="Windows Live" clId="Web-{23415E2C-A58B-461C-98B7-8A72F9D75F69}" dt="2021-08-12T14:27:37.902" v="825"/>
        <pc:sldMkLst>
          <pc:docMk/>
          <pc:sldMk cId="410657151" sldId="264"/>
        </pc:sldMkLst>
        <pc:spChg chg="mod">
          <ac:chgData name="Shota Izumiyama" userId="de90091d6324a0e6" providerId="Windows Live" clId="Web-{23415E2C-A58B-461C-98B7-8A72F9D75F69}" dt="2021-08-12T14:24:58.696" v="775" actId="20577"/>
          <ac:spMkLst>
            <pc:docMk/>
            <pc:sldMk cId="410657151" sldId="264"/>
            <ac:spMk id="7" creationId="{D4509370-B6FF-44A7-A9BF-011EF2946E01}"/>
          </ac:spMkLst>
        </pc:spChg>
        <pc:spChg chg="add mod">
          <ac:chgData name="Shota Izumiyama" userId="de90091d6324a0e6" providerId="Windows Live" clId="Web-{23415E2C-A58B-461C-98B7-8A72F9D75F69}" dt="2021-08-12T14:21:24.036" v="750" actId="1076"/>
          <ac:spMkLst>
            <pc:docMk/>
            <pc:sldMk cId="410657151" sldId="264"/>
            <ac:spMk id="11" creationId="{19396BBF-EA03-4412-B67E-B3722EF2209A}"/>
          </ac:spMkLst>
        </pc:spChg>
        <pc:spChg chg="del">
          <ac:chgData name="Shota Izumiyama" userId="de90091d6324a0e6" providerId="Windows Live" clId="Web-{23415E2C-A58B-461C-98B7-8A72F9D75F69}" dt="2021-08-12T14:27:33.449" v="823"/>
          <ac:spMkLst>
            <pc:docMk/>
            <pc:sldMk cId="410657151" sldId="264"/>
            <ac:spMk id="12" creationId="{E38D96F7-2883-4599-A2DE-439C72B7469C}"/>
          </ac:spMkLst>
        </pc:spChg>
        <pc:spChg chg="del">
          <ac:chgData name="Shota Izumiyama" userId="de90091d6324a0e6" providerId="Windows Live" clId="Web-{23415E2C-A58B-461C-98B7-8A72F9D75F69}" dt="2021-08-12T14:21:29.036" v="751"/>
          <ac:spMkLst>
            <pc:docMk/>
            <pc:sldMk cId="410657151" sldId="264"/>
            <ac:spMk id="19" creationId="{BC3354E4-4F7B-42CF-AA36-450535FD9B32}"/>
          </ac:spMkLst>
        </pc:spChg>
        <pc:spChg chg="del">
          <ac:chgData name="Shota Izumiyama" userId="de90091d6324a0e6" providerId="Windows Live" clId="Web-{23415E2C-A58B-461C-98B7-8A72F9D75F69}" dt="2021-08-12T14:27:33.449" v="822"/>
          <ac:spMkLst>
            <pc:docMk/>
            <pc:sldMk cId="410657151" sldId="264"/>
            <ac:spMk id="26" creationId="{DFDC153D-796F-46C6-B61F-F0BCFCE64C12}"/>
          </ac:spMkLst>
        </pc:spChg>
        <pc:spChg chg="del">
          <ac:chgData name="Shota Izumiyama" userId="de90091d6324a0e6" providerId="Windows Live" clId="Web-{23415E2C-A58B-461C-98B7-8A72F9D75F69}" dt="2021-08-12T11:25:32.016" v="6"/>
          <ac:spMkLst>
            <pc:docMk/>
            <pc:sldMk cId="410657151" sldId="264"/>
            <ac:spMk id="29" creationId="{02D6EFE8-AC07-4FD3-9179-813AAA2D8467}"/>
          </ac:spMkLst>
        </pc:spChg>
        <pc:spChg chg="del">
          <ac:chgData name="Shota Izumiyama" userId="de90091d6324a0e6" providerId="Windows Live" clId="Web-{23415E2C-A58B-461C-98B7-8A72F9D75F69}" dt="2021-08-12T14:24:00.289" v="763"/>
          <ac:spMkLst>
            <pc:docMk/>
            <pc:sldMk cId="410657151" sldId="264"/>
            <ac:spMk id="38" creationId="{B29DA473-EF54-4D0B-96CC-80908D3CE6E7}"/>
          </ac:spMkLst>
        </pc:spChg>
        <pc:spChg chg="del">
          <ac:chgData name="Shota Izumiyama" userId="de90091d6324a0e6" providerId="Windows Live" clId="Web-{23415E2C-A58B-461C-98B7-8A72F9D75F69}" dt="2021-08-12T14:24:00.289" v="762"/>
          <ac:spMkLst>
            <pc:docMk/>
            <pc:sldMk cId="410657151" sldId="264"/>
            <ac:spMk id="39" creationId="{68EEA664-E276-43B4-ADD3-936B941728C6}"/>
          </ac:spMkLst>
        </pc:spChg>
        <pc:spChg chg="del">
          <ac:chgData name="Shota Izumiyama" userId="de90091d6324a0e6" providerId="Windows Live" clId="Web-{23415E2C-A58B-461C-98B7-8A72F9D75F69}" dt="2021-08-12T14:24:00.289" v="761"/>
          <ac:spMkLst>
            <pc:docMk/>
            <pc:sldMk cId="410657151" sldId="264"/>
            <ac:spMk id="40" creationId="{13A515C6-0D4B-47AE-A00C-5675F49BC083}"/>
          </ac:spMkLst>
        </pc:spChg>
        <pc:spChg chg="del">
          <ac:chgData name="Shota Izumiyama" userId="de90091d6324a0e6" providerId="Windows Live" clId="Web-{23415E2C-A58B-461C-98B7-8A72F9D75F69}" dt="2021-08-12T14:24:00.289" v="760"/>
          <ac:spMkLst>
            <pc:docMk/>
            <pc:sldMk cId="410657151" sldId="264"/>
            <ac:spMk id="41" creationId="{DCCB254F-370A-459A-BFB8-79718852A645}"/>
          </ac:spMkLst>
        </pc:spChg>
        <pc:spChg chg="add del mod">
          <ac:chgData name="Shota Izumiyama" userId="de90091d6324a0e6" providerId="Windows Live" clId="Web-{23415E2C-A58B-461C-98B7-8A72F9D75F69}" dt="2021-08-12T11:25:32.016" v="5"/>
          <ac:spMkLst>
            <pc:docMk/>
            <pc:sldMk cId="410657151" sldId="264"/>
            <ac:spMk id="42" creationId="{FBFEAAD4-F051-4A92-97A0-FC2C06A22B99}"/>
          </ac:spMkLst>
        </pc:spChg>
        <pc:spChg chg="add del mod">
          <ac:chgData name="Shota Izumiyama" userId="de90091d6324a0e6" providerId="Windows Live" clId="Web-{23415E2C-A58B-461C-98B7-8A72F9D75F69}" dt="2021-08-12T11:25:32.016" v="4"/>
          <ac:spMkLst>
            <pc:docMk/>
            <pc:sldMk cId="410657151" sldId="264"/>
            <ac:spMk id="43" creationId="{D3ED8ADD-A4D2-4715-8AB8-DED409E419F4}"/>
          </ac:spMkLst>
        </pc:spChg>
        <pc:spChg chg="add del mod">
          <ac:chgData name="Shota Izumiyama" userId="de90091d6324a0e6" providerId="Windows Live" clId="Web-{23415E2C-A58B-461C-98B7-8A72F9D75F69}" dt="2021-08-12T14:27:33.449" v="821"/>
          <ac:spMkLst>
            <pc:docMk/>
            <pc:sldMk cId="410657151" sldId="264"/>
            <ac:spMk id="44" creationId="{74F54490-1FDD-41D7-8A4F-6A8385718D6D}"/>
          </ac:spMkLst>
        </pc:spChg>
        <pc:picChg chg="del">
          <ac:chgData name="Shota Izumiyama" userId="de90091d6324a0e6" providerId="Windows Live" clId="Web-{23415E2C-A58B-461C-98B7-8A72F9D75F69}" dt="2021-08-12T14:20:56.551" v="744"/>
          <ac:picMkLst>
            <pc:docMk/>
            <pc:sldMk cId="410657151" sldId="264"/>
            <ac:picMk id="3" creationId="{C47A483D-D753-403B-8309-676B4BE969E8}"/>
          </ac:picMkLst>
        </pc:picChg>
        <pc:picChg chg="del">
          <ac:chgData name="Shota Izumiyama" userId="de90091d6324a0e6" providerId="Windows Live" clId="Web-{23415E2C-A58B-461C-98B7-8A72F9D75F69}" dt="2021-08-12T11:28:12.378" v="7"/>
          <ac:picMkLst>
            <pc:docMk/>
            <pc:sldMk cId="410657151" sldId="264"/>
            <ac:picMk id="11" creationId="{77D9B735-69AC-44EF-B090-C755B851C9E1}"/>
          </ac:picMkLst>
        </pc:picChg>
        <pc:picChg chg="add del mod ord">
          <ac:chgData name="Shota Izumiyama" userId="de90091d6324a0e6" providerId="Windows Live" clId="Web-{23415E2C-A58B-461C-98B7-8A72F9D75F69}" dt="2021-08-12T14:22:49.584" v="753"/>
          <ac:picMkLst>
            <pc:docMk/>
            <pc:sldMk cId="410657151" sldId="264"/>
            <ac:picMk id="21" creationId="{621EBFB4-12A5-43FC-B636-AABB98729F35}"/>
          </ac:picMkLst>
        </pc:picChg>
        <pc:picChg chg="add mod ord">
          <ac:chgData name="Shota Izumiyama" userId="de90091d6324a0e6" providerId="Windows Live" clId="Web-{23415E2C-A58B-461C-98B7-8A72F9D75F69}" dt="2021-08-12T14:21:13.645" v="749"/>
          <ac:picMkLst>
            <pc:docMk/>
            <pc:sldMk cId="410657151" sldId="264"/>
            <ac:picMk id="27" creationId="{43AB795B-048E-4083-88BD-8043EC182019}"/>
          </ac:picMkLst>
        </pc:picChg>
        <pc:picChg chg="add del mod ord">
          <ac:chgData name="Shota Izumiyama" userId="de90091d6324a0e6" providerId="Windows Live" clId="Web-{23415E2C-A58B-461C-98B7-8A72F9D75F69}" dt="2021-08-12T14:27:35.621" v="824"/>
          <ac:picMkLst>
            <pc:docMk/>
            <pc:sldMk cId="410657151" sldId="264"/>
            <ac:picMk id="28" creationId="{4638192A-4CCA-4FF2-9178-DF4E95596A7C}"/>
          </ac:picMkLst>
        </pc:picChg>
        <pc:cxnChg chg="mod">
          <ac:chgData name="Shota Izumiyama" userId="de90091d6324a0e6" providerId="Windows Live" clId="Web-{23415E2C-A58B-461C-98B7-8A72F9D75F69}" dt="2021-08-12T14:23:20.569" v="759" actId="14100"/>
          <ac:cxnSpMkLst>
            <pc:docMk/>
            <pc:sldMk cId="410657151" sldId="264"/>
            <ac:cxnSpMk id="14" creationId="{6070B9C8-C681-4F9B-AECF-89F8BB45286D}"/>
          </ac:cxnSpMkLst>
        </pc:cxnChg>
        <pc:cxnChg chg="del">
          <ac:chgData name="Shota Izumiyama" userId="de90091d6324a0e6" providerId="Windows Live" clId="Web-{23415E2C-A58B-461C-98B7-8A72F9D75F69}" dt="2021-08-12T14:21:30.255" v="752"/>
          <ac:cxnSpMkLst>
            <pc:docMk/>
            <pc:sldMk cId="410657151" sldId="264"/>
            <ac:cxnSpMk id="20" creationId="{39AC5BB5-15DE-4C1E-8252-DE998F584645}"/>
          </ac:cxnSpMkLst>
        </pc:cxnChg>
        <pc:cxnChg chg="del">
          <ac:chgData name="Shota Izumiyama" userId="de90091d6324a0e6" providerId="Windows Live" clId="Web-{23415E2C-A58B-461C-98B7-8A72F9D75F69}" dt="2021-08-12T14:27:37.902" v="825"/>
          <ac:cxnSpMkLst>
            <pc:docMk/>
            <pc:sldMk cId="410657151" sldId="264"/>
            <ac:cxnSpMk id="25" creationId="{C8BA0726-6DF0-43D4-8A9C-2F94E0733FB0}"/>
          </ac:cxnSpMkLst>
        </pc:cxnChg>
      </pc:sldChg>
      <pc:sldChg chg="addSp delSp modSp">
        <pc:chgData name="Shota Izumiyama" userId="de90091d6324a0e6" providerId="Windows Live" clId="Web-{23415E2C-A58B-461C-98B7-8A72F9D75F69}" dt="2021-08-12T14:29:29.326" v="914" actId="20577"/>
        <pc:sldMkLst>
          <pc:docMk/>
          <pc:sldMk cId="226323070" sldId="265"/>
        </pc:sldMkLst>
        <pc:spChg chg="add del">
          <ac:chgData name="Shota Izumiyama" userId="de90091d6324a0e6" providerId="Windows Live" clId="Web-{23415E2C-A58B-461C-98B7-8A72F9D75F69}" dt="2021-08-12T12:40:41.015" v="298"/>
          <ac:spMkLst>
            <pc:docMk/>
            <pc:sldMk cId="226323070" sldId="265"/>
            <ac:spMk id="3" creationId="{A269FC94-06D7-4353-94B2-195825579C92}"/>
          </ac:spMkLst>
        </pc:spChg>
        <pc:spChg chg="add mod">
          <ac:chgData name="Shota Izumiyama" userId="de90091d6324a0e6" providerId="Windows Live" clId="Web-{23415E2C-A58B-461C-98B7-8A72F9D75F69}" dt="2021-08-12T14:29:29.326" v="914" actId="20577"/>
          <ac:spMkLst>
            <pc:docMk/>
            <pc:sldMk cId="226323070" sldId="265"/>
            <ac:spMk id="7" creationId="{4D2985FB-09DC-4EB0-9976-2169075CF375}"/>
          </ac:spMkLst>
        </pc:spChg>
      </pc:sldChg>
      <pc:sldChg chg="addSp delSp modSp">
        <pc:chgData name="Shota Izumiyama" userId="de90091d6324a0e6" providerId="Windows Live" clId="Web-{23415E2C-A58B-461C-98B7-8A72F9D75F69}" dt="2021-08-12T12:37:06.636" v="296" actId="1076"/>
        <pc:sldMkLst>
          <pc:docMk/>
          <pc:sldMk cId="3750336054" sldId="267"/>
        </pc:sldMkLst>
        <pc:spChg chg="add mod">
          <ac:chgData name="Shota Izumiyama" userId="de90091d6324a0e6" providerId="Windows Live" clId="Web-{23415E2C-A58B-461C-98B7-8A72F9D75F69}" dt="2021-08-12T12:36:17.104" v="268" actId="1076"/>
          <ac:spMkLst>
            <pc:docMk/>
            <pc:sldMk cId="3750336054" sldId="267"/>
            <ac:spMk id="18" creationId="{19F1E4D1-6F3B-49EA-8950-8D2D788682F4}"/>
          </ac:spMkLst>
        </pc:spChg>
        <pc:spChg chg="add mod">
          <ac:chgData name="Shota Izumiyama" userId="de90091d6324a0e6" providerId="Windows Live" clId="Web-{23415E2C-A58B-461C-98B7-8A72F9D75F69}" dt="2021-08-12T12:33:30.179" v="239" actId="14100"/>
          <ac:spMkLst>
            <pc:docMk/>
            <pc:sldMk cId="3750336054" sldId="267"/>
            <ac:spMk id="21" creationId="{6002EB2A-C6E5-4340-B138-9A7B7DBD7096}"/>
          </ac:spMkLst>
        </pc:spChg>
        <pc:spChg chg="add mod">
          <ac:chgData name="Shota Izumiyama" userId="de90091d6324a0e6" providerId="Windows Live" clId="Web-{23415E2C-A58B-461C-98B7-8A72F9D75F69}" dt="2021-08-12T12:37:06.636" v="296" actId="1076"/>
          <ac:spMkLst>
            <pc:docMk/>
            <pc:sldMk cId="3750336054" sldId="267"/>
            <ac:spMk id="22" creationId="{4C002A06-EC54-4486-9F6A-1A49F89D4194}"/>
          </ac:spMkLst>
        </pc:spChg>
        <pc:picChg chg="add mod">
          <ac:chgData name="Shota Izumiyama" userId="de90091d6324a0e6" providerId="Windows Live" clId="Web-{23415E2C-A58B-461C-98B7-8A72F9D75F69}" dt="2021-08-12T12:23:45.231" v="77" actId="1076"/>
          <ac:picMkLst>
            <pc:docMk/>
            <pc:sldMk cId="3750336054" sldId="267"/>
            <ac:picMk id="3" creationId="{1604A7B3-8A11-4FFB-B1B9-05EBC1F76DEE}"/>
          </ac:picMkLst>
        </pc:picChg>
        <pc:picChg chg="add mod">
          <ac:chgData name="Shota Izumiyama" userId="de90091d6324a0e6" providerId="Windows Live" clId="Web-{23415E2C-A58B-461C-98B7-8A72F9D75F69}" dt="2021-08-12T12:31:39.536" v="223" actId="1076"/>
          <ac:picMkLst>
            <pc:docMk/>
            <pc:sldMk cId="3750336054" sldId="267"/>
            <ac:picMk id="7" creationId="{A77AFED3-23AB-491A-88CA-227AF4784C14}"/>
          </ac:picMkLst>
        </pc:picChg>
        <pc:picChg chg="del mod ord">
          <ac:chgData name="Shota Izumiyama" userId="de90091d6324a0e6" providerId="Windows Live" clId="Web-{23415E2C-A58B-461C-98B7-8A72F9D75F69}" dt="2021-08-12T12:28:21.345" v="134"/>
          <ac:picMkLst>
            <pc:docMk/>
            <pc:sldMk cId="3750336054" sldId="267"/>
            <ac:picMk id="16" creationId="{8A090354-57DE-4733-9526-D0D05F09F74B}"/>
          </ac:picMkLst>
        </pc:picChg>
        <pc:picChg chg="del mod">
          <ac:chgData name="Shota Izumiyama" userId="de90091d6324a0e6" providerId="Windows Live" clId="Web-{23415E2C-A58B-461C-98B7-8A72F9D75F69}" dt="2021-08-12T12:28:21.345" v="135"/>
          <ac:picMkLst>
            <pc:docMk/>
            <pc:sldMk cId="3750336054" sldId="267"/>
            <ac:picMk id="17" creationId="{D69FE294-576F-47D2-BC2B-84D00477A444}"/>
          </ac:picMkLst>
        </pc:picChg>
      </pc:sldChg>
      <pc:sldChg chg="addSp delSp modSp add del replId">
        <pc:chgData name="Shota Izumiyama" userId="de90091d6324a0e6" providerId="Windows Live" clId="Web-{23415E2C-A58B-461C-98B7-8A72F9D75F69}" dt="2021-08-12T14:24:37.071" v="770"/>
        <pc:sldMkLst>
          <pc:docMk/>
          <pc:sldMk cId="761460582" sldId="268"/>
        </pc:sldMkLst>
        <pc:spChg chg="add del mod">
          <ac:chgData name="Shota Izumiyama" userId="de90091d6324a0e6" providerId="Windows Live" clId="Web-{23415E2C-A58B-461C-98B7-8A72F9D75F69}" dt="2021-08-12T14:15:21.488" v="681"/>
          <ac:spMkLst>
            <pc:docMk/>
            <pc:sldMk cId="761460582" sldId="268"/>
            <ac:spMk id="28" creationId="{0CC1FD78-CD8F-4647-A796-5E10DCDEDB22}"/>
          </ac:spMkLst>
        </pc:spChg>
        <pc:spChg chg="add del mod">
          <ac:chgData name="Shota Izumiyama" userId="de90091d6324a0e6" providerId="Windows Live" clId="Web-{23415E2C-A58B-461C-98B7-8A72F9D75F69}" dt="2021-08-12T14:24:30.446" v="766"/>
          <ac:spMkLst>
            <pc:docMk/>
            <pc:sldMk cId="761460582" sldId="268"/>
            <ac:spMk id="29" creationId="{9E70F00E-97D9-4162-BC14-F89DB985B772}"/>
          </ac:spMkLst>
        </pc:spChg>
        <pc:spChg chg="add del mod">
          <ac:chgData name="Shota Izumiyama" userId="de90091d6324a0e6" providerId="Windows Live" clId="Web-{23415E2C-A58B-461C-98B7-8A72F9D75F69}" dt="2021-08-12T14:24:30.446" v="767"/>
          <ac:spMkLst>
            <pc:docMk/>
            <pc:sldMk cId="761460582" sldId="268"/>
            <ac:spMk id="42" creationId="{D9AE9F9D-F489-4F29-85A6-BA5DF5AA3C4E}"/>
          </ac:spMkLst>
        </pc:spChg>
        <pc:spChg chg="add del mod">
          <ac:chgData name="Shota Izumiyama" userId="de90091d6324a0e6" providerId="Windows Live" clId="Web-{23415E2C-A58B-461C-98B7-8A72F9D75F69}" dt="2021-08-12T14:24:30.446" v="765"/>
          <ac:spMkLst>
            <pc:docMk/>
            <pc:sldMk cId="761460582" sldId="268"/>
            <ac:spMk id="45" creationId="{12D188C4-44DB-49B6-B56C-F954D28D2328}"/>
          </ac:spMkLst>
        </pc:spChg>
        <pc:picChg chg="add del mod">
          <ac:chgData name="Shota Izumiyama" userId="de90091d6324a0e6" providerId="Windows Live" clId="Web-{23415E2C-A58B-461C-98B7-8A72F9D75F69}" dt="2021-08-12T14:24:30.461" v="768"/>
          <ac:picMkLst>
            <pc:docMk/>
            <pc:sldMk cId="761460582" sldId="268"/>
            <ac:picMk id="27" creationId="{D48CF74A-062B-442D-8201-1583E168F3CB}"/>
          </ac:picMkLst>
        </pc:picChg>
      </pc:sldChg>
      <pc:sldChg chg="addSp delSp modSp add replId">
        <pc:chgData name="Shota Izumiyama" userId="de90091d6324a0e6" providerId="Windows Live" clId="Web-{23415E2C-A58B-461C-98B7-8A72F9D75F69}" dt="2021-08-12T14:35:13.035" v="989" actId="14100"/>
        <pc:sldMkLst>
          <pc:docMk/>
          <pc:sldMk cId="566245754" sldId="269"/>
        </pc:sldMkLst>
        <pc:spChg chg="add del">
          <ac:chgData name="Shota Izumiyama" userId="de90091d6324a0e6" providerId="Windows Live" clId="Web-{23415E2C-A58B-461C-98B7-8A72F9D75F69}" dt="2021-08-12T14:25:30.634" v="784"/>
          <ac:spMkLst>
            <pc:docMk/>
            <pc:sldMk cId="566245754" sldId="269"/>
            <ac:spMk id="7" creationId="{D4509370-B6FF-44A7-A9BF-011EF2946E01}"/>
          </ac:spMkLst>
        </pc:spChg>
        <pc:spChg chg="add mod">
          <ac:chgData name="Shota Izumiyama" userId="de90091d6324a0e6" providerId="Windows Live" clId="Web-{23415E2C-A58B-461C-98B7-8A72F9D75F69}" dt="2021-08-12T14:26:09.041" v="802" actId="20577"/>
          <ac:spMkLst>
            <pc:docMk/>
            <pc:sldMk cId="566245754" sldId="269"/>
            <ac:spMk id="39" creationId="{B70552C3-394C-438D-9133-0ACA9F35A7E9}"/>
          </ac:spMkLst>
        </pc:spChg>
        <pc:spChg chg="add mod">
          <ac:chgData name="Shota Izumiyama" userId="de90091d6324a0e6" providerId="Windows Live" clId="Web-{23415E2C-A58B-461C-98B7-8A72F9D75F69}" dt="2021-08-12T14:25:52.182" v="790" actId="14100"/>
          <ac:spMkLst>
            <pc:docMk/>
            <pc:sldMk cId="566245754" sldId="269"/>
            <ac:spMk id="40" creationId="{5A3C51DF-AE03-4582-8DB1-B702E6FA2657}"/>
          </ac:spMkLst>
        </pc:spChg>
        <pc:spChg chg="add mod">
          <ac:chgData name="Shota Izumiyama" userId="de90091d6324a0e6" providerId="Windows Live" clId="Web-{23415E2C-A58B-461C-98B7-8A72F9D75F69}" dt="2021-08-12T14:25:48.150" v="789" actId="1076"/>
          <ac:spMkLst>
            <pc:docMk/>
            <pc:sldMk cId="566245754" sldId="269"/>
            <ac:spMk id="41" creationId="{F817C264-B165-4028-9E40-280848EAB458}"/>
          </ac:spMkLst>
        </pc:spChg>
        <pc:spChg chg="add mod">
          <ac:chgData name="Shota Izumiyama" userId="de90091d6324a0e6" providerId="Windows Live" clId="Web-{23415E2C-A58B-461C-98B7-8A72F9D75F69}" dt="2021-08-12T14:26:45.198" v="820" actId="1076"/>
          <ac:spMkLst>
            <pc:docMk/>
            <pc:sldMk cId="566245754" sldId="269"/>
            <ac:spMk id="42" creationId="{54A3AF68-6AC8-4F02-A2D9-22FAEB0F6C8E}"/>
          </ac:spMkLst>
        </pc:spChg>
        <pc:spChg chg="mod">
          <ac:chgData name="Shota Izumiyama" userId="de90091d6324a0e6" providerId="Windows Live" clId="Web-{23415E2C-A58B-461C-98B7-8A72F9D75F69}" dt="2021-08-12T14:35:13.035" v="989" actId="14100"/>
          <ac:spMkLst>
            <pc:docMk/>
            <pc:sldMk cId="566245754" sldId="269"/>
            <ac:spMk id="43" creationId="{899231E2-3C49-4FD6-B97E-F70023C15E5C}"/>
          </ac:spMkLst>
        </pc:spChg>
        <pc:picChg chg="add del">
          <ac:chgData name="Shota Izumiyama" userId="de90091d6324a0e6" providerId="Windows Live" clId="Web-{23415E2C-A58B-461C-98B7-8A72F9D75F69}" dt="2021-08-12T14:25:26.712" v="783"/>
          <ac:picMkLst>
            <pc:docMk/>
            <pc:sldMk cId="566245754" sldId="269"/>
            <ac:picMk id="27" creationId="{43AB795B-048E-4083-88BD-8043EC182019}"/>
          </ac:picMkLst>
        </pc:picChg>
        <pc:picChg chg="add del mod">
          <ac:chgData name="Shota Izumiyama" userId="de90091d6324a0e6" providerId="Windows Live" clId="Web-{23415E2C-A58B-461C-98B7-8A72F9D75F69}" dt="2021-08-12T14:25:42.681" v="788" actId="1076"/>
          <ac:picMkLst>
            <pc:docMk/>
            <pc:sldMk cId="566245754" sldId="269"/>
            <ac:picMk id="38" creationId="{BA56D961-3E98-4C1A-8DD9-3E0F6C1F8636}"/>
          </ac:picMkLst>
        </pc:picChg>
      </pc:sldChg>
      <pc:sldChg chg="addSp delSp modSp add replId">
        <pc:chgData name="Shota Izumiyama" userId="de90091d6324a0e6" providerId="Windows Live" clId="Web-{23415E2C-A58B-461C-98B7-8A72F9D75F69}" dt="2021-08-12T15:23:37.538" v="1038"/>
        <pc:sldMkLst>
          <pc:docMk/>
          <pc:sldMk cId="1985657242" sldId="270"/>
        </pc:sldMkLst>
        <pc:spChg chg="mod">
          <ac:chgData name="Shota Izumiyama" userId="de90091d6324a0e6" providerId="Windows Live" clId="Web-{23415E2C-A58B-461C-98B7-8A72F9D75F69}" dt="2021-08-12T15:19:30.363" v="1004" actId="20577"/>
          <ac:spMkLst>
            <pc:docMk/>
            <pc:sldMk cId="1985657242" sldId="270"/>
            <ac:spMk id="2" creationId="{7A77C321-73EA-4AB7-8C5E-F0ADC7828A50}"/>
          </ac:spMkLst>
        </pc:spChg>
        <pc:spChg chg="del mod">
          <ac:chgData name="Shota Izumiyama" userId="de90091d6324a0e6" providerId="Windows Live" clId="Web-{23415E2C-A58B-461C-98B7-8A72F9D75F69}" dt="2021-08-12T15:19:42.941" v="1006"/>
          <ac:spMkLst>
            <pc:docMk/>
            <pc:sldMk cId="1985657242" sldId="270"/>
            <ac:spMk id="7" creationId="{4D2985FB-09DC-4EB0-9976-2169075CF375}"/>
          </ac:spMkLst>
        </pc:spChg>
        <pc:spChg chg="add mod">
          <ac:chgData name="Shota Izumiyama" userId="de90091d6324a0e6" providerId="Windows Live" clId="Web-{23415E2C-A58B-461C-98B7-8A72F9D75F69}" dt="2021-08-12T15:21:05.395" v="1022" actId="20577"/>
          <ac:spMkLst>
            <pc:docMk/>
            <pc:sldMk cId="1985657242" sldId="270"/>
            <ac:spMk id="11" creationId="{F5B51C34-2E9A-45A4-B909-38532FED7F66}"/>
          </ac:spMkLst>
        </pc:spChg>
        <pc:spChg chg="add mod">
          <ac:chgData name="Shota Izumiyama" userId="de90091d6324a0e6" providerId="Windows Live" clId="Web-{23415E2C-A58B-461C-98B7-8A72F9D75F69}" dt="2021-08-12T15:21:56.662" v="1031" actId="1076"/>
          <ac:spMkLst>
            <pc:docMk/>
            <pc:sldMk cId="1985657242" sldId="270"/>
            <ac:spMk id="13" creationId="{58BAD4A1-BE3B-45C1-889D-3401BDD1FB7A}"/>
          </ac:spMkLst>
        </pc:spChg>
        <pc:picChg chg="add del mod">
          <ac:chgData name="Shota Izumiyama" userId="de90091d6324a0e6" providerId="Windows Live" clId="Web-{23415E2C-A58B-461C-98B7-8A72F9D75F69}" dt="2021-08-12T15:23:20.069" v="1033"/>
          <ac:picMkLst>
            <pc:docMk/>
            <pc:sldMk cId="1985657242" sldId="270"/>
            <ac:picMk id="3" creationId="{FCC421A2-087B-466B-B6BA-538FBA78B554}"/>
          </ac:picMkLst>
        </pc:picChg>
        <pc:picChg chg="add mod ord">
          <ac:chgData name="Shota Izumiyama" userId="de90091d6324a0e6" providerId="Windows Live" clId="Web-{23415E2C-A58B-461C-98B7-8A72F9D75F69}" dt="2021-08-12T15:23:37.538" v="1038"/>
          <ac:picMkLst>
            <pc:docMk/>
            <pc:sldMk cId="1985657242" sldId="270"/>
            <ac:picMk id="14" creationId="{78FE2082-B6C9-47C3-AFD3-2D00A80D91DC}"/>
          </ac:picMkLst>
        </pc:picChg>
      </pc:sldChg>
      <pc:sldChg chg="new del">
        <pc:chgData name="Shota Izumiyama" userId="de90091d6324a0e6" providerId="Windows Live" clId="Web-{23415E2C-A58B-461C-98B7-8A72F9D75F69}" dt="2021-08-12T15:19:09.612" v="991"/>
        <pc:sldMkLst>
          <pc:docMk/>
          <pc:sldMk cId="4134791284" sldId="270"/>
        </pc:sldMkLst>
      </pc:sldChg>
    </pc:docChg>
  </pc:docChgLst>
  <pc:docChgLst>
    <pc:chgData name="Guest User" providerId="Windows Live" clId="Web-{6A4802D7-C18A-45C6-B8CD-13CC7BB3F309}"/>
    <pc:docChg chg="modSld">
      <pc:chgData name="Guest User" userId="" providerId="Windows Live" clId="Web-{6A4802D7-C18A-45C6-B8CD-13CC7BB3F309}" dt="2021-08-12T13:20:02.133" v="216" actId="20577"/>
      <pc:docMkLst>
        <pc:docMk/>
      </pc:docMkLst>
      <pc:sldChg chg="modSp">
        <pc:chgData name="Guest User" userId="" providerId="Windows Live" clId="Web-{6A4802D7-C18A-45C6-B8CD-13CC7BB3F309}" dt="2021-08-12T13:20:02.133" v="216" actId="20577"/>
        <pc:sldMkLst>
          <pc:docMk/>
          <pc:sldMk cId="226323070" sldId="265"/>
        </pc:sldMkLst>
        <pc:spChg chg="mod">
          <ac:chgData name="Guest User" userId="" providerId="Windows Live" clId="Web-{6A4802D7-C18A-45C6-B8CD-13CC7BB3F309}" dt="2021-08-12T13:20:02.133" v="216" actId="20577"/>
          <ac:spMkLst>
            <pc:docMk/>
            <pc:sldMk cId="226323070" sldId="265"/>
            <ac:spMk id="7" creationId="{4D2985FB-09DC-4EB0-9976-2169075CF375}"/>
          </ac:spMkLst>
        </pc:spChg>
      </pc:sldChg>
    </pc:docChg>
  </pc:docChgLst>
  <pc:docChgLst>
    <pc:chgData name="Utente guest" providerId="Windows Live" clId="Web-{E62EECA4-B499-4ED2-86C3-C30932BEE926}"/>
    <pc:docChg chg="modSld">
      <pc:chgData name="Utente guest" userId="" providerId="Windows Live" clId="Web-{E62EECA4-B499-4ED2-86C3-C30932BEE926}" dt="2021-08-11T18:07:18.599" v="190" actId="1076"/>
      <pc:docMkLst>
        <pc:docMk/>
      </pc:docMkLst>
      <pc:sldChg chg="addSp modSp">
        <pc:chgData name="Utente guest" userId="" providerId="Windows Live" clId="Web-{E62EECA4-B499-4ED2-86C3-C30932BEE926}" dt="2021-08-11T18:07:18.599" v="190" actId="1076"/>
        <pc:sldMkLst>
          <pc:docMk/>
          <pc:sldMk cId="1763985055" sldId="258"/>
        </pc:sldMkLst>
        <pc:spChg chg="mod">
          <ac:chgData name="Utente guest" userId="" providerId="Windows Live" clId="Web-{E62EECA4-B499-4ED2-86C3-C30932BEE926}" dt="2021-08-11T17:51:18.485" v="88" actId="1076"/>
          <ac:spMkLst>
            <pc:docMk/>
            <pc:sldMk cId="1763985055" sldId="258"/>
            <ac:spMk id="2" creationId="{7A77C321-73EA-4AB7-8C5E-F0ADC7828A50}"/>
          </ac:spMkLst>
        </pc:spChg>
        <pc:spChg chg="mod">
          <ac:chgData name="Utente guest" userId="" providerId="Windows Live" clId="Web-{E62EECA4-B499-4ED2-86C3-C30932BEE926}" dt="2021-08-11T17:57:19.028" v="169" actId="1076"/>
          <ac:spMkLst>
            <pc:docMk/>
            <pc:sldMk cId="1763985055" sldId="258"/>
            <ac:spMk id="10" creationId="{27892769-6517-4475-B3D9-91162D8F2A77}"/>
          </ac:spMkLst>
        </pc:spChg>
        <pc:picChg chg="add mod ord modCrop">
          <ac:chgData name="Utente guest" userId="" providerId="Windows Live" clId="Web-{E62EECA4-B499-4ED2-86C3-C30932BEE926}" dt="2021-08-11T17:58:56.177" v="179" actId="1076"/>
          <ac:picMkLst>
            <pc:docMk/>
            <pc:sldMk cId="1763985055" sldId="258"/>
            <ac:picMk id="3" creationId="{90DB52A2-39CA-4538-B549-5022442D6A45}"/>
          </ac:picMkLst>
        </pc:picChg>
        <pc:picChg chg="add mod ord modCrop">
          <ac:chgData name="Utente guest" userId="" providerId="Windows Live" clId="Web-{E62EECA4-B499-4ED2-86C3-C30932BEE926}" dt="2021-08-11T17:59:02.724" v="180" actId="1076"/>
          <ac:picMkLst>
            <pc:docMk/>
            <pc:sldMk cId="1763985055" sldId="258"/>
            <ac:picMk id="7" creationId="{6B3423E2-891A-4CEF-AA68-882C4E52F4B5}"/>
          </ac:picMkLst>
        </pc:picChg>
        <pc:picChg chg="add mod modCrop">
          <ac:chgData name="Utente guest" userId="" providerId="Windows Live" clId="Web-{E62EECA4-B499-4ED2-86C3-C30932BEE926}" dt="2021-08-11T18:07:18.599" v="190" actId="1076"/>
          <ac:picMkLst>
            <pc:docMk/>
            <pc:sldMk cId="1763985055" sldId="258"/>
            <ac:picMk id="11" creationId="{97AAE9ED-0FFA-424C-8CA0-8AFC6408D066}"/>
          </ac:picMkLst>
        </pc:picChg>
      </pc:sldChg>
      <pc:sldChg chg="addSp delSp modSp">
        <pc:chgData name="Utente guest" userId="" providerId="Windows Live" clId="Web-{E62EECA4-B499-4ED2-86C3-C30932BEE926}" dt="2021-08-11T17:49:14.212" v="55" actId="1076"/>
        <pc:sldMkLst>
          <pc:docMk/>
          <pc:sldMk cId="410657151" sldId="264"/>
        </pc:sldMkLst>
        <pc:picChg chg="add mod ord modCrop">
          <ac:chgData name="Utente guest" userId="" providerId="Windows Live" clId="Web-{E62EECA4-B499-4ED2-86C3-C30932BEE926}" dt="2021-08-11T17:49:14.212" v="55" actId="1076"/>
          <ac:picMkLst>
            <pc:docMk/>
            <pc:sldMk cId="410657151" sldId="264"/>
            <ac:picMk id="3" creationId="{C47A483D-D753-403B-8309-676B4BE969E8}"/>
          </ac:picMkLst>
        </pc:picChg>
        <pc:picChg chg="del">
          <ac:chgData name="Utente guest" userId="" providerId="Windows Live" clId="Web-{E62EECA4-B499-4ED2-86C3-C30932BEE926}" dt="2021-08-11T17:46:20.504" v="19"/>
          <ac:picMkLst>
            <pc:docMk/>
            <pc:sldMk cId="410657151" sldId="264"/>
            <ac:picMk id="7" creationId="{8B40085D-80F8-4A63-A023-9A0722B93ED5}"/>
          </ac:picMkLst>
        </pc:picChg>
        <pc:picChg chg="add del mod">
          <ac:chgData name="Utente guest" userId="" providerId="Windows Live" clId="Web-{E62EECA4-B499-4ED2-86C3-C30932BEE926}" dt="2021-08-11T17:47:55.194" v="29"/>
          <ac:picMkLst>
            <pc:docMk/>
            <pc:sldMk cId="410657151" sldId="264"/>
            <ac:picMk id="10" creationId="{414EECA1-F76C-4B60-9F41-FBA7010F1241}"/>
          </ac:picMkLst>
        </pc:picChg>
        <pc:picChg chg="add mod modCrop">
          <ac:chgData name="Utente guest" userId="" providerId="Windows Live" clId="Web-{E62EECA4-B499-4ED2-86C3-C30932BEE926}" dt="2021-08-11T17:49:12.368" v="54" actId="1076"/>
          <ac:picMkLst>
            <pc:docMk/>
            <pc:sldMk cId="410657151" sldId="264"/>
            <ac:picMk id="11" creationId="{77D9B735-69AC-44EF-B090-C755B851C9E1}"/>
          </ac:picMkLst>
        </pc:picChg>
      </pc:sldChg>
      <pc:sldChg chg="addSp delSp modSp">
        <pc:chgData name="Utente guest" userId="" providerId="Windows Live" clId="Web-{E62EECA4-B499-4ED2-86C3-C30932BEE926}" dt="2021-08-11T17:32:36.119" v="18" actId="14100"/>
        <pc:sldMkLst>
          <pc:docMk/>
          <pc:sldMk cId="3934762816" sldId="266"/>
        </pc:sldMkLst>
        <pc:picChg chg="add mod">
          <ac:chgData name="Utente guest" userId="" providerId="Windows Live" clId="Web-{E62EECA4-B499-4ED2-86C3-C30932BEE926}" dt="2021-08-11T17:32:36.119" v="18" actId="14100"/>
          <ac:picMkLst>
            <pc:docMk/>
            <pc:sldMk cId="3934762816" sldId="266"/>
            <ac:picMk id="3" creationId="{9B2C71CC-8F41-46A4-B575-5F7607E919CE}"/>
          </ac:picMkLst>
        </pc:picChg>
        <pc:picChg chg="del">
          <ac:chgData name="Utente guest" userId="" providerId="Windows Live" clId="Web-{E62EECA4-B499-4ED2-86C3-C30932BEE926}" dt="2021-08-11T17:31:37.785" v="0"/>
          <ac:picMkLst>
            <pc:docMk/>
            <pc:sldMk cId="3934762816" sldId="266"/>
            <ac:picMk id="7" creationId="{FAB65EA6-54A7-42C5-ABFC-9FF52B1E2B8D}"/>
          </ac:picMkLst>
        </pc:picChg>
        <pc:picChg chg="add mod">
          <ac:chgData name="Utente guest" userId="" providerId="Windows Live" clId="Web-{E62EECA4-B499-4ED2-86C3-C30932BEE926}" dt="2021-08-11T17:32:24.822" v="14" actId="1076"/>
          <ac:picMkLst>
            <pc:docMk/>
            <pc:sldMk cId="3934762816" sldId="266"/>
            <ac:picMk id="10" creationId="{11C4BF02-1424-41B0-902A-FAEC65619DE6}"/>
          </ac:picMkLst>
        </pc:picChg>
      </pc:sldChg>
    </pc:docChg>
  </pc:docChgLst>
  <pc:docChgLst>
    <pc:chgData name="Guest User" providerId="Windows Live" clId="Web-{F49C167B-4DD6-43B3-A04C-D423239CB02D}"/>
    <pc:docChg chg="modSld">
      <pc:chgData name="Guest User" userId="" providerId="Windows Live" clId="Web-{F49C167B-4DD6-43B3-A04C-D423239CB02D}" dt="2021-08-12T12:23:00.348" v="155" actId="20577"/>
      <pc:docMkLst>
        <pc:docMk/>
      </pc:docMkLst>
      <pc:sldChg chg="addSp delSp modSp">
        <pc:chgData name="Guest User" userId="" providerId="Windows Live" clId="Web-{F49C167B-4DD6-43B3-A04C-D423239CB02D}" dt="2021-08-12T12:23:00.348" v="155" actId="20577"/>
        <pc:sldMkLst>
          <pc:docMk/>
          <pc:sldMk cId="3750336054" sldId="267"/>
        </pc:sldMkLst>
        <pc:spChg chg="mod">
          <ac:chgData name="Guest User" userId="" providerId="Windows Live" clId="Web-{F49C167B-4DD6-43B3-A04C-D423239CB02D}" dt="2021-08-12T12:18:09.847" v="63" actId="1076"/>
          <ac:spMkLst>
            <pc:docMk/>
            <pc:sldMk cId="3750336054" sldId="267"/>
            <ac:spMk id="2" creationId="{7A77C321-73EA-4AB7-8C5E-F0ADC7828A50}"/>
          </ac:spMkLst>
        </pc:spChg>
        <pc:spChg chg="add mod">
          <ac:chgData name="Guest User" userId="" providerId="Windows Live" clId="Web-{F49C167B-4DD6-43B3-A04C-D423239CB02D}" dt="2021-08-12T12:23:00.348" v="155" actId="20577"/>
          <ac:spMkLst>
            <pc:docMk/>
            <pc:sldMk cId="3750336054" sldId="267"/>
            <ac:spMk id="20" creationId="{F7F18A2E-B7C9-4A5F-B551-7DC0996F08BE}"/>
          </ac:spMkLst>
        </pc:spChg>
        <pc:picChg chg="add del mod">
          <ac:chgData name="Guest User" userId="" providerId="Windows Live" clId="Web-{F49C167B-4DD6-43B3-A04C-D423239CB02D}" dt="2021-08-12T12:11:43.283" v="2"/>
          <ac:picMkLst>
            <pc:docMk/>
            <pc:sldMk cId="3750336054" sldId="267"/>
            <ac:picMk id="3" creationId="{B69F1D49-6B57-4C62-B4DE-720CAB52C630}"/>
          </ac:picMkLst>
        </pc:picChg>
        <pc:picChg chg="add del mod">
          <ac:chgData name="Guest User" userId="" providerId="Windows Live" clId="Web-{F49C167B-4DD6-43B3-A04C-D423239CB02D}" dt="2021-08-12T12:14:08.815" v="16"/>
          <ac:picMkLst>
            <pc:docMk/>
            <pc:sldMk cId="3750336054" sldId="267"/>
            <ac:picMk id="7" creationId="{32DC14D7-932E-473D-A40C-22EE5F73F750}"/>
          </ac:picMkLst>
        </pc:picChg>
        <pc:picChg chg="add del mod">
          <ac:chgData name="Guest User" userId="" providerId="Windows Live" clId="Web-{F49C167B-4DD6-43B3-A04C-D423239CB02D}" dt="2021-08-12T12:14:07.643" v="15"/>
          <ac:picMkLst>
            <pc:docMk/>
            <pc:sldMk cId="3750336054" sldId="267"/>
            <ac:picMk id="10" creationId="{B83520EE-CEA2-40F3-9B8B-260822E26DDF}"/>
          </ac:picMkLst>
        </pc:picChg>
        <pc:picChg chg="add del mod">
          <ac:chgData name="Guest User" userId="" providerId="Windows Live" clId="Web-{F49C167B-4DD6-43B3-A04C-D423239CB02D}" dt="2021-08-12T12:16:11.315" v="47"/>
          <ac:picMkLst>
            <pc:docMk/>
            <pc:sldMk cId="3750336054" sldId="267"/>
            <ac:picMk id="11" creationId="{275ABB41-483F-4933-A38E-7F17BBF367CD}"/>
          </ac:picMkLst>
        </pc:picChg>
        <pc:picChg chg="add mod">
          <ac:chgData name="Guest User" userId="" providerId="Windows Live" clId="Web-{F49C167B-4DD6-43B3-A04C-D423239CB02D}" dt="2021-08-12T12:15:32.940" v="44" actId="1076"/>
          <ac:picMkLst>
            <pc:docMk/>
            <pc:sldMk cId="3750336054" sldId="267"/>
            <ac:picMk id="12" creationId="{B7F47D02-0CF0-488D-949C-9C2E3FD80B4A}"/>
          </ac:picMkLst>
        </pc:picChg>
        <pc:picChg chg="add mod">
          <ac:chgData name="Guest User" userId="" providerId="Windows Live" clId="Web-{F49C167B-4DD6-43B3-A04C-D423239CB02D}" dt="2021-08-12T12:19:21.301" v="75" actId="1076"/>
          <ac:picMkLst>
            <pc:docMk/>
            <pc:sldMk cId="3750336054" sldId="267"/>
            <ac:picMk id="13" creationId="{BC9FD9AA-77B5-4C5D-998A-967A03AB3C78}"/>
          </ac:picMkLst>
        </pc:picChg>
        <pc:picChg chg="add mod">
          <ac:chgData name="Guest User" userId="" providerId="Windows Live" clId="Web-{F49C167B-4DD6-43B3-A04C-D423239CB02D}" dt="2021-08-12T12:17:49.925" v="60" actId="14100"/>
          <ac:picMkLst>
            <pc:docMk/>
            <pc:sldMk cId="3750336054" sldId="267"/>
            <ac:picMk id="14" creationId="{ADFE9765-E682-41A6-8364-145EB8578E96}"/>
          </ac:picMkLst>
        </pc:picChg>
        <pc:picChg chg="add mod">
          <ac:chgData name="Guest User" userId="" providerId="Windows Live" clId="Web-{F49C167B-4DD6-43B3-A04C-D423239CB02D}" dt="2021-08-12T12:19:18.410" v="74" actId="1076"/>
          <ac:picMkLst>
            <pc:docMk/>
            <pc:sldMk cId="3750336054" sldId="267"/>
            <ac:picMk id="15" creationId="{9BC5AFD4-C4E8-4557-A291-14B4D385AC8E}"/>
          </ac:picMkLst>
        </pc:picChg>
        <pc:picChg chg="add mod">
          <ac:chgData name="Guest User" userId="" providerId="Windows Live" clId="Web-{F49C167B-4DD6-43B3-A04C-D423239CB02D}" dt="2021-08-12T12:17:38.691" v="56" actId="1076"/>
          <ac:picMkLst>
            <pc:docMk/>
            <pc:sldMk cId="3750336054" sldId="267"/>
            <ac:picMk id="16" creationId="{8A090354-57DE-4733-9526-D0D05F09F74B}"/>
          </ac:picMkLst>
        </pc:picChg>
        <pc:picChg chg="add mod">
          <ac:chgData name="Guest User" userId="" providerId="Windows Live" clId="Web-{F49C167B-4DD6-43B3-A04C-D423239CB02D}" dt="2021-08-12T12:17:45.441" v="58" actId="1076"/>
          <ac:picMkLst>
            <pc:docMk/>
            <pc:sldMk cId="3750336054" sldId="267"/>
            <ac:picMk id="17" creationId="{D69FE294-576F-47D2-BC2B-84D00477A444}"/>
          </ac:picMkLst>
        </pc:picChg>
        <pc:cxnChg chg="add del">
          <ac:chgData name="Guest User" userId="" providerId="Windows Live" clId="Web-{F49C167B-4DD6-43B3-A04C-D423239CB02D}" dt="2021-08-12T12:18:10.738" v="64"/>
          <ac:cxnSpMkLst>
            <pc:docMk/>
            <pc:sldMk cId="3750336054" sldId="267"/>
            <ac:cxnSpMk id="18" creationId="{4BDCA27B-4E5D-4EE8-A927-F8EF0371D1E0}"/>
          </ac:cxnSpMkLst>
        </pc:cxnChg>
        <pc:cxnChg chg="add mod">
          <ac:chgData name="Guest User" userId="" providerId="Windows Live" clId="Web-{F49C167B-4DD6-43B3-A04C-D423239CB02D}" dt="2021-08-12T12:19:15.488" v="73" actId="1076"/>
          <ac:cxnSpMkLst>
            <pc:docMk/>
            <pc:sldMk cId="3750336054" sldId="267"/>
            <ac:cxnSpMk id="19" creationId="{8E5D0CD6-9D0F-4CAA-A647-5688FD7ABDEB}"/>
          </ac:cxnSpMkLst>
        </pc:cxnChg>
      </pc:sldChg>
    </pc:docChg>
  </pc:docChgLst>
  <pc:docChgLst>
    <pc:chgData name="Guest User" providerId="Windows Live" clId="Web-{E86D6890-EB86-4C78-B77F-8CDF9D742E46}"/>
    <pc:docChg chg="modSld">
      <pc:chgData name="Guest User" userId="" providerId="Windows Live" clId="Web-{E86D6890-EB86-4C78-B77F-8CDF9D742E46}" dt="2021-08-12T15:41:52.473" v="9" actId="20577"/>
      <pc:docMkLst>
        <pc:docMk/>
      </pc:docMkLst>
      <pc:sldChg chg="modSp">
        <pc:chgData name="Guest User" userId="" providerId="Windows Live" clId="Web-{E86D6890-EB86-4C78-B77F-8CDF9D742E46}" dt="2021-08-12T15:41:52.473" v="9" actId="20577"/>
        <pc:sldMkLst>
          <pc:docMk/>
          <pc:sldMk cId="4205191282" sldId="256"/>
        </pc:sldMkLst>
        <pc:spChg chg="mod">
          <ac:chgData name="Guest User" userId="" providerId="Windows Live" clId="Web-{E86D6890-EB86-4C78-B77F-8CDF9D742E46}" dt="2021-08-12T15:41:52.473" v="9" actId="20577"/>
          <ac:spMkLst>
            <pc:docMk/>
            <pc:sldMk cId="4205191282" sldId="256"/>
            <ac:spMk id="3" creationId="{0773FE8A-E8CB-42C5-A7A8-41FB7131288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8F7E8-F82F-4919-BA14-7843F878EFB9}" type="datetimeFigureOut">
              <a:rPr lang="en-GB" smtClean="0"/>
              <a:t>12/08/2021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D3D21E-83B3-4903-9C5E-B7354AF9B6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859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AE5BD41-74FF-4FF2-A265-29E031F56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4013B6F-E0AB-4EBE-8506-AD960A247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3C14EFC-EE48-475D-83F9-C78B84A25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13/08/2021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EC687D5-EF92-4C66-9BD6-7E285EB4A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Making a Neutrino beam - Group A</a:t>
            </a:r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A7CB70-7622-45F0-8AB6-575A816EF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47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FF323D-EE72-4530-8DA4-567AF476B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0474E5C-A420-4714-A0BD-48F064784B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9744BE-9399-447A-A99F-FAE3867A3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13/08/2021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54E561A-3A49-4DD3-9586-6F9DCD91A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Making a Neutrino beam - Group A</a:t>
            </a:r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10F715-D4E8-472B-A8D8-DC6A39B14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27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470D135-6D70-4880-AB78-0793174D84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018C28A-9392-497C-9D60-A05A81FAC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6C9440F-1C4D-4BF9-BAB8-636C885D9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13/08/2021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04F232-88F1-42B2-9439-C9DA9F082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Making a Neutrino beam - Group A</a:t>
            </a:r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763EB1-CF77-422A-8A18-202D7ED30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560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ECC6AC-59C9-4C43-B9A6-0568592CD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61E48A7-57A3-4A75-83C1-85CE723FC2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5AF679-1825-4933-A46F-BDD59735B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13/08/2021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F1CD0AA-1C45-4E87-A4E6-A71B9AE8F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Making a Neutrino beam - Group A</a:t>
            </a:r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022572A-5542-45B8-A2D3-0617B497A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551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A007A7-FC20-428A-94BD-168FC6EDE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33A3281-C9F5-49F7-AA44-3FED45C0FD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24637E-5D6D-4CCC-A248-DCB33A175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13/08/2021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26F39FE-52A3-444A-8DAC-FC6BF8A5C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Making a Neutrino beam - Group A</a:t>
            </a:r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D079815-3910-4CE6-B782-86A1B04CA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859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2FC87E-8201-4B48-9834-6EE6B56C5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6FCB1B-9BCB-485A-AFCA-28A8AD5277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8EA78E3-60A5-4789-A383-D0C4EFF9A4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EF2BD80-CCAF-47FB-82C9-E21A45C2F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13/08/2021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808234F-FF16-48BA-93B4-9681CD7BC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Making a Neutrino beam - Group A</a:t>
            </a:r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C68509E-8E8F-4ECB-84E4-79FA4D792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22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2CCC98-D8C1-49FA-A899-0828983BE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EFD5139-1BFD-49E2-AB34-162EBE405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D5D697E-BB58-41D0-B3FA-129AD9D4F9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D08E535-33D2-4EC8-997D-60CD0750C7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B51BA96-19BA-4AC2-9F3B-6AEC9A23E1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AEA3F4D-3B76-4770-8F8C-95AEFA8AF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13/08/2021</a:t>
            </a: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7EEB5F9-3EFA-41AB-AF2F-B3899C540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Making a Neutrino beam - Group A</a:t>
            </a:r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90AD6B3-0CB7-46BF-AF63-831FF113E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67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1F38F1-D419-401F-988A-6B8D81099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6B5E6BC-ADDB-4B6A-AFF1-3F36CD134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13/08/2021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5C8171-6886-453A-B1FB-CED62BECC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Making a Neutrino beam - Group A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B0F419C-3638-4607-BEEC-86ED688B9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56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5D8BC91-E04B-4BEB-9A5F-8BF39B262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13/08/2021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AAB22DA-6FBF-4959-8E5D-3BB4D2EA7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Making a Neutrino beam - Group A</a:t>
            </a:r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ED18F77-F3A1-4375-B65E-CDE055FCE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960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64154E-802D-4A0C-AB8C-799B71BC8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0ADD17-44F4-4D05-83B4-8FB23EA6B7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8A1881-732C-45AF-97C9-77E6D66CA8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7FB1052-7F38-48A3-A6A1-0D49B703A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13/08/2021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344C316-0BE2-4E51-9835-799BDABE4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Making a Neutrino beam - Group A</a:t>
            </a:r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B957BA3-3A49-46E6-8362-DD79E240F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508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A2B72-1E7F-4946-9229-9E9200EE3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E55F373-8176-4B88-9CC0-A70E115DE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D05C0E1-4F9A-4C8E-A43D-65FF740113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5F65960-61B3-4499-A147-70EB8D9D0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13/08/2021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C7DA957-2393-4530-BDF3-CC5A1B041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Making a Neutrino beam - Group A</a:t>
            </a:r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0D879EC-BD57-46EC-BD7F-30235216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786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42A1B6B-BD01-4DBA-8373-E6FE9ED1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33A06E3-5E76-4606-9978-DB40D6D06B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5FB6574-B809-4439-BDCA-390527A506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13/08/2021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F505FD4-D50B-4B04-A4A0-D7DC28950C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Making a Neutrino beam - Group A</a:t>
            </a:r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7A3EE42-4689-4FE5-9EDA-5391073750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1D155-8555-41F9-BBAD-8E54ED6EC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920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ragazza&#10;&#10;Descrizione generata automaticamente">
            <a:extLst>
              <a:ext uri="{FF2B5EF4-FFF2-40B4-BE49-F238E27FC236}">
                <a16:creationId xmlns:a16="http://schemas.microsoft.com/office/drawing/2014/main" id="{FA3917EB-CF3D-46E4-96DF-FADB0F16A9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07" y="3147332"/>
            <a:ext cx="6596743" cy="3710668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DAF02ECD-BE73-4DC7-A3AB-510C064070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729" y="358071"/>
            <a:ext cx="11284975" cy="1332019"/>
          </a:xfrm>
        </p:spPr>
        <p:txBody>
          <a:bodyPr>
            <a:normAutofit/>
          </a:bodyPr>
          <a:lstStyle/>
          <a:p>
            <a:pPr algn="l"/>
            <a:r>
              <a:rPr lang="en-GB" sz="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Making a Neutrino Beam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773FE8A-E8CB-42C5-A7A8-41FB713128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2729" y="1805643"/>
            <a:ext cx="10515599" cy="11163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GB" dirty="0"/>
              <a:t>Group A:  Nilay Bostan</a:t>
            </a:r>
            <a:r>
              <a:rPr lang="en-GB" baseline="30000" dirty="0"/>
              <a:t>1</a:t>
            </a:r>
            <a:r>
              <a:rPr lang="en-GB" dirty="0"/>
              <a:t>, Shota Izumiyama</a:t>
            </a:r>
            <a:r>
              <a:rPr lang="en-GB" baseline="30000" dirty="0"/>
              <a:t>2</a:t>
            </a:r>
            <a:r>
              <a:rPr lang="en-GB" dirty="0"/>
              <a:t>, Kunal Kothekar</a:t>
            </a:r>
            <a:r>
              <a:rPr lang="en-GB" baseline="30000" dirty="0"/>
              <a:t>3</a:t>
            </a:r>
            <a:r>
              <a:rPr lang="en-GB" dirty="0"/>
              <a:t>, Elisabetta Montagna</a:t>
            </a:r>
            <a:r>
              <a:rPr lang="en-GB" baseline="30000" dirty="0"/>
              <a:t>4</a:t>
            </a:r>
            <a:br>
              <a:rPr lang="en-GB" baseline="30000" dirty="0"/>
            </a:br>
            <a:endParaRPr lang="en-GB" sz="2000" baseline="30000" dirty="0">
              <a:cs typeface="Calibri"/>
            </a:endParaRPr>
          </a:p>
          <a:p>
            <a:pPr algn="l"/>
            <a:r>
              <a:rPr lang="en-GB" sz="2000" baseline="30000" dirty="0">
                <a:cs typeface="Calibri"/>
              </a:rPr>
              <a:t>1.</a:t>
            </a:r>
            <a:r>
              <a:rPr lang="en-GB" sz="2000" baseline="30000" dirty="0">
                <a:ea typeface="+mn-lt"/>
                <a:cs typeface="+mn-lt"/>
              </a:rPr>
              <a:t>University of Notre Dame (US)  2.Tokyo Institute of Technology (Japan)  3.Univeristy of Bristol (UK)  4.University of Bologna - INFN</a:t>
            </a:r>
            <a:endParaRPr lang="en-GB" sz="2000" baseline="30000" dirty="0">
              <a:cs typeface="Calibri"/>
            </a:endParaRPr>
          </a:p>
        </p:txBody>
      </p:sp>
      <p:pic>
        <p:nvPicPr>
          <p:cNvPr id="9" name="Immagine 8" descr="Immagine che contiene testo&#10;&#10;Descrizione generata automaticamente">
            <a:extLst>
              <a:ext uri="{FF2B5EF4-FFF2-40B4-BE49-F238E27FC236}">
                <a16:creationId xmlns:a16="http://schemas.microsoft.com/office/drawing/2014/main" id="{6D6BD324-1E07-4075-9854-855C25FC17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386" y="4133461"/>
            <a:ext cx="5164613" cy="2724539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A30B7CC-9F50-48A4-9A4A-2E04DED0BBDA}"/>
              </a:ext>
            </a:extLst>
          </p:cNvPr>
          <p:cNvSpPr txBox="1"/>
          <p:nvPr/>
        </p:nvSpPr>
        <p:spPr>
          <a:xfrm>
            <a:off x="3237723" y="6583552"/>
            <a:ext cx="34523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/>
              <a:t>Credit: Symmetrymagazine.org</a:t>
            </a:r>
          </a:p>
        </p:txBody>
      </p:sp>
    </p:spTree>
    <p:extLst>
      <p:ext uri="{BB962C8B-B14F-4D97-AF65-F5344CB8AC3E}">
        <p14:creationId xmlns:p14="http://schemas.microsoft.com/office/powerpoint/2010/main" val="4205191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10">
            <a:extLst>
              <a:ext uri="{FF2B5EF4-FFF2-40B4-BE49-F238E27FC236}">
                <a16:creationId xmlns:a16="http://schemas.microsoft.com/office/drawing/2014/main" id="{6B3423E2-891A-4CEF-AA68-882C4E52F4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0" t="7784" r="3800" b="2395"/>
          <a:stretch/>
        </p:blipFill>
        <p:spPr>
          <a:xfrm>
            <a:off x="633662" y="1976374"/>
            <a:ext cx="5329617" cy="1701316"/>
          </a:xfrm>
          <a:prstGeom prst="rect">
            <a:avLst/>
          </a:prstGeom>
        </p:spPr>
      </p:pic>
      <p:pic>
        <p:nvPicPr>
          <p:cNvPr id="3" name="Immagine 6" descr="Immagine che contiene testo, orologio&#10;&#10;Descrizione generata automaticamente">
            <a:extLst>
              <a:ext uri="{FF2B5EF4-FFF2-40B4-BE49-F238E27FC236}">
                <a16:creationId xmlns:a16="http://schemas.microsoft.com/office/drawing/2014/main" id="{90DB52A2-39CA-4538-B549-5022442D6A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374" b="-870"/>
          <a:stretch/>
        </p:blipFill>
        <p:spPr>
          <a:xfrm>
            <a:off x="2004" y="854849"/>
            <a:ext cx="4276845" cy="1167896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7A77C321-73EA-4AB7-8C5E-F0ADC782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319747" cy="700317"/>
          </a:xfrm>
        </p:spPr>
        <p:txBody>
          <a:bodyPr>
            <a:normAutofit fontScale="90000"/>
          </a:bodyPr>
          <a:lstStyle/>
          <a:p>
            <a:r>
              <a:rPr lang="en-GB" b="1">
                <a:latin typeface="Helvetica"/>
                <a:cs typeface="Helvetica"/>
              </a:rPr>
              <a:t>Simulations: </a:t>
            </a:r>
            <a:r>
              <a:rPr lang="en-GB" b="1" err="1">
                <a:latin typeface="Helvetica"/>
                <a:cs typeface="Helvetica"/>
              </a:rPr>
              <a:t>NuMI</a:t>
            </a:r>
            <a:r>
              <a:rPr lang="en-GB" b="1">
                <a:latin typeface="Helvetica"/>
                <a:cs typeface="Helvetica"/>
              </a:rPr>
              <a:t> target, FLUKA, Flair, GEANT4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D8BE15-13BF-4073-AEB7-2F4FCDB35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13/08/2021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52FDC3-2BD6-420D-B34B-AB5122847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Making a Neutrino beam - Group A</a:t>
            </a:r>
            <a:endParaRPr lang="en-GB" sz="160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EB8AC6-F6EA-4331-A307-80B11A053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</a:t>
            </a:fld>
            <a:endParaRPr lang="en-GB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BE78C2DE-AAEA-4691-9A03-0CA563CD7196}"/>
              </a:ext>
            </a:extLst>
          </p:cNvPr>
          <p:cNvCxnSpPr/>
          <p:nvPr/>
        </p:nvCxnSpPr>
        <p:spPr>
          <a:xfrm>
            <a:off x="0" y="6356350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E43943C0-4DA3-4771-B638-9B1493E2C8D3}"/>
              </a:ext>
            </a:extLst>
          </p:cNvPr>
          <p:cNvCxnSpPr>
            <a:cxnSpLocks/>
          </p:cNvCxnSpPr>
          <p:nvPr/>
        </p:nvCxnSpPr>
        <p:spPr>
          <a:xfrm>
            <a:off x="0" y="801169"/>
            <a:ext cx="102710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2">
            <a:extLst>
              <a:ext uri="{FF2B5EF4-FFF2-40B4-BE49-F238E27FC236}">
                <a16:creationId xmlns:a16="http://schemas.microsoft.com/office/drawing/2014/main" id="{27892769-6517-4475-B3D9-91162D8F2A77}"/>
              </a:ext>
            </a:extLst>
          </p:cNvPr>
          <p:cNvSpPr txBox="1"/>
          <p:nvPr/>
        </p:nvSpPr>
        <p:spPr>
          <a:xfrm>
            <a:off x="125300" y="3599618"/>
            <a:ext cx="12132785" cy="272018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1400" spc="-1">
                <a:solidFill>
                  <a:srgbClr val="000000"/>
                </a:solidFill>
                <a:latin typeface="Helvetica"/>
                <a:cs typeface="Helvetica"/>
              </a:rPr>
              <a:t>Title of the project is </a:t>
            </a:r>
            <a:r>
              <a:rPr lang="en-GB" sz="1400" b="0" strike="noStrike" spc="-1">
                <a:solidFill>
                  <a:srgbClr val="000000"/>
                </a:solidFill>
                <a:latin typeface="Helvetica"/>
                <a:cs typeface="Helvetica"/>
              </a:rPr>
              <a:t>“making a neutrino beam”. We have used following </a:t>
            </a:r>
            <a:r>
              <a:rPr lang="en-GB" sz="1400" b="0" strike="noStrike" spc="-1" err="1">
                <a:solidFill>
                  <a:srgbClr val="000000"/>
                </a:solidFill>
                <a:latin typeface="Helvetica"/>
                <a:cs typeface="Helvetica"/>
              </a:rPr>
              <a:t>softwares</a:t>
            </a:r>
            <a:r>
              <a:rPr lang="en-GB" sz="1400" b="0" strike="noStrike" spc="-1">
                <a:solidFill>
                  <a:srgbClr val="000000"/>
                </a:solidFill>
                <a:latin typeface="Helvetica"/>
                <a:cs typeface="Helvetica"/>
              </a:rPr>
              <a:t>/simulation packages to answer some questions like:</a:t>
            </a:r>
            <a:br>
              <a:rPr sz="1400">
                <a:latin typeface="Helvetica"/>
              </a:rPr>
            </a:br>
            <a:r>
              <a:rPr lang="en-GB" sz="1400" b="0" strike="noStrike" spc="-1">
                <a:solidFill>
                  <a:srgbClr val="000000"/>
                </a:solidFill>
                <a:latin typeface="Helvetica"/>
                <a:cs typeface="Helvetica"/>
              </a:rPr>
              <a:t>→ Composition of neutrino beam ( by comparing pi+, pi-, K+, K-, K0 spectra)</a:t>
            </a:r>
            <a:br>
              <a:rPr sz="1400">
                <a:latin typeface="Helvetica"/>
              </a:rPr>
            </a:br>
            <a:r>
              <a:rPr lang="en-GB" sz="1400" b="0" strike="noStrike" spc="-1">
                <a:solidFill>
                  <a:srgbClr val="000000"/>
                </a:solidFill>
                <a:latin typeface="Helvetica"/>
                <a:cs typeface="Helvetica"/>
              </a:rPr>
              <a:t>→ Compare the hadron spectra in different angular bins etc.</a:t>
            </a:r>
            <a:endParaRPr lang="en-GB" sz="1400" b="0" strike="noStrike" spc="-1">
              <a:solidFill>
                <a:srgbClr val="000000"/>
              </a:solidFill>
              <a:latin typeface="Helvetica"/>
              <a:ea typeface="Noto Sans CJK SC"/>
              <a:cs typeface="Helvetica"/>
            </a:endParaRPr>
          </a:p>
          <a:p>
            <a:pPr>
              <a:lnSpc>
                <a:spcPct val="90000"/>
              </a:lnSpc>
            </a:pPr>
            <a:endParaRPr lang="en-GB" sz="1400" b="0" strike="noStrike" spc="-1">
              <a:solidFill>
                <a:srgbClr val="000000"/>
              </a:solidFill>
              <a:latin typeface="Helvetica"/>
              <a:ea typeface="Noto Sans CJK SC"/>
              <a:cs typeface="Helvetica"/>
            </a:endParaRPr>
          </a:p>
          <a:p>
            <a:pPr>
              <a:lnSpc>
                <a:spcPct val="90000"/>
              </a:lnSpc>
            </a:pPr>
            <a:r>
              <a:rPr lang="en-GB" sz="1400" b="0" strike="noStrike" spc="-1">
                <a:solidFill>
                  <a:srgbClr val="000000"/>
                </a:solidFill>
                <a:latin typeface="Helvetica"/>
                <a:cs typeface="Helvetica"/>
              </a:rPr>
              <a:t>A </a:t>
            </a:r>
            <a:r>
              <a:rPr lang="en-GB" sz="1400" spc="-1">
                <a:solidFill>
                  <a:srgbClr val="000000"/>
                </a:solidFill>
                <a:latin typeface="Helvetica"/>
                <a:cs typeface="Helvetica"/>
              </a:rPr>
              <a:t>summary </a:t>
            </a:r>
            <a:r>
              <a:rPr lang="en-GB" sz="1400" b="0" strike="noStrike" spc="-1">
                <a:solidFill>
                  <a:srgbClr val="000000"/>
                </a:solidFill>
                <a:latin typeface="Helvetica"/>
                <a:cs typeface="Helvetica"/>
              </a:rPr>
              <a:t>about the </a:t>
            </a:r>
            <a:r>
              <a:rPr lang="en-GB" sz="1400" b="0" strike="noStrike" spc="-1" err="1">
                <a:solidFill>
                  <a:srgbClr val="000000"/>
                </a:solidFill>
                <a:latin typeface="Helvetica"/>
                <a:cs typeface="Helvetica"/>
              </a:rPr>
              <a:t>softwares</a:t>
            </a:r>
            <a:r>
              <a:rPr lang="en-GB" sz="1400" b="0" strike="noStrike" spc="-1">
                <a:solidFill>
                  <a:srgbClr val="000000"/>
                </a:solidFill>
                <a:latin typeface="Helvetica"/>
                <a:cs typeface="Helvetica"/>
              </a:rPr>
              <a:t> used:</a:t>
            </a:r>
            <a:br>
              <a:rPr sz="1400">
                <a:latin typeface="Helvetica"/>
              </a:rPr>
            </a:br>
            <a:br>
              <a:rPr sz="1400">
                <a:latin typeface="Helvetica"/>
              </a:rPr>
            </a:br>
            <a:r>
              <a:rPr lang="en-GB" sz="1400" b="1" strike="noStrike" spc="-1">
                <a:solidFill>
                  <a:srgbClr val="000000"/>
                </a:solidFill>
                <a:latin typeface="Helvetica"/>
                <a:cs typeface="Helvetica"/>
              </a:rPr>
              <a:t>FLUKA</a:t>
            </a:r>
            <a:r>
              <a:rPr lang="en-GB" sz="1400" b="0" strike="noStrike" spc="-1">
                <a:solidFill>
                  <a:srgbClr val="000000"/>
                </a:solidFill>
                <a:latin typeface="Helvetica"/>
                <a:cs typeface="Helvetica"/>
              </a:rPr>
              <a:t> (</a:t>
            </a:r>
            <a:r>
              <a:rPr lang="en-GB" sz="1400" b="1" strike="noStrike" spc="-1" err="1">
                <a:solidFill>
                  <a:srgbClr val="000000"/>
                </a:solidFill>
                <a:latin typeface="Helvetica"/>
                <a:cs typeface="Helvetica"/>
              </a:rPr>
              <a:t>FLU</a:t>
            </a:r>
            <a:r>
              <a:rPr lang="en-GB" sz="1400" b="0" strike="noStrike" spc="-1" err="1">
                <a:solidFill>
                  <a:srgbClr val="000000"/>
                </a:solidFill>
                <a:latin typeface="Helvetica"/>
                <a:cs typeface="Helvetica"/>
              </a:rPr>
              <a:t>ktuierende</a:t>
            </a:r>
            <a:r>
              <a:rPr lang="en-GB" sz="1400" b="0" strike="noStrike" spc="-1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en-GB" sz="1400" b="1" strike="noStrike" spc="-1" err="1">
                <a:solidFill>
                  <a:srgbClr val="000000"/>
                </a:solidFill>
                <a:latin typeface="Helvetica"/>
                <a:cs typeface="Helvetica"/>
              </a:rPr>
              <a:t>KA</a:t>
            </a:r>
            <a:r>
              <a:rPr lang="en-GB" sz="1400" b="0" strike="noStrike" spc="-1" err="1">
                <a:solidFill>
                  <a:srgbClr val="000000"/>
                </a:solidFill>
                <a:latin typeface="Helvetica"/>
                <a:cs typeface="Helvetica"/>
              </a:rPr>
              <a:t>skade</a:t>
            </a:r>
            <a:r>
              <a:rPr lang="en-GB" sz="1400" b="0" strike="noStrike" spc="-1">
                <a:solidFill>
                  <a:srgbClr val="000000"/>
                </a:solidFill>
                <a:latin typeface="Helvetica"/>
                <a:cs typeface="Helvetica"/>
              </a:rPr>
              <a:t>) is a fully integrated Monte Carlo simulation package for the interaction and transport of particles and nuclei in matter.</a:t>
            </a:r>
            <a:endParaRPr lang="en-GB" sz="1400" b="0" strike="noStrike" spc="-1">
              <a:solidFill>
                <a:srgbClr val="000000"/>
              </a:solidFill>
              <a:latin typeface="Helvetica"/>
              <a:ea typeface="Noto Sans CJK SC"/>
              <a:cs typeface="Helvetica"/>
            </a:endParaRPr>
          </a:p>
          <a:p>
            <a:pPr>
              <a:lnSpc>
                <a:spcPct val="90000"/>
              </a:lnSpc>
            </a:pPr>
            <a:endParaRPr lang="en-GB" sz="1400" b="0" strike="noStrike" spc="-1">
              <a:solidFill>
                <a:srgbClr val="000000"/>
              </a:solidFill>
              <a:latin typeface="Helvetica"/>
              <a:ea typeface="Noto Sans CJK SC"/>
              <a:cs typeface="Helvetica"/>
            </a:endParaRPr>
          </a:p>
          <a:p>
            <a:pPr>
              <a:lnSpc>
                <a:spcPct val="90000"/>
              </a:lnSpc>
            </a:pPr>
            <a:r>
              <a:rPr lang="en-GB" sz="1400" b="1" strike="noStrike" spc="-1">
                <a:solidFill>
                  <a:srgbClr val="000000"/>
                </a:solidFill>
                <a:latin typeface="Helvetica"/>
                <a:cs typeface="Helvetica"/>
              </a:rPr>
              <a:t>FLAIR</a:t>
            </a:r>
            <a:r>
              <a:rPr lang="en-GB" sz="1400" b="0" strike="noStrike" spc="-1">
                <a:solidFill>
                  <a:srgbClr val="000000"/>
                </a:solidFill>
                <a:latin typeface="Helvetica"/>
                <a:cs typeface="Helvetica"/>
              </a:rPr>
              <a:t> ( </a:t>
            </a:r>
            <a:r>
              <a:rPr lang="en-GB" sz="1400" b="0" strike="noStrike" spc="-1" err="1">
                <a:solidFill>
                  <a:srgbClr val="000000"/>
                </a:solidFill>
                <a:latin typeface="Helvetica"/>
                <a:cs typeface="Helvetica"/>
              </a:rPr>
              <a:t>Fluka</a:t>
            </a:r>
            <a:r>
              <a:rPr lang="en-GB" sz="1400" b="0" strike="noStrike" spc="-1">
                <a:solidFill>
                  <a:srgbClr val="000000"/>
                </a:solidFill>
                <a:latin typeface="Helvetica"/>
                <a:cs typeface="Helvetica"/>
              </a:rPr>
              <a:t> advanced user interface) is an all in one graphical interface, which provides an easy to interact front end for FLUKA and facilitates running and monitoring of the status of a run (runs).</a:t>
            </a:r>
            <a:endParaRPr lang="en-GB" sz="1400" b="0" strike="noStrike" spc="-1">
              <a:solidFill>
                <a:srgbClr val="000000"/>
              </a:solidFill>
              <a:latin typeface="Helvetica"/>
              <a:ea typeface="Noto Sans CJK SC"/>
              <a:cs typeface="Helvetica"/>
            </a:endParaRPr>
          </a:p>
          <a:p>
            <a:pPr>
              <a:lnSpc>
                <a:spcPct val="90000"/>
              </a:lnSpc>
            </a:pPr>
            <a:endParaRPr lang="en-GB" sz="1400" b="0" strike="noStrike" spc="-1">
              <a:solidFill>
                <a:srgbClr val="000000"/>
              </a:solidFill>
              <a:latin typeface="Helvetica"/>
              <a:ea typeface="Noto Sans CJK SC"/>
              <a:cs typeface="Helvetica"/>
            </a:endParaRPr>
          </a:p>
          <a:p>
            <a:pPr>
              <a:lnSpc>
                <a:spcPct val="90000"/>
              </a:lnSpc>
            </a:pPr>
            <a:r>
              <a:rPr lang="en-GB" sz="1400" b="1" strike="noStrike" spc="-1">
                <a:solidFill>
                  <a:srgbClr val="000000"/>
                </a:solidFill>
                <a:latin typeface="Helvetica"/>
                <a:cs typeface="Helvetica"/>
              </a:rPr>
              <a:t>GEANT</a:t>
            </a:r>
            <a:r>
              <a:rPr lang="en-GB" sz="1400" b="0" strike="noStrike" spc="-1">
                <a:solidFill>
                  <a:srgbClr val="000000"/>
                </a:solidFill>
                <a:latin typeface="Helvetica"/>
                <a:cs typeface="Helvetica"/>
              </a:rPr>
              <a:t> Geant4 is a toolkit for the simulation of particles passing through and interacting with matter.</a:t>
            </a:r>
            <a:r>
              <a:rPr lang="en-GB" sz="1400" spc="-1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en-GB" sz="1400" b="0" strike="noStrike" spc="-1">
                <a:solidFill>
                  <a:srgbClr val="000000"/>
                </a:solidFill>
                <a:latin typeface="Helvetica"/>
                <a:cs typeface="Helvetica"/>
              </a:rPr>
              <a:t>We used it as an alternative to </a:t>
            </a:r>
            <a:r>
              <a:rPr lang="en-GB" sz="1400" b="0" strike="noStrike" spc="-1" err="1">
                <a:solidFill>
                  <a:srgbClr val="000000"/>
                </a:solidFill>
                <a:latin typeface="Helvetica"/>
                <a:cs typeface="Helvetica"/>
              </a:rPr>
              <a:t>Fluka</a:t>
            </a:r>
            <a:r>
              <a:rPr lang="en-GB" sz="1400" b="0" strike="noStrike" spc="-1">
                <a:solidFill>
                  <a:srgbClr val="000000"/>
                </a:solidFill>
                <a:latin typeface="Helvetica"/>
                <a:cs typeface="Helvetica"/>
              </a:rPr>
              <a:t>, as the installation experience of FLUKA wasn’t exactly smooth.</a:t>
            </a:r>
            <a:endParaRPr lang="en-GB" sz="1400" b="0" strike="noStrike" spc="-1">
              <a:solidFill>
                <a:srgbClr val="000000"/>
              </a:solidFill>
              <a:latin typeface="Helvetica"/>
              <a:ea typeface="Noto Sans CJK SC"/>
              <a:cs typeface="Helvetica"/>
            </a:endParaRPr>
          </a:p>
          <a:p>
            <a:pPr>
              <a:lnSpc>
                <a:spcPct val="90000"/>
              </a:lnSpc>
            </a:pPr>
            <a:endParaRPr lang="en-GB" sz="1400" b="0" strike="noStrike" spc="-1">
              <a:solidFill>
                <a:srgbClr val="000000"/>
              </a:solidFill>
              <a:latin typeface="Helvetica"/>
              <a:ea typeface="Noto Sans CJK SC"/>
              <a:cs typeface="Helvetica"/>
            </a:endParaRPr>
          </a:p>
          <a:p>
            <a:pPr>
              <a:lnSpc>
                <a:spcPct val="90000"/>
              </a:lnSpc>
            </a:pPr>
            <a:endParaRPr lang="en-GB" sz="1400" b="0" strike="noStrike" spc="-1">
              <a:solidFill>
                <a:srgbClr val="000000"/>
              </a:solidFill>
              <a:latin typeface="Helvetica"/>
              <a:ea typeface="Noto Sans CJK SC"/>
              <a:cs typeface="Helvetica"/>
            </a:endParaRPr>
          </a:p>
        </p:txBody>
      </p:sp>
      <p:pic>
        <p:nvPicPr>
          <p:cNvPr id="11" name="Immagine 11" descr="Immagine che contiene tavolo&#10;&#10;Descrizione generata automaticamente">
            <a:extLst>
              <a:ext uri="{FF2B5EF4-FFF2-40B4-BE49-F238E27FC236}">
                <a16:creationId xmlns:a16="http://schemas.microsoft.com/office/drawing/2014/main" id="{97AAE9ED-0FFA-424C-8CA0-8AFC6408D0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70" t="9091" r="-341" b="-2020"/>
          <a:stretch/>
        </p:blipFill>
        <p:spPr>
          <a:xfrm>
            <a:off x="5998142" y="2068547"/>
            <a:ext cx="6060317" cy="969151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A2C6B32-153E-45D6-B69B-5F40050263F1}"/>
              </a:ext>
            </a:extLst>
          </p:cNvPr>
          <p:cNvSpPr txBox="1"/>
          <p:nvPr/>
        </p:nvSpPr>
        <p:spPr>
          <a:xfrm>
            <a:off x="6712118" y="1333293"/>
            <a:ext cx="462578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b="1">
                <a:solidFill>
                  <a:srgbClr val="FF0000"/>
                </a:solidFill>
                <a:latin typeface="Helvetica"/>
                <a:cs typeface="Calibri"/>
              </a:rPr>
              <a:t>Target features:</a:t>
            </a:r>
            <a:endParaRPr lang="it-IT"/>
          </a:p>
          <a:p>
            <a:pPr algn="ctr"/>
            <a:r>
              <a:rPr lang="it-IT" b="1">
                <a:solidFill>
                  <a:srgbClr val="FF0000"/>
                </a:solidFill>
                <a:latin typeface="Helvetica"/>
                <a:cs typeface="Calibri"/>
              </a:rPr>
              <a:t> </a:t>
            </a:r>
            <a:r>
              <a:rPr lang="it-IT" b="1">
                <a:solidFill>
                  <a:schemeClr val="tx1">
                    <a:lumMod val="95000"/>
                    <a:lumOff val="5000"/>
                  </a:schemeClr>
                </a:solidFill>
                <a:latin typeface="Helvetica"/>
                <a:cs typeface="Calibri"/>
              </a:rPr>
              <a:t>(</a:t>
            </a:r>
            <a:r>
              <a:rPr lang="it-IT" b="1" err="1">
                <a:solidFill>
                  <a:schemeClr val="tx1">
                    <a:lumMod val="95000"/>
                    <a:lumOff val="5000"/>
                  </a:schemeClr>
                </a:solidFill>
                <a:latin typeface="Helvetica"/>
                <a:cs typeface="Calibri"/>
              </a:rPr>
              <a:t>Graphite</a:t>
            </a:r>
            <a:r>
              <a:rPr lang="it-IT" b="1">
                <a:solidFill>
                  <a:schemeClr val="tx1">
                    <a:lumMod val="95000"/>
                    <a:lumOff val="5000"/>
                  </a:schemeClr>
                </a:solidFill>
                <a:latin typeface="Helvetica"/>
                <a:cs typeface="Calibri"/>
              </a:rPr>
              <a:t> 1.78 g/cm</a:t>
            </a:r>
            <a:r>
              <a:rPr lang="it-IT" b="1" baseline="30000">
                <a:solidFill>
                  <a:schemeClr val="tx1">
                    <a:lumMod val="95000"/>
                    <a:lumOff val="5000"/>
                  </a:schemeClr>
                </a:solidFill>
                <a:latin typeface="Helvetica"/>
                <a:cs typeface="Calibri"/>
              </a:rPr>
              <a:t>3</a:t>
            </a:r>
            <a:r>
              <a:rPr lang="it-IT" b="1">
                <a:solidFill>
                  <a:schemeClr val="tx1">
                    <a:lumMod val="95000"/>
                    <a:lumOff val="5000"/>
                  </a:schemeClr>
                </a:solidFill>
                <a:latin typeface="Helvetica"/>
                <a:cs typeface="Calibri"/>
              </a:rPr>
              <a:t>)</a:t>
            </a:r>
            <a:endParaRPr lang="it-IT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985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8" descr="Chart&#10;&#10;Description automatically generated">
            <a:extLst>
              <a:ext uri="{FF2B5EF4-FFF2-40B4-BE49-F238E27FC236}">
                <a16:creationId xmlns:a16="http://schemas.microsoft.com/office/drawing/2014/main" id="{4638192A-4CCA-4FF2-9178-DF4E95596A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9042" y="2406243"/>
            <a:ext cx="4884057" cy="3868868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7A77C321-73EA-4AB7-8C5E-F0ADC782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6447"/>
            <a:ext cx="10515600" cy="801169"/>
          </a:xfrm>
        </p:spPr>
        <p:txBody>
          <a:bodyPr>
            <a:normAutofit fontScale="90000"/>
          </a:bodyPr>
          <a:lstStyle/>
          <a:p>
            <a:r>
              <a:rPr lang="en-GB" sz="4900" b="1">
                <a:latin typeface="Helvetica" panose="020B0604020202020204" pitchFamily="34" charset="0"/>
                <a:cs typeface="Helvetica" panose="020B0604020202020204" pitchFamily="34" charset="0"/>
              </a:rPr>
              <a:t>Analysis and results </a:t>
            </a:r>
            <a:br>
              <a:rPr lang="en-GB" b="1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GB" b="1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D8BE15-13BF-4073-AEB7-2F4FCDB35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13/08/2021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52FDC3-2BD6-420D-B34B-AB5122847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Making a Neutrino beam - Group A</a:t>
            </a:r>
            <a:endParaRPr lang="en-GB" sz="160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EB8AC6-F6EA-4331-A307-80B11A053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</a:t>
            </a:fld>
            <a:endParaRPr lang="en-GB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BE78C2DE-AAEA-4691-9A03-0CA563CD7196}"/>
              </a:ext>
            </a:extLst>
          </p:cNvPr>
          <p:cNvCxnSpPr/>
          <p:nvPr/>
        </p:nvCxnSpPr>
        <p:spPr>
          <a:xfrm>
            <a:off x="0" y="6356350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E43943C0-4DA3-4771-B638-9B1493E2C8D3}"/>
              </a:ext>
            </a:extLst>
          </p:cNvPr>
          <p:cNvCxnSpPr>
            <a:cxnSpLocks/>
          </p:cNvCxnSpPr>
          <p:nvPr/>
        </p:nvCxnSpPr>
        <p:spPr>
          <a:xfrm flipV="1">
            <a:off x="0" y="791143"/>
            <a:ext cx="5835316" cy="1002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21B232C-F6F8-4414-825C-05DA998520E0}"/>
              </a:ext>
            </a:extLst>
          </p:cNvPr>
          <p:cNvSpPr txBox="1"/>
          <p:nvPr/>
        </p:nvSpPr>
        <p:spPr>
          <a:xfrm>
            <a:off x="1431471" y="3599543"/>
            <a:ext cx="150948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Calibri"/>
              </a:rPr>
              <a:t>π~ 70% (total)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070B9C8-C681-4F9B-AECF-89F8BB45286D}"/>
              </a:ext>
            </a:extLst>
          </p:cNvPr>
          <p:cNvCxnSpPr/>
          <p:nvPr/>
        </p:nvCxnSpPr>
        <p:spPr>
          <a:xfrm>
            <a:off x="2019300" y="3996869"/>
            <a:ext cx="134258" cy="2068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AE20289-01CB-46B3-B8A6-7B398D2B31E7}"/>
              </a:ext>
            </a:extLst>
          </p:cNvPr>
          <p:cNvSpPr txBox="1"/>
          <p:nvPr/>
        </p:nvSpPr>
        <p:spPr>
          <a:xfrm>
            <a:off x="3418113" y="3599541"/>
            <a:ext cx="156391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Calibri"/>
              </a:rPr>
              <a:t>K ~ 10%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C1EBB89-FF13-4AA0-B612-9C0C678B2706}"/>
              </a:ext>
            </a:extLst>
          </p:cNvPr>
          <p:cNvCxnSpPr>
            <a:cxnSpLocks/>
          </p:cNvCxnSpPr>
          <p:nvPr/>
        </p:nvCxnSpPr>
        <p:spPr>
          <a:xfrm flipH="1">
            <a:off x="3459842" y="3987795"/>
            <a:ext cx="455386" cy="1531259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C197D42-0681-4CFB-A946-AAE7F1529C6E}"/>
              </a:ext>
            </a:extLst>
          </p:cNvPr>
          <p:cNvCxnSpPr>
            <a:cxnSpLocks/>
          </p:cNvCxnSpPr>
          <p:nvPr/>
        </p:nvCxnSpPr>
        <p:spPr>
          <a:xfrm flipV="1">
            <a:off x="2073729" y="2053769"/>
            <a:ext cx="161471" cy="15621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71DB73B-CF29-4909-B8DA-77F17FE4F6CC}"/>
              </a:ext>
            </a:extLst>
          </p:cNvPr>
          <p:cNvCxnSpPr>
            <a:cxnSpLocks/>
          </p:cNvCxnSpPr>
          <p:nvPr/>
        </p:nvCxnSpPr>
        <p:spPr>
          <a:xfrm flipH="1" flipV="1">
            <a:off x="3514270" y="2833911"/>
            <a:ext cx="255815" cy="763812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2" name="Immagine 6" descr="Immagine che contiene testo, orologio&#10;&#10;Descrizione generata automaticamente">
            <a:extLst>
              <a:ext uri="{FF2B5EF4-FFF2-40B4-BE49-F238E27FC236}">
                <a16:creationId xmlns:a16="http://schemas.microsoft.com/office/drawing/2014/main" id="{293D9525-61CA-47E3-AE5A-47B152924C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374" b="-870"/>
          <a:stretch/>
        </p:blipFill>
        <p:spPr>
          <a:xfrm>
            <a:off x="7222861" y="882063"/>
            <a:ext cx="4793916" cy="1313038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EA8DF93C-B4A7-43E1-BD98-29FCBCA095C0}"/>
              </a:ext>
            </a:extLst>
          </p:cNvPr>
          <p:cNvSpPr/>
          <p:nvPr/>
        </p:nvSpPr>
        <p:spPr>
          <a:xfrm>
            <a:off x="7298872" y="994229"/>
            <a:ext cx="3311070" cy="1179284"/>
          </a:xfrm>
          <a:prstGeom prst="rect">
            <a:avLst/>
          </a:prstGeom>
          <a:solidFill>
            <a:srgbClr val="FFFFFF">
              <a:alpha val="91000"/>
            </a:srgbClr>
          </a:solidFill>
          <a:ln>
            <a:solidFill>
              <a:srgbClr val="FFFFFF">
                <a:alpha val="8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377C5D8-8433-4FBC-A8D1-1C25DA76A428}"/>
              </a:ext>
            </a:extLst>
          </p:cNvPr>
          <p:cNvSpPr/>
          <p:nvPr/>
        </p:nvSpPr>
        <p:spPr>
          <a:xfrm>
            <a:off x="11659960" y="928461"/>
            <a:ext cx="498929" cy="3537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38D96F7-2883-4599-A2DE-439C72B7469C}"/>
              </a:ext>
            </a:extLst>
          </p:cNvPr>
          <p:cNvSpPr txBox="1"/>
          <p:nvPr/>
        </p:nvSpPr>
        <p:spPr>
          <a:xfrm>
            <a:off x="8326233" y="2045941"/>
            <a:ext cx="42371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altLang="ja-JP" b="1">
                <a:solidFill>
                  <a:srgbClr val="FF0000"/>
                </a:solidFill>
                <a:latin typeface="Helvetica"/>
                <a:ea typeface="游ゴシック"/>
                <a:cs typeface="Calibri"/>
              </a:rPr>
              <a:t>ν angle v.s. momentum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8BA0726-6DF0-43D4-8A9C-2F94E0733FB0}"/>
              </a:ext>
            </a:extLst>
          </p:cNvPr>
          <p:cNvCxnSpPr>
            <a:cxnSpLocks/>
          </p:cNvCxnSpPr>
          <p:nvPr/>
        </p:nvCxnSpPr>
        <p:spPr>
          <a:xfrm flipH="1" flipV="1">
            <a:off x="8267697" y="5791196"/>
            <a:ext cx="1934027" cy="108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6" name="CasellaDiTesto 11">
            <a:extLst>
              <a:ext uri="{FF2B5EF4-FFF2-40B4-BE49-F238E27FC236}">
                <a16:creationId xmlns:a16="http://schemas.microsoft.com/office/drawing/2014/main" id="{DFDC153D-796F-46C6-B61F-F0BCFCE64C12}"/>
              </a:ext>
            </a:extLst>
          </p:cNvPr>
          <p:cNvSpPr txBox="1"/>
          <p:nvPr/>
        </p:nvSpPr>
        <p:spPr>
          <a:xfrm>
            <a:off x="8444160" y="5239083"/>
            <a:ext cx="3384406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600">
                <a:solidFill>
                  <a:srgbClr val="FF0000"/>
                </a:solidFill>
                <a:latin typeface="Helvetica"/>
                <a:cs typeface="Calibri"/>
              </a:rPr>
              <a:t>Higher energy is supperessed</a:t>
            </a:r>
            <a:br>
              <a:rPr lang="it-IT" sz="1600">
                <a:latin typeface="Helvetica"/>
                <a:cs typeface="Calibri"/>
              </a:rPr>
            </a:br>
            <a:r>
              <a:rPr lang="it-IT" sz="1600">
                <a:solidFill>
                  <a:srgbClr val="FF0000"/>
                </a:solidFill>
                <a:latin typeface="Helvetica"/>
                <a:cs typeface="Calibri"/>
              </a:rPr>
              <a:t> by off-axis (but lower intensity)</a:t>
            </a:r>
            <a:endParaRPr lang="en-US" sz="1600">
              <a:solidFill>
                <a:srgbClr val="FF0000"/>
              </a:solidFill>
              <a:cs typeface="Calibri"/>
            </a:endParaRP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EBF61B2B-E851-4585-BAD1-33CD8BA741C0}"/>
              </a:ext>
            </a:extLst>
          </p:cNvPr>
          <p:cNvSpPr/>
          <p:nvPr/>
        </p:nvSpPr>
        <p:spPr>
          <a:xfrm rot="-2640000">
            <a:off x="7903801" y="1371518"/>
            <a:ext cx="508000" cy="145142"/>
          </a:xfrm>
          <a:prstGeom prst="rightArrow">
            <a:avLst/>
          </a:prstGeom>
          <a:solidFill>
            <a:srgbClr val="FFFF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A30EE4B0-06DD-4D0B-8049-F892B943541E}"/>
              </a:ext>
            </a:extLst>
          </p:cNvPr>
          <p:cNvSpPr/>
          <p:nvPr/>
        </p:nvSpPr>
        <p:spPr>
          <a:xfrm rot="8160000">
            <a:off x="7404871" y="1825089"/>
            <a:ext cx="508000" cy="145142"/>
          </a:xfrm>
          <a:prstGeom prst="rightArrow">
            <a:avLst/>
          </a:prstGeom>
          <a:solidFill>
            <a:srgbClr val="FFFF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34A330C-532A-41D3-8805-062AB5EEAD4D}"/>
              </a:ext>
            </a:extLst>
          </p:cNvPr>
          <p:cNvSpPr/>
          <p:nvPr/>
        </p:nvSpPr>
        <p:spPr>
          <a:xfrm>
            <a:off x="7831818" y="1563460"/>
            <a:ext cx="190500" cy="190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asellaDiTesto 11">
            <a:extLst>
              <a:ext uri="{FF2B5EF4-FFF2-40B4-BE49-F238E27FC236}">
                <a16:creationId xmlns:a16="http://schemas.microsoft.com/office/drawing/2014/main" id="{8D766AE5-2E14-4160-9042-C4AC1D16EBA4}"/>
              </a:ext>
            </a:extLst>
          </p:cNvPr>
          <p:cNvSpPr txBox="1"/>
          <p:nvPr/>
        </p:nvSpPr>
        <p:spPr>
          <a:xfrm>
            <a:off x="7219516" y="1655867"/>
            <a:ext cx="49969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600">
                <a:solidFill>
                  <a:srgbClr val="0070C0"/>
                </a:solidFill>
                <a:latin typeface="Helvetica"/>
                <a:cs typeface="Calibri"/>
              </a:rPr>
              <a:t>μ</a:t>
            </a:r>
            <a:endParaRPr lang="ja-JP" altLang="it-IT" sz="1600">
              <a:solidFill>
                <a:srgbClr val="0070C0"/>
              </a:solidFill>
              <a:latin typeface="Helvetica"/>
              <a:ea typeface="游ゴシック"/>
              <a:cs typeface="Calibri"/>
            </a:endParaRPr>
          </a:p>
        </p:txBody>
      </p:sp>
      <p:sp>
        <p:nvSpPr>
          <p:cNvPr id="34" name="CasellaDiTesto 11">
            <a:extLst>
              <a:ext uri="{FF2B5EF4-FFF2-40B4-BE49-F238E27FC236}">
                <a16:creationId xmlns:a16="http://schemas.microsoft.com/office/drawing/2014/main" id="{457A5344-B99E-4993-AACC-46CE0E767ED2}"/>
              </a:ext>
            </a:extLst>
          </p:cNvPr>
          <p:cNvSpPr txBox="1"/>
          <p:nvPr/>
        </p:nvSpPr>
        <p:spPr>
          <a:xfrm>
            <a:off x="8017801" y="939223"/>
            <a:ext cx="49969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altLang="ja-JP" sz="1600">
                <a:solidFill>
                  <a:srgbClr val="0070C0"/>
                </a:solidFill>
                <a:latin typeface="Helvetica"/>
                <a:ea typeface="游ゴシック"/>
                <a:cs typeface="Calibri"/>
              </a:rPr>
              <a:t>ν</a:t>
            </a:r>
          </a:p>
        </p:txBody>
      </p:sp>
      <p:sp>
        <p:nvSpPr>
          <p:cNvPr id="35" name="CasellaDiTesto 11">
            <a:extLst>
              <a:ext uri="{FF2B5EF4-FFF2-40B4-BE49-F238E27FC236}">
                <a16:creationId xmlns:a16="http://schemas.microsoft.com/office/drawing/2014/main" id="{3BAB188F-2FDA-486B-A5FC-082B236716B1}"/>
              </a:ext>
            </a:extLst>
          </p:cNvPr>
          <p:cNvSpPr txBox="1"/>
          <p:nvPr/>
        </p:nvSpPr>
        <p:spPr>
          <a:xfrm>
            <a:off x="7518872" y="1374652"/>
            <a:ext cx="49969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altLang="ja-JP" sz="1600">
                <a:solidFill>
                  <a:srgbClr val="0070C0"/>
                </a:solidFill>
                <a:latin typeface="Helvetica"/>
                <a:ea typeface="游ゴシック"/>
                <a:cs typeface="Calibri"/>
              </a:rPr>
              <a:t>π</a:t>
            </a:r>
          </a:p>
        </p:txBody>
      </p:sp>
      <p:sp>
        <p:nvSpPr>
          <p:cNvPr id="36" name="CasellaDiTesto 11">
            <a:extLst>
              <a:ext uri="{FF2B5EF4-FFF2-40B4-BE49-F238E27FC236}">
                <a16:creationId xmlns:a16="http://schemas.microsoft.com/office/drawing/2014/main" id="{7E88C9DF-C935-4431-817B-E530779817E5}"/>
              </a:ext>
            </a:extLst>
          </p:cNvPr>
          <p:cNvSpPr txBox="1"/>
          <p:nvPr/>
        </p:nvSpPr>
        <p:spPr>
          <a:xfrm>
            <a:off x="7972443" y="1728437"/>
            <a:ext cx="172433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altLang="ja-JP" sz="1600">
                <a:solidFill>
                  <a:srgbClr val="0070C0"/>
                </a:solidFill>
                <a:latin typeface="Helvetica"/>
                <a:ea typeface="游ゴシック"/>
                <a:cs typeface="Calibri"/>
              </a:rPr>
              <a:t>π-decay at rest</a:t>
            </a:r>
            <a:endParaRPr lang="it-IT" altLang="ja-JP" sz="1600">
              <a:latin typeface="Helvetica"/>
              <a:ea typeface="游ゴシック"/>
              <a:cs typeface="Calibri"/>
            </a:endParaRP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37EF42F8-7202-4A6F-A7EE-4FD357852B5F}"/>
              </a:ext>
            </a:extLst>
          </p:cNvPr>
          <p:cNvSpPr/>
          <p:nvPr/>
        </p:nvSpPr>
        <p:spPr>
          <a:xfrm>
            <a:off x="8801872" y="1271733"/>
            <a:ext cx="1469570" cy="38099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rgbClr val="000000"/>
                </a:solidFill>
                <a:cs typeface="Calibri"/>
              </a:rPr>
              <a:t>Lorentz boost</a:t>
            </a:r>
          </a:p>
        </p:txBody>
      </p:sp>
      <p:sp>
        <p:nvSpPr>
          <p:cNvPr id="44" name="CasellaDiTesto 11">
            <a:extLst>
              <a:ext uri="{FF2B5EF4-FFF2-40B4-BE49-F238E27FC236}">
                <a16:creationId xmlns:a16="http://schemas.microsoft.com/office/drawing/2014/main" id="{74F54490-1FDD-41D7-8A4F-6A8385718D6D}"/>
              </a:ext>
            </a:extLst>
          </p:cNvPr>
          <p:cNvSpPr txBox="1"/>
          <p:nvPr/>
        </p:nvSpPr>
        <p:spPr>
          <a:xfrm>
            <a:off x="10643981" y="3601690"/>
            <a:ext cx="1343335" cy="5770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050">
                <a:solidFill>
                  <a:srgbClr val="FF0000"/>
                </a:solidFill>
                <a:latin typeface="Helvetica"/>
                <a:cs typeface="Calibri"/>
              </a:rPr>
              <a:t>cf</a:t>
            </a:r>
          </a:p>
          <a:p>
            <a:r>
              <a:rPr lang="it-IT" sz="1050">
                <a:solidFill>
                  <a:srgbClr val="FF0000"/>
                </a:solidFill>
                <a:latin typeface="Helvetica"/>
                <a:cs typeface="Calibri"/>
              </a:rPr>
              <a:t>NOvA:  0.014 rad</a:t>
            </a:r>
            <a:endParaRPr lang="en-US" sz="105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it-IT" sz="1050">
                <a:solidFill>
                  <a:srgbClr val="FF0000"/>
                </a:solidFill>
                <a:latin typeface="Helvetica"/>
                <a:cs typeface="Calibri"/>
              </a:rPr>
              <a:t>T2K: 0.043 rad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396BBF-EA03-4412-B67E-B3722EF2209A}"/>
              </a:ext>
            </a:extLst>
          </p:cNvPr>
          <p:cNvSpPr txBox="1"/>
          <p:nvPr/>
        </p:nvSpPr>
        <p:spPr>
          <a:xfrm>
            <a:off x="3309257" y="4706256"/>
            <a:ext cx="343262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it-IT" sz="1600">
                <a:latin typeface="Helvetica"/>
                <a:cs typeface="Helvetica"/>
              </a:rPr>
              <a:t>π+ : π- : K+ : K- : K0</a:t>
            </a:r>
            <a:br>
              <a:rPr lang="it-IT" sz="1600">
                <a:latin typeface="Helvetica"/>
                <a:cs typeface="Helvetica"/>
              </a:rPr>
            </a:br>
            <a:r>
              <a:rPr lang="it-IT" sz="1600">
                <a:latin typeface="Helvetica"/>
                <a:cs typeface="Helvetica"/>
              </a:rPr>
              <a:t>~ 35% : 35% : 5% : 5% : 5%</a:t>
            </a:r>
            <a:endParaRPr lang="it-IT" sz="1600">
              <a:ea typeface="+mn-lt"/>
              <a:cs typeface="+mn-lt"/>
            </a:endParaRPr>
          </a:p>
          <a:p>
            <a:pPr algn="l"/>
            <a:endParaRPr lang="en-US" sz="1600">
              <a:cs typeface="Calibri"/>
            </a:endParaRPr>
          </a:p>
        </p:txBody>
      </p:sp>
      <p:pic>
        <p:nvPicPr>
          <p:cNvPr id="38" name="Picture 37" descr="Chart&#10;&#10;Description automatically generated">
            <a:extLst>
              <a:ext uri="{FF2B5EF4-FFF2-40B4-BE49-F238E27FC236}">
                <a16:creationId xmlns:a16="http://schemas.microsoft.com/office/drawing/2014/main" id="{BA56D961-3E98-4C1A-8DD9-3E0F6C1F86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758" y="1212345"/>
            <a:ext cx="6897913" cy="5032025"/>
          </a:xfrm>
          <a:prstGeom prst="rect">
            <a:avLst/>
          </a:prstGeom>
          <a:ln w="28575">
            <a:noFill/>
          </a:ln>
        </p:spPr>
      </p:pic>
      <p:sp>
        <p:nvSpPr>
          <p:cNvPr id="39" name="CasellaDiTesto 6">
            <a:extLst>
              <a:ext uri="{FF2B5EF4-FFF2-40B4-BE49-F238E27FC236}">
                <a16:creationId xmlns:a16="http://schemas.microsoft.com/office/drawing/2014/main" id="{B70552C3-394C-438D-9133-0ACA9F35A7E9}"/>
              </a:ext>
            </a:extLst>
          </p:cNvPr>
          <p:cNvSpPr txBox="1"/>
          <p:nvPr/>
        </p:nvSpPr>
        <p:spPr>
          <a:xfrm>
            <a:off x="1121610" y="848511"/>
            <a:ext cx="4237120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>
                <a:solidFill>
                  <a:srgbClr val="FF0000"/>
                </a:solidFill>
                <a:latin typeface="Helvetica"/>
                <a:cs typeface="Calibri"/>
              </a:rPr>
              <a:t>ν momentum</a:t>
            </a:r>
          </a:p>
        </p:txBody>
      </p:sp>
      <p:sp>
        <p:nvSpPr>
          <p:cNvPr id="40" name="Arrow: Left-Right 39">
            <a:extLst>
              <a:ext uri="{FF2B5EF4-FFF2-40B4-BE49-F238E27FC236}">
                <a16:creationId xmlns:a16="http://schemas.microsoft.com/office/drawing/2014/main" id="{5A3C51DF-AE03-4582-8DB1-B702E6FA2657}"/>
              </a:ext>
            </a:extLst>
          </p:cNvPr>
          <p:cNvSpPr/>
          <p:nvPr/>
        </p:nvSpPr>
        <p:spPr>
          <a:xfrm>
            <a:off x="4406155" y="3383986"/>
            <a:ext cx="2331356" cy="81645"/>
          </a:xfrm>
          <a:prstGeom prst="left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1" name="CasellaDiTesto 6">
            <a:extLst>
              <a:ext uri="{FF2B5EF4-FFF2-40B4-BE49-F238E27FC236}">
                <a16:creationId xmlns:a16="http://schemas.microsoft.com/office/drawing/2014/main" id="{F817C264-B165-4028-9E40-280848EAB458}"/>
              </a:ext>
            </a:extLst>
          </p:cNvPr>
          <p:cNvSpPr txBox="1"/>
          <p:nvPr/>
        </p:nvSpPr>
        <p:spPr>
          <a:xfrm>
            <a:off x="2935894" y="2626509"/>
            <a:ext cx="3892406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>
                <a:solidFill>
                  <a:schemeClr val="accent5">
                    <a:lumMod val="60000"/>
                    <a:lumOff val="40000"/>
                  </a:schemeClr>
                </a:solidFill>
                <a:latin typeface="Helvetica"/>
                <a:cs typeface="Calibri"/>
              </a:rPr>
              <a:t>Non-negligible contribution</a:t>
            </a:r>
            <a:br>
              <a:rPr lang="it-IT">
                <a:solidFill>
                  <a:schemeClr val="accent5">
                    <a:lumMod val="60000"/>
                    <a:lumOff val="40000"/>
                  </a:schemeClr>
                </a:solidFill>
                <a:latin typeface="Helvetica"/>
                <a:cs typeface="Calibri"/>
              </a:rPr>
            </a:br>
            <a:r>
              <a:rPr lang="it-IT">
                <a:solidFill>
                  <a:schemeClr val="accent5">
                    <a:lumMod val="60000"/>
                    <a:lumOff val="40000"/>
                  </a:schemeClr>
                </a:solidFill>
                <a:latin typeface="Helvetica"/>
                <a:cs typeface="Calibri"/>
              </a:rPr>
              <a:t> from K </a:t>
            </a:r>
            <a:endParaRPr lang="en-US">
              <a:solidFill>
                <a:schemeClr val="accent5">
                  <a:lumMod val="60000"/>
                  <a:lumOff val="40000"/>
                </a:schemeClr>
              </a:solidFill>
              <a:cs typeface="Calibri"/>
            </a:endParaRPr>
          </a:p>
        </p:txBody>
      </p:sp>
      <p:sp>
        <p:nvSpPr>
          <p:cNvPr id="42" name="CasellaDiTesto 6">
            <a:extLst>
              <a:ext uri="{FF2B5EF4-FFF2-40B4-BE49-F238E27FC236}">
                <a16:creationId xmlns:a16="http://schemas.microsoft.com/office/drawing/2014/main" id="{54A3AF68-6AC8-4F02-A2D9-22FAEB0F6C8E}"/>
              </a:ext>
            </a:extLst>
          </p:cNvPr>
          <p:cNvSpPr txBox="1"/>
          <p:nvPr/>
        </p:nvSpPr>
        <p:spPr>
          <a:xfrm>
            <a:off x="-39535" y="1528865"/>
            <a:ext cx="3892406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>
                <a:solidFill>
                  <a:srgbClr val="A5A5A5"/>
                </a:solidFill>
                <a:latin typeface="Helvetica"/>
                <a:cs typeface="Calibri"/>
              </a:rPr>
              <a:t>Considering </a:t>
            </a:r>
            <a:br>
              <a:rPr lang="it-IT">
                <a:solidFill>
                  <a:srgbClr val="A5A5A5"/>
                </a:solidFill>
                <a:latin typeface="Helvetica"/>
                <a:cs typeface="Calibri"/>
              </a:rPr>
            </a:br>
            <a:r>
              <a:rPr lang="it-IT">
                <a:solidFill>
                  <a:srgbClr val="A5A5A5"/>
                </a:solidFill>
                <a:latin typeface="Helvetica"/>
                <a:cs typeface="Calibri"/>
              </a:rPr>
              <a:t>only 4 channels</a:t>
            </a:r>
            <a:endParaRPr lang="en-US">
              <a:solidFill>
                <a:srgbClr val="A5A5A5"/>
              </a:solidFill>
            </a:endParaRPr>
          </a:p>
        </p:txBody>
      </p:sp>
      <p:sp>
        <p:nvSpPr>
          <p:cNvPr id="43" name="TextBox 9">
            <a:extLst>
              <a:ext uri="{FF2B5EF4-FFF2-40B4-BE49-F238E27FC236}">
                <a16:creationId xmlns:a16="http://schemas.microsoft.com/office/drawing/2014/main" id="{899231E2-3C49-4FD6-B97E-F70023C15E5C}"/>
              </a:ext>
            </a:extLst>
          </p:cNvPr>
          <p:cNvSpPr txBox="1"/>
          <p:nvPr/>
        </p:nvSpPr>
        <p:spPr>
          <a:xfrm>
            <a:off x="5834531" y="78162"/>
            <a:ext cx="6503677" cy="107721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 sz="1600">
                <a:latin typeface="Helvetica"/>
                <a:cs typeface="Helvetica"/>
              </a:rPr>
              <a:t>FLUKA -&gt; only hadron production</a:t>
            </a:r>
          </a:p>
          <a:p>
            <a:pPr marL="285750" indent="-285750">
              <a:buFont typeface="Arial"/>
              <a:buChar char="•"/>
            </a:pPr>
            <a:r>
              <a:rPr lang="en-US" sz="1600">
                <a:latin typeface="Helvetica"/>
                <a:cs typeface="Helvetica"/>
              </a:rPr>
              <a:t>Considered ν spectrum is only came from π/K-decay, not μ-decay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>
                <a:latin typeface="Helvetica"/>
                <a:cs typeface="Helvetica"/>
              </a:rPr>
              <a:t>*This is not a perfect simulation</a:t>
            </a:r>
          </a:p>
          <a:p>
            <a:pPr marL="285750" indent="-285750">
              <a:buFont typeface="Arial"/>
              <a:buChar char="•"/>
            </a:pPr>
            <a:r>
              <a:rPr lang="en-US" sz="1600">
                <a:latin typeface="Helvetica"/>
                <a:cs typeface="Helvetica"/>
              </a:rPr>
              <a:t>More</a:t>
            </a:r>
            <a:r>
              <a:rPr lang="en-US" sz="1600">
                <a:latin typeface="Helvetica"/>
                <a:cs typeface="Calibri"/>
              </a:rPr>
              <a:t> density in lower energy spectrum.</a:t>
            </a:r>
            <a:endParaRPr lang="en-US" sz="1600"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66245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10">
            <a:extLst>
              <a:ext uri="{FF2B5EF4-FFF2-40B4-BE49-F238E27FC236}">
                <a16:creationId xmlns:a16="http://schemas.microsoft.com/office/drawing/2014/main" id="{11C4BF02-1424-41B0-902A-FAEC65619D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375" y="755847"/>
            <a:ext cx="5009147" cy="299012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7A77C321-73EA-4AB7-8C5E-F0ADC782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6447"/>
            <a:ext cx="10515600" cy="801169"/>
          </a:xfrm>
        </p:spPr>
        <p:txBody>
          <a:bodyPr>
            <a:normAutofit fontScale="90000"/>
          </a:bodyPr>
          <a:lstStyle/>
          <a:p>
            <a:r>
              <a:rPr lang="en-GB" sz="4900" b="1">
                <a:latin typeface="Helvetica" panose="020B0604020202020204" pitchFamily="34" charset="0"/>
                <a:cs typeface="Helvetica" panose="020B0604020202020204" pitchFamily="34" charset="0"/>
              </a:rPr>
              <a:t>Analysis and results </a:t>
            </a:r>
            <a:br>
              <a:rPr lang="en-GB" b="1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GB" b="1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D8BE15-13BF-4073-AEB7-2F4FCDB35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13/08/2021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52FDC3-2BD6-420D-B34B-AB5122847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Making a Neutrino beam - Group A</a:t>
            </a:r>
            <a:endParaRPr lang="en-GB" sz="160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EB8AC6-F6EA-4331-A307-80B11A053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</a:t>
            </a:fld>
            <a:endParaRPr lang="en-GB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BE78C2DE-AAEA-4691-9A03-0CA563CD7196}"/>
              </a:ext>
            </a:extLst>
          </p:cNvPr>
          <p:cNvCxnSpPr/>
          <p:nvPr/>
        </p:nvCxnSpPr>
        <p:spPr>
          <a:xfrm>
            <a:off x="0" y="6356350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E43943C0-4DA3-4771-B638-9B1493E2C8D3}"/>
              </a:ext>
            </a:extLst>
          </p:cNvPr>
          <p:cNvCxnSpPr>
            <a:cxnSpLocks/>
          </p:cNvCxnSpPr>
          <p:nvPr/>
        </p:nvCxnSpPr>
        <p:spPr>
          <a:xfrm>
            <a:off x="0" y="801169"/>
            <a:ext cx="6096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magine 9">
            <a:extLst>
              <a:ext uri="{FF2B5EF4-FFF2-40B4-BE49-F238E27FC236}">
                <a16:creationId xmlns:a16="http://schemas.microsoft.com/office/drawing/2014/main" id="{9B2C71CC-8F41-46A4-B575-5F7607E91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8689" y="849817"/>
            <a:ext cx="4818646" cy="288239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210E5492-2AF3-4DEF-B765-1A144734B507}"/>
              </a:ext>
            </a:extLst>
          </p:cNvPr>
          <p:cNvSpPr txBox="1"/>
          <p:nvPr/>
        </p:nvSpPr>
        <p:spPr>
          <a:xfrm>
            <a:off x="132347" y="4142874"/>
            <a:ext cx="11776910" cy="20621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600" err="1">
                <a:latin typeface="Helvetica"/>
                <a:cs typeface="Calibri"/>
              </a:rPr>
              <a:t>Comparison</a:t>
            </a:r>
            <a:r>
              <a:rPr lang="it-IT" sz="1600">
                <a:latin typeface="Helvetica"/>
                <a:cs typeface="Calibri"/>
              </a:rPr>
              <a:t> </a:t>
            </a:r>
            <a:r>
              <a:rPr lang="it-IT" sz="1600" err="1">
                <a:latin typeface="Helvetica"/>
                <a:cs typeface="Calibri"/>
              </a:rPr>
              <a:t>between</a:t>
            </a:r>
            <a:r>
              <a:rPr lang="it-IT" sz="1600">
                <a:latin typeface="Helvetica"/>
                <a:cs typeface="Calibri"/>
              </a:rPr>
              <a:t> energy </a:t>
            </a:r>
            <a:r>
              <a:rPr lang="it-IT" sz="1600" err="1">
                <a:latin typeface="Helvetica"/>
                <a:cs typeface="Calibri"/>
              </a:rPr>
              <a:t>spectra</a:t>
            </a:r>
            <a:r>
              <a:rPr lang="it-IT" sz="1600">
                <a:latin typeface="Helvetica"/>
                <a:cs typeface="Calibri"/>
              </a:rPr>
              <a:t> versus neutrino </a:t>
            </a:r>
            <a:r>
              <a:rPr lang="it-IT" sz="1600" err="1">
                <a:latin typeface="Helvetica"/>
                <a:cs typeface="Calibri"/>
              </a:rPr>
              <a:t>flux</a:t>
            </a:r>
            <a:r>
              <a:rPr lang="it-IT" sz="1600">
                <a:latin typeface="Helvetica"/>
                <a:cs typeface="Calibri"/>
              </a:rPr>
              <a:t>  </a:t>
            </a:r>
            <a:r>
              <a:rPr lang="it-IT" sz="1600" err="1">
                <a:latin typeface="Helvetica"/>
                <a:cs typeface="Calibri"/>
              </a:rPr>
              <a:t>at</a:t>
            </a:r>
            <a:r>
              <a:rPr lang="it-IT" sz="1600">
                <a:latin typeface="Helvetica"/>
                <a:cs typeface="Calibri"/>
              </a:rPr>
              <a:t> the </a:t>
            </a:r>
            <a:r>
              <a:rPr lang="it-IT" sz="1600" b="1">
                <a:solidFill>
                  <a:srgbClr val="FF0000"/>
                </a:solidFill>
                <a:latin typeface="Helvetica"/>
                <a:ea typeface="+mn-lt"/>
                <a:cs typeface="+mn-lt"/>
              </a:rPr>
              <a:t>on-</a:t>
            </a:r>
            <a:r>
              <a:rPr lang="it-IT" sz="1600" b="1" err="1">
                <a:solidFill>
                  <a:srgbClr val="FF0000"/>
                </a:solidFill>
                <a:latin typeface="Helvetica"/>
                <a:ea typeface="+mn-lt"/>
                <a:cs typeface="+mn-lt"/>
              </a:rPr>
              <a:t>axis</a:t>
            </a:r>
            <a:r>
              <a:rPr lang="it-IT" sz="1600">
                <a:latin typeface="Helvetica"/>
                <a:cs typeface="Calibri"/>
              </a:rPr>
              <a:t> detectors (</a:t>
            </a:r>
            <a:r>
              <a:rPr lang="it-IT" sz="1600" b="1" err="1">
                <a:latin typeface="Helvetica"/>
                <a:cs typeface="Calibri"/>
              </a:rPr>
              <a:t>MINERνA</a:t>
            </a:r>
            <a:r>
              <a:rPr lang="it-IT" sz="1600">
                <a:latin typeface="Helvetica"/>
                <a:cs typeface="Calibri"/>
              </a:rPr>
              <a:t>) </a:t>
            </a:r>
            <a:r>
              <a:rPr lang="it-IT" sz="1600">
                <a:solidFill>
                  <a:srgbClr val="000000"/>
                </a:solidFill>
                <a:latin typeface="Helvetica"/>
                <a:ea typeface="+mn-lt"/>
                <a:cs typeface="+mn-lt"/>
              </a:rPr>
              <a:t>and </a:t>
            </a:r>
            <a:r>
              <a:rPr lang="it-IT" sz="1600" b="1">
                <a:solidFill>
                  <a:srgbClr val="FF0000"/>
                </a:solidFill>
                <a:latin typeface="Helvetica"/>
                <a:ea typeface="+mn-lt"/>
                <a:cs typeface="+mn-lt"/>
              </a:rPr>
              <a:t>off-</a:t>
            </a:r>
            <a:r>
              <a:rPr lang="it-IT" sz="1600" b="1" err="1">
                <a:solidFill>
                  <a:srgbClr val="FF0000"/>
                </a:solidFill>
                <a:latin typeface="Helvetica"/>
                <a:ea typeface="+mn-lt"/>
                <a:cs typeface="+mn-lt"/>
              </a:rPr>
              <a:t>axis</a:t>
            </a:r>
            <a:r>
              <a:rPr lang="it-IT" sz="1600">
                <a:latin typeface="Helvetica"/>
                <a:ea typeface="+mn-lt"/>
                <a:cs typeface="+mn-lt"/>
              </a:rPr>
              <a:t> detectors </a:t>
            </a:r>
            <a:r>
              <a:rPr lang="it-IT" sz="1600">
                <a:latin typeface="Helvetica"/>
                <a:cs typeface="Calibri"/>
              </a:rPr>
              <a:t>(</a:t>
            </a:r>
            <a:r>
              <a:rPr lang="it-IT" sz="1600" b="1" err="1">
                <a:latin typeface="Helvetica"/>
                <a:cs typeface="Calibri"/>
              </a:rPr>
              <a:t>NOνA</a:t>
            </a:r>
            <a:r>
              <a:rPr lang="it-IT" sz="1600">
                <a:latin typeface="Helvetica"/>
                <a:cs typeface="Calibri"/>
              </a:rPr>
              <a:t>):</a:t>
            </a:r>
          </a:p>
          <a:p>
            <a:endParaRPr lang="it-IT" sz="1600">
              <a:latin typeface="Helvetica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it-IT" sz="1600">
                <a:latin typeface="Helvetica"/>
                <a:ea typeface="+mn-lt"/>
                <a:cs typeface="+mn-lt"/>
              </a:rPr>
              <a:t> The ν</a:t>
            </a:r>
            <a:r>
              <a:rPr lang="it-IT" sz="1600" baseline="-25000">
                <a:latin typeface="Helvetica"/>
                <a:ea typeface="+mn-lt"/>
                <a:cs typeface="+mn-lt"/>
              </a:rPr>
              <a:t>µ</a:t>
            </a:r>
            <a:r>
              <a:rPr lang="it-IT" sz="1600">
                <a:latin typeface="Helvetica"/>
                <a:ea typeface="+mn-lt"/>
                <a:cs typeface="+mn-lt"/>
              </a:rPr>
              <a:t> </a:t>
            </a:r>
            <a:r>
              <a:rPr lang="it-IT" sz="1600" err="1">
                <a:latin typeface="Helvetica"/>
                <a:ea typeface="+mn-lt"/>
                <a:cs typeface="+mn-lt"/>
              </a:rPr>
              <a:t>flux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spectrum</a:t>
            </a:r>
            <a:r>
              <a:rPr lang="it-IT" sz="1600">
                <a:latin typeface="Helvetica"/>
                <a:ea typeface="+mn-lt"/>
                <a:cs typeface="+mn-lt"/>
              </a:rPr>
              <a:t> for the </a:t>
            </a:r>
            <a:r>
              <a:rPr lang="it-IT" sz="1600" err="1">
                <a:latin typeface="Helvetica"/>
                <a:ea typeface="+mn-lt"/>
                <a:cs typeface="+mn-lt"/>
              </a:rPr>
              <a:t>MINERvA</a:t>
            </a:r>
            <a:r>
              <a:rPr lang="it-IT" sz="1600">
                <a:latin typeface="Helvetica"/>
                <a:ea typeface="+mn-lt"/>
                <a:cs typeface="+mn-lt"/>
              </a:rPr>
              <a:t> location shows the energy </a:t>
            </a:r>
            <a:r>
              <a:rPr lang="it-IT" sz="1600" err="1">
                <a:latin typeface="Helvetica"/>
                <a:ea typeface="+mn-lt"/>
                <a:cs typeface="+mn-lt"/>
              </a:rPr>
              <a:t>peak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is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around</a:t>
            </a:r>
            <a:r>
              <a:rPr lang="it-IT" sz="1600">
                <a:latin typeface="Helvetica"/>
                <a:ea typeface="+mn-lt"/>
                <a:cs typeface="+mn-lt"/>
              </a:rPr>
              <a:t> 6 GeV with a small </a:t>
            </a:r>
            <a:r>
              <a:rPr lang="it-IT" sz="1600" err="1">
                <a:latin typeface="Helvetica"/>
                <a:ea typeface="+mn-lt"/>
                <a:cs typeface="+mn-lt"/>
              </a:rPr>
              <a:t>bump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at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around</a:t>
            </a:r>
            <a:r>
              <a:rPr lang="it-IT" sz="1600">
                <a:latin typeface="Helvetica"/>
                <a:ea typeface="+mn-lt"/>
                <a:cs typeface="+mn-lt"/>
              </a:rPr>
              <a:t> 3 GeV </a:t>
            </a:r>
            <a:r>
              <a:rPr lang="it-IT" sz="1600" err="1">
                <a:latin typeface="Helvetica"/>
                <a:ea typeface="+mn-lt"/>
                <a:cs typeface="+mn-lt"/>
              </a:rPr>
              <a:t>because</a:t>
            </a:r>
            <a:r>
              <a:rPr lang="it-IT" sz="1600">
                <a:latin typeface="Helvetica"/>
                <a:ea typeface="+mn-lt"/>
                <a:cs typeface="+mn-lt"/>
              </a:rPr>
              <a:t> of over-</a:t>
            </a:r>
            <a:r>
              <a:rPr lang="it-IT" sz="1600" err="1">
                <a:latin typeface="Helvetica"/>
                <a:ea typeface="+mn-lt"/>
                <a:cs typeface="+mn-lt"/>
              </a:rPr>
              <a:t>focused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pions</a:t>
            </a:r>
            <a:r>
              <a:rPr lang="it-IT" sz="1600">
                <a:latin typeface="Helvetica"/>
                <a:ea typeface="+mn-lt"/>
                <a:cs typeface="+mn-lt"/>
              </a:rPr>
              <a:t> for </a:t>
            </a:r>
            <a:r>
              <a:rPr lang="it-IT" sz="1600" err="1">
                <a:latin typeface="Helvetica"/>
                <a:ea typeface="+mn-lt"/>
                <a:cs typeface="+mn-lt"/>
              </a:rPr>
              <a:t>MINERvA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flux</a:t>
            </a:r>
            <a:endParaRPr lang="it-IT" sz="1600">
              <a:latin typeface="Helvetica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it-IT" sz="1600">
              <a:latin typeface="Helvetica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it-IT" sz="1600">
                <a:latin typeface="Helvetica"/>
                <a:ea typeface="+mn-lt"/>
                <a:cs typeface="+mn-lt"/>
              </a:rPr>
              <a:t>In the </a:t>
            </a:r>
            <a:r>
              <a:rPr lang="it-IT" sz="1600" b="1">
                <a:latin typeface="Helvetica"/>
                <a:ea typeface="+mn-lt"/>
                <a:cs typeface="+mn-lt"/>
              </a:rPr>
              <a:t>off-</a:t>
            </a:r>
            <a:r>
              <a:rPr lang="it-IT" sz="1600" b="1" err="1">
                <a:latin typeface="Helvetica"/>
                <a:ea typeface="+mn-lt"/>
                <a:cs typeface="+mn-lt"/>
              </a:rPr>
              <a:t>axis</a:t>
            </a:r>
            <a:r>
              <a:rPr lang="it-IT" sz="1600">
                <a:latin typeface="Helvetica"/>
                <a:ea typeface="+mn-lt"/>
                <a:cs typeface="+mn-lt"/>
              </a:rPr>
              <a:t> (14.6 </a:t>
            </a:r>
            <a:r>
              <a:rPr lang="it-IT" sz="1600" err="1">
                <a:latin typeface="Helvetica"/>
                <a:ea typeface="+mn-lt"/>
                <a:cs typeface="+mn-lt"/>
              </a:rPr>
              <a:t>mrad</a:t>
            </a:r>
            <a:r>
              <a:rPr lang="it-IT" sz="1600">
                <a:latin typeface="Helvetica"/>
                <a:ea typeface="+mn-lt"/>
                <a:cs typeface="+mn-lt"/>
              </a:rPr>
              <a:t>) </a:t>
            </a:r>
            <a:r>
              <a:rPr lang="it-IT" sz="1600" err="1">
                <a:latin typeface="Helvetica"/>
                <a:ea typeface="+mn-lt"/>
                <a:cs typeface="+mn-lt"/>
              </a:rPr>
              <a:t>near</a:t>
            </a:r>
            <a:r>
              <a:rPr lang="it-IT" sz="1600">
                <a:latin typeface="Helvetica"/>
                <a:ea typeface="+mn-lt"/>
                <a:cs typeface="+mn-lt"/>
              </a:rPr>
              <a:t> detector case,  the </a:t>
            </a:r>
            <a:r>
              <a:rPr lang="it-IT" sz="1600" err="1">
                <a:latin typeface="Helvetica"/>
                <a:ea typeface="+mn-lt"/>
                <a:cs typeface="+mn-lt"/>
              </a:rPr>
              <a:t>spectrum</a:t>
            </a:r>
            <a:r>
              <a:rPr lang="it-IT" sz="1600">
                <a:latin typeface="Helvetica"/>
                <a:ea typeface="+mn-lt"/>
                <a:cs typeface="+mn-lt"/>
              </a:rPr>
              <a:t> of neutrino energy for ν</a:t>
            </a:r>
            <a:r>
              <a:rPr lang="it-IT" sz="1600" baseline="-25000">
                <a:latin typeface="Helvetica"/>
                <a:ea typeface="+mn-lt"/>
                <a:cs typeface="+mn-lt"/>
              </a:rPr>
              <a:t>µ</a:t>
            </a:r>
            <a:r>
              <a:rPr lang="it-IT" sz="1600">
                <a:latin typeface="Helvetica"/>
                <a:ea typeface="+mn-lt"/>
                <a:cs typeface="+mn-lt"/>
              </a:rPr>
              <a:t> </a:t>
            </a:r>
            <a:r>
              <a:rPr lang="it-IT" sz="1600" err="1">
                <a:latin typeface="Helvetica"/>
                <a:ea typeface="+mn-lt"/>
                <a:cs typeface="+mn-lt"/>
              </a:rPr>
              <a:t>flux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has</a:t>
            </a:r>
            <a:r>
              <a:rPr lang="it-IT" sz="1600">
                <a:latin typeface="Helvetica"/>
                <a:ea typeface="+mn-lt"/>
                <a:cs typeface="+mn-lt"/>
              </a:rPr>
              <a:t> a </a:t>
            </a:r>
            <a:r>
              <a:rPr lang="it-IT" sz="1600" err="1">
                <a:latin typeface="Helvetica"/>
                <a:ea typeface="+mn-lt"/>
                <a:cs typeface="+mn-lt"/>
              </a:rPr>
              <a:t>peak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at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lower</a:t>
            </a:r>
            <a:r>
              <a:rPr lang="it-IT" sz="1600">
                <a:latin typeface="Helvetica"/>
                <a:ea typeface="+mn-lt"/>
                <a:cs typeface="+mn-lt"/>
              </a:rPr>
              <a:t> energy </a:t>
            </a:r>
            <a:r>
              <a:rPr lang="it-IT" sz="1600" err="1">
                <a:latin typeface="Helvetica"/>
                <a:ea typeface="+mn-lt"/>
                <a:cs typeface="+mn-lt"/>
              </a:rPr>
              <a:t>than</a:t>
            </a:r>
            <a:r>
              <a:rPr lang="it-IT" sz="1600">
                <a:latin typeface="Helvetica"/>
                <a:ea typeface="+mn-lt"/>
                <a:cs typeface="+mn-lt"/>
              </a:rPr>
              <a:t> in the </a:t>
            </a:r>
            <a:r>
              <a:rPr lang="it-IT" sz="1600" b="1">
                <a:latin typeface="Helvetica"/>
                <a:ea typeface="+mn-lt"/>
                <a:cs typeface="+mn-lt"/>
              </a:rPr>
              <a:t>on-</a:t>
            </a:r>
            <a:r>
              <a:rPr lang="it-IT" sz="1600" b="1" err="1">
                <a:latin typeface="Helvetica"/>
                <a:ea typeface="+mn-lt"/>
                <a:cs typeface="+mn-lt"/>
              </a:rPr>
              <a:t>axis</a:t>
            </a:r>
            <a:r>
              <a:rPr lang="it-IT" sz="1600">
                <a:latin typeface="Helvetica"/>
                <a:ea typeface="+mn-lt"/>
                <a:cs typeface="+mn-lt"/>
              </a:rPr>
              <a:t> case (</a:t>
            </a:r>
            <a:r>
              <a:rPr lang="it-IT" sz="1600" err="1">
                <a:latin typeface="Helvetica"/>
                <a:ea typeface="+mn-lt"/>
                <a:cs typeface="+mn-lt"/>
              </a:rPr>
              <a:t>MINERvA</a:t>
            </a:r>
            <a:r>
              <a:rPr lang="it-IT" sz="1600">
                <a:latin typeface="Helvetica"/>
                <a:ea typeface="+mn-lt"/>
                <a:cs typeface="+mn-lt"/>
              </a:rPr>
              <a:t>), the neutrino </a:t>
            </a:r>
            <a:r>
              <a:rPr lang="it-IT" sz="1600" err="1">
                <a:latin typeface="Helvetica"/>
                <a:ea typeface="+mn-lt"/>
                <a:cs typeface="+mn-lt"/>
              </a:rPr>
              <a:t>flux</a:t>
            </a:r>
            <a:r>
              <a:rPr lang="it-IT" sz="1600">
                <a:latin typeface="Helvetica"/>
                <a:ea typeface="+mn-lt"/>
                <a:cs typeface="+mn-lt"/>
              </a:rPr>
              <a:t> for </a:t>
            </a:r>
            <a:r>
              <a:rPr lang="it-IT" sz="1600" err="1">
                <a:latin typeface="Helvetica"/>
                <a:ea typeface="+mn-lt"/>
                <a:cs typeface="+mn-lt"/>
              </a:rPr>
              <a:t>NOvA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has</a:t>
            </a:r>
            <a:r>
              <a:rPr lang="it-IT" sz="1600">
                <a:latin typeface="Helvetica"/>
                <a:ea typeface="+mn-lt"/>
                <a:cs typeface="+mn-lt"/>
              </a:rPr>
              <a:t> an energy </a:t>
            </a:r>
            <a:r>
              <a:rPr lang="it-IT" sz="1600" err="1">
                <a:latin typeface="Helvetica"/>
                <a:ea typeface="+mn-lt"/>
                <a:cs typeface="+mn-lt"/>
              </a:rPr>
              <a:t>peak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at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approximately</a:t>
            </a:r>
            <a:r>
              <a:rPr lang="it-IT" sz="1600">
                <a:latin typeface="Helvetica"/>
                <a:ea typeface="+mn-lt"/>
                <a:cs typeface="+mn-lt"/>
              </a:rPr>
              <a:t> 2 GeV. In </a:t>
            </a:r>
            <a:r>
              <a:rPr lang="it-IT" sz="1600" err="1">
                <a:latin typeface="Helvetica"/>
                <a:ea typeface="+mn-lt"/>
                <a:cs typeface="+mn-lt"/>
              </a:rPr>
              <a:t>addition</a:t>
            </a:r>
            <a:r>
              <a:rPr lang="it-IT" sz="1600">
                <a:latin typeface="Helvetica"/>
                <a:ea typeface="+mn-lt"/>
                <a:cs typeface="+mn-lt"/>
              </a:rPr>
              <a:t>, the energy </a:t>
            </a:r>
            <a:r>
              <a:rPr lang="it-IT" sz="1600" err="1">
                <a:latin typeface="Helvetica"/>
                <a:ea typeface="+mn-lt"/>
                <a:cs typeface="+mn-lt"/>
              </a:rPr>
              <a:t>peak</a:t>
            </a:r>
            <a:r>
              <a:rPr lang="it-IT" sz="1600">
                <a:latin typeface="Helvetica"/>
                <a:ea typeface="+mn-lt"/>
                <a:cs typeface="+mn-lt"/>
              </a:rPr>
              <a:t> for </a:t>
            </a:r>
            <a:r>
              <a:rPr lang="it-IT" sz="1600" err="1">
                <a:latin typeface="Helvetica"/>
                <a:ea typeface="+mn-lt"/>
                <a:cs typeface="+mn-lt"/>
              </a:rPr>
              <a:t>NOvA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is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narrower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enough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than</a:t>
            </a:r>
            <a:r>
              <a:rPr lang="it-IT" sz="1600">
                <a:latin typeface="Helvetica"/>
                <a:ea typeface="+mn-lt"/>
                <a:cs typeface="+mn-lt"/>
              </a:rPr>
              <a:t> the energy </a:t>
            </a:r>
            <a:r>
              <a:rPr lang="it-IT" sz="1600" err="1">
                <a:latin typeface="Helvetica"/>
                <a:ea typeface="+mn-lt"/>
                <a:cs typeface="+mn-lt"/>
              </a:rPr>
              <a:t>peak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prediction</a:t>
            </a:r>
            <a:r>
              <a:rPr lang="it-IT" sz="1600">
                <a:latin typeface="Helvetica"/>
                <a:ea typeface="+mn-lt"/>
                <a:cs typeface="+mn-lt"/>
              </a:rPr>
              <a:t> for on-</a:t>
            </a:r>
            <a:r>
              <a:rPr lang="it-IT" sz="1600" err="1">
                <a:latin typeface="Helvetica"/>
                <a:ea typeface="+mn-lt"/>
                <a:cs typeface="+mn-lt"/>
              </a:rPr>
              <a:t>axis</a:t>
            </a:r>
            <a:r>
              <a:rPr lang="it-IT" sz="1600">
                <a:latin typeface="Helvetica"/>
                <a:ea typeface="+mn-lt"/>
                <a:cs typeface="+mn-lt"/>
              </a:rPr>
              <a:t> </a:t>
            </a:r>
            <a:r>
              <a:rPr lang="it-IT" sz="1600" err="1">
                <a:latin typeface="Helvetica"/>
                <a:ea typeface="+mn-lt"/>
                <a:cs typeface="+mn-lt"/>
              </a:rPr>
              <a:t>experiments</a:t>
            </a:r>
            <a:r>
              <a:rPr lang="it-IT" sz="1600">
                <a:latin typeface="Helvetica"/>
                <a:ea typeface="+mn-lt"/>
                <a:cs typeface="+mn-lt"/>
              </a:rPr>
              <a:t> like </a:t>
            </a:r>
            <a:r>
              <a:rPr lang="it-IT" sz="1600" err="1">
                <a:latin typeface="Helvetica"/>
                <a:ea typeface="+mn-lt"/>
                <a:cs typeface="+mn-lt"/>
              </a:rPr>
              <a:t>MINERvA</a:t>
            </a:r>
            <a:r>
              <a:rPr lang="it-IT" sz="1600">
                <a:latin typeface="Helvetica"/>
                <a:ea typeface="+mn-lt"/>
                <a:cs typeface="+mn-lt"/>
              </a:rPr>
              <a:t>.</a:t>
            </a:r>
            <a:endParaRPr lang="it-IT" sz="1600">
              <a:latin typeface="Helvetica"/>
              <a:cs typeface="Calibri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AC977FE-5A8F-4436-981F-A50E3B9C2DB6}"/>
              </a:ext>
            </a:extLst>
          </p:cNvPr>
          <p:cNvSpPr txBox="1"/>
          <p:nvPr/>
        </p:nvSpPr>
        <p:spPr>
          <a:xfrm>
            <a:off x="784058" y="1415716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b="1">
                <a:solidFill>
                  <a:srgbClr val="FF0000"/>
                </a:solidFill>
                <a:latin typeface="Helvetica"/>
                <a:cs typeface="Calibri"/>
              </a:rPr>
              <a:t>on-</a:t>
            </a:r>
            <a:r>
              <a:rPr lang="it-IT" b="1" err="1">
                <a:solidFill>
                  <a:srgbClr val="FF0000"/>
                </a:solidFill>
                <a:latin typeface="Helvetica"/>
                <a:cs typeface="Calibri"/>
              </a:rPr>
              <a:t>axis</a:t>
            </a:r>
            <a:endParaRPr lang="it-IT" b="1">
              <a:solidFill>
                <a:srgbClr val="FF0000"/>
              </a:solidFill>
              <a:latin typeface="Helvetica"/>
              <a:cs typeface="Calibri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86A68F8-B7A3-4416-BC75-563DFA53A45A}"/>
              </a:ext>
            </a:extLst>
          </p:cNvPr>
          <p:cNvSpPr txBox="1"/>
          <p:nvPr/>
        </p:nvSpPr>
        <p:spPr>
          <a:xfrm>
            <a:off x="7902742" y="1485899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b="1">
                <a:solidFill>
                  <a:srgbClr val="FF0000"/>
                </a:solidFill>
                <a:latin typeface="Helvetica"/>
                <a:cs typeface="Calibri"/>
              </a:rPr>
              <a:t>off-</a:t>
            </a:r>
            <a:r>
              <a:rPr lang="it-IT" b="1" err="1">
                <a:solidFill>
                  <a:srgbClr val="FF0000"/>
                </a:solidFill>
                <a:latin typeface="Helvetica"/>
                <a:cs typeface="Calibri"/>
              </a:rPr>
              <a:t>axis</a:t>
            </a:r>
            <a:endParaRPr lang="it-IT" b="1">
              <a:solidFill>
                <a:srgbClr val="FF0000"/>
              </a:solidFill>
              <a:latin typeface="Helvetic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4762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77C321-73EA-4AB7-8C5E-F0ADC782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" y="37968"/>
            <a:ext cx="10515600" cy="941091"/>
          </a:xfrm>
        </p:spPr>
        <p:txBody>
          <a:bodyPr>
            <a:normAutofit/>
          </a:bodyPr>
          <a:lstStyle/>
          <a:p>
            <a:r>
              <a:rPr lang="en-GB" sz="2400" b="1">
                <a:latin typeface="Helvetica"/>
                <a:cs typeface="Helvetica"/>
              </a:rPr>
              <a:t>Analysis and results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D8BE15-13BF-4073-AEB7-2F4FCDB35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13/08/2021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52FDC3-2BD6-420D-B34B-AB5122847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Making a Neutrino beam - Group A</a:t>
            </a:r>
            <a:endParaRPr lang="en-GB" sz="160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EB8AC6-F6EA-4331-A307-80B11A053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</a:t>
            </a:fld>
            <a:endParaRPr lang="en-GB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BE78C2DE-AAEA-4691-9A03-0CA563CD7196}"/>
              </a:ext>
            </a:extLst>
          </p:cNvPr>
          <p:cNvCxnSpPr/>
          <p:nvPr/>
        </p:nvCxnSpPr>
        <p:spPr>
          <a:xfrm>
            <a:off x="0" y="6356350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E43943C0-4DA3-4771-B638-9B1493E2C8D3}"/>
              </a:ext>
            </a:extLst>
          </p:cNvPr>
          <p:cNvCxnSpPr>
            <a:cxnSpLocks/>
          </p:cNvCxnSpPr>
          <p:nvPr/>
        </p:nvCxnSpPr>
        <p:spPr>
          <a:xfrm>
            <a:off x="0" y="801169"/>
            <a:ext cx="71557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B7F47D02-0CF0-488D-949C-9C2E3FD80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87" y="979957"/>
            <a:ext cx="3233437" cy="1896025"/>
          </a:xfrm>
          <a:prstGeom prst="rect">
            <a:avLst/>
          </a:prstGeom>
        </p:spPr>
      </p:pic>
      <p:pic>
        <p:nvPicPr>
          <p:cNvPr id="13" name="Picture 13" descr="Chart, scatter chart&#10;&#10;Description automatically generated">
            <a:extLst>
              <a:ext uri="{FF2B5EF4-FFF2-40B4-BE49-F238E27FC236}">
                <a16:creationId xmlns:a16="http://schemas.microsoft.com/office/drawing/2014/main" id="{BC9FD9AA-77B5-4C5D-998A-967A03AB3C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95" y="3179937"/>
            <a:ext cx="3489213" cy="2087222"/>
          </a:xfrm>
          <a:prstGeom prst="rect">
            <a:avLst/>
          </a:prstGeom>
        </p:spPr>
      </p:pic>
      <p:pic>
        <p:nvPicPr>
          <p:cNvPr id="14" name="Picture 14" descr="Chart, scatter chart&#10;&#10;Description automatically generated">
            <a:extLst>
              <a:ext uri="{FF2B5EF4-FFF2-40B4-BE49-F238E27FC236}">
                <a16:creationId xmlns:a16="http://schemas.microsoft.com/office/drawing/2014/main" id="{ADFE9765-E682-41A6-8364-145EB8578E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1620" y="989422"/>
            <a:ext cx="3596267" cy="2101574"/>
          </a:xfrm>
          <a:prstGeom prst="rect">
            <a:avLst/>
          </a:prstGeom>
        </p:spPr>
      </p:pic>
      <p:pic>
        <p:nvPicPr>
          <p:cNvPr id="15" name="Picture 15" descr="Chart&#10;&#10;Description automatically generated">
            <a:extLst>
              <a:ext uri="{FF2B5EF4-FFF2-40B4-BE49-F238E27FC236}">
                <a16:creationId xmlns:a16="http://schemas.microsoft.com/office/drawing/2014/main" id="{9BC5AFD4-C4E8-4557-A291-14B4D385AC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2358" y="3249279"/>
            <a:ext cx="3446584" cy="2018625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E5D0CD6-9D0F-4CAA-A647-5688FD7ABDEB}"/>
              </a:ext>
            </a:extLst>
          </p:cNvPr>
          <p:cNvCxnSpPr/>
          <p:nvPr/>
        </p:nvCxnSpPr>
        <p:spPr>
          <a:xfrm>
            <a:off x="7422377" y="1027756"/>
            <a:ext cx="13730" cy="4908377"/>
          </a:xfrm>
          <a:prstGeom prst="straightConnector1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7F18A2E-B7C9-4A5F-B551-7DC0996F08BE}"/>
              </a:ext>
            </a:extLst>
          </p:cNvPr>
          <p:cNvSpPr txBox="1"/>
          <p:nvPr/>
        </p:nvSpPr>
        <p:spPr>
          <a:xfrm>
            <a:off x="2266778" y="5362832"/>
            <a:ext cx="3155090" cy="83099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solidFill>
                  <a:srgbClr val="FF0000"/>
                </a:solidFill>
                <a:latin typeface="Helvetica"/>
                <a:cs typeface="Helvetica"/>
              </a:rPr>
              <a:t>Phase-spaces with </a:t>
            </a:r>
            <a:r>
              <a:rPr lang="en-US" sz="1600" err="1">
                <a:solidFill>
                  <a:srgbClr val="FF0000"/>
                </a:solidFill>
                <a:latin typeface="Helvetica"/>
                <a:cs typeface="Helvetica"/>
              </a:rPr>
              <a:t>NOvA</a:t>
            </a:r>
            <a:r>
              <a:rPr lang="en-US" sz="1600">
                <a:solidFill>
                  <a:srgbClr val="FF0000"/>
                </a:solidFill>
                <a:latin typeface="Helvetica"/>
                <a:cs typeface="Helvetica"/>
              </a:rPr>
              <a:t> ND and </a:t>
            </a:r>
            <a:r>
              <a:rPr lang="en-US" sz="1600" err="1">
                <a:solidFill>
                  <a:srgbClr val="FF0000"/>
                </a:solidFill>
                <a:latin typeface="Helvetica"/>
                <a:cs typeface="Helvetica"/>
              </a:rPr>
              <a:t>MINERvA</a:t>
            </a:r>
            <a:r>
              <a:rPr lang="en-US" sz="1600">
                <a:solidFill>
                  <a:srgbClr val="FF0000"/>
                </a:solidFill>
                <a:latin typeface="Helvetica"/>
                <a:cs typeface="Helvetica"/>
              </a:rPr>
              <a:t> detector weights for pion and kaon production</a:t>
            </a: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1604A7B3-8A11-4FFB-B1B9-05EBC1F76D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2115" y="846363"/>
            <a:ext cx="4620985" cy="230777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9F1E4D1-6F3B-49EA-8950-8D2D788682F4}"/>
              </a:ext>
            </a:extLst>
          </p:cNvPr>
          <p:cNvSpPr txBox="1"/>
          <p:nvPr/>
        </p:nvSpPr>
        <p:spPr>
          <a:xfrm>
            <a:off x="7519134" y="219332"/>
            <a:ext cx="4089447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  <a:latin typeface="Helvetica"/>
                <a:ea typeface="+mn-lt"/>
                <a:cs typeface="+mn-lt"/>
              </a:rPr>
              <a:t>Exiting points of hadron</a:t>
            </a:r>
            <a:endParaRPr lang="en-US">
              <a:latin typeface="Helvetica"/>
              <a:ea typeface="+mn-lt"/>
              <a:cs typeface="+mn-lt"/>
            </a:endParaRPr>
          </a:p>
          <a:p>
            <a:pPr algn="ctr"/>
            <a:r>
              <a:rPr lang="en-US">
                <a:solidFill>
                  <a:srgbClr val="000000"/>
                </a:solidFill>
                <a:latin typeface="Helvetica"/>
                <a:cs typeface="Calibri"/>
              </a:rPr>
              <a:t>Target is simple one: cylindrical shape</a:t>
            </a:r>
          </a:p>
        </p:txBody>
      </p:sp>
      <p:pic>
        <p:nvPicPr>
          <p:cNvPr id="7" name="Picture 9" descr="Chart&#10;&#10;Description automatically generated">
            <a:extLst>
              <a:ext uri="{FF2B5EF4-FFF2-40B4-BE49-F238E27FC236}">
                <a16:creationId xmlns:a16="http://schemas.microsoft.com/office/drawing/2014/main" id="{A77AFED3-23AB-491A-88CA-227AF4784C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7257" y="3889189"/>
            <a:ext cx="4448627" cy="241790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002EB2A-C6E5-4340-B138-9A7B7DBD7096}"/>
              </a:ext>
            </a:extLst>
          </p:cNvPr>
          <p:cNvSpPr txBox="1"/>
          <p:nvPr/>
        </p:nvSpPr>
        <p:spPr>
          <a:xfrm>
            <a:off x="9678132" y="3094974"/>
            <a:ext cx="2302377" cy="840068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  <a:cs typeface="Calibri"/>
              </a:rPr>
              <a:t>Black: all</a:t>
            </a:r>
          </a:p>
          <a:p>
            <a:r>
              <a:rPr lang="en-US" sz="1600">
                <a:solidFill>
                  <a:srgbClr val="FF0000"/>
                </a:solidFill>
                <a:cs typeface="Calibri"/>
              </a:rPr>
              <a:t>Magenta</a:t>
            </a:r>
            <a:r>
              <a:rPr lang="en-US" sz="1600">
                <a:solidFill>
                  <a:srgbClr val="000000"/>
                </a:solidFill>
                <a:cs typeface="Calibri"/>
              </a:rPr>
              <a:t>/</a:t>
            </a:r>
            <a:r>
              <a:rPr lang="en-US" sz="1600">
                <a:solidFill>
                  <a:srgbClr val="FFC000"/>
                </a:solidFill>
                <a:cs typeface="Calibri"/>
              </a:rPr>
              <a:t>orange</a:t>
            </a:r>
            <a:r>
              <a:rPr lang="en-US" sz="1600">
                <a:solidFill>
                  <a:srgbClr val="FF0000"/>
                </a:solidFill>
                <a:cs typeface="Calibri"/>
              </a:rPr>
              <a:t>: pion</a:t>
            </a:r>
          </a:p>
          <a:p>
            <a:r>
              <a:rPr lang="en-US" sz="1600">
                <a:solidFill>
                  <a:srgbClr val="00B0F0"/>
                </a:solidFill>
                <a:cs typeface="Calibri"/>
              </a:rPr>
              <a:t>Cyan</a:t>
            </a:r>
            <a:r>
              <a:rPr lang="en-US" sz="1600">
                <a:solidFill>
                  <a:srgbClr val="000000"/>
                </a:solidFill>
                <a:cs typeface="Calibri"/>
              </a:rPr>
              <a:t>/</a:t>
            </a:r>
            <a:r>
              <a:rPr lang="en-US" sz="1600">
                <a:solidFill>
                  <a:srgbClr val="00B050"/>
                </a:solidFill>
                <a:cs typeface="Calibri"/>
              </a:rPr>
              <a:t>green</a:t>
            </a:r>
            <a:r>
              <a:rPr lang="en-US" sz="1600">
                <a:solidFill>
                  <a:srgbClr val="000000"/>
                </a:solidFill>
                <a:cs typeface="Calibri"/>
              </a:rPr>
              <a:t>/</a:t>
            </a:r>
            <a:r>
              <a:rPr lang="en-US" sz="1600">
                <a:solidFill>
                  <a:srgbClr val="0070C0"/>
                </a:solidFill>
                <a:cs typeface="Calibri"/>
              </a:rPr>
              <a:t>blue</a:t>
            </a:r>
            <a:r>
              <a:rPr lang="en-US" sz="1600">
                <a:solidFill>
                  <a:srgbClr val="000000"/>
                </a:solidFill>
                <a:cs typeface="Calibri"/>
              </a:rPr>
              <a:t>:</a:t>
            </a:r>
            <a:r>
              <a:rPr lang="en-US" sz="1600">
                <a:solidFill>
                  <a:srgbClr val="FF0000"/>
                </a:solidFill>
                <a:cs typeface="Calibri"/>
              </a:rPr>
              <a:t> </a:t>
            </a:r>
            <a:r>
              <a:rPr lang="en-US" sz="1600">
                <a:solidFill>
                  <a:srgbClr val="0070C0"/>
                </a:solidFill>
                <a:cs typeface="Calibri"/>
              </a:rPr>
              <a:t>kaon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002A06-EC54-4486-9F6A-1A49F89D4194}"/>
              </a:ext>
            </a:extLst>
          </p:cNvPr>
          <p:cNvSpPr txBox="1"/>
          <p:nvPr/>
        </p:nvSpPr>
        <p:spPr>
          <a:xfrm>
            <a:off x="7455634" y="3249187"/>
            <a:ext cx="2111876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  <a:ea typeface="+mn-lt"/>
                <a:cs typeface="+mn-lt"/>
              </a:rPr>
              <a:t>Transverse/z momentum</a:t>
            </a:r>
            <a:endParaRPr lang="en-US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0336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77C321-73EA-4AB7-8C5E-F0ADC782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98" y="41129"/>
            <a:ext cx="10515600" cy="941091"/>
          </a:xfrm>
        </p:spPr>
        <p:txBody>
          <a:bodyPr>
            <a:normAutofit fontScale="90000"/>
          </a:bodyPr>
          <a:lstStyle/>
          <a:p>
            <a:br>
              <a:rPr lang="en-GB" sz="2400" b="1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GB" sz="4900" b="1">
                <a:latin typeface="Helvetica" panose="020B0604020202020204" pitchFamily="34" charset="0"/>
                <a:cs typeface="Helvetica" panose="020B0604020202020204" pitchFamily="34" charset="0"/>
              </a:rPr>
              <a:t> Summary and learnings </a:t>
            </a:r>
            <a:br>
              <a:rPr lang="en-GB" b="1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GB" b="1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D8BE15-13BF-4073-AEB7-2F4FCDB35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13/08/2021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52FDC3-2BD6-420D-B34B-AB5122847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Making a Neutrino beam - Group A</a:t>
            </a:r>
            <a:endParaRPr lang="en-GB" sz="160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EB8AC6-F6EA-4331-A307-80B11A053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6</a:t>
            </a:fld>
            <a:endParaRPr lang="en-GB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BE78C2DE-AAEA-4691-9A03-0CA563CD7196}"/>
              </a:ext>
            </a:extLst>
          </p:cNvPr>
          <p:cNvCxnSpPr/>
          <p:nvPr/>
        </p:nvCxnSpPr>
        <p:spPr>
          <a:xfrm>
            <a:off x="0" y="6356350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E43943C0-4DA3-4771-B638-9B1493E2C8D3}"/>
              </a:ext>
            </a:extLst>
          </p:cNvPr>
          <p:cNvCxnSpPr>
            <a:cxnSpLocks/>
          </p:cNvCxnSpPr>
          <p:nvPr/>
        </p:nvCxnSpPr>
        <p:spPr>
          <a:xfrm>
            <a:off x="0" y="801169"/>
            <a:ext cx="71557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D2985FB-09DC-4EB0-9976-2169075CF375}"/>
              </a:ext>
            </a:extLst>
          </p:cNvPr>
          <p:cNvSpPr txBox="1"/>
          <p:nvPr/>
        </p:nvSpPr>
        <p:spPr>
          <a:xfrm>
            <a:off x="77182" y="1099778"/>
            <a:ext cx="11873018" cy="47705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sz="1600" dirty="0" err="1">
                <a:latin typeface="Arial"/>
                <a:cs typeface="Calibri"/>
              </a:rPr>
              <a:t>Simulated</a:t>
            </a:r>
            <a:r>
              <a:rPr lang="it-IT" sz="1600" dirty="0">
                <a:latin typeface="Arial"/>
                <a:cs typeface="Calibri"/>
              </a:rPr>
              <a:t> </a:t>
            </a:r>
            <a:r>
              <a:rPr lang="it-IT" sz="1600" dirty="0" err="1">
                <a:latin typeface="Arial"/>
                <a:cs typeface="Calibri"/>
              </a:rPr>
              <a:t>hadron</a:t>
            </a:r>
            <a:r>
              <a:rPr lang="it-IT" sz="1600" dirty="0">
                <a:latin typeface="Arial"/>
                <a:cs typeface="Calibri"/>
              </a:rPr>
              <a:t> production with </a:t>
            </a:r>
            <a:r>
              <a:rPr lang="it-IT" sz="1600" dirty="0" err="1">
                <a:latin typeface="Arial"/>
                <a:cs typeface="Calibri"/>
              </a:rPr>
              <a:t>simple</a:t>
            </a:r>
            <a:r>
              <a:rPr lang="it-IT" sz="1600" dirty="0">
                <a:latin typeface="Arial"/>
                <a:cs typeface="Calibri"/>
              </a:rPr>
              <a:t> target of </a:t>
            </a:r>
            <a:r>
              <a:rPr lang="it-IT" sz="1600" dirty="0" err="1">
                <a:latin typeface="Arial"/>
                <a:cs typeface="Calibri"/>
              </a:rPr>
              <a:t>NuMI</a:t>
            </a:r>
            <a:endParaRPr lang="it-IT" sz="1600" dirty="0">
              <a:latin typeface="Arial"/>
              <a:cs typeface="Calibri"/>
            </a:endParaRPr>
          </a:p>
          <a:p>
            <a:pPr lvl="1"/>
            <a:r>
              <a:rPr lang="it-IT" sz="1600" dirty="0">
                <a:latin typeface="Arial"/>
                <a:cs typeface="Calibri"/>
              </a:rPr>
              <a:t>-&gt; </a:t>
            </a:r>
            <a:r>
              <a:rPr lang="it-IT" sz="1600" dirty="0" err="1">
                <a:latin typeface="Arial"/>
                <a:cs typeface="Calibri"/>
              </a:rPr>
              <a:t>Cylinder</a:t>
            </a:r>
            <a:r>
              <a:rPr lang="it-IT" sz="1600" dirty="0">
                <a:latin typeface="Arial"/>
                <a:cs typeface="Calibri"/>
              </a:rPr>
              <a:t> of </a:t>
            </a:r>
            <a:r>
              <a:rPr lang="it-IT" sz="1600" dirty="0" err="1">
                <a:latin typeface="Arial"/>
                <a:cs typeface="Calibri"/>
              </a:rPr>
              <a:t>graphite</a:t>
            </a:r>
            <a:r>
              <a:rPr lang="it-IT" sz="1600" dirty="0">
                <a:latin typeface="Arial"/>
                <a:cs typeface="Calibri"/>
              </a:rPr>
              <a:t> (</a:t>
            </a:r>
            <a:r>
              <a:rPr lang="it-IT" sz="1600" dirty="0" err="1">
                <a:latin typeface="Arial"/>
                <a:cs typeface="Calibri"/>
              </a:rPr>
              <a:t>radius</a:t>
            </a:r>
            <a:r>
              <a:rPr lang="it-IT" sz="1600" dirty="0">
                <a:latin typeface="Arial"/>
                <a:cs typeface="Calibri"/>
              </a:rPr>
              <a:t> = 30mm, </a:t>
            </a:r>
            <a:r>
              <a:rPr lang="it-IT" sz="1600" dirty="0" err="1">
                <a:latin typeface="Arial"/>
                <a:cs typeface="Calibri"/>
              </a:rPr>
              <a:t>length</a:t>
            </a:r>
            <a:r>
              <a:rPr lang="it-IT" sz="1600" dirty="0">
                <a:latin typeface="Arial"/>
                <a:cs typeface="Calibri"/>
              </a:rPr>
              <a:t> ~ 1200 mm ~ 2 interaction </a:t>
            </a:r>
            <a:r>
              <a:rPr lang="it-IT" sz="1600" dirty="0" err="1">
                <a:latin typeface="Arial"/>
                <a:cs typeface="Calibri"/>
              </a:rPr>
              <a:t>length</a:t>
            </a:r>
            <a:r>
              <a:rPr lang="it-IT" sz="1600" dirty="0">
                <a:latin typeface="Arial"/>
                <a:cs typeface="Calibri"/>
              </a:rPr>
              <a:t>)</a:t>
            </a:r>
          </a:p>
          <a:p>
            <a:pPr marL="742950" lvl="1" indent="-285750">
              <a:buFont typeface="Arial"/>
              <a:buChar char="•"/>
            </a:pPr>
            <a:endParaRPr lang="it-IT" sz="1600" dirty="0">
              <a:latin typeface="Arial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it-IT" sz="1600" dirty="0" err="1">
                <a:latin typeface="Arial"/>
                <a:cs typeface="Calibri"/>
              </a:rPr>
              <a:t>Momentum</a:t>
            </a:r>
            <a:r>
              <a:rPr lang="it-IT" sz="1600" dirty="0">
                <a:latin typeface="Arial"/>
                <a:cs typeface="Calibri"/>
              </a:rPr>
              <a:t> </a:t>
            </a:r>
            <a:r>
              <a:rPr lang="it-IT" sz="1600" dirty="0" err="1">
                <a:latin typeface="Arial"/>
                <a:cs typeface="Calibri"/>
              </a:rPr>
              <a:t>spectrum</a:t>
            </a:r>
            <a:endParaRPr lang="it-IT" sz="1600" dirty="0">
              <a:latin typeface="Arial"/>
              <a:cs typeface="Calibri"/>
            </a:endParaRPr>
          </a:p>
          <a:p>
            <a:pPr lvl="1"/>
            <a:r>
              <a:rPr lang="it-IT" sz="1600" dirty="0">
                <a:latin typeface="Arial"/>
                <a:cs typeface="Calibri"/>
              </a:rPr>
              <a:t>-&gt; </a:t>
            </a:r>
            <a:r>
              <a:rPr lang="it-IT" sz="1600" dirty="0" err="1">
                <a:latin typeface="Arial"/>
                <a:cs typeface="Calibri"/>
              </a:rPr>
              <a:t>Almost</a:t>
            </a:r>
            <a:r>
              <a:rPr lang="it-IT" sz="1600" dirty="0">
                <a:latin typeface="Arial"/>
                <a:cs typeface="Calibri"/>
              </a:rPr>
              <a:t> </a:t>
            </a:r>
            <a:r>
              <a:rPr lang="it-IT" sz="1600" dirty="0" err="1">
                <a:latin typeface="Arial"/>
                <a:cs typeface="Calibri"/>
              </a:rPr>
              <a:t>same</a:t>
            </a:r>
            <a:r>
              <a:rPr lang="it-IT" sz="1600" dirty="0">
                <a:latin typeface="Arial"/>
                <a:cs typeface="Calibri"/>
              </a:rPr>
              <a:t> </a:t>
            </a:r>
            <a:r>
              <a:rPr lang="it-IT" sz="1600" dirty="0" err="1">
                <a:latin typeface="Arial"/>
                <a:cs typeface="Calibri"/>
              </a:rPr>
              <a:t>amount</a:t>
            </a:r>
            <a:r>
              <a:rPr lang="it-IT" sz="1600" dirty="0">
                <a:latin typeface="Arial"/>
                <a:cs typeface="Calibri"/>
              </a:rPr>
              <a:t> of π+ / π- → de-</a:t>
            </a:r>
            <a:r>
              <a:rPr lang="it-IT" sz="1600" dirty="0" err="1">
                <a:latin typeface="Arial"/>
                <a:cs typeface="Calibri"/>
              </a:rPr>
              <a:t>focusing</a:t>
            </a:r>
            <a:r>
              <a:rPr lang="it-IT" sz="1600" dirty="0">
                <a:latin typeface="Arial"/>
                <a:cs typeface="Calibri"/>
              </a:rPr>
              <a:t> with </a:t>
            </a:r>
            <a:r>
              <a:rPr lang="it-IT" sz="1600" dirty="0" err="1">
                <a:latin typeface="Arial"/>
                <a:cs typeface="Calibri"/>
              </a:rPr>
              <a:t>horn</a:t>
            </a:r>
            <a:r>
              <a:rPr lang="it-IT" sz="1600" dirty="0">
                <a:latin typeface="Arial"/>
                <a:cs typeface="Calibri"/>
              </a:rPr>
              <a:t> </a:t>
            </a:r>
            <a:r>
              <a:rPr lang="it-IT" sz="1600" dirty="0" err="1">
                <a:latin typeface="Arial"/>
                <a:cs typeface="Calibri"/>
              </a:rPr>
              <a:t>is</a:t>
            </a:r>
            <a:r>
              <a:rPr lang="it-IT" sz="1600" dirty="0">
                <a:latin typeface="Arial"/>
                <a:cs typeface="Calibri"/>
              </a:rPr>
              <a:t> </a:t>
            </a:r>
            <a:r>
              <a:rPr lang="it-IT" sz="1600" dirty="0" err="1">
                <a:latin typeface="Arial"/>
                <a:cs typeface="Calibri"/>
              </a:rPr>
              <a:t>essensial</a:t>
            </a:r>
            <a:r>
              <a:rPr lang="it-IT" sz="1600" dirty="0">
                <a:latin typeface="Arial"/>
                <a:cs typeface="Calibri"/>
              </a:rPr>
              <a:t> for </a:t>
            </a:r>
            <a:r>
              <a:rPr lang="it-IT" sz="1600" dirty="0">
                <a:latin typeface="Arial"/>
                <a:cs typeface="Helvetica"/>
              </a:rPr>
              <a:t>v</a:t>
            </a:r>
            <a:r>
              <a:rPr lang="it-IT" sz="1600" dirty="0">
                <a:latin typeface="Arial"/>
                <a:cs typeface="Calibri"/>
              </a:rPr>
              <a:t> / anti-ν </a:t>
            </a:r>
            <a:r>
              <a:rPr lang="it-IT" sz="1600" dirty="0" err="1">
                <a:latin typeface="Arial"/>
                <a:cs typeface="Calibri"/>
              </a:rPr>
              <a:t>discrimination</a:t>
            </a:r>
            <a:endParaRPr lang="it-IT" sz="1600" dirty="0">
              <a:latin typeface="Arial"/>
              <a:cs typeface="Calibri"/>
            </a:endParaRPr>
          </a:p>
          <a:p>
            <a:pPr lvl="1"/>
            <a:r>
              <a:rPr lang="it-IT" sz="1600" dirty="0">
                <a:latin typeface="Arial"/>
                <a:cs typeface="Calibri"/>
              </a:rPr>
              <a:t>-&gt; K </a:t>
            </a:r>
            <a:r>
              <a:rPr lang="it-IT" sz="1600" dirty="0" err="1">
                <a:latin typeface="Arial"/>
                <a:cs typeface="Calibri"/>
              </a:rPr>
              <a:t>amount</a:t>
            </a:r>
            <a:r>
              <a:rPr lang="it-IT" sz="1600" dirty="0">
                <a:latin typeface="Arial"/>
                <a:cs typeface="Calibri"/>
              </a:rPr>
              <a:t> ~ 1/7 of π, </a:t>
            </a:r>
            <a:r>
              <a:rPr lang="it-IT" sz="1600" dirty="0" err="1">
                <a:latin typeface="Arial"/>
                <a:cs typeface="Calibri"/>
              </a:rPr>
              <a:t>but</a:t>
            </a:r>
            <a:r>
              <a:rPr lang="it-IT" sz="1600" dirty="0">
                <a:latin typeface="Arial"/>
                <a:cs typeface="Calibri"/>
              </a:rPr>
              <a:t> non </a:t>
            </a:r>
            <a:r>
              <a:rPr lang="it-IT" sz="1600" dirty="0" err="1">
                <a:latin typeface="Arial"/>
                <a:cs typeface="Calibri"/>
              </a:rPr>
              <a:t>neglible</a:t>
            </a:r>
            <a:r>
              <a:rPr lang="it-IT" sz="1600" dirty="0">
                <a:latin typeface="Arial"/>
                <a:cs typeface="Calibri"/>
              </a:rPr>
              <a:t> </a:t>
            </a:r>
            <a:r>
              <a:rPr lang="it-IT" sz="1600" dirty="0" err="1">
                <a:latin typeface="Arial"/>
                <a:cs typeface="Calibri"/>
              </a:rPr>
              <a:t>contribution</a:t>
            </a:r>
            <a:r>
              <a:rPr lang="it-IT" sz="1600" dirty="0">
                <a:latin typeface="Arial"/>
                <a:cs typeface="Calibri"/>
              </a:rPr>
              <a:t> to neutrino in </a:t>
            </a:r>
            <a:r>
              <a:rPr lang="it-IT" sz="1600" dirty="0" err="1">
                <a:latin typeface="Arial"/>
                <a:cs typeface="Calibri"/>
              </a:rPr>
              <a:t>higher</a:t>
            </a:r>
            <a:r>
              <a:rPr lang="it-IT" sz="1600" dirty="0">
                <a:latin typeface="Arial"/>
                <a:cs typeface="Calibri"/>
              </a:rPr>
              <a:t> </a:t>
            </a:r>
            <a:r>
              <a:rPr lang="it-IT" sz="1600" dirty="0" err="1">
                <a:latin typeface="Arial"/>
                <a:cs typeface="Calibri"/>
              </a:rPr>
              <a:t>momentum</a:t>
            </a:r>
            <a:r>
              <a:rPr lang="it-IT" sz="1600" dirty="0">
                <a:latin typeface="Arial"/>
                <a:cs typeface="Calibri"/>
              </a:rPr>
              <a:t> ( &gt; 5 GeV) </a:t>
            </a:r>
          </a:p>
          <a:p>
            <a:pPr marL="742950" lvl="1" indent="-285750">
              <a:buFont typeface="Arial"/>
              <a:buChar char="•"/>
            </a:pPr>
            <a:endParaRPr lang="it-IT" sz="1600" dirty="0">
              <a:latin typeface="Arial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it-IT" sz="1600" dirty="0" err="1">
                <a:latin typeface="Arial"/>
                <a:cs typeface="Calibri"/>
              </a:rPr>
              <a:t>Momentum</a:t>
            </a:r>
            <a:r>
              <a:rPr lang="it-IT" sz="1600" dirty="0">
                <a:latin typeface="Arial"/>
                <a:cs typeface="Calibri"/>
              </a:rPr>
              <a:t> v.s. </a:t>
            </a:r>
            <a:r>
              <a:rPr lang="it-IT" sz="1600" dirty="0" err="1">
                <a:latin typeface="Arial"/>
                <a:cs typeface="Calibri"/>
              </a:rPr>
              <a:t>outgoing</a:t>
            </a:r>
            <a:r>
              <a:rPr lang="it-IT" sz="1600" dirty="0">
                <a:latin typeface="Arial"/>
                <a:cs typeface="Calibri"/>
              </a:rPr>
              <a:t> angle</a:t>
            </a:r>
          </a:p>
          <a:p>
            <a:pPr lvl="1"/>
            <a:r>
              <a:rPr lang="it-IT" sz="1600" dirty="0">
                <a:latin typeface="Arial"/>
                <a:cs typeface="Calibri"/>
              </a:rPr>
              <a:t>-&gt; off </a:t>
            </a:r>
            <a:r>
              <a:rPr lang="it-IT" sz="1600" dirty="0" err="1">
                <a:latin typeface="Arial"/>
                <a:cs typeface="Calibri"/>
              </a:rPr>
              <a:t>axis</a:t>
            </a:r>
            <a:r>
              <a:rPr lang="it-IT" sz="1600" dirty="0">
                <a:latin typeface="Arial"/>
                <a:cs typeface="Calibri"/>
              </a:rPr>
              <a:t> technique </a:t>
            </a:r>
            <a:r>
              <a:rPr lang="it-IT" sz="1600" dirty="0" err="1">
                <a:latin typeface="Arial"/>
                <a:cs typeface="Calibri"/>
              </a:rPr>
              <a:t>reduces</a:t>
            </a:r>
            <a:r>
              <a:rPr lang="it-IT" sz="1600" dirty="0">
                <a:latin typeface="Arial"/>
                <a:cs typeface="Calibri"/>
              </a:rPr>
              <a:t> </a:t>
            </a:r>
            <a:r>
              <a:rPr lang="it-IT" sz="1600" dirty="0" err="1">
                <a:latin typeface="Arial"/>
                <a:cs typeface="Calibri"/>
              </a:rPr>
              <a:t>higher</a:t>
            </a:r>
            <a:r>
              <a:rPr lang="it-IT" sz="1600" dirty="0">
                <a:latin typeface="Arial"/>
                <a:cs typeface="Calibri"/>
              </a:rPr>
              <a:t> energy </a:t>
            </a:r>
            <a:r>
              <a:rPr lang="it-IT" sz="1600" dirty="0" err="1">
                <a:latin typeface="Arial"/>
                <a:cs typeface="Calibri"/>
              </a:rPr>
              <a:t>composition</a:t>
            </a:r>
            <a:r>
              <a:rPr lang="it-IT" sz="1600" dirty="0">
                <a:latin typeface="Arial"/>
                <a:cs typeface="Calibri"/>
              </a:rPr>
              <a:t> in </a:t>
            </a:r>
            <a:r>
              <a:rPr lang="it-IT" sz="1600" dirty="0" err="1">
                <a:latin typeface="Arial"/>
                <a:cs typeface="Calibri"/>
              </a:rPr>
              <a:t>hadron</a:t>
            </a:r>
            <a:r>
              <a:rPr lang="it-IT" sz="1600" dirty="0">
                <a:latin typeface="Arial"/>
                <a:cs typeface="Calibri"/>
              </a:rPr>
              <a:t> </a:t>
            </a:r>
            <a:r>
              <a:rPr lang="it-IT" sz="1600" dirty="0" err="1">
                <a:latin typeface="Arial"/>
                <a:cs typeface="Calibri"/>
              </a:rPr>
              <a:t>level</a:t>
            </a:r>
            <a:endParaRPr lang="it-IT" sz="1600" dirty="0">
              <a:latin typeface="Arial"/>
              <a:cs typeface="Calibri"/>
            </a:endParaRPr>
          </a:p>
          <a:p>
            <a:pPr lvl="1"/>
            <a:endParaRPr lang="it-IT" sz="1600" dirty="0">
              <a:latin typeface="Arial"/>
              <a:ea typeface="+mn-lt"/>
              <a:cs typeface="+mn-lt"/>
            </a:endParaRPr>
          </a:p>
          <a:p>
            <a:pPr marL="742950" lvl="1" indent="-285750">
              <a:buFont typeface="Wingdings"/>
              <a:buChar char="Ø"/>
            </a:pPr>
            <a:r>
              <a:rPr lang="it-IT" sz="1600" dirty="0">
                <a:latin typeface="Arial"/>
                <a:ea typeface="+mn-lt"/>
                <a:cs typeface="+mn-lt"/>
              </a:rPr>
              <a:t>The detectors are </a:t>
            </a:r>
            <a:r>
              <a:rPr lang="it-IT" sz="1600" dirty="0" err="1">
                <a:latin typeface="Arial"/>
                <a:ea typeface="+mn-lt"/>
                <a:cs typeface="+mn-lt"/>
              </a:rPr>
              <a:t>situated</a:t>
            </a:r>
            <a:r>
              <a:rPr lang="it-IT" sz="1600" dirty="0">
                <a:latin typeface="Arial"/>
                <a:ea typeface="+mn-lt"/>
                <a:cs typeface="+mn-lt"/>
              </a:rPr>
              <a:t> on-</a:t>
            </a:r>
            <a:r>
              <a:rPr lang="it-IT" sz="1600" dirty="0" err="1">
                <a:latin typeface="Arial"/>
                <a:ea typeface="+mn-lt"/>
                <a:cs typeface="+mn-lt"/>
              </a:rPr>
              <a:t>axis</a:t>
            </a:r>
            <a:r>
              <a:rPr lang="it-IT" sz="1600" dirty="0">
                <a:latin typeface="Arial"/>
                <a:ea typeface="+mn-lt"/>
                <a:cs typeface="+mn-lt"/>
              </a:rPr>
              <a:t> like </a:t>
            </a:r>
            <a:r>
              <a:rPr lang="it-IT" sz="1600" dirty="0" err="1">
                <a:latin typeface="Arial"/>
                <a:ea typeface="+mn-lt"/>
                <a:cs typeface="+mn-lt"/>
              </a:rPr>
              <a:t>MINERvA</a:t>
            </a:r>
            <a:r>
              <a:rPr lang="it-IT" sz="1600" dirty="0">
                <a:latin typeface="Arial"/>
                <a:ea typeface="+mn-lt"/>
                <a:cs typeface="+mn-lt"/>
              </a:rPr>
              <a:t> </a:t>
            </a:r>
            <a:r>
              <a:rPr lang="it-IT" sz="1600" dirty="0" err="1">
                <a:latin typeface="Arial"/>
                <a:ea typeface="+mn-lt"/>
                <a:cs typeface="+mn-lt"/>
              </a:rPr>
              <a:t>experiment</a:t>
            </a:r>
            <a:r>
              <a:rPr lang="it-IT" sz="1600" dirty="0">
                <a:latin typeface="Arial"/>
                <a:ea typeface="+mn-lt"/>
                <a:cs typeface="+mn-lt"/>
              </a:rPr>
              <a:t>, the </a:t>
            </a:r>
            <a:r>
              <a:rPr lang="it-IT" sz="1600" dirty="0" err="1">
                <a:latin typeface="Arial"/>
                <a:ea typeface="+mn-lt"/>
                <a:cs typeface="+mn-lt"/>
              </a:rPr>
              <a:t>decay</a:t>
            </a:r>
            <a:r>
              <a:rPr lang="it-IT" sz="1600" dirty="0">
                <a:latin typeface="Arial"/>
                <a:ea typeface="+mn-lt"/>
                <a:cs typeface="+mn-lt"/>
              </a:rPr>
              <a:t> angle </a:t>
            </a:r>
            <a:r>
              <a:rPr lang="it-IT" sz="1600" dirty="0" err="1">
                <a:latin typeface="Arial"/>
                <a:ea typeface="+mn-lt"/>
                <a:cs typeface="+mn-lt"/>
              </a:rPr>
              <a:t>is</a:t>
            </a:r>
            <a:r>
              <a:rPr lang="it-IT" sz="1600" dirty="0">
                <a:latin typeface="Arial"/>
                <a:ea typeface="+mn-lt"/>
                <a:cs typeface="+mn-lt"/>
              </a:rPr>
              <a:t> zero. The relation </a:t>
            </a:r>
            <a:r>
              <a:rPr lang="it-IT" sz="1600" dirty="0" err="1">
                <a:latin typeface="Arial"/>
                <a:ea typeface="+mn-lt"/>
                <a:cs typeface="+mn-lt"/>
              </a:rPr>
              <a:t>between</a:t>
            </a:r>
            <a:r>
              <a:rPr lang="it-IT" sz="1600" dirty="0">
                <a:latin typeface="Arial"/>
                <a:ea typeface="+mn-lt"/>
                <a:cs typeface="+mn-lt"/>
              </a:rPr>
              <a:t> the neutrino energy and </a:t>
            </a:r>
            <a:r>
              <a:rPr lang="it-IT" sz="1600" dirty="0" err="1">
                <a:latin typeface="Arial"/>
                <a:ea typeface="+mn-lt"/>
                <a:cs typeface="+mn-lt"/>
              </a:rPr>
              <a:t>pion</a:t>
            </a:r>
            <a:r>
              <a:rPr lang="it-IT" sz="1600" dirty="0">
                <a:latin typeface="Arial"/>
                <a:ea typeface="+mn-lt"/>
                <a:cs typeface="+mn-lt"/>
              </a:rPr>
              <a:t> (</a:t>
            </a:r>
            <a:r>
              <a:rPr lang="it-IT" sz="1600" dirty="0" err="1">
                <a:latin typeface="Arial"/>
                <a:ea typeface="+mn-lt"/>
                <a:cs typeface="+mn-lt"/>
              </a:rPr>
              <a:t>kaon</a:t>
            </a:r>
            <a:r>
              <a:rPr lang="it-IT" sz="1600" dirty="0">
                <a:latin typeface="Arial"/>
                <a:ea typeface="+mn-lt"/>
                <a:cs typeface="+mn-lt"/>
              </a:rPr>
              <a:t>) </a:t>
            </a:r>
            <a:r>
              <a:rPr lang="it-IT" sz="1600" dirty="0" err="1">
                <a:latin typeface="Arial"/>
                <a:ea typeface="+mn-lt"/>
                <a:cs typeface="+mn-lt"/>
              </a:rPr>
              <a:t>parents</a:t>
            </a:r>
            <a:r>
              <a:rPr lang="it-IT" sz="1600" dirty="0">
                <a:latin typeface="Arial"/>
                <a:ea typeface="+mn-lt"/>
                <a:cs typeface="+mn-lt"/>
              </a:rPr>
              <a:t> are </a:t>
            </a:r>
            <a:r>
              <a:rPr lang="it-IT" sz="1600" dirty="0" err="1">
                <a:latin typeface="Arial"/>
                <a:ea typeface="+mn-lt"/>
                <a:cs typeface="+mn-lt"/>
              </a:rPr>
              <a:t>Eν</a:t>
            </a:r>
            <a:r>
              <a:rPr lang="it-IT" sz="1600" dirty="0">
                <a:latin typeface="Arial"/>
                <a:ea typeface="+mn-lt"/>
                <a:cs typeface="+mn-lt"/>
              </a:rPr>
              <a:t> ≈ 0.43 Eπ (</a:t>
            </a:r>
            <a:r>
              <a:rPr lang="it-IT" sz="1600" dirty="0" err="1">
                <a:latin typeface="Arial"/>
                <a:ea typeface="+mn-lt"/>
                <a:cs typeface="+mn-lt"/>
              </a:rPr>
              <a:t>Eν</a:t>
            </a:r>
            <a:r>
              <a:rPr lang="it-IT" sz="1600" dirty="0">
                <a:latin typeface="Arial"/>
                <a:ea typeface="+mn-lt"/>
                <a:cs typeface="+mn-lt"/>
              </a:rPr>
              <a:t> ≈ 0.95 </a:t>
            </a:r>
            <a:r>
              <a:rPr lang="it-IT" sz="1600" dirty="0" err="1">
                <a:latin typeface="Arial"/>
                <a:ea typeface="+mn-lt"/>
                <a:cs typeface="+mn-lt"/>
              </a:rPr>
              <a:t>Ek</a:t>
            </a:r>
            <a:r>
              <a:rPr lang="it-IT" sz="1600" dirty="0">
                <a:latin typeface="Arial"/>
                <a:ea typeface="+mn-lt"/>
                <a:cs typeface="+mn-lt"/>
              </a:rPr>
              <a:t>) for the on-</a:t>
            </a:r>
            <a:r>
              <a:rPr lang="it-IT" sz="1600" dirty="0" err="1">
                <a:latin typeface="Arial"/>
                <a:ea typeface="+mn-lt"/>
                <a:cs typeface="+mn-lt"/>
              </a:rPr>
              <a:t>axis</a:t>
            </a:r>
            <a:r>
              <a:rPr lang="it-IT" sz="1600" dirty="0">
                <a:latin typeface="Arial"/>
                <a:ea typeface="+mn-lt"/>
                <a:cs typeface="+mn-lt"/>
              </a:rPr>
              <a:t> location </a:t>
            </a:r>
            <a:r>
              <a:rPr lang="it-IT" sz="1600" dirty="0" err="1">
                <a:latin typeface="Arial"/>
                <a:ea typeface="+mn-lt"/>
                <a:cs typeface="+mn-lt"/>
              </a:rPr>
              <a:t>experiments</a:t>
            </a:r>
            <a:r>
              <a:rPr lang="it-IT" sz="1600" dirty="0">
                <a:latin typeface="Arial"/>
                <a:ea typeface="+mn-lt"/>
                <a:cs typeface="+mn-lt"/>
              </a:rPr>
              <a:t>. </a:t>
            </a:r>
          </a:p>
          <a:p>
            <a:pPr lvl="1"/>
            <a:endParaRPr lang="it-IT" sz="1600" dirty="0">
              <a:latin typeface="Arial"/>
              <a:ea typeface="+mn-lt"/>
              <a:cs typeface="+mn-lt"/>
            </a:endParaRPr>
          </a:p>
          <a:p>
            <a:pPr marL="742950" lvl="1" indent="-285750">
              <a:buFont typeface="Wingdings"/>
              <a:buChar char="Ø"/>
            </a:pPr>
            <a:r>
              <a:rPr lang="it-IT" sz="1600" dirty="0">
                <a:latin typeface="Arial"/>
                <a:ea typeface="+mn-lt"/>
                <a:cs typeface="+mn-lt"/>
              </a:rPr>
              <a:t>For off-</a:t>
            </a:r>
            <a:r>
              <a:rPr lang="it-IT" sz="1600" dirty="0" err="1">
                <a:latin typeface="Arial"/>
                <a:ea typeface="+mn-lt"/>
                <a:cs typeface="+mn-lt"/>
              </a:rPr>
              <a:t>axis</a:t>
            </a:r>
            <a:r>
              <a:rPr lang="it-IT" sz="1600" dirty="0">
                <a:latin typeface="Arial"/>
                <a:ea typeface="+mn-lt"/>
                <a:cs typeface="+mn-lt"/>
              </a:rPr>
              <a:t> location </a:t>
            </a:r>
            <a:r>
              <a:rPr lang="it-IT" sz="1600" dirty="0" err="1">
                <a:latin typeface="Arial"/>
                <a:ea typeface="+mn-lt"/>
                <a:cs typeface="+mn-lt"/>
              </a:rPr>
              <a:t>experiments</a:t>
            </a:r>
            <a:r>
              <a:rPr lang="it-IT" sz="1600" dirty="0">
                <a:latin typeface="Arial"/>
                <a:ea typeface="+mn-lt"/>
                <a:cs typeface="+mn-lt"/>
              </a:rPr>
              <a:t>, </a:t>
            </a:r>
            <a:r>
              <a:rPr lang="it-IT" sz="1600" dirty="0" err="1">
                <a:latin typeface="Arial"/>
                <a:ea typeface="+mn-lt"/>
                <a:cs typeface="+mn-lt"/>
              </a:rPr>
              <a:t>θν</a:t>
            </a:r>
            <a:r>
              <a:rPr lang="it-IT" sz="1600" dirty="0">
                <a:latin typeface="Arial"/>
                <a:ea typeface="+mn-lt"/>
                <a:cs typeface="+mn-lt"/>
              </a:rPr>
              <a:t>  </a:t>
            </a:r>
            <a:r>
              <a:rPr lang="it-IT" sz="1600" dirty="0" err="1">
                <a:latin typeface="Arial"/>
                <a:ea typeface="+mn-lt"/>
                <a:cs typeface="+mn-lt"/>
              </a:rPr>
              <a:t>is</a:t>
            </a:r>
            <a:r>
              <a:rPr lang="it-IT" sz="1600" dirty="0">
                <a:latin typeface="Arial"/>
                <a:ea typeface="+mn-lt"/>
                <a:cs typeface="+mn-lt"/>
              </a:rPr>
              <a:t> </a:t>
            </a:r>
            <a:r>
              <a:rPr lang="it-IT" sz="1600" dirty="0" err="1">
                <a:latin typeface="Arial"/>
                <a:ea typeface="+mn-lt"/>
                <a:cs typeface="+mn-lt"/>
              </a:rPr>
              <a:t>different</a:t>
            </a:r>
            <a:r>
              <a:rPr lang="it-IT" sz="1600" dirty="0">
                <a:latin typeface="Arial"/>
                <a:ea typeface="+mn-lt"/>
                <a:cs typeface="+mn-lt"/>
              </a:rPr>
              <a:t> from 0, for </a:t>
            </a:r>
            <a:r>
              <a:rPr lang="it-IT" sz="1600" dirty="0" err="1">
                <a:latin typeface="Arial"/>
                <a:ea typeface="+mn-lt"/>
                <a:cs typeface="+mn-lt"/>
              </a:rPr>
              <a:t>instance</a:t>
            </a:r>
            <a:r>
              <a:rPr lang="it-IT" sz="1600" dirty="0">
                <a:latin typeface="Arial"/>
                <a:ea typeface="+mn-lt"/>
                <a:cs typeface="+mn-lt"/>
              </a:rPr>
              <a:t>, </a:t>
            </a:r>
            <a:r>
              <a:rPr lang="it-IT" sz="1600" dirty="0" err="1">
                <a:latin typeface="Arial"/>
                <a:ea typeface="+mn-lt"/>
                <a:cs typeface="+mn-lt"/>
              </a:rPr>
              <a:t>θν</a:t>
            </a:r>
            <a:r>
              <a:rPr lang="it-IT" sz="1600" dirty="0">
                <a:latin typeface="Arial"/>
                <a:ea typeface="+mn-lt"/>
                <a:cs typeface="+mn-lt"/>
              </a:rPr>
              <a:t> = 14.6 </a:t>
            </a:r>
            <a:r>
              <a:rPr lang="it-IT" sz="1600" dirty="0" err="1">
                <a:latin typeface="Arial"/>
                <a:ea typeface="+mn-lt"/>
                <a:cs typeface="+mn-lt"/>
              </a:rPr>
              <a:t>mrad</a:t>
            </a:r>
            <a:r>
              <a:rPr lang="it-IT" sz="1600" dirty="0">
                <a:latin typeface="Arial"/>
                <a:ea typeface="+mn-lt"/>
                <a:cs typeface="+mn-lt"/>
              </a:rPr>
              <a:t> for </a:t>
            </a:r>
            <a:r>
              <a:rPr lang="it-IT" sz="1600" dirty="0" err="1">
                <a:latin typeface="Arial"/>
                <a:ea typeface="+mn-lt"/>
                <a:cs typeface="+mn-lt"/>
              </a:rPr>
              <a:t>NOvA</a:t>
            </a:r>
            <a:r>
              <a:rPr lang="it-IT" sz="1600" dirty="0">
                <a:latin typeface="Arial"/>
                <a:ea typeface="+mn-lt"/>
                <a:cs typeface="+mn-lt"/>
              </a:rPr>
              <a:t> </a:t>
            </a:r>
            <a:r>
              <a:rPr lang="it-IT" sz="1600" dirty="0" err="1">
                <a:latin typeface="Arial"/>
                <a:ea typeface="+mn-lt"/>
                <a:cs typeface="+mn-lt"/>
              </a:rPr>
              <a:t>experiment</a:t>
            </a:r>
            <a:r>
              <a:rPr lang="it-IT" sz="1600" dirty="0">
                <a:latin typeface="Arial"/>
                <a:ea typeface="+mn-lt"/>
                <a:cs typeface="+mn-lt"/>
              </a:rPr>
              <a:t>. </a:t>
            </a:r>
            <a:r>
              <a:rPr lang="it-IT" sz="1600" dirty="0" err="1">
                <a:latin typeface="Arial"/>
                <a:ea typeface="+mn-lt"/>
                <a:cs typeface="+mn-lt"/>
              </a:rPr>
              <a:t>As</a:t>
            </a:r>
            <a:r>
              <a:rPr lang="it-IT" sz="1600" dirty="0">
                <a:latin typeface="Arial"/>
                <a:ea typeface="+mn-lt"/>
                <a:cs typeface="+mn-lt"/>
              </a:rPr>
              <a:t> a </a:t>
            </a:r>
            <a:r>
              <a:rPr lang="it-IT" sz="1600" dirty="0" err="1">
                <a:latin typeface="Arial"/>
                <a:ea typeface="+mn-lt"/>
                <a:cs typeface="+mn-lt"/>
              </a:rPr>
              <a:t>result</a:t>
            </a:r>
            <a:r>
              <a:rPr lang="it-IT" sz="1600" dirty="0">
                <a:latin typeface="Arial"/>
                <a:ea typeface="+mn-lt"/>
                <a:cs typeface="+mn-lt"/>
              </a:rPr>
              <a:t>, </a:t>
            </a:r>
            <a:r>
              <a:rPr lang="it-IT" sz="1600" dirty="0" err="1">
                <a:latin typeface="Arial"/>
                <a:ea typeface="+mn-lt"/>
                <a:cs typeface="+mn-lt"/>
              </a:rPr>
              <a:t>unlike</a:t>
            </a:r>
            <a:r>
              <a:rPr lang="it-IT" sz="1600" dirty="0">
                <a:latin typeface="Arial"/>
                <a:ea typeface="+mn-lt"/>
                <a:cs typeface="+mn-lt"/>
              </a:rPr>
              <a:t> the on-</a:t>
            </a:r>
            <a:r>
              <a:rPr lang="it-IT" sz="1600" dirty="0" err="1">
                <a:latin typeface="Arial"/>
                <a:ea typeface="+mn-lt"/>
                <a:cs typeface="+mn-lt"/>
              </a:rPr>
              <a:t>axis</a:t>
            </a:r>
            <a:r>
              <a:rPr lang="it-IT" sz="1600" dirty="0">
                <a:latin typeface="Arial"/>
                <a:ea typeface="+mn-lt"/>
                <a:cs typeface="+mn-lt"/>
              </a:rPr>
              <a:t>, for off-</a:t>
            </a:r>
            <a:r>
              <a:rPr lang="it-IT" sz="1600" dirty="0" err="1">
                <a:latin typeface="Arial"/>
                <a:ea typeface="+mn-lt"/>
                <a:cs typeface="+mn-lt"/>
              </a:rPr>
              <a:t>axis</a:t>
            </a:r>
            <a:r>
              <a:rPr lang="it-IT" sz="1600" dirty="0">
                <a:latin typeface="Arial"/>
                <a:ea typeface="+mn-lt"/>
                <a:cs typeface="+mn-lt"/>
              </a:rPr>
              <a:t> location, the relation </a:t>
            </a:r>
            <a:r>
              <a:rPr lang="it-IT" sz="1600" dirty="0" err="1">
                <a:latin typeface="Arial"/>
                <a:ea typeface="+mn-lt"/>
                <a:cs typeface="+mn-lt"/>
              </a:rPr>
              <a:t>between</a:t>
            </a:r>
            <a:r>
              <a:rPr lang="it-IT" sz="1600" dirty="0">
                <a:latin typeface="Arial"/>
                <a:ea typeface="+mn-lt"/>
                <a:cs typeface="+mn-lt"/>
              </a:rPr>
              <a:t> the energy of neutrino and </a:t>
            </a:r>
            <a:r>
              <a:rPr lang="it-IT" sz="1600" dirty="0" err="1">
                <a:latin typeface="Arial"/>
                <a:ea typeface="+mn-lt"/>
                <a:cs typeface="+mn-lt"/>
              </a:rPr>
              <a:t>its</a:t>
            </a:r>
            <a:r>
              <a:rPr lang="it-IT" sz="1600" dirty="0">
                <a:latin typeface="Arial"/>
                <a:ea typeface="+mn-lt"/>
                <a:cs typeface="+mn-lt"/>
              </a:rPr>
              <a:t> </a:t>
            </a:r>
            <a:r>
              <a:rPr lang="it-IT" sz="1600" dirty="0" err="1">
                <a:latin typeface="Arial"/>
                <a:ea typeface="+mn-lt"/>
                <a:cs typeface="+mn-lt"/>
              </a:rPr>
              <a:t>parent</a:t>
            </a:r>
            <a:r>
              <a:rPr lang="it-IT" sz="1600" dirty="0">
                <a:latin typeface="Arial"/>
                <a:ea typeface="+mn-lt"/>
                <a:cs typeface="+mn-lt"/>
              </a:rPr>
              <a:t> </a:t>
            </a:r>
            <a:r>
              <a:rPr lang="it-IT" sz="1600" dirty="0" err="1">
                <a:latin typeface="Arial"/>
                <a:ea typeface="+mn-lt"/>
                <a:cs typeface="+mn-lt"/>
              </a:rPr>
              <a:t>is</a:t>
            </a:r>
            <a:r>
              <a:rPr lang="it-IT" sz="1600" dirty="0">
                <a:latin typeface="Arial"/>
                <a:ea typeface="+mn-lt"/>
                <a:cs typeface="+mn-lt"/>
              </a:rPr>
              <a:t> non-linear due to the Lorentz </a:t>
            </a:r>
            <a:r>
              <a:rPr lang="it-IT" sz="1600" dirty="0" err="1">
                <a:latin typeface="Arial"/>
                <a:ea typeface="+mn-lt"/>
                <a:cs typeface="+mn-lt"/>
              </a:rPr>
              <a:t>boost</a:t>
            </a:r>
            <a:r>
              <a:rPr lang="it-IT" sz="1600" dirty="0">
                <a:latin typeface="Arial"/>
                <a:ea typeface="+mn-lt"/>
                <a:cs typeface="+mn-lt"/>
              </a:rPr>
              <a:t> </a:t>
            </a:r>
            <a:r>
              <a:rPr lang="it-IT" sz="1600" dirty="0" err="1">
                <a:latin typeface="Arial"/>
                <a:ea typeface="+mn-lt"/>
                <a:cs typeface="+mn-lt"/>
              </a:rPr>
              <a:t>factor</a:t>
            </a:r>
            <a:r>
              <a:rPr lang="it-IT" sz="1600" dirty="0">
                <a:latin typeface="Arial"/>
                <a:ea typeface="+mn-lt"/>
                <a:cs typeface="+mn-lt"/>
              </a:rPr>
              <a:t> in the </a:t>
            </a:r>
            <a:r>
              <a:rPr lang="it-IT" sz="1600" dirty="0" err="1">
                <a:latin typeface="Arial"/>
                <a:ea typeface="+mn-lt"/>
                <a:cs typeface="+mn-lt"/>
              </a:rPr>
              <a:t>definition</a:t>
            </a:r>
            <a:r>
              <a:rPr lang="it-IT" sz="1600" dirty="0">
                <a:latin typeface="Arial"/>
                <a:ea typeface="+mn-lt"/>
                <a:cs typeface="+mn-lt"/>
              </a:rPr>
              <a:t> </a:t>
            </a:r>
            <a:r>
              <a:rPr lang="it-IT" sz="1600" dirty="0" err="1">
                <a:latin typeface="Arial"/>
                <a:ea typeface="+mn-lt"/>
                <a:cs typeface="+mn-lt"/>
              </a:rPr>
              <a:t>depending</a:t>
            </a:r>
            <a:r>
              <a:rPr lang="it-IT" sz="1600" dirty="0">
                <a:latin typeface="Arial"/>
                <a:ea typeface="+mn-lt"/>
                <a:cs typeface="+mn-lt"/>
              </a:rPr>
              <a:t> on </a:t>
            </a:r>
            <a:r>
              <a:rPr lang="it-IT" sz="1600" dirty="0" err="1">
                <a:latin typeface="Arial"/>
                <a:ea typeface="+mn-lt"/>
                <a:cs typeface="+mn-lt"/>
              </a:rPr>
              <a:t>parent</a:t>
            </a:r>
            <a:r>
              <a:rPr lang="it-IT" sz="1600" dirty="0">
                <a:latin typeface="Arial"/>
                <a:ea typeface="+mn-lt"/>
                <a:cs typeface="+mn-lt"/>
              </a:rPr>
              <a:t> energy. </a:t>
            </a:r>
          </a:p>
          <a:p>
            <a:pPr lvl="1"/>
            <a:endParaRPr lang="it-IT" sz="1600" dirty="0">
              <a:latin typeface="Arial"/>
              <a:ea typeface="+mn-lt"/>
              <a:cs typeface="+mn-lt"/>
            </a:endParaRPr>
          </a:p>
          <a:p>
            <a:pPr marL="742950" lvl="1" indent="-285750">
              <a:buFont typeface="Wingdings"/>
              <a:buChar char="Ø"/>
            </a:pPr>
            <a:r>
              <a:rPr lang="it-IT" sz="1600" dirty="0">
                <a:latin typeface="Arial"/>
                <a:ea typeface="+mn-lt"/>
                <a:cs typeface="+mn-lt"/>
              </a:rPr>
              <a:t> In the Medium Energy </a:t>
            </a:r>
            <a:r>
              <a:rPr lang="it-IT" sz="1600" dirty="0" err="1">
                <a:latin typeface="Arial"/>
                <a:ea typeface="+mn-lt"/>
                <a:cs typeface="+mn-lt"/>
              </a:rPr>
              <a:t>run</a:t>
            </a:r>
            <a:r>
              <a:rPr lang="it-IT" sz="1600" dirty="0">
                <a:latin typeface="Arial"/>
                <a:ea typeface="+mn-lt"/>
                <a:cs typeface="+mn-lt"/>
              </a:rPr>
              <a:t>, the target </a:t>
            </a:r>
            <a:r>
              <a:rPr lang="it-IT" sz="1600" dirty="0" err="1">
                <a:latin typeface="Arial"/>
                <a:ea typeface="+mn-lt"/>
                <a:cs typeface="+mn-lt"/>
              </a:rPr>
              <a:t>is</a:t>
            </a:r>
            <a:r>
              <a:rPr lang="it-IT" sz="1600" dirty="0">
                <a:latin typeface="Arial"/>
                <a:ea typeface="+mn-lt"/>
                <a:cs typeface="+mn-lt"/>
              </a:rPr>
              <a:t> </a:t>
            </a:r>
            <a:r>
              <a:rPr lang="it-IT" sz="1600" dirty="0" err="1">
                <a:latin typeface="Arial"/>
                <a:ea typeface="+mn-lt"/>
                <a:cs typeface="+mn-lt"/>
              </a:rPr>
              <a:t>pulled</a:t>
            </a:r>
            <a:r>
              <a:rPr lang="it-IT" sz="1600" dirty="0">
                <a:latin typeface="Arial"/>
                <a:ea typeface="+mn-lt"/>
                <a:cs typeface="+mn-lt"/>
              </a:rPr>
              <a:t> </a:t>
            </a:r>
            <a:r>
              <a:rPr lang="it-IT" sz="1600" dirty="0" err="1">
                <a:latin typeface="Arial"/>
                <a:ea typeface="+mn-lt"/>
                <a:cs typeface="+mn-lt"/>
              </a:rPr>
              <a:t>away</a:t>
            </a:r>
            <a:r>
              <a:rPr lang="it-IT" sz="1600" dirty="0">
                <a:latin typeface="Arial"/>
                <a:ea typeface="+mn-lt"/>
                <a:cs typeface="+mn-lt"/>
              </a:rPr>
              <a:t> from the </a:t>
            </a:r>
            <a:r>
              <a:rPr lang="it-IT" sz="1600" dirty="0" err="1">
                <a:latin typeface="Arial"/>
                <a:ea typeface="+mn-lt"/>
                <a:cs typeface="+mn-lt"/>
              </a:rPr>
              <a:t>horn</a:t>
            </a:r>
            <a:r>
              <a:rPr lang="it-IT" sz="1600" dirty="0">
                <a:latin typeface="Arial"/>
                <a:ea typeface="+mn-lt"/>
                <a:cs typeface="+mn-lt"/>
              </a:rPr>
              <a:t> to produce the neutrino </a:t>
            </a:r>
            <a:r>
              <a:rPr lang="it-IT" sz="1600" dirty="0" err="1">
                <a:latin typeface="Arial"/>
                <a:ea typeface="+mn-lt"/>
                <a:cs typeface="+mn-lt"/>
              </a:rPr>
              <a:t>flux</a:t>
            </a:r>
            <a:r>
              <a:rPr lang="it-IT" sz="1600" dirty="0">
                <a:latin typeface="Arial"/>
                <a:ea typeface="+mn-lt"/>
                <a:cs typeface="+mn-lt"/>
              </a:rPr>
              <a:t> </a:t>
            </a:r>
            <a:r>
              <a:rPr lang="it-IT" sz="1600" dirty="0" err="1">
                <a:latin typeface="Arial"/>
                <a:ea typeface="+mn-lt"/>
                <a:cs typeface="+mn-lt"/>
              </a:rPr>
              <a:t>peaking</a:t>
            </a:r>
            <a:r>
              <a:rPr lang="it-IT" sz="1600" dirty="0">
                <a:latin typeface="Arial"/>
                <a:ea typeface="+mn-lt"/>
                <a:cs typeface="+mn-lt"/>
              </a:rPr>
              <a:t> </a:t>
            </a:r>
            <a:r>
              <a:rPr lang="it-IT" sz="1600" dirty="0" err="1">
                <a:latin typeface="Arial"/>
                <a:ea typeface="+mn-lt"/>
                <a:cs typeface="+mn-lt"/>
              </a:rPr>
              <a:t>at</a:t>
            </a:r>
            <a:r>
              <a:rPr lang="it-IT" sz="1600" dirty="0">
                <a:latin typeface="Arial"/>
                <a:ea typeface="+mn-lt"/>
                <a:cs typeface="+mn-lt"/>
              </a:rPr>
              <a:t> ∼ 6 GeV for </a:t>
            </a:r>
            <a:r>
              <a:rPr lang="it-IT" sz="1600" dirty="0" err="1">
                <a:latin typeface="Arial"/>
                <a:ea typeface="+mn-lt"/>
                <a:cs typeface="+mn-lt"/>
              </a:rPr>
              <a:t>MINERvA</a:t>
            </a:r>
            <a:r>
              <a:rPr lang="it-IT" sz="1600" dirty="0">
                <a:latin typeface="Arial"/>
                <a:ea typeface="+mn-lt"/>
                <a:cs typeface="+mn-lt"/>
              </a:rPr>
              <a:t> and ∼ 2 GeV for </a:t>
            </a:r>
            <a:r>
              <a:rPr lang="it-IT" sz="1600" dirty="0" err="1">
                <a:latin typeface="Arial"/>
                <a:ea typeface="+mn-lt"/>
                <a:cs typeface="+mn-lt"/>
              </a:rPr>
              <a:t>NOvA</a:t>
            </a:r>
            <a:r>
              <a:rPr lang="it-IT" sz="1600" dirty="0">
                <a:latin typeface="Arial"/>
                <a:ea typeface="+mn-lt"/>
                <a:cs typeface="+mn-lt"/>
              </a:rPr>
              <a:t>.</a:t>
            </a:r>
            <a:endParaRPr lang="it-IT" sz="1600" dirty="0">
              <a:latin typeface="Arial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6323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77C321-73EA-4AB7-8C5E-F0ADC782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98" y="41129"/>
            <a:ext cx="10515600" cy="941091"/>
          </a:xfrm>
        </p:spPr>
        <p:txBody>
          <a:bodyPr>
            <a:normAutofit fontScale="90000"/>
          </a:bodyPr>
          <a:lstStyle/>
          <a:p>
            <a:br>
              <a:rPr lang="en-GB" sz="2400" b="1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GB" sz="4900" b="1">
                <a:latin typeface="Helvetica"/>
                <a:cs typeface="Helvetica"/>
              </a:rPr>
              <a:t>Backup </a:t>
            </a:r>
            <a:br>
              <a:rPr lang="en-GB" b="1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GB" b="1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D8BE15-13BF-4073-AEB7-2F4FCDB35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13/08/2021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52FDC3-2BD6-420D-B34B-AB5122847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Making a Neutrino beam - Group A</a:t>
            </a:r>
            <a:endParaRPr lang="en-GB" sz="160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EB8AC6-F6EA-4331-A307-80B11A053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D155-8555-41F9-BBAD-8E54ED6ECAFB}" type="slidenum">
              <a:rPr lang="en-GB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</a:t>
            </a:fld>
            <a:endParaRPr lang="en-GB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BE78C2DE-AAEA-4691-9A03-0CA563CD7196}"/>
              </a:ext>
            </a:extLst>
          </p:cNvPr>
          <p:cNvCxnSpPr/>
          <p:nvPr/>
        </p:nvCxnSpPr>
        <p:spPr>
          <a:xfrm>
            <a:off x="0" y="6356350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E43943C0-4DA3-4771-B638-9B1493E2C8D3}"/>
              </a:ext>
            </a:extLst>
          </p:cNvPr>
          <p:cNvCxnSpPr>
            <a:cxnSpLocks/>
          </p:cNvCxnSpPr>
          <p:nvPr/>
        </p:nvCxnSpPr>
        <p:spPr>
          <a:xfrm>
            <a:off x="0" y="801169"/>
            <a:ext cx="71557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6">
            <a:extLst>
              <a:ext uri="{FF2B5EF4-FFF2-40B4-BE49-F238E27FC236}">
                <a16:creationId xmlns:a16="http://schemas.microsoft.com/office/drawing/2014/main" id="{F5B51C34-2E9A-45A4-B909-38532FED7F66}"/>
              </a:ext>
            </a:extLst>
          </p:cNvPr>
          <p:cNvSpPr txBox="1"/>
          <p:nvPr/>
        </p:nvSpPr>
        <p:spPr>
          <a:xfrm>
            <a:off x="6890560" y="1058587"/>
            <a:ext cx="5127553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err="1">
                <a:latin typeface="Helvetica"/>
                <a:cs typeface="Calibri"/>
              </a:rPr>
              <a:t>Momentum</a:t>
            </a:r>
            <a:r>
              <a:rPr lang="it-IT">
                <a:latin typeface="Helvetica"/>
                <a:cs typeface="Calibri"/>
              </a:rPr>
              <a:t> </a:t>
            </a:r>
            <a:r>
              <a:rPr lang="it-IT" err="1">
                <a:latin typeface="Helvetica"/>
                <a:cs typeface="Calibri"/>
              </a:rPr>
              <a:t>spectrum</a:t>
            </a:r>
            <a:endParaRPr lang="it-IT">
              <a:latin typeface="Helvetica"/>
              <a:cs typeface="Calibri"/>
            </a:endParaRPr>
          </a:p>
          <a:p>
            <a:pPr lvl="1"/>
            <a:r>
              <a:rPr lang="it-IT">
                <a:latin typeface="Calibri"/>
                <a:cs typeface="Calibri"/>
              </a:rPr>
              <a:t>-&gt;</a:t>
            </a:r>
            <a:r>
              <a:rPr lang="it-IT">
                <a:latin typeface="Helvetica"/>
                <a:cs typeface="Calibri"/>
              </a:rPr>
              <a:t> </a:t>
            </a:r>
            <a:r>
              <a:rPr lang="it-IT" err="1">
                <a:latin typeface="Helvetica"/>
                <a:cs typeface="Calibri"/>
              </a:rPr>
              <a:t>Almost</a:t>
            </a:r>
            <a:r>
              <a:rPr lang="it-IT">
                <a:latin typeface="Helvetica"/>
                <a:cs typeface="Calibri"/>
              </a:rPr>
              <a:t> </a:t>
            </a:r>
            <a:r>
              <a:rPr lang="it-IT" err="1">
                <a:latin typeface="Helvetica"/>
                <a:cs typeface="Calibri"/>
              </a:rPr>
              <a:t>same</a:t>
            </a:r>
            <a:r>
              <a:rPr lang="it-IT">
                <a:latin typeface="Helvetica"/>
                <a:cs typeface="Calibri"/>
              </a:rPr>
              <a:t> </a:t>
            </a:r>
            <a:r>
              <a:rPr lang="it-IT" err="1">
                <a:latin typeface="Helvetica"/>
                <a:cs typeface="Calibri"/>
              </a:rPr>
              <a:t>amount</a:t>
            </a:r>
            <a:r>
              <a:rPr lang="it-IT">
                <a:latin typeface="Helvetica"/>
                <a:cs typeface="Calibri"/>
              </a:rPr>
              <a:t> of π+ / π- → de-</a:t>
            </a:r>
            <a:r>
              <a:rPr lang="it-IT" err="1">
                <a:latin typeface="Helvetica"/>
                <a:cs typeface="Calibri"/>
              </a:rPr>
              <a:t>focusing</a:t>
            </a:r>
            <a:r>
              <a:rPr lang="it-IT">
                <a:latin typeface="Helvetica"/>
                <a:cs typeface="Calibri"/>
              </a:rPr>
              <a:t> with </a:t>
            </a:r>
            <a:r>
              <a:rPr lang="it-IT" err="1">
                <a:latin typeface="Helvetica"/>
                <a:cs typeface="Calibri"/>
              </a:rPr>
              <a:t>horn</a:t>
            </a:r>
            <a:r>
              <a:rPr lang="it-IT">
                <a:latin typeface="Helvetica"/>
                <a:cs typeface="Calibri"/>
              </a:rPr>
              <a:t> </a:t>
            </a:r>
            <a:r>
              <a:rPr lang="it-IT" err="1">
                <a:latin typeface="Helvetica"/>
                <a:cs typeface="Calibri"/>
              </a:rPr>
              <a:t>is</a:t>
            </a:r>
            <a:r>
              <a:rPr lang="it-IT">
                <a:latin typeface="Helvetica"/>
                <a:cs typeface="Calibri"/>
              </a:rPr>
              <a:t> </a:t>
            </a:r>
            <a:r>
              <a:rPr lang="it-IT" err="1">
                <a:latin typeface="Helvetica"/>
                <a:cs typeface="Calibri"/>
              </a:rPr>
              <a:t>essensial</a:t>
            </a:r>
            <a:r>
              <a:rPr lang="it-IT">
                <a:latin typeface="Helvetica"/>
                <a:cs typeface="Calibri"/>
              </a:rPr>
              <a:t> for </a:t>
            </a:r>
            <a:r>
              <a:rPr lang="it-IT">
                <a:latin typeface="Helvetica"/>
                <a:cs typeface="Helvetica"/>
              </a:rPr>
              <a:t>v</a:t>
            </a:r>
            <a:r>
              <a:rPr lang="it-IT">
                <a:latin typeface="Helvetica"/>
                <a:cs typeface="Calibri"/>
              </a:rPr>
              <a:t> / anti-ν </a:t>
            </a:r>
            <a:r>
              <a:rPr lang="it-IT" err="1">
                <a:latin typeface="Helvetica"/>
                <a:cs typeface="Calibri"/>
              </a:rPr>
              <a:t>discrimination</a:t>
            </a:r>
            <a:endParaRPr lang="it-IT">
              <a:latin typeface="Helvetica"/>
              <a:cs typeface="Calibri"/>
            </a:endParaRPr>
          </a:p>
          <a:p>
            <a:pPr lvl="1"/>
            <a:r>
              <a:rPr lang="it-IT">
                <a:latin typeface="Calibri"/>
                <a:cs typeface="Calibri"/>
              </a:rPr>
              <a:t>-&gt;</a:t>
            </a:r>
            <a:r>
              <a:rPr lang="it-IT">
                <a:latin typeface="Helvetica"/>
                <a:cs typeface="Calibri"/>
              </a:rPr>
              <a:t> K </a:t>
            </a:r>
            <a:r>
              <a:rPr lang="it-IT" err="1">
                <a:latin typeface="Helvetica"/>
                <a:cs typeface="Calibri"/>
              </a:rPr>
              <a:t>amount</a:t>
            </a:r>
            <a:r>
              <a:rPr lang="it-IT">
                <a:latin typeface="Helvetica"/>
                <a:cs typeface="Calibri"/>
              </a:rPr>
              <a:t> ~ 1/7 of π</a:t>
            </a:r>
            <a:endParaRPr lang="it-IT">
              <a:latin typeface="Helvetica"/>
              <a:ea typeface="+mn-lt"/>
              <a:cs typeface="+mn-lt"/>
            </a:endParaRPr>
          </a:p>
        </p:txBody>
      </p:sp>
      <p:pic>
        <p:nvPicPr>
          <p:cNvPr id="14" name="Picture 14" descr="Chart&#10;&#10;Description automatically generated">
            <a:extLst>
              <a:ext uri="{FF2B5EF4-FFF2-40B4-BE49-F238E27FC236}">
                <a16:creationId xmlns:a16="http://schemas.microsoft.com/office/drawing/2014/main" id="{78FE2082-B6C9-47C3-AFD3-2D00A80D9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87" y="1055757"/>
            <a:ext cx="6553199" cy="5200057"/>
          </a:xfrm>
          <a:prstGeom prst="rect">
            <a:avLst/>
          </a:prstGeom>
        </p:spPr>
      </p:pic>
      <p:sp>
        <p:nvSpPr>
          <p:cNvPr id="13" name="CasellaDiTesto 6">
            <a:extLst>
              <a:ext uri="{FF2B5EF4-FFF2-40B4-BE49-F238E27FC236}">
                <a16:creationId xmlns:a16="http://schemas.microsoft.com/office/drawing/2014/main" id="{58BAD4A1-BE3B-45C1-889D-3401BDD1FB7A}"/>
              </a:ext>
            </a:extLst>
          </p:cNvPr>
          <p:cNvSpPr txBox="1"/>
          <p:nvPr/>
        </p:nvSpPr>
        <p:spPr>
          <a:xfrm>
            <a:off x="1094395" y="803154"/>
            <a:ext cx="4237120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>
                <a:solidFill>
                  <a:srgbClr val="FF0000"/>
                </a:solidFill>
                <a:latin typeface="Helvetica"/>
                <a:cs typeface="Calibri"/>
              </a:rPr>
              <a:t>Hadron momentum</a:t>
            </a:r>
          </a:p>
        </p:txBody>
      </p:sp>
    </p:spTree>
    <p:extLst>
      <p:ext uri="{BB962C8B-B14F-4D97-AF65-F5344CB8AC3E}">
        <p14:creationId xmlns:p14="http://schemas.microsoft.com/office/powerpoint/2010/main" val="19856572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7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Tema di Office</vt:lpstr>
      <vt:lpstr>Making a Neutrino Beam</vt:lpstr>
      <vt:lpstr>Simulations: NuMI target, FLUKA, Flair, GEANT4</vt:lpstr>
      <vt:lpstr>Analysis and results  </vt:lpstr>
      <vt:lpstr>Analysis and results  </vt:lpstr>
      <vt:lpstr>Analysis and results</vt:lpstr>
      <vt:lpstr>  Summary and learnings  </vt:lpstr>
      <vt:lpstr> Backup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Neutrino Beam</dc:title>
  <dc:creator>Elisabetta Montagna - elisabetta.montagna@studio.unibo.it</dc:creator>
  <cp:revision>36</cp:revision>
  <dcterms:created xsi:type="dcterms:W3CDTF">2021-08-10T14:16:58Z</dcterms:created>
  <dcterms:modified xsi:type="dcterms:W3CDTF">2021-08-12T15:49:11Z</dcterms:modified>
</cp:coreProperties>
</file>