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Lst>
  <p:notesMasterIdLst>
    <p:notesMasterId r:id="rId25"/>
  </p:notesMasterIdLst>
  <p:sldIdLst>
    <p:sldId id="275" r:id="rId6"/>
    <p:sldId id="329" r:id="rId7"/>
    <p:sldId id="264" r:id="rId8"/>
    <p:sldId id="330" r:id="rId9"/>
    <p:sldId id="331" r:id="rId10"/>
    <p:sldId id="332" r:id="rId11"/>
    <p:sldId id="333" r:id="rId12"/>
    <p:sldId id="334" r:id="rId13"/>
    <p:sldId id="340" r:id="rId14"/>
    <p:sldId id="335" r:id="rId15"/>
    <p:sldId id="336" r:id="rId16"/>
    <p:sldId id="337" r:id="rId17"/>
    <p:sldId id="338" r:id="rId18"/>
    <p:sldId id="339" r:id="rId19"/>
    <p:sldId id="341" r:id="rId20"/>
    <p:sldId id="265" r:id="rId21"/>
    <p:sldId id="343" r:id="rId22"/>
    <p:sldId id="342" r:id="rId23"/>
    <p:sldId id="34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0E2329-D848-4E7B-9F15-DA59E179ABC1}">
          <p14:sldIdLst>
            <p14:sldId id="275"/>
            <p14:sldId id="329"/>
            <p14:sldId id="264"/>
            <p14:sldId id="330"/>
            <p14:sldId id="331"/>
            <p14:sldId id="332"/>
            <p14:sldId id="333"/>
            <p14:sldId id="334"/>
            <p14:sldId id="340"/>
            <p14:sldId id="335"/>
            <p14:sldId id="336"/>
            <p14:sldId id="337"/>
            <p14:sldId id="338"/>
            <p14:sldId id="339"/>
            <p14:sldId id="341"/>
          </p14:sldIdLst>
        </p14:section>
        <p14:section name="Additional slides" id="{5F23648E-C576-4040-A494-170B2110E062}">
          <p14:sldIdLst>
            <p14:sldId id="265"/>
            <p14:sldId id="343"/>
            <p14:sldId id="342"/>
            <p14:sldId id="344"/>
          </p14:sldIdLst>
        </p14:section>
      </p14:sectionLst>
    </p:ext>
    <p:ext uri="{EFAFB233-063F-42B5-8137-9DF3F51BA10A}">
      <p15:sldGuideLst xmlns:p15="http://schemas.microsoft.com/office/powerpoint/2012/main">
        <p15:guide id="1" orient="horz" pos="2160" userDrawn="1">
          <p15:clr>
            <a:srgbClr val="A4A3A4"/>
          </p15:clr>
        </p15:guide>
        <p15:guide id="2" pos="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DE21"/>
    <a:srgbClr val="B5121B"/>
    <a:srgbClr val="666666"/>
    <a:srgbClr val="D52B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CF581D-A0C5-4D31-9D39-D71BB8A0583F}" v="88" dt="2021-02-24T16:05:25.0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93841" autoAdjust="0"/>
  </p:normalViewPr>
  <p:slideViewPr>
    <p:cSldViewPr>
      <p:cViewPr varScale="1">
        <p:scale>
          <a:sx n="120" d="100"/>
          <a:sy n="120" d="100"/>
        </p:scale>
        <p:origin x="82" y="115"/>
      </p:cViewPr>
      <p:guideLst>
        <p:guide orient="horz" pos="2160"/>
        <p:guide pos="8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urner, Daniel (turnerd2) (Student)" userId="2e3747d3-119f-4515-af4e-0aac6fc3cc3c" providerId="ADAL" clId="{B6CF581D-A0C5-4D31-9D39-D71BB8A0583F}"/>
    <pc:docChg chg="undo custSel addSld delSld modSld sldOrd modSection">
      <pc:chgData name="Turner, Daniel (turnerd2) (Student)" userId="2e3747d3-119f-4515-af4e-0aac6fc3cc3c" providerId="ADAL" clId="{B6CF581D-A0C5-4D31-9D39-D71BB8A0583F}" dt="2021-02-24T16:06:11.659" v="1750" actId="20577"/>
      <pc:docMkLst>
        <pc:docMk/>
      </pc:docMkLst>
      <pc:sldChg chg="del">
        <pc:chgData name="Turner, Daniel (turnerd2) (Student)" userId="2e3747d3-119f-4515-af4e-0aac6fc3cc3c" providerId="ADAL" clId="{B6CF581D-A0C5-4D31-9D39-D71BB8A0583F}" dt="2021-02-24T11:42:03.479" v="0" actId="47"/>
        <pc:sldMkLst>
          <pc:docMk/>
          <pc:sldMk cId="3000145630" sldId="263"/>
        </pc:sldMkLst>
      </pc:sldChg>
      <pc:sldChg chg="addSp delSp modSp mod">
        <pc:chgData name="Turner, Daniel (turnerd2) (Student)" userId="2e3747d3-119f-4515-af4e-0aac6fc3cc3c" providerId="ADAL" clId="{B6CF581D-A0C5-4D31-9D39-D71BB8A0583F}" dt="2021-02-24T11:51:09.311" v="285" actId="20577"/>
        <pc:sldMkLst>
          <pc:docMk/>
          <pc:sldMk cId="939718037" sldId="264"/>
        </pc:sldMkLst>
        <pc:spChg chg="mod">
          <ac:chgData name="Turner, Daniel (turnerd2) (Student)" userId="2e3747d3-119f-4515-af4e-0aac6fc3cc3c" providerId="ADAL" clId="{B6CF581D-A0C5-4D31-9D39-D71BB8A0583F}" dt="2021-02-24T11:48:27.572" v="183" actId="20577"/>
          <ac:spMkLst>
            <pc:docMk/>
            <pc:sldMk cId="939718037" sldId="264"/>
            <ac:spMk id="2" creationId="{00000000-0000-0000-0000-000000000000}"/>
          </ac:spMkLst>
        </pc:spChg>
        <pc:spChg chg="add mod">
          <ac:chgData name="Turner, Daniel (turnerd2) (Student)" userId="2e3747d3-119f-4515-af4e-0aac6fc3cc3c" providerId="ADAL" clId="{B6CF581D-A0C5-4D31-9D39-D71BB8A0583F}" dt="2021-02-24T11:51:09.311" v="285" actId="20577"/>
          <ac:spMkLst>
            <pc:docMk/>
            <pc:sldMk cId="939718037" sldId="264"/>
            <ac:spMk id="5" creationId="{5053C62C-0FAB-420A-AB6D-96F88E7C1D44}"/>
          </ac:spMkLst>
        </pc:spChg>
        <pc:picChg chg="del">
          <ac:chgData name="Turner, Daniel (turnerd2) (Student)" userId="2e3747d3-119f-4515-af4e-0aac6fc3cc3c" providerId="ADAL" clId="{B6CF581D-A0C5-4D31-9D39-D71BB8A0583F}" dt="2021-02-24T11:48:33.400" v="184" actId="478"/>
          <ac:picMkLst>
            <pc:docMk/>
            <pc:sldMk cId="939718037" sldId="264"/>
            <ac:picMk id="3" creationId="{37AF48F7-CB47-43AB-ABE7-EDC2EBD3605C}"/>
          </ac:picMkLst>
        </pc:picChg>
        <pc:picChg chg="add mod">
          <ac:chgData name="Turner, Daniel (turnerd2) (Student)" userId="2e3747d3-119f-4515-af4e-0aac6fc3cc3c" providerId="ADAL" clId="{B6CF581D-A0C5-4D31-9D39-D71BB8A0583F}" dt="2021-02-24T11:50:34.568" v="206" actId="408"/>
          <ac:picMkLst>
            <pc:docMk/>
            <pc:sldMk cId="939718037" sldId="264"/>
            <ac:picMk id="4" creationId="{E12F58F0-155F-45D1-B14C-6EFF145696E5}"/>
          </ac:picMkLst>
        </pc:picChg>
        <pc:picChg chg="del">
          <ac:chgData name="Turner, Daniel (turnerd2) (Student)" userId="2e3747d3-119f-4515-af4e-0aac6fc3cc3c" providerId="ADAL" clId="{B6CF581D-A0C5-4D31-9D39-D71BB8A0583F}" dt="2021-02-24T11:48:37.144" v="188" actId="478"/>
          <ac:picMkLst>
            <pc:docMk/>
            <pc:sldMk cId="939718037" sldId="264"/>
            <ac:picMk id="7" creationId="{9216002D-E2BD-4A6D-9964-0150C56C76BB}"/>
          </ac:picMkLst>
        </pc:picChg>
        <pc:picChg chg="add mod">
          <ac:chgData name="Turner, Daniel (turnerd2) (Student)" userId="2e3747d3-119f-4515-af4e-0aac6fc3cc3c" providerId="ADAL" clId="{B6CF581D-A0C5-4D31-9D39-D71BB8A0583F}" dt="2021-02-24T11:49:20.528" v="189"/>
          <ac:picMkLst>
            <pc:docMk/>
            <pc:sldMk cId="939718037" sldId="264"/>
            <ac:picMk id="8" creationId="{F05D2B5E-4E7F-4BDB-A5F9-7083C0302D9D}"/>
          </ac:picMkLst>
        </pc:picChg>
        <pc:picChg chg="add mod">
          <ac:chgData name="Turner, Daniel (turnerd2) (Student)" userId="2e3747d3-119f-4515-af4e-0aac6fc3cc3c" providerId="ADAL" clId="{B6CF581D-A0C5-4D31-9D39-D71BB8A0583F}" dt="2021-02-24T11:50:34.568" v="206" actId="408"/>
          <ac:picMkLst>
            <pc:docMk/>
            <pc:sldMk cId="939718037" sldId="264"/>
            <ac:picMk id="9" creationId="{8BCC4B84-70E2-4D6F-9C74-1AC52C90B44F}"/>
          </ac:picMkLst>
        </pc:picChg>
        <pc:picChg chg="add mod">
          <ac:chgData name="Turner, Daniel (turnerd2) (Student)" userId="2e3747d3-119f-4515-af4e-0aac6fc3cc3c" providerId="ADAL" clId="{B6CF581D-A0C5-4D31-9D39-D71BB8A0583F}" dt="2021-02-24T11:50:34.568" v="206" actId="408"/>
          <ac:picMkLst>
            <pc:docMk/>
            <pc:sldMk cId="939718037" sldId="264"/>
            <ac:picMk id="10" creationId="{D5BD2F49-6A07-437F-9683-70E74C8733B1}"/>
          </ac:picMkLst>
        </pc:picChg>
        <pc:picChg chg="add del mod">
          <ac:chgData name="Turner, Daniel (turnerd2) (Student)" userId="2e3747d3-119f-4515-af4e-0aac6fc3cc3c" providerId="ADAL" clId="{B6CF581D-A0C5-4D31-9D39-D71BB8A0583F}" dt="2021-02-24T11:49:48.643" v="197"/>
          <ac:picMkLst>
            <pc:docMk/>
            <pc:sldMk cId="939718037" sldId="264"/>
            <ac:picMk id="11" creationId="{1367CFC7-9576-4CCA-9F1E-0A43027AB2AC}"/>
          </ac:picMkLst>
        </pc:picChg>
        <pc:picChg chg="del mod">
          <ac:chgData name="Turner, Daniel (turnerd2) (Student)" userId="2e3747d3-119f-4515-af4e-0aac6fc3cc3c" providerId="ADAL" clId="{B6CF581D-A0C5-4D31-9D39-D71BB8A0583F}" dt="2021-02-24T11:48:34.047" v="186" actId="478"/>
          <ac:picMkLst>
            <pc:docMk/>
            <pc:sldMk cId="939718037" sldId="264"/>
            <ac:picMk id="17" creationId="{DE394157-EFF5-446C-A5C7-CA4A6B874BD5}"/>
          </ac:picMkLst>
        </pc:picChg>
        <pc:picChg chg="del">
          <ac:chgData name="Turner, Daniel (turnerd2) (Student)" userId="2e3747d3-119f-4515-af4e-0aac6fc3cc3c" providerId="ADAL" clId="{B6CF581D-A0C5-4D31-9D39-D71BB8A0583F}" dt="2021-02-24T11:48:35.802" v="187" actId="478"/>
          <ac:picMkLst>
            <pc:docMk/>
            <pc:sldMk cId="939718037" sldId="264"/>
            <ac:picMk id="18" creationId="{7CCB5D19-3B41-4420-8BA9-D44B765BC48E}"/>
          </ac:picMkLst>
        </pc:picChg>
      </pc:sldChg>
      <pc:sldChg chg="del">
        <pc:chgData name="Turner, Daniel (turnerd2) (Student)" userId="2e3747d3-119f-4515-af4e-0aac6fc3cc3c" providerId="ADAL" clId="{B6CF581D-A0C5-4D31-9D39-D71BB8A0583F}" dt="2021-02-24T11:42:07.384" v="1" actId="47"/>
        <pc:sldMkLst>
          <pc:docMk/>
          <pc:sldMk cId="1380830105" sldId="266"/>
        </pc:sldMkLst>
      </pc:sldChg>
      <pc:sldChg chg="del">
        <pc:chgData name="Turner, Daniel (turnerd2) (Student)" userId="2e3747d3-119f-4515-af4e-0aac6fc3cc3c" providerId="ADAL" clId="{B6CF581D-A0C5-4D31-9D39-D71BB8A0583F}" dt="2021-02-24T11:42:09.285" v="2" actId="47"/>
        <pc:sldMkLst>
          <pc:docMk/>
          <pc:sldMk cId="487123667" sldId="267"/>
        </pc:sldMkLst>
      </pc:sldChg>
      <pc:sldChg chg="del">
        <pc:chgData name="Turner, Daniel (turnerd2) (Student)" userId="2e3747d3-119f-4515-af4e-0aac6fc3cc3c" providerId="ADAL" clId="{B6CF581D-A0C5-4D31-9D39-D71BB8A0583F}" dt="2021-02-24T11:42:11.074" v="3" actId="47"/>
        <pc:sldMkLst>
          <pc:docMk/>
          <pc:sldMk cId="396761344" sldId="268"/>
        </pc:sldMkLst>
      </pc:sldChg>
      <pc:sldChg chg="del">
        <pc:chgData name="Turner, Daniel (turnerd2) (Student)" userId="2e3747d3-119f-4515-af4e-0aac6fc3cc3c" providerId="ADAL" clId="{B6CF581D-A0C5-4D31-9D39-D71BB8A0583F}" dt="2021-02-24T11:42:15.863" v="5" actId="47"/>
        <pc:sldMkLst>
          <pc:docMk/>
          <pc:sldMk cId="1355922438" sldId="292"/>
        </pc:sldMkLst>
      </pc:sldChg>
      <pc:sldChg chg="del">
        <pc:chgData name="Turner, Daniel (turnerd2) (Student)" userId="2e3747d3-119f-4515-af4e-0aac6fc3cc3c" providerId="ADAL" clId="{B6CF581D-A0C5-4D31-9D39-D71BB8A0583F}" dt="2021-02-24T11:42:13.203" v="4" actId="47"/>
        <pc:sldMkLst>
          <pc:docMk/>
          <pc:sldMk cId="2776513822" sldId="314"/>
        </pc:sldMkLst>
      </pc:sldChg>
      <pc:sldChg chg="del">
        <pc:chgData name="Turner, Daniel (turnerd2) (Student)" userId="2e3747d3-119f-4515-af4e-0aac6fc3cc3c" providerId="ADAL" clId="{B6CF581D-A0C5-4D31-9D39-D71BB8A0583F}" dt="2021-02-24T11:42:16.466" v="6" actId="47"/>
        <pc:sldMkLst>
          <pc:docMk/>
          <pc:sldMk cId="2873179257" sldId="315"/>
        </pc:sldMkLst>
      </pc:sldChg>
      <pc:sldChg chg="del">
        <pc:chgData name="Turner, Daniel (turnerd2) (Student)" userId="2e3747d3-119f-4515-af4e-0aac6fc3cc3c" providerId="ADAL" clId="{B6CF581D-A0C5-4D31-9D39-D71BB8A0583F}" dt="2021-02-24T11:42:17.889" v="8" actId="47"/>
        <pc:sldMkLst>
          <pc:docMk/>
          <pc:sldMk cId="2670334361" sldId="316"/>
        </pc:sldMkLst>
      </pc:sldChg>
      <pc:sldChg chg="del">
        <pc:chgData name="Turner, Daniel (turnerd2) (Student)" userId="2e3747d3-119f-4515-af4e-0aac6fc3cc3c" providerId="ADAL" clId="{B6CF581D-A0C5-4D31-9D39-D71BB8A0583F}" dt="2021-02-24T11:42:17.389" v="7" actId="47"/>
        <pc:sldMkLst>
          <pc:docMk/>
          <pc:sldMk cId="3384691335" sldId="317"/>
        </pc:sldMkLst>
      </pc:sldChg>
      <pc:sldChg chg="del">
        <pc:chgData name="Turner, Daniel (turnerd2) (Student)" userId="2e3747d3-119f-4515-af4e-0aac6fc3cc3c" providerId="ADAL" clId="{B6CF581D-A0C5-4D31-9D39-D71BB8A0583F}" dt="2021-02-24T11:42:21.330" v="9" actId="47"/>
        <pc:sldMkLst>
          <pc:docMk/>
          <pc:sldMk cId="1410174697" sldId="318"/>
        </pc:sldMkLst>
      </pc:sldChg>
      <pc:sldChg chg="delSp del mod">
        <pc:chgData name="Turner, Daniel (turnerd2) (Student)" userId="2e3747d3-119f-4515-af4e-0aac6fc3cc3c" providerId="ADAL" clId="{B6CF581D-A0C5-4D31-9D39-D71BB8A0583F}" dt="2021-02-24T14:14:35.336" v="1599" actId="2696"/>
        <pc:sldMkLst>
          <pc:docMk/>
          <pc:sldMk cId="3888270145" sldId="319"/>
        </pc:sldMkLst>
        <pc:spChg chg="del">
          <ac:chgData name="Turner, Daniel (turnerd2) (Student)" userId="2e3747d3-119f-4515-af4e-0aac6fc3cc3c" providerId="ADAL" clId="{B6CF581D-A0C5-4D31-9D39-D71BB8A0583F}" dt="2021-02-24T14:14:26.558" v="1598" actId="478"/>
          <ac:spMkLst>
            <pc:docMk/>
            <pc:sldMk cId="3888270145" sldId="319"/>
            <ac:spMk id="2" creationId="{CFE0A454-B1F9-4F34-B3DE-C19D2018BD5B}"/>
          </ac:spMkLst>
        </pc:spChg>
      </pc:sldChg>
      <pc:sldChg chg="del">
        <pc:chgData name="Turner, Daniel (turnerd2) (Student)" userId="2e3747d3-119f-4515-af4e-0aac6fc3cc3c" providerId="ADAL" clId="{B6CF581D-A0C5-4D31-9D39-D71BB8A0583F}" dt="2021-02-24T11:42:38.051" v="12" actId="47"/>
        <pc:sldMkLst>
          <pc:docMk/>
          <pc:sldMk cId="4266667719" sldId="320"/>
        </pc:sldMkLst>
      </pc:sldChg>
      <pc:sldChg chg="del">
        <pc:chgData name="Turner, Daniel (turnerd2) (Student)" userId="2e3747d3-119f-4515-af4e-0aac6fc3cc3c" providerId="ADAL" clId="{B6CF581D-A0C5-4D31-9D39-D71BB8A0583F}" dt="2021-02-24T11:42:39.211" v="13" actId="47"/>
        <pc:sldMkLst>
          <pc:docMk/>
          <pc:sldMk cId="1474878489" sldId="321"/>
        </pc:sldMkLst>
      </pc:sldChg>
      <pc:sldChg chg="del">
        <pc:chgData name="Turner, Daniel (turnerd2) (Student)" userId="2e3747d3-119f-4515-af4e-0aac6fc3cc3c" providerId="ADAL" clId="{B6CF581D-A0C5-4D31-9D39-D71BB8A0583F}" dt="2021-02-24T11:42:40.086" v="14" actId="47"/>
        <pc:sldMkLst>
          <pc:docMk/>
          <pc:sldMk cId="6192248" sldId="322"/>
        </pc:sldMkLst>
      </pc:sldChg>
      <pc:sldChg chg="del">
        <pc:chgData name="Turner, Daniel (turnerd2) (Student)" userId="2e3747d3-119f-4515-af4e-0aac6fc3cc3c" providerId="ADAL" clId="{B6CF581D-A0C5-4D31-9D39-D71BB8A0583F}" dt="2021-02-24T11:42:43.005" v="15" actId="47"/>
        <pc:sldMkLst>
          <pc:docMk/>
          <pc:sldMk cId="3781744276" sldId="323"/>
        </pc:sldMkLst>
      </pc:sldChg>
      <pc:sldChg chg="del">
        <pc:chgData name="Turner, Daniel (turnerd2) (Student)" userId="2e3747d3-119f-4515-af4e-0aac6fc3cc3c" providerId="ADAL" clId="{B6CF581D-A0C5-4D31-9D39-D71BB8A0583F}" dt="2021-02-24T11:42:44.736" v="16" actId="47"/>
        <pc:sldMkLst>
          <pc:docMk/>
          <pc:sldMk cId="904273563" sldId="324"/>
        </pc:sldMkLst>
      </pc:sldChg>
      <pc:sldChg chg="del">
        <pc:chgData name="Turner, Daniel (turnerd2) (Student)" userId="2e3747d3-119f-4515-af4e-0aac6fc3cc3c" providerId="ADAL" clId="{B6CF581D-A0C5-4D31-9D39-D71BB8A0583F}" dt="2021-02-24T11:42:45.843" v="17" actId="47"/>
        <pc:sldMkLst>
          <pc:docMk/>
          <pc:sldMk cId="4071787043" sldId="325"/>
        </pc:sldMkLst>
      </pc:sldChg>
      <pc:sldChg chg="del">
        <pc:chgData name="Turner, Daniel (turnerd2) (Student)" userId="2e3747d3-119f-4515-af4e-0aac6fc3cc3c" providerId="ADAL" clId="{B6CF581D-A0C5-4D31-9D39-D71BB8A0583F}" dt="2021-02-24T11:42:47.225" v="18" actId="47"/>
        <pc:sldMkLst>
          <pc:docMk/>
          <pc:sldMk cId="1823588705" sldId="326"/>
        </pc:sldMkLst>
      </pc:sldChg>
      <pc:sldChg chg="del">
        <pc:chgData name="Turner, Daniel (turnerd2) (Student)" userId="2e3747d3-119f-4515-af4e-0aac6fc3cc3c" providerId="ADAL" clId="{B6CF581D-A0C5-4D31-9D39-D71BB8A0583F}" dt="2021-02-24T11:42:49.606" v="19" actId="47"/>
        <pc:sldMkLst>
          <pc:docMk/>
          <pc:sldMk cId="2557988297" sldId="327"/>
        </pc:sldMkLst>
      </pc:sldChg>
      <pc:sldChg chg="del">
        <pc:chgData name="Turner, Daniel (turnerd2) (Student)" userId="2e3747d3-119f-4515-af4e-0aac6fc3cc3c" providerId="ADAL" clId="{B6CF581D-A0C5-4D31-9D39-D71BB8A0583F}" dt="2021-02-24T11:42:50.481" v="20" actId="47"/>
        <pc:sldMkLst>
          <pc:docMk/>
          <pc:sldMk cId="3430011330" sldId="328"/>
        </pc:sldMkLst>
      </pc:sldChg>
      <pc:sldChg chg="addSp delSp modSp mod">
        <pc:chgData name="Turner, Daniel (turnerd2) (Student)" userId="2e3747d3-119f-4515-af4e-0aac6fc3cc3c" providerId="ADAL" clId="{B6CF581D-A0C5-4D31-9D39-D71BB8A0583F}" dt="2021-02-24T11:48:02.028" v="133" actId="14100"/>
        <pc:sldMkLst>
          <pc:docMk/>
          <pc:sldMk cId="1119402565" sldId="329"/>
        </pc:sldMkLst>
        <pc:spChg chg="add del">
          <ac:chgData name="Turner, Daniel (turnerd2) (Student)" userId="2e3747d3-119f-4515-af4e-0aac6fc3cc3c" providerId="ADAL" clId="{B6CF581D-A0C5-4D31-9D39-D71BB8A0583F}" dt="2021-02-24T11:45:08.741" v="29"/>
          <ac:spMkLst>
            <pc:docMk/>
            <pc:sldMk cId="1119402565" sldId="329"/>
            <ac:spMk id="3" creationId="{8FF06C30-B374-466E-BFBE-A2C7E91DE2D6}"/>
          </ac:spMkLst>
        </pc:spChg>
        <pc:spChg chg="mod">
          <ac:chgData name="Turner, Daniel (turnerd2) (Student)" userId="2e3747d3-119f-4515-af4e-0aac6fc3cc3c" providerId="ADAL" clId="{B6CF581D-A0C5-4D31-9D39-D71BB8A0583F}" dt="2021-02-24T11:48:02.028" v="133" actId="14100"/>
          <ac:spMkLst>
            <pc:docMk/>
            <pc:sldMk cId="1119402565" sldId="329"/>
            <ac:spMk id="8" creationId="{E7B41E18-DD3A-4BD0-9CFB-6F5888BBA954}"/>
          </ac:spMkLst>
        </pc:spChg>
        <pc:spChg chg="mod">
          <ac:chgData name="Turner, Daniel (turnerd2) (Student)" userId="2e3747d3-119f-4515-af4e-0aac6fc3cc3c" providerId="ADAL" clId="{B6CF581D-A0C5-4D31-9D39-D71BB8A0583F}" dt="2021-02-24T11:47:08.939" v="65" actId="1076"/>
          <ac:spMkLst>
            <pc:docMk/>
            <pc:sldMk cId="1119402565" sldId="329"/>
            <ac:spMk id="17" creationId="{DE626393-FD1A-4710-B5F3-BEBF893CC696}"/>
          </ac:spMkLst>
        </pc:spChg>
        <pc:grpChg chg="mod">
          <ac:chgData name="Turner, Daniel (turnerd2) (Student)" userId="2e3747d3-119f-4515-af4e-0aac6fc3cc3c" providerId="ADAL" clId="{B6CF581D-A0C5-4D31-9D39-D71BB8A0583F}" dt="2021-02-24T11:47:05.155" v="64" actId="1076"/>
          <ac:grpSpMkLst>
            <pc:docMk/>
            <pc:sldMk cId="1119402565" sldId="329"/>
            <ac:grpSpMk id="10" creationId="{CBDF302F-A88F-4E7A-A82F-0855967196C5}"/>
          </ac:grpSpMkLst>
        </pc:grpChg>
        <pc:picChg chg="add del mod">
          <ac:chgData name="Turner, Daniel (turnerd2) (Student)" userId="2e3747d3-119f-4515-af4e-0aac6fc3cc3c" providerId="ADAL" clId="{B6CF581D-A0C5-4D31-9D39-D71BB8A0583F}" dt="2021-02-24T11:45:02.866" v="28"/>
          <ac:picMkLst>
            <pc:docMk/>
            <pc:sldMk cId="1119402565" sldId="329"/>
            <ac:picMk id="9" creationId="{0A8F9A7B-891F-4CC0-B764-79B553A460E5}"/>
          </ac:picMkLst>
        </pc:picChg>
        <pc:picChg chg="add mod ord">
          <ac:chgData name="Turner, Daniel (turnerd2) (Student)" userId="2e3747d3-119f-4515-af4e-0aac6fc3cc3c" providerId="ADAL" clId="{B6CF581D-A0C5-4D31-9D39-D71BB8A0583F}" dt="2021-02-24T11:45:25.612" v="44" actId="1037"/>
          <ac:picMkLst>
            <pc:docMk/>
            <pc:sldMk cId="1119402565" sldId="329"/>
            <ac:picMk id="19" creationId="{9EA2A719-A13A-483E-8634-D920C1AB5537}"/>
          </ac:picMkLst>
        </pc:picChg>
        <pc:picChg chg="add mod modCrop">
          <ac:chgData name="Turner, Daniel (turnerd2) (Student)" userId="2e3747d3-119f-4515-af4e-0aac6fc3cc3c" providerId="ADAL" clId="{B6CF581D-A0C5-4D31-9D39-D71BB8A0583F}" dt="2021-02-24T11:46:59.523" v="62" actId="1076"/>
          <ac:picMkLst>
            <pc:docMk/>
            <pc:sldMk cId="1119402565" sldId="329"/>
            <ac:picMk id="21" creationId="{CAE3E51E-FED0-4CC3-86EC-04B661053E74}"/>
          </ac:picMkLst>
        </pc:picChg>
      </pc:sldChg>
      <pc:sldChg chg="modSp mod">
        <pc:chgData name="Turner, Daniel (turnerd2) (Student)" userId="2e3747d3-119f-4515-af4e-0aac6fc3cc3c" providerId="ADAL" clId="{B6CF581D-A0C5-4D31-9D39-D71BB8A0583F}" dt="2021-02-24T11:57:32.700" v="358" actId="14100"/>
        <pc:sldMkLst>
          <pc:docMk/>
          <pc:sldMk cId="3408929421" sldId="330"/>
        </pc:sldMkLst>
        <pc:graphicFrameChg chg="mod modGraphic">
          <ac:chgData name="Turner, Daniel (turnerd2) (Student)" userId="2e3747d3-119f-4515-af4e-0aac6fc3cc3c" providerId="ADAL" clId="{B6CF581D-A0C5-4D31-9D39-D71BB8A0583F}" dt="2021-02-24T11:57:32.700" v="358" actId="14100"/>
          <ac:graphicFrameMkLst>
            <pc:docMk/>
            <pc:sldMk cId="3408929421" sldId="330"/>
            <ac:graphicFrameMk id="6" creationId="{B26D9721-7878-4669-83EA-5D4399F293B2}"/>
          </ac:graphicFrameMkLst>
        </pc:graphicFrameChg>
      </pc:sldChg>
      <pc:sldChg chg="del">
        <pc:chgData name="Turner, Daniel (turnerd2) (Student)" userId="2e3747d3-119f-4515-af4e-0aac6fc3cc3c" providerId="ADAL" clId="{B6CF581D-A0C5-4D31-9D39-D71BB8A0583F}" dt="2021-02-24T11:42:27.419" v="10" actId="47"/>
        <pc:sldMkLst>
          <pc:docMk/>
          <pc:sldMk cId="2661668762" sldId="331"/>
        </pc:sldMkLst>
      </pc:sldChg>
      <pc:sldChg chg="addSp modSp new mod modNotesTx">
        <pc:chgData name="Turner, Daniel (turnerd2) (Student)" userId="2e3747d3-119f-4515-af4e-0aac6fc3cc3c" providerId="ADAL" clId="{B6CF581D-A0C5-4D31-9D39-D71BB8A0583F}" dt="2021-02-24T13:49:21.693" v="1053" actId="20577"/>
        <pc:sldMkLst>
          <pc:docMk/>
          <pc:sldMk cId="3203318730" sldId="331"/>
        </pc:sldMkLst>
        <pc:picChg chg="add mod">
          <ac:chgData name="Turner, Daniel (turnerd2) (Student)" userId="2e3747d3-119f-4515-af4e-0aac6fc3cc3c" providerId="ADAL" clId="{B6CF581D-A0C5-4D31-9D39-D71BB8A0583F}" dt="2021-02-24T13:36:33.253" v="437" actId="555"/>
          <ac:picMkLst>
            <pc:docMk/>
            <pc:sldMk cId="3203318730" sldId="331"/>
            <ac:picMk id="5" creationId="{A337220B-44BB-409C-9068-715E5170C657}"/>
          </ac:picMkLst>
        </pc:picChg>
      </pc:sldChg>
      <pc:sldChg chg="del">
        <pc:chgData name="Turner, Daniel (turnerd2) (Student)" userId="2e3747d3-119f-4515-af4e-0aac6fc3cc3c" providerId="ADAL" clId="{B6CF581D-A0C5-4D31-9D39-D71BB8A0583F}" dt="2021-02-24T11:42:29.754" v="11" actId="47"/>
        <pc:sldMkLst>
          <pc:docMk/>
          <pc:sldMk cId="1078038505" sldId="332"/>
        </pc:sldMkLst>
      </pc:sldChg>
      <pc:sldChg chg="addSp modSp new mod">
        <pc:chgData name="Turner, Daniel (turnerd2) (Student)" userId="2e3747d3-119f-4515-af4e-0aac6fc3cc3c" providerId="ADAL" clId="{B6CF581D-A0C5-4D31-9D39-D71BB8A0583F}" dt="2021-02-24T13:36:22.473" v="434" actId="555"/>
        <pc:sldMkLst>
          <pc:docMk/>
          <pc:sldMk cId="3361440383" sldId="332"/>
        </pc:sldMkLst>
        <pc:picChg chg="add mod">
          <ac:chgData name="Turner, Daniel (turnerd2) (Student)" userId="2e3747d3-119f-4515-af4e-0aac6fc3cc3c" providerId="ADAL" clId="{B6CF581D-A0C5-4D31-9D39-D71BB8A0583F}" dt="2021-02-24T13:36:22.473" v="434" actId="555"/>
          <ac:picMkLst>
            <pc:docMk/>
            <pc:sldMk cId="3361440383" sldId="332"/>
            <ac:picMk id="5" creationId="{BF479FAC-81F4-4100-B1D8-FCD8F100CB42}"/>
          </ac:picMkLst>
        </pc:picChg>
      </pc:sldChg>
      <pc:sldChg chg="addSp modSp new mod">
        <pc:chgData name="Turner, Daniel (turnerd2) (Student)" userId="2e3747d3-119f-4515-af4e-0aac6fc3cc3c" providerId="ADAL" clId="{B6CF581D-A0C5-4D31-9D39-D71BB8A0583F}" dt="2021-02-24T13:36:11.645" v="431" actId="555"/>
        <pc:sldMkLst>
          <pc:docMk/>
          <pc:sldMk cId="405308789" sldId="333"/>
        </pc:sldMkLst>
        <pc:picChg chg="add mod">
          <ac:chgData name="Turner, Daniel (turnerd2) (Student)" userId="2e3747d3-119f-4515-af4e-0aac6fc3cc3c" providerId="ADAL" clId="{B6CF581D-A0C5-4D31-9D39-D71BB8A0583F}" dt="2021-02-24T13:36:11.645" v="431" actId="555"/>
          <ac:picMkLst>
            <pc:docMk/>
            <pc:sldMk cId="405308789" sldId="333"/>
            <ac:picMk id="5" creationId="{91867E22-F233-4CD9-9970-421E01F6D62C}"/>
          </ac:picMkLst>
        </pc:picChg>
      </pc:sldChg>
      <pc:sldChg chg="addSp modSp new mod">
        <pc:chgData name="Turner, Daniel (turnerd2) (Student)" userId="2e3747d3-119f-4515-af4e-0aac6fc3cc3c" providerId="ADAL" clId="{B6CF581D-A0C5-4D31-9D39-D71BB8A0583F}" dt="2021-02-24T13:35:46.663" v="428" actId="555"/>
        <pc:sldMkLst>
          <pc:docMk/>
          <pc:sldMk cId="995663464" sldId="334"/>
        </pc:sldMkLst>
        <pc:picChg chg="add mod">
          <ac:chgData name="Turner, Daniel (turnerd2) (Student)" userId="2e3747d3-119f-4515-af4e-0aac6fc3cc3c" providerId="ADAL" clId="{B6CF581D-A0C5-4D31-9D39-D71BB8A0583F}" dt="2021-02-24T13:35:46.663" v="428" actId="555"/>
          <ac:picMkLst>
            <pc:docMk/>
            <pc:sldMk cId="995663464" sldId="334"/>
            <ac:picMk id="5" creationId="{1A53EBC0-BE46-4177-8194-C3016B291EC8}"/>
          </ac:picMkLst>
        </pc:picChg>
      </pc:sldChg>
      <pc:sldChg chg="addSp modSp new mod">
        <pc:chgData name="Turner, Daniel (turnerd2) (Student)" userId="2e3747d3-119f-4515-af4e-0aac6fc3cc3c" providerId="ADAL" clId="{B6CF581D-A0C5-4D31-9D39-D71BB8A0583F}" dt="2021-02-24T13:35:20.055" v="422" actId="555"/>
        <pc:sldMkLst>
          <pc:docMk/>
          <pc:sldMk cId="4255240677" sldId="335"/>
        </pc:sldMkLst>
        <pc:picChg chg="add mod">
          <ac:chgData name="Turner, Daniel (turnerd2) (Student)" userId="2e3747d3-119f-4515-af4e-0aac6fc3cc3c" providerId="ADAL" clId="{B6CF581D-A0C5-4D31-9D39-D71BB8A0583F}" dt="2021-02-24T13:35:20.055" v="422" actId="555"/>
          <ac:picMkLst>
            <pc:docMk/>
            <pc:sldMk cId="4255240677" sldId="335"/>
            <ac:picMk id="5" creationId="{1AA3CC23-1BB0-44DC-B42B-A4BDCFAE503E}"/>
          </ac:picMkLst>
        </pc:picChg>
      </pc:sldChg>
      <pc:sldChg chg="addSp modSp new mod">
        <pc:chgData name="Turner, Daniel (turnerd2) (Student)" userId="2e3747d3-119f-4515-af4e-0aac6fc3cc3c" providerId="ADAL" clId="{B6CF581D-A0C5-4D31-9D39-D71BB8A0583F}" dt="2021-02-24T13:35:08.837" v="419" actId="555"/>
        <pc:sldMkLst>
          <pc:docMk/>
          <pc:sldMk cId="724339844" sldId="336"/>
        </pc:sldMkLst>
        <pc:picChg chg="add mod">
          <ac:chgData name="Turner, Daniel (turnerd2) (Student)" userId="2e3747d3-119f-4515-af4e-0aac6fc3cc3c" providerId="ADAL" clId="{B6CF581D-A0C5-4D31-9D39-D71BB8A0583F}" dt="2021-02-24T13:35:08.837" v="419" actId="555"/>
          <ac:picMkLst>
            <pc:docMk/>
            <pc:sldMk cId="724339844" sldId="336"/>
            <ac:picMk id="5" creationId="{0FD919C5-A8CC-4EAA-9BEF-F0FE6126B75D}"/>
          </ac:picMkLst>
        </pc:picChg>
      </pc:sldChg>
      <pc:sldChg chg="addSp modSp new mod modNotesTx">
        <pc:chgData name="Turner, Daniel (turnerd2) (Student)" userId="2e3747d3-119f-4515-af4e-0aac6fc3cc3c" providerId="ADAL" clId="{B6CF581D-A0C5-4D31-9D39-D71BB8A0583F}" dt="2021-02-24T13:59:03.917" v="1356" actId="20577"/>
        <pc:sldMkLst>
          <pc:docMk/>
          <pc:sldMk cId="3865497215" sldId="337"/>
        </pc:sldMkLst>
        <pc:picChg chg="add mod">
          <ac:chgData name="Turner, Daniel (turnerd2) (Student)" userId="2e3747d3-119f-4515-af4e-0aac6fc3cc3c" providerId="ADAL" clId="{B6CF581D-A0C5-4D31-9D39-D71BB8A0583F}" dt="2021-02-24T13:34:52.495" v="417" actId="12788"/>
          <ac:picMkLst>
            <pc:docMk/>
            <pc:sldMk cId="3865497215" sldId="337"/>
            <ac:picMk id="5" creationId="{5133F74C-F9F8-4CE8-A704-1E9A7E6DDA5D}"/>
          </ac:picMkLst>
        </pc:picChg>
      </pc:sldChg>
      <pc:sldChg chg="addSp modSp new mod modNotesTx">
        <pc:chgData name="Turner, Daniel (turnerd2) (Student)" userId="2e3747d3-119f-4515-af4e-0aac6fc3cc3c" providerId="ADAL" clId="{B6CF581D-A0C5-4D31-9D39-D71BB8A0583F}" dt="2021-02-24T13:54:19.122" v="1287" actId="20577"/>
        <pc:sldMkLst>
          <pc:docMk/>
          <pc:sldMk cId="2056099186" sldId="338"/>
        </pc:sldMkLst>
        <pc:picChg chg="add mod">
          <ac:chgData name="Turner, Daniel (turnerd2) (Student)" userId="2e3747d3-119f-4515-af4e-0aac6fc3cc3c" providerId="ADAL" clId="{B6CF581D-A0C5-4D31-9D39-D71BB8A0583F}" dt="2021-02-24T13:34:39.683" v="415" actId="12788"/>
          <ac:picMkLst>
            <pc:docMk/>
            <pc:sldMk cId="2056099186" sldId="338"/>
            <ac:picMk id="5" creationId="{0D887EA2-120F-4F40-8B72-D4EEBA8C550E}"/>
          </ac:picMkLst>
        </pc:picChg>
      </pc:sldChg>
      <pc:sldChg chg="addSp modSp new mod modNotesTx">
        <pc:chgData name="Turner, Daniel (turnerd2) (Student)" userId="2e3747d3-119f-4515-af4e-0aac6fc3cc3c" providerId="ADAL" clId="{B6CF581D-A0C5-4D31-9D39-D71BB8A0583F}" dt="2021-02-24T13:54:06.857" v="1281" actId="20577"/>
        <pc:sldMkLst>
          <pc:docMk/>
          <pc:sldMk cId="1991431673" sldId="339"/>
        </pc:sldMkLst>
        <pc:picChg chg="add mod">
          <ac:chgData name="Turner, Daniel (turnerd2) (Student)" userId="2e3747d3-119f-4515-af4e-0aac6fc3cc3c" providerId="ADAL" clId="{B6CF581D-A0C5-4D31-9D39-D71BB8A0583F}" dt="2021-02-24T13:34:25.059" v="411" actId="1076"/>
          <ac:picMkLst>
            <pc:docMk/>
            <pc:sldMk cId="1991431673" sldId="339"/>
            <ac:picMk id="5" creationId="{96CCFE63-43A2-4EA3-8D38-604E4ADDAD13}"/>
          </ac:picMkLst>
        </pc:picChg>
      </pc:sldChg>
      <pc:sldChg chg="addSp modSp new mod ord modNotesTx">
        <pc:chgData name="Turner, Daniel (turnerd2) (Student)" userId="2e3747d3-119f-4515-af4e-0aac6fc3cc3c" providerId="ADAL" clId="{B6CF581D-A0C5-4D31-9D39-D71BB8A0583F}" dt="2021-02-24T13:49:32.958" v="1055"/>
        <pc:sldMkLst>
          <pc:docMk/>
          <pc:sldMk cId="182171842" sldId="340"/>
        </pc:sldMkLst>
        <pc:spChg chg="mod">
          <ac:chgData name="Turner, Daniel (turnerd2) (Student)" userId="2e3747d3-119f-4515-af4e-0aac6fc3cc3c" providerId="ADAL" clId="{B6CF581D-A0C5-4D31-9D39-D71BB8A0583F}" dt="2021-02-24T13:38:29.776" v="507" actId="58"/>
          <ac:spMkLst>
            <pc:docMk/>
            <pc:sldMk cId="182171842" sldId="340"/>
            <ac:spMk id="2" creationId="{30C35BC1-5E5F-4E36-B618-DAA6B601901E}"/>
          </ac:spMkLst>
        </pc:spChg>
        <pc:graphicFrameChg chg="add mod modGraphic">
          <ac:chgData name="Turner, Daniel (turnerd2) (Student)" userId="2e3747d3-119f-4515-af4e-0aac6fc3cc3c" providerId="ADAL" clId="{B6CF581D-A0C5-4D31-9D39-D71BB8A0583F}" dt="2021-02-24T13:40:56.673" v="642" actId="12789"/>
          <ac:graphicFrameMkLst>
            <pc:docMk/>
            <pc:sldMk cId="182171842" sldId="340"/>
            <ac:graphicFrameMk id="4" creationId="{4490F422-B307-4428-9107-8C1DCE6C9E48}"/>
          </ac:graphicFrameMkLst>
        </pc:graphicFrameChg>
      </pc:sldChg>
      <pc:sldChg chg="addSp modSp new mod modNotesTx">
        <pc:chgData name="Turner, Daniel (turnerd2) (Student)" userId="2e3747d3-119f-4515-af4e-0aac6fc3cc3c" providerId="ADAL" clId="{B6CF581D-A0C5-4D31-9D39-D71BB8A0583F}" dt="2021-02-24T14:12:08.613" v="1597" actId="20577"/>
        <pc:sldMkLst>
          <pc:docMk/>
          <pc:sldMk cId="1035168464" sldId="341"/>
        </pc:sldMkLst>
        <pc:spChg chg="mod">
          <ac:chgData name="Turner, Daniel (turnerd2) (Student)" userId="2e3747d3-119f-4515-af4e-0aac6fc3cc3c" providerId="ADAL" clId="{B6CF581D-A0C5-4D31-9D39-D71BB8A0583F}" dt="2021-02-24T14:06:58.420" v="1375" actId="20577"/>
          <ac:spMkLst>
            <pc:docMk/>
            <pc:sldMk cId="1035168464" sldId="341"/>
            <ac:spMk id="2" creationId="{5A6EE007-D569-4704-A7C4-A4FCAE9DB07E}"/>
          </ac:spMkLst>
        </pc:spChg>
        <pc:spChg chg="add mod">
          <ac:chgData name="Turner, Daniel (turnerd2) (Student)" userId="2e3747d3-119f-4515-af4e-0aac6fc3cc3c" providerId="ADAL" clId="{B6CF581D-A0C5-4D31-9D39-D71BB8A0583F}" dt="2021-02-24T14:11:48.327" v="1537" actId="20577"/>
          <ac:spMkLst>
            <pc:docMk/>
            <pc:sldMk cId="1035168464" sldId="341"/>
            <ac:spMk id="4" creationId="{A52E8C22-17BE-4ABD-B3FC-261D961E5AE3}"/>
          </ac:spMkLst>
        </pc:spChg>
      </pc:sldChg>
      <pc:sldChg chg="addSp modSp new mod">
        <pc:chgData name="Turner, Daniel (turnerd2) (Student)" userId="2e3747d3-119f-4515-af4e-0aac6fc3cc3c" providerId="ADAL" clId="{B6CF581D-A0C5-4D31-9D39-D71BB8A0583F}" dt="2021-02-24T15:27:03.845" v="1713" actId="20577"/>
        <pc:sldMkLst>
          <pc:docMk/>
          <pc:sldMk cId="1335260066" sldId="342"/>
        </pc:sldMkLst>
        <pc:spChg chg="add mod">
          <ac:chgData name="Turner, Daniel (turnerd2) (Student)" userId="2e3747d3-119f-4515-af4e-0aac6fc3cc3c" providerId="ADAL" clId="{B6CF581D-A0C5-4D31-9D39-D71BB8A0583F}" dt="2021-02-24T15:27:03.845" v="1713" actId="20577"/>
          <ac:spMkLst>
            <pc:docMk/>
            <pc:sldMk cId="1335260066" sldId="342"/>
            <ac:spMk id="7" creationId="{93C46351-1BEB-4002-A74F-A340EF0B1A24}"/>
          </ac:spMkLst>
        </pc:spChg>
        <pc:graphicFrameChg chg="add mod">
          <ac:chgData name="Turner, Daniel (turnerd2) (Student)" userId="2e3747d3-119f-4515-af4e-0aac6fc3cc3c" providerId="ADAL" clId="{B6CF581D-A0C5-4D31-9D39-D71BB8A0583F}" dt="2021-02-24T15:19:35.488" v="1613" actId="1076"/>
          <ac:graphicFrameMkLst>
            <pc:docMk/>
            <pc:sldMk cId="1335260066" sldId="342"/>
            <ac:graphicFrameMk id="6" creationId="{00000000-0008-0000-0300-000003000000}"/>
          </ac:graphicFrameMkLst>
        </pc:graphicFrameChg>
      </pc:sldChg>
      <pc:sldChg chg="addSp modSp new mod ord">
        <pc:chgData name="Turner, Daniel (turnerd2) (Student)" userId="2e3747d3-119f-4515-af4e-0aac6fc3cc3c" providerId="ADAL" clId="{B6CF581D-A0C5-4D31-9D39-D71BB8A0583F}" dt="2021-02-24T15:26:17.456" v="1706" actId="20577"/>
        <pc:sldMkLst>
          <pc:docMk/>
          <pc:sldMk cId="2514283424" sldId="343"/>
        </pc:sldMkLst>
        <pc:spChg chg="add mod">
          <ac:chgData name="Turner, Daniel (turnerd2) (Student)" userId="2e3747d3-119f-4515-af4e-0aac6fc3cc3c" providerId="ADAL" clId="{B6CF581D-A0C5-4D31-9D39-D71BB8A0583F}" dt="2021-02-24T15:26:17.456" v="1706" actId="20577"/>
          <ac:spMkLst>
            <pc:docMk/>
            <pc:sldMk cId="2514283424" sldId="343"/>
            <ac:spMk id="7" creationId="{37B2DD13-F189-41AE-8BE9-ABAC0059E5CA}"/>
          </ac:spMkLst>
        </pc:spChg>
        <pc:graphicFrameChg chg="add mod">
          <ac:chgData name="Turner, Daniel (turnerd2) (Student)" userId="2e3747d3-119f-4515-af4e-0aac6fc3cc3c" providerId="ADAL" clId="{B6CF581D-A0C5-4D31-9D39-D71BB8A0583F}" dt="2021-02-24T15:17:26.559" v="1611" actId="1076"/>
          <ac:graphicFrameMkLst>
            <pc:docMk/>
            <pc:sldMk cId="2514283424" sldId="343"/>
            <ac:graphicFrameMk id="6" creationId="{00000000-0008-0000-0300-000003000000}"/>
          </ac:graphicFrameMkLst>
        </pc:graphicFrameChg>
      </pc:sldChg>
      <pc:sldChg chg="addSp modSp new mod">
        <pc:chgData name="Turner, Daniel (turnerd2) (Student)" userId="2e3747d3-119f-4515-af4e-0aac6fc3cc3c" providerId="ADAL" clId="{B6CF581D-A0C5-4D31-9D39-D71BB8A0583F}" dt="2021-02-24T16:06:11.659" v="1750" actId="20577"/>
        <pc:sldMkLst>
          <pc:docMk/>
          <pc:sldMk cId="856706385" sldId="344"/>
        </pc:sldMkLst>
        <pc:spChg chg="add mod">
          <ac:chgData name="Turner, Daniel (turnerd2) (Student)" userId="2e3747d3-119f-4515-af4e-0aac6fc3cc3c" providerId="ADAL" clId="{B6CF581D-A0C5-4D31-9D39-D71BB8A0583F}" dt="2021-02-24T16:06:11.659" v="1750" actId="20577"/>
          <ac:spMkLst>
            <pc:docMk/>
            <pc:sldMk cId="856706385" sldId="344"/>
            <ac:spMk id="7" creationId="{5D048EC5-B89F-4F50-B2FA-F95A56F5B16F}"/>
          </ac:spMkLst>
        </pc:spChg>
        <pc:graphicFrameChg chg="add mod">
          <ac:chgData name="Turner, Daniel (turnerd2) (Student)" userId="2e3747d3-119f-4515-af4e-0aac6fc3cc3c" providerId="ADAL" clId="{B6CF581D-A0C5-4D31-9D39-D71BB8A0583F}" dt="2021-02-24T16:05:17.996" v="1718" actId="14100"/>
          <ac:graphicFrameMkLst>
            <pc:docMk/>
            <pc:sldMk cId="856706385" sldId="344"/>
            <ac:graphicFrameMk id="6" creationId="{00000000-0008-0000-0300-000003000000}"/>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livelancsac-my.sharepoint.com/personal/turnerd2_lancaster_ac_uk/Documents/PhD/ISO-cooler/Results/ARIES_samples/Nb3Sn/L14/Initial%20test/L14Comparis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livelancsac-my.sharepoint.com/personal/turnerd2_lancaster_ac_uk/Documents/PhD/ISO-cooler/Results/ARIES_samples/Nb3Sn/L14/Repeat/L14RepeatComparison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livelancsac-my.sharepoint.com/personal/turnerd2_lancaster_ac_uk/Documents/PhD/ISO-cooler/Results/ARIES_samples/Nb3Sn/L4%20-%20L15/L4Comparison.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358114610673666"/>
          <c:y val="5.0925925925925923E-2"/>
          <c:w val="0.84487598425196853"/>
          <c:h val="0.82775444736074655"/>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2700" cap="rnd">
                <a:solidFill>
                  <a:schemeClr val="accent1"/>
                </a:solidFill>
                <a:prstDash val="solid"/>
              </a:ln>
              <a:effectLst/>
            </c:spPr>
            <c:trendlineType val="poly"/>
            <c:order val="2"/>
            <c:forward val="3"/>
            <c:backward val="2.9"/>
            <c:intercept val="250.91"/>
            <c:dispRSqr val="1"/>
            <c:dispEq val="1"/>
            <c:trendlineLbl>
              <c:layout>
                <c:manualLayout>
                  <c:x val="-0.5077604206415165"/>
                  <c:y val="-0.23673458343480261"/>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Hfp!$A$5:$A$11</c:f>
              <c:numCache>
                <c:formatCode>General</c:formatCode>
                <c:ptCount val="7"/>
                <c:pt idx="0">
                  <c:v>2.8734359999999999</c:v>
                </c:pt>
                <c:pt idx="1">
                  <c:v>4.2119330000000001</c:v>
                </c:pt>
                <c:pt idx="2">
                  <c:v>4.997096</c:v>
                </c:pt>
                <c:pt idx="3">
                  <c:v>5.9991960000000004</c:v>
                </c:pt>
                <c:pt idx="4">
                  <c:v>7.9928520000000001</c:v>
                </c:pt>
                <c:pt idx="5">
                  <c:v>10.008649999999999</c:v>
                </c:pt>
                <c:pt idx="6">
                  <c:v>11.997669999999999</c:v>
                </c:pt>
              </c:numCache>
            </c:numRef>
          </c:xVal>
          <c:yVal>
            <c:numRef>
              <c:f>Hfp!$C$5:$C$11</c:f>
              <c:numCache>
                <c:formatCode>General</c:formatCode>
                <c:ptCount val="7"/>
                <c:pt idx="0">
                  <c:v>232.86600000000001</c:v>
                </c:pt>
                <c:pt idx="1">
                  <c:v>219.76</c:v>
                </c:pt>
                <c:pt idx="2">
                  <c:v>213.47900000000001</c:v>
                </c:pt>
                <c:pt idx="3">
                  <c:v>193.14500000000001</c:v>
                </c:pt>
                <c:pt idx="4">
                  <c:v>156.59100000000001</c:v>
                </c:pt>
                <c:pt idx="5">
                  <c:v>97.991</c:v>
                </c:pt>
                <c:pt idx="6">
                  <c:v>26.303999999999998</c:v>
                </c:pt>
              </c:numCache>
            </c:numRef>
          </c:yVal>
          <c:smooth val="0"/>
          <c:extLst>
            <c:ext xmlns:c16="http://schemas.microsoft.com/office/drawing/2014/chart" uri="{C3380CC4-5D6E-409C-BE32-E72D297353CC}">
              <c16:uniqueId val="{00000001-223E-4E88-B060-01C34432A893}"/>
            </c:ext>
          </c:extLst>
        </c:ser>
        <c:ser>
          <c:idx val="1"/>
          <c:order val="1"/>
          <c:tx>
            <c:v>Tcheck</c:v>
          </c:tx>
          <c:spPr>
            <a:ln w="25400" cap="rnd">
              <a:noFill/>
              <a:round/>
            </a:ln>
            <a:effectLst/>
          </c:spPr>
          <c:marker>
            <c:symbol val="circle"/>
            <c:size val="5"/>
            <c:spPr>
              <a:solidFill>
                <a:schemeClr val="accent2"/>
              </a:solidFill>
              <a:ln w="9525">
                <a:solidFill>
                  <a:schemeClr val="accent2"/>
                </a:solidFill>
              </a:ln>
              <a:effectLst/>
            </c:spPr>
          </c:marker>
          <c:xVal>
            <c:numRef>
              <c:f>Hfp!$A$15:$A$21</c:f>
              <c:numCache>
                <c:formatCode>General</c:formatCode>
                <c:ptCount val="7"/>
              </c:numCache>
            </c:numRef>
          </c:xVal>
          <c:yVal>
            <c:numRef>
              <c:f>Hfp!$C$15:$C$21</c:f>
              <c:numCache>
                <c:formatCode>General</c:formatCode>
                <c:ptCount val="7"/>
              </c:numCache>
            </c:numRef>
          </c:yVal>
          <c:smooth val="0"/>
          <c:extLst>
            <c:ext xmlns:c16="http://schemas.microsoft.com/office/drawing/2014/chart" uri="{C3380CC4-5D6E-409C-BE32-E72D297353CC}">
              <c16:uniqueId val="{00000002-223E-4E88-B060-01C34432A893}"/>
            </c:ext>
          </c:extLst>
        </c:ser>
        <c:dLbls>
          <c:showLegendKey val="0"/>
          <c:showVal val="0"/>
          <c:showCatName val="0"/>
          <c:showSerName val="0"/>
          <c:showPercent val="0"/>
          <c:showBubbleSize val="0"/>
        </c:dLbls>
        <c:axId val="1085571024"/>
        <c:axId val="1218835456"/>
      </c:scatterChart>
      <c:valAx>
        <c:axId val="1085571024"/>
        <c:scaling>
          <c:orientation val="minMax"/>
          <c:max val="13.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8835456"/>
        <c:crosses val="autoZero"/>
        <c:crossBetween val="midCat"/>
      </c:valAx>
      <c:valAx>
        <c:axId val="1218835456"/>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Hfp, mT</a:t>
                </a:r>
              </a:p>
            </c:rich>
          </c:tx>
          <c:layout>
            <c:manualLayout>
              <c:xMode val="edge"/>
              <c:yMode val="edge"/>
              <c:x val="1.8763998250218725E-2"/>
              <c:y val="0.3718514873140857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557102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L14 - Nb3Sn - Repeat</a:t>
            </a:r>
            <a:r>
              <a:rPr lang="en-GB" baseline="0"/>
              <a:t> </a:t>
            </a:r>
            <a:endParaRPr lang="en-GB"/>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358114610673666"/>
          <c:y val="5.0925925925925923E-2"/>
          <c:w val="0.84487598425196853"/>
          <c:h val="0.82775444736074655"/>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trendline>
            <c:spPr>
              <a:ln w="12700" cap="rnd">
                <a:solidFill>
                  <a:schemeClr val="accent1"/>
                </a:solidFill>
                <a:prstDash val="solid"/>
              </a:ln>
              <a:effectLst/>
            </c:spPr>
            <c:trendlineType val="poly"/>
            <c:order val="2"/>
            <c:forward val="3"/>
            <c:backward val="2.9"/>
            <c:intercept val="232.2"/>
            <c:dispRSqr val="0"/>
            <c:dispEq val="0"/>
          </c:trendline>
          <c:xVal>
            <c:numRef>
              <c:f>Hfp!$A$5:$A$11</c:f>
              <c:numCache>
                <c:formatCode>General</c:formatCode>
                <c:ptCount val="7"/>
                <c:pt idx="0">
                  <c:v>2.7229570000000001</c:v>
                </c:pt>
                <c:pt idx="1">
                  <c:v>4.2057460000000004</c:v>
                </c:pt>
                <c:pt idx="2">
                  <c:v>4.9916429999999998</c:v>
                </c:pt>
                <c:pt idx="3">
                  <c:v>5.999371</c:v>
                </c:pt>
                <c:pt idx="4">
                  <c:v>8.0013799999999993</c:v>
                </c:pt>
                <c:pt idx="5">
                  <c:v>10</c:v>
                </c:pt>
                <c:pt idx="6">
                  <c:v>12.00009</c:v>
                </c:pt>
              </c:numCache>
            </c:numRef>
          </c:xVal>
          <c:yVal>
            <c:numRef>
              <c:f>Hfp!$C$5:$C$11</c:f>
              <c:numCache>
                <c:formatCode>General</c:formatCode>
                <c:ptCount val="7"/>
                <c:pt idx="0">
                  <c:v>218.39500000000001</c:v>
                </c:pt>
                <c:pt idx="1">
                  <c:v>207.73699999999999</c:v>
                </c:pt>
                <c:pt idx="2">
                  <c:v>199.429</c:v>
                </c:pt>
                <c:pt idx="3">
                  <c:v>184.43600000000001</c:v>
                </c:pt>
                <c:pt idx="4">
                  <c:v>138.55500000000001</c:v>
                </c:pt>
                <c:pt idx="5">
                  <c:v>83.691000000000003</c:v>
                </c:pt>
                <c:pt idx="6">
                  <c:v>29.678000000000001</c:v>
                </c:pt>
              </c:numCache>
            </c:numRef>
          </c:yVal>
          <c:smooth val="0"/>
          <c:extLst>
            <c:ext xmlns:c16="http://schemas.microsoft.com/office/drawing/2014/chart" uri="{C3380CC4-5D6E-409C-BE32-E72D297353CC}">
              <c16:uniqueId val="{00000001-045F-457C-84A3-D676BBCA30DA}"/>
            </c:ext>
          </c:extLst>
        </c:ser>
        <c:ser>
          <c:idx val="1"/>
          <c:order val="1"/>
          <c:tx>
            <c:v>Tcheck</c:v>
          </c:tx>
          <c:spPr>
            <a:ln w="25400" cap="rnd">
              <a:noFill/>
              <a:round/>
            </a:ln>
            <a:effectLst/>
          </c:spPr>
          <c:marker>
            <c:symbol val="circle"/>
            <c:size val="5"/>
            <c:spPr>
              <a:solidFill>
                <a:schemeClr val="accent2"/>
              </a:solidFill>
              <a:ln w="9525">
                <a:solidFill>
                  <a:schemeClr val="accent2"/>
                </a:solidFill>
              </a:ln>
              <a:effectLst/>
            </c:spPr>
          </c:marker>
          <c:xVal>
            <c:numRef>
              <c:f>Hfp!$A$15:$A$21</c:f>
              <c:numCache>
                <c:formatCode>General</c:formatCode>
                <c:ptCount val="7"/>
              </c:numCache>
            </c:numRef>
          </c:xVal>
          <c:yVal>
            <c:numRef>
              <c:f>Hfp!$C$15:$C$21</c:f>
              <c:numCache>
                <c:formatCode>General</c:formatCode>
                <c:ptCount val="7"/>
              </c:numCache>
            </c:numRef>
          </c:yVal>
          <c:smooth val="0"/>
          <c:extLst>
            <c:ext xmlns:c16="http://schemas.microsoft.com/office/drawing/2014/chart" uri="{C3380CC4-5D6E-409C-BE32-E72D297353CC}">
              <c16:uniqueId val="{00000002-045F-457C-84A3-D676BBCA30DA}"/>
            </c:ext>
          </c:extLst>
        </c:ser>
        <c:dLbls>
          <c:showLegendKey val="0"/>
          <c:showVal val="0"/>
          <c:showCatName val="0"/>
          <c:showSerName val="0"/>
          <c:showPercent val="0"/>
          <c:showBubbleSize val="0"/>
        </c:dLbls>
        <c:axId val="1085571024"/>
        <c:axId val="1218835456"/>
      </c:scatterChart>
      <c:valAx>
        <c:axId val="1085571024"/>
        <c:scaling>
          <c:orientation val="minMax"/>
          <c:max val="13"/>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8835456"/>
        <c:crosses val="autoZero"/>
        <c:crossBetween val="midCat"/>
      </c:valAx>
      <c:valAx>
        <c:axId val="1218835456"/>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Hfp, mT</a:t>
                </a:r>
              </a:p>
            </c:rich>
          </c:tx>
          <c:layout>
            <c:manualLayout>
              <c:xMode val="edge"/>
              <c:yMode val="edge"/>
              <c:x val="1.8763998250218725E-2"/>
              <c:y val="0.3718514873140857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557102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L15</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358114610673666"/>
          <c:y val="5.0925925925925923E-2"/>
          <c:w val="0.84487598425196853"/>
          <c:h val="0.82775444736074655"/>
        </c:manualLayout>
      </c:layout>
      <c:scatterChart>
        <c:scatterStyle val="lineMarker"/>
        <c:varyColors val="0"/>
        <c:ser>
          <c:idx val="0"/>
          <c:order val="0"/>
          <c:tx>
            <c:v>New method</c:v>
          </c:tx>
          <c:spPr>
            <a:ln w="25400" cap="rnd">
              <a:noFill/>
              <a:round/>
            </a:ln>
            <a:effectLst/>
          </c:spPr>
          <c:marker>
            <c:symbol val="circle"/>
            <c:size val="5"/>
            <c:spPr>
              <a:solidFill>
                <a:schemeClr val="accent1"/>
              </a:solidFill>
              <a:ln w="9525">
                <a:solidFill>
                  <a:schemeClr val="accent1"/>
                </a:solidFill>
              </a:ln>
              <a:effectLst/>
            </c:spPr>
          </c:marker>
          <c:trendline>
            <c:spPr>
              <a:ln w="12700" cap="rnd">
                <a:solidFill>
                  <a:schemeClr val="accent1"/>
                </a:solidFill>
                <a:prstDash val="solid"/>
              </a:ln>
              <a:effectLst/>
            </c:spPr>
            <c:trendlineType val="poly"/>
            <c:order val="2"/>
            <c:forward val="2"/>
            <c:backward val="3"/>
            <c:intercept val="206.82000000000002"/>
            <c:dispRSqr val="1"/>
            <c:dispEq val="1"/>
            <c:trendlineLbl>
              <c:layout>
                <c:manualLayout>
                  <c:x val="-0.50100886349443208"/>
                  <c:y val="-0.12002619260221338"/>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rendlineLbl>
          </c:trendline>
          <c:xVal>
            <c:numRef>
              <c:f>Hfp!$A$5:$A$11</c:f>
              <c:numCache>
                <c:formatCode>General</c:formatCode>
                <c:ptCount val="7"/>
                <c:pt idx="0">
                  <c:v>2.781072</c:v>
                </c:pt>
                <c:pt idx="1">
                  <c:v>3.0069720000000002</c:v>
                </c:pt>
                <c:pt idx="2">
                  <c:v>4.2028100000000004</c:v>
                </c:pt>
                <c:pt idx="3">
                  <c:v>5.0021100000000001</c:v>
                </c:pt>
                <c:pt idx="4">
                  <c:v>6.0026020000000004</c:v>
                </c:pt>
                <c:pt idx="5">
                  <c:v>7.0020600000000002</c:v>
                </c:pt>
                <c:pt idx="6">
                  <c:v>8.0010739999999991</c:v>
                </c:pt>
              </c:numCache>
            </c:numRef>
          </c:xVal>
          <c:yVal>
            <c:numRef>
              <c:f>Hfp!$C$5:$C$11</c:f>
              <c:numCache>
                <c:formatCode>General</c:formatCode>
                <c:ptCount val="7"/>
                <c:pt idx="0">
                  <c:v>186.249</c:v>
                </c:pt>
                <c:pt idx="1">
                  <c:v>188.09299999999999</c:v>
                </c:pt>
                <c:pt idx="2">
                  <c:v>165.779</c:v>
                </c:pt>
                <c:pt idx="3">
                  <c:v>147.91999999999999</c:v>
                </c:pt>
                <c:pt idx="4">
                  <c:v>123.32</c:v>
                </c:pt>
                <c:pt idx="5">
                  <c:v>94.527000000000001</c:v>
                </c:pt>
                <c:pt idx="6">
                  <c:v>56.381</c:v>
                </c:pt>
              </c:numCache>
            </c:numRef>
          </c:yVal>
          <c:smooth val="0"/>
          <c:extLst>
            <c:ext xmlns:c16="http://schemas.microsoft.com/office/drawing/2014/chart" uri="{C3380CC4-5D6E-409C-BE32-E72D297353CC}">
              <c16:uniqueId val="{00000001-A857-4DE5-A4B6-1084CCE29BCB}"/>
            </c:ext>
          </c:extLst>
        </c:ser>
        <c:ser>
          <c:idx val="1"/>
          <c:order val="1"/>
          <c:tx>
            <c:v>Tcheck</c:v>
          </c:tx>
          <c:spPr>
            <a:ln w="25400" cap="rnd">
              <a:noFill/>
              <a:round/>
            </a:ln>
            <a:effectLst/>
          </c:spPr>
          <c:marker>
            <c:symbol val="circle"/>
            <c:size val="5"/>
            <c:spPr>
              <a:solidFill>
                <a:schemeClr val="accent2"/>
              </a:solidFill>
              <a:ln w="9525">
                <a:solidFill>
                  <a:schemeClr val="accent2"/>
                </a:solidFill>
              </a:ln>
              <a:effectLst/>
            </c:spPr>
          </c:marker>
          <c:xVal>
            <c:numRef>
              <c:f>Hfp!$A$17:$A$23</c:f>
              <c:numCache>
                <c:formatCode>General</c:formatCode>
                <c:ptCount val="7"/>
              </c:numCache>
            </c:numRef>
          </c:xVal>
          <c:yVal>
            <c:numRef>
              <c:f>Hfp!$C$17:$C$23</c:f>
              <c:numCache>
                <c:formatCode>General</c:formatCode>
                <c:ptCount val="7"/>
              </c:numCache>
            </c:numRef>
          </c:yVal>
          <c:smooth val="0"/>
          <c:extLst>
            <c:ext xmlns:c16="http://schemas.microsoft.com/office/drawing/2014/chart" uri="{C3380CC4-5D6E-409C-BE32-E72D297353CC}">
              <c16:uniqueId val="{00000002-A857-4DE5-A4B6-1084CCE29BCB}"/>
            </c:ext>
          </c:extLst>
        </c:ser>
        <c:dLbls>
          <c:showLegendKey val="0"/>
          <c:showVal val="0"/>
          <c:showCatName val="0"/>
          <c:showSerName val="0"/>
          <c:showPercent val="0"/>
          <c:showBubbleSize val="0"/>
        </c:dLbls>
        <c:axId val="1085571024"/>
        <c:axId val="1218835456"/>
      </c:scatterChart>
      <c:valAx>
        <c:axId val="1085571024"/>
        <c:scaling>
          <c:orientation val="minMax"/>
          <c:max val="1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8835456"/>
        <c:crosses val="autoZero"/>
        <c:crossBetween val="midCat"/>
      </c:valAx>
      <c:valAx>
        <c:axId val="1218835456"/>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Hfp, mT</a:t>
                </a:r>
              </a:p>
            </c:rich>
          </c:tx>
          <c:layout>
            <c:manualLayout>
              <c:xMode val="edge"/>
              <c:yMode val="edge"/>
              <c:x val="1.8763998250218725E-2"/>
              <c:y val="0.3718514873140857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85571024"/>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2CDB6F-9360-4AC5-A1A4-B746F8B27D7E}" type="datetimeFigureOut">
              <a:rPr lang="en-GB" smtClean="0"/>
              <a:pPr/>
              <a:t>24/02/2021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C8AF62-0413-459D-A055-9BD345497D1F}" type="slidenum">
              <a:rPr lang="en-GB" smtClean="0"/>
              <a:pPr/>
              <a:t>‹#›</a:t>
            </a:fld>
            <a:endParaRPr lang="en-GB"/>
          </a:p>
        </p:txBody>
      </p:sp>
    </p:spTree>
    <p:extLst>
      <p:ext uri="{BB962C8B-B14F-4D97-AF65-F5344CB8AC3E}">
        <p14:creationId xmlns:p14="http://schemas.microsoft.com/office/powerpoint/2010/main" val="3773165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Working title</a:t>
            </a:r>
          </a:p>
        </p:txBody>
      </p:sp>
      <p:sp>
        <p:nvSpPr>
          <p:cNvPr id="4" name="Slide Number Placeholder 3"/>
          <p:cNvSpPr>
            <a:spLocks noGrp="1"/>
          </p:cNvSpPr>
          <p:nvPr>
            <p:ph type="sldNum" sz="quarter" idx="10"/>
          </p:nvPr>
        </p:nvSpPr>
        <p:spPr/>
        <p:txBody>
          <a:bodyPr/>
          <a:lstStyle/>
          <a:p>
            <a:fld id="{0EC8AF62-0413-459D-A055-9BD345497D1F}" type="slidenum">
              <a:rPr lang="en-GB" smtClean="0"/>
              <a:pPr/>
              <a:t>1</a:t>
            </a:fld>
            <a:endParaRPr lang="en-GB" dirty="0"/>
          </a:p>
        </p:txBody>
      </p:sp>
    </p:spTree>
    <p:extLst>
      <p:ext uri="{BB962C8B-B14F-4D97-AF65-F5344CB8AC3E}">
        <p14:creationId xmlns:p14="http://schemas.microsoft.com/office/powerpoint/2010/main" val="1046303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EC8AF62-0413-459D-A055-9BD345497D1F}" type="slidenum">
              <a:rPr lang="en-GB" smtClean="0"/>
              <a:pPr/>
              <a:t>4</a:t>
            </a:fld>
            <a:endParaRPr lang="en-GB"/>
          </a:p>
        </p:txBody>
      </p:sp>
    </p:spTree>
    <p:extLst>
      <p:ext uri="{BB962C8B-B14F-4D97-AF65-F5344CB8AC3E}">
        <p14:creationId xmlns:p14="http://schemas.microsoft.com/office/powerpoint/2010/main" val="1367628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the samples, hard to distinguish data like this, but can see there is a difference between each institution</a:t>
            </a:r>
          </a:p>
          <a:p>
            <a:endParaRPr lang="en-GB" dirty="0"/>
          </a:p>
        </p:txBody>
      </p:sp>
      <p:sp>
        <p:nvSpPr>
          <p:cNvPr id="4" name="Slide Number Placeholder 3"/>
          <p:cNvSpPr>
            <a:spLocks noGrp="1"/>
          </p:cNvSpPr>
          <p:nvPr>
            <p:ph type="sldNum" sz="quarter" idx="5"/>
          </p:nvPr>
        </p:nvSpPr>
        <p:spPr/>
        <p:txBody>
          <a:bodyPr/>
          <a:lstStyle/>
          <a:p>
            <a:fld id="{0EC8AF62-0413-459D-A055-9BD345497D1F}" type="slidenum">
              <a:rPr lang="en-GB" smtClean="0"/>
              <a:pPr/>
              <a:t>5</a:t>
            </a:fld>
            <a:endParaRPr lang="en-GB"/>
          </a:p>
        </p:txBody>
      </p:sp>
    </p:spTree>
    <p:extLst>
      <p:ext uri="{BB962C8B-B14F-4D97-AF65-F5344CB8AC3E}">
        <p14:creationId xmlns:p14="http://schemas.microsoft.com/office/powerpoint/2010/main" val="3115539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SUBU seems to give the best results, outlier with the STFC SUBU from INFN. Same with INFN SUBU CERN. EP seems slightly worse than SUBU for Siegen, but is better than SUBU INFN for STFC?</a:t>
            </a:r>
          </a:p>
          <a:p>
            <a:r>
              <a:rPr lang="en-GB" dirty="0"/>
              <a:t>EP+SUBU is the worst for each institution.</a:t>
            </a:r>
          </a:p>
          <a:p>
            <a:endParaRPr lang="en-GB" dirty="0"/>
          </a:p>
        </p:txBody>
      </p:sp>
      <p:sp>
        <p:nvSpPr>
          <p:cNvPr id="4" name="Slide Number Placeholder 3"/>
          <p:cNvSpPr>
            <a:spLocks noGrp="1"/>
          </p:cNvSpPr>
          <p:nvPr>
            <p:ph type="sldNum" sz="quarter" idx="5"/>
          </p:nvPr>
        </p:nvSpPr>
        <p:spPr/>
        <p:txBody>
          <a:bodyPr/>
          <a:lstStyle/>
          <a:p>
            <a:fld id="{0EC8AF62-0413-459D-A055-9BD345497D1F}" type="slidenum">
              <a:rPr lang="en-GB" smtClean="0"/>
              <a:pPr/>
              <a:t>9</a:t>
            </a:fld>
            <a:endParaRPr lang="en-GB"/>
          </a:p>
        </p:txBody>
      </p:sp>
    </p:spTree>
    <p:extLst>
      <p:ext uri="{BB962C8B-B14F-4D97-AF65-F5344CB8AC3E}">
        <p14:creationId xmlns:p14="http://schemas.microsoft.com/office/powerpoint/2010/main" val="3279990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Increasing </a:t>
            </a:r>
            <a:r>
              <a:rPr lang="en-GB" dirty="0" err="1"/>
              <a:t>H</a:t>
            </a:r>
            <a:r>
              <a:rPr lang="en-GB" baseline="-25000" dirty="0" err="1"/>
              <a:t>fp</a:t>
            </a:r>
            <a:r>
              <a:rPr lang="en-GB" baseline="0" dirty="0"/>
              <a:t> for each sample, but not increasing </a:t>
            </a:r>
            <a:r>
              <a:rPr lang="en-GB" baseline="0" dirty="0" err="1"/>
              <a:t>H</a:t>
            </a:r>
            <a:r>
              <a:rPr lang="en-GB" baseline="-25000" dirty="0" err="1"/>
              <a:t>ll</a:t>
            </a:r>
            <a:r>
              <a:rPr lang="en-GB" baseline="0" dirty="0"/>
              <a:t> </a:t>
            </a:r>
            <a:endParaRPr lang="en-GB" dirty="0"/>
          </a:p>
        </p:txBody>
      </p:sp>
      <p:sp>
        <p:nvSpPr>
          <p:cNvPr id="4" name="Slide Number Placeholder 3"/>
          <p:cNvSpPr>
            <a:spLocks noGrp="1"/>
          </p:cNvSpPr>
          <p:nvPr>
            <p:ph type="sldNum" sz="quarter" idx="5"/>
          </p:nvPr>
        </p:nvSpPr>
        <p:spPr/>
        <p:txBody>
          <a:bodyPr/>
          <a:lstStyle/>
          <a:p>
            <a:fld id="{0EC8AF62-0413-459D-A055-9BD345497D1F}" type="slidenum">
              <a:rPr lang="en-GB" smtClean="0"/>
              <a:pPr/>
              <a:t>12</a:t>
            </a:fld>
            <a:endParaRPr lang="en-GB"/>
          </a:p>
        </p:txBody>
      </p:sp>
    </p:spTree>
    <p:extLst>
      <p:ext uri="{BB962C8B-B14F-4D97-AF65-F5344CB8AC3E}">
        <p14:creationId xmlns:p14="http://schemas.microsoft.com/office/powerpoint/2010/main" val="2823302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a:t>
            </a:r>
            <a:r>
              <a:rPr lang="en-GB" dirty="0" smtClean="0"/>
              <a:t>a</a:t>
            </a:r>
            <a:r>
              <a:rPr lang="en-GB" baseline="0" dirty="0" smtClean="0"/>
              <a:t> s</a:t>
            </a:r>
            <a:r>
              <a:rPr lang="en-GB" dirty="0" smtClean="0"/>
              <a:t>trong </a:t>
            </a:r>
            <a:r>
              <a:rPr lang="en-GB" dirty="0"/>
              <a:t>correlation between </a:t>
            </a:r>
            <a:r>
              <a:rPr lang="en-GB" baseline="0" dirty="0"/>
              <a:t>H</a:t>
            </a:r>
            <a:r>
              <a:rPr lang="en-GB" baseline="-25000" dirty="0"/>
              <a:t>FPE</a:t>
            </a:r>
            <a:r>
              <a:rPr lang="en-GB" dirty="0"/>
              <a:t> and </a:t>
            </a:r>
            <a:r>
              <a:rPr lang="en-GB" dirty="0" err="1"/>
              <a:t>H</a:t>
            </a:r>
            <a:r>
              <a:rPr lang="en-GB" baseline="-25000" dirty="0" err="1"/>
              <a:t>ll</a:t>
            </a:r>
            <a:r>
              <a:rPr lang="en-GB" baseline="0" dirty="0"/>
              <a:t> with a big jump in VSM for EP and SUBU CERN from </a:t>
            </a:r>
            <a:r>
              <a:rPr lang="en-GB" baseline="0" dirty="0" smtClean="0"/>
              <a:t>STFC</a:t>
            </a:r>
          </a:p>
          <a:p>
            <a:r>
              <a:rPr lang="en-GB" dirty="0" smtClean="0">
                <a:solidFill>
                  <a:srgbClr val="FF0000"/>
                </a:solidFill>
              </a:rPr>
              <a:t>But there is a clear correlation for thick STFC samples </a:t>
            </a:r>
            <a:endParaRPr lang="en-GB" dirty="0">
              <a:solidFill>
                <a:srgbClr val="FF0000"/>
              </a:solidFill>
            </a:endParaRPr>
          </a:p>
        </p:txBody>
      </p:sp>
      <p:sp>
        <p:nvSpPr>
          <p:cNvPr id="4" name="Slide Number Placeholder 3"/>
          <p:cNvSpPr>
            <a:spLocks noGrp="1"/>
          </p:cNvSpPr>
          <p:nvPr>
            <p:ph type="sldNum" sz="quarter" idx="5"/>
          </p:nvPr>
        </p:nvSpPr>
        <p:spPr/>
        <p:txBody>
          <a:bodyPr/>
          <a:lstStyle/>
          <a:p>
            <a:fld id="{0EC8AF62-0413-459D-A055-9BD345497D1F}" type="slidenum">
              <a:rPr lang="en-GB" smtClean="0"/>
              <a:pPr/>
              <a:t>13</a:t>
            </a:fld>
            <a:endParaRPr lang="en-GB"/>
          </a:p>
        </p:txBody>
      </p:sp>
    </p:spTree>
    <p:extLst>
      <p:ext uri="{BB962C8B-B14F-4D97-AF65-F5344CB8AC3E}">
        <p14:creationId xmlns:p14="http://schemas.microsoft.com/office/powerpoint/2010/main" val="1343859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kind of correlation with </a:t>
            </a:r>
            <a:r>
              <a:rPr lang="en-GB" dirty="0" err="1"/>
              <a:t>H</a:t>
            </a:r>
            <a:r>
              <a:rPr lang="en-GB" baseline="-25000" dirty="0" err="1"/>
              <a:t>perp</a:t>
            </a:r>
            <a:r>
              <a:rPr lang="en-GB" baseline="0" dirty="0"/>
              <a:t> and </a:t>
            </a:r>
            <a:r>
              <a:rPr lang="en-GB" baseline="0" dirty="0" err="1"/>
              <a:t>H</a:t>
            </a:r>
            <a:r>
              <a:rPr lang="en-GB" baseline="-25000" dirty="0" err="1"/>
              <a:t>fp</a:t>
            </a:r>
            <a:endParaRPr lang="en-GB" dirty="0"/>
          </a:p>
        </p:txBody>
      </p:sp>
      <p:sp>
        <p:nvSpPr>
          <p:cNvPr id="4" name="Slide Number Placeholder 3"/>
          <p:cNvSpPr>
            <a:spLocks noGrp="1"/>
          </p:cNvSpPr>
          <p:nvPr>
            <p:ph type="sldNum" sz="quarter" idx="5"/>
          </p:nvPr>
        </p:nvSpPr>
        <p:spPr/>
        <p:txBody>
          <a:bodyPr/>
          <a:lstStyle/>
          <a:p>
            <a:fld id="{0EC8AF62-0413-459D-A055-9BD345497D1F}" type="slidenum">
              <a:rPr lang="en-GB" smtClean="0"/>
              <a:pPr/>
              <a:t>14</a:t>
            </a:fld>
            <a:endParaRPr lang="en-GB"/>
          </a:p>
        </p:txBody>
      </p:sp>
    </p:spTree>
    <p:extLst>
      <p:ext uri="{BB962C8B-B14F-4D97-AF65-F5344CB8AC3E}">
        <p14:creationId xmlns:p14="http://schemas.microsoft.com/office/powerpoint/2010/main" val="2508084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Should I mention that the system is now fully automated?</a:t>
            </a:r>
          </a:p>
          <a:p>
            <a:endParaRPr lang="en-GB" dirty="0"/>
          </a:p>
        </p:txBody>
      </p:sp>
      <p:sp>
        <p:nvSpPr>
          <p:cNvPr id="4" name="Slide Number Placeholder 3"/>
          <p:cNvSpPr>
            <a:spLocks noGrp="1"/>
          </p:cNvSpPr>
          <p:nvPr>
            <p:ph type="sldNum" sz="quarter" idx="5"/>
          </p:nvPr>
        </p:nvSpPr>
        <p:spPr/>
        <p:txBody>
          <a:bodyPr/>
          <a:lstStyle/>
          <a:p>
            <a:fld id="{0EC8AF62-0413-459D-A055-9BD345497D1F}" type="slidenum">
              <a:rPr lang="en-GB" smtClean="0"/>
              <a:pPr/>
              <a:t>15</a:t>
            </a:fld>
            <a:endParaRPr lang="en-GB"/>
          </a:p>
        </p:txBody>
      </p:sp>
    </p:spTree>
    <p:extLst>
      <p:ext uri="{BB962C8B-B14F-4D97-AF65-F5344CB8AC3E}">
        <p14:creationId xmlns:p14="http://schemas.microsoft.com/office/powerpoint/2010/main" val="1518872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1: presentation title">
    <p:spTree>
      <p:nvGrpSpPr>
        <p:cNvPr id="1" name=""/>
        <p:cNvGrpSpPr/>
        <p:nvPr/>
      </p:nvGrpSpPr>
      <p:grpSpPr>
        <a:xfrm>
          <a:off x="0" y="0"/>
          <a:ext cx="0" cy="0"/>
          <a:chOff x="0" y="0"/>
          <a:chExt cx="0" cy="0"/>
        </a:xfrm>
      </p:grpSpPr>
      <p:sp>
        <p:nvSpPr>
          <p:cNvPr id="2" name="Title 1"/>
          <p:cNvSpPr>
            <a:spLocks noGrp="1"/>
          </p:cNvSpPr>
          <p:nvPr>
            <p:ph type="ctrTitle"/>
          </p:nvPr>
        </p:nvSpPr>
        <p:spPr>
          <a:xfrm>
            <a:off x="623392" y="1556793"/>
            <a:ext cx="10945216" cy="1010543"/>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623392" y="2852936"/>
            <a:ext cx="10945216"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Slide Number Placeholder 3">
            <a:extLst>
              <a:ext uri="{FF2B5EF4-FFF2-40B4-BE49-F238E27FC236}">
                <a16:creationId xmlns:a16="http://schemas.microsoft.com/office/drawing/2014/main" id="{81111DCB-4BF2-4CEB-997E-836AED5E1D39}"/>
              </a:ext>
            </a:extLst>
          </p:cNvPr>
          <p:cNvSpPr>
            <a:spLocks noGrp="1"/>
          </p:cNvSpPr>
          <p:nvPr>
            <p:ph type="sldNum" sz="quarter" idx="10"/>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lide 8: blank slide">
    <p:spTree>
      <p:nvGrpSpPr>
        <p:cNvPr id="1" name=""/>
        <p:cNvGrpSpPr/>
        <p:nvPr/>
      </p:nvGrpSpPr>
      <p:grpSpPr>
        <a:xfrm>
          <a:off x="0" y="0"/>
          <a:ext cx="0" cy="0"/>
          <a:chOff x="0" y="0"/>
          <a:chExt cx="0" cy="0"/>
        </a:xfrm>
      </p:grpSpPr>
      <p:sp>
        <p:nvSpPr>
          <p:cNvPr id="3" name="Title 1"/>
          <p:cNvSpPr>
            <a:spLocks noGrp="1"/>
          </p:cNvSpPr>
          <p:nvPr>
            <p:ph type="ctrTitle"/>
          </p:nvPr>
        </p:nvSpPr>
        <p:spPr>
          <a:xfrm>
            <a:off x="527383" y="908720"/>
            <a:ext cx="11137237" cy="792088"/>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endParaRPr lang="en-US" dirty="0"/>
          </a:p>
        </p:txBody>
      </p:sp>
      <p:sp>
        <p:nvSpPr>
          <p:cNvPr id="3" name="Content Placeholder 2"/>
          <p:cNvSpPr>
            <a:spLocks noGrp="1"/>
          </p:cNvSpPr>
          <p:nvPr>
            <p:ph idx="1"/>
          </p:nvPr>
        </p:nvSpPr>
        <p:spPr/>
        <p:txBody>
          <a:bodyPr/>
          <a:lstStyle>
            <a:lvl1pPr marL="0" indent="0">
              <a:buNone/>
              <a:defRPr/>
            </a:lvl1pPr>
          </a:lstStyle>
          <a:p>
            <a:pPr lvl="0"/>
            <a:endParaRPr lang="en-US" dirty="0"/>
          </a:p>
        </p:txBody>
      </p:sp>
      <p:sp>
        <p:nvSpPr>
          <p:cNvPr id="4" name="Date Placeholder 3"/>
          <p:cNvSpPr>
            <a:spLocks noGrp="1"/>
          </p:cNvSpPr>
          <p:nvPr>
            <p:ph type="dt" sz="half" idx="10"/>
          </p:nvPr>
        </p:nvSpPr>
        <p:spPr/>
        <p:txBody>
          <a:bodyPr/>
          <a:lstStyle/>
          <a:p>
            <a:fld id="{0D229DA8-5F30-430A-9D63-C705A6DF4E92}" type="datetimeFigureOut">
              <a:rPr lang="en-GB" smtClean="0"/>
              <a:t>24/02/2021</a:t>
            </a:fld>
            <a:endParaRPr lang="en-GB" dirty="0"/>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40E92F-6C4F-40B9-A837-40E001D4494E}" type="slidenum">
              <a:rPr lang="en-GB" smtClean="0"/>
              <a:t>‹#›</a:t>
            </a:fld>
            <a:endParaRPr lang="en-GB"/>
          </a:p>
        </p:txBody>
      </p:sp>
    </p:spTree>
    <p:extLst>
      <p:ext uri="{BB962C8B-B14F-4D97-AF65-F5344CB8AC3E}">
        <p14:creationId xmlns:p14="http://schemas.microsoft.com/office/powerpoint/2010/main" val="3193044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lide 9: discussion">
    <p:spTree>
      <p:nvGrpSpPr>
        <p:cNvPr id="1" name=""/>
        <p:cNvGrpSpPr/>
        <p:nvPr/>
      </p:nvGrpSpPr>
      <p:grpSpPr>
        <a:xfrm>
          <a:off x="0" y="0"/>
          <a:ext cx="0" cy="0"/>
          <a:chOff x="0" y="0"/>
          <a:chExt cx="0" cy="0"/>
        </a:xfrm>
      </p:grpSpPr>
      <p:sp>
        <p:nvSpPr>
          <p:cNvPr id="2" name="Title 1"/>
          <p:cNvSpPr>
            <a:spLocks noGrp="1"/>
          </p:cNvSpPr>
          <p:nvPr>
            <p:ph type="ctrTitle"/>
          </p:nvPr>
        </p:nvSpPr>
        <p:spPr>
          <a:xfrm>
            <a:off x="623392" y="1556793"/>
            <a:ext cx="10945216" cy="1010543"/>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623392" y="2852936"/>
            <a:ext cx="10945216" cy="720080"/>
          </a:xfrm>
          <a:prstGeom prst="rect">
            <a:avLst/>
          </a:prstGeom>
        </p:spPr>
        <p:txBody>
          <a:bodyPr/>
          <a:lstStyle>
            <a:lvl1pPr marL="0" indent="0" algn="l">
              <a:spcBef>
                <a:spcPts val="0"/>
              </a:spcBef>
              <a:buNone/>
              <a:defRPr sz="16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Slide Number Placeholder 3">
            <a:extLst>
              <a:ext uri="{FF2B5EF4-FFF2-40B4-BE49-F238E27FC236}">
                <a16:creationId xmlns:a16="http://schemas.microsoft.com/office/drawing/2014/main" id="{37BDB69D-9DF0-4950-A92F-7F3921D50BF4}"/>
              </a:ext>
            </a:extLst>
          </p:cNvPr>
          <p:cNvSpPr>
            <a:spLocks noGrp="1"/>
          </p:cNvSpPr>
          <p:nvPr>
            <p:ph type="sldNum" sz="quarter" idx="10"/>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 5: text with bullet points &amp; 1 image">
    <p:spTree>
      <p:nvGrpSpPr>
        <p:cNvPr id="1" name=""/>
        <p:cNvGrpSpPr/>
        <p:nvPr/>
      </p:nvGrpSpPr>
      <p:grpSpPr>
        <a:xfrm>
          <a:off x="0" y="0"/>
          <a:ext cx="0" cy="0"/>
          <a:chOff x="0" y="0"/>
          <a:chExt cx="0" cy="0"/>
        </a:xfrm>
      </p:grpSpPr>
      <p:sp>
        <p:nvSpPr>
          <p:cNvPr id="4" name="Title 1"/>
          <p:cNvSpPr>
            <a:spLocks noGrp="1"/>
          </p:cNvSpPr>
          <p:nvPr>
            <p:ph type="ctrTitle"/>
          </p:nvPr>
        </p:nvSpPr>
        <p:spPr>
          <a:xfrm>
            <a:off x="527383" y="908720"/>
            <a:ext cx="11137237" cy="792088"/>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527054" y="1844678"/>
            <a:ext cx="720112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a:t>Click to edit Master text styles</a:t>
            </a:r>
          </a:p>
        </p:txBody>
      </p:sp>
      <p:sp>
        <p:nvSpPr>
          <p:cNvPr id="2" name="TextBox 1"/>
          <p:cNvSpPr txBox="1"/>
          <p:nvPr userDrawn="1"/>
        </p:nvSpPr>
        <p:spPr>
          <a:xfrm>
            <a:off x="4312031" y="3660229"/>
            <a:ext cx="184731" cy="369332"/>
          </a:xfrm>
          <a:prstGeom prst="rect">
            <a:avLst/>
          </a:prstGeom>
          <a:noFill/>
        </p:spPr>
        <p:txBody>
          <a:bodyPr wrap="none" rtlCol="0">
            <a:spAutoFit/>
          </a:bodyPr>
          <a:lstStyle/>
          <a:p>
            <a:endParaRPr lang="en-US" sz="1800" dirty="0"/>
          </a:p>
        </p:txBody>
      </p:sp>
      <p:sp>
        <p:nvSpPr>
          <p:cNvPr id="3" name="Slide Number Placeholder 2">
            <a:extLst>
              <a:ext uri="{FF2B5EF4-FFF2-40B4-BE49-F238E27FC236}">
                <a16:creationId xmlns:a16="http://schemas.microsoft.com/office/drawing/2014/main" id="{6E190186-1645-4CD2-AE3E-3FB07EC0CB74}"/>
              </a:ext>
            </a:extLst>
          </p:cNvPr>
          <p:cNvSpPr>
            <a:spLocks noGrp="1"/>
          </p:cNvSpPr>
          <p:nvPr>
            <p:ph type="sldNum" sz="quarter" idx="15"/>
          </p:nvPr>
        </p:nvSpPr>
        <p:spPr/>
        <p:txBody>
          <a:bodyPr/>
          <a:lstStyle/>
          <a:p>
            <a:fld id="{5C59C6E5-DDE3-4435-A978-19B612FC4EC4}" type="slidenum">
              <a:rPr lang="en-GB" smtClean="0"/>
              <a:pPr/>
              <a:t>‹#›</a:t>
            </a:fld>
            <a:endParaRPr lang="en-GB" dirty="0"/>
          </a:p>
        </p:txBody>
      </p:sp>
    </p:spTree>
    <p:extLst>
      <p:ext uri="{BB962C8B-B14F-4D97-AF65-F5344CB8AC3E}">
        <p14:creationId xmlns:p14="http://schemas.microsoft.com/office/powerpoint/2010/main" val="3127666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2: text only">
    <p:spTree>
      <p:nvGrpSpPr>
        <p:cNvPr id="1" name=""/>
        <p:cNvGrpSpPr/>
        <p:nvPr/>
      </p:nvGrpSpPr>
      <p:grpSpPr>
        <a:xfrm>
          <a:off x="0" y="0"/>
          <a:ext cx="0" cy="0"/>
          <a:chOff x="0" y="0"/>
          <a:chExt cx="0" cy="0"/>
        </a:xfrm>
      </p:grpSpPr>
      <p:sp>
        <p:nvSpPr>
          <p:cNvPr id="2" name="Title 1"/>
          <p:cNvSpPr>
            <a:spLocks noGrp="1"/>
          </p:cNvSpPr>
          <p:nvPr>
            <p:ph type="ctrTitle"/>
          </p:nvPr>
        </p:nvSpPr>
        <p:spPr>
          <a:xfrm>
            <a:off x="527051" y="908720"/>
            <a:ext cx="11137568" cy="720080"/>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4" name="Text Placeholder 7"/>
          <p:cNvSpPr>
            <a:spLocks noGrp="1"/>
          </p:cNvSpPr>
          <p:nvPr>
            <p:ph type="body" sz="quarter" idx="14"/>
          </p:nvPr>
        </p:nvSpPr>
        <p:spPr>
          <a:xfrm>
            <a:off x="527052" y="1844678"/>
            <a:ext cx="1123357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a:t>Click to edit Master text styles</a:t>
            </a:r>
          </a:p>
        </p:txBody>
      </p:sp>
      <p:sp>
        <p:nvSpPr>
          <p:cNvPr id="3" name="Slide Number Placeholder 2">
            <a:extLst>
              <a:ext uri="{FF2B5EF4-FFF2-40B4-BE49-F238E27FC236}">
                <a16:creationId xmlns:a16="http://schemas.microsoft.com/office/drawing/2014/main" id="{023CDAFF-7BB4-461B-8309-F06BD616C5AD}"/>
              </a:ext>
            </a:extLst>
          </p:cNvPr>
          <p:cNvSpPr>
            <a:spLocks noGrp="1"/>
          </p:cNvSpPr>
          <p:nvPr>
            <p:ph type="sldNum" sz="quarter" idx="15"/>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3: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527051" y="908720"/>
            <a:ext cx="11137568" cy="792088"/>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527052" y="1844678"/>
            <a:ext cx="1123357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Slide Number Placeholder 1">
            <a:extLst>
              <a:ext uri="{FF2B5EF4-FFF2-40B4-BE49-F238E27FC236}">
                <a16:creationId xmlns:a16="http://schemas.microsoft.com/office/drawing/2014/main" id="{DFB336D1-478E-4450-8E58-766CC6EB27A7}"/>
              </a:ext>
            </a:extLst>
          </p:cNvPr>
          <p:cNvSpPr>
            <a:spLocks noGrp="1"/>
          </p:cNvSpPr>
          <p:nvPr>
            <p:ph type="sldNum" sz="quarter" idx="15"/>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4: smaller text using bullet points">
    <p:spTree>
      <p:nvGrpSpPr>
        <p:cNvPr id="1" name=""/>
        <p:cNvGrpSpPr/>
        <p:nvPr/>
      </p:nvGrpSpPr>
      <p:grpSpPr>
        <a:xfrm>
          <a:off x="0" y="0"/>
          <a:ext cx="0" cy="0"/>
          <a:chOff x="0" y="0"/>
          <a:chExt cx="0" cy="0"/>
        </a:xfrm>
      </p:grpSpPr>
      <p:sp>
        <p:nvSpPr>
          <p:cNvPr id="4" name="Title 1"/>
          <p:cNvSpPr>
            <a:spLocks noGrp="1"/>
          </p:cNvSpPr>
          <p:nvPr>
            <p:ph type="ctrTitle"/>
          </p:nvPr>
        </p:nvSpPr>
        <p:spPr>
          <a:xfrm>
            <a:off x="527052" y="908720"/>
            <a:ext cx="11233579" cy="792088"/>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527052" y="1844678"/>
            <a:ext cx="1123357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Slide Number Placeholder 1">
            <a:extLst>
              <a:ext uri="{FF2B5EF4-FFF2-40B4-BE49-F238E27FC236}">
                <a16:creationId xmlns:a16="http://schemas.microsoft.com/office/drawing/2014/main" id="{EECE3453-90BD-4F52-ADAC-E1F601B0BDA8}"/>
              </a:ext>
            </a:extLst>
          </p:cNvPr>
          <p:cNvSpPr>
            <a:spLocks noGrp="1"/>
          </p:cNvSpPr>
          <p:nvPr>
            <p:ph type="sldNum" sz="quarter" idx="15"/>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5: text with bullet points &amp; 1 image">
    <p:spTree>
      <p:nvGrpSpPr>
        <p:cNvPr id="1" name=""/>
        <p:cNvGrpSpPr/>
        <p:nvPr/>
      </p:nvGrpSpPr>
      <p:grpSpPr>
        <a:xfrm>
          <a:off x="0" y="0"/>
          <a:ext cx="0" cy="0"/>
          <a:chOff x="0" y="0"/>
          <a:chExt cx="0" cy="0"/>
        </a:xfrm>
      </p:grpSpPr>
      <p:sp>
        <p:nvSpPr>
          <p:cNvPr id="4" name="Title 1"/>
          <p:cNvSpPr>
            <a:spLocks noGrp="1"/>
          </p:cNvSpPr>
          <p:nvPr>
            <p:ph type="ctrTitle"/>
          </p:nvPr>
        </p:nvSpPr>
        <p:spPr>
          <a:xfrm>
            <a:off x="527383" y="908720"/>
            <a:ext cx="11137237" cy="792088"/>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5" name="Text Placeholder 7"/>
          <p:cNvSpPr>
            <a:spLocks noGrp="1"/>
          </p:cNvSpPr>
          <p:nvPr>
            <p:ph type="body" sz="quarter" idx="14"/>
          </p:nvPr>
        </p:nvSpPr>
        <p:spPr>
          <a:xfrm>
            <a:off x="527054" y="1844678"/>
            <a:ext cx="720112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a:t>Click to edit Master text styles</a:t>
            </a:r>
          </a:p>
        </p:txBody>
      </p:sp>
      <p:sp>
        <p:nvSpPr>
          <p:cNvPr id="2" name="TextBox 1"/>
          <p:cNvSpPr txBox="1"/>
          <p:nvPr userDrawn="1"/>
        </p:nvSpPr>
        <p:spPr>
          <a:xfrm>
            <a:off x="4312031" y="3660229"/>
            <a:ext cx="184731" cy="369332"/>
          </a:xfrm>
          <a:prstGeom prst="rect">
            <a:avLst/>
          </a:prstGeom>
          <a:noFill/>
        </p:spPr>
        <p:txBody>
          <a:bodyPr wrap="none" rtlCol="0">
            <a:spAutoFit/>
          </a:bodyPr>
          <a:lstStyle/>
          <a:p>
            <a:endParaRPr lang="en-US" sz="1800" dirty="0"/>
          </a:p>
        </p:txBody>
      </p:sp>
      <p:sp>
        <p:nvSpPr>
          <p:cNvPr id="3" name="Slide Number Placeholder 2">
            <a:extLst>
              <a:ext uri="{FF2B5EF4-FFF2-40B4-BE49-F238E27FC236}">
                <a16:creationId xmlns:a16="http://schemas.microsoft.com/office/drawing/2014/main" id="{08F156C1-4C42-46B8-8C00-70DB1FE98436}"/>
              </a:ext>
            </a:extLst>
          </p:cNvPr>
          <p:cNvSpPr>
            <a:spLocks noGrp="1"/>
          </p:cNvSpPr>
          <p:nvPr>
            <p:ph type="sldNum" sz="quarter" idx="15"/>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6: text with bullet points &amp; 2 images">
    <p:spTree>
      <p:nvGrpSpPr>
        <p:cNvPr id="1" name=""/>
        <p:cNvGrpSpPr/>
        <p:nvPr/>
      </p:nvGrpSpPr>
      <p:grpSpPr>
        <a:xfrm>
          <a:off x="0" y="0"/>
          <a:ext cx="0" cy="0"/>
          <a:chOff x="0" y="0"/>
          <a:chExt cx="0" cy="0"/>
        </a:xfrm>
      </p:grpSpPr>
      <p:sp>
        <p:nvSpPr>
          <p:cNvPr id="4" name="Title 1"/>
          <p:cNvSpPr>
            <a:spLocks noGrp="1"/>
          </p:cNvSpPr>
          <p:nvPr>
            <p:ph type="ctrTitle"/>
          </p:nvPr>
        </p:nvSpPr>
        <p:spPr>
          <a:xfrm>
            <a:off x="527383" y="864975"/>
            <a:ext cx="11115429" cy="835835"/>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8" name="Text Placeholder 7"/>
          <p:cNvSpPr>
            <a:spLocks noGrp="1"/>
          </p:cNvSpPr>
          <p:nvPr>
            <p:ph type="body" sz="quarter" idx="14"/>
          </p:nvPr>
        </p:nvSpPr>
        <p:spPr>
          <a:xfrm>
            <a:off x="527054" y="1844678"/>
            <a:ext cx="7201129" cy="4752975"/>
          </a:xfrm>
          <a:prstGeom prst="rect">
            <a:avLst/>
          </a:prstGeom>
        </p:spPr>
        <p:txBody>
          <a:bodyPr vert="horz"/>
          <a:lstStyle>
            <a:lvl1pPr>
              <a:defRPr sz="2400">
                <a:solidFill>
                  <a:srgbClr val="666666"/>
                </a:solidFill>
              </a:defRPr>
            </a:lvl1pPr>
            <a:lvl2pPr>
              <a:defRPr sz="2200">
                <a:solidFill>
                  <a:srgbClr val="666666"/>
                </a:solidFill>
              </a:defRPr>
            </a:lvl2pPr>
            <a:lvl3pPr>
              <a:defRPr sz="2000">
                <a:solidFill>
                  <a:srgbClr val="666666"/>
                </a:solidFill>
              </a:defRPr>
            </a:lvl3pPr>
            <a:lvl4pPr>
              <a:defRPr sz="1800">
                <a:solidFill>
                  <a:srgbClr val="666666"/>
                </a:solidFill>
              </a:defRPr>
            </a:lvl4pPr>
            <a:lvl5pPr>
              <a:defRPr sz="1600">
                <a:solidFill>
                  <a:srgbClr val="666666"/>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Slide Number Placeholder 1">
            <a:extLst>
              <a:ext uri="{FF2B5EF4-FFF2-40B4-BE49-F238E27FC236}">
                <a16:creationId xmlns:a16="http://schemas.microsoft.com/office/drawing/2014/main" id="{3809066D-70F4-436A-A8BC-DCC9ACB122FB}"/>
              </a:ext>
            </a:extLst>
          </p:cNvPr>
          <p:cNvSpPr>
            <a:spLocks noGrp="1"/>
          </p:cNvSpPr>
          <p:nvPr>
            <p:ph type="sldNum" sz="quarter" idx="15"/>
          </p:nvPr>
        </p:nvSpPr>
        <p:spPr/>
        <p:txBody>
          <a:bodyPr/>
          <a:lstStyle/>
          <a:p>
            <a:fld id="{5C59C6E5-DDE3-4435-A978-19B612FC4EC4}"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7: image only">
    <p:spTree>
      <p:nvGrpSpPr>
        <p:cNvPr id="1" name=""/>
        <p:cNvGrpSpPr/>
        <p:nvPr/>
      </p:nvGrpSpPr>
      <p:grpSpPr>
        <a:xfrm>
          <a:off x="0" y="0"/>
          <a:ext cx="0" cy="0"/>
          <a:chOff x="0" y="0"/>
          <a:chExt cx="0" cy="0"/>
        </a:xfrm>
      </p:grpSpPr>
      <p:sp>
        <p:nvSpPr>
          <p:cNvPr id="3" name="Title 1"/>
          <p:cNvSpPr>
            <a:spLocks noGrp="1"/>
          </p:cNvSpPr>
          <p:nvPr>
            <p:ph type="ctrTitle"/>
          </p:nvPr>
        </p:nvSpPr>
        <p:spPr>
          <a:xfrm>
            <a:off x="527383" y="908720"/>
            <a:ext cx="11137237" cy="792088"/>
          </a:xfrm>
          <a:prstGeom prst="rect">
            <a:avLst/>
          </a:prstGeom>
        </p:spPr>
        <p:txBody>
          <a:bodyPr/>
          <a:lstStyle>
            <a:lvl1pPr algn="l">
              <a:lnSpc>
                <a:spcPts val="3500"/>
              </a:lnSpc>
              <a:defRPr sz="3600">
                <a:solidFill>
                  <a:srgbClr val="B5121B"/>
                </a:solidFill>
              </a:defRPr>
            </a:lvl1pPr>
          </a:lstStyle>
          <a:p>
            <a:r>
              <a:rPr lang="en-US" dirty="0"/>
              <a:t>Click to edit Master title style</a:t>
            </a:r>
            <a:endParaRPr lang="en-GB" dirty="0"/>
          </a:p>
        </p:txBody>
      </p:sp>
      <p:sp>
        <p:nvSpPr>
          <p:cNvPr id="2" name="Slide Number Placeholder 1">
            <a:extLst>
              <a:ext uri="{FF2B5EF4-FFF2-40B4-BE49-F238E27FC236}">
                <a16:creationId xmlns:a16="http://schemas.microsoft.com/office/drawing/2014/main" id="{B94F8D21-DABF-47AD-BB33-1299E7930FE2}"/>
              </a:ext>
            </a:extLst>
          </p:cNvPr>
          <p:cNvSpPr>
            <a:spLocks noGrp="1"/>
          </p:cNvSpPr>
          <p:nvPr>
            <p:ph type="sldNum" sz="quarter" idx="10"/>
          </p:nvPr>
        </p:nvSpPr>
        <p:spPr/>
        <p:txBody>
          <a:bodyPr/>
          <a:lstStyle/>
          <a:p>
            <a:fld id="{5C59C6E5-DDE3-4435-A978-19B612FC4EC4}"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image" Target="../media/image3.jp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2.png"/><Relationship Id="rId5" Type="http://schemas.openxmlformats.org/officeDocument/2006/relationships/slideLayout" Target="../slideLayouts/slideLayout8.xml"/><Relationship Id="rId10" Type="http://schemas.openxmlformats.org/officeDocument/2006/relationships/image" Target="../media/image4.jpeg"/><Relationship Id="rId4" Type="http://schemas.openxmlformats.org/officeDocument/2006/relationships/slideLayout" Target="../slideLayouts/slideLayout7.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5"/>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3" y="1104"/>
            <a:ext cx="12191997" cy="6862147"/>
          </a:xfrm>
          <a:prstGeom prst="rect">
            <a:avLst/>
          </a:prstGeom>
          <a:noFill/>
          <a:ln w="9525">
            <a:noFill/>
            <a:miter lim="800000"/>
            <a:headEnd/>
            <a:tailEnd/>
          </a:ln>
        </p:spPr>
      </p:pic>
      <p:pic>
        <p:nvPicPr>
          <p:cNvPr id="2" name="Picture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231904" y="230311"/>
            <a:ext cx="1344149" cy="569583"/>
          </a:xfrm>
          <a:prstGeom prst="rect">
            <a:avLst/>
          </a:prstGeom>
        </p:spPr>
      </p:pic>
      <p:pic>
        <p:nvPicPr>
          <p:cNvPr id="3" name="Picture 2"/>
          <p:cNvPicPr>
            <a:picLocks noChangeAspect="1"/>
          </p:cNvPicPr>
          <p:nvPr userDrawn="1"/>
        </p:nvPicPr>
        <p:blipFill rotWithShape="1">
          <a:blip r:embed="rId7">
            <a:extLst>
              <a:ext uri="{28A0092B-C50C-407E-A947-70E740481C1C}">
                <a14:useLocalDpi xmlns:a14="http://schemas.microsoft.com/office/drawing/2010/main" val="0"/>
              </a:ext>
            </a:extLst>
          </a:blip>
          <a:srcRect t="25000" b="25000"/>
          <a:stretch/>
        </p:blipFill>
        <p:spPr>
          <a:xfrm>
            <a:off x="6662293" y="260648"/>
            <a:ext cx="2794080" cy="523890"/>
          </a:xfrm>
          <a:prstGeom prst="rect">
            <a:avLst/>
          </a:prstGeom>
        </p:spPr>
      </p:pic>
      <p:sp>
        <p:nvSpPr>
          <p:cNvPr id="5" name="Slide Number Placeholder 1">
            <a:extLst>
              <a:ext uri="{FF2B5EF4-FFF2-40B4-BE49-F238E27FC236}">
                <a16:creationId xmlns:a16="http://schemas.microsoft.com/office/drawing/2014/main" id="{37021A61-915D-4A96-81BD-83C38DCD24D4}"/>
              </a:ext>
            </a:extLst>
          </p:cNvPr>
          <p:cNvSpPr>
            <a:spLocks noGrp="1"/>
          </p:cNvSpPr>
          <p:nvPr>
            <p:ph type="sldNum" sz="quarter" idx="4"/>
          </p:nvPr>
        </p:nvSpPr>
        <p:spPr>
          <a:xfrm>
            <a:off x="9428077" y="6500905"/>
            <a:ext cx="2743200" cy="365125"/>
          </a:xfrm>
          <a:prstGeom prst="rect">
            <a:avLst/>
          </a:prstGeom>
        </p:spPr>
        <p:txBody>
          <a:bodyPr vert="horz" lIns="91440" tIns="45720" rIns="91440" bIns="45720" rtlCol="0" anchor="ctr"/>
          <a:lstStyle>
            <a:lvl1pPr algn="r">
              <a:defRPr sz="1200">
                <a:solidFill>
                  <a:schemeClr val="bg1"/>
                </a:solidFill>
              </a:defRPr>
            </a:lvl1pPr>
          </a:lstStyle>
          <a:p>
            <a:fld id="{5C59C6E5-DDE3-4435-A978-19B612FC4EC4}"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69"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8"/>
          <p:cNvPicPr>
            <a:picLocks noChangeAspect="1" noChangeArrowheads="1"/>
          </p:cNvPicPr>
          <p:nvPr userDrawn="1"/>
        </p:nvPicPr>
        <p:blipFill>
          <a:blip r:embed="rId10" cstate="print">
            <a:extLst>
              <a:ext uri="{28A0092B-C50C-407E-A947-70E740481C1C}">
                <a14:useLocalDpi xmlns:a14="http://schemas.microsoft.com/office/drawing/2010/main" val="0"/>
              </a:ext>
            </a:extLst>
          </a:blip>
          <a:stretch>
            <a:fillRect/>
          </a:stretch>
        </p:blipFill>
        <p:spPr bwMode="auto">
          <a:xfrm>
            <a:off x="7365" y="3879"/>
            <a:ext cx="12177273" cy="6862148"/>
          </a:xfrm>
          <a:prstGeom prst="rect">
            <a:avLst/>
          </a:prstGeom>
          <a:noFill/>
          <a:ln w="9525">
            <a:noFill/>
            <a:miter lim="800000"/>
            <a:headEnd/>
            <a:tailEnd/>
          </a:ln>
        </p:spPr>
      </p:pic>
      <p:pic>
        <p:nvPicPr>
          <p:cNvPr id="3" name="Picture 2"/>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5231904" y="230311"/>
            <a:ext cx="1344149" cy="569583"/>
          </a:xfrm>
          <a:prstGeom prst="rect">
            <a:avLst/>
          </a:prstGeom>
        </p:spPr>
      </p:pic>
      <p:pic>
        <p:nvPicPr>
          <p:cNvPr id="4" name="Picture 3"/>
          <p:cNvPicPr>
            <a:picLocks noChangeAspect="1"/>
          </p:cNvPicPr>
          <p:nvPr userDrawn="1"/>
        </p:nvPicPr>
        <p:blipFill rotWithShape="1">
          <a:blip r:embed="rId12">
            <a:extLst>
              <a:ext uri="{28A0092B-C50C-407E-A947-70E740481C1C}">
                <a14:useLocalDpi xmlns:a14="http://schemas.microsoft.com/office/drawing/2010/main" val="0"/>
              </a:ext>
            </a:extLst>
          </a:blip>
          <a:srcRect t="25000" b="25000"/>
          <a:stretch/>
        </p:blipFill>
        <p:spPr>
          <a:xfrm>
            <a:off x="6662293" y="260648"/>
            <a:ext cx="2794080" cy="523890"/>
          </a:xfrm>
          <a:prstGeom prst="rect">
            <a:avLst/>
          </a:prstGeom>
        </p:spPr>
      </p:pic>
      <p:sp>
        <p:nvSpPr>
          <p:cNvPr id="2" name="Slide Number Placeholder 1">
            <a:extLst>
              <a:ext uri="{FF2B5EF4-FFF2-40B4-BE49-F238E27FC236}">
                <a16:creationId xmlns:a16="http://schemas.microsoft.com/office/drawing/2014/main" id="{93B1920C-4015-470D-A1DD-CB0D900AAA33}"/>
              </a:ext>
            </a:extLst>
          </p:cNvPr>
          <p:cNvSpPr>
            <a:spLocks noGrp="1"/>
          </p:cNvSpPr>
          <p:nvPr>
            <p:ph type="sldNum" sz="quarter" idx="4"/>
          </p:nvPr>
        </p:nvSpPr>
        <p:spPr>
          <a:xfrm>
            <a:off x="9428077" y="6500905"/>
            <a:ext cx="2743200" cy="365125"/>
          </a:xfrm>
          <a:prstGeom prst="rect">
            <a:avLst/>
          </a:prstGeom>
        </p:spPr>
        <p:txBody>
          <a:bodyPr vert="horz" lIns="91440" tIns="45720" rIns="91440" bIns="45720" rtlCol="0" anchor="ctr"/>
          <a:lstStyle>
            <a:lvl1pPr algn="r">
              <a:defRPr sz="1200">
                <a:solidFill>
                  <a:schemeClr val="bg1"/>
                </a:solidFill>
              </a:defRPr>
            </a:lvl1pPr>
          </a:lstStyle>
          <a:p>
            <a:fld id="{5C59C6E5-DDE3-4435-A978-19B612FC4EC4}"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0"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1.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image" Target="../media/image11.jp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3392" y="1971842"/>
            <a:ext cx="10945216" cy="864706"/>
          </a:xfrm>
        </p:spPr>
        <p:txBody>
          <a:bodyPr>
            <a:noAutofit/>
          </a:bodyPr>
          <a:lstStyle/>
          <a:p>
            <a:pPr algn="ctr"/>
            <a:r>
              <a:rPr lang="en-GB" sz="4000" b="1" dirty="0"/>
              <a:t>Field penetration experiment</a:t>
            </a:r>
          </a:p>
        </p:txBody>
      </p:sp>
      <p:sp>
        <p:nvSpPr>
          <p:cNvPr id="3" name="Subtitle 2"/>
          <p:cNvSpPr>
            <a:spLocks noGrp="1"/>
          </p:cNvSpPr>
          <p:nvPr>
            <p:ph type="subTitle" idx="1"/>
          </p:nvPr>
        </p:nvSpPr>
        <p:spPr/>
        <p:txBody>
          <a:bodyPr>
            <a:normAutofit fontScale="92500" lnSpcReduction="10000"/>
          </a:bodyPr>
          <a:lstStyle/>
          <a:p>
            <a:r>
              <a:rPr lang="en-GB" dirty="0"/>
              <a:t>Daniel Turner</a:t>
            </a:r>
          </a:p>
          <a:p>
            <a:r>
              <a:rPr lang="en-GB" dirty="0"/>
              <a:t>Lancaster University</a:t>
            </a:r>
          </a:p>
          <a:p>
            <a:r>
              <a:rPr lang="en-GB" dirty="0"/>
              <a:t>Daresbury Laboratory</a:t>
            </a:r>
          </a:p>
        </p:txBody>
      </p:sp>
    </p:spTree>
    <p:extLst>
      <p:ext uri="{BB962C8B-B14F-4D97-AF65-F5344CB8AC3E}">
        <p14:creationId xmlns:p14="http://schemas.microsoft.com/office/powerpoint/2010/main" val="1859520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677046-9FBA-4C93-9A45-0467A8513307}"/>
              </a:ext>
            </a:extLst>
          </p:cNvPr>
          <p:cNvSpPr>
            <a:spLocks noGrp="1"/>
          </p:cNvSpPr>
          <p:nvPr>
            <p:ph type="sldNum" sz="quarter" idx="10"/>
          </p:nvPr>
        </p:nvSpPr>
        <p:spPr/>
        <p:txBody>
          <a:bodyPr/>
          <a:lstStyle/>
          <a:p>
            <a:fld id="{5C59C6E5-DDE3-4435-A978-19B612FC4EC4}" type="slidenum">
              <a:rPr lang="en-GB" smtClean="0"/>
              <a:pPr/>
              <a:t>10</a:t>
            </a:fld>
            <a:endParaRPr lang="en-GB" dirty="0"/>
          </a:p>
        </p:txBody>
      </p:sp>
      <p:pic>
        <p:nvPicPr>
          <p:cNvPr id="5" name="Picture 4" descr="Chart, bar chart&#10;&#10;Description automatically generated">
            <a:extLst>
              <a:ext uri="{FF2B5EF4-FFF2-40B4-BE49-F238E27FC236}">
                <a16:creationId xmlns:a16="http://schemas.microsoft.com/office/drawing/2014/main" id="{1AA3CC23-1BB0-44DC-B42B-A4BDCFAE50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309" y="116633"/>
            <a:ext cx="9665463" cy="6741368"/>
          </a:xfrm>
          <a:prstGeom prst="rect">
            <a:avLst/>
          </a:prstGeom>
        </p:spPr>
      </p:pic>
    </p:spTree>
    <p:extLst>
      <p:ext uri="{BB962C8B-B14F-4D97-AF65-F5344CB8AC3E}">
        <p14:creationId xmlns:p14="http://schemas.microsoft.com/office/powerpoint/2010/main" val="4255240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4079CAD-837A-4FF2-B393-796D41D4B9DF}"/>
              </a:ext>
            </a:extLst>
          </p:cNvPr>
          <p:cNvSpPr>
            <a:spLocks noGrp="1"/>
          </p:cNvSpPr>
          <p:nvPr>
            <p:ph type="sldNum" sz="quarter" idx="10"/>
          </p:nvPr>
        </p:nvSpPr>
        <p:spPr/>
        <p:txBody>
          <a:bodyPr/>
          <a:lstStyle/>
          <a:p>
            <a:fld id="{5C59C6E5-DDE3-4435-A978-19B612FC4EC4}" type="slidenum">
              <a:rPr lang="en-GB" smtClean="0"/>
              <a:pPr/>
              <a:t>11</a:t>
            </a:fld>
            <a:endParaRPr lang="en-GB" dirty="0"/>
          </a:p>
        </p:txBody>
      </p:sp>
      <p:pic>
        <p:nvPicPr>
          <p:cNvPr id="5" name="Picture 4" descr="Chart, bar chart&#10;&#10;Description automatically generated">
            <a:extLst>
              <a:ext uri="{FF2B5EF4-FFF2-40B4-BE49-F238E27FC236}">
                <a16:creationId xmlns:a16="http://schemas.microsoft.com/office/drawing/2014/main" id="{0FD919C5-A8CC-4EAA-9BEF-F0FE6126B7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46" y="44624"/>
            <a:ext cx="9776654" cy="6813376"/>
          </a:xfrm>
          <a:prstGeom prst="rect">
            <a:avLst/>
          </a:prstGeom>
        </p:spPr>
      </p:pic>
    </p:spTree>
    <p:extLst>
      <p:ext uri="{BB962C8B-B14F-4D97-AF65-F5344CB8AC3E}">
        <p14:creationId xmlns:p14="http://schemas.microsoft.com/office/powerpoint/2010/main" val="7243398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18088AF-8A56-421C-AD3D-197DB2755AAF}"/>
              </a:ext>
            </a:extLst>
          </p:cNvPr>
          <p:cNvSpPr>
            <a:spLocks noGrp="1"/>
          </p:cNvSpPr>
          <p:nvPr>
            <p:ph type="sldNum" sz="quarter" idx="10"/>
          </p:nvPr>
        </p:nvSpPr>
        <p:spPr/>
        <p:txBody>
          <a:bodyPr/>
          <a:lstStyle/>
          <a:p>
            <a:fld id="{5C59C6E5-DDE3-4435-A978-19B612FC4EC4}" type="slidenum">
              <a:rPr lang="en-GB" smtClean="0"/>
              <a:pPr/>
              <a:t>12</a:t>
            </a:fld>
            <a:endParaRPr lang="en-GB" dirty="0"/>
          </a:p>
        </p:txBody>
      </p:sp>
      <p:pic>
        <p:nvPicPr>
          <p:cNvPr id="5" name="Picture 4" descr="Chart, bar chart&#10;&#10;Description automatically generated">
            <a:extLst>
              <a:ext uri="{FF2B5EF4-FFF2-40B4-BE49-F238E27FC236}">
                <a16:creationId xmlns:a16="http://schemas.microsoft.com/office/drawing/2014/main" id="{5133F74C-F9F8-4CE8-A704-1E9A7E6DDA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00" y="79563"/>
            <a:ext cx="9677325" cy="6778438"/>
          </a:xfrm>
          <a:prstGeom prst="rect">
            <a:avLst/>
          </a:prstGeom>
        </p:spPr>
      </p:pic>
    </p:spTree>
    <p:extLst>
      <p:ext uri="{BB962C8B-B14F-4D97-AF65-F5344CB8AC3E}">
        <p14:creationId xmlns:p14="http://schemas.microsoft.com/office/powerpoint/2010/main" val="3865497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C55A3F6-941D-4A33-88A7-0941F6EF4714}"/>
              </a:ext>
            </a:extLst>
          </p:cNvPr>
          <p:cNvSpPr>
            <a:spLocks noGrp="1"/>
          </p:cNvSpPr>
          <p:nvPr>
            <p:ph type="sldNum" sz="quarter" idx="10"/>
          </p:nvPr>
        </p:nvSpPr>
        <p:spPr/>
        <p:txBody>
          <a:bodyPr/>
          <a:lstStyle/>
          <a:p>
            <a:fld id="{5C59C6E5-DDE3-4435-A978-19B612FC4EC4}" type="slidenum">
              <a:rPr lang="en-GB" smtClean="0"/>
              <a:pPr/>
              <a:t>13</a:t>
            </a:fld>
            <a:endParaRPr lang="en-GB" dirty="0"/>
          </a:p>
        </p:txBody>
      </p:sp>
      <p:pic>
        <p:nvPicPr>
          <p:cNvPr id="5" name="Picture 4" descr="Chart&#10;&#10;Description automatically generated">
            <a:extLst>
              <a:ext uri="{FF2B5EF4-FFF2-40B4-BE49-F238E27FC236}">
                <a16:creationId xmlns:a16="http://schemas.microsoft.com/office/drawing/2014/main" id="{0D887EA2-120F-4F40-8B72-D4EEBA8C55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408" y="12246"/>
            <a:ext cx="9571570" cy="6845753"/>
          </a:xfrm>
          <a:prstGeom prst="rect">
            <a:avLst/>
          </a:prstGeom>
        </p:spPr>
      </p:pic>
    </p:spTree>
    <p:extLst>
      <p:ext uri="{BB962C8B-B14F-4D97-AF65-F5344CB8AC3E}">
        <p14:creationId xmlns:p14="http://schemas.microsoft.com/office/powerpoint/2010/main" val="2056099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E2A5C7-7C31-46D6-A4F8-DC4BF68F491B}"/>
              </a:ext>
            </a:extLst>
          </p:cNvPr>
          <p:cNvSpPr>
            <a:spLocks noGrp="1"/>
          </p:cNvSpPr>
          <p:nvPr>
            <p:ph type="sldNum" sz="quarter" idx="10"/>
          </p:nvPr>
        </p:nvSpPr>
        <p:spPr/>
        <p:txBody>
          <a:bodyPr/>
          <a:lstStyle/>
          <a:p>
            <a:fld id="{5C59C6E5-DDE3-4435-A978-19B612FC4EC4}" type="slidenum">
              <a:rPr lang="en-GB" smtClean="0"/>
              <a:pPr/>
              <a:t>14</a:t>
            </a:fld>
            <a:endParaRPr lang="en-GB" dirty="0"/>
          </a:p>
        </p:txBody>
      </p:sp>
      <p:pic>
        <p:nvPicPr>
          <p:cNvPr id="5" name="Picture 4" descr="Chart, scatter chart&#10;&#10;Description automatically generated">
            <a:extLst>
              <a:ext uri="{FF2B5EF4-FFF2-40B4-BE49-F238E27FC236}">
                <a16:creationId xmlns:a16="http://schemas.microsoft.com/office/drawing/2014/main" id="{96CCFE63-43A2-4EA3-8D38-604E4ADDAD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501" y="44624"/>
            <a:ext cx="9476955" cy="6845045"/>
          </a:xfrm>
          <a:prstGeom prst="rect">
            <a:avLst/>
          </a:prstGeom>
        </p:spPr>
      </p:pic>
    </p:spTree>
    <p:extLst>
      <p:ext uri="{BB962C8B-B14F-4D97-AF65-F5344CB8AC3E}">
        <p14:creationId xmlns:p14="http://schemas.microsoft.com/office/powerpoint/2010/main" val="1991431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EE007-D569-4704-A7C4-A4FCAE9DB07E}"/>
              </a:ext>
            </a:extLst>
          </p:cNvPr>
          <p:cNvSpPr>
            <a:spLocks noGrp="1"/>
          </p:cNvSpPr>
          <p:nvPr>
            <p:ph type="ctrTitle"/>
          </p:nvPr>
        </p:nvSpPr>
        <p:spPr/>
        <p:txBody>
          <a:bodyPr/>
          <a:lstStyle/>
          <a:p>
            <a:r>
              <a:rPr lang="en-GB" dirty="0"/>
              <a:t>Next steps</a:t>
            </a:r>
          </a:p>
        </p:txBody>
      </p:sp>
      <p:sp>
        <p:nvSpPr>
          <p:cNvPr id="3" name="Slide Number Placeholder 2">
            <a:extLst>
              <a:ext uri="{FF2B5EF4-FFF2-40B4-BE49-F238E27FC236}">
                <a16:creationId xmlns:a16="http://schemas.microsoft.com/office/drawing/2014/main" id="{79FA34EB-A564-4B34-A395-BCE32BEEE4ED}"/>
              </a:ext>
            </a:extLst>
          </p:cNvPr>
          <p:cNvSpPr>
            <a:spLocks noGrp="1"/>
          </p:cNvSpPr>
          <p:nvPr>
            <p:ph type="sldNum" sz="quarter" idx="10"/>
          </p:nvPr>
        </p:nvSpPr>
        <p:spPr/>
        <p:txBody>
          <a:bodyPr/>
          <a:lstStyle/>
          <a:p>
            <a:fld id="{5C59C6E5-DDE3-4435-A978-19B612FC4EC4}" type="slidenum">
              <a:rPr lang="en-GB" smtClean="0"/>
              <a:pPr/>
              <a:t>15</a:t>
            </a:fld>
            <a:endParaRPr lang="en-GB" dirty="0"/>
          </a:p>
        </p:txBody>
      </p:sp>
      <p:sp>
        <p:nvSpPr>
          <p:cNvPr id="4" name="TextBox 3">
            <a:extLst>
              <a:ext uri="{FF2B5EF4-FFF2-40B4-BE49-F238E27FC236}">
                <a16:creationId xmlns:a16="http://schemas.microsoft.com/office/drawing/2014/main" id="{A52E8C22-17BE-4ABD-B3FC-261D961E5AE3}"/>
              </a:ext>
            </a:extLst>
          </p:cNvPr>
          <p:cNvSpPr txBox="1"/>
          <p:nvPr/>
        </p:nvSpPr>
        <p:spPr>
          <a:xfrm>
            <a:off x="561188" y="1912052"/>
            <a:ext cx="11103432" cy="1384995"/>
          </a:xfrm>
          <a:prstGeom prst="rect">
            <a:avLst/>
          </a:prstGeom>
          <a:noFill/>
        </p:spPr>
        <p:txBody>
          <a:bodyPr wrap="square" rtlCol="0">
            <a:spAutoFit/>
          </a:bodyPr>
          <a:lstStyle/>
          <a:p>
            <a:pPr marL="285750" indent="-285750">
              <a:buFont typeface="Arial" panose="020B0604020202020204" pitchFamily="34" charset="0"/>
              <a:buChar char="•"/>
            </a:pPr>
            <a:r>
              <a:rPr lang="en-GB" sz="2800" dirty="0"/>
              <a:t>Test how the field of full flux penetration varies with varying thickness’</a:t>
            </a:r>
          </a:p>
          <a:p>
            <a:pPr marL="285750" indent="-285750">
              <a:buFont typeface="Arial" panose="020B0604020202020204" pitchFamily="34" charset="0"/>
              <a:buChar char="•"/>
            </a:pPr>
            <a:r>
              <a:rPr lang="en-GB" sz="2800" dirty="0"/>
              <a:t>Laser treated QPR disk</a:t>
            </a:r>
          </a:p>
          <a:p>
            <a:pPr marL="285750" indent="-285750">
              <a:buFont typeface="Arial" panose="020B0604020202020204" pitchFamily="34" charset="0"/>
              <a:buChar char="•"/>
            </a:pPr>
            <a:r>
              <a:rPr lang="en-GB" sz="2800" dirty="0"/>
              <a:t>Move onto  multilayer samples</a:t>
            </a:r>
          </a:p>
        </p:txBody>
      </p:sp>
    </p:spTree>
    <p:extLst>
      <p:ext uri="{BB962C8B-B14F-4D97-AF65-F5344CB8AC3E}">
        <p14:creationId xmlns:p14="http://schemas.microsoft.com/office/powerpoint/2010/main" val="1035168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ADDAE-83FE-4227-BD46-AB6B1D0613FF}"/>
              </a:ext>
            </a:extLst>
          </p:cNvPr>
          <p:cNvSpPr>
            <a:spLocks noGrp="1"/>
          </p:cNvSpPr>
          <p:nvPr>
            <p:ph type="title"/>
          </p:nvPr>
        </p:nvSpPr>
        <p:spPr/>
        <p:txBody>
          <a:bodyPr/>
          <a:lstStyle/>
          <a:p>
            <a:r>
              <a:rPr lang="en-GB" dirty="0"/>
              <a:t>Superconducting joins</a:t>
            </a:r>
          </a:p>
        </p:txBody>
      </p:sp>
      <p:sp>
        <p:nvSpPr>
          <p:cNvPr id="3" name="Content Placeholder 2">
            <a:extLst>
              <a:ext uri="{FF2B5EF4-FFF2-40B4-BE49-F238E27FC236}">
                <a16:creationId xmlns:a16="http://schemas.microsoft.com/office/drawing/2014/main" id="{FD2CFB1A-811E-4930-BD4F-783E539581C9}"/>
              </a:ext>
            </a:extLst>
          </p:cNvPr>
          <p:cNvSpPr>
            <a:spLocks noGrp="1"/>
          </p:cNvSpPr>
          <p:nvPr>
            <p:ph idx="1"/>
          </p:nvPr>
        </p:nvSpPr>
        <p:spPr/>
        <p:txBody>
          <a:bodyPr/>
          <a:lstStyle/>
          <a:p>
            <a:endParaRPr lang="en-GB" dirty="0"/>
          </a:p>
        </p:txBody>
      </p:sp>
      <p:pic>
        <p:nvPicPr>
          <p:cNvPr id="4" name="Content Placeholder 4" descr="A picture containing person, table, person, sitting&#10;&#10;Description automatically generated">
            <a:extLst>
              <a:ext uri="{FF2B5EF4-FFF2-40B4-BE49-F238E27FC236}">
                <a16:creationId xmlns:a16="http://schemas.microsoft.com/office/drawing/2014/main" id="{549317B0-F9A2-408C-8244-DE84B397D4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845734"/>
            <a:ext cx="6461596" cy="3634648"/>
          </a:xfrm>
          <a:prstGeom prst="rect">
            <a:avLst/>
          </a:prstGeom>
        </p:spPr>
      </p:pic>
      <p:pic>
        <p:nvPicPr>
          <p:cNvPr id="5" name="Picture 4" descr="A picture containing indoor, kitchen, table, window&#10;&#10;Description automatically generated">
            <a:extLst>
              <a:ext uri="{FF2B5EF4-FFF2-40B4-BE49-F238E27FC236}">
                <a16:creationId xmlns:a16="http://schemas.microsoft.com/office/drawing/2014/main" id="{F09210B4-30C9-4A3B-8F4E-C12AC42BFF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1596" y="2044295"/>
            <a:ext cx="5755602" cy="3237526"/>
          </a:xfrm>
          <a:prstGeom prst="rect">
            <a:avLst/>
          </a:prstGeom>
        </p:spPr>
      </p:pic>
    </p:spTree>
    <p:extLst>
      <p:ext uri="{BB962C8B-B14F-4D97-AF65-F5344CB8AC3E}">
        <p14:creationId xmlns:p14="http://schemas.microsoft.com/office/powerpoint/2010/main" val="2692619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ADC73-E49C-4E75-BB42-EAB88C96F1F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5965429-526B-4F99-B35B-4F40123A3554}"/>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7BC7869A-E3E0-4805-A4CB-24275B45632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781DC7C-E9AE-4783-9425-5FA31AC58B77}"/>
              </a:ext>
            </a:extLst>
          </p:cNvPr>
          <p:cNvSpPr>
            <a:spLocks noGrp="1"/>
          </p:cNvSpPr>
          <p:nvPr>
            <p:ph type="sldNum" sz="quarter" idx="12"/>
          </p:nvPr>
        </p:nvSpPr>
        <p:spPr/>
        <p:txBody>
          <a:bodyPr/>
          <a:lstStyle/>
          <a:p>
            <a:fld id="{7540E92F-6C4F-40B9-A837-40E001D4494E}" type="slidenum">
              <a:rPr lang="en-GB" smtClean="0"/>
              <a:t>17</a:t>
            </a:fld>
            <a:endParaRPr lang="en-GB"/>
          </a:p>
        </p:txBody>
      </p:sp>
      <p:graphicFrame>
        <p:nvGraphicFramePr>
          <p:cNvPr id="6" name="Chart 5">
            <a:extLst>
              <a:ext uri="{FF2B5EF4-FFF2-40B4-BE49-F238E27FC236}">
                <a16:creationId xmlns:a16="http://schemas.microsoft.com/office/drawing/2014/main" id="{00000000-0008-0000-0300-000003000000}"/>
              </a:ext>
            </a:extLst>
          </p:cNvPr>
          <p:cNvGraphicFramePr>
            <a:graphicFrameLocks/>
          </p:cNvGraphicFramePr>
          <p:nvPr>
            <p:extLst>
              <p:ext uri="{D42A27DB-BD31-4B8C-83A1-F6EECF244321}">
                <p14:modId xmlns:p14="http://schemas.microsoft.com/office/powerpoint/2010/main" val="1944522176"/>
              </p:ext>
            </p:extLst>
          </p:nvPr>
        </p:nvGraphicFramePr>
        <p:xfrm>
          <a:off x="20723" y="1127217"/>
          <a:ext cx="8153053" cy="573881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37B2DD13-F189-41AE-8BE9-ABAC0059E5CA}"/>
              </a:ext>
            </a:extLst>
          </p:cNvPr>
          <p:cNvSpPr txBox="1"/>
          <p:nvPr/>
        </p:nvSpPr>
        <p:spPr>
          <a:xfrm>
            <a:off x="8472264" y="1916832"/>
            <a:ext cx="3240360" cy="923330"/>
          </a:xfrm>
          <a:prstGeom prst="rect">
            <a:avLst/>
          </a:prstGeom>
          <a:noFill/>
        </p:spPr>
        <p:txBody>
          <a:bodyPr wrap="square" rtlCol="0">
            <a:spAutoFit/>
          </a:bodyPr>
          <a:lstStyle/>
          <a:p>
            <a:r>
              <a:rPr lang="en-GB" dirty="0"/>
              <a:t>L14 – Nb</a:t>
            </a:r>
            <a:r>
              <a:rPr lang="en-GB" baseline="-25000" dirty="0"/>
              <a:t>3</a:t>
            </a:r>
            <a:r>
              <a:rPr lang="en-GB" dirty="0"/>
              <a:t>Sn initial - 2µm </a:t>
            </a:r>
          </a:p>
          <a:p>
            <a:r>
              <a:rPr lang="en-GB" dirty="0" err="1"/>
              <a:t>Hvp</a:t>
            </a:r>
            <a:r>
              <a:rPr lang="en-GB" dirty="0"/>
              <a:t>(0) = 250.37 </a:t>
            </a:r>
            <a:r>
              <a:rPr lang="en-GB" dirty="0" err="1"/>
              <a:t>mT</a:t>
            </a:r>
            <a:r>
              <a:rPr lang="en-GB" dirty="0"/>
              <a:t> </a:t>
            </a:r>
          </a:p>
          <a:p>
            <a:r>
              <a:rPr lang="en-GB" dirty="0"/>
              <a:t>Tc = 12.76 K</a:t>
            </a:r>
          </a:p>
        </p:txBody>
      </p:sp>
    </p:spTree>
    <p:extLst>
      <p:ext uri="{BB962C8B-B14F-4D97-AF65-F5344CB8AC3E}">
        <p14:creationId xmlns:p14="http://schemas.microsoft.com/office/powerpoint/2010/main" val="2514283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F8901-A135-4D6B-AED3-73CD4A0253B9}"/>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59F9E156-C189-4B91-BC0E-A13109075320}"/>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8C72B9DD-0C34-40A3-AFFC-07AF321A442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F09029-7FC2-4DA0-98AE-D8FD25391144}"/>
              </a:ext>
            </a:extLst>
          </p:cNvPr>
          <p:cNvSpPr>
            <a:spLocks noGrp="1"/>
          </p:cNvSpPr>
          <p:nvPr>
            <p:ph type="sldNum" sz="quarter" idx="12"/>
          </p:nvPr>
        </p:nvSpPr>
        <p:spPr/>
        <p:txBody>
          <a:bodyPr/>
          <a:lstStyle/>
          <a:p>
            <a:fld id="{7540E92F-6C4F-40B9-A837-40E001D4494E}" type="slidenum">
              <a:rPr lang="en-GB" smtClean="0"/>
              <a:t>18</a:t>
            </a:fld>
            <a:endParaRPr lang="en-GB"/>
          </a:p>
        </p:txBody>
      </p:sp>
      <p:graphicFrame>
        <p:nvGraphicFramePr>
          <p:cNvPr id="6" name="Chart 5">
            <a:extLst>
              <a:ext uri="{FF2B5EF4-FFF2-40B4-BE49-F238E27FC236}">
                <a16:creationId xmlns:a16="http://schemas.microsoft.com/office/drawing/2014/main" id="{00000000-0008-0000-0300-000003000000}"/>
              </a:ext>
            </a:extLst>
          </p:cNvPr>
          <p:cNvGraphicFramePr>
            <a:graphicFrameLocks/>
          </p:cNvGraphicFramePr>
          <p:nvPr>
            <p:extLst>
              <p:ext uri="{D42A27DB-BD31-4B8C-83A1-F6EECF244321}">
                <p14:modId xmlns:p14="http://schemas.microsoft.com/office/powerpoint/2010/main" val="146044036"/>
              </p:ext>
            </p:extLst>
          </p:nvPr>
        </p:nvGraphicFramePr>
        <p:xfrm>
          <a:off x="0" y="1268760"/>
          <a:ext cx="7680176" cy="580526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93C46351-1BEB-4002-A74F-A340EF0B1A24}"/>
              </a:ext>
            </a:extLst>
          </p:cNvPr>
          <p:cNvSpPr txBox="1"/>
          <p:nvPr/>
        </p:nvSpPr>
        <p:spPr>
          <a:xfrm>
            <a:off x="8472264" y="1916832"/>
            <a:ext cx="3312368" cy="923330"/>
          </a:xfrm>
          <a:prstGeom prst="rect">
            <a:avLst/>
          </a:prstGeom>
          <a:noFill/>
        </p:spPr>
        <p:txBody>
          <a:bodyPr wrap="square" rtlCol="0">
            <a:spAutoFit/>
          </a:bodyPr>
          <a:lstStyle/>
          <a:p>
            <a:r>
              <a:rPr lang="en-GB" dirty="0"/>
              <a:t>Nb</a:t>
            </a:r>
            <a:r>
              <a:rPr lang="en-GB" baseline="-25000" dirty="0"/>
              <a:t>3</a:t>
            </a:r>
            <a:r>
              <a:rPr lang="en-GB" dirty="0"/>
              <a:t>Sn – Repeat - 2µm </a:t>
            </a:r>
          </a:p>
          <a:p>
            <a:r>
              <a:rPr lang="en-GB" dirty="0" err="1"/>
              <a:t>Hvp</a:t>
            </a:r>
            <a:r>
              <a:rPr lang="en-GB" dirty="0"/>
              <a:t>(0) = 232.2 </a:t>
            </a:r>
            <a:r>
              <a:rPr lang="en-GB" dirty="0" err="1"/>
              <a:t>mT</a:t>
            </a:r>
            <a:endParaRPr lang="en-GB" dirty="0"/>
          </a:p>
          <a:p>
            <a:r>
              <a:rPr lang="en-GB" dirty="0"/>
              <a:t>Tc = 12.72 K</a:t>
            </a:r>
          </a:p>
        </p:txBody>
      </p:sp>
    </p:spTree>
    <p:extLst>
      <p:ext uri="{BB962C8B-B14F-4D97-AF65-F5344CB8AC3E}">
        <p14:creationId xmlns:p14="http://schemas.microsoft.com/office/powerpoint/2010/main" val="1335260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9EFE9-72D1-4215-91B2-1050825C5CB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AC25741-13CA-4CD6-AFE6-3915C91EBE17}"/>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BD11EC3D-7383-4D3A-8B1B-2AB44C1762B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89D52B4-6635-4570-9EA2-3F63FA06C86B}"/>
              </a:ext>
            </a:extLst>
          </p:cNvPr>
          <p:cNvSpPr>
            <a:spLocks noGrp="1"/>
          </p:cNvSpPr>
          <p:nvPr>
            <p:ph type="sldNum" sz="quarter" idx="12"/>
          </p:nvPr>
        </p:nvSpPr>
        <p:spPr/>
        <p:txBody>
          <a:bodyPr/>
          <a:lstStyle/>
          <a:p>
            <a:fld id="{7540E92F-6C4F-40B9-A837-40E001D4494E}" type="slidenum">
              <a:rPr lang="en-GB" smtClean="0"/>
              <a:t>19</a:t>
            </a:fld>
            <a:endParaRPr lang="en-GB"/>
          </a:p>
        </p:txBody>
      </p:sp>
      <p:graphicFrame>
        <p:nvGraphicFramePr>
          <p:cNvPr id="6" name="Chart 5">
            <a:extLst>
              <a:ext uri="{FF2B5EF4-FFF2-40B4-BE49-F238E27FC236}">
                <a16:creationId xmlns:a16="http://schemas.microsoft.com/office/drawing/2014/main" id="{00000000-0008-0000-0300-000003000000}"/>
              </a:ext>
            </a:extLst>
          </p:cNvPr>
          <p:cNvGraphicFramePr>
            <a:graphicFrameLocks/>
          </p:cNvGraphicFramePr>
          <p:nvPr>
            <p:extLst>
              <p:ext uri="{D42A27DB-BD31-4B8C-83A1-F6EECF244321}">
                <p14:modId xmlns:p14="http://schemas.microsoft.com/office/powerpoint/2010/main" val="955869723"/>
              </p:ext>
            </p:extLst>
          </p:nvPr>
        </p:nvGraphicFramePr>
        <p:xfrm>
          <a:off x="0" y="1412776"/>
          <a:ext cx="7968208" cy="562773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5D048EC5-B89F-4F50-B2FA-F95A56F5B16F}"/>
              </a:ext>
            </a:extLst>
          </p:cNvPr>
          <p:cNvSpPr txBox="1"/>
          <p:nvPr/>
        </p:nvSpPr>
        <p:spPr>
          <a:xfrm>
            <a:off x="8472264" y="1916832"/>
            <a:ext cx="3312368" cy="923330"/>
          </a:xfrm>
          <a:prstGeom prst="rect">
            <a:avLst/>
          </a:prstGeom>
          <a:noFill/>
        </p:spPr>
        <p:txBody>
          <a:bodyPr wrap="square" rtlCol="0">
            <a:spAutoFit/>
          </a:bodyPr>
          <a:lstStyle/>
          <a:p>
            <a:r>
              <a:rPr lang="en-GB"/>
              <a:t>L 15 Nb</a:t>
            </a:r>
            <a:r>
              <a:rPr lang="en-GB" baseline="-25000"/>
              <a:t>3</a:t>
            </a:r>
            <a:r>
              <a:rPr lang="en-GB"/>
              <a:t>Sn - </a:t>
            </a:r>
            <a:r>
              <a:rPr lang="en-GB" dirty="0"/>
              <a:t>2µm </a:t>
            </a:r>
          </a:p>
          <a:p>
            <a:r>
              <a:rPr lang="en-GB" dirty="0" err="1"/>
              <a:t>Hvp</a:t>
            </a:r>
            <a:r>
              <a:rPr lang="en-GB" dirty="0"/>
              <a:t>(0) = 206.82 </a:t>
            </a:r>
            <a:r>
              <a:rPr lang="en-GB" dirty="0" err="1"/>
              <a:t>mT</a:t>
            </a:r>
            <a:endParaRPr lang="en-GB" dirty="0"/>
          </a:p>
          <a:p>
            <a:r>
              <a:rPr lang="en-GB" dirty="0"/>
              <a:t>Tc = 9.42 K</a:t>
            </a:r>
          </a:p>
        </p:txBody>
      </p:sp>
    </p:spTree>
    <p:extLst>
      <p:ext uri="{BB962C8B-B14F-4D97-AF65-F5344CB8AC3E}">
        <p14:creationId xmlns:p14="http://schemas.microsoft.com/office/powerpoint/2010/main" val="856706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1F305-A4D2-49C5-B737-2252F627FD69}"/>
              </a:ext>
            </a:extLst>
          </p:cNvPr>
          <p:cNvSpPr>
            <a:spLocks noGrp="1"/>
          </p:cNvSpPr>
          <p:nvPr>
            <p:ph type="title"/>
          </p:nvPr>
        </p:nvSpPr>
        <p:spPr/>
        <p:txBody>
          <a:bodyPr/>
          <a:lstStyle/>
          <a:p>
            <a:endParaRPr lang="en-GB" dirty="0"/>
          </a:p>
        </p:txBody>
      </p:sp>
      <p:sp>
        <p:nvSpPr>
          <p:cNvPr id="4" name="Footer Placeholder 3">
            <a:extLst>
              <a:ext uri="{FF2B5EF4-FFF2-40B4-BE49-F238E27FC236}">
                <a16:creationId xmlns:a16="http://schemas.microsoft.com/office/drawing/2014/main" id="{F61408CB-835E-43BA-9AEE-D40DEFE994E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DA800ED1-B059-42EA-A440-B9E043E545A2}"/>
              </a:ext>
            </a:extLst>
          </p:cNvPr>
          <p:cNvSpPr>
            <a:spLocks noGrp="1"/>
          </p:cNvSpPr>
          <p:nvPr>
            <p:ph type="sldNum" sz="quarter" idx="12"/>
          </p:nvPr>
        </p:nvSpPr>
        <p:spPr/>
        <p:txBody>
          <a:bodyPr/>
          <a:lstStyle/>
          <a:p>
            <a:fld id="{7540E92F-6C4F-40B9-A837-40E001D4494E}" type="slidenum">
              <a:rPr lang="en-GB" smtClean="0"/>
              <a:t>2</a:t>
            </a:fld>
            <a:endParaRPr lang="en-GB"/>
          </a:p>
        </p:txBody>
      </p:sp>
      <p:sp>
        <p:nvSpPr>
          <p:cNvPr id="6" name="Title 1">
            <a:extLst>
              <a:ext uri="{FF2B5EF4-FFF2-40B4-BE49-F238E27FC236}">
                <a16:creationId xmlns:a16="http://schemas.microsoft.com/office/drawing/2014/main" id="{9AA9D9AE-215F-4E39-BB5F-950E5DB72A29}"/>
              </a:ext>
            </a:extLst>
          </p:cNvPr>
          <p:cNvSpPr txBox="1">
            <a:spLocks/>
          </p:cNvSpPr>
          <p:nvPr/>
        </p:nvSpPr>
        <p:spPr>
          <a:xfrm>
            <a:off x="551384" y="971432"/>
            <a:ext cx="10604296" cy="765930"/>
          </a:xfrm>
        </p:spPr>
        <p:txBody>
          <a:bodyPr/>
          <a:lstStyle>
            <a:lvl1pPr marL="0" algn="ctr" defTabSz="914400" rtl="0" eaLnBrk="1" latinLnBrk="0" hangingPunct="1">
              <a:spcBef>
                <a:spcPct val="0"/>
              </a:spcBef>
              <a:buNone/>
              <a:defRPr sz="4400" kern="1200">
                <a:solidFill>
                  <a:schemeClr val="tx1"/>
                </a:solidFill>
                <a:latin typeface="+mj-lt"/>
                <a:ea typeface="+mj-ea"/>
                <a:cs typeface="+mj-cs"/>
              </a:defRPr>
            </a:lvl1pPr>
          </a:lstStyle>
          <a:p>
            <a:pPr algn="l"/>
            <a:r>
              <a:rPr lang="en-GB" dirty="0">
                <a:solidFill>
                  <a:srgbClr val="C00000"/>
                </a:solidFill>
              </a:rPr>
              <a:t>Field penetration concept </a:t>
            </a:r>
          </a:p>
        </p:txBody>
      </p:sp>
      <p:sp>
        <p:nvSpPr>
          <p:cNvPr id="8" name="TextBox 7">
            <a:extLst>
              <a:ext uri="{FF2B5EF4-FFF2-40B4-BE49-F238E27FC236}">
                <a16:creationId xmlns:a16="http://schemas.microsoft.com/office/drawing/2014/main" id="{E7B41E18-DD3A-4BD0-9CFB-6F5888BBA954}"/>
              </a:ext>
            </a:extLst>
          </p:cNvPr>
          <p:cNvSpPr txBox="1"/>
          <p:nvPr/>
        </p:nvSpPr>
        <p:spPr>
          <a:xfrm>
            <a:off x="353030" y="4605449"/>
            <a:ext cx="12079673" cy="2246769"/>
          </a:xfrm>
          <a:prstGeom prst="rect">
            <a:avLst/>
          </a:prstGeom>
          <a:noFill/>
        </p:spPr>
        <p:txBody>
          <a:bodyPr wrap="square" rtlCol="0">
            <a:spAutoFit/>
          </a:bodyPr>
          <a:lstStyle/>
          <a:p>
            <a:pPr marL="285750" indent="-285750">
              <a:buFont typeface="Arial" panose="020B0604020202020204" pitchFamily="34" charset="0"/>
              <a:buChar char="•"/>
            </a:pPr>
            <a:r>
              <a:rPr lang="en-GB" sz="2000" dirty="0"/>
              <a:t>DC magnetic field parallel to the surface</a:t>
            </a:r>
          </a:p>
          <a:p>
            <a:pPr marL="285750" indent="-285750">
              <a:buFont typeface="Arial" panose="020B0604020202020204" pitchFamily="34" charset="0"/>
              <a:buChar char="•"/>
            </a:pPr>
            <a:r>
              <a:rPr lang="en-GB" sz="2000" dirty="0"/>
              <a:t>Field local to the sample surface </a:t>
            </a:r>
          </a:p>
          <a:p>
            <a:pPr marL="742950" lvl="1" indent="-285750">
              <a:buFont typeface="Arial" panose="020B0604020202020204" pitchFamily="34" charset="0"/>
              <a:buChar char="•"/>
            </a:pPr>
            <a:r>
              <a:rPr lang="en-GB" sz="2000" dirty="0"/>
              <a:t>Avoid edge effect.</a:t>
            </a:r>
          </a:p>
          <a:p>
            <a:pPr marL="742950" lvl="1" indent="-285750">
              <a:buFont typeface="Arial" panose="020B0604020202020204" pitchFamily="34" charset="0"/>
              <a:buChar char="•"/>
            </a:pPr>
            <a:r>
              <a:rPr lang="en-GB" sz="2000" dirty="0"/>
              <a:t>Allow possibility if sample scanning.</a:t>
            </a:r>
          </a:p>
          <a:p>
            <a:pPr marL="285750" indent="-285750">
              <a:buFont typeface="Arial" panose="020B0604020202020204" pitchFamily="34" charset="0"/>
              <a:buChar char="•"/>
            </a:pPr>
            <a:r>
              <a:rPr lang="en-GB" sz="2000" dirty="0"/>
              <a:t>Magnetic field applied from one side of the sample to the opposing side, similar to an SRF cavity.</a:t>
            </a:r>
          </a:p>
          <a:p>
            <a:pPr marL="285750" indent="-285750">
              <a:buFont typeface="Arial" panose="020B0604020202020204" pitchFamily="34" charset="0"/>
              <a:buChar char="•"/>
            </a:pPr>
            <a:r>
              <a:rPr lang="en-GB" sz="2000" dirty="0"/>
              <a:t>Applied and penetrated field measured by Hall probe sensors</a:t>
            </a:r>
          </a:p>
          <a:p>
            <a:pPr marL="342900" indent="-342900">
              <a:buFont typeface="Arial" panose="020B0604020202020204" pitchFamily="34" charset="0"/>
              <a:buChar char="•"/>
            </a:pPr>
            <a:endParaRPr lang="en-GB" sz="2000" dirty="0"/>
          </a:p>
        </p:txBody>
      </p:sp>
      <p:grpSp>
        <p:nvGrpSpPr>
          <p:cNvPr id="10" name="Group 9">
            <a:extLst>
              <a:ext uri="{FF2B5EF4-FFF2-40B4-BE49-F238E27FC236}">
                <a16:creationId xmlns:a16="http://schemas.microsoft.com/office/drawing/2014/main" id="{CBDF302F-A88F-4E7A-A82F-0855967196C5}"/>
              </a:ext>
            </a:extLst>
          </p:cNvPr>
          <p:cNvGrpSpPr/>
          <p:nvPr/>
        </p:nvGrpSpPr>
        <p:grpSpPr>
          <a:xfrm>
            <a:off x="1784632" y="1808331"/>
            <a:ext cx="3312368" cy="2624739"/>
            <a:chOff x="11294612" y="24093055"/>
            <a:chExt cx="2737331" cy="2186295"/>
          </a:xfrm>
        </p:grpSpPr>
        <p:pic>
          <p:nvPicPr>
            <p:cNvPr id="11" name="Picture 10">
              <a:extLst>
                <a:ext uri="{FF2B5EF4-FFF2-40B4-BE49-F238E27FC236}">
                  <a16:creationId xmlns:a16="http://schemas.microsoft.com/office/drawing/2014/main" id="{D97C9514-098A-4164-BE9F-52D323827A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145" t="36040" r="22913" b="31426"/>
            <a:stretch/>
          </p:blipFill>
          <p:spPr>
            <a:xfrm>
              <a:off x="11294612" y="24093055"/>
              <a:ext cx="2737331" cy="2097020"/>
            </a:xfrm>
            <a:prstGeom prst="rect">
              <a:avLst/>
            </a:prstGeom>
          </p:spPr>
        </p:pic>
        <p:sp>
          <p:nvSpPr>
            <p:cNvPr id="12" name="Rectangle 11">
              <a:extLst>
                <a:ext uri="{FF2B5EF4-FFF2-40B4-BE49-F238E27FC236}">
                  <a16:creationId xmlns:a16="http://schemas.microsoft.com/office/drawing/2014/main" id="{51141663-CD4A-4D08-85E6-C1732EB3A268}"/>
                </a:ext>
              </a:extLst>
            </p:cNvPr>
            <p:cNvSpPr/>
            <p:nvPr/>
          </p:nvSpPr>
          <p:spPr>
            <a:xfrm>
              <a:off x="12544926" y="25601769"/>
              <a:ext cx="131836" cy="21098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1C5A41E-0285-42FB-84DB-BE9BF2C8044A}"/>
                </a:ext>
              </a:extLst>
            </p:cNvPr>
            <p:cNvSpPr txBox="1"/>
            <p:nvPr/>
          </p:nvSpPr>
          <p:spPr>
            <a:xfrm>
              <a:off x="12676762" y="25540686"/>
              <a:ext cx="570990" cy="369332"/>
            </a:xfrm>
            <a:prstGeom prst="rect">
              <a:avLst/>
            </a:prstGeom>
            <a:noFill/>
          </p:spPr>
          <p:txBody>
            <a:bodyPr wrap="none" rtlCol="0">
              <a:spAutoFit/>
            </a:bodyPr>
            <a:lstStyle/>
            <a:p>
              <a:r>
                <a:rPr lang="en-GB" b="1" dirty="0"/>
                <a:t>HP1</a:t>
              </a:r>
            </a:p>
          </p:txBody>
        </p:sp>
        <p:sp>
          <p:nvSpPr>
            <p:cNvPr id="14" name="Rectangle 13">
              <a:extLst>
                <a:ext uri="{FF2B5EF4-FFF2-40B4-BE49-F238E27FC236}">
                  <a16:creationId xmlns:a16="http://schemas.microsoft.com/office/drawing/2014/main" id="{26337A98-DEB0-4AD5-8259-0B34D3ECD9CA}"/>
                </a:ext>
              </a:extLst>
            </p:cNvPr>
            <p:cNvSpPr/>
            <p:nvPr/>
          </p:nvSpPr>
          <p:spPr>
            <a:xfrm>
              <a:off x="11312531" y="25861384"/>
              <a:ext cx="2596626" cy="9726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AAA7DAFA-EDB9-4F19-8100-97C30F05F77E}"/>
                </a:ext>
              </a:extLst>
            </p:cNvPr>
            <p:cNvSpPr/>
            <p:nvPr/>
          </p:nvSpPr>
          <p:spPr>
            <a:xfrm>
              <a:off x="12400175" y="25977519"/>
              <a:ext cx="276588" cy="15490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20A80899-7D6B-409B-9738-D1FD97B6700B}"/>
                </a:ext>
              </a:extLst>
            </p:cNvPr>
            <p:cNvSpPr txBox="1"/>
            <p:nvPr/>
          </p:nvSpPr>
          <p:spPr>
            <a:xfrm>
              <a:off x="12721969" y="25910018"/>
              <a:ext cx="570990" cy="369332"/>
            </a:xfrm>
            <a:prstGeom prst="rect">
              <a:avLst/>
            </a:prstGeom>
            <a:noFill/>
          </p:spPr>
          <p:txBody>
            <a:bodyPr wrap="none" rtlCol="0">
              <a:spAutoFit/>
            </a:bodyPr>
            <a:lstStyle/>
            <a:p>
              <a:r>
                <a:rPr lang="en-GB" b="1" dirty="0"/>
                <a:t>HP2</a:t>
              </a:r>
            </a:p>
          </p:txBody>
        </p:sp>
      </p:grpSp>
      <p:sp>
        <p:nvSpPr>
          <p:cNvPr id="17" name="TextBox 16">
            <a:extLst>
              <a:ext uri="{FF2B5EF4-FFF2-40B4-BE49-F238E27FC236}">
                <a16:creationId xmlns:a16="http://schemas.microsoft.com/office/drawing/2014/main" id="{DE626393-FD1A-4710-B5F3-BEBF893CC696}"/>
              </a:ext>
            </a:extLst>
          </p:cNvPr>
          <p:cNvSpPr txBox="1"/>
          <p:nvPr/>
        </p:nvSpPr>
        <p:spPr>
          <a:xfrm>
            <a:off x="4990621" y="3794359"/>
            <a:ext cx="1515445" cy="369332"/>
          </a:xfrm>
          <a:prstGeom prst="rect">
            <a:avLst/>
          </a:prstGeom>
          <a:noFill/>
        </p:spPr>
        <p:txBody>
          <a:bodyPr wrap="square" rtlCol="0">
            <a:spAutoFit/>
          </a:bodyPr>
          <a:lstStyle/>
          <a:p>
            <a:r>
              <a:rPr lang="en-GB" b="1" dirty="0">
                <a:solidFill>
                  <a:srgbClr val="B5121B"/>
                </a:solidFill>
              </a:rPr>
              <a:t>Sample</a:t>
            </a:r>
          </a:p>
        </p:txBody>
      </p:sp>
      <p:pic>
        <p:nvPicPr>
          <p:cNvPr id="19" name="Content Placeholder 18" descr="A picture containing indoor, dining table&#10;&#10;Description automatically generated">
            <a:extLst>
              <a:ext uri="{FF2B5EF4-FFF2-40B4-BE49-F238E27FC236}">
                <a16:creationId xmlns:a16="http://schemas.microsoft.com/office/drawing/2014/main" id="{9EA2A719-A13A-483E-8634-D920C1AB5537}"/>
              </a:ext>
            </a:extLst>
          </p:cNvPr>
          <p:cNvPicPr>
            <a:picLocks noGrp="1" noChangeAspect="1"/>
          </p:cNvPicPr>
          <p:nvPr>
            <p:ph idx="1"/>
          </p:nvPr>
        </p:nvPicPr>
        <p:blipFill>
          <a:blip r:embed="rId3"/>
          <a:stretch>
            <a:fillRect/>
          </a:stretch>
        </p:blipFill>
        <p:spPr>
          <a:xfrm>
            <a:off x="-384720" y="0"/>
            <a:ext cx="0" cy="0"/>
          </a:xfrm>
        </p:spPr>
      </p:pic>
      <p:pic>
        <p:nvPicPr>
          <p:cNvPr id="21" name="Picture 20" descr="A picture containing indoor, dining table&#10;&#10;Description automatically generated">
            <a:extLst>
              <a:ext uri="{FF2B5EF4-FFF2-40B4-BE49-F238E27FC236}">
                <a16:creationId xmlns:a16="http://schemas.microsoft.com/office/drawing/2014/main" id="{CAE3E51E-FED0-4CC3-86EC-04B661053E7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107" r="21080" b="25333"/>
          <a:stretch/>
        </p:blipFill>
        <p:spPr>
          <a:xfrm>
            <a:off x="6284840" y="1761338"/>
            <a:ext cx="4870840" cy="3363996"/>
          </a:xfrm>
          <a:prstGeom prst="rect">
            <a:avLst/>
          </a:prstGeom>
        </p:spPr>
      </p:pic>
    </p:spTree>
    <p:extLst>
      <p:ext uri="{BB962C8B-B14F-4D97-AF65-F5344CB8AC3E}">
        <p14:creationId xmlns:p14="http://schemas.microsoft.com/office/powerpoint/2010/main" val="1119402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60" y="908720"/>
            <a:ext cx="10501840" cy="762181"/>
          </a:xfrm>
        </p:spPr>
        <p:txBody>
          <a:bodyPr/>
          <a:lstStyle/>
          <a:p>
            <a:pPr algn="l"/>
            <a:r>
              <a:rPr lang="en-GB" dirty="0">
                <a:solidFill>
                  <a:srgbClr val="C00000"/>
                </a:solidFill>
              </a:rPr>
              <a:t>New Thermal radiation shields </a:t>
            </a:r>
          </a:p>
        </p:txBody>
      </p:sp>
      <p:pic>
        <p:nvPicPr>
          <p:cNvPr id="16" name="Content Placeholder 4" descr="A picture containing indoor, table, sitting, cake&#10;&#10;Description automatically generated">
            <a:extLst>
              <a:ext uri="{FF2B5EF4-FFF2-40B4-BE49-F238E27FC236}">
                <a16:creationId xmlns:a16="http://schemas.microsoft.com/office/drawing/2014/main" id="{DA214E0A-1385-47B7-84F4-8AD7CA0D96CC}"/>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277" t="21281" r="12419" b="8880"/>
          <a:stretch/>
        </p:blipFill>
        <p:spPr>
          <a:xfrm>
            <a:off x="414325" y="1802472"/>
            <a:ext cx="3266163" cy="4835386"/>
          </a:xfrm>
        </p:spPr>
      </p:pic>
      <p:pic>
        <p:nvPicPr>
          <p:cNvPr id="8" name="Content Placeholder 4" descr="A picture containing indoor, dirty, cluttered&#10;&#10;Description automatically generated">
            <a:extLst>
              <a:ext uri="{FF2B5EF4-FFF2-40B4-BE49-F238E27FC236}">
                <a16:creationId xmlns:a16="http://schemas.microsoft.com/office/drawing/2014/main" id="{F05D2B5E-4E7F-4BDB-A5F9-7083C0302D9D}"/>
              </a:ext>
            </a:extLst>
          </p:cNvPr>
          <p:cNvPicPr>
            <a:picLocks noChangeAspect="1"/>
          </p:cNvPicPr>
          <p:nvPr/>
        </p:nvPicPr>
        <p:blipFill rotWithShape="1">
          <a:blip r:embed="rId3">
            <a:extLst>
              <a:ext uri="{28A0092B-C50C-407E-A947-70E740481C1C}">
                <a14:useLocalDpi xmlns:a14="http://schemas.microsoft.com/office/drawing/2010/main" val="0"/>
              </a:ext>
            </a:extLst>
          </a:blip>
          <a:srcRect l="18731" t="19546" r="23865" b="28219"/>
          <a:stretch/>
        </p:blipFill>
        <p:spPr>
          <a:xfrm>
            <a:off x="9301882" y="2024740"/>
            <a:ext cx="2827585" cy="4598127"/>
          </a:xfrm>
        </p:spPr>
      </p:pic>
      <p:pic>
        <p:nvPicPr>
          <p:cNvPr id="9" name="Picture 8" descr="A picture containing indoor, kitchen, counter, cluttered&#10;&#10;Description automatically generated">
            <a:extLst>
              <a:ext uri="{FF2B5EF4-FFF2-40B4-BE49-F238E27FC236}">
                <a16:creationId xmlns:a16="http://schemas.microsoft.com/office/drawing/2014/main" id="{8BCC4B84-70E2-4D6F-9C74-1AC52C90B44F}"/>
              </a:ext>
            </a:extLst>
          </p:cNvPr>
          <p:cNvPicPr>
            <a:picLocks noChangeAspect="1"/>
          </p:cNvPicPr>
          <p:nvPr/>
        </p:nvPicPr>
        <p:blipFill rotWithShape="1">
          <a:blip r:embed="rId4">
            <a:extLst>
              <a:ext uri="{28A0092B-C50C-407E-A947-70E740481C1C}">
                <a14:useLocalDpi xmlns:a14="http://schemas.microsoft.com/office/drawing/2010/main" val="0"/>
              </a:ext>
            </a:extLst>
          </a:blip>
          <a:srcRect l="19500" t="12381" r="32071" b="3428"/>
          <a:stretch/>
        </p:blipFill>
        <p:spPr>
          <a:xfrm>
            <a:off x="4636175" y="2270138"/>
            <a:ext cx="4702156" cy="4598126"/>
          </a:xfrm>
          <a:prstGeom prst="rect">
            <a:avLst/>
          </a:prstGeom>
        </p:spPr>
      </p:pic>
      <p:pic>
        <p:nvPicPr>
          <p:cNvPr id="10" name="Picture 9" descr="A picture containing cluttered&#10;&#10;Description automatically generated">
            <a:extLst>
              <a:ext uri="{FF2B5EF4-FFF2-40B4-BE49-F238E27FC236}">
                <a16:creationId xmlns:a16="http://schemas.microsoft.com/office/drawing/2014/main" id="{D5BD2F49-6A07-437F-9683-70E74C8733B1}"/>
              </a:ext>
            </a:extLst>
          </p:cNvPr>
          <p:cNvPicPr>
            <a:picLocks noChangeAspect="1"/>
          </p:cNvPicPr>
          <p:nvPr/>
        </p:nvPicPr>
        <p:blipFill rotWithShape="1">
          <a:blip r:embed="rId5">
            <a:extLst>
              <a:ext uri="{28A0092B-C50C-407E-A947-70E740481C1C}">
                <a14:useLocalDpi xmlns:a14="http://schemas.microsoft.com/office/drawing/2010/main" val="0"/>
              </a:ext>
            </a:extLst>
          </a:blip>
          <a:srcRect l="23250" t="9931" r="35072" b="16000"/>
          <a:stretch/>
        </p:blipFill>
        <p:spPr>
          <a:xfrm>
            <a:off x="0" y="2270137"/>
            <a:ext cx="4599727" cy="4598127"/>
          </a:xfrm>
          <a:prstGeom prst="rect">
            <a:avLst/>
          </a:prstGeom>
        </p:spPr>
      </p:pic>
      <p:pic>
        <p:nvPicPr>
          <p:cNvPr id="4" name="Picture 3">
            <a:extLst>
              <a:ext uri="{FF2B5EF4-FFF2-40B4-BE49-F238E27FC236}">
                <a16:creationId xmlns:a16="http://schemas.microsoft.com/office/drawing/2014/main" id="{E12F58F0-155F-45D1-B14C-6EFF145696E5}"/>
              </a:ext>
            </a:extLst>
          </p:cNvPr>
          <p:cNvPicPr>
            <a:picLocks noChangeAspect="1"/>
          </p:cNvPicPr>
          <p:nvPr/>
        </p:nvPicPr>
        <p:blipFill>
          <a:blip r:embed="rId6"/>
          <a:stretch>
            <a:fillRect/>
          </a:stretch>
        </p:blipFill>
        <p:spPr>
          <a:xfrm>
            <a:off x="9374779" y="2271482"/>
            <a:ext cx="2828789" cy="4596782"/>
          </a:xfrm>
          <a:prstGeom prst="rect">
            <a:avLst/>
          </a:prstGeom>
        </p:spPr>
      </p:pic>
      <p:sp>
        <p:nvSpPr>
          <p:cNvPr id="5" name="TextBox 4">
            <a:extLst>
              <a:ext uri="{FF2B5EF4-FFF2-40B4-BE49-F238E27FC236}">
                <a16:creationId xmlns:a16="http://schemas.microsoft.com/office/drawing/2014/main" id="{5053C62C-0FAB-420A-AB6D-96F88E7C1D44}"/>
              </a:ext>
            </a:extLst>
          </p:cNvPr>
          <p:cNvSpPr txBox="1"/>
          <p:nvPr/>
        </p:nvSpPr>
        <p:spPr>
          <a:xfrm>
            <a:off x="263352" y="1670901"/>
            <a:ext cx="11305288" cy="369332"/>
          </a:xfrm>
          <a:prstGeom prst="rect">
            <a:avLst/>
          </a:prstGeom>
          <a:noFill/>
        </p:spPr>
        <p:txBody>
          <a:bodyPr wrap="square" rtlCol="0">
            <a:spAutoFit/>
          </a:bodyPr>
          <a:lstStyle/>
          <a:p>
            <a:r>
              <a:rPr lang="en-GB" dirty="0"/>
              <a:t>Larger mass compared to Al radiation shields gives a better thermal stability.</a:t>
            </a:r>
          </a:p>
        </p:txBody>
      </p:sp>
    </p:spTree>
    <p:extLst>
      <p:ext uri="{BB962C8B-B14F-4D97-AF65-F5344CB8AC3E}">
        <p14:creationId xmlns:p14="http://schemas.microsoft.com/office/powerpoint/2010/main" val="939718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73EF9-9E3E-46C3-A4FC-E97357CDD226}"/>
              </a:ext>
            </a:extLst>
          </p:cNvPr>
          <p:cNvSpPr>
            <a:spLocks noGrp="1"/>
          </p:cNvSpPr>
          <p:nvPr>
            <p:ph type="ctrTitle"/>
          </p:nvPr>
        </p:nvSpPr>
        <p:spPr>
          <a:xfrm>
            <a:off x="335360" y="182961"/>
            <a:ext cx="11137237" cy="792088"/>
          </a:xfrm>
        </p:spPr>
        <p:txBody>
          <a:bodyPr/>
          <a:lstStyle/>
          <a:p>
            <a:r>
              <a:rPr lang="en-GB" dirty="0"/>
              <a:t>Table</a:t>
            </a:r>
          </a:p>
        </p:txBody>
      </p:sp>
      <p:sp>
        <p:nvSpPr>
          <p:cNvPr id="3" name="Slide Number Placeholder 2">
            <a:extLst>
              <a:ext uri="{FF2B5EF4-FFF2-40B4-BE49-F238E27FC236}">
                <a16:creationId xmlns:a16="http://schemas.microsoft.com/office/drawing/2014/main" id="{4D17ECDD-91BB-4DD2-8F14-1C60116CC05B}"/>
              </a:ext>
            </a:extLst>
          </p:cNvPr>
          <p:cNvSpPr>
            <a:spLocks noGrp="1"/>
          </p:cNvSpPr>
          <p:nvPr>
            <p:ph type="sldNum" sz="quarter" idx="10"/>
          </p:nvPr>
        </p:nvSpPr>
        <p:spPr/>
        <p:txBody>
          <a:bodyPr/>
          <a:lstStyle/>
          <a:p>
            <a:fld id="{5C59C6E5-DDE3-4435-A978-19B612FC4EC4}" type="slidenum">
              <a:rPr lang="en-GB" smtClean="0"/>
              <a:pPr/>
              <a:t>4</a:t>
            </a:fld>
            <a:endParaRPr lang="en-GB" dirty="0"/>
          </a:p>
        </p:txBody>
      </p:sp>
      <p:graphicFrame>
        <p:nvGraphicFramePr>
          <p:cNvPr id="6" name="Table 5">
            <a:extLst>
              <a:ext uri="{FF2B5EF4-FFF2-40B4-BE49-F238E27FC236}">
                <a16:creationId xmlns:a16="http://schemas.microsoft.com/office/drawing/2014/main" id="{B26D9721-7878-4669-83EA-5D4399F293B2}"/>
              </a:ext>
            </a:extLst>
          </p:cNvPr>
          <p:cNvGraphicFramePr>
            <a:graphicFrameLocks noGrp="1"/>
          </p:cNvGraphicFramePr>
          <p:nvPr>
            <p:extLst>
              <p:ext uri="{D42A27DB-BD31-4B8C-83A1-F6EECF244321}">
                <p14:modId xmlns:p14="http://schemas.microsoft.com/office/powerpoint/2010/main" val="956863862"/>
              </p:ext>
            </p:extLst>
          </p:nvPr>
        </p:nvGraphicFramePr>
        <p:xfrm>
          <a:off x="20723" y="836712"/>
          <a:ext cx="12150554" cy="6021281"/>
        </p:xfrm>
        <a:graphic>
          <a:graphicData uri="http://schemas.openxmlformats.org/drawingml/2006/table">
            <a:tbl>
              <a:tblPr firstRow="1" firstCol="1" bandRow="1">
                <a:tableStyleId>{284E427A-3D55-4303-BF80-6455036E1DE7}</a:tableStyleId>
              </a:tblPr>
              <a:tblGrid>
                <a:gridCol w="464487">
                  <a:extLst>
                    <a:ext uri="{9D8B030D-6E8A-4147-A177-3AD203B41FA5}">
                      <a16:colId xmlns:a16="http://schemas.microsoft.com/office/drawing/2014/main" val="3441476741"/>
                    </a:ext>
                  </a:extLst>
                </a:gridCol>
                <a:gridCol w="714245">
                  <a:extLst>
                    <a:ext uri="{9D8B030D-6E8A-4147-A177-3AD203B41FA5}">
                      <a16:colId xmlns:a16="http://schemas.microsoft.com/office/drawing/2014/main" val="2643024316"/>
                    </a:ext>
                  </a:extLst>
                </a:gridCol>
                <a:gridCol w="792088">
                  <a:extLst>
                    <a:ext uri="{9D8B030D-6E8A-4147-A177-3AD203B41FA5}">
                      <a16:colId xmlns:a16="http://schemas.microsoft.com/office/drawing/2014/main" val="4052892020"/>
                    </a:ext>
                  </a:extLst>
                </a:gridCol>
                <a:gridCol w="576064">
                  <a:extLst>
                    <a:ext uri="{9D8B030D-6E8A-4147-A177-3AD203B41FA5}">
                      <a16:colId xmlns:a16="http://schemas.microsoft.com/office/drawing/2014/main" val="3991311923"/>
                    </a:ext>
                  </a:extLst>
                </a:gridCol>
                <a:gridCol w="216024">
                  <a:extLst>
                    <a:ext uri="{9D8B030D-6E8A-4147-A177-3AD203B41FA5}">
                      <a16:colId xmlns:a16="http://schemas.microsoft.com/office/drawing/2014/main" val="2662951387"/>
                    </a:ext>
                  </a:extLst>
                </a:gridCol>
                <a:gridCol w="1512168">
                  <a:extLst>
                    <a:ext uri="{9D8B030D-6E8A-4147-A177-3AD203B41FA5}">
                      <a16:colId xmlns:a16="http://schemas.microsoft.com/office/drawing/2014/main" val="4042352253"/>
                    </a:ext>
                  </a:extLst>
                </a:gridCol>
                <a:gridCol w="1008112">
                  <a:extLst>
                    <a:ext uri="{9D8B030D-6E8A-4147-A177-3AD203B41FA5}">
                      <a16:colId xmlns:a16="http://schemas.microsoft.com/office/drawing/2014/main" val="1335665378"/>
                    </a:ext>
                  </a:extLst>
                </a:gridCol>
                <a:gridCol w="936104">
                  <a:extLst>
                    <a:ext uri="{9D8B030D-6E8A-4147-A177-3AD203B41FA5}">
                      <a16:colId xmlns:a16="http://schemas.microsoft.com/office/drawing/2014/main" val="2316614255"/>
                    </a:ext>
                  </a:extLst>
                </a:gridCol>
                <a:gridCol w="648072">
                  <a:extLst>
                    <a:ext uri="{9D8B030D-6E8A-4147-A177-3AD203B41FA5}">
                      <a16:colId xmlns:a16="http://schemas.microsoft.com/office/drawing/2014/main" val="56386451"/>
                    </a:ext>
                  </a:extLst>
                </a:gridCol>
                <a:gridCol w="936104">
                  <a:extLst>
                    <a:ext uri="{9D8B030D-6E8A-4147-A177-3AD203B41FA5}">
                      <a16:colId xmlns:a16="http://schemas.microsoft.com/office/drawing/2014/main" val="672411082"/>
                    </a:ext>
                  </a:extLst>
                </a:gridCol>
                <a:gridCol w="1008112">
                  <a:extLst>
                    <a:ext uri="{9D8B030D-6E8A-4147-A177-3AD203B41FA5}">
                      <a16:colId xmlns:a16="http://schemas.microsoft.com/office/drawing/2014/main" val="3064742840"/>
                    </a:ext>
                  </a:extLst>
                </a:gridCol>
                <a:gridCol w="504056">
                  <a:extLst>
                    <a:ext uri="{9D8B030D-6E8A-4147-A177-3AD203B41FA5}">
                      <a16:colId xmlns:a16="http://schemas.microsoft.com/office/drawing/2014/main" val="1974217689"/>
                    </a:ext>
                  </a:extLst>
                </a:gridCol>
                <a:gridCol w="936104">
                  <a:extLst>
                    <a:ext uri="{9D8B030D-6E8A-4147-A177-3AD203B41FA5}">
                      <a16:colId xmlns:a16="http://schemas.microsoft.com/office/drawing/2014/main" val="3184865880"/>
                    </a:ext>
                  </a:extLst>
                </a:gridCol>
                <a:gridCol w="792088">
                  <a:extLst>
                    <a:ext uri="{9D8B030D-6E8A-4147-A177-3AD203B41FA5}">
                      <a16:colId xmlns:a16="http://schemas.microsoft.com/office/drawing/2014/main" val="3363452714"/>
                    </a:ext>
                  </a:extLst>
                </a:gridCol>
                <a:gridCol w="1106726">
                  <a:extLst>
                    <a:ext uri="{9D8B030D-6E8A-4147-A177-3AD203B41FA5}">
                      <a16:colId xmlns:a16="http://schemas.microsoft.com/office/drawing/2014/main" val="217735482"/>
                    </a:ext>
                  </a:extLst>
                </a:gridCol>
              </a:tblGrid>
              <a:tr h="354193">
                <a:tc>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endParaRPr lang="en-GB" sz="1400" b="0" i="0" u="none" strike="noStrike">
                        <a:solidFill>
                          <a:srgbClr val="000000"/>
                        </a:solidFill>
                        <a:effectLst/>
                        <a:latin typeface="+mj-lt"/>
                      </a:endParaRPr>
                    </a:p>
                  </a:txBody>
                  <a:tcPr marL="9525" marR="9525" marT="9525" marB="0" anchor="b"/>
                </a:tc>
                <a:tc gridSpan="2">
                  <a:txBody>
                    <a:bodyPr/>
                    <a:lstStyle/>
                    <a:p>
                      <a:pPr algn="l" fontAlgn="b"/>
                      <a:endParaRPr lang="en-GB" sz="1400" b="0" i="0" u="none" strike="noStrike">
                        <a:solidFill>
                          <a:srgbClr val="000000"/>
                        </a:solidFill>
                        <a:effectLst/>
                        <a:latin typeface="+mj-lt"/>
                      </a:endParaRP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gridSpan="2">
                  <a:txBody>
                    <a:bodyPr/>
                    <a:lstStyle/>
                    <a:p>
                      <a:pPr algn="l" fontAlgn="b"/>
                      <a:r>
                        <a:rPr lang="en-GB" sz="1400" b="0" i="0" u="none" strike="noStrike">
                          <a:solidFill>
                            <a:srgbClr val="000000"/>
                          </a:solidFill>
                          <a:effectLst/>
                          <a:latin typeface="+mj-lt"/>
                        </a:rPr>
                        <a:t>Bratislava VSM</a:t>
                      </a:r>
                    </a:p>
                  </a:txBody>
                  <a:tcPr marL="9525" marR="9525" marT="9525" marB="0" anchor="b"/>
                </a:tc>
                <a:tc hMerge="1">
                  <a:txBody>
                    <a:bodyPr/>
                    <a:lstStyle/>
                    <a:p>
                      <a:endParaRPr lang="en-GB"/>
                    </a:p>
                  </a:txBody>
                  <a:tcPr/>
                </a:tc>
                <a:tc>
                  <a:txBody>
                    <a:bodyPr/>
                    <a:lstStyle/>
                    <a:p>
                      <a:pPr algn="l" fontAlgn="b"/>
                      <a:endParaRPr lang="en-GB" sz="1400" b="0" i="0" u="none" strike="noStrike">
                        <a:solidFill>
                          <a:srgbClr val="000000"/>
                        </a:solidFill>
                        <a:effectLst/>
                        <a:latin typeface="+mj-lt"/>
                      </a:endParaRPr>
                    </a:p>
                  </a:txBody>
                  <a:tcPr marL="9525" marR="9525" marT="9525" marB="0" anchor="b"/>
                </a:tc>
                <a:tc gridSpan="2">
                  <a:txBody>
                    <a:bodyPr/>
                    <a:lstStyle/>
                    <a:p>
                      <a:pPr algn="ctr" fontAlgn="b"/>
                      <a:r>
                        <a:rPr lang="en-GB" sz="1400" b="0" i="0" u="none" strike="noStrike" dirty="0">
                          <a:solidFill>
                            <a:srgbClr val="000000"/>
                          </a:solidFill>
                          <a:effectLst/>
                          <a:latin typeface="+mj-lt"/>
                        </a:rPr>
                        <a:t>Laser RTU</a:t>
                      </a:r>
                    </a:p>
                  </a:txBody>
                  <a:tcPr marL="9525" marR="9525" marT="9525" marB="0" anchor="ctr">
                    <a:solidFill>
                      <a:schemeClr val="accent5">
                        <a:lumMod val="40000"/>
                        <a:lumOff val="60000"/>
                      </a:schemeClr>
                    </a:solidFill>
                  </a:tcPr>
                </a:tc>
                <a:tc hMerge="1">
                  <a:txBody>
                    <a:bodyPr/>
                    <a:lstStyle/>
                    <a:p>
                      <a:pPr algn="ctr" fontAlgn="b"/>
                      <a:endParaRPr lang="en-GB" sz="1400" b="0" i="0" u="none" strike="noStrike" dirty="0">
                        <a:solidFill>
                          <a:srgbClr val="000000"/>
                        </a:solidFill>
                        <a:effectLst/>
                        <a:latin typeface="+mj-lt"/>
                      </a:endParaRPr>
                    </a:p>
                  </a:txBody>
                  <a:tcPr marL="9525" marR="9525" marT="9525" marB="0" anchor="ctr"/>
                </a:tc>
                <a:tc gridSpan="4">
                  <a:txBody>
                    <a:bodyPr/>
                    <a:lstStyle/>
                    <a:p>
                      <a:pPr algn="ctr" fontAlgn="b"/>
                      <a:r>
                        <a:rPr lang="en-GB" sz="1400" b="0" i="0" u="none" strike="noStrike" dirty="0">
                          <a:solidFill>
                            <a:srgbClr val="000000"/>
                          </a:solidFill>
                          <a:effectLst/>
                          <a:latin typeface="+mj-lt"/>
                        </a:rPr>
                        <a:t>STFC Field penetration</a:t>
                      </a:r>
                    </a:p>
                  </a:txBody>
                  <a:tcPr marL="9525" marR="9525" marT="9525" marB="0" anchor="ctr">
                    <a:solidFill>
                      <a:srgbClr val="08DE21"/>
                    </a:solidFill>
                  </a:tcPr>
                </a:tc>
                <a:tc hMerge="1">
                  <a:txBody>
                    <a:bodyPr/>
                    <a:lstStyle/>
                    <a:p>
                      <a:endParaRPr lang="en-GB"/>
                    </a:p>
                  </a:txBody>
                  <a:tcPr/>
                </a:tc>
                <a:tc hMerge="1">
                  <a:txBody>
                    <a:bodyPr/>
                    <a:lstStyle/>
                    <a:p>
                      <a:endParaRPr lang="en-GB"/>
                    </a:p>
                  </a:txBody>
                  <a:tcPr/>
                </a:tc>
                <a:tc hMerge="1">
                  <a:txBody>
                    <a:bodyPr/>
                    <a:lstStyle/>
                    <a:p>
                      <a:pPr algn="l" fontAlgn="b"/>
                      <a:endParaRPr lang="en-GB" sz="14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865028021"/>
                  </a:ext>
                </a:extLst>
              </a:tr>
              <a:tr h="354193">
                <a:tc>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Sample </a:t>
                      </a:r>
                    </a:p>
                  </a:txBody>
                  <a:tcPr marL="9525" marR="9525" marT="9525" marB="0" anchor="b"/>
                </a:tc>
                <a:tc gridSpan="3">
                  <a:txBody>
                    <a:bodyPr/>
                    <a:lstStyle/>
                    <a:p>
                      <a:pPr algn="ctr" fontAlgn="b"/>
                      <a:r>
                        <a:rPr lang="en-GB" sz="1400" b="0" i="0" u="none" strike="noStrike" dirty="0">
                          <a:solidFill>
                            <a:srgbClr val="000000"/>
                          </a:solidFill>
                          <a:effectLst/>
                          <a:latin typeface="+mj-lt"/>
                        </a:rPr>
                        <a:t>Substrate Treatment</a:t>
                      </a:r>
                    </a:p>
                  </a:txBody>
                  <a:tcPr marL="9525" marR="9525" marT="9525" marB="0" anchor="b"/>
                </a:tc>
                <a:tc hMerge="1">
                  <a:txBody>
                    <a:bodyPr/>
                    <a:lstStyle/>
                    <a:p>
                      <a:pPr algn="l" fontAlgn="b"/>
                      <a:endParaRPr lang="en-GB" sz="1400" b="0" i="0" u="none" strike="noStrike" dirty="0">
                        <a:solidFill>
                          <a:srgbClr val="000000"/>
                        </a:solidFill>
                        <a:effectLst/>
                        <a:latin typeface="+mj-lt"/>
                      </a:endParaRPr>
                    </a:p>
                  </a:txBody>
                  <a:tcPr marL="9525" marR="9525" marT="9525" marB="0" anchor="b"/>
                </a:tc>
                <a:tc hMerge="1">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r>
                        <a:rPr lang="en-GB" sz="1400" b="0" i="0" u="none" strike="noStrike" dirty="0">
                          <a:solidFill>
                            <a:srgbClr val="000000"/>
                          </a:solidFill>
                          <a:effectLst/>
                          <a:latin typeface="+mj-lt"/>
                        </a:rPr>
                        <a:t>B Perp (</a:t>
                      </a:r>
                      <a:r>
                        <a:rPr lang="en-GB" sz="1400" b="0" i="0" u="none" strike="noStrike" dirty="0" err="1">
                          <a:solidFill>
                            <a:srgbClr val="000000"/>
                          </a:solidFill>
                          <a:effectLst/>
                          <a:latin typeface="+mj-lt"/>
                        </a:rPr>
                        <a:t>mT</a:t>
                      </a:r>
                      <a:r>
                        <a:rPr lang="en-GB" sz="1400" b="0" i="0" u="none" strike="noStrike" dirty="0">
                          <a:solidFill>
                            <a:srgbClr val="000000"/>
                          </a:solidFill>
                          <a:effectLst/>
                          <a:latin typeface="+mj-lt"/>
                        </a:rPr>
                        <a:t>)</a:t>
                      </a:r>
                    </a:p>
                  </a:txBody>
                  <a:tcPr marL="9525" marR="9525" marT="9525" marB="0" anchor="b"/>
                </a:tc>
                <a:tc>
                  <a:txBody>
                    <a:bodyPr/>
                    <a:lstStyle/>
                    <a:p>
                      <a:pPr algn="l" fontAlgn="b"/>
                      <a:r>
                        <a:rPr lang="en-GB" sz="1400" b="0" i="0" u="none" strike="noStrike">
                          <a:solidFill>
                            <a:srgbClr val="000000"/>
                          </a:solidFill>
                          <a:effectLst/>
                          <a:latin typeface="+mj-lt"/>
                        </a:rPr>
                        <a:t>B para (mT)</a:t>
                      </a:r>
                    </a:p>
                  </a:txBody>
                  <a:tcPr marL="9525" marR="9525" marT="9525" marB="0" anchor="b"/>
                </a:tc>
                <a:tc>
                  <a:txBody>
                    <a:bodyPr/>
                    <a:lstStyle/>
                    <a:p>
                      <a:pPr algn="l" fontAlgn="b"/>
                      <a:r>
                        <a:rPr lang="en-GB" sz="1400" b="0" i="0" u="none" strike="noStrike">
                          <a:solidFill>
                            <a:srgbClr val="000000"/>
                          </a:solidFill>
                          <a:effectLst/>
                          <a:latin typeface="+mj-lt"/>
                        </a:rPr>
                        <a:t>Tc (K)</a:t>
                      </a:r>
                    </a:p>
                  </a:txBody>
                  <a:tcPr marL="9525" marR="9525" marT="9525" marB="0" anchor="b"/>
                </a:tc>
                <a:tc>
                  <a:txBody>
                    <a:bodyPr/>
                    <a:lstStyle/>
                    <a:p>
                      <a:pPr algn="l" fontAlgn="b"/>
                      <a:r>
                        <a:rPr lang="en-GB" sz="1400" b="0" i="0" u="none" strike="noStrike">
                          <a:solidFill>
                            <a:srgbClr val="000000"/>
                          </a:solidFill>
                          <a:effectLst/>
                          <a:latin typeface="+mj-lt"/>
                        </a:rPr>
                        <a:t>B Perp (mT)</a:t>
                      </a:r>
                    </a:p>
                  </a:txBody>
                  <a:tcPr marL="9525" marR="9525" marT="9525" marB="0" anchor="b">
                    <a:solidFill>
                      <a:schemeClr val="accent5">
                        <a:lumMod val="40000"/>
                        <a:lumOff val="60000"/>
                      </a:schemeClr>
                    </a:solidFill>
                  </a:tcPr>
                </a:tc>
                <a:tc>
                  <a:txBody>
                    <a:bodyPr/>
                    <a:lstStyle/>
                    <a:p>
                      <a:pPr algn="l" fontAlgn="b"/>
                      <a:r>
                        <a:rPr lang="en-GB" sz="1400" b="0" i="0" u="none" strike="noStrike">
                          <a:solidFill>
                            <a:srgbClr val="000000"/>
                          </a:solidFill>
                          <a:effectLst/>
                          <a:latin typeface="+mj-lt"/>
                        </a:rPr>
                        <a:t>B para (mT)</a:t>
                      </a:r>
                    </a:p>
                  </a:txBody>
                  <a:tcPr marL="9525" marR="9525" marT="9525" marB="0" anchor="b">
                    <a:solidFill>
                      <a:schemeClr val="accent5">
                        <a:lumMod val="40000"/>
                        <a:lumOff val="60000"/>
                      </a:schemeClr>
                    </a:solidFill>
                  </a:tcPr>
                </a:tc>
                <a:tc>
                  <a:txBody>
                    <a:bodyPr/>
                    <a:lstStyle/>
                    <a:p>
                      <a:pPr algn="l" fontAlgn="b"/>
                      <a:r>
                        <a:rPr lang="en-GB" sz="1400" b="0" i="0" u="none" strike="noStrike" dirty="0">
                          <a:solidFill>
                            <a:srgbClr val="000000"/>
                          </a:solidFill>
                          <a:effectLst/>
                          <a:latin typeface="+mj-lt"/>
                        </a:rPr>
                        <a:t>Tc (K)</a:t>
                      </a:r>
                    </a:p>
                  </a:txBody>
                  <a:tcPr marL="9525" marR="9525" marT="9525" marB="0" anchor="b">
                    <a:solidFill>
                      <a:srgbClr val="08DE21"/>
                    </a:solidFill>
                  </a:tcPr>
                </a:tc>
                <a:tc>
                  <a:txBody>
                    <a:bodyPr/>
                    <a:lstStyle/>
                    <a:p>
                      <a:pPr algn="l" fontAlgn="b"/>
                      <a:r>
                        <a:rPr lang="en-GB" sz="1400" b="0" i="0" u="none" strike="noStrike" dirty="0" err="1">
                          <a:solidFill>
                            <a:srgbClr val="000000"/>
                          </a:solidFill>
                          <a:effectLst/>
                          <a:latin typeface="+mj-lt"/>
                        </a:rPr>
                        <a:t>Hfp</a:t>
                      </a:r>
                      <a:r>
                        <a:rPr lang="en-GB" sz="1400" b="0" i="0" u="none" strike="noStrike" dirty="0">
                          <a:solidFill>
                            <a:srgbClr val="000000"/>
                          </a:solidFill>
                          <a:effectLst/>
                          <a:latin typeface="+mj-lt"/>
                        </a:rPr>
                        <a:t>(0) (</a:t>
                      </a:r>
                      <a:r>
                        <a:rPr lang="en-GB" sz="1400" b="0" i="0" u="none" strike="noStrike" dirty="0" err="1">
                          <a:solidFill>
                            <a:srgbClr val="000000"/>
                          </a:solidFill>
                          <a:effectLst/>
                          <a:latin typeface="+mj-lt"/>
                        </a:rPr>
                        <a:t>mT</a:t>
                      </a:r>
                      <a:r>
                        <a:rPr lang="en-GB" sz="1400" b="0" i="0" u="none" strike="noStrike" dirty="0">
                          <a:solidFill>
                            <a:srgbClr val="000000"/>
                          </a:solidFill>
                          <a:effectLst/>
                          <a:latin typeface="+mj-lt"/>
                        </a:rPr>
                        <a:t>)</a:t>
                      </a:r>
                    </a:p>
                  </a:txBody>
                  <a:tcPr marL="9525" marR="9525" marT="9525" marB="0" anchor="b">
                    <a:solidFill>
                      <a:srgbClr val="08DE21"/>
                    </a:solidFill>
                  </a:tcPr>
                </a:tc>
                <a:tc>
                  <a:txBody>
                    <a:bodyPr/>
                    <a:lstStyle/>
                    <a:p>
                      <a:pPr algn="l" fontAlgn="b"/>
                      <a:r>
                        <a:rPr lang="en-GB" sz="1400" b="0" i="0" u="none" strike="noStrike">
                          <a:solidFill>
                            <a:srgbClr val="000000"/>
                          </a:solidFill>
                          <a:effectLst/>
                          <a:latin typeface="+mj-lt"/>
                        </a:rPr>
                        <a:t>Hfp(4.2K)</a:t>
                      </a:r>
                    </a:p>
                  </a:txBody>
                  <a:tcPr marL="9525" marR="9525" marT="9525" marB="0" anchor="b">
                    <a:solidFill>
                      <a:srgbClr val="08DE21"/>
                    </a:solidFill>
                  </a:tcPr>
                </a:tc>
                <a:tc>
                  <a:txBody>
                    <a:bodyPr/>
                    <a:lstStyle/>
                    <a:p>
                      <a:pPr algn="l" fontAlgn="b"/>
                      <a:r>
                        <a:rPr lang="en-GB" sz="1400" b="0" i="0" u="none" strike="noStrike">
                          <a:solidFill>
                            <a:srgbClr val="000000"/>
                          </a:solidFill>
                          <a:effectLst/>
                          <a:latin typeface="+mj-lt"/>
                        </a:rPr>
                        <a:t>Hfp(4.5K) (mT)</a:t>
                      </a:r>
                    </a:p>
                  </a:txBody>
                  <a:tcPr marL="9525" marR="9525" marT="9525" marB="0" anchor="b">
                    <a:solidFill>
                      <a:srgbClr val="08DE21"/>
                    </a:solidFill>
                  </a:tcPr>
                </a:tc>
                <a:extLst>
                  <a:ext uri="{0D108BD9-81ED-4DB2-BD59-A6C34878D82A}">
                    <a16:rowId xmlns:a16="http://schemas.microsoft.com/office/drawing/2014/main" val="3096858018"/>
                  </a:ext>
                </a:extLst>
              </a:tr>
              <a:tr h="354193">
                <a:tc>
                  <a:txBody>
                    <a:bodyPr/>
                    <a:lstStyle/>
                    <a:p>
                      <a:pPr algn="l" fontAlgn="b"/>
                      <a:r>
                        <a:rPr lang="en-GB" sz="1400" b="0" i="0" u="none" strike="noStrike">
                          <a:solidFill>
                            <a:srgbClr val="000000"/>
                          </a:solidFill>
                          <a:effectLst/>
                          <a:latin typeface="+mj-lt"/>
                        </a:rPr>
                        <a:t>Code</a:t>
                      </a:r>
                    </a:p>
                  </a:txBody>
                  <a:tcPr marL="9525" marR="9525" marT="9525" marB="0" anchor="b"/>
                </a:tc>
                <a:tc>
                  <a:txBody>
                    <a:bodyPr/>
                    <a:lstStyle/>
                    <a:p>
                      <a:pPr algn="l" fontAlgn="b"/>
                      <a:r>
                        <a:rPr lang="en-GB" sz="1400" b="0" i="0" u="none" strike="noStrike">
                          <a:solidFill>
                            <a:srgbClr val="000000"/>
                          </a:solidFill>
                          <a:effectLst/>
                          <a:latin typeface="+mj-lt"/>
                        </a:rPr>
                        <a:t>Origin</a:t>
                      </a:r>
                    </a:p>
                  </a:txBody>
                  <a:tcPr marL="9525" marR="9525" marT="9525" marB="0" anchor="b"/>
                </a:tc>
                <a:tc>
                  <a:txBody>
                    <a:bodyPr/>
                    <a:lstStyle/>
                    <a:p>
                      <a:pPr algn="l" fontAlgn="b"/>
                      <a:r>
                        <a:rPr lang="en-GB" sz="1400" b="0" i="0" u="none" strike="noStrike">
                          <a:solidFill>
                            <a:srgbClr val="000000"/>
                          </a:solidFill>
                          <a:effectLst/>
                          <a:latin typeface="+mj-lt"/>
                        </a:rPr>
                        <a:t>Material</a:t>
                      </a:r>
                    </a:p>
                  </a:txBody>
                  <a:tcPr marL="9525" marR="9525" marT="9525" marB="0" anchor="b"/>
                </a:tc>
                <a:tc gridSpan="3">
                  <a:txBody>
                    <a:bodyPr/>
                    <a:lstStyle/>
                    <a:p>
                      <a:pPr algn="l" fontAlgn="b"/>
                      <a:endParaRPr lang="en-GB" sz="1400" b="0" i="0" u="none" strike="noStrike" dirty="0">
                        <a:solidFill>
                          <a:srgbClr val="000000"/>
                        </a:solidFill>
                        <a:effectLst/>
                        <a:latin typeface="+mj-lt"/>
                      </a:endParaRPr>
                    </a:p>
                  </a:txBody>
                  <a:tcPr marL="9525" marR="9525" marT="9525" marB="0" anchor="b"/>
                </a:tc>
                <a:tc hMerge="1">
                  <a:txBody>
                    <a:bodyPr/>
                    <a:lstStyle/>
                    <a:p>
                      <a:pPr algn="l" fontAlgn="b"/>
                      <a:endParaRPr lang="en-GB" sz="1400" b="0" i="0" u="none" strike="noStrike" dirty="0">
                        <a:solidFill>
                          <a:srgbClr val="000000"/>
                        </a:solidFill>
                        <a:effectLst/>
                        <a:latin typeface="+mj-lt"/>
                      </a:endParaRPr>
                    </a:p>
                  </a:txBody>
                  <a:tcPr marL="9525" marR="9525" marT="9525" marB="0" anchor="b"/>
                </a:tc>
                <a:tc hMerge="1">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endParaRPr lang="en-GB" sz="1400" b="0" i="0" u="none" strike="noStrike" dirty="0">
                        <a:solidFill>
                          <a:srgbClr val="000000"/>
                        </a:solidFill>
                        <a:effectLst/>
                        <a:latin typeface="+mj-lt"/>
                      </a:endParaRPr>
                    </a:p>
                  </a:txBody>
                  <a:tcPr marL="9525" marR="9525" marT="9525" marB="0" anchor="b">
                    <a:solidFill>
                      <a:schemeClr val="accent5">
                        <a:lumMod val="40000"/>
                        <a:lumOff val="60000"/>
                      </a:schemeClr>
                    </a:solidFill>
                  </a:tcPr>
                </a:tc>
                <a:tc>
                  <a:txBody>
                    <a:bodyPr/>
                    <a:lstStyle/>
                    <a:p>
                      <a:pPr algn="l" fontAlgn="b"/>
                      <a:endParaRPr lang="en-GB" sz="1400" b="0" i="0" u="none" strike="noStrike" dirty="0">
                        <a:solidFill>
                          <a:srgbClr val="000000"/>
                        </a:solidFill>
                        <a:effectLst/>
                        <a:latin typeface="+mj-lt"/>
                      </a:endParaRPr>
                    </a:p>
                  </a:txBody>
                  <a:tcPr marL="9525" marR="9525" marT="9525" marB="0" anchor="b">
                    <a:solidFill>
                      <a:schemeClr val="accent5">
                        <a:lumMod val="40000"/>
                        <a:lumOff val="60000"/>
                      </a:schemeClr>
                    </a:solidFill>
                  </a:tcPr>
                </a:tc>
                <a:tc>
                  <a:txBody>
                    <a:bodyPr/>
                    <a:lstStyle/>
                    <a:p>
                      <a:pPr algn="l" fontAlgn="b"/>
                      <a:endParaRPr lang="en-GB" sz="1400" b="0" i="0" u="none" strike="noStrike">
                        <a:solidFill>
                          <a:srgbClr val="000000"/>
                        </a:solidFill>
                        <a:effectLst/>
                        <a:latin typeface="+mj-lt"/>
                      </a:endParaRPr>
                    </a:p>
                  </a:txBody>
                  <a:tcPr marL="9525" marR="9525" marT="9525" marB="0" anchor="b">
                    <a:solidFill>
                      <a:srgbClr val="08DE21"/>
                    </a:solidFill>
                  </a:tcPr>
                </a:tc>
                <a:tc>
                  <a:txBody>
                    <a:bodyPr/>
                    <a:lstStyle/>
                    <a:p>
                      <a:pPr algn="l" fontAlgn="b"/>
                      <a:endParaRPr lang="en-GB" sz="1400" b="0" i="0" u="none" strike="noStrike">
                        <a:solidFill>
                          <a:srgbClr val="000000"/>
                        </a:solidFill>
                        <a:effectLst/>
                        <a:latin typeface="+mj-lt"/>
                      </a:endParaRPr>
                    </a:p>
                  </a:txBody>
                  <a:tcPr marL="9525" marR="9525" marT="9525" marB="0" anchor="b">
                    <a:solidFill>
                      <a:srgbClr val="08DE21"/>
                    </a:solidFill>
                  </a:tcPr>
                </a:tc>
                <a:tc>
                  <a:txBody>
                    <a:bodyPr/>
                    <a:lstStyle/>
                    <a:p>
                      <a:pPr algn="l" fontAlgn="b"/>
                      <a:endParaRPr lang="en-GB" sz="1400" b="0" i="0" u="none" strike="noStrike">
                        <a:solidFill>
                          <a:srgbClr val="000000"/>
                        </a:solidFill>
                        <a:effectLst/>
                        <a:latin typeface="+mj-lt"/>
                      </a:endParaRPr>
                    </a:p>
                  </a:txBody>
                  <a:tcPr marL="9525" marR="9525" marT="9525" marB="0" anchor="b">
                    <a:solidFill>
                      <a:srgbClr val="08DE21"/>
                    </a:solidFill>
                  </a:tcPr>
                </a:tc>
                <a:tc>
                  <a:txBody>
                    <a:bodyPr/>
                    <a:lstStyle/>
                    <a:p>
                      <a:pPr algn="l" fontAlgn="b"/>
                      <a:endParaRPr lang="en-GB" sz="1400" b="0" i="0" u="none" strike="noStrike">
                        <a:solidFill>
                          <a:srgbClr val="000000"/>
                        </a:solidFill>
                        <a:effectLst/>
                        <a:latin typeface="+mj-lt"/>
                      </a:endParaRPr>
                    </a:p>
                  </a:txBody>
                  <a:tcPr marL="9525" marR="9525" marT="9525" marB="0" anchor="b">
                    <a:solidFill>
                      <a:srgbClr val="08DE21"/>
                    </a:solidFill>
                  </a:tcPr>
                </a:tc>
                <a:extLst>
                  <a:ext uri="{0D108BD9-81ED-4DB2-BD59-A6C34878D82A}">
                    <a16:rowId xmlns:a16="http://schemas.microsoft.com/office/drawing/2014/main" val="2438667596"/>
                  </a:ext>
                </a:extLst>
              </a:tr>
              <a:tr h="354193">
                <a:tc>
                  <a:txBody>
                    <a:bodyPr/>
                    <a:lstStyle/>
                    <a:p>
                      <a:pPr algn="l" fontAlgn="b"/>
                      <a:r>
                        <a:rPr lang="en-GB" sz="1400" b="0" i="0" u="none" strike="noStrike">
                          <a:solidFill>
                            <a:srgbClr val="000000"/>
                          </a:solidFill>
                          <a:effectLst/>
                          <a:latin typeface="+mj-lt"/>
                        </a:rPr>
                        <a:t>C7</a:t>
                      </a:r>
                    </a:p>
                  </a:txBody>
                  <a:tcPr marL="9525" marR="9525" marT="9525" marB="0" anchor="b"/>
                </a:tc>
                <a:tc>
                  <a:txBody>
                    <a:bodyPr/>
                    <a:lstStyle/>
                    <a:p>
                      <a:pPr algn="l" fontAlgn="b"/>
                      <a:r>
                        <a:rPr lang="en-GB" sz="1400" b="0" i="0" u="none" strike="noStrike">
                          <a:solidFill>
                            <a:srgbClr val="000000"/>
                          </a:solidFill>
                          <a:effectLst/>
                          <a:latin typeface="+mj-lt"/>
                        </a:rPr>
                        <a:t>STFC</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10µm</a:t>
                      </a:r>
                    </a:p>
                  </a:txBody>
                  <a:tcPr marL="9525" marR="9525" marT="9525" marB="0" anchor="b"/>
                </a:tc>
                <a:tc hMerge="1">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SUBU CERN</a:t>
                      </a:r>
                      <a:endParaRPr lang="en-GB" sz="1400" b="0" i="0" u="none" strike="noStrike" dirty="0">
                        <a:solidFill>
                          <a:srgbClr val="000000"/>
                        </a:solidFill>
                        <a:effectLst/>
                        <a:latin typeface="+mj-lt"/>
                      </a:endParaRPr>
                    </a:p>
                  </a:txBody>
                  <a:tcPr marL="9525" marR="9525" marT="9525" marB="0" anchor="b"/>
                </a:tc>
                <a:tc>
                  <a:txBody>
                    <a:bodyPr/>
                    <a:lstStyle/>
                    <a:p>
                      <a:pPr algn="r" fontAlgn="b"/>
                      <a:r>
                        <a:rPr lang="en-GB" sz="1400" b="0" i="0" u="none" strike="noStrike">
                          <a:solidFill>
                            <a:srgbClr val="000000"/>
                          </a:solidFill>
                          <a:effectLst/>
                          <a:latin typeface="+mj-lt"/>
                        </a:rPr>
                        <a:t>24.1</a:t>
                      </a:r>
                    </a:p>
                  </a:txBody>
                  <a:tcPr marL="9525" marR="9525" marT="9525" marB="0" anchor="b"/>
                </a:tc>
                <a:tc>
                  <a:txBody>
                    <a:bodyPr/>
                    <a:lstStyle/>
                    <a:p>
                      <a:pPr algn="r" fontAlgn="b"/>
                      <a:r>
                        <a:rPr lang="en-GB" sz="1400" b="0" i="0" u="none" strike="noStrike">
                          <a:solidFill>
                            <a:srgbClr val="000000"/>
                          </a:solidFill>
                          <a:effectLst/>
                          <a:latin typeface="+mj-lt"/>
                        </a:rPr>
                        <a:t>150.1</a:t>
                      </a:r>
                    </a:p>
                  </a:txBody>
                  <a:tcPr marL="9525" marR="9525" marT="9525" marB="0" anchor="b"/>
                </a:tc>
                <a:tc>
                  <a:txBody>
                    <a:bodyPr/>
                    <a:lstStyle/>
                    <a:p>
                      <a:pPr algn="r" fontAlgn="b"/>
                      <a:r>
                        <a:rPr lang="en-GB" sz="1400" b="0" i="0" u="none" strike="noStrike">
                          <a:solidFill>
                            <a:srgbClr val="000000"/>
                          </a:solidFill>
                          <a:effectLst/>
                          <a:latin typeface="+mj-lt"/>
                        </a:rPr>
                        <a:t>9.35</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9.43</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228.82</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183.4291</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186.405</a:t>
                      </a:r>
                    </a:p>
                  </a:txBody>
                  <a:tcPr marL="9525" marR="9525" marT="9525" marB="0" anchor="b">
                    <a:solidFill>
                      <a:srgbClr val="08DE21"/>
                    </a:solidFill>
                  </a:tcPr>
                </a:tc>
                <a:extLst>
                  <a:ext uri="{0D108BD9-81ED-4DB2-BD59-A6C34878D82A}">
                    <a16:rowId xmlns:a16="http://schemas.microsoft.com/office/drawing/2014/main" val="3156966838"/>
                  </a:ext>
                </a:extLst>
              </a:tr>
              <a:tr h="354193">
                <a:tc>
                  <a:txBody>
                    <a:bodyPr/>
                    <a:lstStyle/>
                    <a:p>
                      <a:pPr algn="l" fontAlgn="b"/>
                      <a:r>
                        <a:rPr lang="en-GB" sz="1400" b="0" i="0" u="none" strike="noStrike">
                          <a:solidFill>
                            <a:srgbClr val="000000"/>
                          </a:solidFill>
                          <a:effectLst/>
                          <a:latin typeface="+mj-lt"/>
                        </a:rPr>
                        <a:t>L13</a:t>
                      </a:r>
                    </a:p>
                  </a:txBody>
                  <a:tcPr marL="9525" marR="9525" marT="9525" marB="0" anchor="b"/>
                </a:tc>
                <a:tc>
                  <a:txBody>
                    <a:bodyPr/>
                    <a:lstStyle/>
                    <a:p>
                      <a:pPr algn="l" fontAlgn="b"/>
                      <a:r>
                        <a:rPr lang="en-GB" sz="1400" b="0" i="0" u="none" strike="noStrike">
                          <a:solidFill>
                            <a:srgbClr val="000000"/>
                          </a:solidFill>
                          <a:effectLst/>
                          <a:latin typeface="+mj-lt"/>
                        </a:rPr>
                        <a:t>STFC</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10µm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EP</a:t>
                      </a:r>
                    </a:p>
                  </a:txBody>
                  <a:tcPr marL="9525" marR="9525" marT="9525" marB="0" anchor="b"/>
                </a:tc>
                <a:tc>
                  <a:txBody>
                    <a:bodyPr/>
                    <a:lstStyle/>
                    <a:p>
                      <a:pPr algn="r" fontAlgn="b"/>
                      <a:r>
                        <a:rPr lang="en-GB" sz="1400" b="0" i="0" u="none" strike="noStrike">
                          <a:solidFill>
                            <a:srgbClr val="000000"/>
                          </a:solidFill>
                          <a:effectLst/>
                          <a:latin typeface="+mj-lt"/>
                        </a:rPr>
                        <a:t>22</a:t>
                      </a:r>
                    </a:p>
                  </a:txBody>
                  <a:tcPr marL="9525" marR="9525" marT="9525" marB="0" anchor="b"/>
                </a:tc>
                <a:tc>
                  <a:txBody>
                    <a:bodyPr/>
                    <a:lstStyle/>
                    <a:p>
                      <a:pPr algn="r" fontAlgn="b"/>
                      <a:r>
                        <a:rPr lang="en-GB" sz="1400" b="0" i="0" u="none" strike="noStrike">
                          <a:solidFill>
                            <a:srgbClr val="000000"/>
                          </a:solidFill>
                          <a:effectLst/>
                          <a:latin typeface="+mj-lt"/>
                        </a:rPr>
                        <a:t>100.3</a:t>
                      </a:r>
                    </a:p>
                  </a:txBody>
                  <a:tcPr marL="9525" marR="9525" marT="9525" marB="0" anchor="b"/>
                </a:tc>
                <a:tc>
                  <a:txBody>
                    <a:bodyPr/>
                    <a:lstStyle/>
                    <a:p>
                      <a:pPr algn="r" fontAlgn="b"/>
                      <a:r>
                        <a:rPr lang="en-GB" sz="1400" b="0" i="0" u="none" strike="noStrike">
                          <a:solidFill>
                            <a:srgbClr val="000000"/>
                          </a:solidFill>
                          <a:effectLst/>
                          <a:latin typeface="+mj-lt"/>
                        </a:rPr>
                        <a:t>9.35</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9.42</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219.53</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175.816</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522339435"/>
                  </a:ext>
                </a:extLst>
              </a:tr>
              <a:tr h="354193">
                <a:tc>
                  <a:txBody>
                    <a:bodyPr/>
                    <a:lstStyle/>
                    <a:p>
                      <a:pPr algn="l" fontAlgn="b"/>
                      <a:r>
                        <a:rPr lang="en-GB" sz="1400" b="0" i="0" u="none" strike="noStrike">
                          <a:solidFill>
                            <a:srgbClr val="000000"/>
                          </a:solidFill>
                          <a:effectLst/>
                          <a:latin typeface="+mj-lt"/>
                        </a:rPr>
                        <a:t>L18</a:t>
                      </a:r>
                    </a:p>
                  </a:txBody>
                  <a:tcPr marL="9525" marR="9525" marT="9525" marB="0" anchor="b"/>
                </a:tc>
                <a:tc>
                  <a:txBody>
                    <a:bodyPr/>
                    <a:lstStyle/>
                    <a:p>
                      <a:pPr algn="l" fontAlgn="b"/>
                      <a:r>
                        <a:rPr lang="en-GB" sz="1400" b="0" i="0" u="none" strike="noStrike">
                          <a:solidFill>
                            <a:srgbClr val="000000"/>
                          </a:solidFill>
                          <a:effectLst/>
                          <a:latin typeface="+mj-lt"/>
                        </a:rPr>
                        <a:t>STFC</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10µm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EP + SUBU</a:t>
                      </a:r>
                    </a:p>
                  </a:txBody>
                  <a:tcPr marL="9525" marR="9525" marT="9525" marB="0" anchor="b"/>
                </a:tc>
                <a:tc>
                  <a:txBody>
                    <a:bodyPr/>
                    <a:lstStyle/>
                    <a:p>
                      <a:pPr algn="r" fontAlgn="b"/>
                      <a:r>
                        <a:rPr lang="en-GB" sz="1400" b="0" i="0" u="none" strike="noStrike">
                          <a:solidFill>
                            <a:srgbClr val="000000"/>
                          </a:solidFill>
                          <a:effectLst/>
                          <a:latin typeface="+mj-lt"/>
                        </a:rPr>
                        <a:t>17.7</a:t>
                      </a:r>
                    </a:p>
                  </a:txBody>
                  <a:tcPr marL="9525" marR="9525" marT="9525" marB="0" anchor="b"/>
                </a:tc>
                <a:tc>
                  <a:txBody>
                    <a:bodyPr/>
                    <a:lstStyle/>
                    <a:p>
                      <a:pPr algn="r" fontAlgn="b"/>
                      <a:r>
                        <a:rPr lang="en-GB" sz="1400" b="0" i="0" u="none" strike="noStrike">
                          <a:solidFill>
                            <a:srgbClr val="000000"/>
                          </a:solidFill>
                          <a:effectLst/>
                          <a:latin typeface="+mj-lt"/>
                        </a:rPr>
                        <a:t>61</a:t>
                      </a:r>
                    </a:p>
                  </a:txBody>
                  <a:tcPr marL="9525" marR="9525" marT="9525" marB="0" anchor="b"/>
                </a:tc>
                <a:tc>
                  <a:txBody>
                    <a:bodyPr/>
                    <a:lstStyle/>
                    <a:p>
                      <a:pPr algn="r" fontAlgn="b"/>
                      <a:r>
                        <a:rPr lang="en-GB" sz="1400" b="0" i="0" u="none" strike="noStrike">
                          <a:solidFill>
                            <a:srgbClr val="000000"/>
                          </a:solidFill>
                          <a:effectLst/>
                          <a:latin typeface="+mj-lt"/>
                        </a:rPr>
                        <a:t>9.3</a:t>
                      </a:r>
                    </a:p>
                  </a:txBody>
                  <a:tcPr marL="9525" marR="9525" marT="9525" marB="0" anchor="b"/>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9.87</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190.03</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155.6199</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154.606</a:t>
                      </a:r>
                    </a:p>
                  </a:txBody>
                  <a:tcPr marL="9525" marR="9525" marT="9525" marB="0" anchor="b">
                    <a:solidFill>
                      <a:srgbClr val="08DE21"/>
                    </a:solidFill>
                  </a:tcPr>
                </a:tc>
                <a:extLst>
                  <a:ext uri="{0D108BD9-81ED-4DB2-BD59-A6C34878D82A}">
                    <a16:rowId xmlns:a16="http://schemas.microsoft.com/office/drawing/2014/main" val="198097522"/>
                  </a:ext>
                </a:extLst>
              </a:tr>
              <a:tr h="354193">
                <a:tc>
                  <a:txBody>
                    <a:bodyPr/>
                    <a:lstStyle/>
                    <a:p>
                      <a:pPr algn="l" fontAlgn="b"/>
                      <a:r>
                        <a:rPr lang="en-GB" sz="1400" b="0" i="0" u="none" strike="noStrike">
                          <a:solidFill>
                            <a:srgbClr val="000000"/>
                          </a:solidFill>
                          <a:effectLst/>
                          <a:latin typeface="+mj-lt"/>
                        </a:rPr>
                        <a:t>L19</a:t>
                      </a:r>
                    </a:p>
                  </a:txBody>
                  <a:tcPr marL="9525" marR="9525" marT="9525" marB="0" anchor="b"/>
                </a:tc>
                <a:tc>
                  <a:txBody>
                    <a:bodyPr/>
                    <a:lstStyle/>
                    <a:p>
                      <a:pPr algn="l" fontAlgn="b"/>
                      <a:r>
                        <a:rPr lang="en-GB" sz="1400" b="0" i="0" u="none" strike="noStrike">
                          <a:solidFill>
                            <a:srgbClr val="000000"/>
                          </a:solidFill>
                          <a:effectLst/>
                          <a:latin typeface="+mj-lt"/>
                        </a:rPr>
                        <a:t>STFC</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10µm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SUBU</a:t>
                      </a:r>
                    </a:p>
                  </a:txBody>
                  <a:tcPr marL="9525" marR="9525" marT="9525" marB="0" anchor="b"/>
                </a:tc>
                <a:tc>
                  <a:txBody>
                    <a:bodyPr/>
                    <a:lstStyle/>
                    <a:p>
                      <a:pPr algn="r" fontAlgn="b"/>
                      <a:r>
                        <a:rPr lang="en-GB" sz="1400" b="0" i="0" u="none" strike="noStrike">
                          <a:solidFill>
                            <a:srgbClr val="000000"/>
                          </a:solidFill>
                          <a:effectLst/>
                          <a:latin typeface="+mj-lt"/>
                        </a:rPr>
                        <a:t>17.3</a:t>
                      </a:r>
                    </a:p>
                  </a:txBody>
                  <a:tcPr marL="9525" marR="9525" marT="9525" marB="0" anchor="b"/>
                </a:tc>
                <a:tc>
                  <a:txBody>
                    <a:bodyPr/>
                    <a:lstStyle/>
                    <a:p>
                      <a:pPr algn="r" fontAlgn="b"/>
                      <a:r>
                        <a:rPr lang="en-GB" sz="1400" b="0" i="0" u="none" strike="noStrike">
                          <a:solidFill>
                            <a:srgbClr val="000000"/>
                          </a:solidFill>
                          <a:effectLst/>
                          <a:latin typeface="+mj-lt"/>
                        </a:rPr>
                        <a:t>73.2</a:t>
                      </a:r>
                    </a:p>
                  </a:txBody>
                  <a:tcPr marL="9525" marR="9525" marT="9525" marB="0" anchor="b"/>
                </a:tc>
                <a:tc>
                  <a:txBody>
                    <a:bodyPr/>
                    <a:lstStyle/>
                    <a:p>
                      <a:pPr algn="r" fontAlgn="b"/>
                      <a:r>
                        <a:rPr lang="en-GB" sz="1400" b="0" i="0" u="none" strike="noStrike">
                          <a:solidFill>
                            <a:srgbClr val="000000"/>
                          </a:solidFill>
                          <a:effectLst/>
                          <a:latin typeface="+mj-lt"/>
                        </a:rPr>
                        <a:t>9.2</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9.91</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208.15</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170.7624</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164.562</a:t>
                      </a:r>
                    </a:p>
                  </a:txBody>
                  <a:tcPr marL="9525" marR="9525" marT="9525" marB="0" anchor="b">
                    <a:solidFill>
                      <a:srgbClr val="08DE21"/>
                    </a:solidFill>
                  </a:tcPr>
                </a:tc>
                <a:extLst>
                  <a:ext uri="{0D108BD9-81ED-4DB2-BD59-A6C34878D82A}">
                    <a16:rowId xmlns:a16="http://schemas.microsoft.com/office/drawing/2014/main" val="1322102686"/>
                  </a:ext>
                </a:extLst>
              </a:tr>
              <a:tr h="354193">
                <a:tc>
                  <a:txBody>
                    <a:bodyPr/>
                    <a:lstStyle/>
                    <a:p>
                      <a:pPr algn="l" fontAlgn="b"/>
                      <a:r>
                        <a:rPr lang="en-GB" sz="1400" b="0" i="0" u="none" strike="noStrike">
                          <a:solidFill>
                            <a:srgbClr val="000000"/>
                          </a:solidFill>
                          <a:effectLst/>
                          <a:latin typeface="+mj-lt"/>
                        </a:rPr>
                        <a:t>C1</a:t>
                      </a:r>
                    </a:p>
                  </a:txBody>
                  <a:tcPr marL="9525" marR="9525" marT="9525" marB="0" anchor="b"/>
                </a:tc>
                <a:tc>
                  <a:txBody>
                    <a:bodyPr/>
                    <a:lstStyle/>
                    <a:p>
                      <a:pPr algn="l" fontAlgn="b"/>
                      <a:r>
                        <a:rPr lang="en-GB" sz="1400" b="0" i="0" u="none" strike="noStrike">
                          <a:solidFill>
                            <a:srgbClr val="000000"/>
                          </a:solidFill>
                          <a:effectLst/>
                          <a:latin typeface="+mj-lt"/>
                        </a:rPr>
                        <a:t>Siegen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SUBU CERN</a:t>
                      </a:r>
                    </a:p>
                  </a:txBody>
                  <a:tcPr marL="9525" marR="9525" marT="9525" marB="0" anchor="b"/>
                </a:tc>
                <a:tc>
                  <a:txBody>
                    <a:bodyPr/>
                    <a:lstStyle/>
                    <a:p>
                      <a:pPr algn="r" fontAlgn="b"/>
                      <a:r>
                        <a:rPr lang="en-GB" sz="1400" b="0" i="0" u="none" strike="noStrike">
                          <a:solidFill>
                            <a:srgbClr val="000000"/>
                          </a:solidFill>
                          <a:effectLst/>
                          <a:latin typeface="+mj-lt"/>
                        </a:rPr>
                        <a:t>15.5</a:t>
                      </a:r>
                    </a:p>
                  </a:txBody>
                  <a:tcPr marL="9525" marR="9525" marT="9525" marB="0" anchor="b"/>
                </a:tc>
                <a:tc>
                  <a:txBody>
                    <a:bodyPr/>
                    <a:lstStyle/>
                    <a:p>
                      <a:pPr algn="r" fontAlgn="b"/>
                      <a:r>
                        <a:rPr lang="en-GB" sz="1400" b="0" i="0" u="none" strike="noStrike">
                          <a:solidFill>
                            <a:srgbClr val="000000"/>
                          </a:solidFill>
                          <a:effectLst/>
                          <a:latin typeface="+mj-lt"/>
                        </a:rPr>
                        <a:t>49.6</a:t>
                      </a:r>
                    </a:p>
                  </a:txBody>
                  <a:tcPr marL="9525" marR="9525" marT="9525" marB="0" anchor="b"/>
                </a:tc>
                <a:tc>
                  <a:txBody>
                    <a:bodyPr/>
                    <a:lstStyle/>
                    <a:p>
                      <a:pPr algn="r" fontAlgn="b"/>
                      <a:r>
                        <a:rPr lang="en-GB" sz="1400" b="0" i="0" u="none" strike="noStrike">
                          <a:solidFill>
                            <a:srgbClr val="000000"/>
                          </a:solidFill>
                          <a:effectLst/>
                          <a:latin typeface="+mj-lt"/>
                        </a:rPr>
                        <a:t>9.5</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8.25</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160.7</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101.6734</a:t>
                      </a:r>
                    </a:p>
                  </a:txBody>
                  <a:tcPr marL="9525" marR="9525" marT="9525" marB="0" anchor="b">
                    <a:solidFill>
                      <a:srgbClr val="08DE21"/>
                    </a:solidFill>
                  </a:tcPr>
                </a:tc>
                <a:tc>
                  <a:txBody>
                    <a:bodyPr/>
                    <a:lstStyle/>
                    <a:p>
                      <a:pPr algn="l" fontAlgn="b"/>
                      <a:endParaRPr lang="en-GB" sz="1400" b="0" i="0" u="none" strike="noStrike">
                        <a:solidFill>
                          <a:srgbClr val="000000"/>
                        </a:solidFill>
                        <a:effectLst/>
                        <a:latin typeface="+mj-lt"/>
                      </a:endParaRPr>
                    </a:p>
                  </a:txBody>
                  <a:tcPr marL="9525" marR="9525" marT="9525" marB="0" anchor="b">
                    <a:solidFill>
                      <a:srgbClr val="08DE21"/>
                    </a:solidFill>
                  </a:tcPr>
                </a:tc>
                <a:extLst>
                  <a:ext uri="{0D108BD9-81ED-4DB2-BD59-A6C34878D82A}">
                    <a16:rowId xmlns:a16="http://schemas.microsoft.com/office/drawing/2014/main" val="2570788796"/>
                  </a:ext>
                </a:extLst>
              </a:tr>
              <a:tr h="354193">
                <a:tc>
                  <a:txBody>
                    <a:bodyPr/>
                    <a:lstStyle/>
                    <a:p>
                      <a:pPr algn="l" fontAlgn="b"/>
                      <a:r>
                        <a:rPr lang="en-GB" sz="1400" b="0" i="0" u="none" strike="noStrike">
                          <a:solidFill>
                            <a:srgbClr val="000000"/>
                          </a:solidFill>
                          <a:effectLst/>
                          <a:latin typeface="+mj-lt"/>
                        </a:rPr>
                        <a:t>L1</a:t>
                      </a:r>
                    </a:p>
                  </a:txBody>
                  <a:tcPr marL="9525" marR="9525" marT="9525" marB="0" anchor="b"/>
                </a:tc>
                <a:tc>
                  <a:txBody>
                    <a:bodyPr/>
                    <a:lstStyle/>
                    <a:p>
                      <a:pPr algn="l" fontAlgn="b"/>
                      <a:r>
                        <a:rPr lang="en-GB" sz="1400" b="0" i="0" u="none" strike="noStrike">
                          <a:solidFill>
                            <a:srgbClr val="000000"/>
                          </a:solidFill>
                          <a:effectLst/>
                          <a:latin typeface="+mj-lt"/>
                        </a:rPr>
                        <a:t>Siegen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SUBU INFN</a:t>
                      </a:r>
                    </a:p>
                  </a:txBody>
                  <a:tcPr marL="9525" marR="9525" marT="9525" marB="0" anchor="b"/>
                </a:tc>
                <a:tc>
                  <a:txBody>
                    <a:bodyPr/>
                    <a:lstStyle/>
                    <a:p>
                      <a:pPr algn="r" fontAlgn="b"/>
                      <a:r>
                        <a:rPr lang="en-GB" sz="1400" b="0" i="0" u="none" strike="noStrike">
                          <a:solidFill>
                            <a:srgbClr val="000000"/>
                          </a:solidFill>
                          <a:effectLst/>
                          <a:latin typeface="+mj-lt"/>
                        </a:rPr>
                        <a:t>14.5</a:t>
                      </a:r>
                    </a:p>
                  </a:txBody>
                  <a:tcPr marL="9525" marR="9525" marT="9525" marB="0" anchor="b"/>
                </a:tc>
                <a:tc>
                  <a:txBody>
                    <a:bodyPr/>
                    <a:lstStyle/>
                    <a:p>
                      <a:pPr algn="r" fontAlgn="b"/>
                      <a:r>
                        <a:rPr lang="en-GB" sz="1400" b="0" i="0" u="none" strike="noStrike">
                          <a:solidFill>
                            <a:srgbClr val="000000"/>
                          </a:solidFill>
                          <a:effectLst/>
                          <a:latin typeface="+mj-lt"/>
                        </a:rPr>
                        <a:t>38</a:t>
                      </a:r>
                    </a:p>
                  </a:txBody>
                  <a:tcPr marL="9525" marR="9525" marT="9525" marB="0" anchor="b"/>
                </a:tc>
                <a:tc>
                  <a:txBody>
                    <a:bodyPr/>
                    <a:lstStyle/>
                    <a:p>
                      <a:pPr algn="r" fontAlgn="b"/>
                      <a:r>
                        <a:rPr lang="en-GB" sz="1400" b="0" i="0" u="none" strike="noStrike">
                          <a:solidFill>
                            <a:srgbClr val="000000"/>
                          </a:solidFill>
                          <a:effectLst/>
                          <a:latin typeface="+mj-lt"/>
                        </a:rPr>
                        <a:t>9.6</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9.37</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163.98</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133.368</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2202401670"/>
                  </a:ext>
                </a:extLst>
              </a:tr>
              <a:tr h="354193">
                <a:tc>
                  <a:txBody>
                    <a:bodyPr/>
                    <a:lstStyle/>
                    <a:p>
                      <a:pPr algn="l" fontAlgn="b"/>
                      <a:r>
                        <a:rPr lang="en-GB" sz="1400" b="0" i="0" u="none" strike="noStrike">
                          <a:solidFill>
                            <a:srgbClr val="000000"/>
                          </a:solidFill>
                          <a:effectLst/>
                          <a:latin typeface="+mj-lt"/>
                        </a:rPr>
                        <a:t>L9</a:t>
                      </a:r>
                    </a:p>
                  </a:txBody>
                  <a:tcPr marL="9525" marR="9525" marT="9525" marB="0" anchor="b"/>
                </a:tc>
                <a:tc>
                  <a:txBody>
                    <a:bodyPr/>
                    <a:lstStyle/>
                    <a:p>
                      <a:pPr algn="l" fontAlgn="b"/>
                      <a:r>
                        <a:rPr lang="en-GB" sz="1400" b="0" i="0" u="none" strike="noStrike">
                          <a:solidFill>
                            <a:srgbClr val="000000"/>
                          </a:solidFill>
                          <a:effectLst/>
                          <a:latin typeface="+mj-lt"/>
                        </a:rPr>
                        <a:t>Siegen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Tumbling</a:t>
                      </a:r>
                    </a:p>
                  </a:txBody>
                  <a:tcPr marL="9525" marR="9525" marT="9525" marB="0" anchor="b"/>
                </a:tc>
                <a:tc>
                  <a:txBody>
                    <a:bodyPr/>
                    <a:lstStyle/>
                    <a:p>
                      <a:pPr algn="r" fontAlgn="b"/>
                      <a:r>
                        <a:rPr lang="en-GB" sz="1400" b="0" i="0" u="none" strike="noStrike">
                          <a:solidFill>
                            <a:srgbClr val="000000"/>
                          </a:solidFill>
                          <a:effectLst/>
                          <a:latin typeface="+mj-lt"/>
                        </a:rPr>
                        <a:t>16</a:t>
                      </a:r>
                    </a:p>
                  </a:txBody>
                  <a:tcPr marL="9525" marR="9525" marT="9525" marB="0" anchor="b"/>
                </a:tc>
                <a:tc>
                  <a:txBody>
                    <a:bodyPr/>
                    <a:lstStyle/>
                    <a:p>
                      <a:pPr algn="r" fontAlgn="b"/>
                      <a:r>
                        <a:rPr lang="en-GB" sz="1400" b="0" i="0" u="none" strike="noStrike">
                          <a:solidFill>
                            <a:srgbClr val="000000"/>
                          </a:solidFill>
                          <a:effectLst/>
                          <a:latin typeface="+mj-lt"/>
                        </a:rPr>
                        <a:t>38.6</a:t>
                      </a:r>
                    </a:p>
                  </a:txBody>
                  <a:tcPr marL="9525" marR="9525" marT="9525" marB="0" anchor="b"/>
                </a:tc>
                <a:tc>
                  <a:txBody>
                    <a:bodyPr/>
                    <a:lstStyle/>
                    <a:p>
                      <a:pPr algn="r" fontAlgn="b"/>
                      <a:r>
                        <a:rPr lang="en-GB" sz="1400" b="0" i="0" u="none" strike="noStrike">
                          <a:solidFill>
                            <a:srgbClr val="000000"/>
                          </a:solidFill>
                          <a:effectLst/>
                          <a:latin typeface="+mj-lt"/>
                        </a:rPr>
                        <a:t>9.38</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9.03</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148.04</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113.059</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2431307219"/>
                  </a:ext>
                </a:extLst>
              </a:tr>
              <a:tr h="354193">
                <a:tc>
                  <a:txBody>
                    <a:bodyPr/>
                    <a:lstStyle/>
                    <a:p>
                      <a:pPr algn="l" fontAlgn="b"/>
                      <a:r>
                        <a:rPr lang="en-GB" sz="1400" b="0" i="0" u="none" strike="noStrike">
                          <a:solidFill>
                            <a:srgbClr val="000000"/>
                          </a:solidFill>
                          <a:effectLst/>
                          <a:latin typeface="+mj-lt"/>
                        </a:rPr>
                        <a:t>L10</a:t>
                      </a:r>
                    </a:p>
                  </a:txBody>
                  <a:tcPr marL="9525" marR="9525" marT="9525" marB="0" anchor="b"/>
                </a:tc>
                <a:tc>
                  <a:txBody>
                    <a:bodyPr/>
                    <a:lstStyle/>
                    <a:p>
                      <a:pPr algn="l" fontAlgn="b"/>
                      <a:r>
                        <a:rPr lang="en-GB" sz="1400" b="0" i="0" u="none" strike="noStrike">
                          <a:solidFill>
                            <a:srgbClr val="000000"/>
                          </a:solidFill>
                          <a:effectLst/>
                          <a:latin typeface="+mj-lt"/>
                        </a:rPr>
                        <a:t>Siegen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EP</a:t>
                      </a:r>
                    </a:p>
                  </a:txBody>
                  <a:tcPr marL="9525" marR="9525" marT="9525" marB="0" anchor="b"/>
                </a:tc>
                <a:tc>
                  <a:txBody>
                    <a:bodyPr/>
                    <a:lstStyle/>
                    <a:p>
                      <a:pPr algn="r" fontAlgn="b"/>
                      <a:r>
                        <a:rPr lang="en-GB" sz="1400" b="0" i="0" u="none" strike="noStrike">
                          <a:solidFill>
                            <a:srgbClr val="000000"/>
                          </a:solidFill>
                          <a:effectLst/>
                          <a:latin typeface="+mj-lt"/>
                        </a:rPr>
                        <a:t>15.5</a:t>
                      </a:r>
                    </a:p>
                  </a:txBody>
                  <a:tcPr marL="9525" marR="9525" marT="9525" marB="0" anchor="b"/>
                </a:tc>
                <a:tc>
                  <a:txBody>
                    <a:bodyPr/>
                    <a:lstStyle/>
                    <a:p>
                      <a:pPr algn="r" fontAlgn="b"/>
                      <a:r>
                        <a:rPr lang="en-GB" sz="1400" b="0" i="0" u="none" strike="noStrike">
                          <a:solidFill>
                            <a:srgbClr val="000000"/>
                          </a:solidFill>
                          <a:effectLst/>
                          <a:latin typeface="+mj-lt"/>
                        </a:rPr>
                        <a:t>32.7</a:t>
                      </a:r>
                    </a:p>
                  </a:txBody>
                  <a:tcPr marL="9525" marR="9525" marT="9525" marB="0" anchor="b"/>
                </a:tc>
                <a:tc>
                  <a:txBody>
                    <a:bodyPr/>
                    <a:lstStyle/>
                    <a:p>
                      <a:pPr algn="r" fontAlgn="b"/>
                      <a:r>
                        <a:rPr lang="en-GB" sz="1400" b="0" i="0" u="none" strike="noStrike">
                          <a:solidFill>
                            <a:srgbClr val="000000"/>
                          </a:solidFill>
                          <a:effectLst/>
                          <a:latin typeface="+mj-lt"/>
                        </a:rPr>
                        <a:t>9.38</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8.97</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154.55</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122.007</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3958437862"/>
                  </a:ext>
                </a:extLst>
              </a:tr>
              <a:tr h="354193">
                <a:tc>
                  <a:txBody>
                    <a:bodyPr/>
                    <a:lstStyle/>
                    <a:p>
                      <a:pPr algn="l" fontAlgn="b"/>
                      <a:r>
                        <a:rPr lang="en-GB" sz="1400" b="0" i="0" u="none" strike="noStrike">
                          <a:solidFill>
                            <a:srgbClr val="000000"/>
                          </a:solidFill>
                          <a:effectLst/>
                          <a:latin typeface="+mj-lt"/>
                        </a:rPr>
                        <a:t>L23</a:t>
                      </a:r>
                    </a:p>
                  </a:txBody>
                  <a:tcPr marL="9525" marR="9525" marT="9525" marB="0" anchor="b"/>
                </a:tc>
                <a:tc>
                  <a:txBody>
                    <a:bodyPr/>
                    <a:lstStyle/>
                    <a:p>
                      <a:pPr algn="l" fontAlgn="b"/>
                      <a:r>
                        <a:rPr lang="en-GB" sz="1400" b="0" i="0" u="none" strike="noStrike">
                          <a:solidFill>
                            <a:srgbClr val="000000"/>
                          </a:solidFill>
                          <a:effectLst/>
                          <a:latin typeface="+mj-lt"/>
                        </a:rPr>
                        <a:t>Siegen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EP + SUBU</a:t>
                      </a:r>
                    </a:p>
                  </a:txBody>
                  <a:tcPr marL="9525" marR="9525" marT="9525" marB="0" anchor="b"/>
                </a:tc>
                <a:tc>
                  <a:txBody>
                    <a:bodyPr/>
                    <a:lstStyle/>
                    <a:p>
                      <a:pPr algn="r" fontAlgn="b"/>
                      <a:r>
                        <a:rPr lang="en-GB" sz="1400" b="0" i="0" u="none" strike="noStrike">
                          <a:solidFill>
                            <a:srgbClr val="000000"/>
                          </a:solidFill>
                          <a:effectLst/>
                          <a:latin typeface="+mj-lt"/>
                        </a:rPr>
                        <a:t>15</a:t>
                      </a:r>
                    </a:p>
                  </a:txBody>
                  <a:tcPr marL="9525" marR="9525" marT="9525" marB="0" anchor="b"/>
                </a:tc>
                <a:tc>
                  <a:txBody>
                    <a:bodyPr/>
                    <a:lstStyle/>
                    <a:p>
                      <a:pPr algn="r" fontAlgn="b"/>
                      <a:r>
                        <a:rPr lang="en-GB" sz="1400" b="0" i="0" u="none" strike="noStrike">
                          <a:solidFill>
                            <a:srgbClr val="000000"/>
                          </a:solidFill>
                          <a:effectLst/>
                          <a:latin typeface="+mj-lt"/>
                        </a:rPr>
                        <a:t>24.5</a:t>
                      </a:r>
                    </a:p>
                  </a:txBody>
                  <a:tcPr marL="9525" marR="9525" marT="9525" marB="0" anchor="b"/>
                </a:tc>
                <a:tc>
                  <a:txBody>
                    <a:bodyPr/>
                    <a:lstStyle/>
                    <a:p>
                      <a:pPr algn="r" fontAlgn="b"/>
                      <a:r>
                        <a:rPr lang="en-GB" sz="1400" b="0" i="0" u="none" strike="noStrike">
                          <a:solidFill>
                            <a:srgbClr val="000000"/>
                          </a:solidFill>
                          <a:effectLst/>
                          <a:latin typeface="+mj-lt"/>
                        </a:rPr>
                        <a:t>9.38</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8.74</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128.62</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98.244</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2127146027"/>
                  </a:ext>
                </a:extLst>
              </a:tr>
              <a:tr h="354193">
                <a:tc>
                  <a:txBody>
                    <a:bodyPr/>
                    <a:lstStyle/>
                    <a:p>
                      <a:pPr algn="l" fontAlgn="b"/>
                      <a:r>
                        <a:rPr lang="en-GB" sz="1400" b="0" i="0" u="none" strike="noStrike">
                          <a:solidFill>
                            <a:srgbClr val="000000"/>
                          </a:solidFill>
                          <a:effectLst/>
                          <a:latin typeface="+mj-lt"/>
                        </a:rPr>
                        <a:t>C10</a:t>
                      </a:r>
                    </a:p>
                  </a:txBody>
                  <a:tcPr marL="9525" marR="9525" marT="9525" marB="0" anchor="b"/>
                </a:tc>
                <a:tc>
                  <a:txBody>
                    <a:bodyPr/>
                    <a:lstStyle/>
                    <a:p>
                      <a:pPr algn="l" fontAlgn="b"/>
                      <a:r>
                        <a:rPr lang="en-GB" sz="1400" b="0" i="0" u="none" strike="noStrike">
                          <a:solidFill>
                            <a:srgbClr val="000000"/>
                          </a:solidFill>
                          <a:effectLst/>
                          <a:latin typeface="+mj-lt"/>
                        </a:rPr>
                        <a:t>INFN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SUBU5 CERN</a:t>
                      </a:r>
                    </a:p>
                  </a:txBody>
                  <a:tcPr marL="9525" marR="9525" marT="9525" marB="0" anchor="b"/>
                </a:tc>
                <a:tc>
                  <a:txBody>
                    <a:bodyPr/>
                    <a:lstStyle/>
                    <a:p>
                      <a:pPr algn="r" fontAlgn="b"/>
                      <a:r>
                        <a:rPr lang="en-GB" sz="1400" b="0" i="0" u="none" strike="noStrike">
                          <a:solidFill>
                            <a:srgbClr val="000000"/>
                          </a:solidFill>
                          <a:effectLst/>
                          <a:latin typeface="+mj-lt"/>
                        </a:rPr>
                        <a:t>12</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tc>
                <a:tc>
                  <a:txBody>
                    <a:bodyPr/>
                    <a:lstStyle/>
                    <a:p>
                      <a:pPr algn="r" fontAlgn="b"/>
                      <a:r>
                        <a:rPr lang="en-GB" sz="1400" b="0" i="0" u="none" strike="noStrike">
                          <a:solidFill>
                            <a:srgbClr val="000000"/>
                          </a:solidFill>
                          <a:effectLst/>
                          <a:latin typeface="+mj-lt"/>
                        </a:rPr>
                        <a:t>9.37</a:t>
                      </a:r>
                    </a:p>
                  </a:txBody>
                  <a:tcPr marL="9525" marR="9525" marT="9525" marB="0" anchor="b"/>
                </a:tc>
                <a:tc>
                  <a:txBody>
                    <a:bodyPr/>
                    <a:lstStyle/>
                    <a:p>
                      <a:pPr algn="r" fontAlgn="b"/>
                      <a:r>
                        <a:rPr lang="en-GB" sz="1400" b="0" i="0" u="none" strike="noStrike">
                          <a:solidFill>
                            <a:srgbClr val="000000"/>
                          </a:solidFill>
                          <a:effectLst/>
                          <a:latin typeface="+mj-lt"/>
                        </a:rPr>
                        <a:t>17</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50.2</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9.38</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173.39</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138.627</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137.629</a:t>
                      </a:r>
                    </a:p>
                  </a:txBody>
                  <a:tcPr marL="9525" marR="9525" marT="9525" marB="0" anchor="b">
                    <a:solidFill>
                      <a:srgbClr val="08DE21"/>
                    </a:solidFill>
                  </a:tcPr>
                </a:tc>
                <a:extLst>
                  <a:ext uri="{0D108BD9-81ED-4DB2-BD59-A6C34878D82A}">
                    <a16:rowId xmlns:a16="http://schemas.microsoft.com/office/drawing/2014/main" val="3631913967"/>
                  </a:ext>
                </a:extLst>
              </a:tr>
              <a:tr h="354193">
                <a:tc>
                  <a:txBody>
                    <a:bodyPr/>
                    <a:lstStyle/>
                    <a:p>
                      <a:pPr algn="l" fontAlgn="b"/>
                      <a:r>
                        <a:rPr lang="en-GB" sz="1400" b="0" i="0" u="none" strike="noStrike">
                          <a:solidFill>
                            <a:srgbClr val="000000"/>
                          </a:solidFill>
                          <a:effectLst/>
                          <a:latin typeface="+mj-lt"/>
                        </a:rPr>
                        <a:t>L8</a:t>
                      </a:r>
                    </a:p>
                  </a:txBody>
                  <a:tcPr marL="9525" marR="9525" marT="9525" marB="0" anchor="b"/>
                </a:tc>
                <a:tc>
                  <a:txBody>
                    <a:bodyPr/>
                    <a:lstStyle/>
                    <a:p>
                      <a:pPr algn="l" fontAlgn="b"/>
                      <a:r>
                        <a:rPr lang="en-GB" sz="1400" b="0" i="0" u="none" strike="noStrike">
                          <a:solidFill>
                            <a:srgbClr val="000000"/>
                          </a:solidFill>
                          <a:effectLst/>
                          <a:latin typeface="+mj-lt"/>
                        </a:rPr>
                        <a:t>INFN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Tumbling</a:t>
                      </a:r>
                    </a:p>
                  </a:txBody>
                  <a:tcPr marL="9525" marR="9525" marT="9525" marB="0" anchor="b"/>
                </a:tc>
                <a:tc>
                  <a:txBody>
                    <a:bodyPr/>
                    <a:lstStyle/>
                    <a:p>
                      <a:pPr algn="r" fontAlgn="b"/>
                      <a:r>
                        <a:rPr lang="en-GB" sz="1400" b="0" i="0" u="none" strike="noStrike">
                          <a:solidFill>
                            <a:srgbClr val="000000"/>
                          </a:solidFill>
                          <a:effectLst/>
                          <a:latin typeface="+mj-lt"/>
                        </a:rPr>
                        <a:t>18</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tc>
                <a:tc>
                  <a:txBody>
                    <a:bodyPr/>
                    <a:lstStyle/>
                    <a:p>
                      <a:pPr algn="r" fontAlgn="b"/>
                      <a:r>
                        <a:rPr lang="en-GB" sz="1400" b="0" i="0" u="none" strike="noStrike">
                          <a:solidFill>
                            <a:srgbClr val="000000"/>
                          </a:solidFill>
                          <a:effectLst/>
                          <a:latin typeface="+mj-lt"/>
                        </a:rPr>
                        <a:t>9.48</a:t>
                      </a:r>
                    </a:p>
                  </a:txBody>
                  <a:tcPr marL="9525" marR="9525" marT="9525" marB="0" anchor="b"/>
                </a:tc>
                <a:tc>
                  <a:txBody>
                    <a:bodyPr/>
                    <a:lstStyle/>
                    <a:p>
                      <a:pPr algn="r" fontAlgn="b"/>
                      <a:r>
                        <a:rPr lang="en-GB" sz="1400" b="0" i="0" u="none" strike="noStrike">
                          <a:solidFill>
                            <a:srgbClr val="000000"/>
                          </a:solidFill>
                          <a:effectLst/>
                          <a:latin typeface="+mj-lt"/>
                        </a:rPr>
                        <a:t>19.1</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42.5</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9.01</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187.46</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113.059</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677679324"/>
                  </a:ext>
                </a:extLst>
              </a:tr>
              <a:tr h="354193">
                <a:tc>
                  <a:txBody>
                    <a:bodyPr/>
                    <a:lstStyle/>
                    <a:p>
                      <a:pPr algn="l" fontAlgn="b"/>
                      <a:r>
                        <a:rPr lang="en-GB" sz="1400" b="0" i="0" u="none" strike="noStrike">
                          <a:solidFill>
                            <a:srgbClr val="000000"/>
                          </a:solidFill>
                          <a:effectLst/>
                          <a:latin typeface="+mj-lt"/>
                        </a:rPr>
                        <a:t>L16</a:t>
                      </a:r>
                    </a:p>
                  </a:txBody>
                  <a:tcPr marL="9525" marR="9525" marT="9525" marB="0" anchor="b"/>
                </a:tc>
                <a:tc>
                  <a:txBody>
                    <a:bodyPr/>
                    <a:lstStyle/>
                    <a:p>
                      <a:pPr algn="l" fontAlgn="b"/>
                      <a:r>
                        <a:rPr lang="en-GB" sz="1400" b="0" i="0" u="none" strike="noStrike">
                          <a:solidFill>
                            <a:srgbClr val="000000"/>
                          </a:solidFill>
                          <a:effectLst/>
                          <a:latin typeface="+mj-lt"/>
                        </a:rPr>
                        <a:t>INFN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EP + SUBU5</a:t>
                      </a:r>
                    </a:p>
                  </a:txBody>
                  <a:tcPr marL="9525" marR="9525" marT="9525" marB="0" anchor="b"/>
                </a:tc>
                <a:tc>
                  <a:txBody>
                    <a:bodyPr/>
                    <a:lstStyle/>
                    <a:p>
                      <a:pPr algn="r" fontAlgn="b"/>
                      <a:r>
                        <a:rPr lang="en-GB" sz="1400" b="0" i="0" u="none" strike="noStrike">
                          <a:solidFill>
                            <a:srgbClr val="000000"/>
                          </a:solidFill>
                          <a:effectLst/>
                          <a:latin typeface="+mj-lt"/>
                        </a:rPr>
                        <a:t>14</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tc>
                <a:tc>
                  <a:txBody>
                    <a:bodyPr/>
                    <a:lstStyle/>
                    <a:p>
                      <a:pPr algn="r" fontAlgn="b"/>
                      <a:r>
                        <a:rPr lang="en-GB" sz="1400" b="0" i="0" u="none" strike="noStrike">
                          <a:solidFill>
                            <a:srgbClr val="000000"/>
                          </a:solidFill>
                          <a:effectLst/>
                          <a:latin typeface="+mj-lt"/>
                        </a:rPr>
                        <a:t>9.37</a:t>
                      </a:r>
                    </a:p>
                  </a:txBody>
                  <a:tcPr marL="9525" marR="9525" marT="9525" marB="0" anchor="b"/>
                </a:tc>
                <a:tc>
                  <a:txBody>
                    <a:bodyPr/>
                    <a:lstStyle/>
                    <a:p>
                      <a:pPr algn="r" fontAlgn="b"/>
                      <a:r>
                        <a:rPr lang="en-GB" sz="1400" b="0" i="0" u="none" strike="noStrike">
                          <a:solidFill>
                            <a:srgbClr val="000000"/>
                          </a:solidFill>
                          <a:effectLst/>
                          <a:latin typeface="+mj-lt"/>
                        </a:rPr>
                        <a:t>15.5</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47.2</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8.77</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106.03</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81.71198</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72.332</a:t>
                      </a:r>
                    </a:p>
                  </a:txBody>
                  <a:tcPr marL="9525" marR="9525" marT="9525" marB="0" anchor="b">
                    <a:solidFill>
                      <a:srgbClr val="08DE21"/>
                    </a:solidFill>
                  </a:tcPr>
                </a:tc>
                <a:extLst>
                  <a:ext uri="{0D108BD9-81ED-4DB2-BD59-A6C34878D82A}">
                    <a16:rowId xmlns:a16="http://schemas.microsoft.com/office/drawing/2014/main" val="1874994502"/>
                  </a:ext>
                </a:extLst>
              </a:tr>
              <a:tr h="354193">
                <a:tc>
                  <a:txBody>
                    <a:bodyPr/>
                    <a:lstStyle/>
                    <a:p>
                      <a:pPr algn="l" fontAlgn="b"/>
                      <a:r>
                        <a:rPr lang="en-GB" sz="1400" b="0" i="0" u="none" strike="noStrike">
                          <a:solidFill>
                            <a:srgbClr val="000000"/>
                          </a:solidFill>
                          <a:effectLst/>
                          <a:latin typeface="+mj-lt"/>
                        </a:rPr>
                        <a:t>L20</a:t>
                      </a:r>
                    </a:p>
                  </a:txBody>
                  <a:tcPr marL="9525" marR="9525" marT="9525" marB="0" anchor="b"/>
                </a:tc>
                <a:tc>
                  <a:txBody>
                    <a:bodyPr/>
                    <a:lstStyle/>
                    <a:p>
                      <a:pPr algn="l" fontAlgn="b"/>
                      <a:r>
                        <a:rPr lang="en-GB" sz="1400" b="0" i="0" u="none" strike="noStrike">
                          <a:solidFill>
                            <a:srgbClr val="000000"/>
                          </a:solidFill>
                          <a:effectLst/>
                          <a:latin typeface="+mj-lt"/>
                        </a:rPr>
                        <a:t>INFN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a:solidFill>
                          <a:srgbClr val="000000"/>
                        </a:solidFill>
                        <a:effectLst/>
                        <a:latin typeface="+mj-lt"/>
                      </a:endParaRPr>
                    </a:p>
                  </a:txBody>
                  <a:tcPr marL="9525" marR="9525" marT="9525" marB="0" anchor="b"/>
                </a:tc>
                <a:tc>
                  <a:txBody>
                    <a:bodyPr/>
                    <a:lstStyle/>
                    <a:p>
                      <a:pPr algn="l" fontAlgn="b"/>
                      <a:r>
                        <a:rPr lang="en-GB" sz="1400" b="0" i="0" u="none" strike="noStrike">
                          <a:solidFill>
                            <a:srgbClr val="000000"/>
                          </a:solidFill>
                          <a:effectLst/>
                          <a:latin typeface="+mj-lt"/>
                        </a:rPr>
                        <a:t>SUBU5 INFN</a:t>
                      </a:r>
                    </a:p>
                  </a:txBody>
                  <a:tcPr marL="9525" marR="9525" marT="9525" marB="0" anchor="b"/>
                </a:tc>
                <a:tc>
                  <a:txBody>
                    <a:bodyPr/>
                    <a:lstStyle/>
                    <a:p>
                      <a:pPr algn="r" fontAlgn="b"/>
                      <a:r>
                        <a:rPr lang="en-GB" sz="1400" b="0" i="0" u="none" strike="noStrike">
                          <a:solidFill>
                            <a:srgbClr val="000000"/>
                          </a:solidFill>
                          <a:effectLst/>
                          <a:latin typeface="+mj-lt"/>
                        </a:rPr>
                        <a:t>20</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tc>
                <a:tc>
                  <a:txBody>
                    <a:bodyPr/>
                    <a:lstStyle/>
                    <a:p>
                      <a:pPr algn="r" fontAlgn="b"/>
                      <a:r>
                        <a:rPr lang="en-GB" sz="1400" b="0" i="0" u="none" strike="noStrike">
                          <a:solidFill>
                            <a:srgbClr val="000000"/>
                          </a:solidFill>
                          <a:effectLst/>
                          <a:latin typeface="+mj-lt"/>
                        </a:rPr>
                        <a:t>9.58</a:t>
                      </a:r>
                    </a:p>
                  </a:txBody>
                  <a:tcPr marL="9525" marR="9525" marT="9525" marB="0" anchor="b"/>
                </a:tc>
                <a:tc>
                  <a:txBody>
                    <a:bodyPr/>
                    <a:lstStyle/>
                    <a:p>
                      <a:pPr algn="r" fontAlgn="b"/>
                      <a:r>
                        <a:rPr lang="en-GB" sz="1400" b="0" i="0" u="none" strike="noStrike">
                          <a:solidFill>
                            <a:srgbClr val="000000"/>
                          </a:solidFill>
                          <a:effectLst/>
                          <a:latin typeface="+mj-lt"/>
                        </a:rPr>
                        <a:t>23.7</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45</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10.36</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179.65</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150.1239</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143.805</a:t>
                      </a:r>
                    </a:p>
                  </a:txBody>
                  <a:tcPr marL="9525" marR="9525" marT="9525" marB="0" anchor="b">
                    <a:solidFill>
                      <a:srgbClr val="08DE21"/>
                    </a:solidFill>
                  </a:tcPr>
                </a:tc>
                <a:extLst>
                  <a:ext uri="{0D108BD9-81ED-4DB2-BD59-A6C34878D82A}">
                    <a16:rowId xmlns:a16="http://schemas.microsoft.com/office/drawing/2014/main" val="3032004458"/>
                  </a:ext>
                </a:extLst>
              </a:tr>
              <a:tr h="354193">
                <a:tc>
                  <a:txBody>
                    <a:bodyPr/>
                    <a:lstStyle/>
                    <a:p>
                      <a:pPr algn="l" fontAlgn="b"/>
                      <a:r>
                        <a:rPr lang="en-GB" sz="1400" b="0" i="0" u="none" strike="noStrike">
                          <a:solidFill>
                            <a:srgbClr val="000000"/>
                          </a:solidFill>
                          <a:effectLst/>
                          <a:latin typeface="+mj-lt"/>
                        </a:rPr>
                        <a:t>L21</a:t>
                      </a:r>
                    </a:p>
                  </a:txBody>
                  <a:tcPr marL="9525" marR="9525" marT="9525" marB="0" anchor="b"/>
                </a:tc>
                <a:tc>
                  <a:txBody>
                    <a:bodyPr/>
                    <a:lstStyle/>
                    <a:p>
                      <a:pPr algn="l" fontAlgn="b"/>
                      <a:r>
                        <a:rPr lang="en-GB" sz="1400" b="0" i="0" u="none" strike="noStrike">
                          <a:solidFill>
                            <a:srgbClr val="000000"/>
                          </a:solidFill>
                          <a:effectLst/>
                          <a:latin typeface="+mj-lt"/>
                        </a:rPr>
                        <a:t>INFN</a:t>
                      </a:r>
                    </a:p>
                  </a:txBody>
                  <a:tcPr marL="9525" marR="9525" marT="9525" marB="0" anchor="b"/>
                </a:tc>
                <a:tc>
                  <a:txBody>
                    <a:bodyPr/>
                    <a:lstStyle/>
                    <a:p>
                      <a:pPr algn="l" fontAlgn="b"/>
                      <a:r>
                        <a:rPr lang="en-GB" sz="1400" b="0" i="0" u="none" strike="noStrike">
                          <a:solidFill>
                            <a:srgbClr val="000000"/>
                          </a:solidFill>
                          <a:effectLst/>
                          <a:latin typeface="+mj-lt"/>
                        </a:rPr>
                        <a:t>Nb</a:t>
                      </a:r>
                    </a:p>
                  </a:txBody>
                  <a:tcPr marL="9525" marR="9525" marT="9525" marB="0" anchor="b"/>
                </a:tc>
                <a:tc gridSpan="2">
                  <a:txBody>
                    <a:bodyPr/>
                    <a:lstStyle/>
                    <a:p>
                      <a:pPr algn="l" fontAlgn="b"/>
                      <a:r>
                        <a:rPr lang="en-GB" sz="1400" b="0" i="0" u="none" strike="noStrike">
                          <a:solidFill>
                            <a:srgbClr val="000000"/>
                          </a:solidFill>
                          <a:effectLst/>
                          <a:latin typeface="+mj-lt"/>
                        </a:rPr>
                        <a:t>3µm</a:t>
                      </a:r>
                    </a:p>
                  </a:txBody>
                  <a:tcPr marL="9525" marR="9525" marT="9525" marB="0" anchor="b"/>
                </a:tc>
                <a:tc hMerge="1">
                  <a:txBody>
                    <a:bodyPr/>
                    <a:lstStyle/>
                    <a:p>
                      <a:pPr algn="l" fontAlgn="b"/>
                      <a:endParaRPr lang="en-GB" sz="1400" b="0" i="0" u="none" strike="noStrike" dirty="0">
                        <a:solidFill>
                          <a:srgbClr val="000000"/>
                        </a:solidFill>
                        <a:effectLst/>
                        <a:latin typeface="+mj-lt"/>
                      </a:endParaRPr>
                    </a:p>
                  </a:txBody>
                  <a:tcPr marL="9525" marR="9525" marT="9525" marB="0" anchor="b"/>
                </a:tc>
                <a:tc>
                  <a:txBody>
                    <a:bodyPr/>
                    <a:lstStyle/>
                    <a:p>
                      <a:pPr algn="l" fontAlgn="b"/>
                      <a:r>
                        <a:rPr lang="en-GB" sz="1400" b="0" i="0" u="none" strike="noStrike" dirty="0">
                          <a:solidFill>
                            <a:srgbClr val="000000"/>
                          </a:solidFill>
                          <a:effectLst/>
                          <a:latin typeface="+mj-lt"/>
                        </a:rPr>
                        <a:t>EP</a:t>
                      </a:r>
                    </a:p>
                  </a:txBody>
                  <a:tcPr marL="9525" marR="9525" marT="9525" marB="0" anchor="b"/>
                </a:tc>
                <a:tc>
                  <a:txBody>
                    <a:bodyPr/>
                    <a:lstStyle/>
                    <a:p>
                      <a:pPr algn="r" fontAlgn="b"/>
                      <a:r>
                        <a:rPr lang="en-GB" sz="1400" b="0" i="0" u="none" strike="noStrike">
                          <a:solidFill>
                            <a:srgbClr val="000000"/>
                          </a:solidFill>
                          <a:effectLst/>
                          <a:latin typeface="+mj-lt"/>
                        </a:rPr>
                        <a:t>18</a:t>
                      </a:r>
                    </a:p>
                  </a:txBody>
                  <a:tcPr marL="9525" marR="9525" marT="9525" marB="0" anchor="b"/>
                </a:tc>
                <a:tc>
                  <a:txBody>
                    <a:bodyPr/>
                    <a:lstStyle/>
                    <a:p>
                      <a:pPr algn="r" fontAlgn="b"/>
                      <a:r>
                        <a:rPr lang="en-GB" sz="1400" b="0" i="0" u="none" strike="noStrike">
                          <a:solidFill>
                            <a:srgbClr val="000000"/>
                          </a:solidFill>
                          <a:effectLst/>
                          <a:latin typeface="+mj-lt"/>
                        </a:rPr>
                        <a:t>0</a:t>
                      </a:r>
                    </a:p>
                  </a:txBody>
                  <a:tcPr marL="9525" marR="9525" marT="9525" marB="0" anchor="b"/>
                </a:tc>
                <a:tc>
                  <a:txBody>
                    <a:bodyPr/>
                    <a:lstStyle/>
                    <a:p>
                      <a:pPr algn="r" fontAlgn="b"/>
                      <a:r>
                        <a:rPr lang="en-GB" sz="1400" b="0" i="0" u="none" strike="noStrike">
                          <a:solidFill>
                            <a:srgbClr val="000000"/>
                          </a:solidFill>
                          <a:effectLst/>
                          <a:latin typeface="+mj-lt"/>
                        </a:rPr>
                        <a:t>9.28</a:t>
                      </a:r>
                    </a:p>
                  </a:txBody>
                  <a:tcPr marL="9525" marR="9525" marT="9525" marB="0" anchor="b"/>
                </a:tc>
                <a:tc>
                  <a:txBody>
                    <a:bodyPr/>
                    <a:lstStyle/>
                    <a:p>
                      <a:pPr algn="r" fontAlgn="b"/>
                      <a:r>
                        <a:rPr lang="en-GB" sz="1400" b="0" i="0" u="none" strike="noStrike">
                          <a:solidFill>
                            <a:srgbClr val="000000"/>
                          </a:solidFill>
                          <a:effectLst/>
                          <a:latin typeface="+mj-lt"/>
                        </a:rPr>
                        <a:t>18.8</a:t>
                      </a:r>
                    </a:p>
                  </a:txBody>
                  <a:tcPr marL="9525" marR="9525" marT="9525" marB="0" anchor="b">
                    <a:solidFill>
                      <a:schemeClr val="accent5">
                        <a:lumMod val="40000"/>
                        <a:lumOff val="60000"/>
                      </a:schemeClr>
                    </a:solidFill>
                  </a:tcPr>
                </a:tc>
                <a:tc>
                  <a:txBody>
                    <a:bodyPr/>
                    <a:lstStyle/>
                    <a:p>
                      <a:pPr algn="r" fontAlgn="b"/>
                      <a:r>
                        <a:rPr lang="en-GB" sz="1400" b="0" i="0" u="none" strike="noStrike" dirty="0">
                          <a:solidFill>
                            <a:srgbClr val="000000"/>
                          </a:solidFill>
                          <a:effectLst/>
                          <a:latin typeface="+mj-lt"/>
                        </a:rPr>
                        <a:t>45.2</a:t>
                      </a:r>
                    </a:p>
                  </a:txBody>
                  <a:tcPr marL="9525" marR="9525" marT="9525" marB="0" anchor="b">
                    <a:solidFill>
                      <a:schemeClr val="accent5">
                        <a:lumMod val="40000"/>
                        <a:lumOff val="60000"/>
                      </a:schemeClr>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tc>
                  <a:txBody>
                    <a:bodyPr/>
                    <a:lstStyle/>
                    <a:p>
                      <a:pPr algn="r" fontAlgn="b"/>
                      <a:r>
                        <a:rPr lang="en-GB" sz="1400" b="0" i="0" u="none" strike="noStrike">
                          <a:solidFill>
                            <a:srgbClr val="000000"/>
                          </a:solidFill>
                          <a:effectLst/>
                          <a:latin typeface="+mj-lt"/>
                        </a:rPr>
                        <a:t>0</a:t>
                      </a:r>
                    </a:p>
                  </a:txBody>
                  <a:tcPr marL="9525" marR="9525" marT="9525" marB="0" anchor="b">
                    <a:solidFill>
                      <a:srgbClr val="08DE21"/>
                    </a:solidFill>
                  </a:tcPr>
                </a:tc>
                <a:tc>
                  <a:txBody>
                    <a:bodyPr/>
                    <a:lstStyle/>
                    <a:p>
                      <a:pPr algn="r" fontAlgn="b"/>
                      <a:r>
                        <a:rPr lang="en-GB" sz="1400" b="0" i="0" u="none" strike="noStrike" dirty="0">
                          <a:solidFill>
                            <a:srgbClr val="000000"/>
                          </a:solidFill>
                          <a:effectLst/>
                          <a:latin typeface="+mj-lt"/>
                        </a:rPr>
                        <a:t>0</a:t>
                      </a:r>
                    </a:p>
                  </a:txBody>
                  <a:tcPr marL="9525" marR="9525" marT="9525" marB="0" anchor="b">
                    <a:solidFill>
                      <a:srgbClr val="08DE21"/>
                    </a:solidFill>
                  </a:tcPr>
                </a:tc>
                <a:extLst>
                  <a:ext uri="{0D108BD9-81ED-4DB2-BD59-A6C34878D82A}">
                    <a16:rowId xmlns:a16="http://schemas.microsoft.com/office/drawing/2014/main" val="457189967"/>
                  </a:ext>
                </a:extLst>
              </a:tr>
            </a:tbl>
          </a:graphicData>
        </a:graphic>
      </p:graphicFrame>
    </p:spTree>
    <p:extLst>
      <p:ext uri="{BB962C8B-B14F-4D97-AF65-F5344CB8AC3E}">
        <p14:creationId xmlns:p14="http://schemas.microsoft.com/office/powerpoint/2010/main" val="340892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FB57CDA-45E0-4067-9E39-F21C0EA91A98}"/>
              </a:ext>
            </a:extLst>
          </p:cNvPr>
          <p:cNvSpPr>
            <a:spLocks noGrp="1"/>
          </p:cNvSpPr>
          <p:nvPr>
            <p:ph type="sldNum" sz="quarter" idx="10"/>
          </p:nvPr>
        </p:nvSpPr>
        <p:spPr/>
        <p:txBody>
          <a:bodyPr/>
          <a:lstStyle/>
          <a:p>
            <a:fld id="{5C59C6E5-DDE3-4435-A978-19B612FC4EC4}" type="slidenum">
              <a:rPr lang="en-GB" smtClean="0"/>
              <a:pPr/>
              <a:t>5</a:t>
            </a:fld>
            <a:endParaRPr lang="en-GB" dirty="0"/>
          </a:p>
        </p:txBody>
      </p:sp>
      <p:pic>
        <p:nvPicPr>
          <p:cNvPr id="5" name="Picture 4" descr="Chart&#10;&#10;Description automatically generated">
            <a:extLst>
              <a:ext uri="{FF2B5EF4-FFF2-40B4-BE49-F238E27FC236}">
                <a16:creationId xmlns:a16="http://schemas.microsoft.com/office/drawing/2014/main" id="{A337220B-44BB-409C-9068-715E5170C6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84" y="76831"/>
            <a:ext cx="9503991" cy="6781169"/>
          </a:xfrm>
          <a:prstGeom prst="rect">
            <a:avLst/>
          </a:prstGeom>
        </p:spPr>
      </p:pic>
    </p:spTree>
    <p:extLst>
      <p:ext uri="{BB962C8B-B14F-4D97-AF65-F5344CB8AC3E}">
        <p14:creationId xmlns:p14="http://schemas.microsoft.com/office/powerpoint/2010/main" val="320331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88BD88F-FA01-4246-A90A-6AE7FD436FC3}"/>
              </a:ext>
            </a:extLst>
          </p:cNvPr>
          <p:cNvSpPr>
            <a:spLocks noGrp="1"/>
          </p:cNvSpPr>
          <p:nvPr>
            <p:ph type="sldNum" sz="quarter" idx="10"/>
          </p:nvPr>
        </p:nvSpPr>
        <p:spPr/>
        <p:txBody>
          <a:bodyPr/>
          <a:lstStyle/>
          <a:p>
            <a:fld id="{5C59C6E5-DDE3-4435-A978-19B612FC4EC4}" type="slidenum">
              <a:rPr lang="en-GB" smtClean="0"/>
              <a:pPr/>
              <a:t>6</a:t>
            </a:fld>
            <a:endParaRPr lang="en-GB" dirty="0"/>
          </a:p>
        </p:txBody>
      </p:sp>
      <p:pic>
        <p:nvPicPr>
          <p:cNvPr id="5" name="Picture 4" descr="Chart&#10;&#10;Description automatically generated">
            <a:extLst>
              <a:ext uri="{FF2B5EF4-FFF2-40B4-BE49-F238E27FC236}">
                <a16:creationId xmlns:a16="http://schemas.microsoft.com/office/drawing/2014/main" id="{BF479FAC-81F4-4100-B1D8-FCD8F100CB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20" y="1"/>
            <a:ext cx="9738360" cy="6858000"/>
          </a:xfrm>
          <a:prstGeom prst="rect">
            <a:avLst/>
          </a:prstGeom>
        </p:spPr>
      </p:pic>
    </p:spTree>
    <p:extLst>
      <p:ext uri="{BB962C8B-B14F-4D97-AF65-F5344CB8AC3E}">
        <p14:creationId xmlns:p14="http://schemas.microsoft.com/office/powerpoint/2010/main" val="3361440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EEFA96A-9990-4918-9A3B-73FF6A076C5B}"/>
              </a:ext>
            </a:extLst>
          </p:cNvPr>
          <p:cNvSpPr>
            <a:spLocks noGrp="1"/>
          </p:cNvSpPr>
          <p:nvPr>
            <p:ph type="sldNum" sz="quarter" idx="10"/>
          </p:nvPr>
        </p:nvSpPr>
        <p:spPr/>
        <p:txBody>
          <a:bodyPr/>
          <a:lstStyle/>
          <a:p>
            <a:fld id="{5C59C6E5-DDE3-4435-A978-19B612FC4EC4}" type="slidenum">
              <a:rPr lang="en-GB" smtClean="0"/>
              <a:pPr/>
              <a:t>7</a:t>
            </a:fld>
            <a:endParaRPr lang="en-GB" dirty="0"/>
          </a:p>
        </p:txBody>
      </p:sp>
      <p:pic>
        <p:nvPicPr>
          <p:cNvPr id="5" name="Picture 4" descr="Diagram&#10;&#10;Description automatically generated">
            <a:extLst>
              <a:ext uri="{FF2B5EF4-FFF2-40B4-BE49-F238E27FC236}">
                <a16:creationId xmlns:a16="http://schemas.microsoft.com/office/drawing/2014/main" id="{91867E22-F233-4CD9-9970-421E01F6D6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138" y="0"/>
            <a:ext cx="9697969" cy="6858000"/>
          </a:xfrm>
          <a:prstGeom prst="rect">
            <a:avLst/>
          </a:prstGeom>
        </p:spPr>
      </p:pic>
    </p:spTree>
    <p:extLst>
      <p:ext uri="{BB962C8B-B14F-4D97-AF65-F5344CB8AC3E}">
        <p14:creationId xmlns:p14="http://schemas.microsoft.com/office/powerpoint/2010/main" val="405308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57194F-7521-4149-A924-C76EA883DC36}"/>
              </a:ext>
            </a:extLst>
          </p:cNvPr>
          <p:cNvSpPr>
            <a:spLocks noGrp="1"/>
          </p:cNvSpPr>
          <p:nvPr>
            <p:ph type="sldNum" sz="quarter" idx="10"/>
          </p:nvPr>
        </p:nvSpPr>
        <p:spPr/>
        <p:txBody>
          <a:bodyPr/>
          <a:lstStyle/>
          <a:p>
            <a:fld id="{5C59C6E5-DDE3-4435-A978-19B612FC4EC4}" type="slidenum">
              <a:rPr lang="en-GB" smtClean="0"/>
              <a:pPr/>
              <a:t>8</a:t>
            </a:fld>
            <a:endParaRPr lang="en-GB" dirty="0"/>
          </a:p>
        </p:txBody>
      </p:sp>
      <p:pic>
        <p:nvPicPr>
          <p:cNvPr id="5" name="Picture 4" descr="A picture containing chart&#10;&#10;Description automatically generated">
            <a:extLst>
              <a:ext uri="{FF2B5EF4-FFF2-40B4-BE49-F238E27FC236}">
                <a16:creationId xmlns:a16="http://schemas.microsoft.com/office/drawing/2014/main" id="{1A53EBC0-BE46-4177-8194-C3016B291E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234" y="44624"/>
            <a:ext cx="9788972" cy="6813376"/>
          </a:xfrm>
          <a:prstGeom prst="rect">
            <a:avLst/>
          </a:prstGeom>
        </p:spPr>
      </p:pic>
    </p:spTree>
    <p:extLst>
      <p:ext uri="{BB962C8B-B14F-4D97-AF65-F5344CB8AC3E}">
        <p14:creationId xmlns:p14="http://schemas.microsoft.com/office/powerpoint/2010/main" val="995663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35BC1-5E5F-4E36-B618-DAA6B601901E}"/>
              </a:ext>
            </a:extLst>
          </p:cNvPr>
          <p:cNvSpPr>
            <a:spLocks noGrp="1"/>
          </p:cNvSpPr>
          <p:nvPr>
            <p:ph type="ctrTitle"/>
          </p:nvPr>
        </p:nvSpPr>
        <p:spPr/>
        <p:txBody>
          <a:bodyPr/>
          <a:lstStyle/>
          <a:p>
            <a:r>
              <a:rPr lang="en-GB" dirty="0"/>
              <a:t>Best surface treatment determined by </a:t>
            </a:r>
            <a:r>
              <a:rPr lang="en-GB" dirty="0" err="1"/>
              <a:t>H</a:t>
            </a:r>
            <a:r>
              <a:rPr lang="en-GB" baseline="-25000" dirty="0" err="1"/>
              <a:t>vp</a:t>
            </a:r>
            <a:endParaRPr lang="en-GB" baseline="-25000" dirty="0"/>
          </a:p>
        </p:txBody>
      </p:sp>
      <p:sp>
        <p:nvSpPr>
          <p:cNvPr id="3" name="Slide Number Placeholder 2">
            <a:extLst>
              <a:ext uri="{FF2B5EF4-FFF2-40B4-BE49-F238E27FC236}">
                <a16:creationId xmlns:a16="http://schemas.microsoft.com/office/drawing/2014/main" id="{18D271F8-D0BC-442C-BE8A-952CACB8133B}"/>
              </a:ext>
            </a:extLst>
          </p:cNvPr>
          <p:cNvSpPr>
            <a:spLocks noGrp="1"/>
          </p:cNvSpPr>
          <p:nvPr>
            <p:ph type="sldNum" sz="quarter" idx="10"/>
          </p:nvPr>
        </p:nvSpPr>
        <p:spPr/>
        <p:txBody>
          <a:bodyPr/>
          <a:lstStyle/>
          <a:p>
            <a:fld id="{5C59C6E5-DDE3-4435-A978-19B612FC4EC4}" type="slidenum">
              <a:rPr lang="en-GB" smtClean="0"/>
              <a:pPr/>
              <a:t>9</a:t>
            </a:fld>
            <a:endParaRPr lang="en-GB" dirty="0"/>
          </a:p>
        </p:txBody>
      </p:sp>
      <p:graphicFrame>
        <p:nvGraphicFramePr>
          <p:cNvPr id="4" name="Table 4">
            <a:extLst>
              <a:ext uri="{FF2B5EF4-FFF2-40B4-BE49-F238E27FC236}">
                <a16:creationId xmlns:a16="http://schemas.microsoft.com/office/drawing/2014/main" id="{4490F422-B307-4428-9107-8C1DCE6C9E48}"/>
              </a:ext>
            </a:extLst>
          </p:cNvPr>
          <p:cNvGraphicFramePr>
            <a:graphicFrameLocks noGrp="1"/>
          </p:cNvGraphicFramePr>
          <p:nvPr>
            <p:extLst>
              <p:ext uri="{D42A27DB-BD31-4B8C-83A1-F6EECF244321}">
                <p14:modId xmlns:p14="http://schemas.microsoft.com/office/powerpoint/2010/main" val="2600146040"/>
              </p:ext>
            </p:extLst>
          </p:nvPr>
        </p:nvGraphicFramePr>
        <p:xfrm>
          <a:off x="1559496" y="2060848"/>
          <a:ext cx="8960544" cy="2984730"/>
        </p:xfrm>
        <a:graphic>
          <a:graphicData uri="http://schemas.openxmlformats.org/drawingml/2006/table">
            <a:tbl>
              <a:tblPr firstRow="1" bandRow="1">
                <a:tableStyleId>{21E4AEA4-8DFA-4A89-87EB-49C32662AFE0}</a:tableStyleId>
              </a:tblPr>
              <a:tblGrid>
                <a:gridCol w="2986848">
                  <a:extLst>
                    <a:ext uri="{9D8B030D-6E8A-4147-A177-3AD203B41FA5}">
                      <a16:colId xmlns:a16="http://schemas.microsoft.com/office/drawing/2014/main" val="3132216884"/>
                    </a:ext>
                  </a:extLst>
                </a:gridCol>
                <a:gridCol w="2986848">
                  <a:extLst>
                    <a:ext uri="{9D8B030D-6E8A-4147-A177-3AD203B41FA5}">
                      <a16:colId xmlns:a16="http://schemas.microsoft.com/office/drawing/2014/main" val="417975673"/>
                    </a:ext>
                  </a:extLst>
                </a:gridCol>
                <a:gridCol w="2986848">
                  <a:extLst>
                    <a:ext uri="{9D8B030D-6E8A-4147-A177-3AD203B41FA5}">
                      <a16:colId xmlns:a16="http://schemas.microsoft.com/office/drawing/2014/main" val="3833042956"/>
                    </a:ext>
                  </a:extLst>
                </a:gridCol>
              </a:tblGrid>
              <a:tr h="497455">
                <a:tc>
                  <a:txBody>
                    <a:bodyPr/>
                    <a:lstStyle/>
                    <a:p>
                      <a:r>
                        <a:rPr lang="en-GB" sz="2000" dirty="0"/>
                        <a:t>STFC</a:t>
                      </a:r>
                    </a:p>
                  </a:txBody>
                  <a:tcPr/>
                </a:tc>
                <a:tc>
                  <a:txBody>
                    <a:bodyPr/>
                    <a:lstStyle/>
                    <a:p>
                      <a:r>
                        <a:rPr lang="en-GB" sz="2000" dirty="0"/>
                        <a:t>Siegen</a:t>
                      </a:r>
                    </a:p>
                  </a:txBody>
                  <a:tcPr/>
                </a:tc>
                <a:tc>
                  <a:txBody>
                    <a:bodyPr/>
                    <a:lstStyle/>
                    <a:p>
                      <a:r>
                        <a:rPr lang="en-GB" sz="2000" dirty="0"/>
                        <a:t>INFN with laser treatment</a:t>
                      </a:r>
                    </a:p>
                  </a:txBody>
                  <a:tcPr/>
                </a:tc>
                <a:extLst>
                  <a:ext uri="{0D108BD9-81ED-4DB2-BD59-A6C34878D82A}">
                    <a16:rowId xmlns:a16="http://schemas.microsoft.com/office/drawing/2014/main" val="4021948810"/>
                  </a:ext>
                </a:extLst>
              </a:tr>
              <a:tr h="497455">
                <a:tc>
                  <a:txBody>
                    <a:bodyPr/>
                    <a:lstStyle/>
                    <a:p>
                      <a:r>
                        <a:rPr lang="en-GB" sz="2000" b="1" dirty="0"/>
                        <a:t>SUBU</a:t>
                      </a:r>
                      <a:r>
                        <a:rPr lang="en-GB" sz="2000" dirty="0"/>
                        <a:t> CERN</a:t>
                      </a:r>
                    </a:p>
                  </a:txBody>
                  <a:tcPr/>
                </a:tc>
                <a:tc>
                  <a:txBody>
                    <a:bodyPr/>
                    <a:lstStyle/>
                    <a:p>
                      <a:r>
                        <a:rPr lang="en-GB" sz="2000" b="1" dirty="0"/>
                        <a:t>SUBU </a:t>
                      </a:r>
                      <a:r>
                        <a:rPr lang="en-GB" sz="2000" dirty="0"/>
                        <a:t>INFN</a:t>
                      </a:r>
                    </a:p>
                  </a:txBody>
                  <a:tcPr/>
                </a:tc>
                <a:tc>
                  <a:txBody>
                    <a:bodyPr/>
                    <a:lstStyle/>
                    <a:p>
                      <a:r>
                        <a:rPr lang="en-GB" sz="2000" b="1" dirty="0"/>
                        <a:t>SUBU</a:t>
                      </a:r>
                      <a:r>
                        <a:rPr lang="en-GB" sz="2000" dirty="0"/>
                        <a:t> INFN</a:t>
                      </a:r>
                    </a:p>
                  </a:txBody>
                  <a:tcPr/>
                </a:tc>
                <a:extLst>
                  <a:ext uri="{0D108BD9-81ED-4DB2-BD59-A6C34878D82A}">
                    <a16:rowId xmlns:a16="http://schemas.microsoft.com/office/drawing/2014/main" val="4269528391"/>
                  </a:ext>
                </a:extLst>
              </a:tr>
              <a:tr h="497455">
                <a:tc>
                  <a:txBody>
                    <a:bodyPr/>
                    <a:lstStyle/>
                    <a:p>
                      <a:r>
                        <a:rPr lang="en-GB" sz="2000" dirty="0"/>
                        <a:t>EP</a:t>
                      </a:r>
                    </a:p>
                  </a:txBody>
                  <a:tcPr/>
                </a:tc>
                <a:tc>
                  <a:txBody>
                    <a:bodyPr/>
                    <a:lstStyle/>
                    <a:p>
                      <a:r>
                        <a:rPr lang="en-GB" sz="2000" b="1" dirty="0"/>
                        <a:t>SUBU</a:t>
                      </a:r>
                      <a:r>
                        <a:rPr lang="en-GB" sz="2000" dirty="0"/>
                        <a:t> CERN</a:t>
                      </a:r>
                    </a:p>
                  </a:txBody>
                  <a:tcPr/>
                </a:tc>
                <a:tc>
                  <a:txBody>
                    <a:bodyPr/>
                    <a:lstStyle/>
                    <a:p>
                      <a:r>
                        <a:rPr lang="en-GB" sz="2000" dirty="0"/>
                        <a:t>Tumbling</a:t>
                      </a:r>
                    </a:p>
                  </a:txBody>
                  <a:tcPr/>
                </a:tc>
                <a:extLst>
                  <a:ext uri="{0D108BD9-81ED-4DB2-BD59-A6C34878D82A}">
                    <a16:rowId xmlns:a16="http://schemas.microsoft.com/office/drawing/2014/main" val="1909604775"/>
                  </a:ext>
                </a:extLst>
              </a:tr>
              <a:tr h="497455">
                <a:tc>
                  <a:txBody>
                    <a:bodyPr/>
                    <a:lstStyle/>
                    <a:p>
                      <a:r>
                        <a:rPr lang="en-GB" sz="2000" dirty="0"/>
                        <a:t>SUBU INFN</a:t>
                      </a:r>
                    </a:p>
                  </a:txBody>
                  <a:tcPr/>
                </a:tc>
                <a:tc>
                  <a:txBody>
                    <a:bodyPr/>
                    <a:lstStyle/>
                    <a:p>
                      <a:r>
                        <a:rPr lang="en-GB" sz="2000" dirty="0"/>
                        <a:t>EP</a:t>
                      </a:r>
                    </a:p>
                  </a:txBody>
                  <a:tcPr/>
                </a:tc>
                <a:tc>
                  <a:txBody>
                    <a:bodyPr/>
                    <a:lstStyle/>
                    <a:p>
                      <a:r>
                        <a:rPr lang="en-GB" sz="2000" dirty="0"/>
                        <a:t>SUBU CERN</a:t>
                      </a:r>
                    </a:p>
                  </a:txBody>
                  <a:tcPr/>
                </a:tc>
                <a:extLst>
                  <a:ext uri="{0D108BD9-81ED-4DB2-BD59-A6C34878D82A}">
                    <a16:rowId xmlns:a16="http://schemas.microsoft.com/office/drawing/2014/main" val="3440445507"/>
                  </a:ext>
                </a:extLst>
              </a:tr>
              <a:tr h="497455">
                <a:tc>
                  <a:txBody>
                    <a:bodyPr/>
                    <a:lstStyle/>
                    <a:p>
                      <a:r>
                        <a:rPr lang="en-GB" sz="2000" dirty="0"/>
                        <a:t>EP + SUBU</a:t>
                      </a:r>
                    </a:p>
                  </a:txBody>
                  <a:tcPr/>
                </a:tc>
                <a:tc>
                  <a:txBody>
                    <a:bodyPr/>
                    <a:lstStyle/>
                    <a:p>
                      <a:r>
                        <a:rPr lang="en-GB" sz="2000" dirty="0"/>
                        <a:t>Tumbling</a:t>
                      </a:r>
                    </a:p>
                  </a:txBody>
                  <a:tcPr/>
                </a:tc>
                <a:tc>
                  <a:txBody>
                    <a:bodyPr/>
                    <a:lstStyle/>
                    <a:p>
                      <a:r>
                        <a:rPr lang="en-GB" sz="2000" dirty="0"/>
                        <a:t>EP + SUBU</a:t>
                      </a:r>
                    </a:p>
                  </a:txBody>
                  <a:tcPr/>
                </a:tc>
                <a:extLst>
                  <a:ext uri="{0D108BD9-81ED-4DB2-BD59-A6C34878D82A}">
                    <a16:rowId xmlns:a16="http://schemas.microsoft.com/office/drawing/2014/main" val="1710020455"/>
                  </a:ext>
                </a:extLst>
              </a:tr>
              <a:tr h="497455">
                <a:tc>
                  <a:txBody>
                    <a:bodyPr/>
                    <a:lstStyle/>
                    <a:p>
                      <a:endParaRPr lang="en-GB" sz="2000" dirty="0"/>
                    </a:p>
                  </a:txBody>
                  <a:tcPr/>
                </a:tc>
                <a:tc>
                  <a:txBody>
                    <a:bodyPr/>
                    <a:lstStyle/>
                    <a:p>
                      <a:r>
                        <a:rPr lang="en-GB" sz="2000" dirty="0"/>
                        <a:t>EP + SUBU</a:t>
                      </a:r>
                    </a:p>
                  </a:txBody>
                  <a:tcPr/>
                </a:tc>
                <a:tc>
                  <a:txBody>
                    <a:bodyPr/>
                    <a:lstStyle/>
                    <a:p>
                      <a:endParaRPr lang="en-GB" sz="2000" dirty="0"/>
                    </a:p>
                  </a:txBody>
                  <a:tcPr/>
                </a:tc>
                <a:extLst>
                  <a:ext uri="{0D108BD9-81ED-4DB2-BD59-A6C34878D82A}">
                    <a16:rowId xmlns:a16="http://schemas.microsoft.com/office/drawing/2014/main" val="411694746"/>
                  </a:ext>
                </a:extLst>
              </a:tr>
            </a:tbl>
          </a:graphicData>
        </a:graphic>
      </p:graphicFrame>
    </p:spTree>
    <p:extLst>
      <p:ext uri="{BB962C8B-B14F-4D97-AF65-F5344CB8AC3E}">
        <p14:creationId xmlns:p14="http://schemas.microsoft.com/office/powerpoint/2010/main" val="182171842"/>
      </p:ext>
    </p:extLst>
  </p:cSld>
  <p:clrMapOvr>
    <a:masterClrMapping/>
  </p:clrMapOvr>
</p:sld>
</file>

<file path=ppt/theme/theme1.xml><?xml version="1.0" encoding="utf-8"?>
<a:theme xmlns:a="http://schemas.openxmlformats.org/drawingml/2006/main" name="Office Theme">
  <a:themeElements>
    <a:clrScheme name="Custom 1">
      <a:dk1>
        <a:srgbClr val="8C0E1D"/>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ide 2: Text Only">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D52B1E"/>
      </a:hlink>
      <a:folHlink>
        <a:srgbClr val="D52B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21A8BA1E043114380F8B46AE97D9BD3" ma:contentTypeVersion="13" ma:contentTypeDescription="Create a new document." ma:contentTypeScope="" ma:versionID="67a96e2a987e5d1fd9bb2963dcd9fbeb">
  <xsd:schema xmlns:xsd="http://www.w3.org/2001/XMLSchema" xmlns:xs="http://www.w3.org/2001/XMLSchema" xmlns:p="http://schemas.microsoft.com/office/2006/metadata/properties" xmlns:ns3="8f85048a-1711-4824-946c-e5c5cb2da52b" xmlns:ns4="f075eea5-0ff9-49bb-8711-68b077905ad2" targetNamespace="http://schemas.microsoft.com/office/2006/metadata/properties" ma:root="true" ma:fieldsID="5a9610a13977146959fe48bc5d6a01c4" ns3:_="" ns4:_="">
    <xsd:import namespace="8f85048a-1711-4824-946c-e5c5cb2da52b"/>
    <xsd:import namespace="f075eea5-0ff9-49bb-8711-68b077905ad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85048a-1711-4824-946c-e5c5cb2da5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075eea5-0ff9-49bb-8711-68b077905ad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A8ED3A-684E-4384-9639-FBB20DD7939A}">
  <ds:schemaRefs>
    <ds:schemaRef ds:uri="http://schemas.microsoft.com/office/2006/metadata/properties"/>
    <ds:schemaRef ds:uri="http://purl.org/dc/terms/"/>
    <ds:schemaRef ds:uri="http://schemas.microsoft.com/office/2006/documentManagement/types"/>
    <ds:schemaRef ds:uri="8f85048a-1711-4824-946c-e5c5cb2da52b"/>
    <ds:schemaRef ds:uri="http://purl.org/dc/elements/1.1/"/>
    <ds:schemaRef ds:uri="http://schemas.microsoft.com/office/infopath/2007/PartnerControls"/>
    <ds:schemaRef ds:uri="http://www.w3.org/XML/1998/namespace"/>
    <ds:schemaRef ds:uri="http://schemas.openxmlformats.org/package/2006/metadata/core-properties"/>
    <ds:schemaRef ds:uri="f075eea5-0ff9-49bb-8711-68b077905ad2"/>
    <ds:schemaRef ds:uri="http://purl.org/dc/dcmitype/"/>
  </ds:schemaRefs>
</ds:datastoreItem>
</file>

<file path=customXml/itemProps2.xml><?xml version="1.0" encoding="utf-8"?>
<ds:datastoreItem xmlns:ds="http://schemas.openxmlformats.org/officeDocument/2006/customXml" ds:itemID="{01598DB1-3FA7-4544-BB67-68BFA868B7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85048a-1711-4824-946c-e5c5cb2da52b"/>
    <ds:schemaRef ds:uri="f075eea5-0ff9-49bb-8711-68b077905a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85A86E7-CB64-4D17-96F4-7807E97666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20967</TotalTime>
  <Words>622</Words>
  <Application>Microsoft Office PowerPoint</Application>
  <PresentationFormat>Widescreen</PresentationFormat>
  <Paragraphs>301</Paragraphs>
  <Slides>19</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19</vt:i4>
      </vt:variant>
    </vt:vector>
  </HeadingPairs>
  <TitlesOfParts>
    <vt:vector size="23" baseType="lpstr">
      <vt:lpstr>Arial</vt:lpstr>
      <vt:lpstr>Calibri</vt:lpstr>
      <vt:lpstr>Office Theme</vt:lpstr>
      <vt:lpstr>Slide 2: Text Only</vt:lpstr>
      <vt:lpstr>Field penetration experiment</vt:lpstr>
      <vt:lpstr>PowerPoint Presentation</vt:lpstr>
      <vt:lpstr>New Thermal radiation shields </vt:lpstr>
      <vt:lpstr>Table</vt:lpstr>
      <vt:lpstr>PowerPoint Presentation</vt:lpstr>
      <vt:lpstr>PowerPoint Presentation</vt:lpstr>
      <vt:lpstr>PowerPoint Presentation</vt:lpstr>
      <vt:lpstr>PowerPoint Presentation</vt:lpstr>
      <vt:lpstr>Best surface treatment determined by Hvp</vt:lpstr>
      <vt:lpstr>PowerPoint Presentation</vt:lpstr>
      <vt:lpstr>PowerPoint Presentation</vt:lpstr>
      <vt:lpstr>PowerPoint Presentation</vt:lpstr>
      <vt:lpstr>PowerPoint Presentation</vt:lpstr>
      <vt:lpstr>PowerPoint Presentation</vt:lpstr>
      <vt:lpstr>Next steps</vt:lpstr>
      <vt:lpstr>Superconducting joins</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wendy.gallagher</dc:creator>
  <cp:lastModifiedBy>Malyshev, Oleg (STFC,DL,AST)</cp:lastModifiedBy>
  <cp:revision>146</cp:revision>
  <dcterms:created xsi:type="dcterms:W3CDTF">2011-10-31T13:04:17Z</dcterms:created>
  <dcterms:modified xsi:type="dcterms:W3CDTF">2021-02-24T18:20:15Z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0x010100C21A8BA1E043114380F8B46AE97D9BD3</vt:lpwstr>
  </property>
</Properties>
</file>