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73" r:id="rId5"/>
    <p:sldId id="262" r:id="rId6"/>
    <p:sldId id="272" r:id="rId7"/>
    <p:sldId id="264" r:id="rId8"/>
    <p:sldId id="265" r:id="rId9"/>
    <p:sldId id="266" r:id="rId10"/>
    <p:sldId id="267" r:id="rId11"/>
    <p:sldId id="268" r:id="rId12"/>
    <p:sldId id="274" r:id="rId13"/>
    <p:sldId id="269" r:id="rId14"/>
    <p:sldId id="275" r:id="rId15"/>
    <p:sldId id="27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las Wahl" initials="NW" lastIdx="8" clrIdx="0">
    <p:extLst>
      <p:ext uri="{19B8F6BF-5375-455C-9EA6-DF929625EA0E}">
        <p15:presenceInfo xmlns:p15="http://schemas.microsoft.com/office/powerpoint/2012/main" userId="7656753532868c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52" autoAdjust="0"/>
    <p:restoredTop sz="76108" autoAdjust="0"/>
  </p:normalViewPr>
  <p:slideViewPr>
    <p:cSldViewPr snapToGrid="0">
      <p:cViewPr varScale="1">
        <p:scale>
          <a:sx n="92" d="100"/>
          <a:sy n="92" d="100"/>
        </p:scale>
        <p:origin x="16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64DDC-A228-456C-950F-D0640ADA3789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C56EC-2C56-4681-9EB7-71F522F52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itation.aip.org/content/aapm/journal/medphys/27/4/10.1118/1.598932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C56EC-2C56-4681-9EB7-71F522F525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56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853b65bf9b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853b65bf9b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“Values taken from</a:t>
            </a:r>
            <a:r>
              <a:rPr lang="en-US" sz="1200" dirty="0">
                <a:solidFill>
                  <a:srgbClr val="595959"/>
                </a:solidFill>
              </a:rPr>
              <a:t> </a:t>
            </a:r>
            <a:r>
              <a:rPr lang="en-US" sz="1200" u="sng" dirty="0">
                <a:solidFill>
                  <a:srgbClr val="0366D6"/>
                </a:solidFill>
                <a:highlight>
                  <a:srgbClr val="F6F8FA"/>
                </a:highlight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Wu &amp; Mohan (2000 Medical Physics)</a:t>
            </a:r>
            <a:r>
              <a:rPr lang="en-US" sz="1200" dirty="0">
                <a:solidFill>
                  <a:srgbClr val="595959"/>
                </a:solidFill>
              </a:rPr>
              <a:t>.” was deleted.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1924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853b65bf9b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853b65bf9b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7838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53b65bf9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53b65bf9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4139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53b65bf9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53b65bf9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2075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53b65bf9b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53b65bf9b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46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53b65bf9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53b65bf9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8349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53b65bf9b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853b65bf9b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7918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A5421-BCA4-4D70-947A-E6724B8152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48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853b65bf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853b65bf9b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4421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853b65bf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853b65bf9b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9760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8ae63b2950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8ae63b2950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0470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53b65bf9b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53b65bf9b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7204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53b65bf9b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853b65bf9b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002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1" y="2484783"/>
            <a:ext cx="10783956" cy="1470991"/>
          </a:xfrm>
        </p:spPr>
        <p:txBody>
          <a:bodyPr anchor="ctr">
            <a:normAutofit/>
          </a:bodyPr>
          <a:lstStyle>
            <a:lvl1pPr algn="ctr">
              <a:defRPr sz="40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489928"/>
            <a:ext cx="9144000" cy="1655762"/>
          </a:xfrm>
        </p:spPr>
        <p:txBody>
          <a:bodyPr/>
          <a:lstStyle>
            <a:lvl1pPr marL="0" indent="0" algn="ctr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dirty="0" err="1"/>
              <a:t>Formatvorlage</a:t>
            </a:r>
            <a:r>
              <a:rPr lang="en-US" noProof="0" dirty="0"/>
              <a:t> des </a:t>
            </a:r>
            <a:r>
              <a:rPr lang="en-US" noProof="0" dirty="0" err="1"/>
              <a:t>Untertitelmasters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7B6FF39-D156-4C0E-AC19-1557E88C3744}"/>
              </a:ext>
            </a:extLst>
          </p:cNvPr>
          <p:cNvSpPr txBox="1">
            <a:spLocks/>
          </p:cNvSpPr>
          <p:nvPr userDrawn="1"/>
        </p:nvSpPr>
        <p:spPr>
          <a:xfrm>
            <a:off x="1622215" y="98694"/>
            <a:ext cx="9291354" cy="647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Particle Therapy Masterclass</a:t>
            </a:r>
          </a:p>
        </p:txBody>
      </p:sp>
      <p:pic>
        <p:nvPicPr>
          <p:cNvPr id="8" name="Google Shape;57;p13">
            <a:extLst>
              <a:ext uri="{FF2B5EF4-FFF2-40B4-BE49-F238E27FC236}">
                <a16:creationId xmlns:a16="http://schemas.microsoft.com/office/drawing/2014/main" id="{934E445D-A5EC-4FF7-8EF1-25497E41BB35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10752" y="902679"/>
            <a:ext cx="1038224" cy="103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705DD21-CE9B-40F1-AE5E-B518A8A16F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188" y="1060042"/>
            <a:ext cx="1627170" cy="51384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29806F2-89BD-4CFB-B527-4068CDD82D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783" y="921672"/>
            <a:ext cx="1636589" cy="92058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FB89DB3-57EA-46B1-8709-5EC0CC260FF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064" y="902679"/>
            <a:ext cx="1542790" cy="112884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2516C0E3-CD7A-4DDC-B673-3FA78FE4C9FD}"/>
              </a:ext>
            </a:extLst>
          </p:cNvPr>
          <p:cNvSpPr txBox="1"/>
          <p:nvPr userDrawn="1"/>
        </p:nvSpPr>
        <p:spPr>
          <a:xfrm>
            <a:off x="1450323" y="1940295"/>
            <a:ext cx="92913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Initiated by: </a:t>
            </a:r>
            <a:b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</a:b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Yiota Foka (Coordinator - CERN, IPPOG), Niklas Wahl (DKFZ), Hans-Peter Wieser (DKFZ, LMU), Christian Graeff (GSI)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04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0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9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15600" y="390467"/>
            <a:ext cx="11360800" cy="10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15600" y="1638233"/>
            <a:ext cx="11360800" cy="44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86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823040" y="178560"/>
            <a:ext cx="8376960" cy="7267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192000" y="1197120"/>
            <a:ext cx="11808000" cy="5255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945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oogle Shape;57;p13"/>
          <p:cNvPicPr preferRelativeResize="0"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736" y="5916609"/>
            <a:ext cx="857880" cy="857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58;p13"/>
          <p:cNvPicPr preferRelativeResize="0"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2168" y="5916609"/>
            <a:ext cx="780079" cy="876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5421" y="5876091"/>
            <a:ext cx="787447" cy="979557"/>
          </a:xfrm>
          <a:prstGeom prst="rect">
            <a:avLst/>
          </a:prstGeom>
          <a:noFill/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86" y="5986748"/>
            <a:ext cx="1627170" cy="51384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22" y="5916609"/>
            <a:ext cx="1303565" cy="95380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250" y="5898320"/>
            <a:ext cx="1636589" cy="920581"/>
          </a:xfrm>
          <a:prstGeom prst="rect">
            <a:avLst/>
          </a:prstGeom>
        </p:spPr>
      </p:pic>
      <p:pic>
        <p:nvPicPr>
          <p:cNvPr id="15" name="Google Shape;59;p13"/>
          <p:cNvPicPr preferRelativeResize="0">
            <a:picLocks noChangeAspect="1"/>
          </p:cNvPicPr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739768" y="5916609"/>
            <a:ext cx="1742402" cy="895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16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eck 6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0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hteck 7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hteck 9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98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hteck 5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5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hteck 4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hteck 7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3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B6BB-AE0D-4FE3-8F5F-ABFF9C11E972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hteck 7"/>
          <p:cNvSpPr/>
          <p:nvPr userDrawn="1"/>
        </p:nvSpPr>
        <p:spPr>
          <a:xfrm>
            <a:off x="0" y="5852160"/>
            <a:ext cx="12192000" cy="100584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2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4B6BB-AE0D-4FE3-8F5F-ABFF9C11E972}" type="datetimeFigureOut">
              <a:rPr lang="en-US" smtClean="0"/>
              <a:t>3/10/2021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9DCA-85FE-4E02-93CF-1D0B5B83E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eeiist.eu/seeiist-project-is-getting-its-logo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legalcod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58;p13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87921" y="5789108"/>
            <a:ext cx="780079" cy="876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1488" y="5642596"/>
            <a:ext cx="940512" cy="1169965"/>
          </a:xfrm>
          <a:prstGeom prst="rect">
            <a:avLst/>
          </a:prstGeom>
          <a:noFill/>
        </p:spPr>
      </p:pic>
      <p:sp>
        <p:nvSpPr>
          <p:cNvPr id="13" name="Titel 12">
            <a:extLst>
              <a:ext uri="{FF2B5EF4-FFF2-40B4-BE49-F238E27FC236}">
                <a16:creationId xmlns:a16="http://schemas.microsoft.com/office/drawing/2014/main" id="{0D1339E6-453A-4116-AEA2-438B308AE3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1. Crash course particle therapy</a:t>
            </a:r>
          </a:p>
        </p:txBody>
      </p:sp>
      <p:sp>
        <p:nvSpPr>
          <p:cNvPr id="16" name="Untertitel 15">
            <a:extLst>
              <a:ext uri="{FF2B5EF4-FFF2-40B4-BE49-F238E27FC236}">
                <a16:creationId xmlns:a16="http://schemas.microsoft.com/office/drawing/2014/main" id="{1C4BA7C7-AE51-48BD-97CA-329EB041A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89927"/>
            <a:ext cx="9144000" cy="1900481"/>
          </a:xfrm>
        </p:spPr>
        <p:txBody>
          <a:bodyPr>
            <a:normAutofit fontScale="85000" lnSpcReduction="20000"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Slides by:</a:t>
            </a:r>
            <a:b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</a:b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Viridiana Badillo (FI-UNAM)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Enrique Sánchez (FI-UNAM)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Aris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Mamaras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 (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AUTh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)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Martina Palkowitsch (DKFZ)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Niklas Wahl (DKFZ)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Yiota Foka (IPPOG, CERN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)</a:t>
            </a:r>
            <a:endParaRPr lang="bs-Latn-BA" sz="1600" dirty="0" smtClean="0">
              <a:latin typeface="Verdana" panose="020B0604030504040204" pitchFamily="34" charset="0"/>
              <a:ea typeface="Verdana" panose="020B0604030504040204" pitchFamily="34" charset="0"/>
              <a:cs typeface="Verdana"/>
              <a:sym typeface="Verdana"/>
            </a:endParaRPr>
          </a:p>
          <a:p>
            <a:pPr lvl="0" algn="ctr">
              <a:lnSpc>
                <a:spcPct val="120000"/>
              </a:lnSpc>
              <a:spcBef>
                <a:spcPts val="0"/>
              </a:spcBef>
            </a:pPr>
            <a:r>
              <a:rPr lang="bs-Latn-BA" dirty="0" smtClean="0">
                <a:sym typeface="Verdana"/>
              </a:rPr>
              <a:t>Benjamin Dedić (PMF-Sarajevo)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8764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00" y="3020856"/>
            <a:ext cx="3322820" cy="26431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492" y="2983267"/>
            <a:ext cx="3300581" cy="2642400"/>
          </a:xfrm>
          <a:prstGeom prst="rect">
            <a:avLst/>
          </a:prstGeom>
        </p:spPr>
      </p:pic>
      <p:sp>
        <p:nvSpPr>
          <p:cNvPr id="193" name="Google Shape;193;p23"/>
          <p:cNvSpPr txBox="1"/>
          <p:nvPr/>
        </p:nvSpPr>
        <p:spPr>
          <a:xfrm>
            <a:off x="414000" y="1299600"/>
            <a:ext cx="11090400" cy="1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lnSpc>
                <a:spcPct val="115000"/>
              </a:lnSpc>
              <a:buClr>
                <a:srgbClr val="595959"/>
              </a:buClr>
              <a:buSzPts val="1400"/>
              <a:buChar char="●"/>
            </a:pPr>
            <a:r>
              <a:rPr lang="es" sz="2400" b="1" dirty="0"/>
              <a:t>DVH</a:t>
            </a:r>
            <a:r>
              <a:rPr lang="es" sz="2400" dirty="0"/>
              <a:t>: dose-volume histogram. </a:t>
            </a:r>
            <a:endParaRPr sz="2400" dirty="0">
              <a:solidFill>
                <a:srgbClr val="595959"/>
              </a:solidFill>
            </a:endParaRPr>
          </a:p>
        </p:txBody>
      </p:sp>
      <p:sp>
        <p:nvSpPr>
          <p:cNvPr id="199" name="Google Shape;199;p23"/>
          <p:cNvSpPr txBox="1"/>
          <p:nvPr/>
        </p:nvSpPr>
        <p:spPr>
          <a:xfrm>
            <a:off x="1676968" y="1934234"/>
            <a:ext cx="4393303" cy="1166710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2133" dirty="0">
                <a:latin typeface="Amatic SC"/>
                <a:ea typeface="Amatic SC"/>
                <a:cs typeface="Amatic SC"/>
                <a:sym typeface="Amatic SC"/>
              </a:rPr>
              <a:t>In the ideal case, only the tumor is irradiated without affecting other (healthy) tissues.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9629" y="896612"/>
            <a:ext cx="5396419" cy="2859412"/>
          </a:xfrm>
          <a:prstGeom prst="rect">
            <a:avLst/>
          </a:prstGeom>
        </p:spPr>
      </p:pic>
      <p:sp>
        <p:nvSpPr>
          <p:cNvPr id="9" name="Google Shape;121;p18"/>
          <p:cNvSpPr txBox="1"/>
          <p:nvPr/>
        </p:nvSpPr>
        <p:spPr>
          <a:xfrm>
            <a:off x="415600" y="593367"/>
            <a:ext cx="4701407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7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n-US" sz="3733" dirty="0"/>
              <a:t>Important concepts</a:t>
            </a:r>
            <a:endParaRPr lang="en-US" sz="373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02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/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7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s" sz="3733" dirty="0"/>
              <a:t>Important concepts</a:t>
            </a:r>
            <a:endParaRPr sz="3733" dirty="0">
              <a:solidFill>
                <a:srgbClr val="000000"/>
              </a:solidFill>
            </a:endParaRPr>
          </a:p>
        </p:txBody>
      </p:sp>
      <p:sp>
        <p:nvSpPr>
          <p:cNvPr id="205" name="Google Shape;205;p24"/>
          <p:cNvSpPr txBox="1"/>
          <p:nvPr/>
        </p:nvSpPr>
        <p:spPr>
          <a:xfrm>
            <a:off x="415600" y="1299600"/>
            <a:ext cx="11360800" cy="47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US" sz="2400" b="1" dirty="0"/>
              <a:t>RBE: </a:t>
            </a:r>
            <a:r>
              <a:rPr lang="en-US" sz="2400" dirty="0"/>
              <a:t>Relative biological effectiveness.</a:t>
            </a:r>
            <a:r>
              <a:rPr lang="en-US" sz="2400" b="1" dirty="0"/>
              <a:t> </a:t>
            </a:r>
            <a:r>
              <a:rPr lang="en-US" sz="2400" dirty="0"/>
              <a:t>Factor that compares the biological effectiveness of (the biological damage caused by) one type of ionizing radiation (e.g. particle radiation) to the biological effectiveness of a reference radiation (e.g. photon radiation) . </a:t>
            </a:r>
          </a:p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US" sz="2400" b="1" dirty="0"/>
              <a:t>Voxel: </a:t>
            </a:r>
            <a:r>
              <a:rPr lang="en-US" sz="2400" dirty="0"/>
              <a:t>volume pixel. A voxel is a volume element. It is the basic building block of a volumetric description of an object.</a:t>
            </a:r>
          </a:p>
          <a:p>
            <a:pPr marL="609585" indent="-457189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US" sz="2400" b="1" dirty="0"/>
              <a:t>VOI: </a:t>
            </a:r>
            <a:r>
              <a:rPr lang="en-US" sz="2400" dirty="0"/>
              <a:t>volume of interest.</a:t>
            </a:r>
          </a:p>
          <a:p>
            <a:pPr marL="609585" indent="-457189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US" sz="2400" b="1" dirty="0"/>
              <a:t>OAR: </a:t>
            </a:r>
            <a:r>
              <a:rPr lang="en-US" sz="2400" dirty="0"/>
              <a:t>organ at risk.</a:t>
            </a:r>
          </a:p>
        </p:txBody>
      </p:sp>
      <p:pic>
        <p:nvPicPr>
          <p:cNvPr id="206" name="Google Shape;20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656" y="4130116"/>
            <a:ext cx="1077595" cy="957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941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/>
          <p:nvPr/>
        </p:nvSpPr>
        <p:spPr>
          <a:xfrm>
            <a:off x="415600" y="1300761"/>
            <a:ext cx="7032603" cy="4770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GB" sz="2400" b="1" dirty="0"/>
              <a:t>Gross Tumour Volume (GTV).</a:t>
            </a:r>
          </a:p>
          <a:p>
            <a:pPr marL="1219170" lvl="1" indent="-423323">
              <a:lnSpc>
                <a:spcPct val="115000"/>
              </a:lnSpc>
              <a:buClr>
                <a:srgbClr val="000000"/>
              </a:buClr>
              <a:buSzPts val="1400"/>
              <a:buChar char="○"/>
            </a:pPr>
            <a:r>
              <a:rPr lang="en-GB" sz="2400" dirty="0"/>
              <a:t>Tumour volume that is visible on the images.</a:t>
            </a:r>
          </a:p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GB" sz="2400" b="1" dirty="0"/>
              <a:t>Clinical Target Volume (CTV).</a:t>
            </a:r>
          </a:p>
          <a:p>
            <a:pPr marL="1219170" lvl="1" indent="-423323">
              <a:lnSpc>
                <a:spcPct val="115000"/>
              </a:lnSpc>
              <a:buClr>
                <a:srgbClr val="000000"/>
              </a:buClr>
              <a:buSzPts val="1400"/>
              <a:buChar char="○"/>
            </a:pPr>
            <a:r>
              <a:rPr lang="en-GB" sz="2400" dirty="0"/>
              <a:t>Volume of the tissue including the GTV and regions where invisible tumour tissue is expected.</a:t>
            </a:r>
          </a:p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en-GB" sz="2400" b="1" dirty="0"/>
              <a:t>Planning Target Volume (PTV).</a:t>
            </a:r>
          </a:p>
          <a:p>
            <a:pPr marL="1219170" lvl="1" indent="-423323">
              <a:lnSpc>
                <a:spcPct val="115000"/>
              </a:lnSpc>
              <a:buClr>
                <a:srgbClr val="000000"/>
              </a:buClr>
              <a:buSzPts val="1400"/>
              <a:buChar char="○"/>
            </a:pPr>
            <a:r>
              <a:rPr lang="en-GB" sz="2400" dirty="0"/>
              <a:t>Includes the GTV and CTV as well as a safety margin to take uncertainties into account.</a:t>
            </a:r>
            <a:endParaRPr lang="en-GB" sz="2400" b="1" dirty="0">
              <a:solidFill>
                <a:srgbClr val="666666"/>
              </a:solidFill>
            </a:endParaRPr>
          </a:p>
          <a:p>
            <a:pPr>
              <a:lnSpc>
                <a:spcPct val="115000"/>
              </a:lnSpc>
              <a:spcBef>
                <a:spcPts val="2133"/>
              </a:spcBef>
            </a:pPr>
            <a:endParaRPr lang="en-GB" sz="2400" b="1" dirty="0">
              <a:solidFill>
                <a:srgbClr val="666666"/>
              </a:solidFill>
            </a:endParaRPr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endParaRPr lang="en-GB" sz="2400" b="1" dirty="0">
              <a:solidFill>
                <a:srgbClr val="666666"/>
              </a:solidFill>
            </a:endParaRPr>
          </a:p>
        </p:txBody>
      </p:sp>
      <p:sp>
        <p:nvSpPr>
          <p:cNvPr id="6" name="Google Shape;121;p18"/>
          <p:cNvSpPr txBox="1"/>
          <p:nvPr/>
        </p:nvSpPr>
        <p:spPr>
          <a:xfrm>
            <a:off x="415600" y="593367"/>
            <a:ext cx="4701407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7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n-US" sz="3733" dirty="0"/>
              <a:t>Important concepts</a:t>
            </a:r>
            <a:endParaRPr lang="en-US" sz="3733" dirty="0">
              <a:solidFill>
                <a:srgbClr val="000000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0CC79411-D55A-4115-B8B8-C590E4DC170E}"/>
              </a:ext>
            </a:extLst>
          </p:cNvPr>
          <p:cNvSpPr/>
          <p:nvPr/>
        </p:nvSpPr>
        <p:spPr bwMode="auto">
          <a:xfrm>
            <a:off x="8133390" y="1558674"/>
            <a:ext cx="2520280" cy="2592288"/>
          </a:xfrm>
          <a:prstGeom prst="ellipse">
            <a:avLst/>
          </a:prstGeom>
          <a:solidFill>
            <a:srgbClr val="0047B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PTV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64B17FA-16F7-44F3-A266-7E0E8BFDF8C4}"/>
              </a:ext>
            </a:extLst>
          </p:cNvPr>
          <p:cNvSpPr/>
          <p:nvPr/>
        </p:nvSpPr>
        <p:spPr bwMode="auto">
          <a:xfrm>
            <a:off x="8313410" y="1774698"/>
            <a:ext cx="2160240" cy="1512168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CTV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85DA550-A626-4B05-907D-970F7C3878DC}"/>
              </a:ext>
            </a:extLst>
          </p:cNvPr>
          <p:cNvSpPr/>
          <p:nvPr/>
        </p:nvSpPr>
        <p:spPr bwMode="auto">
          <a:xfrm>
            <a:off x="8853470" y="1918714"/>
            <a:ext cx="1080120" cy="72008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DE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GTV</a:t>
            </a:r>
          </a:p>
        </p:txBody>
      </p:sp>
    </p:spTree>
    <p:extLst>
      <p:ext uri="{BB962C8B-B14F-4D97-AF65-F5344CB8AC3E}">
        <p14:creationId xmlns:p14="http://schemas.microsoft.com/office/powerpoint/2010/main" val="1221342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/>
          <p:nvPr/>
        </p:nvSpPr>
        <p:spPr>
          <a:xfrm>
            <a:off x="415600" y="1300761"/>
            <a:ext cx="7032603" cy="4770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/>
              <a:t>All </a:t>
            </a:r>
            <a:r>
              <a:rPr lang="bs-Latn-BA" sz="2400" b="1" dirty="0" err="1" smtClean="0"/>
              <a:t>around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the</a:t>
            </a:r>
            <a:r>
              <a:rPr lang="bs-Latn-BA" sz="2400" b="1" dirty="0" smtClean="0"/>
              <a:t> </a:t>
            </a:r>
            <a:r>
              <a:rPr lang="bs-Latn-BA" sz="2400" b="1" dirty="0" err="1" smtClean="0"/>
              <a:t>world</a:t>
            </a:r>
            <a:endParaRPr lang="bs-Latn-BA" sz="2400" b="1" dirty="0" smtClean="0"/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>
                <a:solidFill>
                  <a:srgbClr val="666666"/>
                </a:solidFill>
              </a:rPr>
              <a:t>In </a:t>
            </a:r>
            <a:r>
              <a:rPr lang="bs-Latn-BA" sz="2400" b="1" dirty="0" err="1" smtClean="0">
                <a:solidFill>
                  <a:srgbClr val="666666"/>
                </a:solidFill>
              </a:rPr>
              <a:t>Europe</a:t>
            </a:r>
            <a:r>
              <a:rPr lang="bs-Latn-BA" sz="2400" b="1" dirty="0">
                <a:solidFill>
                  <a:srgbClr val="666666"/>
                </a:solidFill>
              </a:rPr>
              <a:t> </a:t>
            </a:r>
            <a:r>
              <a:rPr lang="bs-Latn-BA" sz="2400" b="1" dirty="0" smtClean="0">
                <a:solidFill>
                  <a:srgbClr val="666666"/>
                </a:solidFill>
              </a:rPr>
              <a:t>– </a:t>
            </a:r>
            <a:r>
              <a:rPr lang="bs-Latn-BA" sz="2400" b="1" dirty="0" err="1" smtClean="0">
                <a:solidFill>
                  <a:srgbClr val="666666"/>
                </a:solidFill>
              </a:rPr>
              <a:t>England</a:t>
            </a:r>
            <a:r>
              <a:rPr lang="bs-Latn-BA" sz="2400" b="1" dirty="0">
                <a:solidFill>
                  <a:srgbClr val="666666"/>
                </a:solidFill>
              </a:rPr>
              <a:t> </a:t>
            </a:r>
            <a:r>
              <a:rPr lang="bs-Latn-BA" sz="2400" b="1" dirty="0" smtClean="0">
                <a:solidFill>
                  <a:srgbClr val="666666"/>
                </a:solidFill>
              </a:rPr>
              <a:t>(1), </a:t>
            </a:r>
            <a:r>
              <a:rPr lang="bs-Latn-BA" sz="2400" b="1" dirty="0" err="1" smtClean="0">
                <a:solidFill>
                  <a:srgbClr val="666666"/>
                </a:solidFill>
              </a:rPr>
              <a:t>France</a:t>
            </a:r>
            <a:r>
              <a:rPr lang="bs-Latn-BA" sz="2400" b="1" dirty="0" smtClean="0">
                <a:solidFill>
                  <a:srgbClr val="666666"/>
                </a:solidFill>
              </a:rPr>
              <a:t> (2), </a:t>
            </a:r>
            <a:r>
              <a:rPr lang="bs-Latn-BA" sz="2400" b="1" dirty="0" err="1" smtClean="0">
                <a:solidFill>
                  <a:srgbClr val="666666"/>
                </a:solidFill>
              </a:rPr>
              <a:t>Germany</a:t>
            </a:r>
            <a:r>
              <a:rPr lang="bs-Latn-BA" sz="2400" b="1" dirty="0" smtClean="0">
                <a:solidFill>
                  <a:srgbClr val="666666"/>
                </a:solidFill>
              </a:rPr>
              <a:t> (6), </a:t>
            </a:r>
            <a:r>
              <a:rPr lang="bs-Latn-BA" sz="2400" b="1" dirty="0" err="1" smtClean="0">
                <a:solidFill>
                  <a:srgbClr val="666666"/>
                </a:solidFill>
              </a:rPr>
              <a:t>Italy</a:t>
            </a:r>
            <a:r>
              <a:rPr lang="bs-Latn-BA" sz="2400" b="1" dirty="0" smtClean="0">
                <a:solidFill>
                  <a:srgbClr val="666666"/>
                </a:solidFill>
              </a:rPr>
              <a:t> (3), </a:t>
            </a:r>
            <a:r>
              <a:rPr lang="bs-Latn-BA" sz="2400" b="1" dirty="0" err="1" smtClean="0">
                <a:solidFill>
                  <a:srgbClr val="666666"/>
                </a:solidFill>
              </a:rPr>
              <a:t>Austria</a:t>
            </a:r>
            <a:r>
              <a:rPr lang="bs-Latn-BA" sz="2400" b="1" dirty="0" smtClean="0">
                <a:solidFill>
                  <a:srgbClr val="666666"/>
                </a:solidFill>
              </a:rPr>
              <a:t> (1),...</a:t>
            </a:r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>
                <a:solidFill>
                  <a:srgbClr val="666666"/>
                </a:solidFill>
              </a:rPr>
              <a:t>In </a:t>
            </a:r>
            <a:r>
              <a:rPr lang="bs-Latn-BA" sz="2400" b="1" dirty="0" err="1" smtClean="0">
                <a:solidFill>
                  <a:srgbClr val="666666"/>
                </a:solidFill>
              </a:rPr>
              <a:t>Asia</a:t>
            </a:r>
            <a:r>
              <a:rPr lang="bs-Latn-BA" sz="2400" b="1" dirty="0" smtClean="0">
                <a:solidFill>
                  <a:srgbClr val="666666"/>
                </a:solidFill>
              </a:rPr>
              <a:t> – </a:t>
            </a:r>
            <a:r>
              <a:rPr lang="bs-Latn-BA" sz="2400" b="1" dirty="0" err="1" smtClean="0">
                <a:solidFill>
                  <a:srgbClr val="666666"/>
                </a:solidFill>
              </a:rPr>
              <a:t>South</a:t>
            </a:r>
            <a:r>
              <a:rPr lang="bs-Latn-BA" sz="2400" b="1" dirty="0" smtClean="0">
                <a:solidFill>
                  <a:srgbClr val="666666"/>
                </a:solidFill>
              </a:rPr>
              <a:t> Korea (2), Japan (11), Taiwan (1)</a:t>
            </a:r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>
                <a:solidFill>
                  <a:srgbClr val="666666"/>
                </a:solidFill>
              </a:rPr>
              <a:t>In </a:t>
            </a:r>
            <a:r>
              <a:rPr lang="bs-Latn-BA" sz="2400" b="1" dirty="0" err="1" smtClean="0">
                <a:solidFill>
                  <a:srgbClr val="666666"/>
                </a:solidFill>
              </a:rPr>
              <a:t>America</a:t>
            </a:r>
            <a:r>
              <a:rPr lang="bs-Latn-BA" sz="2400" b="1" dirty="0">
                <a:solidFill>
                  <a:srgbClr val="666666"/>
                </a:solidFill>
              </a:rPr>
              <a:t> </a:t>
            </a:r>
            <a:r>
              <a:rPr lang="bs-Latn-BA" sz="2400" b="1" dirty="0" smtClean="0">
                <a:solidFill>
                  <a:srgbClr val="666666"/>
                </a:solidFill>
              </a:rPr>
              <a:t>– USA (24), Canada (1)</a:t>
            </a:r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>
                <a:solidFill>
                  <a:srgbClr val="666666"/>
                </a:solidFill>
              </a:rPr>
              <a:t>In </a:t>
            </a:r>
            <a:r>
              <a:rPr lang="bs-Latn-BA" sz="2400" b="1" dirty="0" err="1" smtClean="0">
                <a:solidFill>
                  <a:srgbClr val="666666"/>
                </a:solidFill>
              </a:rPr>
              <a:t>Africa</a:t>
            </a:r>
            <a:r>
              <a:rPr lang="bs-Latn-BA" sz="2400" b="1" dirty="0" smtClean="0">
                <a:solidFill>
                  <a:srgbClr val="666666"/>
                </a:solidFill>
              </a:rPr>
              <a:t> – </a:t>
            </a:r>
            <a:r>
              <a:rPr lang="bs-Latn-BA" sz="2400" b="1" dirty="0" err="1" smtClean="0">
                <a:solidFill>
                  <a:srgbClr val="666666"/>
                </a:solidFill>
              </a:rPr>
              <a:t>South</a:t>
            </a:r>
            <a:r>
              <a:rPr lang="bs-Latn-BA" sz="2400" b="1" dirty="0" smtClean="0">
                <a:solidFill>
                  <a:srgbClr val="666666"/>
                </a:solidFill>
              </a:rPr>
              <a:t> </a:t>
            </a:r>
            <a:r>
              <a:rPr lang="bs-Latn-BA" sz="2400" b="1" dirty="0" err="1" smtClean="0">
                <a:solidFill>
                  <a:srgbClr val="666666"/>
                </a:solidFill>
              </a:rPr>
              <a:t>Africa</a:t>
            </a:r>
            <a:r>
              <a:rPr lang="bs-Latn-BA" sz="2400" b="1" dirty="0" smtClean="0">
                <a:solidFill>
                  <a:srgbClr val="666666"/>
                </a:solidFill>
              </a:rPr>
              <a:t> (1)</a:t>
            </a:r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endParaRPr lang="bs-Latn-BA" sz="2400" b="1" dirty="0">
              <a:solidFill>
                <a:srgbClr val="666666"/>
              </a:solidFill>
            </a:endParaRPr>
          </a:p>
          <a:p>
            <a:pPr marL="1066785" lvl="1" indent="-457189" algn="just">
              <a:lnSpc>
                <a:spcPct val="115000"/>
              </a:lnSpc>
              <a:buClr>
                <a:srgbClr val="000000"/>
              </a:buClr>
              <a:buSzPts val="1800"/>
              <a:buChar char="●"/>
            </a:pPr>
            <a:r>
              <a:rPr lang="bs-Latn-BA" sz="2400" b="1" dirty="0" smtClean="0">
                <a:solidFill>
                  <a:srgbClr val="666666"/>
                </a:solidFill>
              </a:rPr>
              <a:t>On </a:t>
            </a:r>
            <a:r>
              <a:rPr lang="bs-Latn-BA" sz="2400" b="1" dirty="0" err="1" smtClean="0">
                <a:solidFill>
                  <a:srgbClr val="666666"/>
                </a:solidFill>
              </a:rPr>
              <a:t>the</a:t>
            </a:r>
            <a:r>
              <a:rPr lang="bs-Latn-BA" sz="2400" b="1" dirty="0" smtClean="0">
                <a:solidFill>
                  <a:srgbClr val="666666"/>
                </a:solidFill>
              </a:rPr>
              <a:t> </a:t>
            </a:r>
            <a:r>
              <a:rPr lang="bs-Latn-BA" sz="2400" b="1" dirty="0" err="1" smtClean="0">
                <a:solidFill>
                  <a:srgbClr val="666666"/>
                </a:solidFill>
              </a:rPr>
              <a:t>Balkans</a:t>
            </a:r>
            <a:r>
              <a:rPr lang="bs-Latn-BA" sz="2400" b="1" dirty="0">
                <a:solidFill>
                  <a:srgbClr val="666666"/>
                </a:solidFill>
              </a:rPr>
              <a:t>?</a:t>
            </a:r>
            <a:endParaRPr lang="en-GB" sz="2400" b="1" dirty="0">
              <a:solidFill>
                <a:srgbClr val="666666"/>
              </a:solidFill>
            </a:endParaRPr>
          </a:p>
          <a:p>
            <a:pPr>
              <a:lnSpc>
                <a:spcPct val="115000"/>
              </a:lnSpc>
              <a:spcBef>
                <a:spcPts val="2133"/>
              </a:spcBef>
            </a:pPr>
            <a:endParaRPr lang="en-GB" sz="2400" b="1" dirty="0">
              <a:solidFill>
                <a:srgbClr val="666666"/>
              </a:solidFill>
            </a:endParaRPr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endParaRPr lang="en-GB" sz="2400" b="1" dirty="0">
              <a:solidFill>
                <a:srgbClr val="666666"/>
              </a:solidFill>
            </a:endParaRPr>
          </a:p>
        </p:txBody>
      </p:sp>
      <p:sp>
        <p:nvSpPr>
          <p:cNvPr id="6" name="Google Shape;121;p18"/>
          <p:cNvSpPr txBox="1"/>
          <p:nvPr/>
        </p:nvSpPr>
        <p:spPr>
          <a:xfrm>
            <a:off x="415600" y="593367"/>
            <a:ext cx="5995591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bs-Latn-BA" sz="3733" dirty="0" smtClean="0"/>
              <a:t>8. </a:t>
            </a:r>
            <a:r>
              <a:rPr lang="bs-Latn-BA" sz="3733" dirty="0" err="1" smtClean="0"/>
              <a:t>Particle</a:t>
            </a:r>
            <a:r>
              <a:rPr lang="bs-Latn-BA" sz="3733" dirty="0" smtClean="0"/>
              <a:t> </a:t>
            </a:r>
            <a:r>
              <a:rPr lang="bs-Latn-BA" sz="3733" dirty="0" err="1" smtClean="0"/>
              <a:t>therapy</a:t>
            </a:r>
            <a:r>
              <a:rPr lang="bs-Latn-BA" sz="3733" dirty="0" smtClean="0"/>
              <a:t> </a:t>
            </a:r>
            <a:r>
              <a:rPr lang="bs-Latn-BA" sz="3733" dirty="0" err="1" smtClean="0"/>
              <a:t>centers</a:t>
            </a:r>
            <a:endParaRPr lang="en-US" sz="3733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118" y="1810183"/>
            <a:ext cx="4028209" cy="2379823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0" y="5662525"/>
            <a:ext cx="96297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de-DE" sz="900" dirty="0">
                <a:cs typeface="Arial" panose="020B0604020202020204" pitchFamily="34" charset="0"/>
              </a:rPr>
              <a:t>[1] </a:t>
            </a:r>
            <a:r>
              <a:rPr lang="bs-Latn-BA" sz="900" dirty="0" err="1" smtClean="0">
                <a:cs typeface="Arial" panose="020B0604020202020204" pitchFamily="34" charset="0"/>
              </a:rPr>
              <a:t>Particle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bs-Latn-BA" sz="900" dirty="0" err="1" smtClean="0">
                <a:cs typeface="Arial" panose="020B0604020202020204" pitchFamily="34" charset="0"/>
              </a:rPr>
              <a:t>Therapy</a:t>
            </a:r>
            <a:r>
              <a:rPr lang="bs-Latn-BA" sz="900" dirty="0" smtClean="0">
                <a:cs typeface="Arial" panose="020B0604020202020204" pitchFamily="34" charset="0"/>
              </a:rPr>
              <a:t>, </a:t>
            </a:r>
            <a:r>
              <a:rPr lang="bs-Latn-BA" sz="900" dirty="0" err="1" smtClean="0">
                <a:cs typeface="Arial" panose="020B0604020202020204" pitchFamily="34" charset="0"/>
              </a:rPr>
              <a:t>worldwide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de-DE" sz="900" dirty="0" smtClean="0">
                <a:cs typeface="Arial" panose="020B0604020202020204" pitchFamily="34" charset="0"/>
              </a:rPr>
              <a:t>– </a:t>
            </a:r>
            <a:r>
              <a:rPr lang="en-US" sz="900" dirty="0">
                <a:cs typeface="Arial" panose="020B0604020202020204" pitchFamily="34" charset="0"/>
              </a:rPr>
              <a:t>Particle </a:t>
            </a:r>
            <a:r>
              <a:rPr lang="en-US" sz="900" dirty="0" smtClean="0">
                <a:cs typeface="Arial" panose="020B0604020202020204" pitchFamily="34" charset="0"/>
              </a:rPr>
              <a:t>Therapy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en-US" sz="900" dirty="0" smtClean="0">
                <a:cs typeface="Arial" panose="020B0604020202020204" pitchFamily="34" charset="0"/>
              </a:rPr>
              <a:t>Fighting </a:t>
            </a:r>
            <a:r>
              <a:rPr lang="en-US" sz="900" dirty="0">
                <a:cs typeface="Arial" panose="020B0604020202020204" pitchFamily="34" charset="0"/>
              </a:rPr>
              <a:t>Cancer with Ion-Beams</a:t>
            </a:r>
            <a:r>
              <a:rPr lang="de-DE" sz="900" dirty="0" smtClean="0">
                <a:cs typeface="Arial" panose="020B0604020202020204" pitchFamily="34" charset="0"/>
              </a:rPr>
              <a:t>. </a:t>
            </a:r>
            <a:r>
              <a:rPr lang="en-US" sz="900" dirty="0">
                <a:cs typeface="Arial" panose="020B0604020202020204" pitchFamily="34" charset="0"/>
              </a:rPr>
              <a:t>Accessed from </a:t>
            </a:r>
            <a:r>
              <a:rPr lang="en-US" sz="900" dirty="0">
                <a:cs typeface="Arial" panose="020B0604020202020204" pitchFamily="34" charset="0"/>
              </a:rPr>
              <a:t>https://www.desy.de/f/seminar/MBraeuer.pdf</a:t>
            </a:r>
            <a:r>
              <a:rPr lang="bs-Latn-BA" sz="900" dirty="0" smtClean="0">
                <a:cs typeface="Arial" panose="020B0604020202020204" pitchFamily="34" charset="0"/>
              </a:rPr>
              <a:t> o</a:t>
            </a:r>
            <a:r>
              <a:rPr lang="de-DE" sz="900" dirty="0" smtClean="0">
                <a:cs typeface="Arial" panose="020B0604020202020204" pitchFamily="34" charset="0"/>
              </a:rPr>
              <a:t>n </a:t>
            </a:r>
            <a:r>
              <a:rPr lang="bs-Latn-BA" sz="900" dirty="0" smtClean="0">
                <a:cs typeface="Arial" panose="020B0604020202020204" pitchFamily="34" charset="0"/>
              </a:rPr>
              <a:t>10</a:t>
            </a:r>
            <a:r>
              <a:rPr lang="de-DE" sz="900" dirty="0" smtClean="0">
                <a:cs typeface="Arial" panose="020B0604020202020204" pitchFamily="34" charset="0"/>
              </a:rPr>
              <a:t>.0</a:t>
            </a:r>
            <a:r>
              <a:rPr lang="bs-Latn-BA" sz="900" dirty="0" smtClean="0">
                <a:cs typeface="Arial" panose="020B0604020202020204" pitchFamily="34" charset="0"/>
              </a:rPr>
              <a:t>3</a:t>
            </a:r>
            <a:r>
              <a:rPr lang="de-DE" sz="900" dirty="0" smtClean="0">
                <a:cs typeface="Arial" panose="020B0604020202020204" pitchFamily="34" charset="0"/>
              </a:rPr>
              <a:t>.2021</a:t>
            </a:r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7680009" y="4163764"/>
            <a:ext cx="8589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bs-Latn-BA" sz="900" dirty="0" smtClean="0">
                <a:cs typeface="Arial" panose="020B0604020202020204" pitchFamily="34" charset="0"/>
              </a:rPr>
              <a:t>[1]</a:t>
            </a:r>
            <a:endParaRPr lang="de-DE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27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1;p18"/>
          <p:cNvSpPr txBox="1"/>
          <p:nvPr/>
        </p:nvSpPr>
        <p:spPr>
          <a:xfrm>
            <a:off x="415600" y="593367"/>
            <a:ext cx="5995591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bs-Latn-BA" sz="3733" dirty="0" smtClean="0"/>
              <a:t>8. </a:t>
            </a:r>
            <a:r>
              <a:rPr lang="bs-Latn-BA" sz="3733" dirty="0" err="1" smtClean="0"/>
              <a:t>SEEIIST</a:t>
            </a:r>
            <a:endParaRPr lang="en-US" sz="3733" dirty="0">
              <a:solidFill>
                <a:srgbClr val="000000"/>
              </a:solidFill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0" y="5463136"/>
            <a:ext cx="9629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de-DE" sz="900" dirty="0">
                <a:cs typeface="Arial" panose="020B0604020202020204" pitchFamily="34" charset="0"/>
              </a:rPr>
              <a:t>[1] </a:t>
            </a:r>
            <a:r>
              <a:rPr lang="bs-Latn-BA" sz="900" dirty="0" err="1" smtClean="0">
                <a:cs typeface="Arial" panose="020B0604020202020204" pitchFamily="34" charset="0"/>
              </a:rPr>
              <a:t>SEEIIS</a:t>
            </a:r>
            <a:r>
              <a:rPr lang="bs-Latn-BA" sz="900" dirty="0" err="1" smtClean="0">
                <a:cs typeface="Arial" panose="020B0604020202020204" pitchFamily="34" charset="0"/>
              </a:rPr>
              <a:t>T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bs-Latn-BA" sz="900" dirty="0" err="1" smtClean="0">
                <a:cs typeface="Arial" panose="020B0604020202020204" pitchFamily="34" charset="0"/>
              </a:rPr>
              <a:t>building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bs-Latn-BA" sz="900" dirty="0" err="1" smtClean="0">
                <a:cs typeface="Arial" panose="020B0604020202020204" pitchFamily="34" charset="0"/>
              </a:rPr>
              <a:t>proposal</a:t>
            </a:r>
            <a:r>
              <a:rPr lang="de-DE" sz="900" dirty="0" smtClean="0">
                <a:cs typeface="Arial" panose="020B0604020202020204" pitchFamily="34" charset="0"/>
              </a:rPr>
              <a:t>. </a:t>
            </a:r>
            <a:r>
              <a:rPr lang="en-US" sz="900" dirty="0">
                <a:cs typeface="Arial" panose="020B0604020202020204" pitchFamily="34" charset="0"/>
              </a:rPr>
              <a:t>Accessed from </a:t>
            </a:r>
            <a:r>
              <a:rPr lang="en-US" sz="900" dirty="0">
                <a:cs typeface="Arial" panose="020B0604020202020204" pitchFamily="34" charset="0"/>
              </a:rPr>
              <a:t>https://www.facebook.com/SEEIIST/photos/a.2834764259883608/4414393698587315</a:t>
            </a:r>
            <a:r>
              <a:rPr lang="en-US" sz="900" dirty="0" smtClean="0">
                <a:cs typeface="Arial" panose="020B0604020202020204" pitchFamily="34" charset="0"/>
              </a:rPr>
              <a:t>/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bs-Latn-BA" sz="900" dirty="0" smtClean="0">
                <a:cs typeface="Arial" panose="020B0604020202020204" pitchFamily="34" charset="0"/>
              </a:rPr>
              <a:t>o</a:t>
            </a:r>
            <a:r>
              <a:rPr lang="de-DE" sz="900" dirty="0" smtClean="0">
                <a:cs typeface="Arial" panose="020B0604020202020204" pitchFamily="34" charset="0"/>
              </a:rPr>
              <a:t>n </a:t>
            </a:r>
            <a:r>
              <a:rPr lang="bs-Latn-BA" sz="900" dirty="0" smtClean="0">
                <a:cs typeface="Arial" panose="020B0604020202020204" pitchFamily="34" charset="0"/>
              </a:rPr>
              <a:t>10</a:t>
            </a:r>
            <a:r>
              <a:rPr lang="de-DE" sz="900" dirty="0" smtClean="0">
                <a:cs typeface="Arial" panose="020B0604020202020204" pitchFamily="34" charset="0"/>
              </a:rPr>
              <a:t>.0</a:t>
            </a:r>
            <a:r>
              <a:rPr lang="bs-Latn-BA" sz="900" dirty="0" smtClean="0">
                <a:cs typeface="Arial" panose="020B0604020202020204" pitchFamily="34" charset="0"/>
              </a:rPr>
              <a:t>3</a:t>
            </a:r>
            <a:r>
              <a:rPr lang="de-DE" sz="900" dirty="0" smtClean="0">
                <a:cs typeface="Arial" panose="020B0604020202020204" pitchFamily="34" charset="0"/>
              </a:rPr>
              <a:t>.2021</a:t>
            </a:r>
            <a:endParaRPr lang="bs-Latn-BA" sz="900" dirty="0" smtClean="0">
              <a:cs typeface="Arial" panose="020B0604020202020204" pitchFamily="34" charset="0"/>
            </a:endParaRPr>
          </a:p>
          <a:p>
            <a:pPr marL="189000" indent="0">
              <a:spcBef>
                <a:spcPts val="0"/>
              </a:spcBef>
              <a:buNone/>
            </a:pPr>
            <a:r>
              <a:rPr lang="bs-Latn-BA" sz="900" dirty="0" smtClean="0">
                <a:cs typeface="Arial" panose="020B0604020202020204" pitchFamily="34" charset="0"/>
              </a:rPr>
              <a:t>[2] </a:t>
            </a:r>
            <a:r>
              <a:rPr lang="bs-Latn-BA" sz="900" dirty="0" err="1" smtClean="0">
                <a:cs typeface="Arial" panose="020B0604020202020204" pitchFamily="34" charset="0"/>
              </a:rPr>
              <a:t>SEEIIST</a:t>
            </a:r>
            <a:r>
              <a:rPr lang="bs-Latn-BA" sz="900" dirty="0" smtClean="0">
                <a:cs typeface="Arial" panose="020B0604020202020204" pitchFamily="34" charset="0"/>
              </a:rPr>
              <a:t> logo. </a:t>
            </a:r>
            <a:r>
              <a:rPr lang="bs-Latn-BA" sz="900" dirty="0" err="1" smtClean="0">
                <a:cs typeface="Arial" panose="020B0604020202020204" pitchFamily="34" charset="0"/>
              </a:rPr>
              <a:t>Accessed</a:t>
            </a:r>
            <a:r>
              <a:rPr lang="bs-Latn-BA" sz="900" dirty="0" smtClean="0">
                <a:cs typeface="Arial" panose="020B0604020202020204" pitchFamily="34" charset="0"/>
              </a:rPr>
              <a:t> </a:t>
            </a:r>
            <a:r>
              <a:rPr lang="bs-Latn-BA" sz="900" dirty="0" err="1" smtClean="0">
                <a:cs typeface="Arial" panose="020B0604020202020204" pitchFamily="34" charset="0"/>
              </a:rPr>
              <a:t>from</a:t>
            </a:r>
            <a:r>
              <a:rPr lang="bs-Latn-BA" sz="900" dirty="0">
                <a:cs typeface="Arial" panose="020B0604020202020204" pitchFamily="34" charset="0"/>
              </a:rPr>
              <a:t> </a:t>
            </a:r>
            <a:r>
              <a:rPr lang="bs-Latn-BA" sz="900" dirty="0">
                <a:cs typeface="Arial" panose="020B0604020202020204" pitchFamily="34" charset="0"/>
                <a:hlinkClick r:id="rId3"/>
              </a:rPr>
              <a:t>https://seeiist.eu/seeiist-project-is-getting-its-logo</a:t>
            </a:r>
            <a:r>
              <a:rPr lang="bs-Latn-BA" sz="900" dirty="0" smtClean="0">
                <a:cs typeface="Arial" panose="020B0604020202020204" pitchFamily="34" charset="0"/>
                <a:hlinkClick r:id="rId3"/>
              </a:rPr>
              <a:t>/</a:t>
            </a:r>
            <a:r>
              <a:rPr lang="bs-Latn-BA" sz="900" dirty="0" smtClean="0">
                <a:cs typeface="Arial" panose="020B0604020202020204" pitchFamily="34" charset="0"/>
              </a:rPr>
              <a:t> on 10.03.2021.</a:t>
            </a:r>
            <a:endParaRPr lang="de-DE" sz="900" dirty="0">
              <a:cs typeface="Arial" panose="020B0604020202020204" pitchFamily="34" charset="0"/>
            </a:endParaRPr>
          </a:p>
        </p:txBody>
      </p:sp>
      <p:pic>
        <p:nvPicPr>
          <p:cNvPr id="1026" name="Picture 2" descr="SEEIIST project is getting its LOGO – SEEII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76" y="2046865"/>
            <a:ext cx="4866757" cy="159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ože biti slika sljedećeg: na otvoren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908" y="1079789"/>
            <a:ext cx="6272774" cy="352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5479908" y="4608225"/>
            <a:ext cx="51656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de-DE" sz="900" dirty="0">
                <a:cs typeface="Arial" panose="020B0604020202020204" pitchFamily="34" charset="0"/>
              </a:rPr>
              <a:t>[1</a:t>
            </a:r>
            <a:r>
              <a:rPr lang="de-DE" sz="900" dirty="0" smtClean="0">
                <a:cs typeface="Arial" panose="020B0604020202020204" pitchFamily="34" charset="0"/>
              </a:rPr>
              <a:t>]</a:t>
            </a:r>
            <a:endParaRPr lang="de-DE" sz="900" dirty="0">
              <a:cs typeface="Arial" panose="020B0604020202020204" pitchFamily="34" charset="0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1245551" y="3525732"/>
            <a:ext cx="51656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bs-Latn-BA" sz="900" dirty="0" smtClean="0">
                <a:cs typeface="Arial" panose="020B0604020202020204" pitchFamily="34" charset="0"/>
              </a:rPr>
              <a:t>[2]</a:t>
            </a:r>
            <a:endParaRPr lang="de-DE" sz="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368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6936" y="2867500"/>
            <a:ext cx="5798128" cy="1123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396" algn="ctr">
              <a:lnSpc>
                <a:spcPct val="115000"/>
              </a:lnSpc>
              <a:buClr>
                <a:srgbClr val="000000"/>
              </a:buClr>
              <a:buSzPts val="1800"/>
            </a:pPr>
            <a:r>
              <a:rPr lang="bs-Latn-BA" sz="3000" b="1" dirty="0" err="1"/>
              <a:t>THANK</a:t>
            </a:r>
            <a:r>
              <a:rPr lang="bs-Latn-BA" sz="3000" b="1" dirty="0"/>
              <a:t> YOU </a:t>
            </a:r>
            <a:r>
              <a:rPr lang="bs-Latn-BA" sz="3000" b="1" dirty="0" err="1"/>
              <a:t>FOR</a:t>
            </a:r>
            <a:r>
              <a:rPr lang="bs-Latn-BA" sz="3000" b="1" dirty="0"/>
              <a:t> </a:t>
            </a:r>
            <a:r>
              <a:rPr lang="bs-Latn-BA" sz="3000" b="1" dirty="0" err="1"/>
              <a:t>YOUR</a:t>
            </a:r>
            <a:r>
              <a:rPr lang="bs-Latn-BA" sz="3000" b="1" dirty="0"/>
              <a:t> </a:t>
            </a:r>
            <a:r>
              <a:rPr lang="bs-Latn-BA" sz="3000" b="1" dirty="0" err="1"/>
              <a:t>ATTENTION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54765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1</a:t>
            </a:r>
            <a:r>
              <a:rPr lang="en-US" sz="3733" dirty="0">
                <a:solidFill>
                  <a:srgbClr val="000000"/>
                </a:solidFill>
              </a:rPr>
              <a:t>. </a:t>
            </a:r>
            <a:r>
              <a:rPr lang="en-US" sz="3733" dirty="0"/>
              <a:t>What is Radiation Therapy</a:t>
            </a:r>
            <a:r>
              <a:rPr lang="en-US" sz="3733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66" name="Google Shape;66;p14"/>
          <p:cNvSpPr txBox="1"/>
          <p:nvPr/>
        </p:nvSpPr>
        <p:spPr>
          <a:xfrm>
            <a:off x="415600" y="1299600"/>
            <a:ext cx="11360800" cy="3388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48722">
              <a:lnSpc>
                <a:spcPct val="115000"/>
              </a:lnSpc>
              <a:buClr>
                <a:srgbClr val="000000"/>
              </a:buClr>
              <a:buSzPts val="1700"/>
              <a:buChar char="●"/>
            </a:pPr>
            <a:r>
              <a:rPr lang="en-US" sz="2267" dirty="0"/>
              <a:t>uses ionizing radiation to produce DNA damage to cancer cells</a:t>
            </a:r>
          </a:p>
          <a:p>
            <a:pPr marL="609585" indent="-448722">
              <a:lnSpc>
                <a:spcPct val="115000"/>
              </a:lnSpc>
              <a:buClr>
                <a:srgbClr val="000000"/>
              </a:buClr>
              <a:buSzPts val="1700"/>
              <a:buChar char="●"/>
            </a:pPr>
            <a:r>
              <a:rPr lang="en-US" sz="2267" dirty="0"/>
              <a:t>its goal is to kill or “control” the cancer cells and at the same time spare healthy cells</a:t>
            </a:r>
          </a:p>
          <a:p>
            <a:pPr marL="609585" indent="-448722">
              <a:lnSpc>
                <a:spcPct val="115000"/>
              </a:lnSpc>
              <a:buClr>
                <a:srgbClr val="000000"/>
              </a:buClr>
              <a:buSzPts val="1700"/>
              <a:buChar char="●"/>
            </a:pPr>
            <a:r>
              <a:rPr lang="en-US" sz="2267" dirty="0"/>
              <a:t>different modalities are in use:</a:t>
            </a:r>
          </a:p>
          <a:p>
            <a:pPr marL="1066785" lvl="1" indent="-448722">
              <a:lnSpc>
                <a:spcPct val="115000"/>
              </a:lnSpc>
              <a:buClr>
                <a:srgbClr val="000000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2267" dirty="0"/>
              <a:t>conventional radiation therapy</a:t>
            </a:r>
          </a:p>
          <a:p>
            <a:pPr marL="1219170" lvl="1" indent="-414856">
              <a:lnSpc>
                <a:spcPct val="115000"/>
              </a:lnSpc>
              <a:buClr>
                <a:srgbClr val="000000"/>
              </a:buClr>
              <a:buSzPts val="1300"/>
              <a:buChar char="○"/>
            </a:pPr>
            <a:r>
              <a:rPr lang="en-US" sz="1733" dirty="0"/>
              <a:t>electrons</a:t>
            </a:r>
          </a:p>
          <a:p>
            <a:pPr marL="1219170" lvl="1" indent="-414856">
              <a:lnSpc>
                <a:spcPct val="115000"/>
              </a:lnSpc>
              <a:buClr>
                <a:srgbClr val="000000"/>
              </a:buClr>
              <a:buSzPts val="1300"/>
              <a:buChar char="○"/>
            </a:pPr>
            <a:r>
              <a:rPr lang="en-US" sz="1733" dirty="0"/>
              <a:t>photons</a:t>
            </a:r>
          </a:p>
          <a:p>
            <a:pPr marL="1066785" lvl="1" indent="-448722">
              <a:lnSpc>
                <a:spcPct val="115000"/>
              </a:lnSpc>
              <a:buClr>
                <a:srgbClr val="000000"/>
              </a:buClr>
              <a:buSzPts val="1700"/>
              <a:buFont typeface="Wingdings" panose="05000000000000000000" pitchFamily="2" charset="2"/>
              <a:buChar char="§"/>
            </a:pPr>
            <a:r>
              <a:rPr lang="en-US" sz="2267" dirty="0">
                <a:solidFill>
                  <a:prstClr val="black"/>
                </a:solidFill>
              </a:rPr>
              <a:t>particle therapy</a:t>
            </a:r>
          </a:p>
          <a:p>
            <a:pPr marL="1219170" lvl="1" indent="-414856">
              <a:lnSpc>
                <a:spcPct val="115000"/>
              </a:lnSpc>
              <a:buClr>
                <a:srgbClr val="000000"/>
              </a:buClr>
              <a:buSzPts val="1300"/>
              <a:buChar char="○"/>
            </a:pPr>
            <a:r>
              <a:rPr lang="en-US" sz="1733" dirty="0"/>
              <a:t>hadrons: mainly protons, neutrons also possible</a:t>
            </a:r>
          </a:p>
          <a:p>
            <a:pPr marL="1219170" lvl="1" indent="-414856">
              <a:lnSpc>
                <a:spcPct val="115000"/>
              </a:lnSpc>
              <a:buClr>
                <a:srgbClr val="000000"/>
              </a:buClr>
              <a:buSzPts val="1300"/>
              <a:buChar char="○"/>
            </a:pPr>
            <a:r>
              <a:rPr lang="en-US" sz="1733" dirty="0"/>
              <a:t>Ions: mainly carbon ions</a:t>
            </a:r>
            <a:endParaRPr lang="en-US" sz="2267" dirty="0"/>
          </a:p>
        </p:txBody>
      </p:sp>
      <p:sp>
        <p:nvSpPr>
          <p:cNvPr id="71" name="Google Shape;71;p14"/>
          <p:cNvSpPr/>
          <p:nvPr/>
        </p:nvSpPr>
        <p:spPr>
          <a:xfrm>
            <a:off x="3214565" y="4849756"/>
            <a:ext cx="769200" cy="78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533" dirty="0"/>
              <a:t>p</a:t>
            </a:r>
            <a:r>
              <a:rPr lang="es" sz="2533" baseline="30000" dirty="0"/>
              <a:t>+</a:t>
            </a:r>
            <a:endParaRPr sz="2533" baseline="30000" dirty="0"/>
          </a:p>
        </p:txBody>
      </p:sp>
      <p:sp>
        <p:nvSpPr>
          <p:cNvPr id="72" name="Google Shape;72;p14"/>
          <p:cNvSpPr/>
          <p:nvPr/>
        </p:nvSpPr>
        <p:spPr>
          <a:xfrm>
            <a:off x="2445378" y="4842753"/>
            <a:ext cx="769200" cy="782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533" dirty="0"/>
              <a:t>n</a:t>
            </a:r>
            <a:r>
              <a:rPr lang="es" sz="2533" baseline="30000" dirty="0"/>
              <a:t>0</a:t>
            </a:r>
            <a:endParaRPr sz="2533" baseline="30000" dirty="0"/>
          </a:p>
        </p:txBody>
      </p:sp>
      <p:sp>
        <p:nvSpPr>
          <p:cNvPr id="73" name="Google Shape;73;p14"/>
          <p:cNvSpPr/>
          <p:nvPr/>
        </p:nvSpPr>
        <p:spPr>
          <a:xfrm>
            <a:off x="3983738" y="4844030"/>
            <a:ext cx="769200" cy="782400"/>
          </a:xfrm>
          <a:prstGeom prst="ellipse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/>
              <a:t>C</a:t>
            </a:r>
            <a:endParaRPr sz="2400"/>
          </a:p>
        </p:txBody>
      </p:sp>
      <p:sp>
        <p:nvSpPr>
          <p:cNvPr id="74" name="Google Shape;74;p14"/>
          <p:cNvSpPr/>
          <p:nvPr/>
        </p:nvSpPr>
        <p:spPr>
          <a:xfrm>
            <a:off x="907018" y="4842755"/>
            <a:ext cx="769200" cy="7824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533" dirty="0"/>
              <a:t>ɣ</a:t>
            </a:r>
            <a:endParaRPr sz="2533" dirty="0"/>
          </a:p>
        </p:txBody>
      </p:sp>
      <p:pic>
        <p:nvPicPr>
          <p:cNvPr id="1026" name="Picture 2" descr="Electromagnetic spectrum. Introduction: | by Tajamul Fayaz | 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988" y="2420525"/>
            <a:ext cx="4585648" cy="261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7">
            <a:extLst>
              <a:ext uri="{FF2B5EF4-FFF2-40B4-BE49-F238E27FC236}">
                <a16:creationId xmlns:a16="http://schemas.microsoft.com/office/drawing/2014/main" id="{F563DACB-DC45-7044-A71F-0CE3F86B4C38}"/>
              </a:ext>
            </a:extLst>
          </p:cNvPr>
          <p:cNvSpPr/>
          <p:nvPr/>
        </p:nvSpPr>
        <p:spPr>
          <a:xfrm>
            <a:off x="-232007" y="5630005"/>
            <a:ext cx="113323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en-US" sz="900" dirty="0">
                <a:cs typeface="Arial" panose="020B0604020202020204" pitchFamily="34" charset="0"/>
              </a:rPr>
              <a:t>[1] Medium – Electromagnetic spectrum. Accessed from </a:t>
            </a:r>
            <a:r>
              <a:rPr lang="de-DE" sz="900" dirty="0">
                <a:cs typeface="Arial" panose="020B0604020202020204" pitchFamily="34" charset="0"/>
              </a:rPr>
              <a:t>https://medium.com/@tajamulfayaz621/electromagnetic-spectrum-b80002a65665.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192625" y="4777536"/>
            <a:ext cx="57119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Clr>
                <a:srgbClr val="0047B9"/>
              </a:buClr>
              <a:buSzPct val="115000"/>
              <a:defRPr/>
            </a:pPr>
            <a:r>
              <a:rPr lang="de-DE" sz="1100" dirty="0">
                <a:solidFill>
                  <a:srgbClr val="000000"/>
                </a:solidFill>
              </a:rPr>
              <a:t>[1]</a:t>
            </a:r>
          </a:p>
          <a:p>
            <a:endParaRPr lang="de-DE" sz="1100" dirty="0"/>
          </a:p>
        </p:txBody>
      </p:sp>
      <p:sp>
        <p:nvSpPr>
          <p:cNvPr id="11" name="Google Shape;74;p14">
            <a:extLst>
              <a:ext uri="{FF2B5EF4-FFF2-40B4-BE49-F238E27FC236}">
                <a16:creationId xmlns:a16="http://schemas.microsoft.com/office/drawing/2014/main" id="{F9DE8EF3-9F97-4F53-BDF0-466429BB6257}"/>
              </a:ext>
            </a:extLst>
          </p:cNvPr>
          <p:cNvSpPr/>
          <p:nvPr/>
        </p:nvSpPr>
        <p:spPr>
          <a:xfrm>
            <a:off x="1676205" y="4842755"/>
            <a:ext cx="769200" cy="782400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de-DE" sz="2533" dirty="0"/>
              <a:t>e</a:t>
            </a:r>
            <a:r>
              <a:rPr lang="es" sz="2533" baseline="30000" dirty="0"/>
              <a:t>-</a:t>
            </a:r>
            <a:endParaRPr sz="2533" baseline="30000" dirty="0"/>
          </a:p>
        </p:txBody>
      </p:sp>
    </p:spTree>
    <p:extLst>
      <p:ext uri="{BB962C8B-B14F-4D97-AF65-F5344CB8AC3E}">
        <p14:creationId xmlns:p14="http://schemas.microsoft.com/office/powerpoint/2010/main" val="349293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/>
        </p:nvSpPr>
        <p:spPr>
          <a:xfrm>
            <a:off x="415600" y="593367"/>
            <a:ext cx="241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2</a:t>
            </a:r>
            <a:r>
              <a:rPr lang="es" sz="3733" dirty="0">
                <a:solidFill>
                  <a:srgbClr val="000000"/>
                </a:solidFill>
              </a:rPr>
              <a:t>. C</a:t>
            </a:r>
            <a:r>
              <a:rPr lang="es" sz="3733" dirty="0"/>
              <a:t>a</a:t>
            </a:r>
            <a:r>
              <a:rPr lang="es" sz="3733" dirty="0">
                <a:solidFill>
                  <a:srgbClr val="000000"/>
                </a:solidFill>
              </a:rPr>
              <a:t>ncer</a:t>
            </a:r>
            <a:endParaRPr sz="3733" dirty="0">
              <a:solidFill>
                <a:srgbClr val="000000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415600" y="1299600"/>
            <a:ext cx="11360800" cy="2866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</a:t>
            </a:r>
            <a:r>
              <a:rPr lang="es" sz="2400" dirty="0"/>
              <a:t>s uncontrolled cell proliferation and cell rampant growth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cancer may spread to other parts of the body 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over 100 different types, individual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dirty="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endParaRPr dirty="0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252" y="3168626"/>
            <a:ext cx="4679723" cy="2362802"/>
          </a:xfrm>
          <a:prstGeom prst="rect">
            <a:avLst/>
          </a:prstGeom>
        </p:spPr>
      </p:pic>
      <p:sp>
        <p:nvSpPr>
          <p:cNvPr id="14" name="Google Shape;80;p15"/>
          <p:cNvSpPr txBox="1"/>
          <p:nvPr/>
        </p:nvSpPr>
        <p:spPr>
          <a:xfrm>
            <a:off x="7047080" y="2701854"/>
            <a:ext cx="3614069" cy="734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healthy cells vs. cancer cells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dirty="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endParaRPr lang="en-US" b="1" dirty="0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80;p15"/>
          <p:cNvSpPr txBox="1"/>
          <p:nvPr/>
        </p:nvSpPr>
        <p:spPr>
          <a:xfrm>
            <a:off x="1623400" y="3168626"/>
            <a:ext cx="4078369" cy="2110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Theory of cancer formation:</a:t>
            </a:r>
          </a:p>
          <a:p>
            <a:r>
              <a:rPr lang="en-US" sz="2000" dirty="0"/>
              <a:t>(random) mutation levers out normal programmed cell death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cells need to be removed / killed “manually” for treatment</a:t>
            </a:r>
            <a:endParaRPr lang="en-US" sz="2000" dirty="0"/>
          </a:p>
          <a:p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>
              <a:spcBef>
                <a:spcPts val="2133"/>
              </a:spcBef>
              <a:spcAft>
                <a:spcPts val="2133"/>
              </a:spcAft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Picture 8">
            <a:extLst>
              <a:ext uri="{FF2B5EF4-FFF2-40B4-BE49-F238E27FC236}">
                <a16:creationId xmlns:a16="http://schemas.microsoft.com/office/drawing/2014/main" id="{03A7C3A1-36EF-3C43-B838-12D892D08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1993" y="619062"/>
            <a:ext cx="2013354" cy="1536506"/>
          </a:xfrm>
          <a:prstGeom prst="rect">
            <a:avLst/>
          </a:prstGeom>
        </p:spPr>
      </p:pic>
      <p:sp>
        <p:nvSpPr>
          <p:cNvPr id="21" name="TextBox 9">
            <a:extLst>
              <a:ext uri="{FF2B5EF4-FFF2-40B4-BE49-F238E27FC236}">
                <a16:creationId xmlns:a16="http://schemas.microsoft.com/office/drawing/2014/main" id="{E2655C07-5FF2-F544-9A37-A60281384A9B}"/>
              </a:ext>
            </a:extLst>
          </p:cNvPr>
          <p:cNvSpPr txBox="1"/>
          <p:nvPr/>
        </p:nvSpPr>
        <p:spPr>
          <a:xfrm>
            <a:off x="8854115" y="2159951"/>
            <a:ext cx="2129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Cancer cell of a lung tumor </a:t>
            </a:r>
            <a:br>
              <a:rPr lang="en-US" sz="1400" b="1" dirty="0">
                <a:latin typeface="+mj-lt"/>
              </a:rPr>
            </a:br>
            <a:r>
              <a:rPr lang="en-US" sz="1400" b="1" dirty="0">
                <a:latin typeface="+mj-lt"/>
              </a:rPr>
              <a:t>during cell proliferation</a:t>
            </a:r>
          </a:p>
        </p:txBody>
      </p:sp>
      <p:sp>
        <p:nvSpPr>
          <p:cNvPr id="22" name="Rectangle 7">
            <a:extLst>
              <a:ext uri="{FF2B5EF4-FFF2-40B4-BE49-F238E27FC236}">
                <a16:creationId xmlns:a16="http://schemas.microsoft.com/office/drawing/2014/main" id="{F563DACB-DC45-7044-A71F-0CE3F86B4C38}"/>
              </a:ext>
            </a:extLst>
          </p:cNvPr>
          <p:cNvSpPr/>
          <p:nvPr/>
        </p:nvSpPr>
        <p:spPr>
          <a:xfrm>
            <a:off x="-232007" y="5514947"/>
            <a:ext cx="11332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en-US" sz="900" dirty="0">
                <a:cs typeface="Arial" panose="020B0604020202020204" pitchFamily="34" charset="0"/>
              </a:rPr>
              <a:t>[1] </a:t>
            </a:r>
            <a:r>
              <a:rPr lang="de-DE" sz="900" dirty="0">
                <a:cs typeface="Arial" panose="020B0604020202020204" pitchFamily="34" charset="0"/>
              </a:rPr>
              <a:t>Garak76, </a:t>
            </a:r>
            <a:r>
              <a:rPr lang="de-DE" sz="900" dirty="0" err="1">
                <a:cs typeface="Arial" panose="020B0604020202020204" pitchFamily="34" charset="0"/>
              </a:rPr>
              <a:t>Suhadi</a:t>
            </a:r>
            <a:r>
              <a:rPr lang="de-DE" sz="900" dirty="0">
                <a:cs typeface="Arial" panose="020B0604020202020204" pitchFamily="34" charset="0"/>
              </a:rPr>
              <a:t> </a:t>
            </a:r>
            <a:r>
              <a:rPr lang="de-DE" sz="900" dirty="0" err="1">
                <a:cs typeface="Arial" panose="020B0604020202020204" pitchFamily="34" charset="0"/>
              </a:rPr>
              <a:t>Jorhaa'ir</a:t>
            </a:r>
            <a:r>
              <a:rPr lang="de-DE" sz="900" dirty="0">
                <a:cs typeface="Arial" panose="020B0604020202020204" pitchFamily="34" charset="0"/>
              </a:rPr>
              <a:t> (https://commons.wikimedia.org/wiki/File:Zellteilung_normal_im_Gegensatz_zu_Krebs.svg), „Zellteilung normal im Gegensatz zu Krebs“</a:t>
            </a:r>
          </a:p>
          <a:p>
            <a:pPr marL="189000" indent="0">
              <a:spcBef>
                <a:spcPts val="0"/>
              </a:spcBef>
              <a:buNone/>
            </a:pPr>
            <a:r>
              <a:rPr lang="de-DE" sz="900" dirty="0">
                <a:cs typeface="Arial" panose="020B0604020202020204" pitchFamily="34" charset="0"/>
              </a:rPr>
              <a:t>[2] </a:t>
            </a:r>
            <a:r>
              <a:rPr lang="de-DE" sz="900" dirty="0" err="1">
                <a:cs typeface="Arial" panose="020B0604020202020204" pitchFamily="34" charset="0"/>
              </a:rPr>
              <a:t>fineartamerica</a:t>
            </a:r>
            <a:r>
              <a:rPr lang="de-DE" sz="900" dirty="0">
                <a:cs typeface="Arial" panose="020B0604020202020204" pitchFamily="34" charset="0"/>
              </a:rPr>
              <a:t> - Lung Cancer </a:t>
            </a:r>
            <a:r>
              <a:rPr lang="de-DE" sz="900" dirty="0" err="1">
                <a:cs typeface="Arial" panose="020B0604020202020204" pitchFamily="34" charset="0"/>
              </a:rPr>
              <a:t>Cell</a:t>
            </a:r>
            <a:r>
              <a:rPr lang="de-DE" sz="900" dirty="0">
                <a:cs typeface="Arial" panose="020B0604020202020204" pitchFamily="34" charset="0"/>
              </a:rPr>
              <a:t> Division. </a:t>
            </a:r>
            <a:r>
              <a:rPr lang="en-US" sz="900" dirty="0"/>
              <a:t>-</a:t>
            </a:r>
            <a:r>
              <a:rPr lang="en-US" sz="900" dirty="0">
                <a:cs typeface="Arial" panose="020B0604020202020204" pitchFamily="34" charset="0"/>
              </a:rPr>
              <a:t> </a:t>
            </a:r>
            <a:r>
              <a:rPr lang="en-US" sz="900" dirty="0"/>
              <a:t>Accessed from </a:t>
            </a:r>
            <a:r>
              <a:rPr lang="de-DE" sz="900" dirty="0">
                <a:cs typeface="Arial" panose="020B0604020202020204" pitchFamily="34" charset="0"/>
              </a:rPr>
              <a:t>https://fineartamerica.com/featured/lung-cancer-cell-division-sem-steve-gschmeissner.html?product=metal-print on 12.02.2021. Lettering was </a:t>
            </a:r>
            <a:r>
              <a:rPr lang="de-DE" sz="900" dirty="0" err="1">
                <a:cs typeface="Arial" panose="020B0604020202020204" pitchFamily="34" charset="0"/>
              </a:rPr>
              <a:t>adapted</a:t>
            </a:r>
            <a:r>
              <a:rPr lang="de-DE" sz="900" dirty="0">
                <a:cs typeface="Arial" panose="020B0604020202020204" pitchFamily="34" charset="0"/>
              </a:rPr>
              <a:t>. </a:t>
            </a:r>
            <a:endParaRPr lang="en-US" sz="1100" dirty="0"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0890992" y="581141"/>
            <a:ext cx="418798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Clr>
                <a:srgbClr val="0047B9"/>
              </a:buClr>
              <a:buSzPct val="115000"/>
              <a:defRPr/>
            </a:pPr>
            <a:r>
              <a:rPr lang="de-DE" sz="1100" dirty="0">
                <a:solidFill>
                  <a:srgbClr val="000000"/>
                </a:solidFill>
              </a:rPr>
              <a:t>[2]</a:t>
            </a:r>
          </a:p>
          <a:p>
            <a:endParaRPr lang="de-DE" sz="1100" dirty="0"/>
          </a:p>
        </p:txBody>
      </p:sp>
      <p:sp>
        <p:nvSpPr>
          <p:cNvPr id="24" name="Textfeld 23"/>
          <p:cNvSpPr txBox="1"/>
          <p:nvPr/>
        </p:nvSpPr>
        <p:spPr>
          <a:xfrm>
            <a:off x="10319793" y="4650099"/>
            <a:ext cx="57119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Clr>
                <a:srgbClr val="0047B9"/>
              </a:buClr>
              <a:buSzPct val="115000"/>
              <a:defRPr/>
            </a:pPr>
            <a:r>
              <a:rPr lang="de-DE" sz="1100" dirty="0">
                <a:solidFill>
                  <a:srgbClr val="000000"/>
                </a:solidFill>
              </a:rPr>
              <a:t>[1]</a:t>
            </a:r>
          </a:p>
          <a:p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44385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45941-A1A7-2140-930D-0D193F3A20B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77800"/>
            <a:ext cx="8377238" cy="727075"/>
          </a:xfrm>
        </p:spPr>
        <p:txBody>
          <a:bodyPr/>
          <a:lstStyle/>
          <a:p>
            <a:r>
              <a:rPr lang="en-US" sz="3733" b="1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C47DBE-A104-C646-9A52-3B91CC70C76F}"/>
              </a:ext>
            </a:extLst>
          </p:cNvPr>
          <p:cNvSpPr txBox="1"/>
          <p:nvPr/>
        </p:nvSpPr>
        <p:spPr>
          <a:xfrm>
            <a:off x="941353" y="1359993"/>
            <a:ext cx="655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1A7DB"/>
                </a:solidFill>
              </a:rPr>
              <a:t>&gt; 50% </a:t>
            </a:r>
            <a:r>
              <a:rPr lang="en-US" sz="2400" dirty="0">
                <a:solidFill>
                  <a:srgbClr val="000000"/>
                </a:solidFill>
              </a:rPr>
              <a:t>of all cancer patients receive radiotherapy </a:t>
            </a:r>
            <a:r>
              <a:rPr lang="en-US" sz="1600" dirty="0">
                <a:solidFill>
                  <a:srgbClr val="000000"/>
                </a:solidFill>
              </a:rPr>
              <a:t>[1]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-302781" y="5515200"/>
            <a:ext cx="1257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1994"/>
            <a:r>
              <a:rPr lang="en-US" sz="900" dirty="0">
                <a:cs typeface="Arial" panose="020B0604020202020204" pitchFamily="34" charset="0"/>
              </a:rPr>
              <a:t>[1] </a:t>
            </a:r>
            <a:r>
              <a:rPr lang="en-US" sz="900" dirty="0" err="1">
                <a:cs typeface="Arial" panose="020B0604020202020204" pitchFamily="34" charset="0"/>
              </a:rPr>
              <a:t>Atun</a:t>
            </a:r>
            <a:r>
              <a:rPr lang="en-US" sz="900" dirty="0">
                <a:cs typeface="Arial" panose="020B0604020202020204" pitchFamily="34" charset="0"/>
              </a:rPr>
              <a:t> R. </a:t>
            </a:r>
            <a:r>
              <a:rPr lang="en-US" sz="900" dirty="0" err="1">
                <a:cs typeface="Arial" panose="020B0604020202020204" pitchFamily="34" charset="0"/>
              </a:rPr>
              <a:t>Jaffray</a:t>
            </a:r>
            <a:r>
              <a:rPr lang="en-US" sz="900" dirty="0">
                <a:cs typeface="Arial" panose="020B0604020202020204" pitchFamily="34" charset="0"/>
              </a:rPr>
              <a:t> et. al, Expanding global access to radiotherapy. Lancet </a:t>
            </a:r>
            <a:r>
              <a:rPr lang="en-US" sz="900" dirty="0" err="1">
                <a:cs typeface="Arial" panose="020B0604020202020204" pitchFamily="34" charset="0"/>
              </a:rPr>
              <a:t>Oncol</a:t>
            </a:r>
            <a:r>
              <a:rPr lang="en-US" sz="900" dirty="0">
                <a:cs typeface="Arial" panose="020B0604020202020204" pitchFamily="34" charset="0"/>
              </a:rPr>
              <a:t>., 2015</a:t>
            </a:r>
          </a:p>
          <a:p>
            <a:pPr marL="251994"/>
            <a:r>
              <a:rPr lang="en-US" sz="900" dirty="0">
                <a:cs typeface="Arial" panose="020B0604020202020204" pitchFamily="34" charset="0"/>
              </a:rPr>
              <a:t>[2] </a:t>
            </a:r>
            <a:r>
              <a:rPr lang="en-US" sz="900" dirty="0" err="1">
                <a:cs typeface="Arial" panose="020B0604020202020204" pitchFamily="34" charset="0"/>
              </a:rPr>
              <a:t>Sponk</a:t>
            </a:r>
            <a:r>
              <a:rPr lang="en-US" sz="900" dirty="0">
                <a:cs typeface="Arial" panose="020B0604020202020204" pitchFamily="34" charset="0"/>
              </a:rPr>
              <a:t>, </a:t>
            </a:r>
            <a:r>
              <a:rPr lang="en-US" sz="900" dirty="0" err="1">
                <a:cs typeface="Arial" panose="020B0604020202020204" pitchFamily="34" charset="0"/>
              </a:rPr>
              <a:t>Tryphon</a:t>
            </a:r>
            <a:r>
              <a:rPr lang="en-US" sz="900" dirty="0">
                <a:cs typeface="Arial" panose="020B0604020202020204" pitchFamily="34" charset="0"/>
              </a:rPr>
              <a:t>, Magnus </a:t>
            </a:r>
            <a:r>
              <a:rPr lang="en-US" sz="900" dirty="0" err="1">
                <a:cs typeface="Arial" panose="020B0604020202020204" pitchFamily="34" charset="0"/>
              </a:rPr>
              <a:t>Manske</a:t>
            </a:r>
            <a:r>
              <a:rPr lang="en-US" sz="900" dirty="0">
                <a:cs typeface="Arial" panose="020B0604020202020204" pitchFamily="34" charset="0"/>
              </a:rPr>
              <a:t>, User:Dietzel65, </a:t>
            </a:r>
            <a:r>
              <a:rPr lang="en-US" sz="900" dirty="0" err="1">
                <a:cs typeface="Arial" panose="020B0604020202020204" pitchFamily="34" charset="0"/>
              </a:rPr>
              <a:t>LadyofHats</a:t>
            </a:r>
            <a:r>
              <a:rPr lang="en-US" sz="900" dirty="0">
                <a:cs typeface="Arial" panose="020B0604020202020204" pitchFamily="34" charset="0"/>
              </a:rPr>
              <a:t> (Mariana Ruiz), Radio89 (https://commons.wikimedia.org/wiki/File:Eukaryote_DNA-en.svg), „Eukaryote DNA-</a:t>
            </a:r>
            <a:r>
              <a:rPr lang="en-US" sz="900" dirty="0" err="1">
                <a:cs typeface="Arial" panose="020B0604020202020204" pitchFamily="34" charset="0"/>
              </a:rPr>
              <a:t>en</a:t>
            </a:r>
            <a:r>
              <a:rPr lang="en-US" sz="900" dirty="0">
                <a:cs typeface="Arial" panose="020B0604020202020204" pitchFamily="34" charset="0"/>
              </a:rPr>
              <a:t>“, https://creativecommons.org/licenses/by-sa/3.0/legalcode</a:t>
            </a:r>
            <a:endParaRPr lang="en-US" sz="9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FB1BCD-70B0-264A-AB33-4D091EFCA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65" y="1876650"/>
            <a:ext cx="4816162" cy="2973981"/>
          </a:xfrm>
          <a:prstGeom prst="rect">
            <a:avLst/>
          </a:prstGeom>
        </p:spPr>
      </p:pic>
      <p:sp>
        <p:nvSpPr>
          <p:cNvPr id="7" name="Lightning Bolt 6">
            <a:extLst>
              <a:ext uri="{FF2B5EF4-FFF2-40B4-BE49-F238E27FC236}">
                <a16:creationId xmlns:a16="http://schemas.microsoft.com/office/drawing/2014/main" id="{BFB09D87-9BEF-C747-A0C8-73021F8970E5}"/>
              </a:ext>
            </a:extLst>
          </p:cNvPr>
          <p:cNvSpPr/>
          <p:nvPr/>
        </p:nvSpPr>
        <p:spPr bwMode="auto">
          <a:xfrm rot="3975047">
            <a:off x="4633050" y="2845710"/>
            <a:ext cx="470640" cy="719923"/>
          </a:xfrm>
          <a:prstGeom prst="lightningBol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3200" dirty="0">
              <a:latin typeface="Times" charset="0"/>
              <a:ea typeface="ＭＳ Ｐゴシック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06CFC6-FF37-DD45-9D4C-81A4E7393F04}"/>
              </a:ext>
            </a:extLst>
          </p:cNvPr>
          <p:cNvSpPr txBox="1"/>
          <p:nvPr/>
        </p:nvSpPr>
        <p:spPr>
          <a:xfrm>
            <a:off x="5924394" y="1812789"/>
            <a:ext cx="54744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Physical phase: </a:t>
            </a:r>
            <a:r>
              <a:rPr lang="en-US" sz="2400" dirty="0"/>
              <a:t>10</a:t>
            </a:r>
            <a:r>
              <a:rPr lang="en-US" sz="2400" baseline="30000" dirty="0"/>
              <a:t>-18 </a:t>
            </a:r>
            <a:r>
              <a:rPr lang="en-US" sz="2400" dirty="0"/>
              <a:t>to 10</a:t>
            </a:r>
            <a:r>
              <a:rPr lang="en-US" sz="2400" baseline="30000" dirty="0"/>
              <a:t>-14 </a:t>
            </a:r>
            <a:r>
              <a:rPr lang="en-US" sz="2400" dirty="0"/>
              <a:t>s</a:t>
            </a:r>
            <a:endParaRPr lang="en-US" sz="1000" dirty="0"/>
          </a:p>
          <a:p>
            <a:endParaRPr lang="en-US" sz="1000" baseline="30000" dirty="0"/>
          </a:p>
          <a:p>
            <a:pPr>
              <a:lnSpc>
                <a:spcPts val="2000"/>
              </a:lnSpc>
            </a:pPr>
            <a:r>
              <a:rPr lang="en-US" sz="2400" baseline="30000" dirty="0"/>
              <a:t>Elementary physical interactions between ionizing radiation and atom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300364-C973-D040-8064-9C3BF0B38638}"/>
              </a:ext>
            </a:extLst>
          </p:cNvPr>
          <p:cNvSpPr txBox="1"/>
          <p:nvPr/>
        </p:nvSpPr>
        <p:spPr>
          <a:xfrm>
            <a:off x="5924394" y="2823730"/>
            <a:ext cx="55342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Chemical phase: </a:t>
            </a:r>
            <a:r>
              <a:rPr lang="en-US" sz="2400" dirty="0"/>
              <a:t>1ms to ~ min</a:t>
            </a:r>
            <a:r>
              <a:rPr lang="en-US" sz="1000" dirty="0"/>
              <a:t> </a:t>
            </a:r>
          </a:p>
          <a:p>
            <a:endParaRPr lang="en-US" sz="1000" baseline="30000" dirty="0"/>
          </a:p>
          <a:p>
            <a:pPr>
              <a:lnSpc>
                <a:spcPts val="2000"/>
              </a:lnSpc>
            </a:pPr>
            <a:r>
              <a:rPr lang="en-US" sz="2400" baseline="30000" dirty="0"/>
              <a:t>Reactive radicals react with molecules of the cell and change their chemical composition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28DEE2-099D-5345-A211-06A440F9C286}"/>
              </a:ext>
            </a:extLst>
          </p:cNvPr>
          <p:cNvSpPr txBox="1"/>
          <p:nvPr/>
        </p:nvSpPr>
        <p:spPr>
          <a:xfrm>
            <a:off x="5935938" y="3838548"/>
            <a:ext cx="4414478" cy="1179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Biological phase: </a:t>
            </a:r>
            <a:r>
              <a:rPr lang="en-US" sz="2400" dirty="0"/>
              <a:t>after 1s to years </a:t>
            </a:r>
            <a:endParaRPr lang="en-US" sz="2400" baseline="30000" dirty="0"/>
          </a:p>
          <a:p>
            <a:endParaRPr lang="en-US" sz="1000" baseline="30000" dirty="0"/>
          </a:p>
          <a:p>
            <a:r>
              <a:rPr lang="en-US" sz="2400" baseline="30000" dirty="0"/>
              <a:t>Cell death, loss of function of the organism</a:t>
            </a:r>
          </a:p>
          <a:p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ABE83A-202F-1A46-8E99-7E4B24CA5BCC}"/>
              </a:ext>
            </a:extLst>
          </p:cNvPr>
          <p:cNvSpPr txBox="1"/>
          <p:nvPr/>
        </p:nvSpPr>
        <p:spPr>
          <a:xfrm>
            <a:off x="6768475" y="4621407"/>
            <a:ext cx="611992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Serial organs: e.g. spinal cord</a:t>
            </a:r>
          </a:p>
          <a:p>
            <a:r>
              <a:rPr lang="en-US" sz="2133" dirty="0"/>
              <a:t>Parallel organs: e.g. lung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736733" y="4810781"/>
            <a:ext cx="696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[2]</a:t>
            </a:r>
          </a:p>
          <a:p>
            <a:endParaRPr lang="de-DE" sz="1600" dirty="0"/>
          </a:p>
        </p:txBody>
      </p:sp>
      <p:sp>
        <p:nvSpPr>
          <p:cNvPr id="16" name="Google Shape;79;p15"/>
          <p:cNvSpPr txBox="1"/>
          <p:nvPr/>
        </p:nvSpPr>
        <p:spPr>
          <a:xfrm>
            <a:off x="415599" y="593367"/>
            <a:ext cx="616686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3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n-US" sz="3733" dirty="0">
                <a:solidFill>
                  <a:srgbClr val="000000"/>
                </a:solidFill>
              </a:rPr>
              <a:t>Radiotherapy - Biology</a:t>
            </a:r>
            <a:endParaRPr sz="373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6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4810" y="1141009"/>
            <a:ext cx="5247190" cy="3629854"/>
          </a:xfrm>
          <a:prstGeom prst="rect">
            <a:avLst/>
          </a:prstGeom>
        </p:spPr>
      </p:pic>
      <p:sp>
        <p:nvSpPr>
          <p:cNvPr id="121" name="Google Shape;121;p18"/>
          <p:cNvSpPr txBox="1"/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4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s" sz="3733" dirty="0"/>
              <a:t>Conventional radiation therapy</a:t>
            </a:r>
            <a:endParaRPr sz="3733" dirty="0">
              <a:solidFill>
                <a:srgbClr val="000000"/>
              </a:solidFill>
            </a:endParaRPr>
          </a:p>
        </p:txBody>
      </p:sp>
      <p:sp>
        <p:nvSpPr>
          <p:cNvPr id="13" name="Google Shape;80;p15"/>
          <p:cNvSpPr txBox="1"/>
          <p:nvPr/>
        </p:nvSpPr>
        <p:spPr>
          <a:xfrm>
            <a:off x="415600" y="1299600"/>
            <a:ext cx="8388158" cy="4852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Uses photons: massless, no electric charge and </a:t>
            </a:r>
            <a:br>
              <a:rPr lang="en-US" sz="2400" dirty="0"/>
            </a:br>
            <a:r>
              <a:rPr lang="en-US" sz="2400" dirty="0"/>
              <a:t>travel always at the speed of light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no “acceleration”, but frequency dependent energy</a:t>
            </a:r>
            <a:br>
              <a:rPr lang="en-US" sz="2400" dirty="0">
                <a:sym typeface="Wingdings" pitchFamily="2" charset="2"/>
              </a:rPr>
            </a:br>
            <a:endParaRPr lang="en-US" sz="2400" dirty="0">
              <a:sym typeface="Wingdings" pitchFamily="2" charset="2"/>
            </a:endParaRPr>
          </a:p>
          <a:p>
            <a:r>
              <a:rPr lang="en-US" sz="2400" dirty="0">
                <a:sym typeface="Wingdings" pitchFamily="2" charset="2"/>
              </a:rPr>
              <a:t>How to generate? We can accelerate electrons!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accelerated electrons hit a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electrons loose energy due to “bremsstrahlung</a:t>
            </a:r>
          </a:p>
          <a:p>
            <a:r>
              <a:rPr lang="en-US" sz="2400" b="1" dirty="0">
                <a:sym typeface="Wingdings" pitchFamily="2" charset="2"/>
              </a:rPr>
              <a:t>     high-energy photons</a:t>
            </a:r>
          </a:p>
          <a:p>
            <a:pPr marL="152396">
              <a:lnSpc>
                <a:spcPct val="115000"/>
              </a:lnSpc>
              <a:buClr>
                <a:srgbClr val="000000"/>
              </a:buClr>
              <a:buSzPts val="1800"/>
            </a:pPr>
            <a:endParaRPr lang="en-US" sz="2400" b="1" dirty="0">
              <a:sym typeface="Wingdings" pitchFamily="2" charset="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gantry: moves the radiation source around the patient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coach: rotates the patient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-302782" y="5642373"/>
            <a:ext cx="1363122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1994"/>
            <a:r>
              <a:rPr lang="en-US" sz="900" dirty="0">
                <a:cs typeface="Arial" panose="020B0604020202020204" pitchFamily="34" charset="0"/>
              </a:rPr>
              <a:t>[1] </a:t>
            </a:r>
            <a:r>
              <a:rPr lang="en-US" sz="900" dirty="0" err="1">
                <a:cs typeface="Arial" panose="020B0604020202020204" pitchFamily="34" charset="0"/>
              </a:rPr>
              <a:t>ResearchGate</a:t>
            </a:r>
            <a:r>
              <a:rPr lang="en-US" sz="900" dirty="0">
                <a:cs typeface="Arial" panose="020B0604020202020204" pitchFamily="34" charset="0"/>
              </a:rPr>
              <a:t> – Schematic depiction of a linear accelerator (LINAC) used in External Beam Radiation. Accessed from https://www.researchgate.net/figure/Schematic-depiction-of-a-linear-accelerator-LINAC-used-in-External-Beam-Radiation_fig1_334378462.</a:t>
            </a:r>
            <a:endParaRPr lang="en-US" sz="900" dirty="0"/>
          </a:p>
        </p:txBody>
      </p:sp>
      <p:sp>
        <p:nvSpPr>
          <p:cNvPr id="9" name="Textfeld 8"/>
          <p:cNvSpPr txBox="1"/>
          <p:nvPr/>
        </p:nvSpPr>
        <p:spPr>
          <a:xfrm>
            <a:off x="10192625" y="4777536"/>
            <a:ext cx="57119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Clr>
                <a:srgbClr val="0047B9"/>
              </a:buClr>
              <a:buSzPct val="115000"/>
              <a:defRPr/>
            </a:pPr>
            <a:r>
              <a:rPr lang="de-DE" sz="1100" dirty="0">
                <a:solidFill>
                  <a:srgbClr val="000000"/>
                </a:solidFill>
              </a:rPr>
              <a:t>[1]</a:t>
            </a:r>
          </a:p>
          <a:p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82088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/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5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s" sz="3733" dirty="0"/>
              <a:t>Particle therapy – particle accelerator</a:t>
            </a:r>
            <a:endParaRPr sz="3733" dirty="0">
              <a:solidFill>
                <a:srgbClr val="000000"/>
              </a:solidFill>
            </a:endParaRPr>
          </a:p>
        </p:txBody>
      </p:sp>
      <p:sp>
        <p:nvSpPr>
          <p:cNvPr id="6" name="Google Shape;80;p15"/>
          <p:cNvSpPr txBox="1"/>
          <p:nvPr/>
        </p:nvSpPr>
        <p:spPr>
          <a:xfrm>
            <a:off x="415600" y="1299600"/>
            <a:ext cx="7090986" cy="4105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2400" dirty="0"/>
              <a:t>How do we generate high energy protons or ions?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acceleration with electric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linear or </a:t>
            </a:r>
            <a:r>
              <a:rPr lang="en-US" sz="2400" b="1" dirty="0"/>
              <a:t>circular accelerator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(depending on the required energy)</a:t>
            </a:r>
            <a:br>
              <a:rPr lang="en-US" sz="2400" dirty="0"/>
            </a:b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e.g. Large Hadron Collider LHC 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bigger the particle‘s mass, </a:t>
            </a:r>
            <a:br>
              <a:rPr lang="en-US" sz="2400" dirty="0"/>
            </a:br>
            <a:r>
              <a:rPr lang="en-US" sz="2400" dirty="0"/>
              <a:t>the more energy, power and size is needed </a:t>
            </a:r>
            <a:br>
              <a:rPr lang="en-US" sz="2400" dirty="0"/>
            </a:br>
            <a:r>
              <a:rPr lang="en-US" sz="2400" dirty="0"/>
              <a:t>for its 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big and expensive accelerators are needed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dirty="0"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-202179" y="5462584"/>
            <a:ext cx="12557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en-US" sz="900" dirty="0">
                <a:cs typeface="Arial" panose="020B0604020202020204" pitchFamily="34" charset="0"/>
              </a:rPr>
              <a:t>[1] </a:t>
            </a:r>
            <a:r>
              <a:rPr lang="fr-FR" sz="900" dirty="0">
                <a:cs typeface="Arial" panose="020B0604020202020204" pitchFamily="34" charset="0"/>
              </a:rPr>
              <a:t>Maximilien Brice (https://commons.wikimedia.org/wiki/File:CERN_LHC.jpg), https://creativecommons.org/licenses/by-sa/4.0/legalcode</a:t>
            </a:r>
            <a:endParaRPr lang="fr-FR" sz="900" dirty="0">
              <a:cs typeface="Arial" panose="020B0604020202020204" pitchFamily="34" charset="0"/>
              <a:hlinkClick r:id="rId3"/>
            </a:endParaRPr>
          </a:p>
          <a:p>
            <a:pPr marL="189000"/>
            <a:r>
              <a:rPr lang="fr-FR" sz="900" dirty="0">
                <a:cs typeface="Arial" panose="020B0604020202020204" pitchFamily="34" charset="0"/>
              </a:rPr>
              <a:t>[2] </a:t>
            </a:r>
            <a:r>
              <a:rPr lang="en-US" sz="900" dirty="0">
                <a:cs typeface="Arial" panose="020B0604020202020204" pitchFamily="34" charset="0"/>
              </a:rPr>
              <a:t>No machine-readable author provided. Florian DO assumed (based on copyright claims). (https://commons.wikimedia.org/wiki/File:Storage_ring_de.svg), „Storage ring de“, lettering was adapted, https://creativecommons.org/licenses/by-sa/3.0/legalcode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456" y="3190361"/>
            <a:ext cx="2908913" cy="193408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822924" y="5129044"/>
            <a:ext cx="52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[1]</a:t>
            </a:r>
          </a:p>
          <a:p>
            <a:endParaRPr lang="de-DE" sz="1200" dirty="0"/>
          </a:p>
        </p:txBody>
      </p:sp>
      <p:sp>
        <p:nvSpPr>
          <p:cNvPr id="10" name="Textfeld 9"/>
          <p:cNvSpPr txBox="1"/>
          <p:nvPr/>
        </p:nvSpPr>
        <p:spPr>
          <a:xfrm>
            <a:off x="11253811" y="3099297"/>
            <a:ext cx="52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[2]</a:t>
            </a:r>
          </a:p>
          <a:p>
            <a:endParaRPr lang="de-DE" sz="12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5875" y="266723"/>
            <a:ext cx="3656125" cy="292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47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601" y="1475315"/>
            <a:ext cx="4975500" cy="331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5135" y="1446430"/>
            <a:ext cx="6437735" cy="337476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/>
          <p:nvPr/>
        </p:nvSpPr>
        <p:spPr>
          <a:xfrm>
            <a:off x="415599" y="4756133"/>
            <a:ext cx="5059535" cy="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s" sz="2400" dirty="0">
                <a:latin typeface="Source Code Pro"/>
                <a:ea typeface="Source Code Pro"/>
                <a:cs typeface="Source Code Pro"/>
                <a:sym typeface="Source Code Pro"/>
              </a:rPr>
              <a:t>LINAC - Linear accelerator</a:t>
            </a:r>
            <a:endParaRPr sz="2400" dirty="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6096500" y="4756133"/>
            <a:ext cx="5207600" cy="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s" sz="2400" dirty="0">
                <a:latin typeface="Source Code Pro"/>
                <a:ea typeface="Source Code Pro"/>
                <a:cs typeface="Source Code Pro"/>
                <a:sym typeface="Source Code Pro"/>
              </a:rPr>
              <a:t>Circular accelerator</a:t>
            </a:r>
            <a:endParaRPr sz="2400" dirty="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56" name="Google Shape;156;p20"/>
          <p:cNvSpPr/>
          <p:nvPr/>
        </p:nvSpPr>
        <p:spPr>
          <a:xfrm>
            <a:off x="9485542" y="1124985"/>
            <a:ext cx="769200" cy="78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533"/>
              <a:t>p</a:t>
            </a:r>
            <a:r>
              <a:rPr lang="es" sz="2533" baseline="30000"/>
              <a:t>+</a:t>
            </a:r>
            <a:endParaRPr sz="2533" baseline="30000"/>
          </a:p>
        </p:txBody>
      </p:sp>
      <p:sp>
        <p:nvSpPr>
          <p:cNvPr id="158" name="Google Shape;158;p20"/>
          <p:cNvSpPr/>
          <p:nvPr/>
        </p:nvSpPr>
        <p:spPr>
          <a:xfrm>
            <a:off x="8704129" y="1124984"/>
            <a:ext cx="769200" cy="782400"/>
          </a:xfrm>
          <a:prstGeom prst="ellipse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/>
              <a:t>C</a:t>
            </a:r>
            <a:endParaRPr sz="2400"/>
          </a:p>
        </p:txBody>
      </p:sp>
      <p:sp>
        <p:nvSpPr>
          <p:cNvPr id="162" name="Google Shape;162;p20"/>
          <p:cNvSpPr/>
          <p:nvPr/>
        </p:nvSpPr>
        <p:spPr>
          <a:xfrm rot="-4024517" flipH="1">
            <a:off x="9088711" y="437117"/>
            <a:ext cx="769149" cy="763639"/>
          </a:xfrm>
          <a:prstGeom prst="bentArrow">
            <a:avLst>
              <a:gd name="adj1" fmla="val 10813"/>
              <a:gd name="adj2" fmla="val 25000"/>
              <a:gd name="adj3" fmla="val 25000"/>
              <a:gd name="adj4" fmla="val 43628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63" name="Google Shape;163;p20"/>
          <p:cNvSpPr txBox="1"/>
          <p:nvPr/>
        </p:nvSpPr>
        <p:spPr>
          <a:xfrm>
            <a:off x="10030681" y="508515"/>
            <a:ext cx="1984110" cy="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2400" dirty="0">
                <a:latin typeface="Playfair Display"/>
                <a:ea typeface="Playfair Display"/>
                <a:cs typeface="Playfair Display"/>
                <a:sym typeface="Playfair Display"/>
              </a:rPr>
              <a:t>heavy ion</a:t>
            </a:r>
            <a:endParaRPr sz="2400" dirty="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1939951" y="5202767"/>
            <a:ext cx="1926800" cy="5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s" sz="2267" b="1" dirty="0">
                <a:solidFill>
                  <a:srgbClr val="38761D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$$$</a:t>
            </a:r>
            <a:endParaRPr sz="2267" b="1" dirty="0">
              <a:solidFill>
                <a:srgbClr val="38761D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7973117" y="5210867"/>
            <a:ext cx="1926800" cy="5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s" sz="2267" b="1">
                <a:solidFill>
                  <a:srgbClr val="38761D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$$$$$$</a:t>
            </a:r>
            <a:endParaRPr sz="2267" b="1">
              <a:solidFill>
                <a:srgbClr val="38761D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8" name="Google Shape;121;p18"/>
          <p:cNvSpPr txBox="1"/>
          <p:nvPr/>
        </p:nvSpPr>
        <p:spPr>
          <a:xfrm>
            <a:off x="415600" y="593367"/>
            <a:ext cx="3526615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6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s" sz="3733" dirty="0"/>
              <a:t>Machines</a:t>
            </a:r>
            <a:endParaRPr sz="3733" dirty="0">
              <a:solidFill>
                <a:srgbClr val="000000"/>
              </a:solidFill>
            </a:endParaRPr>
          </a:p>
        </p:txBody>
      </p:sp>
      <p:sp>
        <p:nvSpPr>
          <p:cNvPr id="14" name="Google Shape;74;p14">
            <a:extLst>
              <a:ext uri="{FF2B5EF4-FFF2-40B4-BE49-F238E27FC236}">
                <a16:creationId xmlns:a16="http://schemas.microsoft.com/office/drawing/2014/main" id="{67F35223-BBE1-4BF3-B3E5-AC7E30BD2B08}"/>
              </a:ext>
            </a:extLst>
          </p:cNvPr>
          <p:cNvSpPr/>
          <p:nvPr/>
        </p:nvSpPr>
        <p:spPr>
          <a:xfrm>
            <a:off x="2392148" y="1271076"/>
            <a:ext cx="769200" cy="7824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" sz="2533" dirty="0"/>
              <a:t>ɣ</a:t>
            </a:r>
            <a:endParaRPr sz="2533" dirty="0"/>
          </a:p>
        </p:txBody>
      </p:sp>
      <p:sp>
        <p:nvSpPr>
          <p:cNvPr id="15" name="Google Shape;74;p14">
            <a:extLst>
              <a:ext uri="{FF2B5EF4-FFF2-40B4-BE49-F238E27FC236}">
                <a16:creationId xmlns:a16="http://schemas.microsoft.com/office/drawing/2014/main" id="{CC6BAEA9-6071-4C67-B14A-9B5EC9ED0450}"/>
              </a:ext>
            </a:extLst>
          </p:cNvPr>
          <p:cNvSpPr/>
          <p:nvPr/>
        </p:nvSpPr>
        <p:spPr>
          <a:xfrm>
            <a:off x="1178484" y="1271076"/>
            <a:ext cx="769200" cy="782400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de-DE" sz="2533" dirty="0"/>
              <a:t>e</a:t>
            </a:r>
            <a:r>
              <a:rPr lang="es" sz="2533" baseline="30000" dirty="0"/>
              <a:t>-</a:t>
            </a:r>
            <a:endParaRPr sz="2533" baseline="30000" dirty="0"/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AA0959F1-D432-4B74-8F6B-B112260DD95C}"/>
              </a:ext>
            </a:extLst>
          </p:cNvPr>
          <p:cNvSpPr/>
          <p:nvPr/>
        </p:nvSpPr>
        <p:spPr>
          <a:xfrm>
            <a:off x="1959897" y="1536658"/>
            <a:ext cx="436062" cy="251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877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/>
          <p:nvPr/>
        </p:nvSpPr>
        <p:spPr>
          <a:xfrm>
            <a:off x="415600" y="1299600"/>
            <a:ext cx="6686949" cy="3664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s" sz="2400" dirty="0"/>
              <a:t>All particle treatment centers have </a:t>
            </a:r>
            <a:br>
              <a:rPr lang="es" sz="2400" dirty="0"/>
            </a:br>
            <a:r>
              <a:rPr lang="es" sz="2400" dirty="0"/>
              <a:t>static beam lines</a:t>
            </a:r>
            <a:br>
              <a:rPr lang="es" sz="2400" dirty="0"/>
            </a:br>
            <a:r>
              <a:rPr lang="es" sz="2400" dirty="0"/>
              <a:t>Some of them have rotating gantries</a:t>
            </a:r>
            <a:br>
              <a:rPr lang="es" sz="2400" dirty="0"/>
            </a:br>
            <a:r>
              <a:rPr lang="es" sz="2400" dirty="0"/>
              <a:t>(common for protons, but only 2 in the world </a:t>
            </a:r>
            <a:br>
              <a:rPr lang="es" sz="2400" dirty="0"/>
            </a:br>
            <a:r>
              <a:rPr lang="es" sz="2400" dirty="0"/>
              <a:t>that work with carbon ions).</a:t>
            </a:r>
            <a:endParaRPr sz="2400" dirty="0"/>
          </a:p>
          <a:p>
            <a:pPr>
              <a:lnSpc>
                <a:spcPct val="115000"/>
              </a:lnSpc>
              <a:spcBef>
                <a:spcPts val="2133"/>
              </a:spcBef>
            </a:pPr>
            <a:r>
              <a:rPr lang="es" sz="2400" dirty="0"/>
              <a:t>The system of reference or “center” is usually placed in the tumour (in the </a:t>
            </a:r>
            <a:r>
              <a:rPr lang="es" sz="2400" b="1" dirty="0"/>
              <a:t>isocenter</a:t>
            </a:r>
            <a:r>
              <a:rPr lang="es" sz="2400" dirty="0"/>
              <a:t>).</a:t>
            </a:r>
            <a:endParaRPr sz="2400" dirty="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s" sz="2400" dirty="0"/>
              <a:t>We will work with the rotating gantry.</a:t>
            </a:r>
            <a:endParaRPr sz="2400" dirty="0"/>
          </a:p>
        </p:txBody>
      </p:sp>
      <p:grpSp>
        <p:nvGrpSpPr>
          <p:cNvPr id="7" name="Group 28">
            <a:extLst>
              <a:ext uri="{FF2B5EF4-FFF2-40B4-BE49-F238E27FC236}">
                <a16:creationId xmlns:a16="http://schemas.microsoft.com/office/drawing/2014/main" id="{A5416BD0-3BFE-CE40-BFF5-4E8DE69734CB}"/>
              </a:ext>
            </a:extLst>
          </p:cNvPr>
          <p:cNvGrpSpPr>
            <a:grpSpLocks/>
          </p:cNvGrpSpPr>
          <p:nvPr/>
        </p:nvGrpSpPr>
        <p:grpSpPr bwMode="auto">
          <a:xfrm>
            <a:off x="6340355" y="1227657"/>
            <a:ext cx="5851645" cy="3309255"/>
            <a:chOff x="1020270" y="2846738"/>
            <a:chExt cx="8825160" cy="3945261"/>
          </a:xfrm>
        </p:grpSpPr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69C98139-05A9-3940-AE8D-E2A2A931E8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8258" y="2897296"/>
              <a:ext cx="4427172" cy="389470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8ECF3452-DADC-434A-9481-73172FFD0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270" y="2904672"/>
              <a:ext cx="4407400" cy="387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4">
              <a:extLst>
                <a:ext uri="{FF2B5EF4-FFF2-40B4-BE49-F238E27FC236}">
                  <a16:creationId xmlns:a16="http://schemas.microsoft.com/office/drawing/2014/main" id="{7C0FE929-3C82-AF4A-BD42-4E028B196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8422" y="3203158"/>
              <a:ext cx="1875421" cy="3323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 dirty="0">
                  <a:solidFill>
                    <a:srgbClr val="000000"/>
                  </a:solidFill>
                </a:rPr>
                <a:t>Ion source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1" name="Line 15">
              <a:extLst>
                <a:ext uri="{FF2B5EF4-FFF2-40B4-BE49-F238E27FC236}">
                  <a16:creationId xmlns:a16="http://schemas.microsoft.com/office/drawing/2014/main" id="{9A64C7DA-5A4B-7240-B9F5-16FF99AA3A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2123" y="3769961"/>
              <a:ext cx="0" cy="314362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Text Box 16">
              <a:extLst>
                <a:ext uri="{FF2B5EF4-FFF2-40B4-BE49-F238E27FC236}">
                  <a16:creationId xmlns:a16="http://schemas.microsoft.com/office/drawing/2014/main" id="{9FD29474-3D4C-E841-AFA0-000C6AFE0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3440" y="4209749"/>
              <a:ext cx="1045637" cy="314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FFFF"/>
                  </a:solidFill>
                </a:rPr>
                <a:t>LINAC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13" name="Line 17">
              <a:extLst>
                <a:ext uri="{FF2B5EF4-FFF2-40B4-BE49-F238E27FC236}">
                  <a16:creationId xmlns:a16="http://schemas.microsoft.com/office/drawing/2014/main" id="{7897714E-DC95-4144-9EE1-2C764E5DB4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17249" y="4209749"/>
              <a:ext cx="416191" cy="188935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Text Box 18">
              <a:extLst>
                <a:ext uri="{FF2B5EF4-FFF2-40B4-BE49-F238E27FC236}">
                  <a16:creationId xmlns:a16="http://schemas.microsoft.com/office/drawing/2014/main" id="{6D808625-C62C-3A4D-B0D8-42C69A208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4811" y="2846738"/>
              <a:ext cx="2087833" cy="2873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333333"/>
                  </a:solidFill>
                </a:rPr>
                <a:t>Synchrotron</a:t>
              </a:r>
              <a:endParaRPr lang="en-US" sz="1400" dirty="0">
                <a:solidFill>
                  <a:srgbClr val="333333"/>
                </a:solidFill>
              </a:endParaRPr>
            </a:p>
          </p:txBody>
        </p:sp>
        <p:sp>
          <p:nvSpPr>
            <p:cNvPr id="15" name="Text Box 19">
              <a:extLst>
                <a:ext uri="{FF2B5EF4-FFF2-40B4-BE49-F238E27FC236}">
                  <a16:creationId xmlns:a16="http://schemas.microsoft.com/office/drawing/2014/main" id="{521555CA-47CA-6746-BE03-3F4B091F7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8440" y="6157840"/>
              <a:ext cx="2835946" cy="563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 dirty="0">
                  <a:solidFill>
                    <a:srgbClr val="333333"/>
                  </a:solidFill>
                </a:rPr>
                <a:t>Treatment rooms Siemens Medical</a:t>
              </a:r>
            </a:p>
            <a:p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6" name="Line 20">
              <a:extLst>
                <a:ext uri="{FF2B5EF4-FFF2-40B4-BE49-F238E27FC236}">
                  <a16:creationId xmlns:a16="http://schemas.microsoft.com/office/drawing/2014/main" id="{6FD78EB9-DD3D-E84F-A63E-28E0BF92CB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9077" y="5089327"/>
              <a:ext cx="278607" cy="10685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Line 21">
              <a:extLst>
                <a:ext uri="{FF2B5EF4-FFF2-40B4-BE49-F238E27FC236}">
                  <a16:creationId xmlns:a16="http://schemas.microsoft.com/office/drawing/2014/main" id="{B75ED87E-1695-1141-99F9-6358A4C6C2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4201" y="5278262"/>
              <a:ext cx="276888" cy="8795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Line 22">
              <a:extLst>
                <a:ext uri="{FF2B5EF4-FFF2-40B4-BE49-F238E27FC236}">
                  <a16:creationId xmlns:a16="http://schemas.microsoft.com/office/drawing/2014/main" id="{D433F6F7-49E9-D14E-8724-C7134A66B0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11416" y="5970493"/>
              <a:ext cx="1740435" cy="3127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Text Box 23">
              <a:extLst>
                <a:ext uri="{FF2B5EF4-FFF2-40B4-BE49-F238E27FC236}">
                  <a16:creationId xmlns:a16="http://schemas.microsoft.com/office/drawing/2014/main" id="{01122D76-C6AF-A14D-A8D5-04BDAD087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0905" y="2952303"/>
              <a:ext cx="3969292" cy="314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 dirty="0">
                  <a:solidFill>
                    <a:srgbClr val="333333"/>
                  </a:solidFill>
                </a:rPr>
                <a:t>Beam transport line</a:t>
              </a:r>
              <a:endParaRPr lang="en-US" sz="1600" dirty="0">
                <a:solidFill>
                  <a:srgbClr val="333333"/>
                </a:solidFill>
              </a:endParaRPr>
            </a:p>
          </p:txBody>
        </p:sp>
        <p:sp>
          <p:nvSpPr>
            <p:cNvPr id="20" name="Line 24">
              <a:extLst>
                <a:ext uri="{FF2B5EF4-FFF2-40B4-BE49-F238E27FC236}">
                  <a16:creationId xmlns:a16="http://schemas.microsoft.com/office/drawing/2014/main" id="{29CB2193-9689-3B41-A08D-8D04379EF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8554" y="3266664"/>
              <a:ext cx="0" cy="4397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Line 25">
              <a:extLst>
                <a:ext uri="{FF2B5EF4-FFF2-40B4-BE49-F238E27FC236}">
                  <a16:creationId xmlns:a16="http://schemas.microsoft.com/office/drawing/2014/main" id="{B244139D-2778-C246-A9B8-98CDE93FA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88304" y="3266664"/>
              <a:ext cx="0" cy="8176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Line 26">
              <a:extLst>
                <a:ext uri="{FF2B5EF4-FFF2-40B4-BE49-F238E27FC236}">
                  <a16:creationId xmlns:a16="http://schemas.microsoft.com/office/drawing/2014/main" id="{2F0532C4-15B2-7648-937F-F82CC5682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4636" y="3266664"/>
              <a:ext cx="0" cy="9430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en-GB" sz="16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Text Box 29">
              <a:extLst>
                <a:ext uri="{FF2B5EF4-FFF2-40B4-BE49-F238E27FC236}">
                  <a16:creationId xmlns:a16="http://schemas.microsoft.com/office/drawing/2014/main" id="{676C2FD4-567F-944E-881C-020D62346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5070" y="4963900"/>
              <a:ext cx="1324243" cy="3143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 dirty="0">
                  <a:solidFill>
                    <a:srgbClr val="333333"/>
                  </a:solidFill>
                </a:rPr>
                <a:t>Gantry</a:t>
              </a:r>
              <a:endParaRPr lang="en-US" sz="1600" dirty="0">
                <a:solidFill>
                  <a:srgbClr val="333333"/>
                </a:solidFill>
              </a:endParaRPr>
            </a:p>
          </p:txBody>
        </p:sp>
      </p:grpSp>
      <p:sp>
        <p:nvSpPr>
          <p:cNvPr id="41" name="Subtitle 2">
            <a:extLst>
              <a:ext uri="{FF2B5EF4-FFF2-40B4-BE49-F238E27FC236}">
                <a16:creationId xmlns:a16="http://schemas.microsoft.com/office/drawing/2014/main" id="{DF05E3E1-7A43-7E4F-B73F-9A2DACE186C9}"/>
              </a:ext>
            </a:extLst>
          </p:cNvPr>
          <p:cNvSpPr txBox="1">
            <a:spLocks/>
          </p:cNvSpPr>
          <p:nvPr/>
        </p:nvSpPr>
        <p:spPr>
          <a:xfrm>
            <a:off x="6711822" y="783856"/>
            <a:ext cx="5743002" cy="1011427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r>
              <a:rPr lang="de-DE" sz="2400" dirty="0"/>
              <a:t>Heidelberg Ion-Beam </a:t>
            </a:r>
            <a:r>
              <a:rPr lang="de-DE" sz="2400" dirty="0" err="1"/>
              <a:t>Therapy</a:t>
            </a:r>
            <a:r>
              <a:rPr lang="de-DE" sz="2400" dirty="0"/>
              <a:t> Center (HIT)</a:t>
            </a:r>
          </a:p>
          <a:p>
            <a:endParaRPr lang="de-DE" sz="3200" dirty="0"/>
          </a:p>
        </p:txBody>
      </p:sp>
      <p:sp>
        <p:nvSpPr>
          <p:cNvPr id="42" name="Rectangle 4">
            <a:extLst>
              <a:ext uri="{FF2B5EF4-FFF2-40B4-BE49-F238E27FC236}">
                <a16:creationId xmlns:a16="http://schemas.microsoft.com/office/drawing/2014/main" id="{14EE6320-FA51-3346-999E-D37A27883D56}"/>
              </a:ext>
            </a:extLst>
          </p:cNvPr>
          <p:cNvSpPr/>
          <p:nvPr/>
        </p:nvSpPr>
        <p:spPr>
          <a:xfrm>
            <a:off x="-155900" y="5641744"/>
            <a:ext cx="96297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9000" indent="0">
              <a:spcBef>
                <a:spcPts val="0"/>
              </a:spcBef>
              <a:buNone/>
            </a:pPr>
            <a:r>
              <a:rPr lang="de-DE" sz="900" dirty="0">
                <a:cs typeface="Arial" panose="020B0604020202020204" pitchFamily="34" charset="0"/>
              </a:rPr>
              <a:t>[1] Universitätsklinikum Heidelberg – HIT Broschüre - HIT Ionentherapieanlage. </a:t>
            </a:r>
            <a:r>
              <a:rPr lang="en-US" sz="900" dirty="0">
                <a:cs typeface="Arial" panose="020B0604020202020204" pitchFamily="34" charset="0"/>
              </a:rPr>
              <a:t>Accessed from </a:t>
            </a:r>
            <a:r>
              <a:rPr lang="de-DE" sz="900" dirty="0">
                <a:cs typeface="Arial" panose="020B0604020202020204" pitchFamily="34" charset="0"/>
              </a:rPr>
              <a:t>https://www.klinikum.uni-heidelberg.de/fileadmin/hit/dokumente/HIT_Broschuere.pdf on 12.02.2021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11650380" y="4475434"/>
            <a:ext cx="571199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Clr>
                <a:srgbClr val="0047B9"/>
              </a:buClr>
              <a:buSzPct val="115000"/>
              <a:defRPr/>
            </a:pPr>
            <a:r>
              <a:rPr lang="de-DE" sz="1100" dirty="0">
                <a:solidFill>
                  <a:srgbClr val="000000"/>
                </a:solidFill>
              </a:rPr>
              <a:t>[1]</a:t>
            </a:r>
          </a:p>
          <a:p>
            <a:endParaRPr lang="de-DE" sz="1100" dirty="0"/>
          </a:p>
        </p:txBody>
      </p:sp>
      <p:sp>
        <p:nvSpPr>
          <p:cNvPr id="26" name="Google Shape;121;p18"/>
          <p:cNvSpPr txBox="1"/>
          <p:nvPr/>
        </p:nvSpPr>
        <p:spPr>
          <a:xfrm>
            <a:off x="415600" y="593367"/>
            <a:ext cx="3526615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6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s" sz="3733" dirty="0"/>
              <a:t>Machines</a:t>
            </a:r>
            <a:endParaRPr sz="373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7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/>
        </p:nvSpPr>
        <p:spPr>
          <a:xfrm>
            <a:off x="415600" y="1299600"/>
            <a:ext cx="7850450" cy="3598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40256">
              <a:lnSpc>
                <a:spcPct val="115000"/>
              </a:lnSpc>
              <a:buClr>
                <a:srgbClr val="000000"/>
              </a:buClr>
              <a:buSzPts val="1600"/>
              <a:buChar char="●"/>
            </a:pPr>
            <a:r>
              <a:rPr lang="en-US" sz="2400" b="1" dirty="0"/>
              <a:t>Absorbed dose</a:t>
            </a:r>
            <a:r>
              <a:rPr lang="en-US" sz="2400" dirty="0"/>
              <a:t>: ionizing energy absorbed per mass unit. </a:t>
            </a:r>
            <a:br>
              <a:rPr lang="en-US" sz="2400" dirty="0"/>
            </a:br>
            <a:r>
              <a:rPr lang="en-US" sz="2400" dirty="0"/>
              <a:t>It is measured in Gray (1 J/kg = 1 </a:t>
            </a:r>
            <a:r>
              <a:rPr lang="en-US" sz="2400" dirty="0" err="1"/>
              <a:t>Gy</a:t>
            </a:r>
            <a:r>
              <a:rPr lang="en-US" sz="2400" dirty="0"/>
              <a:t>).</a:t>
            </a:r>
          </a:p>
          <a:p>
            <a:pPr marL="609585" indent="-440256">
              <a:lnSpc>
                <a:spcPct val="115000"/>
              </a:lnSpc>
              <a:buClr>
                <a:srgbClr val="000000"/>
              </a:buClr>
              <a:buSzPts val="1600"/>
              <a:buChar char="●"/>
            </a:pPr>
            <a:r>
              <a:rPr lang="en-US" sz="2400" b="1" dirty="0"/>
              <a:t>Intensity modulation for photons with pencil beams:</a:t>
            </a:r>
            <a:br>
              <a:rPr lang="en-US" sz="2400" b="1" dirty="0"/>
            </a:br>
            <a:r>
              <a:rPr lang="en-US" sz="2400" dirty="0"/>
              <a:t>Pencil beams form “pixel” in the beam cross-section </a:t>
            </a:r>
            <a:br>
              <a:rPr lang="en-US" sz="2400" dirty="0"/>
            </a:br>
            <a:r>
              <a:rPr lang="en-US" sz="2400" dirty="0"/>
              <a:t>(or the fluence, respectively) </a:t>
            </a:r>
            <a:br>
              <a:rPr lang="en-US" sz="2400" dirty="0"/>
            </a:br>
            <a:r>
              <a:rPr lang="en-US" sz="2400" dirty="0"/>
              <a:t>	= “</a:t>
            </a:r>
            <a:r>
              <a:rPr lang="en-US" sz="2400" dirty="0" err="1"/>
              <a:t>bixel</a:t>
            </a:r>
            <a:r>
              <a:rPr lang="en-US" sz="2400" dirty="0"/>
              <a:t>” (</a:t>
            </a:r>
            <a:r>
              <a:rPr lang="en-US" sz="2400" b="1" dirty="0"/>
              <a:t>B</a:t>
            </a:r>
            <a:r>
              <a:rPr lang="en-US" sz="2400" dirty="0"/>
              <a:t>eam + P</a:t>
            </a:r>
            <a:r>
              <a:rPr lang="en-US" sz="2400" b="1" dirty="0"/>
              <a:t>ixel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We weight all pencil beams </a:t>
            </a:r>
            <a:br>
              <a:rPr lang="en-US" sz="2400" dirty="0"/>
            </a:br>
            <a:r>
              <a:rPr lang="en-US" sz="2400" dirty="0"/>
              <a:t>(more/less photons) differently</a:t>
            </a:r>
          </a:p>
        </p:txBody>
      </p:sp>
      <p:pic>
        <p:nvPicPr>
          <p:cNvPr id="6" name="Grafik 9" descr="BeamsEyeViewFro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918" y="1215588"/>
            <a:ext cx="3763963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0" descr="BixelMapFron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055" y="2985651"/>
            <a:ext cx="227171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ihandform 12"/>
          <p:cNvSpPr/>
          <p:nvPr/>
        </p:nvSpPr>
        <p:spPr>
          <a:xfrm>
            <a:off x="9888978" y="3762702"/>
            <a:ext cx="184731" cy="400110"/>
          </a:xfrm>
          <a:custGeom>
            <a:avLst/>
            <a:gdLst>
              <a:gd name="connsiteX0" fmla="*/ 372841 w 2785841"/>
              <a:gd name="connsiteY0" fmla="*/ 366447 h 2150797"/>
              <a:gd name="connsiteX1" fmla="*/ 410941 w 2785841"/>
              <a:gd name="connsiteY1" fmla="*/ 363272 h 2150797"/>
              <a:gd name="connsiteX2" fmla="*/ 429991 w 2785841"/>
              <a:gd name="connsiteY2" fmla="*/ 360097 h 2150797"/>
              <a:gd name="connsiteX3" fmla="*/ 499841 w 2785841"/>
              <a:gd name="connsiteY3" fmla="*/ 356922 h 2150797"/>
              <a:gd name="connsiteX4" fmla="*/ 512541 w 2785841"/>
              <a:gd name="connsiteY4" fmla="*/ 353747 h 2150797"/>
              <a:gd name="connsiteX5" fmla="*/ 531591 w 2785841"/>
              <a:gd name="connsiteY5" fmla="*/ 350572 h 2150797"/>
              <a:gd name="connsiteX6" fmla="*/ 541116 w 2785841"/>
              <a:gd name="connsiteY6" fmla="*/ 347397 h 2150797"/>
              <a:gd name="connsiteX7" fmla="*/ 560166 w 2785841"/>
              <a:gd name="connsiteY7" fmla="*/ 344222 h 2150797"/>
              <a:gd name="connsiteX8" fmla="*/ 569691 w 2785841"/>
              <a:gd name="connsiteY8" fmla="*/ 341047 h 2150797"/>
              <a:gd name="connsiteX9" fmla="*/ 585566 w 2785841"/>
              <a:gd name="connsiteY9" fmla="*/ 337872 h 2150797"/>
              <a:gd name="connsiteX10" fmla="*/ 604616 w 2785841"/>
              <a:gd name="connsiteY10" fmla="*/ 331522 h 2150797"/>
              <a:gd name="connsiteX11" fmla="*/ 623666 w 2785841"/>
              <a:gd name="connsiteY11" fmla="*/ 328347 h 2150797"/>
              <a:gd name="connsiteX12" fmla="*/ 633191 w 2785841"/>
              <a:gd name="connsiteY12" fmla="*/ 325172 h 2150797"/>
              <a:gd name="connsiteX13" fmla="*/ 658591 w 2785841"/>
              <a:gd name="connsiteY13" fmla="*/ 312472 h 2150797"/>
              <a:gd name="connsiteX14" fmla="*/ 683991 w 2785841"/>
              <a:gd name="connsiteY14" fmla="*/ 302947 h 2150797"/>
              <a:gd name="connsiteX15" fmla="*/ 696691 w 2785841"/>
              <a:gd name="connsiteY15" fmla="*/ 299772 h 2150797"/>
              <a:gd name="connsiteX16" fmla="*/ 715741 w 2785841"/>
              <a:gd name="connsiteY16" fmla="*/ 287072 h 2150797"/>
              <a:gd name="connsiteX17" fmla="*/ 741141 w 2785841"/>
              <a:gd name="connsiteY17" fmla="*/ 274372 h 2150797"/>
              <a:gd name="connsiteX18" fmla="*/ 760191 w 2785841"/>
              <a:gd name="connsiteY18" fmla="*/ 261672 h 2150797"/>
              <a:gd name="connsiteX19" fmla="*/ 779241 w 2785841"/>
              <a:gd name="connsiteY19" fmla="*/ 255322 h 2150797"/>
              <a:gd name="connsiteX20" fmla="*/ 791941 w 2785841"/>
              <a:gd name="connsiteY20" fmla="*/ 248972 h 2150797"/>
              <a:gd name="connsiteX21" fmla="*/ 804641 w 2785841"/>
              <a:gd name="connsiteY21" fmla="*/ 245797 h 2150797"/>
              <a:gd name="connsiteX22" fmla="*/ 814166 w 2785841"/>
              <a:gd name="connsiteY22" fmla="*/ 242622 h 2150797"/>
              <a:gd name="connsiteX23" fmla="*/ 826866 w 2785841"/>
              <a:gd name="connsiteY23" fmla="*/ 239447 h 2150797"/>
              <a:gd name="connsiteX24" fmla="*/ 852266 w 2785841"/>
              <a:gd name="connsiteY24" fmla="*/ 226747 h 2150797"/>
              <a:gd name="connsiteX25" fmla="*/ 871316 w 2785841"/>
              <a:gd name="connsiteY25" fmla="*/ 220397 h 2150797"/>
              <a:gd name="connsiteX26" fmla="*/ 880841 w 2785841"/>
              <a:gd name="connsiteY26" fmla="*/ 217222 h 2150797"/>
              <a:gd name="connsiteX27" fmla="*/ 890366 w 2785841"/>
              <a:gd name="connsiteY27" fmla="*/ 210872 h 2150797"/>
              <a:gd name="connsiteX28" fmla="*/ 922116 w 2785841"/>
              <a:gd name="connsiteY28" fmla="*/ 201347 h 2150797"/>
              <a:gd name="connsiteX29" fmla="*/ 941166 w 2785841"/>
              <a:gd name="connsiteY29" fmla="*/ 194997 h 2150797"/>
              <a:gd name="connsiteX30" fmla="*/ 950691 w 2785841"/>
              <a:gd name="connsiteY30" fmla="*/ 188647 h 2150797"/>
              <a:gd name="connsiteX31" fmla="*/ 979266 w 2785841"/>
              <a:gd name="connsiteY31" fmla="*/ 179122 h 2150797"/>
              <a:gd name="connsiteX32" fmla="*/ 988791 w 2785841"/>
              <a:gd name="connsiteY32" fmla="*/ 175947 h 2150797"/>
              <a:gd name="connsiteX33" fmla="*/ 1001491 w 2785841"/>
              <a:gd name="connsiteY33" fmla="*/ 169597 h 2150797"/>
              <a:gd name="connsiteX34" fmla="*/ 1026891 w 2785841"/>
              <a:gd name="connsiteY34" fmla="*/ 163247 h 2150797"/>
              <a:gd name="connsiteX35" fmla="*/ 1036416 w 2785841"/>
              <a:gd name="connsiteY35" fmla="*/ 156897 h 2150797"/>
              <a:gd name="connsiteX36" fmla="*/ 1055466 w 2785841"/>
              <a:gd name="connsiteY36" fmla="*/ 150547 h 2150797"/>
              <a:gd name="connsiteX37" fmla="*/ 1064991 w 2785841"/>
              <a:gd name="connsiteY37" fmla="*/ 147372 h 2150797"/>
              <a:gd name="connsiteX38" fmla="*/ 1087216 w 2785841"/>
              <a:gd name="connsiteY38" fmla="*/ 134672 h 2150797"/>
              <a:gd name="connsiteX39" fmla="*/ 1109441 w 2785841"/>
              <a:gd name="connsiteY39" fmla="*/ 128322 h 2150797"/>
              <a:gd name="connsiteX40" fmla="*/ 1118966 w 2785841"/>
              <a:gd name="connsiteY40" fmla="*/ 125147 h 2150797"/>
              <a:gd name="connsiteX41" fmla="*/ 1138016 w 2785841"/>
              <a:gd name="connsiteY41" fmla="*/ 112447 h 2150797"/>
              <a:gd name="connsiteX42" fmla="*/ 1147541 w 2785841"/>
              <a:gd name="connsiteY42" fmla="*/ 106097 h 2150797"/>
              <a:gd name="connsiteX43" fmla="*/ 1157066 w 2785841"/>
              <a:gd name="connsiteY43" fmla="*/ 102922 h 2150797"/>
              <a:gd name="connsiteX44" fmla="*/ 1176116 w 2785841"/>
              <a:gd name="connsiteY44" fmla="*/ 87047 h 2150797"/>
              <a:gd name="connsiteX45" fmla="*/ 1198341 w 2785841"/>
              <a:gd name="connsiteY45" fmla="*/ 80697 h 2150797"/>
              <a:gd name="connsiteX46" fmla="*/ 1207866 w 2785841"/>
              <a:gd name="connsiteY46" fmla="*/ 74347 h 2150797"/>
              <a:gd name="connsiteX47" fmla="*/ 1217391 w 2785841"/>
              <a:gd name="connsiteY47" fmla="*/ 71172 h 2150797"/>
              <a:gd name="connsiteX48" fmla="*/ 1230091 w 2785841"/>
              <a:gd name="connsiteY48" fmla="*/ 64822 h 2150797"/>
              <a:gd name="connsiteX49" fmla="*/ 1261841 w 2785841"/>
              <a:gd name="connsiteY49" fmla="*/ 55297 h 2150797"/>
              <a:gd name="connsiteX50" fmla="*/ 1271366 w 2785841"/>
              <a:gd name="connsiteY50" fmla="*/ 52122 h 2150797"/>
              <a:gd name="connsiteX51" fmla="*/ 1287241 w 2785841"/>
              <a:gd name="connsiteY51" fmla="*/ 48947 h 2150797"/>
              <a:gd name="connsiteX52" fmla="*/ 1306291 w 2785841"/>
              <a:gd name="connsiteY52" fmla="*/ 42597 h 2150797"/>
              <a:gd name="connsiteX53" fmla="*/ 1325341 w 2785841"/>
              <a:gd name="connsiteY53" fmla="*/ 36247 h 2150797"/>
              <a:gd name="connsiteX54" fmla="*/ 1334866 w 2785841"/>
              <a:gd name="connsiteY54" fmla="*/ 33072 h 2150797"/>
              <a:gd name="connsiteX55" fmla="*/ 1353916 w 2785841"/>
              <a:gd name="connsiteY55" fmla="*/ 29897 h 2150797"/>
              <a:gd name="connsiteX56" fmla="*/ 1363441 w 2785841"/>
              <a:gd name="connsiteY56" fmla="*/ 26722 h 2150797"/>
              <a:gd name="connsiteX57" fmla="*/ 1385666 w 2785841"/>
              <a:gd name="connsiteY57" fmla="*/ 23547 h 2150797"/>
              <a:gd name="connsiteX58" fmla="*/ 1398366 w 2785841"/>
              <a:gd name="connsiteY58" fmla="*/ 20372 h 2150797"/>
              <a:gd name="connsiteX59" fmla="*/ 1426941 w 2785841"/>
              <a:gd name="connsiteY59" fmla="*/ 17197 h 2150797"/>
              <a:gd name="connsiteX60" fmla="*/ 1442816 w 2785841"/>
              <a:gd name="connsiteY60" fmla="*/ 14022 h 2150797"/>
              <a:gd name="connsiteX61" fmla="*/ 1474566 w 2785841"/>
              <a:gd name="connsiteY61" fmla="*/ 10847 h 2150797"/>
              <a:gd name="connsiteX62" fmla="*/ 1582516 w 2785841"/>
              <a:gd name="connsiteY62" fmla="*/ 10847 h 2150797"/>
              <a:gd name="connsiteX63" fmla="*/ 1760316 w 2785841"/>
              <a:gd name="connsiteY63" fmla="*/ 7672 h 2150797"/>
              <a:gd name="connsiteX64" fmla="*/ 1868266 w 2785841"/>
              <a:gd name="connsiteY64" fmla="*/ 7672 h 2150797"/>
              <a:gd name="connsiteX65" fmla="*/ 1884141 w 2785841"/>
              <a:gd name="connsiteY65" fmla="*/ 10847 h 2150797"/>
              <a:gd name="connsiteX66" fmla="*/ 1925416 w 2785841"/>
              <a:gd name="connsiteY66" fmla="*/ 14022 h 2150797"/>
              <a:gd name="connsiteX67" fmla="*/ 1947641 w 2785841"/>
              <a:gd name="connsiteY67" fmla="*/ 20372 h 2150797"/>
              <a:gd name="connsiteX68" fmla="*/ 1966691 w 2785841"/>
              <a:gd name="connsiteY68" fmla="*/ 23547 h 2150797"/>
              <a:gd name="connsiteX69" fmla="*/ 2046066 w 2785841"/>
              <a:gd name="connsiteY69" fmla="*/ 20372 h 2150797"/>
              <a:gd name="connsiteX70" fmla="*/ 2080991 w 2785841"/>
              <a:gd name="connsiteY70" fmla="*/ 17197 h 2150797"/>
              <a:gd name="connsiteX71" fmla="*/ 2131791 w 2785841"/>
              <a:gd name="connsiteY71" fmla="*/ 14022 h 2150797"/>
              <a:gd name="connsiteX72" fmla="*/ 2150841 w 2785841"/>
              <a:gd name="connsiteY72" fmla="*/ 10847 h 2150797"/>
              <a:gd name="connsiteX73" fmla="*/ 2166716 w 2785841"/>
              <a:gd name="connsiteY73" fmla="*/ 7672 h 2150797"/>
              <a:gd name="connsiteX74" fmla="*/ 2290541 w 2785841"/>
              <a:gd name="connsiteY74" fmla="*/ 10847 h 2150797"/>
              <a:gd name="connsiteX75" fmla="*/ 2322291 w 2785841"/>
              <a:gd name="connsiteY75" fmla="*/ 20372 h 2150797"/>
              <a:gd name="connsiteX76" fmla="*/ 2331816 w 2785841"/>
              <a:gd name="connsiteY76" fmla="*/ 23547 h 2150797"/>
              <a:gd name="connsiteX77" fmla="*/ 2360391 w 2785841"/>
              <a:gd name="connsiteY77" fmla="*/ 26722 h 2150797"/>
              <a:gd name="connsiteX78" fmla="*/ 2500091 w 2785841"/>
              <a:gd name="connsiteY78" fmla="*/ 26722 h 2150797"/>
              <a:gd name="connsiteX79" fmla="*/ 2519141 w 2785841"/>
              <a:gd name="connsiteY79" fmla="*/ 39422 h 2150797"/>
              <a:gd name="connsiteX80" fmla="*/ 2528666 w 2785841"/>
              <a:gd name="connsiteY80" fmla="*/ 67997 h 2150797"/>
              <a:gd name="connsiteX81" fmla="*/ 2531841 w 2785841"/>
              <a:gd name="connsiteY81" fmla="*/ 77522 h 2150797"/>
              <a:gd name="connsiteX82" fmla="*/ 2535016 w 2785841"/>
              <a:gd name="connsiteY82" fmla="*/ 93397 h 2150797"/>
              <a:gd name="connsiteX83" fmla="*/ 2528666 w 2785841"/>
              <a:gd name="connsiteY83" fmla="*/ 223572 h 2150797"/>
              <a:gd name="connsiteX84" fmla="*/ 2525491 w 2785841"/>
              <a:gd name="connsiteY84" fmla="*/ 236272 h 2150797"/>
              <a:gd name="connsiteX85" fmla="*/ 2528666 w 2785841"/>
              <a:gd name="connsiteY85" fmla="*/ 296597 h 2150797"/>
              <a:gd name="connsiteX86" fmla="*/ 2531841 w 2785841"/>
              <a:gd name="connsiteY86" fmla="*/ 315647 h 2150797"/>
              <a:gd name="connsiteX87" fmla="*/ 2535016 w 2785841"/>
              <a:gd name="connsiteY87" fmla="*/ 372797 h 2150797"/>
              <a:gd name="connsiteX88" fmla="*/ 2528666 w 2785841"/>
              <a:gd name="connsiteY88" fmla="*/ 442647 h 2150797"/>
              <a:gd name="connsiteX89" fmla="*/ 2525491 w 2785841"/>
              <a:gd name="connsiteY89" fmla="*/ 458522 h 2150797"/>
              <a:gd name="connsiteX90" fmla="*/ 2525491 w 2785841"/>
              <a:gd name="connsiteY90" fmla="*/ 579172 h 2150797"/>
              <a:gd name="connsiteX91" fmla="*/ 2535016 w 2785841"/>
              <a:gd name="connsiteY91" fmla="*/ 588697 h 2150797"/>
              <a:gd name="connsiteX92" fmla="*/ 2554066 w 2785841"/>
              <a:gd name="connsiteY92" fmla="*/ 591872 h 2150797"/>
              <a:gd name="connsiteX93" fmla="*/ 2566766 w 2785841"/>
              <a:gd name="connsiteY93" fmla="*/ 595047 h 2150797"/>
              <a:gd name="connsiteX94" fmla="*/ 2576291 w 2785841"/>
              <a:gd name="connsiteY94" fmla="*/ 598222 h 2150797"/>
              <a:gd name="connsiteX95" fmla="*/ 2598516 w 2785841"/>
              <a:gd name="connsiteY95" fmla="*/ 610922 h 2150797"/>
              <a:gd name="connsiteX96" fmla="*/ 2620741 w 2785841"/>
              <a:gd name="connsiteY96" fmla="*/ 614097 h 2150797"/>
              <a:gd name="connsiteX97" fmla="*/ 2684241 w 2785841"/>
              <a:gd name="connsiteY97" fmla="*/ 617272 h 2150797"/>
              <a:gd name="connsiteX98" fmla="*/ 2703291 w 2785841"/>
              <a:gd name="connsiteY98" fmla="*/ 629972 h 2150797"/>
              <a:gd name="connsiteX99" fmla="*/ 2712816 w 2785841"/>
              <a:gd name="connsiteY99" fmla="*/ 636322 h 2150797"/>
              <a:gd name="connsiteX100" fmla="*/ 2722341 w 2785841"/>
              <a:gd name="connsiteY100" fmla="*/ 639497 h 2150797"/>
              <a:gd name="connsiteX101" fmla="*/ 2735041 w 2785841"/>
              <a:gd name="connsiteY101" fmla="*/ 649022 h 2150797"/>
              <a:gd name="connsiteX102" fmla="*/ 2754091 w 2785841"/>
              <a:gd name="connsiteY102" fmla="*/ 664897 h 2150797"/>
              <a:gd name="connsiteX103" fmla="*/ 2769966 w 2785841"/>
              <a:gd name="connsiteY103" fmla="*/ 693472 h 2150797"/>
              <a:gd name="connsiteX104" fmla="*/ 2776316 w 2785841"/>
              <a:gd name="connsiteY104" fmla="*/ 702997 h 2150797"/>
              <a:gd name="connsiteX105" fmla="*/ 2782666 w 2785841"/>
              <a:gd name="connsiteY105" fmla="*/ 725222 h 2150797"/>
              <a:gd name="connsiteX106" fmla="*/ 2785841 w 2785841"/>
              <a:gd name="connsiteY106" fmla="*/ 734747 h 2150797"/>
              <a:gd name="connsiteX107" fmla="*/ 2782666 w 2785841"/>
              <a:gd name="connsiteY107" fmla="*/ 842697 h 2150797"/>
              <a:gd name="connsiteX108" fmla="*/ 2779491 w 2785841"/>
              <a:gd name="connsiteY108" fmla="*/ 852222 h 2150797"/>
              <a:gd name="connsiteX109" fmla="*/ 2773141 w 2785841"/>
              <a:gd name="connsiteY109" fmla="*/ 877622 h 2150797"/>
              <a:gd name="connsiteX110" fmla="*/ 2763616 w 2785841"/>
              <a:gd name="connsiteY110" fmla="*/ 890322 h 2150797"/>
              <a:gd name="connsiteX111" fmla="*/ 2754091 w 2785841"/>
              <a:gd name="connsiteY111" fmla="*/ 909372 h 2150797"/>
              <a:gd name="connsiteX112" fmla="*/ 2750916 w 2785841"/>
              <a:gd name="connsiteY112" fmla="*/ 918897 h 2150797"/>
              <a:gd name="connsiteX113" fmla="*/ 2741391 w 2785841"/>
              <a:gd name="connsiteY113" fmla="*/ 928422 h 2150797"/>
              <a:gd name="connsiteX114" fmla="*/ 2728691 w 2785841"/>
              <a:gd name="connsiteY114" fmla="*/ 947472 h 2150797"/>
              <a:gd name="connsiteX115" fmla="*/ 2715991 w 2785841"/>
              <a:gd name="connsiteY115" fmla="*/ 969697 h 2150797"/>
              <a:gd name="connsiteX116" fmla="*/ 2703291 w 2785841"/>
              <a:gd name="connsiteY116" fmla="*/ 988747 h 2150797"/>
              <a:gd name="connsiteX117" fmla="*/ 2693766 w 2785841"/>
              <a:gd name="connsiteY117" fmla="*/ 1001447 h 2150797"/>
              <a:gd name="connsiteX118" fmla="*/ 2687416 w 2785841"/>
              <a:gd name="connsiteY118" fmla="*/ 1010972 h 2150797"/>
              <a:gd name="connsiteX119" fmla="*/ 2677891 w 2785841"/>
              <a:gd name="connsiteY119" fmla="*/ 1020497 h 2150797"/>
              <a:gd name="connsiteX120" fmla="*/ 2665191 w 2785841"/>
              <a:gd name="connsiteY120" fmla="*/ 1036372 h 2150797"/>
              <a:gd name="connsiteX121" fmla="*/ 2658841 w 2785841"/>
              <a:gd name="connsiteY121" fmla="*/ 1045897 h 2150797"/>
              <a:gd name="connsiteX122" fmla="*/ 2649316 w 2785841"/>
              <a:gd name="connsiteY122" fmla="*/ 1055422 h 2150797"/>
              <a:gd name="connsiteX123" fmla="*/ 2639791 w 2785841"/>
              <a:gd name="connsiteY123" fmla="*/ 1074472 h 2150797"/>
              <a:gd name="connsiteX124" fmla="*/ 2633441 w 2785841"/>
              <a:gd name="connsiteY124" fmla="*/ 1083997 h 2150797"/>
              <a:gd name="connsiteX125" fmla="*/ 2627091 w 2785841"/>
              <a:gd name="connsiteY125" fmla="*/ 1103047 h 2150797"/>
              <a:gd name="connsiteX126" fmla="*/ 2620741 w 2785841"/>
              <a:gd name="connsiteY126" fmla="*/ 1112572 h 2150797"/>
              <a:gd name="connsiteX127" fmla="*/ 2614391 w 2785841"/>
              <a:gd name="connsiteY127" fmla="*/ 1131622 h 2150797"/>
              <a:gd name="connsiteX128" fmla="*/ 2608041 w 2785841"/>
              <a:gd name="connsiteY128" fmla="*/ 1144322 h 2150797"/>
              <a:gd name="connsiteX129" fmla="*/ 2601691 w 2785841"/>
              <a:gd name="connsiteY129" fmla="*/ 1163372 h 2150797"/>
              <a:gd name="connsiteX130" fmla="*/ 2598516 w 2785841"/>
              <a:gd name="connsiteY130" fmla="*/ 1172897 h 2150797"/>
              <a:gd name="connsiteX131" fmla="*/ 2601691 w 2785841"/>
              <a:gd name="connsiteY131" fmla="*/ 1252272 h 2150797"/>
              <a:gd name="connsiteX132" fmla="*/ 2598516 w 2785841"/>
              <a:gd name="connsiteY132" fmla="*/ 1312597 h 2150797"/>
              <a:gd name="connsiteX133" fmla="*/ 2595341 w 2785841"/>
              <a:gd name="connsiteY133" fmla="*/ 1322122 h 2150797"/>
              <a:gd name="connsiteX134" fmla="*/ 2592166 w 2785841"/>
              <a:gd name="connsiteY134" fmla="*/ 1337997 h 2150797"/>
              <a:gd name="connsiteX135" fmla="*/ 2585816 w 2785841"/>
              <a:gd name="connsiteY135" fmla="*/ 1360222 h 2150797"/>
              <a:gd name="connsiteX136" fmla="*/ 2579466 w 2785841"/>
              <a:gd name="connsiteY136" fmla="*/ 1369747 h 2150797"/>
              <a:gd name="connsiteX137" fmla="*/ 2573116 w 2785841"/>
              <a:gd name="connsiteY137" fmla="*/ 1388797 h 2150797"/>
              <a:gd name="connsiteX138" fmla="*/ 2544541 w 2785841"/>
              <a:gd name="connsiteY138" fmla="*/ 1414197 h 2150797"/>
              <a:gd name="connsiteX139" fmla="*/ 2535016 w 2785841"/>
              <a:gd name="connsiteY139" fmla="*/ 1417372 h 2150797"/>
              <a:gd name="connsiteX140" fmla="*/ 2496916 w 2785841"/>
              <a:gd name="connsiteY140" fmla="*/ 1423722 h 2150797"/>
              <a:gd name="connsiteX141" fmla="*/ 2474691 w 2785841"/>
              <a:gd name="connsiteY141" fmla="*/ 1426897 h 2150797"/>
              <a:gd name="connsiteX142" fmla="*/ 2455641 w 2785841"/>
              <a:gd name="connsiteY142" fmla="*/ 1433247 h 2150797"/>
              <a:gd name="connsiteX143" fmla="*/ 2446116 w 2785841"/>
              <a:gd name="connsiteY143" fmla="*/ 1436422 h 2150797"/>
              <a:gd name="connsiteX144" fmla="*/ 2433416 w 2785841"/>
              <a:gd name="connsiteY144" fmla="*/ 1439597 h 2150797"/>
              <a:gd name="connsiteX145" fmla="*/ 2427066 w 2785841"/>
              <a:gd name="connsiteY145" fmla="*/ 1515797 h 2150797"/>
              <a:gd name="connsiteX146" fmla="*/ 2423891 w 2785841"/>
              <a:gd name="connsiteY146" fmla="*/ 1534847 h 2150797"/>
              <a:gd name="connsiteX147" fmla="*/ 2417541 w 2785841"/>
              <a:gd name="connsiteY147" fmla="*/ 1560247 h 2150797"/>
              <a:gd name="connsiteX148" fmla="*/ 2404841 w 2785841"/>
              <a:gd name="connsiteY148" fmla="*/ 1579297 h 2150797"/>
              <a:gd name="connsiteX149" fmla="*/ 2395316 w 2785841"/>
              <a:gd name="connsiteY149" fmla="*/ 1598347 h 2150797"/>
              <a:gd name="connsiteX150" fmla="*/ 2385791 w 2785841"/>
              <a:gd name="connsiteY150" fmla="*/ 1601522 h 2150797"/>
              <a:gd name="connsiteX151" fmla="*/ 2376266 w 2785841"/>
              <a:gd name="connsiteY151" fmla="*/ 1607872 h 2150797"/>
              <a:gd name="connsiteX152" fmla="*/ 2363566 w 2785841"/>
              <a:gd name="connsiteY152" fmla="*/ 1630097 h 2150797"/>
              <a:gd name="connsiteX153" fmla="*/ 2354041 w 2785841"/>
              <a:gd name="connsiteY153" fmla="*/ 1639622 h 2150797"/>
              <a:gd name="connsiteX154" fmla="*/ 2344516 w 2785841"/>
              <a:gd name="connsiteY154" fmla="*/ 1658672 h 2150797"/>
              <a:gd name="connsiteX155" fmla="*/ 2325466 w 2785841"/>
              <a:gd name="connsiteY155" fmla="*/ 1674547 h 2150797"/>
              <a:gd name="connsiteX156" fmla="*/ 2312766 w 2785841"/>
              <a:gd name="connsiteY156" fmla="*/ 1684072 h 2150797"/>
              <a:gd name="connsiteX157" fmla="*/ 2293716 w 2785841"/>
              <a:gd name="connsiteY157" fmla="*/ 1706297 h 2150797"/>
              <a:gd name="connsiteX158" fmla="*/ 2281016 w 2785841"/>
              <a:gd name="connsiteY158" fmla="*/ 1715822 h 2150797"/>
              <a:gd name="connsiteX159" fmla="*/ 2265141 w 2785841"/>
              <a:gd name="connsiteY159" fmla="*/ 1738047 h 2150797"/>
              <a:gd name="connsiteX160" fmla="*/ 2255616 w 2785841"/>
              <a:gd name="connsiteY160" fmla="*/ 1747572 h 2150797"/>
              <a:gd name="connsiteX161" fmla="*/ 2249266 w 2785841"/>
              <a:gd name="connsiteY161" fmla="*/ 1757097 h 2150797"/>
              <a:gd name="connsiteX162" fmla="*/ 2230216 w 2785841"/>
              <a:gd name="connsiteY162" fmla="*/ 1776147 h 2150797"/>
              <a:gd name="connsiteX163" fmla="*/ 2223866 w 2785841"/>
              <a:gd name="connsiteY163" fmla="*/ 1785672 h 2150797"/>
              <a:gd name="connsiteX164" fmla="*/ 2195291 w 2785841"/>
              <a:gd name="connsiteY164" fmla="*/ 1807897 h 2150797"/>
              <a:gd name="connsiteX165" fmla="*/ 2185766 w 2785841"/>
              <a:gd name="connsiteY165" fmla="*/ 1817422 h 2150797"/>
              <a:gd name="connsiteX166" fmla="*/ 2179416 w 2785841"/>
              <a:gd name="connsiteY166" fmla="*/ 1836472 h 2150797"/>
              <a:gd name="connsiteX167" fmla="*/ 2176241 w 2785841"/>
              <a:gd name="connsiteY167" fmla="*/ 1849172 h 2150797"/>
              <a:gd name="connsiteX168" fmla="*/ 2169891 w 2785841"/>
              <a:gd name="connsiteY168" fmla="*/ 1858697 h 2150797"/>
              <a:gd name="connsiteX169" fmla="*/ 2166716 w 2785841"/>
              <a:gd name="connsiteY169" fmla="*/ 1874572 h 2150797"/>
              <a:gd name="connsiteX170" fmla="*/ 2163541 w 2785841"/>
              <a:gd name="connsiteY170" fmla="*/ 1884097 h 2150797"/>
              <a:gd name="connsiteX171" fmla="*/ 2157191 w 2785841"/>
              <a:gd name="connsiteY171" fmla="*/ 1928547 h 2150797"/>
              <a:gd name="connsiteX172" fmla="*/ 2154016 w 2785841"/>
              <a:gd name="connsiteY172" fmla="*/ 1982522 h 2150797"/>
              <a:gd name="connsiteX173" fmla="*/ 2150841 w 2785841"/>
              <a:gd name="connsiteY173" fmla="*/ 1995222 h 2150797"/>
              <a:gd name="connsiteX174" fmla="*/ 2144491 w 2785841"/>
              <a:gd name="connsiteY174" fmla="*/ 2030147 h 2150797"/>
              <a:gd name="connsiteX175" fmla="*/ 2134966 w 2785841"/>
              <a:gd name="connsiteY175" fmla="*/ 2049197 h 2150797"/>
              <a:gd name="connsiteX176" fmla="*/ 2115916 w 2785841"/>
              <a:gd name="connsiteY176" fmla="*/ 2058722 h 2150797"/>
              <a:gd name="connsiteX177" fmla="*/ 2106391 w 2785841"/>
              <a:gd name="connsiteY177" fmla="*/ 2068247 h 2150797"/>
              <a:gd name="connsiteX178" fmla="*/ 2084166 w 2785841"/>
              <a:gd name="connsiteY178" fmla="*/ 2084122 h 2150797"/>
              <a:gd name="connsiteX179" fmla="*/ 2077816 w 2785841"/>
              <a:gd name="connsiteY179" fmla="*/ 2093647 h 2150797"/>
              <a:gd name="connsiteX180" fmla="*/ 2065116 w 2785841"/>
              <a:gd name="connsiteY180" fmla="*/ 2096822 h 2150797"/>
              <a:gd name="connsiteX181" fmla="*/ 2055591 w 2785841"/>
              <a:gd name="connsiteY181" fmla="*/ 2099997 h 2150797"/>
              <a:gd name="connsiteX182" fmla="*/ 2046066 w 2785841"/>
              <a:gd name="connsiteY182" fmla="*/ 2106347 h 2150797"/>
              <a:gd name="connsiteX183" fmla="*/ 2023841 w 2785841"/>
              <a:gd name="connsiteY183" fmla="*/ 2112697 h 2150797"/>
              <a:gd name="connsiteX184" fmla="*/ 2001616 w 2785841"/>
              <a:gd name="connsiteY184" fmla="*/ 2122222 h 2150797"/>
              <a:gd name="connsiteX185" fmla="*/ 1976216 w 2785841"/>
              <a:gd name="connsiteY185" fmla="*/ 2125397 h 2150797"/>
              <a:gd name="connsiteX186" fmla="*/ 1880966 w 2785841"/>
              <a:gd name="connsiteY186" fmla="*/ 2134922 h 2150797"/>
              <a:gd name="connsiteX187" fmla="*/ 1807941 w 2785841"/>
              <a:gd name="connsiteY187" fmla="*/ 2138097 h 2150797"/>
              <a:gd name="connsiteX188" fmla="*/ 1661891 w 2785841"/>
              <a:gd name="connsiteY188" fmla="*/ 2141272 h 2150797"/>
              <a:gd name="connsiteX189" fmla="*/ 1547591 w 2785841"/>
              <a:gd name="connsiteY189" fmla="*/ 2138097 h 2150797"/>
              <a:gd name="connsiteX190" fmla="*/ 1515841 w 2785841"/>
              <a:gd name="connsiteY190" fmla="*/ 2134922 h 2150797"/>
              <a:gd name="connsiteX191" fmla="*/ 1433291 w 2785841"/>
              <a:gd name="connsiteY191" fmla="*/ 2128572 h 2150797"/>
              <a:gd name="connsiteX192" fmla="*/ 1414241 w 2785841"/>
              <a:gd name="connsiteY192" fmla="*/ 2125397 h 2150797"/>
              <a:gd name="connsiteX193" fmla="*/ 1309466 w 2785841"/>
              <a:gd name="connsiteY193" fmla="*/ 2119047 h 2150797"/>
              <a:gd name="connsiteX194" fmla="*/ 1077691 w 2785841"/>
              <a:gd name="connsiteY194" fmla="*/ 2125397 h 2150797"/>
              <a:gd name="connsiteX195" fmla="*/ 1039591 w 2785841"/>
              <a:gd name="connsiteY195" fmla="*/ 2131747 h 2150797"/>
              <a:gd name="connsiteX196" fmla="*/ 1026891 w 2785841"/>
              <a:gd name="connsiteY196" fmla="*/ 2134922 h 2150797"/>
              <a:gd name="connsiteX197" fmla="*/ 1001491 w 2785841"/>
              <a:gd name="connsiteY197" fmla="*/ 2138097 h 2150797"/>
              <a:gd name="connsiteX198" fmla="*/ 991966 w 2785841"/>
              <a:gd name="connsiteY198" fmla="*/ 2141272 h 2150797"/>
              <a:gd name="connsiteX199" fmla="*/ 950691 w 2785841"/>
              <a:gd name="connsiteY199" fmla="*/ 2147622 h 2150797"/>
              <a:gd name="connsiteX200" fmla="*/ 922116 w 2785841"/>
              <a:gd name="connsiteY200" fmla="*/ 2150797 h 2150797"/>
              <a:gd name="connsiteX201" fmla="*/ 858616 w 2785841"/>
              <a:gd name="connsiteY201" fmla="*/ 2147622 h 2150797"/>
              <a:gd name="connsiteX202" fmla="*/ 823691 w 2785841"/>
              <a:gd name="connsiteY202" fmla="*/ 2141272 h 2150797"/>
              <a:gd name="connsiteX203" fmla="*/ 798291 w 2785841"/>
              <a:gd name="connsiteY203" fmla="*/ 2138097 h 2150797"/>
              <a:gd name="connsiteX204" fmla="*/ 760191 w 2785841"/>
              <a:gd name="connsiteY204" fmla="*/ 2131747 h 2150797"/>
              <a:gd name="connsiteX205" fmla="*/ 734791 w 2785841"/>
              <a:gd name="connsiteY205" fmla="*/ 2128572 h 2150797"/>
              <a:gd name="connsiteX206" fmla="*/ 722091 w 2785841"/>
              <a:gd name="connsiteY206" fmla="*/ 2125397 h 2150797"/>
              <a:gd name="connsiteX207" fmla="*/ 687166 w 2785841"/>
              <a:gd name="connsiteY207" fmla="*/ 2119047 h 2150797"/>
              <a:gd name="connsiteX208" fmla="*/ 677641 w 2785841"/>
              <a:gd name="connsiteY208" fmla="*/ 2115872 h 2150797"/>
              <a:gd name="connsiteX209" fmla="*/ 623666 w 2785841"/>
              <a:gd name="connsiteY209" fmla="*/ 2109522 h 2150797"/>
              <a:gd name="connsiteX210" fmla="*/ 591916 w 2785841"/>
              <a:gd name="connsiteY210" fmla="*/ 2099997 h 2150797"/>
              <a:gd name="connsiteX211" fmla="*/ 582391 w 2785841"/>
              <a:gd name="connsiteY211" fmla="*/ 2096822 h 2150797"/>
              <a:gd name="connsiteX212" fmla="*/ 563341 w 2785841"/>
              <a:gd name="connsiteY212" fmla="*/ 2084122 h 2150797"/>
              <a:gd name="connsiteX213" fmla="*/ 547466 w 2785841"/>
              <a:gd name="connsiteY213" fmla="*/ 2065072 h 2150797"/>
              <a:gd name="connsiteX214" fmla="*/ 534766 w 2785841"/>
              <a:gd name="connsiteY214" fmla="*/ 2046022 h 2150797"/>
              <a:gd name="connsiteX215" fmla="*/ 528416 w 2785841"/>
              <a:gd name="connsiteY215" fmla="*/ 2036497 h 2150797"/>
              <a:gd name="connsiteX216" fmla="*/ 522066 w 2785841"/>
              <a:gd name="connsiteY216" fmla="*/ 2023797 h 2150797"/>
              <a:gd name="connsiteX217" fmla="*/ 518891 w 2785841"/>
              <a:gd name="connsiteY217" fmla="*/ 2014272 h 2150797"/>
              <a:gd name="connsiteX218" fmla="*/ 512541 w 2785841"/>
              <a:gd name="connsiteY218" fmla="*/ 2004747 h 2150797"/>
              <a:gd name="connsiteX219" fmla="*/ 506191 w 2785841"/>
              <a:gd name="connsiteY219" fmla="*/ 1982522 h 2150797"/>
              <a:gd name="connsiteX220" fmla="*/ 499841 w 2785841"/>
              <a:gd name="connsiteY220" fmla="*/ 1972997 h 2150797"/>
              <a:gd name="connsiteX221" fmla="*/ 493491 w 2785841"/>
              <a:gd name="connsiteY221" fmla="*/ 1953947 h 2150797"/>
              <a:gd name="connsiteX222" fmla="*/ 490316 w 2785841"/>
              <a:gd name="connsiteY222" fmla="*/ 1944422 h 2150797"/>
              <a:gd name="connsiteX223" fmla="*/ 480791 w 2785841"/>
              <a:gd name="connsiteY223" fmla="*/ 1925372 h 2150797"/>
              <a:gd name="connsiteX224" fmla="*/ 477616 w 2785841"/>
              <a:gd name="connsiteY224" fmla="*/ 1896797 h 2150797"/>
              <a:gd name="connsiteX225" fmla="*/ 474441 w 2785841"/>
              <a:gd name="connsiteY225" fmla="*/ 1877747 h 2150797"/>
              <a:gd name="connsiteX226" fmla="*/ 480791 w 2785841"/>
              <a:gd name="connsiteY226" fmla="*/ 1811072 h 2150797"/>
              <a:gd name="connsiteX227" fmla="*/ 490316 w 2785841"/>
              <a:gd name="connsiteY227" fmla="*/ 1779322 h 2150797"/>
              <a:gd name="connsiteX228" fmla="*/ 493491 w 2785841"/>
              <a:gd name="connsiteY228" fmla="*/ 1769797 h 2150797"/>
              <a:gd name="connsiteX229" fmla="*/ 496666 w 2785841"/>
              <a:gd name="connsiteY229" fmla="*/ 1760272 h 2150797"/>
              <a:gd name="connsiteX230" fmla="*/ 503016 w 2785841"/>
              <a:gd name="connsiteY230" fmla="*/ 1750747 h 2150797"/>
              <a:gd name="connsiteX231" fmla="*/ 512541 w 2785841"/>
              <a:gd name="connsiteY231" fmla="*/ 1718997 h 2150797"/>
              <a:gd name="connsiteX232" fmla="*/ 509366 w 2785841"/>
              <a:gd name="connsiteY232" fmla="*/ 1703122 h 2150797"/>
              <a:gd name="connsiteX233" fmla="*/ 496666 w 2785841"/>
              <a:gd name="connsiteY233" fmla="*/ 1684072 h 2150797"/>
              <a:gd name="connsiteX234" fmla="*/ 490316 w 2785841"/>
              <a:gd name="connsiteY234" fmla="*/ 1674547 h 2150797"/>
              <a:gd name="connsiteX235" fmla="*/ 471266 w 2785841"/>
              <a:gd name="connsiteY235" fmla="*/ 1661847 h 2150797"/>
              <a:gd name="connsiteX236" fmla="*/ 461741 w 2785841"/>
              <a:gd name="connsiteY236" fmla="*/ 1655497 h 2150797"/>
              <a:gd name="connsiteX237" fmla="*/ 442691 w 2785841"/>
              <a:gd name="connsiteY237" fmla="*/ 1639622 h 2150797"/>
              <a:gd name="connsiteX238" fmla="*/ 420466 w 2785841"/>
              <a:gd name="connsiteY238" fmla="*/ 1611047 h 2150797"/>
              <a:gd name="connsiteX239" fmla="*/ 414116 w 2785841"/>
              <a:gd name="connsiteY239" fmla="*/ 1601522 h 2150797"/>
              <a:gd name="connsiteX240" fmla="*/ 404591 w 2785841"/>
              <a:gd name="connsiteY240" fmla="*/ 1591997 h 2150797"/>
              <a:gd name="connsiteX241" fmla="*/ 398241 w 2785841"/>
              <a:gd name="connsiteY241" fmla="*/ 1582472 h 2150797"/>
              <a:gd name="connsiteX242" fmla="*/ 388716 w 2785841"/>
              <a:gd name="connsiteY242" fmla="*/ 1576122 h 2150797"/>
              <a:gd name="connsiteX243" fmla="*/ 372841 w 2785841"/>
              <a:gd name="connsiteY243" fmla="*/ 1560247 h 2150797"/>
              <a:gd name="connsiteX244" fmla="*/ 356966 w 2785841"/>
              <a:gd name="connsiteY244" fmla="*/ 1544372 h 2150797"/>
              <a:gd name="connsiteX245" fmla="*/ 341091 w 2785841"/>
              <a:gd name="connsiteY245" fmla="*/ 1528497 h 2150797"/>
              <a:gd name="connsiteX246" fmla="*/ 328391 w 2785841"/>
              <a:gd name="connsiteY246" fmla="*/ 1509447 h 2150797"/>
              <a:gd name="connsiteX247" fmla="*/ 299816 w 2785841"/>
              <a:gd name="connsiteY247" fmla="*/ 1484047 h 2150797"/>
              <a:gd name="connsiteX248" fmla="*/ 290291 w 2785841"/>
              <a:gd name="connsiteY248" fmla="*/ 1474522 h 2150797"/>
              <a:gd name="connsiteX249" fmla="*/ 271241 w 2785841"/>
              <a:gd name="connsiteY249" fmla="*/ 1461822 h 2150797"/>
              <a:gd name="connsiteX250" fmla="*/ 261716 w 2785841"/>
              <a:gd name="connsiteY250" fmla="*/ 1455472 h 2150797"/>
              <a:gd name="connsiteX251" fmla="*/ 249016 w 2785841"/>
              <a:gd name="connsiteY251" fmla="*/ 1452297 h 2150797"/>
              <a:gd name="connsiteX252" fmla="*/ 217266 w 2785841"/>
              <a:gd name="connsiteY252" fmla="*/ 1436422 h 2150797"/>
              <a:gd name="connsiteX253" fmla="*/ 217266 w 2785841"/>
              <a:gd name="connsiteY253" fmla="*/ 1436422 h 2150797"/>
              <a:gd name="connsiteX254" fmla="*/ 207741 w 2785841"/>
              <a:gd name="connsiteY254" fmla="*/ 1430072 h 2150797"/>
              <a:gd name="connsiteX255" fmla="*/ 185516 w 2785841"/>
              <a:gd name="connsiteY255" fmla="*/ 1423722 h 2150797"/>
              <a:gd name="connsiteX256" fmla="*/ 175991 w 2785841"/>
              <a:gd name="connsiteY256" fmla="*/ 1417372 h 2150797"/>
              <a:gd name="connsiteX257" fmla="*/ 153766 w 2785841"/>
              <a:gd name="connsiteY257" fmla="*/ 1411022 h 2150797"/>
              <a:gd name="connsiteX258" fmla="*/ 144241 w 2785841"/>
              <a:gd name="connsiteY258" fmla="*/ 1404672 h 2150797"/>
              <a:gd name="connsiteX259" fmla="*/ 125191 w 2785841"/>
              <a:gd name="connsiteY259" fmla="*/ 1398322 h 2150797"/>
              <a:gd name="connsiteX260" fmla="*/ 106141 w 2785841"/>
              <a:gd name="connsiteY260" fmla="*/ 1385622 h 2150797"/>
              <a:gd name="connsiteX261" fmla="*/ 96616 w 2785841"/>
              <a:gd name="connsiteY261" fmla="*/ 1376097 h 2150797"/>
              <a:gd name="connsiteX262" fmla="*/ 77566 w 2785841"/>
              <a:gd name="connsiteY262" fmla="*/ 1363397 h 2150797"/>
              <a:gd name="connsiteX263" fmla="*/ 58516 w 2785841"/>
              <a:gd name="connsiteY263" fmla="*/ 1344347 h 2150797"/>
              <a:gd name="connsiteX264" fmla="*/ 33116 w 2785841"/>
              <a:gd name="connsiteY264" fmla="*/ 1315772 h 2150797"/>
              <a:gd name="connsiteX265" fmla="*/ 26766 w 2785841"/>
              <a:gd name="connsiteY265" fmla="*/ 1296722 h 2150797"/>
              <a:gd name="connsiteX266" fmla="*/ 23591 w 2785841"/>
              <a:gd name="connsiteY266" fmla="*/ 1287197 h 2150797"/>
              <a:gd name="connsiteX267" fmla="*/ 23591 w 2785841"/>
              <a:gd name="connsiteY267" fmla="*/ 1236397 h 2150797"/>
              <a:gd name="connsiteX268" fmla="*/ 33116 w 2785841"/>
              <a:gd name="connsiteY268" fmla="*/ 1226872 h 2150797"/>
              <a:gd name="connsiteX269" fmla="*/ 39466 w 2785841"/>
              <a:gd name="connsiteY269" fmla="*/ 1217347 h 2150797"/>
              <a:gd name="connsiteX270" fmla="*/ 42641 w 2785841"/>
              <a:gd name="connsiteY270" fmla="*/ 1207822 h 2150797"/>
              <a:gd name="connsiteX271" fmla="*/ 48991 w 2785841"/>
              <a:gd name="connsiteY271" fmla="*/ 1198297 h 2150797"/>
              <a:gd name="connsiteX272" fmla="*/ 52166 w 2785841"/>
              <a:gd name="connsiteY272" fmla="*/ 1188772 h 2150797"/>
              <a:gd name="connsiteX273" fmla="*/ 61691 w 2785841"/>
              <a:gd name="connsiteY273" fmla="*/ 1179247 h 2150797"/>
              <a:gd name="connsiteX274" fmla="*/ 83916 w 2785841"/>
              <a:gd name="connsiteY274" fmla="*/ 1147497 h 2150797"/>
              <a:gd name="connsiteX275" fmla="*/ 90266 w 2785841"/>
              <a:gd name="connsiteY275" fmla="*/ 1128447 h 2150797"/>
              <a:gd name="connsiteX276" fmla="*/ 93441 w 2785841"/>
              <a:gd name="connsiteY276" fmla="*/ 1118922 h 2150797"/>
              <a:gd name="connsiteX277" fmla="*/ 96616 w 2785841"/>
              <a:gd name="connsiteY277" fmla="*/ 1099872 h 2150797"/>
              <a:gd name="connsiteX278" fmla="*/ 93441 w 2785841"/>
              <a:gd name="connsiteY278" fmla="*/ 1052247 h 2150797"/>
              <a:gd name="connsiteX279" fmla="*/ 87091 w 2785841"/>
              <a:gd name="connsiteY279" fmla="*/ 1042722 h 2150797"/>
              <a:gd name="connsiteX280" fmla="*/ 68041 w 2785841"/>
              <a:gd name="connsiteY280" fmla="*/ 1023672 h 2150797"/>
              <a:gd name="connsiteX281" fmla="*/ 55341 w 2785841"/>
              <a:gd name="connsiteY281" fmla="*/ 1004622 h 2150797"/>
              <a:gd name="connsiteX282" fmla="*/ 45816 w 2785841"/>
              <a:gd name="connsiteY282" fmla="*/ 982397 h 2150797"/>
              <a:gd name="connsiteX283" fmla="*/ 39466 w 2785841"/>
              <a:gd name="connsiteY283" fmla="*/ 960172 h 2150797"/>
              <a:gd name="connsiteX284" fmla="*/ 36291 w 2785841"/>
              <a:gd name="connsiteY284" fmla="*/ 950647 h 2150797"/>
              <a:gd name="connsiteX285" fmla="*/ 29941 w 2785841"/>
              <a:gd name="connsiteY285" fmla="*/ 941122 h 2150797"/>
              <a:gd name="connsiteX286" fmla="*/ 23591 w 2785841"/>
              <a:gd name="connsiteY286" fmla="*/ 915722 h 2150797"/>
              <a:gd name="connsiteX287" fmla="*/ 17241 w 2785841"/>
              <a:gd name="connsiteY287" fmla="*/ 893497 h 2150797"/>
              <a:gd name="connsiteX288" fmla="*/ 14066 w 2785841"/>
              <a:gd name="connsiteY288" fmla="*/ 861747 h 2150797"/>
              <a:gd name="connsiteX289" fmla="*/ 14066 w 2785841"/>
              <a:gd name="connsiteY289" fmla="*/ 795072 h 2150797"/>
              <a:gd name="connsiteX290" fmla="*/ 39466 w 2785841"/>
              <a:gd name="connsiteY290" fmla="*/ 788722 h 2150797"/>
              <a:gd name="connsiteX291" fmla="*/ 83916 w 2785841"/>
              <a:gd name="connsiteY291" fmla="*/ 782372 h 2150797"/>
              <a:gd name="connsiteX292" fmla="*/ 141066 w 2785841"/>
              <a:gd name="connsiteY292" fmla="*/ 779197 h 2150797"/>
              <a:gd name="connsiteX293" fmla="*/ 175991 w 2785841"/>
              <a:gd name="connsiteY293" fmla="*/ 772847 h 2150797"/>
              <a:gd name="connsiteX294" fmla="*/ 182341 w 2785841"/>
              <a:gd name="connsiteY294" fmla="*/ 763322 h 2150797"/>
              <a:gd name="connsiteX295" fmla="*/ 191866 w 2785841"/>
              <a:gd name="connsiteY295" fmla="*/ 760147 h 2150797"/>
              <a:gd name="connsiteX296" fmla="*/ 207741 w 2785841"/>
              <a:gd name="connsiteY296" fmla="*/ 737922 h 2150797"/>
              <a:gd name="connsiteX297" fmla="*/ 217266 w 2785841"/>
              <a:gd name="connsiteY297" fmla="*/ 728397 h 2150797"/>
              <a:gd name="connsiteX298" fmla="*/ 233141 w 2785841"/>
              <a:gd name="connsiteY298" fmla="*/ 712522 h 2150797"/>
              <a:gd name="connsiteX299" fmla="*/ 249016 w 2785841"/>
              <a:gd name="connsiteY299" fmla="*/ 683947 h 2150797"/>
              <a:gd name="connsiteX300" fmla="*/ 255366 w 2785841"/>
              <a:gd name="connsiteY300" fmla="*/ 674422 h 2150797"/>
              <a:gd name="connsiteX301" fmla="*/ 261716 w 2785841"/>
              <a:gd name="connsiteY301" fmla="*/ 664897 h 2150797"/>
              <a:gd name="connsiteX302" fmla="*/ 271241 w 2785841"/>
              <a:gd name="connsiteY302" fmla="*/ 655372 h 2150797"/>
              <a:gd name="connsiteX303" fmla="*/ 283941 w 2785841"/>
              <a:gd name="connsiteY303" fmla="*/ 636322 h 2150797"/>
              <a:gd name="connsiteX304" fmla="*/ 296641 w 2785841"/>
              <a:gd name="connsiteY304" fmla="*/ 607747 h 2150797"/>
              <a:gd name="connsiteX305" fmla="*/ 299816 w 2785841"/>
              <a:gd name="connsiteY305" fmla="*/ 598222 h 2150797"/>
              <a:gd name="connsiteX306" fmla="*/ 306166 w 2785841"/>
              <a:gd name="connsiteY306" fmla="*/ 553772 h 2150797"/>
              <a:gd name="connsiteX307" fmla="*/ 312516 w 2785841"/>
              <a:gd name="connsiteY307" fmla="*/ 534722 h 2150797"/>
              <a:gd name="connsiteX308" fmla="*/ 318866 w 2785841"/>
              <a:gd name="connsiteY308" fmla="*/ 525197 h 2150797"/>
              <a:gd name="connsiteX309" fmla="*/ 322041 w 2785841"/>
              <a:gd name="connsiteY309" fmla="*/ 506147 h 2150797"/>
              <a:gd name="connsiteX310" fmla="*/ 331566 w 2785841"/>
              <a:gd name="connsiteY310" fmla="*/ 401372 h 2150797"/>
              <a:gd name="connsiteX311" fmla="*/ 341091 w 2785841"/>
              <a:gd name="connsiteY311" fmla="*/ 382322 h 2150797"/>
              <a:gd name="connsiteX312" fmla="*/ 350616 w 2785841"/>
              <a:gd name="connsiteY312" fmla="*/ 379147 h 2150797"/>
              <a:gd name="connsiteX313" fmla="*/ 372841 w 2785841"/>
              <a:gd name="connsiteY313" fmla="*/ 366447 h 215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</a:cxnLst>
            <a:rect l="l" t="t" r="r" b="b"/>
            <a:pathLst>
              <a:path w="2785841" h="2150797">
                <a:moveTo>
                  <a:pt x="372841" y="366447"/>
                </a:moveTo>
                <a:cubicBezTo>
                  <a:pt x="385541" y="365389"/>
                  <a:pt x="398275" y="364679"/>
                  <a:pt x="410941" y="363272"/>
                </a:cubicBezTo>
                <a:cubicBezTo>
                  <a:pt x="417339" y="362561"/>
                  <a:pt x="423570" y="360556"/>
                  <a:pt x="429991" y="360097"/>
                </a:cubicBezTo>
                <a:cubicBezTo>
                  <a:pt x="453239" y="358436"/>
                  <a:pt x="476558" y="357980"/>
                  <a:pt x="499841" y="356922"/>
                </a:cubicBezTo>
                <a:cubicBezTo>
                  <a:pt x="504074" y="355864"/>
                  <a:pt x="508262" y="354603"/>
                  <a:pt x="512541" y="353747"/>
                </a:cubicBezTo>
                <a:cubicBezTo>
                  <a:pt x="518854" y="352484"/>
                  <a:pt x="525307" y="351969"/>
                  <a:pt x="531591" y="350572"/>
                </a:cubicBezTo>
                <a:cubicBezTo>
                  <a:pt x="534858" y="349846"/>
                  <a:pt x="537849" y="348123"/>
                  <a:pt x="541116" y="347397"/>
                </a:cubicBezTo>
                <a:cubicBezTo>
                  <a:pt x="547400" y="346000"/>
                  <a:pt x="553882" y="345619"/>
                  <a:pt x="560166" y="344222"/>
                </a:cubicBezTo>
                <a:cubicBezTo>
                  <a:pt x="563433" y="343496"/>
                  <a:pt x="566444" y="341859"/>
                  <a:pt x="569691" y="341047"/>
                </a:cubicBezTo>
                <a:cubicBezTo>
                  <a:pt x="574926" y="339738"/>
                  <a:pt x="580360" y="339292"/>
                  <a:pt x="585566" y="337872"/>
                </a:cubicBezTo>
                <a:cubicBezTo>
                  <a:pt x="592024" y="336111"/>
                  <a:pt x="598014" y="332622"/>
                  <a:pt x="604616" y="331522"/>
                </a:cubicBezTo>
                <a:cubicBezTo>
                  <a:pt x="610966" y="330464"/>
                  <a:pt x="617382" y="329744"/>
                  <a:pt x="623666" y="328347"/>
                </a:cubicBezTo>
                <a:cubicBezTo>
                  <a:pt x="626933" y="327621"/>
                  <a:pt x="630144" y="326557"/>
                  <a:pt x="633191" y="325172"/>
                </a:cubicBezTo>
                <a:cubicBezTo>
                  <a:pt x="641809" y="321255"/>
                  <a:pt x="649408" y="314768"/>
                  <a:pt x="658591" y="312472"/>
                </a:cubicBezTo>
                <a:cubicBezTo>
                  <a:pt x="691190" y="304322"/>
                  <a:pt x="650785" y="315399"/>
                  <a:pt x="683991" y="302947"/>
                </a:cubicBezTo>
                <a:cubicBezTo>
                  <a:pt x="688077" y="301415"/>
                  <a:pt x="692458" y="300830"/>
                  <a:pt x="696691" y="299772"/>
                </a:cubicBezTo>
                <a:cubicBezTo>
                  <a:pt x="703041" y="295539"/>
                  <a:pt x="708915" y="290485"/>
                  <a:pt x="715741" y="287072"/>
                </a:cubicBezTo>
                <a:cubicBezTo>
                  <a:pt x="724208" y="282839"/>
                  <a:pt x="733265" y="279623"/>
                  <a:pt x="741141" y="274372"/>
                </a:cubicBezTo>
                <a:cubicBezTo>
                  <a:pt x="747491" y="270139"/>
                  <a:pt x="752951" y="264085"/>
                  <a:pt x="760191" y="261672"/>
                </a:cubicBezTo>
                <a:cubicBezTo>
                  <a:pt x="766541" y="259555"/>
                  <a:pt x="773254" y="258315"/>
                  <a:pt x="779241" y="255322"/>
                </a:cubicBezTo>
                <a:cubicBezTo>
                  <a:pt x="783474" y="253205"/>
                  <a:pt x="787509" y="250634"/>
                  <a:pt x="791941" y="248972"/>
                </a:cubicBezTo>
                <a:cubicBezTo>
                  <a:pt x="796027" y="247440"/>
                  <a:pt x="800445" y="246996"/>
                  <a:pt x="804641" y="245797"/>
                </a:cubicBezTo>
                <a:cubicBezTo>
                  <a:pt x="807859" y="244878"/>
                  <a:pt x="810948" y="243541"/>
                  <a:pt x="814166" y="242622"/>
                </a:cubicBezTo>
                <a:cubicBezTo>
                  <a:pt x="818362" y="241423"/>
                  <a:pt x="822838" y="241125"/>
                  <a:pt x="826866" y="239447"/>
                </a:cubicBezTo>
                <a:cubicBezTo>
                  <a:pt x="835604" y="235806"/>
                  <a:pt x="843286" y="229740"/>
                  <a:pt x="852266" y="226747"/>
                </a:cubicBezTo>
                <a:lnTo>
                  <a:pt x="871316" y="220397"/>
                </a:lnTo>
                <a:cubicBezTo>
                  <a:pt x="874491" y="219339"/>
                  <a:pt x="878056" y="219078"/>
                  <a:pt x="880841" y="217222"/>
                </a:cubicBezTo>
                <a:cubicBezTo>
                  <a:pt x="884016" y="215105"/>
                  <a:pt x="886879" y="212422"/>
                  <a:pt x="890366" y="210872"/>
                </a:cubicBezTo>
                <a:cubicBezTo>
                  <a:pt x="905909" y="203964"/>
                  <a:pt x="907908" y="205610"/>
                  <a:pt x="922116" y="201347"/>
                </a:cubicBezTo>
                <a:cubicBezTo>
                  <a:pt x="928527" y="199424"/>
                  <a:pt x="935597" y="198710"/>
                  <a:pt x="941166" y="194997"/>
                </a:cubicBezTo>
                <a:cubicBezTo>
                  <a:pt x="944341" y="192880"/>
                  <a:pt x="947204" y="190197"/>
                  <a:pt x="950691" y="188647"/>
                </a:cubicBezTo>
                <a:lnTo>
                  <a:pt x="979266" y="179122"/>
                </a:lnTo>
                <a:cubicBezTo>
                  <a:pt x="982441" y="178064"/>
                  <a:pt x="985798" y="177444"/>
                  <a:pt x="988791" y="175947"/>
                </a:cubicBezTo>
                <a:cubicBezTo>
                  <a:pt x="993024" y="173830"/>
                  <a:pt x="997001" y="171094"/>
                  <a:pt x="1001491" y="169597"/>
                </a:cubicBezTo>
                <a:cubicBezTo>
                  <a:pt x="1012360" y="165974"/>
                  <a:pt x="1017387" y="167999"/>
                  <a:pt x="1026891" y="163247"/>
                </a:cubicBezTo>
                <a:cubicBezTo>
                  <a:pt x="1030304" y="161540"/>
                  <a:pt x="1032929" y="158447"/>
                  <a:pt x="1036416" y="156897"/>
                </a:cubicBezTo>
                <a:cubicBezTo>
                  <a:pt x="1042533" y="154179"/>
                  <a:pt x="1049116" y="152664"/>
                  <a:pt x="1055466" y="150547"/>
                </a:cubicBezTo>
                <a:cubicBezTo>
                  <a:pt x="1058641" y="149489"/>
                  <a:pt x="1062206" y="149228"/>
                  <a:pt x="1064991" y="147372"/>
                </a:cubicBezTo>
                <a:cubicBezTo>
                  <a:pt x="1074557" y="140995"/>
                  <a:pt x="1075937" y="139506"/>
                  <a:pt x="1087216" y="134672"/>
                </a:cubicBezTo>
                <a:cubicBezTo>
                  <a:pt x="1094829" y="131409"/>
                  <a:pt x="1101385" y="130624"/>
                  <a:pt x="1109441" y="128322"/>
                </a:cubicBezTo>
                <a:cubicBezTo>
                  <a:pt x="1112659" y="127403"/>
                  <a:pt x="1116040" y="126772"/>
                  <a:pt x="1118966" y="125147"/>
                </a:cubicBezTo>
                <a:cubicBezTo>
                  <a:pt x="1125637" y="121441"/>
                  <a:pt x="1131666" y="116680"/>
                  <a:pt x="1138016" y="112447"/>
                </a:cubicBezTo>
                <a:cubicBezTo>
                  <a:pt x="1141191" y="110330"/>
                  <a:pt x="1143921" y="107304"/>
                  <a:pt x="1147541" y="106097"/>
                </a:cubicBezTo>
                <a:lnTo>
                  <a:pt x="1157066" y="102922"/>
                </a:lnTo>
                <a:cubicBezTo>
                  <a:pt x="1162787" y="97201"/>
                  <a:pt x="1168380" y="90362"/>
                  <a:pt x="1176116" y="87047"/>
                </a:cubicBezTo>
                <a:cubicBezTo>
                  <a:pt x="1190358" y="80943"/>
                  <a:pt x="1185984" y="86876"/>
                  <a:pt x="1198341" y="80697"/>
                </a:cubicBezTo>
                <a:cubicBezTo>
                  <a:pt x="1201754" y="78990"/>
                  <a:pt x="1204453" y="76054"/>
                  <a:pt x="1207866" y="74347"/>
                </a:cubicBezTo>
                <a:cubicBezTo>
                  <a:pt x="1210859" y="72850"/>
                  <a:pt x="1214315" y="72490"/>
                  <a:pt x="1217391" y="71172"/>
                </a:cubicBezTo>
                <a:cubicBezTo>
                  <a:pt x="1221741" y="69308"/>
                  <a:pt x="1225697" y="66580"/>
                  <a:pt x="1230091" y="64822"/>
                </a:cubicBezTo>
                <a:cubicBezTo>
                  <a:pt x="1248954" y="57277"/>
                  <a:pt x="1245468" y="59975"/>
                  <a:pt x="1261841" y="55297"/>
                </a:cubicBezTo>
                <a:cubicBezTo>
                  <a:pt x="1265059" y="54378"/>
                  <a:pt x="1268119" y="52934"/>
                  <a:pt x="1271366" y="52122"/>
                </a:cubicBezTo>
                <a:cubicBezTo>
                  <a:pt x="1276601" y="50813"/>
                  <a:pt x="1282035" y="50367"/>
                  <a:pt x="1287241" y="48947"/>
                </a:cubicBezTo>
                <a:cubicBezTo>
                  <a:pt x="1293699" y="47186"/>
                  <a:pt x="1299941" y="44714"/>
                  <a:pt x="1306291" y="42597"/>
                </a:cubicBezTo>
                <a:lnTo>
                  <a:pt x="1325341" y="36247"/>
                </a:lnTo>
                <a:cubicBezTo>
                  <a:pt x="1328516" y="35189"/>
                  <a:pt x="1331565" y="33622"/>
                  <a:pt x="1334866" y="33072"/>
                </a:cubicBezTo>
                <a:cubicBezTo>
                  <a:pt x="1341216" y="32014"/>
                  <a:pt x="1347632" y="31294"/>
                  <a:pt x="1353916" y="29897"/>
                </a:cubicBezTo>
                <a:cubicBezTo>
                  <a:pt x="1357183" y="29171"/>
                  <a:pt x="1360159" y="27378"/>
                  <a:pt x="1363441" y="26722"/>
                </a:cubicBezTo>
                <a:cubicBezTo>
                  <a:pt x="1370779" y="25254"/>
                  <a:pt x="1378303" y="24886"/>
                  <a:pt x="1385666" y="23547"/>
                </a:cubicBezTo>
                <a:cubicBezTo>
                  <a:pt x="1389959" y="22766"/>
                  <a:pt x="1394053" y="21036"/>
                  <a:pt x="1398366" y="20372"/>
                </a:cubicBezTo>
                <a:cubicBezTo>
                  <a:pt x="1407838" y="18915"/>
                  <a:pt x="1417454" y="18552"/>
                  <a:pt x="1426941" y="17197"/>
                </a:cubicBezTo>
                <a:cubicBezTo>
                  <a:pt x="1432283" y="16434"/>
                  <a:pt x="1437467" y="14735"/>
                  <a:pt x="1442816" y="14022"/>
                </a:cubicBezTo>
                <a:cubicBezTo>
                  <a:pt x="1453359" y="12616"/>
                  <a:pt x="1463983" y="11905"/>
                  <a:pt x="1474566" y="10847"/>
                </a:cubicBezTo>
                <a:cubicBezTo>
                  <a:pt x="1572764" y="16623"/>
                  <a:pt x="1484318" y="13537"/>
                  <a:pt x="1582516" y="10847"/>
                </a:cubicBezTo>
                <a:lnTo>
                  <a:pt x="1760316" y="7672"/>
                </a:lnTo>
                <a:cubicBezTo>
                  <a:pt x="1806348" y="0"/>
                  <a:pt x="1783374" y="2527"/>
                  <a:pt x="1868266" y="7672"/>
                </a:cubicBezTo>
                <a:cubicBezTo>
                  <a:pt x="1873653" y="7998"/>
                  <a:pt x="1878778" y="10251"/>
                  <a:pt x="1884141" y="10847"/>
                </a:cubicBezTo>
                <a:cubicBezTo>
                  <a:pt x="1897856" y="12371"/>
                  <a:pt x="1911658" y="12964"/>
                  <a:pt x="1925416" y="14022"/>
                </a:cubicBezTo>
                <a:cubicBezTo>
                  <a:pt x="1934494" y="17048"/>
                  <a:pt x="1937674" y="18379"/>
                  <a:pt x="1947641" y="20372"/>
                </a:cubicBezTo>
                <a:cubicBezTo>
                  <a:pt x="1953954" y="21635"/>
                  <a:pt x="1960341" y="22489"/>
                  <a:pt x="1966691" y="23547"/>
                </a:cubicBezTo>
                <a:lnTo>
                  <a:pt x="2046066" y="20372"/>
                </a:lnTo>
                <a:cubicBezTo>
                  <a:pt x="2057738" y="19724"/>
                  <a:pt x="2069333" y="18061"/>
                  <a:pt x="2080991" y="17197"/>
                </a:cubicBezTo>
                <a:cubicBezTo>
                  <a:pt x="2097911" y="15944"/>
                  <a:pt x="2114858" y="15080"/>
                  <a:pt x="2131791" y="14022"/>
                </a:cubicBezTo>
                <a:lnTo>
                  <a:pt x="2150841" y="10847"/>
                </a:lnTo>
                <a:cubicBezTo>
                  <a:pt x="2156150" y="9882"/>
                  <a:pt x="2161320" y="7672"/>
                  <a:pt x="2166716" y="7672"/>
                </a:cubicBezTo>
                <a:cubicBezTo>
                  <a:pt x="2208005" y="7672"/>
                  <a:pt x="2249266" y="9789"/>
                  <a:pt x="2290541" y="10847"/>
                </a:cubicBezTo>
                <a:cubicBezTo>
                  <a:pt x="2335812" y="25937"/>
                  <a:pt x="2288702" y="10775"/>
                  <a:pt x="2322291" y="20372"/>
                </a:cubicBezTo>
                <a:cubicBezTo>
                  <a:pt x="2325509" y="21291"/>
                  <a:pt x="2328515" y="22997"/>
                  <a:pt x="2331816" y="23547"/>
                </a:cubicBezTo>
                <a:cubicBezTo>
                  <a:pt x="2341269" y="25123"/>
                  <a:pt x="2350866" y="25664"/>
                  <a:pt x="2360391" y="26722"/>
                </a:cubicBezTo>
                <a:cubicBezTo>
                  <a:pt x="2407326" y="23961"/>
                  <a:pt x="2452814" y="19559"/>
                  <a:pt x="2500091" y="26722"/>
                </a:cubicBezTo>
                <a:cubicBezTo>
                  <a:pt x="2507637" y="27865"/>
                  <a:pt x="2519141" y="39422"/>
                  <a:pt x="2519141" y="39422"/>
                </a:cubicBezTo>
                <a:lnTo>
                  <a:pt x="2528666" y="67997"/>
                </a:lnTo>
                <a:cubicBezTo>
                  <a:pt x="2529724" y="71172"/>
                  <a:pt x="2531185" y="74240"/>
                  <a:pt x="2531841" y="77522"/>
                </a:cubicBezTo>
                <a:lnTo>
                  <a:pt x="2535016" y="93397"/>
                </a:lnTo>
                <a:cubicBezTo>
                  <a:pt x="2533435" y="148722"/>
                  <a:pt x="2537624" y="178781"/>
                  <a:pt x="2528666" y="223572"/>
                </a:cubicBezTo>
                <a:cubicBezTo>
                  <a:pt x="2527810" y="227851"/>
                  <a:pt x="2526549" y="232039"/>
                  <a:pt x="2525491" y="236272"/>
                </a:cubicBezTo>
                <a:cubicBezTo>
                  <a:pt x="2526549" y="256380"/>
                  <a:pt x="2527060" y="276525"/>
                  <a:pt x="2528666" y="296597"/>
                </a:cubicBezTo>
                <a:cubicBezTo>
                  <a:pt x="2529179" y="303014"/>
                  <a:pt x="2531306" y="309232"/>
                  <a:pt x="2531841" y="315647"/>
                </a:cubicBezTo>
                <a:cubicBezTo>
                  <a:pt x="2533425" y="334660"/>
                  <a:pt x="2533958" y="353747"/>
                  <a:pt x="2535016" y="372797"/>
                </a:cubicBezTo>
                <a:cubicBezTo>
                  <a:pt x="2533361" y="394310"/>
                  <a:pt x="2531799" y="420719"/>
                  <a:pt x="2528666" y="442647"/>
                </a:cubicBezTo>
                <a:cubicBezTo>
                  <a:pt x="2527903" y="447989"/>
                  <a:pt x="2526549" y="453230"/>
                  <a:pt x="2525491" y="458522"/>
                </a:cubicBezTo>
                <a:cubicBezTo>
                  <a:pt x="2524865" y="474178"/>
                  <a:pt x="2518669" y="551886"/>
                  <a:pt x="2525491" y="579172"/>
                </a:cubicBezTo>
                <a:cubicBezTo>
                  <a:pt x="2526580" y="583528"/>
                  <a:pt x="2530913" y="586873"/>
                  <a:pt x="2535016" y="588697"/>
                </a:cubicBezTo>
                <a:cubicBezTo>
                  <a:pt x="2540899" y="591312"/>
                  <a:pt x="2547753" y="590609"/>
                  <a:pt x="2554066" y="591872"/>
                </a:cubicBezTo>
                <a:cubicBezTo>
                  <a:pt x="2558345" y="592728"/>
                  <a:pt x="2562570" y="593848"/>
                  <a:pt x="2566766" y="595047"/>
                </a:cubicBezTo>
                <a:cubicBezTo>
                  <a:pt x="2569984" y="595966"/>
                  <a:pt x="2573298" y="596725"/>
                  <a:pt x="2576291" y="598222"/>
                </a:cubicBezTo>
                <a:cubicBezTo>
                  <a:pt x="2586636" y="603395"/>
                  <a:pt x="2586270" y="607582"/>
                  <a:pt x="2598516" y="610922"/>
                </a:cubicBezTo>
                <a:cubicBezTo>
                  <a:pt x="2605736" y="612891"/>
                  <a:pt x="2613278" y="613544"/>
                  <a:pt x="2620741" y="614097"/>
                </a:cubicBezTo>
                <a:cubicBezTo>
                  <a:pt x="2641876" y="615663"/>
                  <a:pt x="2663074" y="616214"/>
                  <a:pt x="2684241" y="617272"/>
                </a:cubicBezTo>
                <a:lnTo>
                  <a:pt x="2703291" y="629972"/>
                </a:lnTo>
                <a:cubicBezTo>
                  <a:pt x="2706466" y="632089"/>
                  <a:pt x="2709196" y="635115"/>
                  <a:pt x="2712816" y="636322"/>
                </a:cubicBezTo>
                <a:lnTo>
                  <a:pt x="2722341" y="639497"/>
                </a:lnTo>
                <a:cubicBezTo>
                  <a:pt x="2726574" y="642672"/>
                  <a:pt x="2730735" y="645946"/>
                  <a:pt x="2735041" y="649022"/>
                </a:cubicBezTo>
                <a:cubicBezTo>
                  <a:pt x="2744213" y="655574"/>
                  <a:pt x="2746679" y="655367"/>
                  <a:pt x="2754091" y="664897"/>
                </a:cubicBezTo>
                <a:cubicBezTo>
                  <a:pt x="2782121" y="700936"/>
                  <a:pt x="2758469" y="670478"/>
                  <a:pt x="2769966" y="693472"/>
                </a:cubicBezTo>
                <a:cubicBezTo>
                  <a:pt x="2771673" y="696885"/>
                  <a:pt x="2774609" y="699584"/>
                  <a:pt x="2776316" y="702997"/>
                </a:cubicBezTo>
                <a:cubicBezTo>
                  <a:pt x="2778854" y="708072"/>
                  <a:pt x="2781310" y="720475"/>
                  <a:pt x="2782666" y="725222"/>
                </a:cubicBezTo>
                <a:cubicBezTo>
                  <a:pt x="2783585" y="728440"/>
                  <a:pt x="2784783" y="731572"/>
                  <a:pt x="2785841" y="734747"/>
                </a:cubicBezTo>
                <a:cubicBezTo>
                  <a:pt x="2784783" y="770730"/>
                  <a:pt x="2784609" y="806751"/>
                  <a:pt x="2782666" y="842697"/>
                </a:cubicBezTo>
                <a:cubicBezTo>
                  <a:pt x="2782485" y="846039"/>
                  <a:pt x="2780372" y="848993"/>
                  <a:pt x="2779491" y="852222"/>
                </a:cubicBezTo>
                <a:cubicBezTo>
                  <a:pt x="2777195" y="860642"/>
                  <a:pt x="2778377" y="870640"/>
                  <a:pt x="2773141" y="877622"/>
                </a:cubicBezTo>
                <a:lnTo>
                  <a:pt x="2763616" y="890322"/>
                </a:lnTo>
                <a:cubicBezTo>
                  <a:pt x="2755636" y="914263"/>
                  <a:pt x="2766401" y="884753"/>
                  <a:pt x="2754091" y="909372"/>
                </a:cubicBezTo>
                <a:cubicBezTo>
                  <a:pt x="2752594" y="912365"/>
                  <a:pt x="2752772" y="916112"/>
                  <a:pt x="2750916" y="918897"/>
                </a:cubicBezTo>
                <a:cubicBezTo>
                  <a:pt x="2748425" y="922633"/>
                  <a:pt x="2744148" y="924878"/>
                  <a:pt x="2741391" y="928422"/>
                </a:cubicBezTo>
                <a:cubicBezTo>
                  <a:pt x="2736706" y="934446"/>
                  <a:pt x="2728691" y="947472"/>
                  <a:pt x="2728691" y="947472"/>
                </a:cubicBezTo>
                <a:cubicBezTo>
                  <a:pt x="2723137" y="969688"/>
                  <a:pt x="2729929" y="951777"/>
                  <a:pt x="2715991" y="969697"/>
                </a:cubicBezTo>
                <a:cubicBezTo>
                  <a:pt x="2711306" y="975721"/>
                  <a:pt x="2707870" y="982642"/>
                  <a:pt x="2703291" y="988747"/>
                </a:cubicBezTo>
                <a:cubicBezTo>
                  <a:pt x="2700116" y="992980"/>
                  <a:pt x="2696842" y="997141"/>
                  <a:pt x="2693766" y="1001447"/>
                </a:cubicBezTo>
                <a:cubicBezTo>
                  <a:pt x="2691548" y="1004552"/>
                  <a:pt x="2689859" y="1008041"/>
                  <a:pt x="2687416" y="1010972"/>
                </a:cubicBezTo>
                <a:cubicBezTo>
                  <a:pt x="2684541" y="1014421"/>
                  <a:pt x="2681066" y="1017322"/>
                  <a:pt x="2677891" y="1020497"/>
                </a:cubicBezTo>
                <a:cubicBezTo>
                  <a:pt x="2671710" y="1039040"/>
                  <a:pt x="2679552" y="1022011"/>
                  <a:pt x="2665191" y="1036372"/>
                </a:cubicBezTo>
                <a:cubicBezTo>
                  <a:pt x="2662493" y="1039070"/>
                  <a:pt x="2661284" y="1042966"/>
                  <a:pt x="2658841" y="1045897"/>
                </a:cubicBezTo>
                <a:cubicBezTo>
                  <a:pt x="2655966" y="1049346"/>
                  <a:pt x="2652191" y="1051973"/>
                  <a:pt x="2649316" y="1055422"/>
                </a:cubicBezTo>
                <a:cubicBezTo>
                  <a:pt x="2637942" y="1069071"/>
                  <a:pt x="2646951" y="1060153"/>
                  <a:pt x="2639791" y="1074472"/>
                </a:cubicBezTo>
                <a:cubicBezTo>
                  <a:pt x="2638084" y="1077885"/>
                  <a:pt x="2634991" y="1080510"/>
                  <a:pt x="2633441" y="1083997"/>
                </a:cubicBezTo>
                <a:cubicBezTo>
                  <a:pt x="2630723" y="1090114"/>
                  <a:pt x="2630804" y="1097478"/>
                  <a:pt x="2627091" y="1103047"/>
                </a:cubicBezTo>
                <a:cubicBezTo>
                  <a:pt x="2624974" y="1106222"/>
                  <a:pt x="2622291" y="1109085"/>
                  <a:pt x="2620741" y="1112572"/>
                </a:cubicBezTo>
                <a:cubicBezTo>
                  <a:pt x="2618023" y="1118689"/>
                  <a:pt x="2617384" y="1125635"/>
                  <a:pt x="2614391" y="1131622"/>
                </a:cubicBezTo>
                <a:cubicBezTo>
                  <a:pt x="2612274" y="1135855"/>
                  <a:pt x="2609799" y="1139928"/>
                  <a:pt x="2608041" y="1144322"/>
                </a:cubicBezTo>
                <a:cubicBezTo>
                  <a:pt x="2605555" y="1150537"/>
                  <a:pt x="2603808" y="1157022"/>
                  <a:pt x="2601691" y="1163372"/>
                </a:cubicBezTo>
                <a:lnTo>
                  <a:pt x="2598516" y="1172897"/>
                </a:lnTo>
                <a:cubicBezTo>
                  <a:pt x="2599574" y="1199355"/>
                  <a:pt x="2601691" y="1225793"/>
                  <a:pt x="2601691" y="1252272"/>
                </a:cubicBezTo>
                <a:cubicBezTo>
                  <a:pt x="2601691" y="1272408"/>
                  <a:pt x="2600339" y="1292544"/>
                  <a:pt x="2598516" y="1312597"/>
                </a:cubicBezTo>
                <a:cubicBezTo>
                  <a:pt x="2598213" y="1315930"/>
                  <a:pt x="2596153" y="1318875"/>
                  <a:pt x="2595341" y="1322122"/>
                </a:cubicBezTo>
                <a:cubicBezTo>
                  <a:pt x="2594032" y="1327357"/>
                  <a:pt x="2593337" y="1332729"/>
                  <a:pt x="2592166" y="1337997"/>
                </a:cubicBezTo>
                <a:cubicBezTo>
                  <a:pt x="2591352" y="1341659"/>
                  <a:pt x="2587937" y="1355979"/>
                  <a:pt x="2585816" y="1360222"/>
                </a:cubicBezTo>
                <a:cubicBezTo>
                  <a:pt x="2584109" y="1363635"/>
                  <a:pt x="2581016" y="1366260"/>
                  <a:pt x="2579466" y="1369747"/>
                </a:cubicBezTo>
                <a:cubicBezTo>
                  <a:pt x="2576748" y="1375864"/>
                  <a:pt x="2577849" y="1384064"/>
                  <a:pt x="2573116" y="1388797"/>
                </a:cubicBezTo>
                <a:cubicBezTo>
                  <a:pt x="2564701" y="1397212"/>
                  <a:pt x="2555872" y="1408531"/>
                  <a:pt x="2544541" y="1414197"/>
                </a:cubicBezTo>
                <a:cubicBezTo>
                  <a:pt x="2541548" y="1415694"/>
                  <a:pt x="2538298" y="1416716"/>
                  <a:pt x="2535016" y="1417372"/>
                </a:cubicBezTo>
                <a:cubicBezTo>
                  <a:pt x="2522391" y="1419897"/>
                  <a:pt x="2509662" y="1421901"/>
                  <a:pt x="2496916" y="1423722"/>
                </a:cubicBezTo>
                <a:lnTo>
                  <a:pt x="2474691" y="1426897"/>
                </a:lnTo>
                <a:lnTo>
                  <a:pt x="2455641" y="1433247"/>
                </a:lnTo>
                <a:cubicBezTo>
                  <a:pt x="2452466" y="1434305"/>
                  <a:pt x="2449363" y="1435610"/>
                  <a:pt x="2446116" y="1436422"/>
                </a:cubicBezTo>
                <a:lnTo>
                  <a:pt x="2433416" y="1439597"/>
                </a:lnTo>
                <a:cubicBezTo>
                  <a:pt x="2422847" y="1471305"/>
                  <a:pt x="2432782" y="1438634"/>
                  <a:pt x="2427066" y="1515797"/>
                </a:cubicBezTo>
                <a:cubicBezTo>
                  <a:pt x="2426590" y="1522217"/>
                  <a:pt x="2425043" y="1528513"/>
                  <a:pt x="2423891" y="1534847"/>
                </a:cubicBezTo>
                <a:cubicBezTo>
                  <a:pt x="2423130" y="1539031"/>
                  <a:pt x="2420518" y="1554888"/>
                  <a:pt x="2417541" y="1560247"/>
                </a:cubicBezTo>
                <a:cubicBezTo>
                  <a:pt x="2413835" y="1566918"/>
                  <a:pt x="2407254" y="1572057"/>
                  <a:pt x="2404841" y="1579297"/>
                </a:cubicBezTo>
                <a:cubicBezTo>
                  <a:pt x="2402749" y="1585572"/>
                  <a:pt x="2400911" y="1593871"/>
                  <a:pt x="2395316" y="1598347"/>
                </a:cubicBezTo>
                <a:cubicBezTo>
                  <a:pt x="2392703" y="1600438"/>
                  <a:pt x="2388784" y="1600025"/>
                  <a:pt x="2385791" y="1601522"/>
                </a:cubicBezTo>
                <a:cubicBezTo>
                  <a:pt x="2382378" y="1603229"/>
                  <a:pt x="2379441" y="1605755"/>
                  <a:pt x="2376266" y="1607872"/>
                </a:cubicBezTo>
                <a:cubicBezTo>
                  <a:pt x="2372384" y="1615636"/>
                  <a:pt x="2369176" y="1623365"/>
                  <a:pt x="2363566" y="1630097"/>
                </a:cubicBezTo>
                <a:cubicBezTo>
                  <a:pt x="2360691" y="1633546"/>
                  <a:pt x="2356916" y="1636173"/>
                  <a:pt x="2354041" y="1639622"/>
                </a:cubicBezTo>
                <a:cubicBezTo>
                  <a:pt x="2329062" y="1669597"/>
                  <a:pt x="2363609" y="1630033"/>
                  <a:pt x="2344516" y="1658672"/>
                </a:cubicBezTo>
                <a:cubicBezTo>
                  <a:pt x="2339125" y="1666758"/>
                  <a:pt x="2332920" y="1669222"/>
                  <a:pt x="2325466" y="1674547"/>
                </a:cubicBezTo>
                <a:cubicBezTo>
                  <a:pt x="2321160" y="1677623"/>
                  <a:pt x="2316784" y="1680628"/>
                  <a:pt x="2312766" y="1684072"/>
                </a:cubicBezTo>
                <a:cubicBezTo>
                  <a:pt x="2288573" y="1704808"/>
                  <a:pt x="2318811" y="1681202"/>
                  <a:pt x="2293716" y="1706297"/>
                </a:cubicBezTo>
                <a:cubicBezTo>
                  <a:pt x="2289974" y="1710039"/>
                  <a:pt x="2284758" y="1712080"/>
                  <a:pt x="2281016" y="1715822"/>
                </a:cubicBezTo>
                <a:cubicBezTo>
                  <a:pt x="2269578" y="1727260"/>
                  <a:pt x="2274155" y="1727230"/>
                  <a:pt x="2265141" y="1738047"/>
                </a:cubicBezTo>
                <a:cubicBezTo>
                  <a:pt x="2262266" y="1741496"/>
                  <a:pt x="2258491" y="1744123"/>
                  <a:pt x="2255616" y="1747572"/>
                </a:cubicBezTo>
                <a:cubicBezTo>
                  <a:pt x="2253173" y="1750503"/>
                  <a:pt x="2251801" y="1754245"/>
                  <a:pt x="2249266" y="1757097"/>
                </a:cubicBezTo>
                <a:cubicBezTo>
                  <a:pt x="2243300" y="1763809"/>
                  <a:pt x="2235197" y="1768675"/>
                  <a:pt x="2230216" y="1776147"/>
                </a:cubicBezTo>
                <a:cubicBezTo>
                  <a:pt x="2228099" y="1779322"/>
                  <a:pt x="2226309" y="1782741"/>
                  <a:pt x="2223866" y="1785672"/>
                </a:cubicBezTo>
                <a:cubicBezTo>
                  <a:pt x="2201522" y="1812484"/>
                  <a:pt x="2230692" y="1772496"/>
                  <a:pt x="2195291" y="1807897"/>
                </a:cubicBezTo>
                <a:lnTo>
                  <a:pt x="2185766" y="1817422"/>
                </a:lnTo>
                <a:cubicBezTo>
                  <a:pt x="2183649" y="1823772"/>
                  <a:pt x="2181039" y="1829978"/>
                  <a:pt x="2179416" y="1836472"/>
                </a:cubicBezTo>
                <a:cubicBezTo>
                  <a:pt x="2178358" y="1840705"/>
                  <a:pt x="2177960" y="1845161"/>
                  <a:pt x="2176241" y="1849172"/>
                </a:cubicBezTo>
                <a:cubicBezTo>
                  <a:pt x="2174738" y="1852679"/>
                  <a:pt x="2172008" y="1855522"/>
                  <a:pt x="2169891" y="1858697"/>
                </a:cubicBezTo>
                <a:cubicBezTo>
                  <a:pt x="2168833" y="1863989"/>
                  <a:pt x="2168025" y="1869337"/>
                  <a:pt x="2166716" y="1874572"/>
                </a:cubicBezTo>
                <a:cubicBezTo>
                  <a:pt x="2165904" y="1877819"/>
                  <a:pt x="2164123" y="1880801"/>
                  <a:pt x="2163541" y="1884097"/>
                </a:cubicBezTo>
                <a:cubicBezTo>
                  <a:pt x="2160940" y="1898836"/>
                  <a:pt x="2157191" y="1928547"/>
                  <a:pt x="2157191" y="1928547"/>
                </a:cubicBezTo>
                <a:cubicBezTo>
                  <a:pt x="2156133" y="1946539"/>
                  <a:pt x="2155725" y="1964580"/>
                  <a:pt x="2154016" y="1982522"/>
                </a:cubicBezTo>
                <a:cubicBezTo>
                  <a:pt x="2153602" y="1986866"/>
                  <a:pt x="2151622" y="1990929"/>
                  <a:pt x="2150841" y="1995222"/>
                </a:cubicBezTo>
                <a:cubicBezTo>
                  <a:pt x="2146344" y="2019954"/>
                  <a:pt x="2149892" y="2011244"/>
                  <a:pt x="2144491" y="2030147"/>
                </a:cubicBezTo>
                <a:cubicBezTo>
                  <a:pt x="2142425" y="2037377"/>
                  <a:pt x="2140532" y="2043631"/>
                  <a:pt x="2134966" y="2049197"/>
                </a:cubicBezTo>
                <a:cubicBezTo>
                  <a:pt x="2128811" y="2055352"/>
                  <a:pt x="2123663" y="2056140"/>
                  <a:pt x="2115916" y="2058722"/>
                </a:cubicBezTo>
                <a:cubicBezTo>
                  <a:pt x="2112741" y="2061897"/>
                  <a:pt x="2109800" y="2065325"/>
                  <a:pt x="2106391" y="2068247"/>
                </a:cubicBezTo>
                <a:cubicBezTo>
                  <a:pt x="2099499" y="2074154"/>
                  <a:pt x="2091704" y="2079096"/>
                  <a:pt x="2084166" y="2084122"/>
                </a:cubicBezTo>
                <a:cubicBezTo>
                  <a:pt x="2082049" y="2087297"/>
                  <a:pt x="2080991" y="2091530"/>
                  <a:pt x="2077816" y="2093647"/>
                </a:cubicBezTo>
                <a:cubicBezTo>
                  <a:pt x="2074185" y="2096068"/>
                  <a:pt x="2069312" y="2095623"/>
                  <a:pt x="2065116" y="2096822"/>
                </a:cubicBezTo>
                <a:cubicBezTo>
                  <a:pt x="2061898" y="2097741"/>
                  <a:pt x="2058584" y="2098500"/>
                  <a:pt x="2055591" y="2099997"/>
                </a:cubicBezTo>
                <a:cubicBezTo>
                  <a:pt x="2052178" y="2101704"/>
                  <a:pt x="2049479" y="2104640"/>
                  <a:pt x="2046066" y="2106347"/>
                </a:cubicBezTo>
                <a:cubicBezTo>
                  <a:pt x="2038390" y="2110185"/>
                  <a:pt x="2031979" y="2109645"/>
                  <a:pt x="2023841" y="2112697"/>
                </a:cubicBezTo>
                <a:cubicBezTo>
                  <a:pt x="2013538" y="2116560"/>
                  <a:pt x="2011819" y="2120367"/>
                  <a:pt x="2001616" y="2122222"/>
                </a:cubicBezTo>
                <a:cubicBezTo>
                  <a:pt x="1993221" y="2123748"/>
                  <a:pt x="1984654" y="2124131"/>
                  <a:pt x="1976216" y="2125397"/>
                </a:cubicBezTo>
                <a:cubicBezTo>
                  <a:pt x="1913086" y="2134867"/>
                  <a:pt x="1960174" y="2131058"/>
                  <a:pt x="1880966" y="2134922"/>
                </a:cubicBezTo>
                <a:lnTo>
                  <a:pt x="1807941" y="2138097"/>
                </a:lnTo>
                <a:lnTo>
                  <a:pt x="1661891" y="2141272"/>
                </a:lnTo>
                <a:lnTo>
                  <a:pt x="1547591" y="2138097"/>
                </a:lnTo>
                <a:cubicBezTo>
                  <a:pt x="1536965" y="2137635"/>
                  <a:pt x="1526448" y="2135708"/>
                  <a:pt x="1515841" y="2134922"/>
                </a:cubicBezTo>
                <a:cubicBezTo>
                  <a:pt x="1468730" y="2131432"/>
                  <a:pt x="1471041" y="2133605"/>
                  <a:pt x="1433291" y="2128572"/>
                </a:cubicBezTo>
                <a:cubicBezTo>
                  <a:pt x="1426910" y="2127721"/>
                  <a:pt x="1420660" y="2125891"/>
                  <a:pt x="1414241" y="2125397"/>
                </a:cubicBezTo>
                <a:cubicBezTo>
                  <a:pt x="1379355" y="2122713"/>
                  <a:pt x="1309466" y="2119047"/>
                  <a:pt x="1309466" y="2119047"/>
                </a:cubicBezTo>
                <a:cubicBezTo>
                  <a:pt x="1247666" y="2120113"/>
                  <a:pt x="1150742" y="2118756"/>
                  <a:pt x="1077691" y="2125397"/>
                </a:cubicBezTo>
                <a:cubicBezTo>
                  <a:pt x="1066477" y="2126416"/>
                  <a:pt x="1051012" y="2129209"/>
                  <a:pt x="1039591" y="2131747"/>
                </a:cubicBezTo>
                <a:cubicBezTo>
                  <a:pt x="1035331" y="2132694"/>
                  <a:pt x="1031195" y="2134205"/>
                  <a:pt x="1026891" y="2134922"/>
                </a:cubicBezTo>
                <a:cubicBezTo>
                  <a:pt x="1018475" y="2136325"/>
                  <a:pt x="1009958" y="2137039"/>
                  <a:pt x="1001491" y="2138097"/>
                </a:cubicBezTo>
                <a:cubicBezTo>
                  <a:pt x="998316" y="2139155"/>
                  <a:pt x="995213" y="2140460"/>
                  <a:pt x="991966" y="2141272"/>
                </a:cubicBezTo>
                <a:cubicBezTo>
                  <a:pt x="977963" y="2144773"/>
                  <a:pt x="965257" y="2145908"/>
                  <a:pt x="950691" y="2147622"/>
                </a:cubicBezTo>
                <a:lnTo>
                  <a:pt x="922116" y="2150797"/>
                </a:lnTo>
                <a:cubicBezTo>
                  <a:pt x="900949" y="2149739"/>
                  <a:pt x="879755" y="2149132"/>
                  <a:pt x="858616" y="2147622"/>
                </a:cubicBezTo>
                <a:cubicBezTo>
                  <a:pt x="782176" y="2142162"/>
                  <a:pt x="860028" y="2147879"/>
                  <a:pt x="823691" y="2141272"/>
                </a:cubicBezTo>
                <a:cubicBezTo>
                  <a:pt x="815296" y="2139746"/>
                  <a:pt x="806729" y="2139363"/>
                  <a:pt x="798291" y="2138097"/>
                </a:cubicBezTo>
                <a:cubicBezTo>
                  <a:pt x="785558" y="2136187"/>
                  <a:pt x="772967" y="2133344"/>
                  <a:pt x="760191" y="2131747"/>
                </a:cubicBezTo>
                <a:cubicBezTo>
                  <a:pt x="751724" y="2130689"/>
                  <a:pt x="743207" y="2129975"/>
                  <a:pt x="734791" y="2128572"/>
                </a:cubicBezTo>
                <a:cubicBezTo>
                  <a:pt x="730487" y="2127855"/>
                  <a:pt x="726370" y="2126253"/>
                  <a:pt x="722091" y="2125397"/>
                </a:cubicBezTo>
                <a:cubicBezTo>
                  <a:pt x="707937" y="2122566"/>
                  <a:pt x="700787" y="2122452"/>
                  <a:pt x="687166" y="2119047"/>
                </a:cubicBezTo>
                <a:cubicBezTo>
                  <a:pt x="683919" y="2118235"/>
                  <a:pt x="680908" y="2116598"/>
                  <a:pt x="677641" y="2115872"/>
                </a:cubicBezTo>
                <a:cubicBezTo>
                  <a:pt x="659998" y="2111951"/>
                  <a:pt x="641509" y="2111144"/>
                  <a:pt x="623666" y="2109522"/>
                </a:cubicBezTo>
                <a:cubicBezTo>
                  <a:pt x="604472" y="2104724"/>
                  <a:pt x="615106" y="2107727"/>
                  <a:pt x="591916" y="2099997"/>
                </a:cubicBezTo>
                <a:cubicBezTo>
                  <a:pt x="588741" y="2098939"/>
                  <a:pt x="585176" y="2098678"/>
                  <a:pt x="582391" y="2096822"/>
                </a:cubicBezTo>
                <a:lnTo>
                  <a:pt x="563341" y="2084122"/>
                </a:lnTo>
                <a:cubicBezTo>
                  <a:pt x="540650" y="2050085"/>
                  <a:pt x="575987" y="2101742"/>
                  <a:pt x="547466" y="2065072"/>
                </a:cubicBezTo>
                <a:cubicBezTo>
                  <a:pt x="542781" y="2059048"/>
                  <a:pt x="538999" y="2052372"/>
                  <a:pt x="534766" y="2046022"/>
                </a:cubicBezTo>
                <a:cubicBezTo>
                  <a:pt x="532649" y="2042847"/>
                  <a:pt x="530123" y="2039910"/>
                  <a:pt x="528416" y="2036497"/>
                </a:cubicBezTo>
                <a:cubicBezTo>
                  <a:pt x="526299" y="2032264"/>
                  <a:pt x="523930" y="2028147"/>
                  <a:pt x="522066" y="2023797"/>
                </a:cubicBezTo>
                <a:cubicBezTo>
                  <a:pt x="520748" y="2020721"/>
                  <a:pt x="520388" y="2017265"/>
                  <a:pt x="518891" y="2014272"/>
                </a:cubicBezTo>
                <a:cubicBezTo>
                  <a:pt x="517184" y="2010859"/>
                  <a:pt x="514248" y="2008160"/>
                  <a:pt x="512541" y="2004747"/>
                </a:cubicBezTo>
                <a:cubicBezTo>
                  <a:pt x="506362" y="1992390"/>
                  <a:pt x="512295" y="1996764"/>
                  <a:pt x="506191" y="1982522"/>
                </a:cubicBezTo>
                <a:cubicBezTo>
                  <a:pt x="504688" y="1979015"/>
                  <a:pt x="501391" y="1976484"/>
                  <a:pt x="499841" y="1972997"/>
                </a:cubicBezTo>
                <a:cubicBezTo>
                  <a:pt x="497123" y="1966880"/>
                  <a:pt x="495608" y="1960297"/>
                  <a:pt x="493491" y="1953947"/>
                </a:cubicBezTo>
                <a:cubicBezTo>
                  <a:pt x="492433" y="1950772"/>
                  <a:pt x="492172" y="1947207"/>
                  <a:pt x="490316" y="1944422"/>
                </a:cubicBezTo>
                <a:cubicBezTo>
                  <a:pt x="482110" y="1932112"/>
                  <a:pt x="485173" y="1938517"/>
                  <a:pt x="480791" y="1925372"/>
                </a:cubicBezTo>
                <a:cubicBezTo>
                  <a:pt x="479733" y="1915847"/>
                  <a:pt x="478883" y="1906297"/>
                  <a:pt x="477616" y="1896797"/>
                </a:cubicBezTo>
                <a:cubicBezTo>
                  <a:pt x="476765" y="1890416"/>
                  <a:pt x="474441" y="1884185"/>
                  <a:pt x="474441" y="1877747"/>
                </a:cubicBezTo>
                <a:cubicBezTo>
                  <a:pt x="474441" y="1871141"/>
                  <a:pt x="479195" y="1821447"/>
                  <a:pt x="480791" y="1811072"/>
                </a:cubicBezTo>
                <a:cubicBezTo>
                  <a:pt x="482162" y="1802161"/>
                  <a:pt x="487844" y="1786739"/>
                  <a:pt x="490316" y="1779322"/>
                </a:cubicBezTo>
                <a:lnTo>
                  <a:pt x="493491" y="1769797"/>
                </a:lnTo>
                <a:cubicBezTo>
                  <a:pt x="494549" y="1766622"/>
                  <a:pt x="494810" y="1763057"/>
                  <a:pt x="496666" y="1760272"/>
                </a:cubicBezTo>
                <a:cubicBezTo>
                  <a:pt x="498783" y="1757097"/>
                  <a:pt x="501466" y="1754234"/>
                  <a:pt x="503016" y="1750747"/>
                </a:cubicBezTo>
                <a:cubicBezTo>
                  <a:pt x="507433" y="1740809"/>
                  <a:pt x="509902" y="1729552"/>
                  <a:pt x="512541" y="1718997"/>
                </a:cubicBezTo>
                <a:cubicBezTo>
                  <a:pt x="511483" y="1713705"/>
                  <a:pt x="511599" y="1708035"/>
                  <a:pt x="509366" y="1703122"/>
                </a:cubicBezTo>
                <a:cubicBezTo>
                  <a:pt x="506208" y="1696174"/>
                  <a:pt x="500899" y="1690422"/>
                  <a:pt x="496666" y="1684072"/>
                </a:cubicBezTo>
                <a:cubicBezTo>
                  <a:pt x="494549" y="1680897"/>
                  <a:pt x="493491" y="1676664"/>
                  <a:pt x="490316" y="1674547"/>
                </a:cubicBezTo>
                <a:lnTo>
                  <a:pt x="471266" y="1661847"/>
                </a:lnTo>
                <a:cubicBezTo>
                  <a:pt x="468091" y="1659730"/>
                  <a:pt x="464439" y="1658195"/>
                  <a:pt x="461741" y="1655497"/>
                </a:cubicBezTo>
                <a:cubicBezTo>
                  <a:pt x="449518" y="1643274"/>
                  <a:pt x="455952" y="1648463"/>
                  <a:pt x="442691" y="1639622"/>
                </a:cubicBezTo>
                <a:cubicBezTo>
                  <a:pt x="410593" y="1591474"/>
                  <a:pt x="445335" y="1640890"/>
                  <a:pt x="420466" y="1611047"/>
                </a:cubicBezTo>
                <a:cubicBezTo>
                  <a:pt x="418023" y="1608116"/>
                  <a:pt x="416559" y="1604453"/>
                  <a:pt x="414116" y="1601522"/>
                </a:cubicBezTo>
                <a:cubicBezTo>
                  <a:pt x="411241" y="1598073"/>
                  <a:pt x="407466" y="1595446"/>
                  <a:pt x="404591" y="1591997"/>
                </a:cubicBezTo>
                <a:cubicBezTo>
                  <a:pt x="402148" y="1589066"/>
                  <a:pt x="400939" y="1585170"/>
                  <a:pt x="398241" y="1582472"/>
                </a:cubicBezTo>
                <a:cubicBezTo>
                  <a:pt x="395543" y="1579774"/>
                  <a:pt x="391891" y="1578239"/>
                  <a:pt x="388716" y="1576122"/>
                </a:cubicBezTo>
                <a:cubicBezTo>
                  <a:pt x="371783" y="1550722"/>
                  <a:pt x="394008" y="1581414"/>
                  <a:pt x="372841" y="1560247"/>
                </a:cubicBezTo>
                <a:cubicBezTo>
                  <a:pt x="351674" y="1539080"/>
                  <a:pt x="382366" y="1561305"/>
                  <a:pt x="356966" y="1544372"/>
                </a:cubicBezTo>
                <a:cubicBezTo>
                  <a:pt x="331566" y="1506272"/>
                  <a:pt x="370724" y="1562364"/>
                  <a:pt x="341091" y="1528497"/>
                </a:cubicBezTo>
                <a:cubicBezTo>
                  <a:pt x="336065" y="1522754"/>
                  <a:pt x="334741" y="1513680"/>
                  <a:pt x="328391" y="1509447"/>
                </a:cubicBezTo>
                <a:cubicBezTo>
                  <a:pt x="311394" y="1498116"/>
                  <a:pt x="321564" y="1505795"/>
                  <a:pt x="299816" y="1484047"/>
                </a:cubicBezTo>
                <a:cubicBezTo>
                  <a:pt x="296641" y="1480872"/>
                  <a:pt x="294027" y="1477013"/>
                  <a:pt x="290291" y="1474522"/>
                </a:cubicBezTo>
                <a:lnTo>
                  <a:pt x="271241" y="1461822"/>
                </a:lnTo>
                <a:cubicBezTo>
                  <a:pt x="268066" y="1459705"/>
                  <a:pt x="265418" y="1456397"/>
                  <a:pt x="261716" y="1455472"/>
                </a:cubicBezTo>
                <a:lnTo>
                  <a:pt x="249016" y="1452297"/>
                </a:lnTo>
                <a:cubicBezTo>
                  <a:pt x="230961" y="1438756"/>
                  <a:pt x="241336" y="1444445"/>
                  <a:pt x="217266" y="1436422"/>
                </a:cubicBezTo>
                <a:lnTo>
                  <a:pt x="217266" y="1436422"/>
                </a:lnTo>
                <a:cubicBezTo>
                  <a:pt x="214091" y="1434305"/>
                  <a:pt x="211248" y="1431575"/>
                  <a:pt x="207741" y="1430072"/>
                </a:cubicBezTo>
                <a:cubicBezTo>
                  <a:pt x="193499" y="1423968"/>
                  <a:pt x="197873" y="1429901"/>
                  <a:pt x="185516" y="1423722"/>
                </a:cubicBezTo>
                <a:cubicBezTo>
                  <a:pt x="182103" y="1422015"/>
                  <a:pt x="179498" y="1418875"/>
                  <a:pt x="175991" y="1417372"/>
                </a:cubicBezTo>
                <a:cubicBezTo>
                  <a:pt x="161749" y="1411268"/>
                  <a:pt x="166123" y="1417201"/>
                  <a:pt x="153766" y="1411022"/>
                </a:cubicBezTo>
                <a:cubicBezTo>
                  <a:pt x="150353" y="1409315"/>
                  <a:pt x="147728" y="1406222"/>
                  <a:pt x="144241" y="1404672"/>
                </a:cubicBezTo>
                <a:cubicBezTo>
                  <a:pt x="138124" y="1401954"/>
                  <a:pt x="130760" y="1402035"/>
                  <a:pt x="125191" y="1398322"/>
                </a:cubicBezTo>
                <a:cubicBezTo>
                  <a:pt x="118841" y="1394089"/>
                  <a:pt x="111537" y="1391018"/>
                  <a:pt x="106141" y="1385622"/>
                </a:cubicBezTo>
                <a:cubicBezTo>
                  <a:pt x="102966" y="1382447"/>
                  <a:pt x="100160" y="1378854"/>
                  <a:pt x="96616" y="1376097"/>
                </a:cubicBezTo>
                <a:cubicBezTo>
                  <a:pt x="90592" y="1371412"/>
                  <a:pt x="82962" y="1368793"/>
                  <a:pt x="77566" y="1363397"/>
                </a:cubicBezTo>
                <a:cubicBezTo>
                  <a:pt x="71216" y="1357047"/>
                  <a:pt x="65700" y="1349735"/>
                  <a:pt x="58516" y="1344347"/>
                </a:cubicBezTo>
                <a:cubicBezTo>
                  <a:pt x="46938" y="1335664"/>
                  <a:pt x="38328" y="1331407"/>
                  <a:pt x="33116" y="1315772"/>
                </a:cubicBezTo>
                <a:lnTo>
                  <a:pt x="26766" y="1296722"/>
                </a:lnTo>
                <a:lnTo>
                  <a:pt x="23591" y="1287197"/>
                </a:lnTo>
                <a:cubicBezTo>
                  <a:pt x="20935" y="1268608"/>
                  <a:pt x="17189" y="1255604"/>
                  <a:pt x="23591" y="1236397"/>
                </a:cubicBezTo>
                <a:cubicBezTo>
                  <a:pt x="25011" y="1232137"/>
                  <a:pt x="30241" y="1230321"/>
                  <a:pt x="33116" y="1226872"/>
                </a:cubicBezTo>
                <a:cubicBezTo>
                  <a:pt x="35559" y="1223941"/>
                  <a:pt x="37759" y="1220760"/>
                  <a:pt x="39466" y="1217347"/>
                </a:cubicBezTo>
                <a:cubicBezTo>
                  <a:pt x="40963" y="1214354"/>
                  <a:pt x="41144" y="1210815"/>
                  <a:pt x="42641" y="1207822"/>
                </a:cubicBezTo>
                <a:cubicBezTo>
                  <a:pt x="44348" y="1204409"/>
                  <a:pt x="47284" y="1201710"/>
                  <a:pt x="48991" y="1198297"/>
                </a:cubicBezTo>
                <a:cubicBezTo>
                  <a:pt x="50488" y="1195304"/>
                  <a:pt x="50310" y="1191557"/>
                  <a:pt x="52166" y="1188772"/>
                </a:cubicBezTo>
                <a:cubicBezTo>
                  <a:pt x="54657" y="1185036"/>
                  <a:pt x="58769" y="1182656"/>
                  <a:pt x="61691" y="1179247"/>
                </a:cubicBezTo>
                <a:cubicBezTo>
                  <a:pt x="65643" y="1174637"/>
                  <a:pt x="82922" y="1150478"/>
                  <a:pt x="83916" y="1147497"/>
                </a:cubicBezTo>
                <a:lnTo>
                  <a:pt x="90266" y="1128447"/>
                </a:lnTo>
                <a:cubicBezTo>
                  <a:pt x="91324" y="1125272"/>
                  <a:pt x="92891" y="1122223"/>
                  <a:pt x="93441" y="1118922"/>
                </a:cubicBezTo>
                <a:lnTo>
                  <a:pt x="96616" y="1099872"/>
                </a:lnTo>
                <a:cubicBezTo>
                  <a:pt x="95558" y="1083997"/>
                  <a:pt x="96057" y="1067941"/>
                  <a:pt x="93441" y="1052247"/>
                </a:cubicBezTo>
                <a:cubicBezTo>
                  <a:pt x="92814" y="1048483"/>
                  <a:pt x="89626" y="1045574"/>
                  <a:pt x="87091" y="1042722"/>
                </a:cubicBezTo>
                <a:cubicBezTo>
                  <a:pt x="81125" y="1036010"/>
                  <a:pt x="73022" y="1031144"/>
                  <a:pt x="68041" y="1023672"/>
                </a:cubicBezTo>
                <a:cubicBezTo>
                  <a:pt x="63808" y="1017322"/>
                  <a:pt x="57754" y="1011862"/>
                  <a:pt x="55341" y="1004622"/>
                </a:cubicBezTo>
                <a:cubicBezTo>
                  <a:pt x="47895" y="982284"/>
                  <a:pt x="57586" y="1009860"/>
                  <a:pt x="45816" y="982397"/>
                </a:cubicBezTo>
                <a:cubicBezTo>
                  <a:pt x="42553" y="974784"/>
                  <a:pt x="41768" y="968228"/>
                  <a:pt x="39466" y="960172"/>
                </a:cubicBezTo>
                <a:cubicBezTo>
                  <a:pt x="38547" y="956954"/>
                  <a:pt x="37788" y="953640"/>
                  <a:pt x="36291" y="950647"/>
                </a:cubicBezTo>
                <a:cubicBezTo>
                  <a:pt x="34584" y="947234"/>
                  <a:pt x="32058" y="944297"/>
                  <a:pt x="29941" y="941122"/>
                </a:cubicBezTo>
                <a:cubicBezTo>
                  <a:pt x="23486" y="908847"/>
                  <a:pt x="30100" y="938502"/>
                  <a:pt x="23591" y="915722"/>
                </a:cubicBezTo>
                <a:cubicBezTo>
                  <a:pt x="15618" y="887815"/>
                  <a:pt x="24854" y="916335"/>
                  <a:pt x="17241" y="893497"/>
                </a:cubicBezTo>
                <a:cubicBezTo>
                  <a:pt x="16183" y="882914"/>
                  <a:pt x="15472" y="872290"/>
                  <a:pt x="14066" y="861747"/>
                </a:cubicBezTo>
                <a:cubicBezTo>
                  <a:pt x="10921" y="838158"/>
                  <a:pt x="0" y="823205"/>
                  <a:pt x="14066" y="795072"/>
                </a:cubicBezTo>
                <a:cubicBezTo>
                  <a:pt x="17969" y="787266"/>
                  <a:pt x="31187" y="791482"/>
                  <a:pt x="39466" y="788722"/>
                </a:cubicBezTo>
                <a:cubicBezTo>
                  <a:pt x="59172" y="782153"/>
                  <a:pt x="48834" y="784791"/>
                  <a:pt x="83916" y="782372"/>
                </a:cubicBezTo>
                <a:cubicBezTo>
                  <a:pt x="102950" y="781059"/>
                  <a:pt x="122016" y="780255"/>
                  <a:pt x="141066" y="779197"/>
                </a:cubicBezTo>
                <a:cubicBezTo>
                  <a:pt x="141151" y="779183"/>
                  <a:pt x="174164" y="773891"/>
                  <a:pt x="175991" y="772847"/>
                </a:cubicBezTo>
                <a:cubicBezTo>
                  <a:pt x="179304" y="770954"/>
                  <a:pt x="179361" y="765706"/>
                  <a:pt x="182341" y="763322"/>
                </a:cubicBezTo>
                <a:cubicBezTo>
                  <a:pt x="184954" y="761231"/>
                  <a:pt x="188691" y="761205"/>
                  <a:pt x="191866" y="760147"/>
                </a:cubicBezTo>
                <a:cubicBezTo>
                  <a:pt x="196892" y="752609"/>
                  <a:pt x="201834" y="744814"/>
                  <a:pt x="207741" y="737922"/>
                </a:cubicBezTo>
                <a:cubicBezTo>
                  <a:pt x="210663" y="734513"/>
                  <a:pt x="214391" y="731846"/>
                  <a:pt x="217266" y="728397"/>
                </a:cubicBezTo>
                <a:cubicBezTo>
                  <a:pt x="230495" y="712522"/>
                  <a:pt x="215678" y="724164"/>
                  <a:pt x="233141" y="712522"/>
                </a:cubicBezTo>
                <a:cubicBezTo>
                  <a:pt x="238729" y="695757"/>
                  <a:pt x="234460" y="705782"/>
                  <a:pt x="249016" y="683947"/>
                </a:cubicBezTo>
                <a:lnTo>
                  <a:pt x="255366" y="674422"/>
                </a:lnTo>
                <a:cubicBezTo>
                  <a:pt x="257483" y="671247"/>
                  <a:pt x="259018" y="667595"/>
                  <a:pt x="261716" y="664897"/>
                </a:cubicBezTo>
                <a:cubicBezTo>
                  <a:pt x="264891" y="661722"/>
                  <a:pt x="268484" y="658916"/>
                  <a:pt x="271241" y="655372"/>
                </a:cubicBezTo>
                <a:cubicBezTo>
                  <a:pt x="275926" y="649348"/>
                  <a:pt x="279708" y="642672"/>
                  <a:pt x="283941" y="636322"/>
                </a:cubicBezTo>
                <a:cubicBezTo>
                  <a:pt x="294004" y="621228"/>
                  <a:pt x="289084" y="630417"/>
                  <a:pt x="296641" y="607747"/>
                </a:cubicBezTo>
                <a:lnTo>
                  <a:pt x="299816" y="598222"/>
                </a:lnTo>
                <a:cubicBezTo>
                  <a:pt x="300756" y="590704"/>
                  <a:pt x="303877" y="562927"/>
                  <a:pt x="306166" y="553772"/>
                </a:cubicBezTo>
                <a:cubicBezTo>
                  <a:pt x="307789" y="547278"/>
                  <a:pt x="308803" y="540291"/>
                  <a:pt x="312516" y="534722"/>
                </a:cubicBezTo>
                <a:lnTo>
                  <a:pt x="318866" y="525197"/>
                </a:lnTo>
                <a:cubicBezTo>
                  <a:pt x="319924" y="518847"/>
                  <a:pt x="321652" y="512573"/>
                  <a:pt x="322041" y="506147"/>
                </a:cubicBezTo>
                <a:cubicBezTo>
                  <a:pt x="328126" y="405747"/>
                  <a:pt x="315550" y="449419"/>
                  <a:pt x="331566" y="401372"/>
                </a:cubicBezTo>
                <a:cubicBezTo>
                  <a:pt x="333658" y="395097"/>
                  <a:pt x="335496" y="386798"/>
                  <a:pt x="341091" y="382322"/>
                </a:cubicBezTo>
                <a:cubicBezTo>
                  <a:pt x="343704" y="380231"/>
                  <a:pt x="347441" y="380205"/>
                  <a:pt x="350616" y="379147"/>
                </a:cubicBezTo>
                <a:lnTo>
                  <a:pt x="372841" y="366447"/>
                </a:lnTo>
                <a:close/>
              </a:path>
            </a:pathLst>
          </a:custGeom>
        </p:spPr>
        <p:txBody>
          <a:bodyPr wrap="none" anchor="ctr">
            <a:spAutoFit/>
          </a:bodyPr>
          <a:lstStyle/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de-DE" sz="2000" dirty="0">
              <a:latin typeface="+mj-lt"/>
            </a:endParaRPr>
          </a:p>
        </p:txBody>
      </p:sp>
      <p:sp>
        <p:nvSpPr>
          <p:cNvPr id="9" name="Freihandform 13"/>
          <p:cNvSpPr/>
          <p:nvPr/>
        </p:nvSpPr>
        <p:spPr>
          <a:xfrm>
            <a:off x="8830405" y="2999939"/>
            <a:ext cx="2239962" cy="1717675"/>
          </a:xfrm>
          <a:custGeom>
            <a:avLst/>
            <a:gdLst>
              <a:gd name="connsiteX0" fmla="*/ 393981 w 2709001"/>
              <a:gd name="connsiteY0" fmla="*/ 342900 h 2105025"/>
              <a:gd name="connsiteX1" fmla="*/ 489231 w 2709001"/>
              <a:gd name="connsiteY1" fmla="*/ 330200 h 2105025"/>
              <a:gd name="connsiteX2" fmla="*/ 511456 w 2709001"/>
              <a:gd name="connsiteY2" fmla="*/ 327025 h 2105025"/>
              <a:gd name="connsiteX3" fmla="*/ 536856 w 2709001"/>
              <a:gd name="connsiteY3" fmla="*/ 323850 h 2105025"/>
              <a:gd name="connsiteX4" fmla="*/ 568606 w 2709001"/>
              <a:gd name="connsiteY4" fmla="*/ 317500 h 2105025"/>
              <a:gd name="connsiteX5" fmla="*/ 587656 w 2709001"/>
              <a:gd name="connsiteY5" fmla="*/ 311150 h 2105025"/>
              <a:gd name="connsiteX6" fmla="*/ 613056 w 2709001"/>
              <a:gd name="connsiteY6" fmla="*/ 304800 h 2105025"/>
              <a:gd name="connsiteX7" fmla="*/ 622581 w 2709001"/>
              <a:gd name="connsiteY7" fmla="*/ 301625 h 2105025"/>
              <a:gd name="connsiteX8" fmla="*/ 654331 w 2709001"/>
              <a:gd name="connsiteY8" fmla="*/ 292100 h 2105025"/>
              <a:gd name="connsiteX9" fmla="*/ 663856 w 2709001"/>
              <a:gd name="connsiteY9" fmla="*/ 285750 h 2105025"/>
              <a:gd name="connsiteX10" fmla="*/ 692431 w 2709001"/>
              <a:gd name="connsiteY10" fmla="*/ 276225 h 2105025"/>
              <a:gd name="connsiteX11" fmla="*/ 701956 w 2709001"/>
              <a:gd name="connsiteY11" fmla="*/ 273050 h 2105025"/>
              <a:gd name="connsiteX12" fmla="*/ 727356 w 2709001"/>
              <a:gd name="connsiteY12" fmla="*/ 263525 h 2105025"/>
              <a:gd name="connsiteX13" fmla="*/ 752756 w 2709001"/>
              <a:gd name="connsiteY13" fmla="*/ 254000 h 2105025"/>
              <a:gd name="connsiteX14" fmla="*/ 762281 w 2709001"/>
              <a:gd name="connsiteY14" fmla="*/ 247650 h 2105025"/>
              <a:gd name="connsiteX15" fmla="*/ 774981 w 2709001"/>
              <a:gd name="connsiteY15" fmla="*/ 241300 h 2105025"/>
              <a:gd name="connsiteX16" fmla="*/ 784506 w 2709001"/>
              <a:gd name="connsiteY16" fmla="*/ 234950 h 2105025"/>
              <a:gd name="connsiteX17" fmla="*/ 803556 w 2709001"/>
              <a:gd name="connsiteY17" fmla="*/ 228600 h 2105025"/>
              <a:gd name="connsiteX18" fmla="*/ 835306 w 2709001"/>
              <a:gd name="connsiteY18" fmla="*/ 209550 h 2105025"/>
              <a:gd name="connsiteX19" fmla="*/ 844831 w 2709001"/>
              <a:gd name="connsiteY19" fmla="*/ 203200 h 2105025"/>
              <a:gd name="connsiteX20" fmla="*/ 857531 w 2709001"/>
              <a:gd name="connsiteY20" fmla="*/ 196850 h 2105025"/>
              <a:gd name="connsiteX21" fmla="*/ 867056 w 2709001"/>
              <a:gd name="connsiteY21" fmla="*/ 187325 h 2105025"/>
              <a:gd name="connsiteX22" fmla="*/ 876581 w 2709001"/>
              <a:gd name="connsiteY22" fmla="*/ 184150 h 2105025"/>
              <a:gd name="connsiteX23" fmla="*/ 886106 w 2709001"/>
              <a:gd name="connsiteY23" fmla="*/ 177800 h 2105025"/>
              <a:gd name="connsiteX24" fmla="*/ 908331 w 2709001"/>
              <a:gd name="connsiteY24" fmla="*/ 171450 h 2105025"/>
              <a:gd name="connsiteX25" fmla="*/ 962306 w 2709001"/>
              <a:gd name="connsiteY25" fmla="*/ 165100 h 2105025"/>
              <a:gd name="connsiteX26" fmla="*/ 971831 w 2709001"/>
              <a:gd name="connsiteY26" fmla="*/ 161925 h 2105025"/>
              <a:gd name="connsiteX27" fmla="*/ 984531 w 2709001"/>
              <a:gd name="connsiteY27" fmla="*/ 158750 h 2105025"/>
              <a:gd name="connsiteX28" fmla="*/ 1003581 w 2709001"/>
              <a:gd name="connsiteY28" fmla="*/ 146050 h 2105025"/>
              <a:gd name="connsiteX29" fmla="*/ 1016281 w 2709001"/>
              <a:gd name="connsiteY29" fmla="*/ 139700 h 2105025"/>
              <a:gd name="connsiteX30" fmla="*/ 1032156 w 2709001"/>
              <a:gd name="connsiteY30" fmla="*/ 127000 h 2105025"/>
              <a:gd name="connsiteX31" fmla="*/ 1041681 w 2709001"/>
              <a:gd name="connsiteY31" fmla="*/ 120650 h 2105025"/>
              <a:gd name="connsiteX32" fmla="*/ 1054381 w 2709001"/>
              <a:gd name="connsiteY32" fmla="*/ 111125 h 2105025"/>
              <a:gd name="connsiteX33" fmla="*/ 1067081 w 2709001"/>
              <a:gd name="connsiteY33" fmla="*/ 107950 h 2105025"/>
              <a:gd name="connsiteX34" fmla="*/ 1079781 w 2709001"/>
              <a:gd name="connsiteY34" fmla="*/ 101600 h 2105025"/>
              <a:gd name="connsiteX35" fmla="*/ 1098831 w 2709001"/>
              <a:gd name="connsiteY35" fmla="*/ 95250 h 2105025"/>
              <a:gd name="connsiteX36" fmla="*/ 1111531 w 2709001"/>
              <a:gd name="connsiteY36" fmla="*/ 92075 h 2105025"/>
              <a:gd name="connsiteX37" fmla="*/ 1124231 w 2709001"/>
              <a:gd name="connsiteY37" fmla="*/ 85725 h 2105025"/>
              <a:gd name="connsiteX38" fmla="*/ 1143281 w 2709001"/>
              <a:gd name="connsiteY38" fmla="*/ 82550 h 2105025"/>
              <a:gd name="connsiteX39" fmla="*/ 1155981 w 2709001"/>
              <a:gd name="connsiteY39" fmla="*/ 79375 h 2105025"/>
              <a:gd name="connsiteX40" fmla="*/ 1184556 w 2709001"/>
              <a:gd name="connsiteY40" fmla="*/ 73025 h 2105025"/>
              <a:gd name="connsiteX41" fmla="*/ 1273456 w 2709001"/>
              <a:gd name="connsiteY41" fmla="*/ 69850 h 2105025"/>
              <a:gd name="connsiteX42" fmla="*/ 1292506 w 2709001"/>
              <a:gd name="connsiteY42" fmla="*/ 66675 h 2105025"/>
              <a:gd name="connsiteX43" fmla="*/ 1302031 w 2709001"/>
              <a:gd name="connsiteY43" fmla="*/ 63500 h 2105025"/>
              <a:gd name="connsiteX44" fmla="*/ 1333781 w 2709001"/>
              <a:gd name="connsiteY44" fmla="*/ 57150 h 2105025"/>
              <a:gd name="connsiteX45" fmla="*/ 1356006 w 2709001"/>
              <a:gd name="connsiteY45" fmla="*/ 50800 h 2105025"/>
              <a:gd name="connsiteX46" fmla="*/ 1365531 w 2709001"/>
              <a:gd name="connsiteY46" fmla="*/ 44450 h 2105025"/>
              <a:gd name="connsiteX47" fmla="*/ 1387756 w 2709001"/>
              <a:gd name="connsiteY47" fmla="*/ 38100 h 2105025"/>
              <a:gd name="connsiteX48" fmla="*/ 1397281 w 2709001"/>
              <a:gd name="connsiteY48" fmla="*/ 31750 h 2105025"/>
              <a:gd name="connsiteX49" fmla="*/ 1406806 w 2709001"/>
              <a:gd name="connsiteY49" fmla="*/ 28575 h 2105025"/>
              <a:gd name="connsiteX50" fmla="*/ 1416331 w 2709001"/>
              <a:gd name="connsiteY50" fmla="*/ 22225 h 2105025"/>
              <a:gd name="connsiteX51" fmla="*/ 1435381 w 2709001"/>
              <a:gd name="connsiteY51" fmla="*/ 15875 h 2105025"/>
              <a:gd name="connsiteX52" fmla="*/ 1444906 w 2709001"/>
              <a:gd name="connsiteY52" fmla="*/ 12700 h 2105025"/>
              <a:gd name="connsiteX53" fmla="*/ 1463956 w 2709001"/>
              <a:gd name="connsiteY53" fmla="*/ 6350 h 2105025"/>
              <a:gd name="connsiteX54" fmla="*/ 1473481 w 2709001"/>
              <a:gd name="connsiteY54" fmla="*/ 3175 h 2105025"/>
              <a:gd name="connsiteX55" fmla="*/ 1489356 w 2709001"/>
              <a:gd name="connsiteY55" fmla="*/ 0 h 2105025"/>
              <a:gd name="connsiteX56" fmla="*/ 1556031 w 2709001"/>
              <a:gd name="connsiteY56" fmla="*/ 6350 h 2105025"/>
              <a:gd name="connsiteX57" fmla="*/ 1575081 w 2709001"/>
              <a:gd name="connsiteY57" fmla="*/ 12700 h 2105025"/>
              <a:gd name="connsiteX58" fmla="*/ 1584606 w 2709001"/>
              <a:gd name="connsiteY58" fmla="*/ 15875 h 2105025"/>
              <a:gd name="connsiteX59" fmla="*/ 1613181 w 2709001"/>
              <a:gd name="connsiteY59" fmla="*/ 19050 h 2105025"/>
              <a:gd name="connsiteX60" fmla="*/ 1759231 w 2709001"/>
              <a:gd name="connsiteY60" fmla="*/ 22225 h 2105025"/>
              <a:gd name="connsiteX61" fmla="*/ 1829081 w 2709001"/>
              <a:gd name="connsiteY61" fmla="*/ 28575 h 2105025"/>
              <a:gd name="connsiteX62" fmla="*/ 1870356 w 2709001"/>
              <a:gd name="connsiteY62" fmla="*/ 31750 h 2105025"/>
              <a:gd name="connsiteX63" fmla="*/ 1959256 w 2709001"/>
              <a:gd name="connsiteY63" fmla="*/ 41275 h 2105025"/>
              <a:gd name="connsiteX64" fmla="*/ 2327556 w 2709001"/>
              <a:gd name="connsiteY64" fmla="*/ 34925 h 2105025"/>
              <a:gd name="connsiteX65" fmla="*/ 2343431 w 2709001"/>
              <a:gd name="connsiteY65" fmla="*/ 31750 h 2105025"/>
              <a:gd name="connsiteX66" fmla="*/ 2356131 w 2709001"/>
              <a:gd name="connsiteY66" fmla="*/ 28575 h 2105025"/>
              <a:gd name="connsiteX67" fmla="*/ 2375181 w 2709001"/>
              <a:gd name="connsiteY67" fmla="*/ 25400 h 2105025"/>
              <a:gd name="connsiteX68" fmla="*/ 2397406 w 2709001"/>
              <a:gd name="connsiteY68" fmla="*/ 50800 h 2105025"/>
              <a:gd name="connsiteX69" fmla="*/ 2403756 w 2709001"/>
              <a:gd name="connsiteY69" fmla="*/ 60325 h 2105025"/>
              <a:gd name="connsiteX70" fmla="*/ 2429156 w 2709001"/>
              <a:gd name="connsiteY70" fmla="*/ 79375 h 2105025"/>
              <a:gd name="connsiteX71" fmla="*/ 2448206 w 2709001"/>
              <a:gd name="connsiteY71" fmla="*/ 98425 h 2105025"/>
              <a:gd name="connsiteX72" fmla="*/ 2457731 w 2709001"/>
              <a:gd name="connsiteY72" fmla="*/ 107950 h 2105025"/>
              <a:gd name="connsiteX73" fmla="*/ 2460906 w 2709001"/>
              <a:gd name="connsiteY73" fmla="*/ 117475 h 2105025"/>
              <a:gd name="connsiteX74" fmla="*/ 2467256 w 2709001"/>
              <a:gd name="connsiteY74" fmla="*/ 130175 h 2105025"/>
              <a:gd name="connsiteX75" fmla="*/ 2476781 w 2709001"/>
              <a:gd name="connsiteY75" fmla="*/ 174625 h 2105025"/>
              <a:gd name="connsiteX76" fmla="*/ 2473606 w 2709001"/>
              <a:gd name="connsiteY76" fmla="*/ 257175 h 2105025"/>
              <a:gd name="connsiteX77" fmla="*/ 2470431 w 2709001"/>
              <a:gd name="connsiteY77" fmla="*/ 266700 h 2105025"/>
              <a:gd name="connsiteX78" fmla="*/ 2464081 w 2709001"/>
              <a:gd name="connsiteY78" fmla="*/ 288925 h 2105025"/>
              <a:gd name="connsiteX79" fmla="*/ 2464081 w 2709001"/>
              <a:gd name="connsiteY79" fmla="*/ 422275 h 2105025"/>
              <a:gd name="connsiteX80" fmla="*/ 2467256 w 2709001"/>
              <a:gd name="connsiteY80" fmla="*/ 434975 h 2105025"/>
              <a:gd name="connsiteX81" fmla="*/ 2467256 w 2709001"/>
              <a:gd name="connsiteY81" fmla="*/ 549275 h 2105025"/>
              <a:gd name="connsiteX82" fmla="*/ 2464081 w 2709001"/>
              <a:gd name="connsiteY82" fmla="*/ 558800 h 2105025"/>
              <a:gd name="connsiteX83" fmla="*/ 2467256 w 2709001"/>
              <a:gd name="connsiteY83" fmla="*/ 587375 h 2105025"/>
              <a:gd name="connsiteX84" fmla="*/ 2492656 w 2709001"/>
              <a:gd name="connsiteY84" fmla="*/ 609600 h 2105025"/>
              <a:gd name="connsiteX85" fmla="*/ 2502181 w 2709001"/>
              <a:gd name="connsiteY85" fmla="*/ 615950 h 2105025"/>
              <a:gd name="connsiteX86" fmla="*/ 2540281 w 2709001"/>
              <a:gd name="connsiteY86" fmla="*/ 628650 h 2105025"/>
              <a:gd name="connsiteX87" fmla="*/ 2559331 w 2709001"/>
              <a:gd name="connsiteY87" fmla="*/ 631825 h 2105025"/>
              <a:gd name="connsiteX88" fmla="*/ 2578381 w 2709001"/>
              <a:gd name="connsiteY88" fmla="*/ 638175 h 2105025"/>
              <a:gd name="connsiteX89" fmla="*/ 2667281 w 2709001"/>
              <a:gd name="connsiteY89" fmla="*/ 641350 h 2105025"/>
              <a:gd name="connsiteX90" fmla="*/ 2676806 w 2709001"/>
              <a:gd name="connsiteY90" fmla="*/ 647700 h 2105025"/>
              <a:gd name="connsiteX91" fmla="*/ 2689506 w 2709001"/>
              <a:gd name="connsiteY91" fmla="*/ 669925 h 2105025"/>
              <a:gd name="connsiteX92" fmla="*/ 2695856 w 2709001"/>
              <a:gd name="connsiteY92" fmla="*/ 679450 h 2105025"/>
              <a:gd name="connsiteX93" fmla="*/ 2705381 w 2709001"/>
              <a:gd name="connsiteY93" fmla="*/ 698500 h 2105025"/>
              <a:gd name="connsiteX94" fmla="*/ 2702206 w 2709001"/>
              <a:gd name="connsiteY94" fmla="*/ 717550 h 2105025"/>
              <a:gd name="connsiteX95" fmla="*/ 2695856 w 2709001"/>
              <a:gd name="connsiteY95" fmla="*/ 806450 h 2105025"/>
              <a:gd name="connsiteX96" fmla="*/ 2686331 w 2709001"/>
              <a:gd name="connsiteY96" fmla="*/ 889000 h 2105025"/>
              <a:gd name="connsiteX97" fmla="*/ 2667281 w 2709001"/>
              <a:gd name="connsiteY97" fmla="*/ 898525 h 2105025"/>
              <a:gd name="connsiteX98" fmla="*/ 2657756 w 2709001"/>
              <a:gd name="connsiteY98" fmla="*/ 904875 h 2105025"/>
              <a:gd name="connsiteX99" fmla="*/ 2638706 w 2709001"/>
              <a:gd name="connsiteY99" fmla="*/ 911225 h 2105025"/>
              <a:gd name="connsiteX100" fmla="*/ 2632356 w 2709001"/>
              <a:gd name="connsiteY100" fmla="*/ 920750 h 2105025"/>
              <a:gd name="connsiteX101" fmla="*/ 2626006 w 2709001"/>
              <a:gd name="connsiteY101" fmla="*/ 949325 h 2105025"/>
              <a:gd name="connsiteX102" fmla="*/ 2619656 w 2709001"/>
              <a:gd name="connsiteY102" fmla="*/ 958850 h 2105025"/>
              <a:gd name="connsiteX103" fmla="*/ 2610131 w 2709001"/>
              <a:gd name="connsiteY103" fmla="*/ 977900 h 2105025"/>
              <a:gd name="connsiteX104" fmla="*/ 2600606 w 2709001"/>
              <a:gd name="connsiteY104" fmla="*/ 1016000 h 2105025"/>
              <a:gd name="connsiteX105" fmla="*/ 2587906 w 2709001"/>
              <a:gd name="connsiteY105" fmla="*/ 1041400 h 2105025"/>
              <a:gd name="connsiteX106" fmla="*/ 2581556 w 2709001"/>
              <a:gd name="connsiteY106" fmla="*/ 1060450 h 2105025"/>
              <a:gd name="connsiteX107" fmla="*/ 2565681 w 2709001"/>
              <a:gd name="connsiteY107" fmla="*/ 1089025 h 2105025"/>
              <a:gd name="connsiteX108" fmla="*/ 2562506 w 2709001"/>
              <a:gd name="connsiteY108" fmla="*/ 1101725 h 2105025"/>
              <a:gd name="connsiteX109" fmla="*/ 2565681 w 2709001"/>
              <a:gd name="connsiteY109" fmla="*/ 1120775 h 2105025"/>
              <a:gd name="connsiteX110" fmla="*/ 2572031 w 2709001"/>
              <a:gd name="connsiteY110" fmla="*/ 1139825 h 2105025"/>
              <a:gd name="connsiteX111" fmla="*/ 2575206 w 2709001"/>
              <a:gd name="connsiteY111" fmla="*/ 1162050 h 2105025"/>
              <a:gd name="connsiteX112" fmla="*/ 2581556 w 2709001"/>
              <a:gd name="connsiteY112" fmla="*/ 1187450 h 2105025"/>
              <a:gd name="connsiteX113" fmla="*/ 2578381 w 2709001"/>
              <a:gd name="connsiteY113" fmla="*/ 1247775 h 2105025"/>
              <a:gd name="connsiteX114" fmla="*/ 2575206 w 2709001"/>
              <a:gd name="connsiteY114" fmla="*/ 1257300 h 2105025"/>
              <a:gd name="connsiteX115" fmla="*/ 2572031 w 2709001"/>
              <a:gd name="connsiteY115" fmla="*/ 1270000 h 2105025"/>
              <a:gd name="connsiteX116" fmla="*/ 2565681 w 2709001"/>
              <a:gd name="connsiteY116" fmla="*/ 1317625 h 2105025"/>
              <a:gd name="connsiteX117" fmla="*/ 2562506 w 2709001"/>
              <a:gd name="connsiteY117" fmla="*/ 1327150 h 2105025"/>
              <a:gd name="connsiteX118" fmla="*/ 2549806 w 2709001"/>
              <a:gd name="connsiteY118" fmla="*/ 1346200 h 2105025"/>
              <a:gd name="connsiteX119" fmla="*/ 2495831 w 2709001"/>
              <a:gd name="connsiteY119" fmla="*/ 1352550 h 2105025"/>
              <a:gd name="connsiteX120" fmla="*/ 2486306 w 2709001"/>
              <a:gd name="connsiteY120" fmla="*/ 1355725 h 2105025"/>
              <a:gd name="connsiteX121" fmla="*/ 2457731 w 2709001"/>
              <a:gd name="connsiteY121" fmla="*/ 1362075 h 2105025"/>
              <a:gd name="connsiteX122" fmla="*/ 2445031 w 2709001"/>
              <a:gd name="connsiteY122" fmla="*/ 1368425 h 2105025"/>
              <a:gd name="connsiteX123" fmla="*/ 2432331 w 2709001"/>
              <a:gd name="connsiteY123" fmla="*/ 1371600 h 2105025"/>
              <a:gd name="connsiteX124" fmla="*/ 2422806 w 2709001"/>
              <a:gd name="connsiteY124" fmla="*/ 1377950 h 2105025"/>
              <a:gd name="connsiteX125" fmla="*/ 2419631 w 2709001"/>
              <a:gd name="connsiteY125" fmla="*/ 1390650 h 2105025"/>
              <a:gd name="connsiteX126" fmla="*/ 2416456 w 2709001"/>
              <a:gd name="connsiteY126" fmla="*/ 1400175 h 2105025"/>
              <a:gd name="connsiteX127" fmla="*/ 2410106 w 2709001"/>
              <a:gd name="connsiteY127" fmla="*/ 1450975 h 2105025"/>
              <a:gd name="connsiteX128" fmla="*/ 2406931 w 2709001"/>
              <a:gd name="connsiteY128" fmla="*/ 1460500 h 2105025"/>
              <a:gd name="connsiteX129" fmla="*/ 2403756 w 2709001"/>
              <a:gd name="connsiteY129" fmla="*/ 1476375 h 2105025"/>
              <a:gd name="connsiteX130" fmla="*/ 2394231 w 2709001"/>
              <a:gd name="connsiteY130" fmla="*/ 1498600 h 2105025"/>
              <a:gd name="connsiteX131" fmla="*/ 2387881 w 2709001"/>
              <a:gd name="connsiteY131" fmla="*/ 1517650 h 2105025"/>
              <a:gd name="connsiteX132" fmla="*/ 2381531 w 2709001"/>
              <a:gd name="connsiteY132" fmla="*/ 1527175 h 2105025"/>
              <a:gd name="connsiteX133" fmla="*/ 2375181 w 2709001"/>
              <a:gd name="connsiteY133" fmla="*/ 1546225 h 2105025"/>
              <a:gd name="connsiteX134" fmla="*/ 2368831 w 2709001"/>
              <a:gd name="connsiteY134" fmla="*/ 1558925 h 2105025"/>
              <a:gd name="connsiteX135" fmla="*/ 2365656 w 2709001"/>
              <a:gd name="connsiteY135" fmla="*/ 1568450 h 2105025"/>
              <a:gd name="connsiteX136" fmla="*/ 2359306 w 2709001"/>
              <a:gd name="connsiteY136" fmla="*/ 1577975 h 2105025"/>
              <a:gd name="connsiteX137" fmla="*/ 2352956 w 2709001"/>
              <a:gd name="connsiteY137" fmla="*/ 1603375 h 2105025"/>
              <a:gd name="connsiteX138" fmla="*/ 2346606 w 2709001"/>
              <a:gd name="connsiteY138" fmla="*/ 1622425 h 2105025"/>
              <a:gd name="connsiteX139" fmla="*/ 2343431 w 2709001"/>
              <a:gd name="connsiteY139" fmla="*/ 1631950 h 2105025"/>
              <a:gd name="connsiteX140" fmla="*/ 2337081 w 2709001"/>
              <a:gd name="connsiteY140" fmla="*/ 1663700 h 2105025"/>
              <a:gd name="connsiteX141" fmla="*/ 2330731 w 2709001"/>
              <a:gd name="connsiteY141" fmla="*/ 1682750 h 2105025"/>
              <a:gd name="connsiteX142" fmla="*/ 2324381 w 2709001"/>
              <a:gd name="connsiteY142" fmla="*/ 1692275 h 2105025"/>
              <a:gd name="connsiteX143" fmla="*/ 2318031 w 2709001"/>
              <a:gd name="connsiteY143" fmla="*/ 1704975 h 2105025"/>
              <a:gd name="connsiteX144" fmla="*/ 2302156 w 2709001"/>
              <a:gd name="connsiteY144" fmla="*/ 1724025 h 2105025"/>
              <a:gd name="connsiteX145" fmla="*/ 2292631 w 2709001"/>
              <a:gd name="connsiteY145" fmla="*/ 1727200 h 2105025"/>
              <a:gd name="connsiteX146" fmla="*/ 2235481 w 2709001"/>
              <a:gd name="connsiteY146" fmla="*/ 1736725 h 2105025"/>
              <a:gd name="connsiteX147" fmla="*/ 2222781 w 2709001"/>
              <a:gd name="connsiteY147" fmla="*/ 1739900 h 2105025"/>
              <a:gd name="connsiteX148" fmla="*/ 2197381 w 2709001"/>
              <a:gd name="connsiteY148" fmla="*/ 1746250 h 2105025"/>
              <a:gd name="connsiteX149" fmla="*/ 2168806 w 2709001"/>
              <a:gd name="connsiteY149" fmla="*/ 1768475 h 2105025"/>
              <a:gd name="connsiteX150" fmla="*/ 2165631 w 2709001"/>
              <a:gd name="connsiteY150" fmla="*/ 1778000 h 2105025"/>
              <a:gd name="connsiteX151" fmla="*/ 2152931 w 2709001"/>
              <a:gd name="connsiteY151" fmla="*/ 1797050 h 2105025"/>
              <a:gd name="connsiteX152" fmla="*/ 2143406 w 2709001"/>
              <a:gd name="connsiteY152" fmla="*/ 1831975 h 2105025"/>
              <a:gd name="connsiteX153" fmla="*/ 2137056 w 2709001"/>
              <a:gd name="connsiteY153" fmla="*/ 1863725 h 2105025"/>
              <a:gd name="connsiteX154" fmla="*/ 2127531 w 2709001"/>
              <a:gd name="connsiteY154" fmla="*/ 1895475 h 2105025"/>
              <a:gd name="connsiteX155" fmla="*/ 2121181 w 2709001"/>
              <a:gd name="connsiteY155" fmla="*/ 1905000 h 2105025"/>
              <a:gd name="connsiteX156" fmla="*/ 2118006 w 2709001"/>
              <a:gd name="connsiteY156" fmla="*/ 1930400 h 2105025"/>
              <a:gd name="connsiteX157" fmla="*/ 2111656 w 2709001"/>
              <a:gd name="connsiteY157" fmla="*/ 1939925 h 2105025"/>
              <a:gd name="connsiteX158" fmla="*/ 2105306 w 2709001"/>
              <a:gd name="connsiteY158" fmla="*/ 1962150 h 2105025"/>
              <a:gd name="connsiteX159" fmla="*/ 2102131 w 2709001"/>
              <a:gd name="connsiteY159" fmla="*/ 1978025 h 2105025"/>
              <a:gd name="connsiteX160" fmla="*/ 2095781 w 2709001"/>
              <a:gd name="connsiteY160" fmla="*/ 1997075 h 2105025"/>
              <a:gd name="connsiteX161" fmla="*/ 2092606 w 2709001"/>
              <a:gd name="connsiteY161" fmla="*/ 2006600 h 2105025"/>
              <a:gd name="connsiteX162" fmla="*/ 2089431 w 2709001"/>
              <a:gd name="connsiteY162" fmla="*/ 2019300 h 2105025"/>
              <a:gd name="connsiteX163" fmla="*/ 2070381 w 2709001"/>
              <a:gd name="connsiteY163" fmla="*/ 2028825 h 2105025"/>
              <a:gd name="connsiteX164" fmla="*/ 2057681 w 2709001"/>
              <a:gd name="connsiteY164" fmla="*/ 2032000 h 2105025"/>
              <a:gd name="connsiteX165" fmla="*/ 2048156 w 2709001"/>
              <a:gd name="connsiteY165" fmla="*/ 2035175 h 2105025"/>
              <a:gd name="connsiteX166" fmla="*/ 2032281 w 2709001"/>
              <a:gd name="connsiteY166" fmla="*/ 2038350 h 2105025"/>
              <a:gd name="connsiteX167" fmla="*/ 2022756 w 2709001"/>
              <a:gd name="connsiteY167" fmla="*/ 2041525 h 2105025"/>
              <a:gd name="connsiteX168" fmla="*/ 2010056 w 2709001"/>
              <a:gd name="connsiteY168" fmla="*/ 2044700 h 2105025"/>
              <a:gd name="connsiteX169" fmla="*/ 1991006 w 2709001"/>
              <a:gd name="connsiteY169" fmla="*/ 2051050 h 2105025"/>
              <a:gd name="connsiteX170" fmla="*/ 1981481 w 2709001"/>
              <a:gd name="connsiteY170" fmla="*/ 2054225 h 2105025"/>
              <a:gd name="connsiteX171" fmla="*/ 1971956 w 2709001"/>
              <a:gd name="connsiteY171" fmla="*/ 2057400 h 2105025"/>
              <a:gd name="connsiteX172" fmla="*/ 1956081 w 2709001"/>
              <a:gd name="connsiteY172" fmla="*/ 2063750 h 2105025"/>
              <a:gd name="connsiteX173" fmla="*/ 1937031 w 2709001"/>
              <a:gd name="connsiteY173" fmla="*/ 2070100 h 2105025"/>
              <a:gd name="connsiteX174" fmla="*/ 1921156 w 2709001"/>
              <a:gd name="connsiteY174" fmla="*/ 2076450 h 2105025"/>
              <a:gd name="connsiteX175" fmla="*/ 1905281 w 2709001"/>
              <a:gd name="connsiteY175" fmla="*/ 2079625 h 2105025"/>
              <a:gd name="connsiteX176" fmla="*/ 1883056 w 2709001"/>
              <a:gd name="connsiteY176" fmla="*/ 2092325 h 2105025"/>
              <a:gd name="connsiteX177" fmla="*/ 1873531 w 2709001"/>
              <a:gd name="connsiteY177" fmla="*/ 2098675 h 2105025"/>
              <a:gd name="connsiteX178" fmla="*/ 1860831 w 2709001"/>
              <a:gd name="connsiteY178" fmla="*/ 2101850 h 2105025"/>
              <a:gd name="connsiteX179" fmla="*/ 1851306 w 2709001"/>
              <a:gd name="connsiteY179" fmla="*/ 2105025 h 2105025"/>
              <a:gd name="connsiteX180" fmla="*/ 1743356 w 2709001"/>
              <a:gd name="connsiteY180" fmla="*/ 2101850 h 2105025"/>
              <a:gd name="connsiteX181" fmla="*/ 1702081 w 2709001"/>
              <a:gd name="connsiteY181" fmla="*/ 2095500 h 2105025"/>
              <a:gd name="connsiteX182" fmla="*/ 1679856 w 2709001"/>
              <a:gd name="connsiteY182" fmla="*/ 2092325 h 2105025"/>
              <a:gd name="connsiteX183" fmla="*/ 1552856 w 2709001"/>
              <a:gd name="connsiteY183" fmla="*/ 2095500 h 2105025"/>
              <a:gd name="connsiteX184" fmla="*/ 1451256 w 2709001"/>
              <a:gd name="connsiteY184" fmla="*/ 2089150 h 2105025"/>
              <a:gd name="connsiteX185" fmla="*/ 1384581 w 2709001"/>
              <a:gd name="connsiteY185" fmla="*/ 2085975 h 2105025"/>
              <a:gd name="connsiteX186" fmla="*/ 1314731 w 2709001"/>
              <a:gd name="connsiteY186" fmla="*/ 2079625 h 2105025"/>
              <a:gd name="connsiteX187" fmla="*/ 1279806 w 2709001"/>
              <a:gd name="connsiteY187" fmla="*/ 2076450 h 2105025"/>
              <a:gd name="connsiteX188" fmla="*/ 1197256 w 2709001"/>
              <a:gd name="connsiteY188" fmla="*/ 2073275 h 2105025"/>
              <a:gd name="connsiteX189" fmla="*/ 1127406 w 2709001"/>
              <a:gd name="connsiteY189" fmla="*/ 2066925 h 2105025"/>
              <a:gd name="connsiteX190" fmla="*/ 1086131 w 2709001"/>
              <a:gd name="connsiteY190" fmla="*/ 2063750 h 2105025"/>
              <a:gd name="connsiteX191" fmla="*/ 1038506 w 2709001"/>
              <a:gd name="connsiteY191" fmla="*/ 2057400 h 2105025"/>
              <a:gd name="connsiteX192" fmla="*/ 971831 w 2709001"/>
              <a:gd name="connsiteY192" fmla="*/ 2054225 h 2105025"/>
              <a:gd name="connsiteX193" fmla="*/ 949606 w 2709001"/>
              <a:gd name="connsiteY193" fmla="*/ 2051050 h 2105025"/>
              <a:gd name="connsiteX194" fmla="*/ 901981 w 2709001"/>
              <a:gd name="connsiteY194" fmla="*/ 2047875 h 2105025"/>
              <a:gd name="connsiteX195" fmla="*/ 867056 w 2709001"/>
              <a:gd name="connsiteY195" fmla="*/ 2044700 h 2105025"/>
              <a:gd name="connsiteX196" fmla="*/ 806731 w 2709001"/>
              <a:gd name="connsiteY196" fmla="*/ 2038350 h 2105025"/>
              <a:gd name="connsiteX197" fmla="*/ 787681 w 2709001"/>
              <a:gd name="connsiteY197" fmla="*/ 2035175 h 2105025"/>
              <a:gd name="connsiteX198" fmla="*/ 717831 w 2709001"/>
              <a:gd name="connsiteY198" fmla="*/ 2025650 h 2105025"/>
              <a:gd name="connsiteX199" fmla="*/ 705131 w 2709001"/>
              <a:gd name="connsiteY199" fmla="*/ 2022475 h 2105025"/>
              <a:gd name="connsiteX200" fmla="*/ 695606 w 2709001"/>
              <a:gd name="connsiteY200" fmla="*/ 2012950 h 2105025"/>
              <a:gd name="connsiteX201" fmla="*/ 676556 w 2709001"/>
              <a:gd name="connsiteY201" fmla="*/ 2006600 h 2105025"/>
              <a:gd name="connsiteX202" fmla="*/ 663856 w 2709001"/>
              <a:gd name="connsiteY202" fmla="*/ 1997075 h 2105025"/>
              <a:gd name="connsiteX203" fmla="*/ 654331 w 2709001"/>
              <a:gd name="connsiteY203" fmla="*/ 1987550 h 2105025"/>
              <a:gd name="connsiteX204" fmla="*/ 644806 w 2709001"/>
              <a:gd name="connsiteY204" fmla="*/ 1984375 h 2105025"/>
              <a:gd name="connsiteX205" fmla="*/ 632106 w 2709001"/>
              <a:gd name="connsiteY205" fmla="*/ 1965325 h 2105025"/>
              <a:gd name="connsiteX206" fmla="*/ 625756 w 2709001"/>
              <a:gd name="connsiteY206" fmla="*/ 1955800 h 2105025"/>
              <a:gd name="connsiteX207" fmla="*/ 619406 w 2709001"/>
              <a:gd name="connsiteY207" fmla="*/ 1936750 h 2105025"/>
              <a:gd name="connsiteX208" fmla="*/ 616231 w 2709001"/>
              <a:gd name="connsiteY208" fmla="*/ 1927225 h 2105025"/>
              <a:gd name="connsiteX209" fmla="*/ 609881 w 2709001"/>
              <a:gd name="connsiteY209" fmla="*/ 1901825 h 2105025"/>
              <a:gd name="connsiteX210" fmla="*/ 603531 w 2709001"/>
              <a:gd name="connsiteY210" fmla="*/ 1889125 h 2105025"/>
              <a:gd name="connsiteX211" fmla="*/ 590831 w 2709001"/>
              <a:gd name="connsiteY211" fmla="*/ 1870075 h 2105025"/>
              <a:gd name="connsiteX212" fmla="*/ 581306 w 2709001"/>
              <a:gd name="connsiteY212" fmla="*/ 1841500 h 2105025"/>
              <a:gd name="connsiteX213" fmla="*/ 578131 w 2709001"/>
              <a:gd name="connsiteY213" fmla="*/ 1831975 h 2105025"/>
              <a:gd name="connsiteX214" fmla="*/ 571781 w 2709001"/>
              <a:gd name="connsiteY214" fmla="*/ 1806575 h 2105025"/>
              <a:gd name="connsiteX215" fmla="*/ 568606 w 2709001"/>
              <a:gd name="connsiteY215" fmla="*/ 1793875 h 2105025"/>
              <a:gd name="connsiteX216" fmla="*/ 565431 w 2709001"/>
              <a:gd name="connsiteY216" fmla="*/ 1774825 h 2105025"/>
              <a:gd name="connsiteX217" fmla="*/ 562256 w 2709001"/>
              <a:gd name="connsiteY217" fmla="*/ 1765300 h 2105025"/>
              <a:gd name="connsiteX218" fmla="*/ 559081 w 2709001"/>
              <a:gd name="connsiteY218" fmla="*/ 1743075 h 2105025"/>
              <a:gd name="connsiteX219" fmla="*/ 555906 w 2709001"/>
              <a:gd name="connsiteY219" fmla="*/ 1727200 h 2105025"/>
              <a:gd name="connsiteX220" fmla="*/ 552731 w 2709001"/>
              <a:gd name="connsiteY220" fmla="*/ 1692275 h 2105025"/>
              <a:gd name="connsiteX221" fmla="*/ 543206 w 2709001"/>
              <a:gd name="connsiteY221" fmla="*/ 1635125 h 2105025"/>
              <a:gd name="connsiteX222" fmla="*/ 536856 w 2709001"/>
              <a:gd name="connsiteY222" fmla="*/ 1616075 h 2105025"/>
              <a:gd name="connsiteX223" fmla="*/ 530506 w 2709001"/>
              <a:gd name="connsiteY223" fmla="*/ 1606550 h 2105025"/>
              <a:gd name="connsiteX224" fmla="*/ 498756 w 2709001"/>
              <a:gd name="connsiteY224" fmla="*/ 1581150 h 2105025"/>
              <a:gd name="connsiteX225" fmla="*/ 473356 w 2709001"/>
              <a:gd name="connsiteY225" fmla="*/ 1558925 h 2105025"/>
              <a:gd name="connsiteX226" fmla="*/ 463831 w 2709001"/>
              <a:gd name="connsiteY226" fmla="*/ 1552575 h 2105025"/>
              <a:gd name="connsiteX227" fmla="*/ 454306 w 2709001"/>
              <a:gd name="connsiteY227" fmla="*/ 1546225 h 2105025"/>
              <a:gd name="connsiteX228" fmla="*/ 422556 w 2709001"/>
              <a:gd name="connsiteY228" fmla="*/ 1536700 h 2105025"/>
              <a:gd name="connsiteX229" fmla="*/ 400331 w 2709001"/>
              <a:gd name="connsiteY229" fmla="*/ 1533525 h 2105025"/>
              <a:gd name="connsiteX230" fmla="*/ 387631 w 2709001"/>
              <a:gd name="connsiteY230" fmla="*/ 1530350 h 2105025"/>
              <a:gd name="connsiteX231" fmla="*/ 355881 w 2709001"/>
              <a:gd name="connsiteY231" fmla="*/ 1524000 h 2105025"/>
              <a:gd name="connsiteX232" fmla="*/ 343181 w 2709001"/>
              <a:gd name="connsiteY232" fmla="*/ 1520825 h 2105025"/>
              <a:gd name="connsiteX233" fmla="*/ 320956 w 2709001"/>
              <a:gd name="connsiteY233" fmla="*/ 1517650 h 2105025"/>
              <a:gd name="connsiteX234" fmla="*/ 292381 w 2709001"/>
              <a:gd name="connsiteY234" fmla="*/ 1511300 h 2105025"/>
              <a:gd name="connsiteX235" fmla="*/ 273331 w 2709001"/>
              <a:gd name="connsiteY235" fmla="*/ 1501775 h 2105025"/>
              <a:gd name="connsiteX236" fmla="*/ 260631 w 2709001"/>
              <a:gd name="connsiteY236" fmla="*/ 1498600 h 2105025"/>
              <a:gd name="connsiteX237" fmla="*/ 254281 w 2709001"/>
              <a:gd name="connsiteY237" fmla="*/ 1489075 h 2105025"/>
              <a:gd name="connsiteX238" fmla="*/ 232056 w 2709001"/>
              <a:gd name="connsiteY238" fmla="*/ 1476375 h 2105025"/>
              <a:gd name="connsiteX239" fmla="*/ 222531 w 2709001"/>
              <a:gd name="connsiteY239" fmla="*/ 1463675 h 2105025"/>
              <a:gd name="connsiteX240" fmla="*/ 209831 w 2709001"/>
              <a:gd name="connsiteY240" fmla="*/ 1444625 h 2105025"/>
              <a:gd name="connsiteX241" fmla="*/ 200306 w 2709001"/>
              <a:gd name="connsiteY241" fmla="*/ 1422400 h 2105025"/>
              <a:gd name="connsiteX242" fmla="*/ 193956 w 2709001"/>
              <a:gd name="connsiteY242" fmla="*/ 1412875 h 2105025"/>
              <a:gd name="connsiteX243" fmla="*/ 174906 w 2709001"/>
              <a:gd name="connsiteY243" fmla="*/ 1393825 h 2105025"/>
              <a:gd name="connsiteX244" fmla="*/ 162206 w 2709001"/>
              <a:gd name="connsiteY244" fmla="*/ 1381125 h 2105025"/>
              <a:gd name="connsiteX245" fmla="*/ 152681 w 2709001"/>
              <a:gd name="connsiteY245" fmla="*/ 1374775 h 2105025"/>
              <a:gd name="connsiteX246" fmla="*/ 143156 w 2709001"/>
              <a:gd name="connsiteY246" fmla="*/ 1365250 h 2105025"/>
              <a:gd name="connsiteX247" fmla="*/ 124106 w 2709001"/>
              <a:gd name="connsiteY247" fmla="*/ 1352550 h 2105025"/>
              <a:gd name="connsiteX248" fmla="*/ 111406 w 2709001"/>
              <a:gd name="connsiteY248" fmla="*/ 1343025 h 2105025"/>
              <a:gd name="connsiteX249" fmla="*/ 76481 w 2709001"/>
              <a:gd name="connsiteY249" fmla="*/ 1327150 h 2105025"/>
              <a:gd name="connsiteX250" fmla="*/ 66956 w 2709001"/>
              <a:gd name="connsiteY250" fmla="*/ 1317625 h 2105025"/>
              <a:gd name="connsiteX251" fmla="*/ 57431 w 2709001"/>
              <a:gd name="connsiteY251" fmla="*/ 1311275 h 2105025"/>
              <a:gd name="connsiteX252" fmla="*/ 35206 w 2709001"/>
              <a:gd name="connsiteY252" fmla="*/ 1292225 h 2105025"/>
              <a:gd name="connsiteX253" fmla="*/ 16156 w 2709001"/>
              <a:gd name="connsiteY253" fmla="*/ 1260475 h 2105025"/>
              <a:gd name="connsiteX254" fmla="*/ 9806 w 2709001"/>
              <a:gd name="connsiteY254" fmla="*/ 1250950 h 2105025"/>
              <a:gd name="connsiteX255" fmla="*/ 9806 w 2709001"/>
              <a:gd name="connsiteY255" fmla="*/ 1190625 h 2105025"/>
              <a:gd name="connsiteX256" fmla="*/ 28856 w 2709001"/>
              <a:gd name="connsiteY256" fmla="*/ 1177925 h 2105025"/>
              <a:gd name="connsiteX257" fmla="*/ 41556 w 2709001"/>
              <a:gd name="connsiteY257" fmla="*/ 1168400 h 2105025"/>
              <a:gd name="connsiteX258" fmla="*/ 54256 w 2709001"/>
              <a:gd name="connsiteY258" fmla="*/ 1149350 h 2105025"/>
              <a:gd name="connsiteX259" fmla="*/ 60606 w 2709001"/>
              <a:gd name="connsiteY259" fmla="*/ 1139825 h 2105025"/>
              <a:gd name="connsiteX260" fmla="*/ 66956 w 2709001"/>
              <a:gd name="connsiteY260" fmla="*/ 1130300 h 2105025"/>
              <a:gd name="connsiteX261" fmla="*/ 57431 w 2709001"/>
              <a:gd name="connsiteY261" fmla="*/ 1038225 h 2105025"/>
              <a:gd name="connsiteX262" fmla="*/ 54256 w 2709001"/>
              <a:gd name="connsiteY262" fmla="*/ 1028700 h 2105025"/>
              <a:gd name="connsiteX263" fmla="*/ 51081 w 2709001"/>
              <a:gd name="connsiteY263" fmla="*/ 1019175 h 2105025"/>
              <a:gd name="connsiteX264" fmla="*/ 38381 w 2709001"/>
              <a:gd name="connsiteY264" fmla="*/ 981075 h 2105025"/>
              <a:gd name="connsiteX265" fmla="*/ 32031 w 2709001"/>
              <a:gd name="connsiteY265" fmla="*/ 962025 h 2105025"/>
              <a:gd name="connsiteX266" fmla="*/ 35206 w 2709001"/>
              <a:gd name="connsiteY266" fmla="*/ 911225 h 2105025"/>
              <a:gd name="connsiteX267" fmla="*/ 41556 w 2709001"/>
              <a:gd name="connsiteY267" fmla="*/ 885825 h 2105025"/>
              <a:gd name="connsiteX268" fmla="*/ 47906 w 2709001"/>
              <a:gd name="connsiteY268" fmla="*/ 876300 h 2105025"/>
              <a:gd name="connsiteX269" fmla="*/ 76481 w 2709001"/>
              <a:gd name="connsiteY269" fmla="*/ 850900 h 2105025"/>
              <a:gd name="connsiteX270" fmla="*/ 79656 w 2709001"/>
              <a:gd name="connsiteY270" fmla="*/ 841375 h 2105025"/>
              <a:gd name="connsiteX271" fmla="*/ 101881 w 2709001"/>
              <a:gd name="connsiteY271" fmla="*/ 809625 h 2105025"/>
              <a:gd name="connsiteX272" fmla="*/ 114581 w 2709001"/>
              <a:gd name="connsiteY272" fmla="*/ 790575 h 2105025"/>
              <a:gd name="connsiteX273" fmla="*/ 120931 w 2709001"/>
              <a:gd name="connsiteY273" fmla="*/ 781050 h 2105025"/>
              <a:gd name="connsiteX274" fmla="*/ 127281 w 2709001"/>
              <a:gd name="connsiteY274" fmla="*/ 771525 h 2105025"/>
              <a:gd name="connsiteX275" fmla="*/ 136806 w 2709001"/>
              <a:gd name="connsiteY275" fmla="*/ 758825 h 2105025"/>
              <a:gd name="connsiteX276" fmla="*/ 165381 w 2709001"/>
              <a:gd name="connsiteY276" fmla="*/ 739775 h 2105025"/>
              <a:gd name="connsiteX277" fmla="*/ 174906 w 2709001"/>
              <a:gd name="connsiteY277" fmla="*/ 733425 h 2105025"/>
              <a:gd name="connsiteX278" fmla="*/ 193956 w 2709001"/>
              <a:gd name="connsiteY278" fmla="*/ 717550 h 2105025"/>
              <a:gd name="connsiteX279" fmla="*/ 209831 w 2709001"/>
              <a:gd name="connsiteY279" fmla="*/ 698500 h 2105025"/>
              <a:gd name="connsiteX280" fmla="*/ 219356 w 2709001"/>
              <a:gd name="connsiteY280" fmla="*/ 692150 h 2105025"/>
              <a:gd name="connsiteX281" fmla="*/ 225706 w 2709001"/>
              <a:gd name="connsiteY281" fmla="*/ 682625 h 2105025"/>
              <a:gd name="connsiteX282" fmla="*/ 235231 w 2709001"/>
              <a:gd name="connsiteY282" fmla="*/ 679450 h 2105025"/>
              <a:gd name="connsiteX283" fmla="*/ 244756 w 2709001"/>
              <a:gd name="connsiteY283" fmla="*/ 673100 h 2105025"/>
              <a:gd name="connsiteX284" fmla="*/ 263806 w 2709001"/>
              <a:gd name="connsiteY284" fmla="*/ 654050 h 2105025"/>
              <a:gd name="connsiteX285" fmla="*/ 282856 w 2709001"/>
              <a:gd name="connsiteY285" fmla="*/ 641350 h 2105025"/>
              <a:gd name="connsiteX286" fmla="*/ 289206 w 2709001"/>
              <a:gd name="connsiteY286" fmla="*/ 631825 h 2105025"/>
              <a:gd name="connsiteX287" fmla="*/ 298731 w 2709001"/>
              <a:gd name="connsiteY287" fmla="*/ 622300 h 2105025"/>
              <a:gd name="connsiteX288" fmla="*/ 301906 w 2709001"/>
              <a:gd name="connsiteY288" fmla="*/ 612775 h 2105025"/>
              <a:gd name="connsiteX289" fmla="*/ 308256 w 2709001"/>
              <a:gd name="connsiteY289" fmla="*/ 603250 h 2105025"/>
              <a:gd name="connsiteX290" fmla="*/ 311431 w 2709001"/>
              <a:gd name="connsiteY290" fmla="*/ 593725 h 2105025"/>
              <a:gd name="connsiteX291" fmla="*/ 324131 w 2709001"/>
              <a:gd name="connsiteY291" fmla="*/ 574675 h 2105025"/>
              <a:gd name="connsiteX292" fmla="*/ 330481 w 2709001"/>
              <a:gd name="connsiteY292" fmla="*/ 555625 h 2105025"/>
              <a:gd name="connsiteX293" fmla="*/ 333656 w 2709001"/>
              <a:gd name="connsiteY293" fmla="*/ 542925 h 2105025"/>
              <a:gd name="connsiteX294" fmla="*/ 340006 w 2709001"/>
              <a:gd name="connsiteY294" fmla="*/ 508000 h 2105025"/>
              <a:gd name="connsiteX295" fmla="*/ 336831 w 2709001"/>
              <a:gd name="connsiteY295" fmla="*/ 447675 h 2105025"/>
              <a:gd name="connsiteX296" fmla="*/ 333656 w 2709001"/>
              <a:gd name="connsiteY296" fmla="*/ 425450 h 2105025"/>
              <a:gd name="connsiteX297" fmla="*/ 330481 w 2709001"/>
              <a:gd name="connsiteY297" fmla="*/ 400050 h 2105025"/>
              <a:gd name="connsiteX298" fmla="*/ 340006 w 2709001"/>
              <a:gd name="connsiteY298" fmla="*/ 361950 h 2105025"/>
              <a:gd name="connsiteX299" fmla="*/ 343181 w 2709001"/>
              <a:gd name="connsiteY299" fmla="*/ 358775 h 2105025"/>
              <a:gd name="connsiteX0" fmla="*/ 393981 w 2709001"/>
              <a:gd name="connsiteY0" fmla="*/ 342900 h 2102908"/>
              <a:gd name="connsiteX1" fmla="*/ 489231 w 2709001"/>
              <a:gd name="connsiteY1" fmla="*/ 330200 h 2102908"/>
              <a:gd name="connsiteX2" fmla="*/ 511456 w 2709001"/>
              <a:gd name="connsiteY2" fmla="*/ 327025 h 2102908"/>
              <a:gd name="connsiteX3" fmla="*/ 536856 w 2709001"/>
              <a:gd name="connsiteY3" fmla="*/ 323850 h 2102908"/>
              <a:gd name="connsiteX4" fmla="*/ 568606 w 2709001"/>
              <a:gd name="connsiteY4" fmla="*/ 317500 h 2102908"/>
              <a:gd name="connsiteX5" fmla="*/ 587656 w 2709001"/>
              <a:gd name="connsiteY5" fmla="*/ 311150 h 2102908"/>
              <a:gd name="connsiteX6" fmla="*/ 613056 w 2709001"/>
              <a:gd name="connsiteY6" fmla="*/ 304800 h 2102908"/>
              <a:gd name="connsiteX7" fmla="*/ 622581 w 2709001"/>
              <a:gd name="connsiteY7" fmla="*/ 301625 h 2102908"/>
              <a:gd name="connsiteX8" fmla="*/ 654331 w 2709001"/>
              <a:gd name="connsiteY8" fmla="*/ 292100 h 2102908"/>
              <a:gd name="connsiteX9" fmla="*/ 663856 w 2709001"/>
              <a:gd name="connsiteY9" fmla="*/ 285750 h 2102908"/>
              <a:gd name="connsiteX10" fmla="*/ 692431 w 2709001"/>
              <a:gd name="connsiteY10" fmla="*/ 276225 h 2102908"/>
              <a:gd name="connsiteX11" fmla="*/ 701956 w 2709001"/>
              <a:gd name="connsiteY11" fmla="*/ 273050 h 2102908"/>
              <a:gd name="connsiteX12" fmla="*/ 727356 w 2709001"/>
              <a:gd name="connsiteY12" fmla="*/ 263525 h 2102908"/>
              <a:gd name="connsiteX13" fmla="*/ 752756 w 2709001"/>
              <a:gd name="connsiteY13" fmla="*/ 254000 h 2102908"/>
              <a:gd name="connsiteX14" fmla="*/ 762281 w 2709001"/>
              <a:gd name="connsiteY14" fmla="*/ 247650 h 2102908"/>
              <a:gd name="connsiteX15" fmla="*/ 774981 w 2709001"/>
              <a:gd name="connsiteY15" fmla="*/ 241300 h 2102908"/>
              <a:gd name="connsiteX16" fmla="*/ 784506 w 2709001"/>
              <a:gd name="connsiteY16" fmla="*/ 234950 h 2102908"/>
              <a:gd name="connsiteX17" fmla="*/ 803556 w 2709001"/>
              <a:gd name="connsiteY17" fmla="*/ 228600 h 2102908"/>
              <a:gd name="connsiteX18" fmla="*/ 835306 w 2709001"/>
              <a:gd name="connsiteY18" fmla="*/ 209550 h 2102908"/>
              <a:gd name="connsiteX19" fmla="*/ 844831 w 2709001"/>
              <a:gd name="connsiteY19" fmla="*/ 203200 h 2102908"/>
              <a:gd name="connsiteX20" fmla="*/ 857531 w 2709001"/>
              <a:gd name="connsiteY20" fmla="*/ 196850 h 2102908"/>
              <a:gd name="connsiteX21" fmla="*/ 867056 w 2709001"/>
              <a:gd name="connsiteY21" fmla="*/ 187325 h 2102908"/>
              <a:gd name="connsiteX22" fmla="*/ 876581 w 2709001"/>
              <a:gd name="connsiteY22" fmla="*/ 184150 h 2102908"/>
              <a:gd name="connsiteX23" fmla="*/ 886106 w 2709001"/>
              <a:gd name="connsiteY23" fmla="*/ 177800 h 2102908"/>
              <a:gd name="connsiteX24" fmla="*/ 908331 w 2709001"/>
              <a:gd name="connsiteY24" fmla="*/ 171450 h 2102908"/>
              <a:gd name="connsiteX25" fmla="*/ 962306 w 2709001"/>
              <a:gd name="connsiteY25" fmla="*/ 165100 h 2102908"/>
              <a:gd name="connsiteX26" fmla="*/ 971831 w 2709001"/>
              <a:gd name="connsiteY26" fmla="*/ 161925 h 2102908"/>
              <a:gd name="connsiteX27" fmla="*/ 984531 w 2709001"/>
              <a:gd name="connsiteY27" fmla="*/ 158750 h 2102908"/>
              <a:gd name="connsiteX28" fmla="*/ 1003581 w 2709001"/>
              <a:gd name="connsiteY28" fmla="*/ 146050 h 2102908"/>
              <a:gd name="connsiteX29" fmla="*/ 1016281 w 2709001"/>
              <a:gd name="connsiteY29" fmla="*/ 139700 h 2102908"/>
              <a:gd name="connsiteX30" fmla="*/ 1032156 w 2709001"/>
              <a:gd name="connsiteY30" fmla="*/ 127000 h 2102908"/>
              <a:gd name="connsiteX31" fmla="*/ 1041681 w 2709001"/>
              <a:gd name="connsiteY31" fmla="*/ 120650 h 2102908"/>
              <a:gd name="connsiteX32" fmla="*/ 1054381 w 2709001"/>
              <a:gd name="connsiteY32" fmla="*/ 111125 h 2102908"/>
              <a:gd name="connsiteX33" fmla="*/ 1067081 w 2709001"/>
              <a:gd name="connsiteY33" fmla="*/ 107950 h 2102908"/>
              <a:gd name="connsiteX34" fmla="*/ 1079781 w 2709001"/>
              <a:gd name="connsiteY34" fmla="*/ 101600 h 2102908"/>
              <a:gd name="connsiteX35" fmla="*/ 1098831 w 2709001"/>
              <a:gd name="connsiteY35" fmla="*/ 95250 h 2102908"/>
              <a:gd name="connsiteX36" fmla="*/ 1111531 w 2709001"/>
              <a:gd name="connsiteY36" fmla="*/ 92075 h 2102908"/>
              <a:gd name="connsiteX37" fmla="*/ 1124231 w 2709001"/>
              <a:gd name="connsiteY37" fmla="*/ 85725 h 2102908"/>
              <a:gd name="connsiteX38" fmla="*/ 1143281 w 2709001"/>
              <a:gd name="connsiteY38" fmla="*/ 82550 h 2102908"/>
              <a:gd name="connsiteX39" fmla="*/ 1155981 w 2709001"/>
              <a:gd name="connsiteY39" fmla="*/ 79375 h 2102908"/>
              <a:gd name="connsiteX40" fmla="*/ 1184556 w 2709001"/>
              <a:gd name="connsiteY40" fmla="*/ 73025 h 2102908"/>
              <a:gd name="connsiteX41" fmla="*/ 1273456 w 2709001"/>
              <a:gd name="connsiteY41" fmla="*/ 69850 h 2102908"/>
              <a:gd name="connsiteX42" fmla="*/ 1292506 w 2709001"/>
              <a:gd name="connsiteY42" fmla="*/ 66675 h 2102908"/>
              <a:gd name="connsiteX43" fmla="*/ 1302031 w 2709001"/>
              <a:gd name="connsiteY43" fmla="*/ 63500 h 2102908"/>
              <a:gd name="connsiteX44" fmla="*/ 1333781 w 2709001"/>
              <a:gd name="connsiteY44" fmla="*/ 57150 h 2102908"/>
              <a:gd name="connsiteX45" fmla="*/ 1356006 w 2709001"/>
              <a:gd name="connsiteY45" fmla="*/ 50800 h 2102908"/>
              <a:gd name="connsiteX46" fmla="*/ 1365531 w 2709001"/>
              <a:gd name="connsiteY46" fmla="*/ 44450 h 2102908"/>
              <a:gd name="connsiteX47" fmla="*/ 1387756 w 2709001"/>
              <a:gd name="connsiteY47" fmla="*/ 38100 h 2102908"/>
              <a:gd name="connsiteX48" fmla="*/ 1397281 w 2709001"/>
              <a:gd name="connsiteY48" fmla="*/ 31750 h 2102908"/>
              <a:gd name="connsiteX49" fmla="*/ 1406806 w 2709001"/>
              <a:gd name="connsiteY49" fmla="*/ 28575 h 2102908"/>
              <a:gd name="connsiteX50" fmla="*/ 1416331 w 2709001"/>
              <a:gd name="connsiteY50" fmla="*/ 22225 h 2102908"/>
              <a:gd name="connsiteX51" fmla="*/ 1435381 w 2709001"/>
              <a:gd name="connsiteY51" fmla="*/ 15875 h 2102908"/>
              <a:gd name="connsiteX52" fmla="*/ 1444906 w 2709001"/>
              <a:gd name="connsiteY52" fmla="*/ 12700 h 2102908"/>
              <a:gd name="connsiteX53" fmla="*/ 1463956 w 2709001"/>
              <a:gd name="connsiteY53" fmla="*/ 6350 h 2102908"/>
              <a:gd name="connsiteX54" fmla="*/ 1473481 w 2709001"/>
              <a:gd name="connsiteY54" fmla="*/ 3175 h 2102908"/>
              <a:gd name="connsiteX55" fmla="*/ 1489356 w 2709001"/>
              <a:gd name="connsiteY55" fmla="*/ 0 h 2102908"/>
              <a:gd name="connsiteX56" fmla="*/ 1556031 w 2709001"/>
              <a:gd name="connsiteY56" fmla="*/ 6350 h 2102908"/>
              <a:gd name="connsiteX57" fmla="*/ 1575081 w 2709001"/>
              <a:gd name="connsiteY57" fmla="*/ 12700 h 2102908"/>
              <a:gd name="connsiteX58" fmla="*/ 1584606 w 2709001"/>
              <a:gd name="connsiteY58" fmla="*/ 15875 h 2102908"/>
              <a:gd name="connsiteX59" fmla="*/ 1613181 w 2709001"/>
              <a:gd name="connsiteY59" fmla="*/ 19050 h 2102908"/>
              <a:gd name="connsiteX60" fmla="*/ 1759231 w 2709001"/>
              <a:gd name="connsiteY60" fmla="*/ 22225 h 2102908"/>
              <a:gd name="connsiteX61" fmla="*/ 1829081 w 2709001"/>
              <a:gd name="connsiteY61" fmla="*/ 28575 h 2102908"/>
              <a:gd name="connsiteX62" fmla="*/ 1870356 w 2709001"/>
              <a:gd name="connsiteY62" fmla="*/ 31750 h 2102908"/>
              <a:gd name="connsiteX63" fmla="*/ 1959256 w 2709001"/>
              <a:gd name="connsiteY63" fmla="*/ 41275 h 2102908"/>
              <a:gd name="connsiteX64" fmla="*/ 2327556 w 2709001"/>
              <a:gd name="connsiteY64" fmla="*/ 34925 h 2102908"/>
              <a:gd name="connsiteX65" fmla="*/ 2343431 w 2709001"/>
              <a:gd name="connsiteY65" fmla="*/ 31750 h 2102908"/>
              <a:gd name="connsiteX66" fmla="*/ 2356131 w 2709001"/>
              <a:gd name="connsiteY66" fmla="*/ 28575 h 2102908"/>
              <a:gd name="connsiteX67" fmla="*/ 2375181 w 2709001"/>
              <a:gd name="connsiteY67" fmla="*/ 25400 h 2102908"/>
              <a:gd name="connsiteX68" fmla="*/ 2397406 w 2709001"/>
              <a:gd name="connsiteY68" fmla="*/ 50800 h 2102908"/>
              <a:gd name="connsiteX69" fmla="*/ 2403756 w 2709001"/>
              <a:gd name="connsiteY69" fmla="*/ 60325 h 2102908"/>
              <a:gd name="connsiteX70" fmla="*/ 2429156 w 2709001"/>
              <a:gd name="connsiteY70" fmla="*/ 79375 h 2102908"/>
              <a:gd name="connsiteX71" fmla="*/ 2448206 w 2709001"/>
              <a:gd name="connsiteY71" fmla="*/ 98425 h 2102908"/>
              <a:gd name="connsiteX72" fmla="*/ 2457731 w 2709001"/>
              <a:gd name="connsiteY72" fmla="*/ 107950 h 2102908"/>
              <a:gd name="connsiteX73" fmla="*/ 2460906 w 2709001"/>
              <a:gd name="connsiteY73" fmla="*/ 117475 h 2102908"/>
              <a:gd name="connsiteX74" fmla="*/ 2467256 w 2709001"/>
              <a:gd name="connsiteY74" fmla="*/ 130175 h 2102908"/>
              <a:gd name="connsiteX75" fmla="*/ 2476781 w 2709001"/>
              <a:gd name="connsiteY75" fmla="*/ 174625 h 2102908"/>
              <a:gd name="connsiteX76" fmla="*/ 2473606 w 2709001"/>
              <a:gd name="connsiteY76" fmla="*/ 257175 h 2102908"/>
              <a:gd name="connsiteX77" fmla="*/ 2470431 w 2709001"/>
              <a:gd name="connsiteY77" fmla="*/ 266700 h 2102908"/>
              <a:gd name="connsiteX78" fmla="*/ 2464081 w 2709001"/>
              <a:gd name="connsiteY78" fmla="*/ 288925 h 2102908"/>
              <a:gd name="connsiteX79" fmla="*/ 2464081 w 2709001"/>
              <a:gd name="connsiteY79" fmla="*/ 422275 h 2102908"/>
              <a:gd name="connsiteX80" fmla="*/ 2467256 w 2709001"/>
              <a:gd name="connsiteY80" fmla="*/ 434975 h 2102908"/>
              <a:gd name="connsiteX81" fmla="*/ 2467256 w 2709001"/>
              <a:gd name="connsiteY81" fmla="*/ 549275 h 2102908"/>
              <a:gd name="connsiteX82" fmla="*/ 2464081 w 2709001"/>
              <a:gd name="connsiteY82" fmla="*/ 558800 h 2102908"/>
              <a:gd name="connsiteX83" fmla="*/ 2467256 w 2709001"/>
              <a:gd name="connsiteY83" fmla="*/ 587375 h 2102908"/>
              <a:gd name="connsiteX84" fmla="*/ 2492656 w 2709001"/>
              <a:gd name="connsiteY84" fmla="*/ 609600 h 2102908"/>
              <a:gd name="connsiteX85" fmla="*/ 2502181 w 2709001"/>
              <a:gd name="connsiteY85" fmla="*/ 615950 h 2102908"/>
              <a:gd name="connsiteX86" fmla="*/ 2540281 w 2709001"/>
              <a:gd name="connsiteY86" fmla="*/ 628650 h 2102908"/>
              <a:gd name="connsiteX87" fmla="*/ 2559331 w 2709001"/>
              <a:gd name="connsiteY87" fmla="*/ 631825 h 2102908"/>
              <a:gd name="connsiteX88" fmla="*/ 2578381 w 2709001"/>
              <a:gd name="connsiteY88" fmla="*/ 638175 h 2102908"/>
              <a:gd name="connsiteX89" fmla="*/ 2667281 w 2709001"/>
              <a:gd name="connsiteY89" fmla="*/ 641350 h 2102908"/>
              <a:gd name="connsiteX90" fmla="*/ 2676806 w 2709001"/>
              <a:gd name="connsiteY90" fmla="*/ 647700 h 2102908"/>
              <a:gd name="connsiteX91" fmla="*/ 2689506 w 2709001"/>
              <a:gd name="connsiteY91" fmla="*/ 669925 h 2102908"/>
              <a:gd name="connsiteX92" fmla="*/ 2695856 w 2709001"/>
              <a:gd name="connsiteY92" fmla="*/ 679450 h 2102908"/>
              <a:gd name="connsiteX93" fmla="*/ 2705381 w 2709001"/>
              <a:gd name="connsiteY93" fmla="*/ 698500 h 2102908"/>
              <a:gd name="connsiteX94" fmla="*/ 2702206 w 2709001"/>
              <a:gd name="connsiteY94" fmla="*/ 717550 h 2102908"/>
              <a:gd name="connsiteX95" fmla="*/ 2695856 w 2709001"/>
              <a:gd name="connsiteY95" fmla="*/ 806450 h 2102908"/>
              <a:gd name="connsiteX96" fmla="*/ 2686331 w 2709001"/>
              <a:gd name="connsiteY96" fmla="*/ 889000 h 2102908"/>
              <a:gd name="connsiteX97" fmla="*/ 2667281 w 2709001"/>
              <a:gd name="connsiteY97" fmla="*/ 898525 h 2102908"/>
              <a:gd name="connsiteX98" fmla="*/ 2657756 w 2709001"/>
              <a:gd name="connsiteY98" fmla="*/ 904875 h 2102908"/>
              <a:gd name="connsiteX99" fmla="*/ 2638706 w 2709001"/>
              <a:gd name="connsiteY99" fmla="*/ 911225 h 2102908"/>
              <a:gd name="connsiteX100" fmla="*/ 2632356 w 2709001"/>
              <a:gd name="connsiteY100" fmla="*/ 920750 h 2102908"/>
              <a:gd name="connsiteX101" fmla="*/ 2626006 w 2709001"/>
              <a:gd name="connsiteY101" fmla="*/ 949325 h 2102908"/>
              <a:gd name="connsiteX102" fmla="*/ 2619656 w 2709001"/>
              <a:gd name="connsiteY102" fmla="*/ 958850 h 2102908"/>
              <a:gd name="connsiteX103" fmla="*/ 2610131 w 2709001"/>
              <a:gd name="connsiteY103" fmla="*/ 977900 h 2102908"/>
              <a:gd name="connsiteX104" fmla="*/ 2600606 w 2709001"/>
              <a:gd name="connsiteY104" fmla="*/ 1016000 h 2102908"/>
              <a:gd name="connsiteX105" fmla="*/ 2587906 w 2709001"/>
              <a:gd name="connsiteY105" fmla="*/ 1041400 h 2102908"/>
              <a:gd name="connsiteX106" fmla="*/ 2581556 w 2709001"/>
              <a:gd name="connsiteY106" fmla="*/ 1060450 h 2102908"/>
              <a:gd name="connsiteX107" fmla="*/ 2565681 w 2709001"/>
              <a:gd name="connsiteY107" fmla="*/ 1089025 h 2102908"/>
              <a:gd name="connsiteX108" fmla="*/ 2562506 w 2709001"/>
              <a:gd name="connsiteY108" fmla="*/ 1101725 h 2102908"/>
              <a:gd name="connsiteX109" fmla="*/ 2565681 w 2709001"/>
              <a:gd name="connsiteY109" fmla="*/ 1120775 h 2102908"/>
              <a:gd name="connsiteX110" fmla="*/ 2572031 w 2709001"/>
              <a:gd name="connsiteY110" fmla="*/ 1139825 h 2102908"/>
              <a:gd name="connsiteX111" fmla="*/ 2575206 w 2709001"/>
              <a:gd name="connsiteY111" fmla="*/ 1162050 h 2102908"/>
              <a:gd name="connsiteX112" fmla="*/ 2581556 w 2709001"/>
              <a:gd name="connsiteY112" fmla="*/ 1187450 h 2102908"/>
              <a:gd name="connsiteX113" fmla="*/ 2578381 w 2709001"/>
              <a:gd name="connsiteY113" fmla="*/ 1247775 h 2102908"/>
              <a:gd name="connsiteX114" fmla="*/ 2575206 w 2709001"/>
              <a:gd name="connsiteY114" fmla="*/ 1257300 h 2102908"/>
              <a:gd name="connsiteX115" fmla="*/ 2572031 w 2709001"/>
              <a:gd name="connsiteY115" fmla="*/ 1270000 h 2102908"/>
              <a:gd name="connsiteX116" fmla="*/ 2565681 w 2709001"/>
              <a:gd name="connsiteY116" fmla="*/ 1317625 h 2102908"/>
              <a:gd name="connsiteX117" fmla="*/ 2562506 w 2709001"/>
              <a:gd name="connsiteY117" fmla="*/ 1327150 h 2102908"/>
              <a:gd name="connsiteX118" fmla="*/ 2549806 w 2709001"/>
              <a:gd name="connsiteY118" fmla="*/ 1346200 h 2102908"/>
              <a:gd name="connsiteX119" fmla="*/ 2495831 w 2709001"/>
              <a:gd name="connsiteY119" fmla="*/ 1352550 h 2102908"/>
              <a:gd name="connsiteX120" fmla="*/ 2486306 w 2709001"/>
              <a:gd name="connsiteY120" fmla="*/ 1355725 h 2102908"/>
              <a:gd name="connsiteX121" fmla="*/ 2457731 w 2709001"/>
              <a:gd name="connsiteY121" fmla="*/ 1362075 h 2102908"/>
              <a:gd name="connsiteX122" fmla="*/ 2445031 w 2709001"/>
              <a:gd name="connsiteY122" fmla="*/ 1368425 h 2102908"/>
              <a:gd name="connsiteX123" fmla="*/ 2432331 w 2709001"/>
              <a:gd name="connsiteY123" fmla="*/ 1371600 h 2102908"/>
              <a:gd name="connsiteX124" fmla="*/ 2422806 w 2709001"/>
              <a:gd name="connsiteY124" fmla="*/ 1377950 h 2102908"/>
              <a:gd name="connsiteX125" fmla="*/ 2419631 w 2709001"/>
              <a:gd name="connsiteY125" fmla="*/ 1390650 h 2102908"/>
              <a:gd name="connsiteX126" fmla="*/ 2416456 w 2709001"/>
              <a:gd name="connsiteY126" fmla="*/ 1400175 h 2102908"/>
              <a:gd name="connsiteX127" fmla="*/ 2410106 w 2709001"/>
              <a:gd name="connsiteY127" fmla="*/ 1450975 h 2102908"/>
              <a:gd name="connsiteX128" fmla="*/ 2406931 w 2709001"/>
              <a:gd name="connsiteY128" fmla="*/ 1460500 h 2102908"/>
              <a:gd name="connsiteX129" fmla="*/ 2403756 w 2709001"/>
              <a:gd name="connsiteY129" fmla="*/ 1476375 h 2102908"/>
              <a:gd name="connsiteX130" fmla="*/ 2394231 w 2709001"/>
              <a:gd name="connsiteY130" fmla="*/ 1498600 h 2102908"/>
              <a:gd name="connsiteX131" fmla="*/ 2387881 w 2709001"/>
              <a:gd name="connsiteY131" fmla="*/ 1517650 h 2102908"/>
              <a:gd name="connsiteX132" fmla="*/ 2381531 w 2709001"/>
              <a:gd name="connsiteY132" fmla="*/ 1527175 h 2102908"/>
              <a:gd name="connsiteX133" fmla="*/ 2375181 w 2709001"/>
              <a:gd name="connsiteY133" fmla="*/ 1546225 h 2102908"/>
              <a:gd name="connsiteX134" fmla="*/ 2368831 w 2709001"/>
              <a:gd name="connsiteY134" fmla="*/ 1558925 h 2102908"/>
              <a:gd name="connsiteX135" fmla="*/ 2365656 w 2709001"/>
              <a:gd name="connsiteY135" fmla="*/ 1568450 h 2102908"/>
              <a:gd name="connsiteX136" fmla="*/ 2359306 w 2709001"/>
              <a:gd name="connsiteY136" fmla="*/ 1577975 h 2102908"/>
              <a:gd name="connsiteX137" fmla="*/ 2352956 w 2709001"/>
              <a:gd name="connsiteY137" fmla="*/ 1603375 h 2102908"/>
              <a:gd name="connsiteX138" fmla="*/ 2346606 w 2709001"/>
              <a:gd name="connsiteY138" fmla="*/ 1622425 h 2102908"/>
              <a:gd name="connsiteX139" fmla="*/ 2343431 w 2709001"/>
              <a:gd name="connsiteY139" fmla="*/ 1631950 h 2102908"/>
              <a:gd name="connsiteX140" fmla="*/ 2337081 w 2709001"/>
              <a:gd name="connsiteY140" fmla="*/ 1663700 h 2102908"/>
              <a:gd name="connsiteX141" fmla="*/ 2330731 w 2709001"/>
              <a:gd name="connsiteY141" fmla="*/ 1682750 h 2102908"/>
              <a:gd name="connsiteX142" fmla="*/ 2324381 w 2709001"/>
              <a:gd name="connsiteY142" fmla="*/ 1692275 h 2102908"/>
              <a:gd name="connsiteX143" fmla="*/ 2318031 w 2709001"/>
              <a:gd name="connsiteY143" fmla="*/ 1704975 h 2102908"/>
              <a:gd name="connsiteX144" fmla="*/ 2302156 w 2709001"/>
              <a:gd name="connsiteY144" fmla="*/ 1724025 h 2102908"/>
              <a:gd name="connsiteX145" fmla="*/ 2292631 w 2709001"/>
              <a:gd name="connsiteY145" fmla="*/ 1727200 h 2102908"/>
              <a:gd name="connsiteX146" fmla="*/ 2235481 w 2709001"/>
              <a:gd name="connsiteY146" fmla="*/ 1736725 h 2102908"/>
              <a:gd name="connsiteX147" fmla="*/ 2222781 w 2709001"/>
              <a:gd name="connsiteY147" fmla="*/ 1739900 h 2102908"/>
              <a:gd name="connsiteX148" fmla="*/ 2197381 w 2709001"/>
              <a:gd name="connsiteY148" fmla="*/ 1746250 h 2102908"/>
              <a:gd name="connsiteX149" fmla="*/ 2168806 w 2709001"/>
              <a:gd name="connsiteY149" fmla="*/ 1768475 h 2102908"/>
              <a:gd name="connsiteX150" fmla="*/ 2165631 w 2709001"/>
              <a:gd name="connsiteY150" fmla="*/ 1778000 h 2102908"/>
              <a:gd name="connsiteX151" fmla="*/ 2152931 w 2709001"/>
              <a:gd name="connsiteY151" fmla="*/ 1797050 h 2102908"/>
              <a:gd name="connsiteX152" fmla="*/ 2143406 w 2709001"/>
              <a:gd name="connsiteY152" fmla="*/ 1831975 h 2102908"/>
              <a:gd name="connsiteX153" fmla="*/ 2137056 w 2709001"/>
              <a:gd name="connsiteY153" fmla="*/ 1863725 h 2102908"/>
              <a:gd name="connsiteX154" fmla="*/ 2127531 w 2709001"/>
              <a:gd name="connsiteY154" fmla="*/ 1895475 h 2102908"/>
              <a:gd name="connsiteX155" fmla="*/ 2121181 w 2709001"/>
              <a:gd name="connsiteY155" fmla="*/ 1905000 h 2102908"/>
              <a:gd name="connsiteX156" fmla="*/ 2118006 w 2709001"/>
              <a:gd name="connsiteY156" fmla="*/ 1930400 h 2102908"/>
              <a:gd name="connsiteX157" fmla="*/ 2111656 w 2709001"/>
              <a:gd name="connsiteY157" fmla="*/ 1939925 h 2102908"/>
              <a:gd name="connsiteX158" fmla="*/ 2105306 w 2709001"/>
              <a:gd name="connsiteY158" fmla="*/ 1962150 h 2102908"/>
              <a:gd name="connsiteX159" fmla="*/ 2102131 w 2709001"/>
              <a:gd name="connsiteY159" fmla="*/ 1978025 h 2102908"/>
              <a:gd name="connsiteX160" fmla="*/ 2095781 w 2709001"/>
              <a:gd name="connsiteY160" fmla="*/ 1997075 h 2102908"/>
              <a:gd name="connsiteX161" fmla="*/ 2092606 w 2709001"/>
              <a:gd name="connsiteY161" fmla="*/ 2006600 h 2102908"/>
              <a:gd name="connsiteX162" fmla="*/ 2089431 w 2709001"/>
              <a:gd name="connsiteY162" fmla="*/ 2019300 h 2102908"/>
              <a:gd name="connsiteX163" fmla="*/ 2070381 w 2709001"/>
              <a:gd name="connsiteY163" fmla="*/ 2028825 h 2102908"/>
              <a:gd name="connsiteX164" fmla="*/ 2057681 w 2709001"/>
              <a:gd name="connsiteY164" fmla="*/ 2032000 h 2102908"/>
              <a:gd name="connsiteX165" fmla="*/ 2048156 w 2709001"/>
              <a:gd name="connsiteY165" fmla="*/ 2035175 h 2102908"/>
              <a:gd name="connsiteX166" fmla="*/ 2032281 w 2709001"/>
              <a:gd name="connsiteY166" fmla="*/ 2038350 h 2102908"/>
              <a:gd name="connsiteX167" fmla="*/ 2022756 w 2709001"/>
              <a:gd name="connsiteY167" fmla="*/ 2041525 h 2102908"/>
              <a:gd name="connsiteX168" fmla="*/ 2010056 w 2709001"/>
              <a:gd name="connsiteY168" fmla="*/ 2044700 h 2102908"/>
              <a:gd name="connsiteX169" fmla="*/ 1991006 w 2709001"/>
              <a:gd name="connsiteY169" fmla="*/ 2051050 h 2102908"/>
              <a:gd name="connsiteX170" fmla="*/ 1981481 w 2709001"/>
              <a:gd name="connsiteY170" fmla="*/ 2054225 h 2102908"/>
              <a:gd name="connsiteX171" fmla="*/ 1971956 w 2709001"/>
              <a:gd name="connsiteY171" fmla="*/ 2057400 h 2102908"/>
              <a:gd name="connsiteX172" fmla="*/ 1956081 w 2709001"/>
              <a:gd name="connsiteY172" fmla="*/ 2063750 h 2102908"/>
              <a:gd name="connsiteX173" fmla="*/ 1937031 w 2709001"/>
              <a:gd name="connsiteY173" fmla="*/ 2070100 h 2102908"/>
              <a:gd name="connsiteX174" fmla="*/ 1921156 w 2709001"/>
              <a:gd name="connsiteY174" fmla="*/ 2076450 h 2102908"/>
              <a:gd name="connsiteX175" fmla="*/ 1905281 w 2709001"/>
              <a:gd name="connsiteY175" fmla="*/ 2079625 h 2102908"/>
              <a:gd name="connsiteX176" fmla="*/ 1883056 w 2709001"/>
              <a:gd name="connsiteY176" fmla="*/ 2092325 h 2102908"/>
              <a:gd name="connsiteX177" fmla="*/ 1873531 w 2709001"/>
              <a:gd name="connsiteY177" fmla="*/ 2098675 h 2102908"/>
              <a:gd name="connsiteX178" fmla="*/ 1860831 w 2709001"/>
              <a:gd name="connsiteY178" fmla="*/ 2101850 h 2102908"/>
              <a:gd name="connsiteX179" fmla="*/ 1743356 w 2709001"/>
              <a:gd name="connsiteY179" fmla="*/ 2101850 h 2102908"/>
              <a:gd name="connsiteX180" fmla="*/ 1702081 w 2709001"/>
              <a:gd name="connsiteY180" fmla="*/ 2095500 h 2102908"/>
              <a:gd name="connsiteX181" fmla="*/ 1679856 w 2709001"/>
              <a:gd name="connsiteY181" fmla="*/ 2092325 h 2102908"/>
              <a:gd name="connsiteX182" fmla="*/ 1552856 w 2709001"/>
              <a:gd name="connsiteY182" fmla="*/ 2095500 h 2102908"/>
              <a:gd name="connsiteX183" fmla="*/ 1451256 w 2709001"/>
              <a:gd name="connsiteY183" fmla="*/ 2089150 h 2102908"/>
              <a:gd name="connsiteX184" fmla="*/ 1384581 w 2709001"/>
              <a:gd name="connsiteY184" fmla="*/ 2085975 h 2102908"/>
              <a:gd name="connsiteX185" fmla="*/ 1314731 w 2709001"/>
              <a:gd name="connsiteY185" fmla="*/ 2079625 h 2102908"/>
              <a:gd name="connsiteX186" fmla="*/ 1279806 w 2709001"/>
              <a:gd name="connsiteY186" fmla="*/ 2076450 h 2102908"/>
              <a:gd name="connsiteX187" fmla="*/ 1197256 w 2709001"/>
              <a:gd name="connsiteY187" fmla="*/ 2073275 h 2102908"/>
              <a:gd name="connsiteX188" fmla="*/ 1127406 w 2709001"/>
              <a:gd name="connsiteY188" fmla="*/ 2066925 h 2102908"/>
              <a:gd name="connsiteX189" fmla="*/ 1086131 w 2709001"/>
              <a:gd name="connsiteY189" fmla="*/ 2063750 h 2102908"/>
              <a:gd name="connsiteX190" fmla="*/ 1038506 w 2709001"/>
              <a:gd name="connsiteY190" fmla="*/ 2057400 h 2102908"/>
              <a:gd name="connsiteX191" fmla="*/ 971831 w 2709001"/>
              <a:gd name="connsiteY191" fmla="*/ 2054225 h 2102908"/>
              <a:gd name="connsiteX192" fmla="*/ 949606 w 2709001"/>
              <a:gd name="connsiteY192" fmla="*/ 2051050 h 2102908"/>
              <a:gd name="connsiteX193" fmla="*/ 901981 w 2709001"/>
              <a:gd name="connsiteY193" fmla="*/ 2047875 h 2102908"/>
              <a:gd name="connsiteX194" fmla="*/ 867056 w 2709001"/>
              <a:gd name="connsiteY194" fmla="*/ 2044700 h 2102908"/>
              <a:gd name="connsiteX195" fmla="*/ 806731 w 2709001"/>
              <a:gd name="connsiteY195" fmla="*/ 2038350 h 2102908"/>
              <a:gd name="connsiteX196" fmla="*/ 787681 w 2709001"/>
              <a:gd name="connsiteY196" fmla="*/ 2035175 h 2102908"/>
              <a:gd name="connsiteX197" fmla="*/ 717831 w 2709001"/>
              <a:gd name="connsiteY197" fmla="*/ 2025650 h 2102908"/>
              <a:gd name="connsiteX198" fmla="*/ 705131 w 2709001"/>
              <a:gd name="connsiteY198" fmla="*/ 2022475 h 2102908"/>
              <a:gd name="connsiteX199" fmla="*/ 695606 w 2709001"/>
              <a:gd name="connsiteY199" fmla="*/ 2012950 h 2102908"/>
              <a:gd name="connsiteX200" fmla="*/ 676556 w 2709001"/>
              <a:gd name="connsiteY200" fmla="*/ 2006600 h 2102908"/>
              <a:gd name="connsiteX201" fmla="*/ 663856 w 2709001"/>
              <a:gd name="connsiteY201" fmla="*/ 1997075 h 2102908"/>
              <a:gd name="connsiteX202" fmla="*/ 654331 w 2709001"/>
              <a:gd name="connsiteY202" fmla="*/ 1987550 h 2102908"/>
              <a:gd name="connsiteX203" fmla="*/ 644806 w 2709001"/>
              <a:gd name="connsiteY203" fmla="*/ 1984375 h 2102908"/>
              <a:gd name="connsiteX204" fmla="*/ 632106 w 2709001"/>
              <a:gd name="connsiteY204" fmla="*/ 1965325 h 2102908"/>
              <a:gd name="connsiteX205" fmla="*/ 625756 w 2709001"/>
              <a:gd name="connsiteY205" fmla="*/ 1955800 h 2102908"/>
              <a:gd name="connsiteX206" fmla="*/ 619406 w 2709001"/>
              <a:gd name="connsiteY206" fmla="*/ 1936750 h 2102908"/>
              <a:gd name="connsiteX207" fmla="*/ 616231 w 2709001"/>
              <a:gd name="connsiteY207" fmla="*/ 1927225 h 2102908"/>
              <a:gd name="connsiteX208" fmla="*/ 609881 w 2709001"/>
              <a:gd name="connsiteY208" fmla="*/ 1901825 h 2102908"/>
              <a:gd name="connsiteX209" fmla="*/ 603531 w 2709001"/>
              <a:gd name="connsiteY209" fmla="*/ 1889125 h 2102908"/>
              <a:gd name="connsiteX210" fmla="*/ 590831 w 2709001"/>
              <a:gd name="connsiteY210" fmla="*/ 1870075 h 2102908"/>
              <a:gd name="connsiteX211" fmla="*/ 581306 w 2709001"/>
              <a:gd name="connsiteY211" fmla="*/ 1841500 h 2102908"/>
              <a:gd name="connsiteX212" fmla="*/ 578131 w 2709001"/>
              <a:gd name="connsiteY212" fmla="*/ 1831975 h 2102908"/>
              <a:gd name="connsiteX213" fmla="*/ 571781 w 2709001"/>
              <a:gd name="connsiteY213" fmla="*/ 1806575 h 2102908"/>
              <a:gd name="connsiteX214" fmla="*/ 568606 w 2709001"/>
              <a:gd name="connsiteY214" fmla="*/ 1793875 h 2102908"/>
              <a:gd name="connsiteX215" fmla="*/ 565431 w 2709001"/>
              <a:gd name="connsiteY215" fmla="*/ 1774825 h 2102908"/>
              <a:gd name="connsiteX216" fmla="*/ 562256 w 2709001"/>
              <a:gd name="connsiteY216" fmla="*/ 1765300 h 2102908"/>
              <a:gd name="connsiteX217" fmla="*/ 559081 w 2709001"/>
              <a:gd name="connsiteY217" fmla="*/ 1743075 h 2102908"/>
              <a:gd name="connsiteX218" fmla="*/ 555906 w 2709001"/>
              <a:gd name="connsiteY218" fmla="*/ 1727200 h 2102908"/>
              <a:gd name="connsiteX219" fmla="*/ 552731 w 2709001"/>
              <a:gd name="connsiteY219" fmla="*/ 1692275 h 2102908"/>
              <a:gd name="connsiteX220" fmla="*/ 543206 w 2709001"/>
              <a:gd name="connsiteY220" fmla="*/ 1635125 h 2102908"/>
              <a:gd name="connsiteX221" fmla="*/ 536856 w 2709001"/>
              <a:gd name="connsiteY221" fmla="*/ 1616075 h 2102908"/>
              <a:gd name="connsiteX222" fmla="*/ 530506 w 2709001"/>
              <a:gd name="connsiteY222" fmla="*/ 1606550 h 2102908"/>
              <a:gd name="connsiteX223" fmla="*/ 498756 w 2709001"/>
              <a:gd name="connsiteY223" fmla="*/ 1581150 h 2102908"/>
              <a:gd name="connsiteX224" fmla="*/ 473356 w 2709001"/>
              <a:gd name="connsiteY224" fmla="*/ 1558925 h 2102908"/>
              <a:gd name="connsiteX225" fmla="*/ 463831 w 2709001"/>
              <a:gd name="connsiteY225" fmla="*/ 1552575 h 2102908"/>
              <a:gd name="connsiteX226" fmla="*/ 454306 w 2709001"/>
              <a:gd name="connsiteY226" fmla="*/ 1546225 h 2102908"/>
              <a:gd name="connsiteX227" fmla="*/ 422556 w 2709001"/>
              <a:gd name="connsiteY227" fmla="*/ 1536700 h 2102908"/>
              <a:gd name="connsiteX228" fmla="*/ 400331 w 2709001"/>
              <a:gd name="connsiteY228" fmla="*/ 1533525 h 2102908"/>
              <a:gd name="connsiteX229" fmla="*/ 387631 w 2709001"/>
              <a:gd name="connsiteY229" fmla="*/ 1530350 h 2102908"/>
              <a:gd name="connsiteX230" fmla="*/ 355881 w 2709001"/>
              <a:gd name="connsiteY230" fmla="*/ 1524000 h 2102908"/>
              <a:gd name="connsiteX231" fmla="*/ 343181 w 2709001"/>
              <a:gd name="connsiteY231" fmla="*/ 1520825 h 2102908"/>
              <a:gd name="connsiteX232" fmla="*/ 320956 w 2709001"/>
              <a:gd name="connsiteY232" fmla="*/ 1517650 h 2102908"/>
              <a:gd name="connsiteX233" fmla="*/ 292381 w 2709001"/>
              <a:gd name="connsiteY233" fmla="*/ 1511300 h 2102908"/>
              <a:gd name="connsiteX234" fmla="*/ 273331 w 2709001"/>
              <a:gd name="connsiteY234" fmla="*/ 1501775 h 2102908"/>
              <a:gd name="connsiteX235" fmla="*/ 260631 w 2709001"/>
              <a:gd name="connsiteY235" fmla="*/ 1498600 h 2102908"/>
              <a:gd name="connsiteX236" fmla="*/ 254281 w 2709001"/>
              <a:gd name="connsiteY236" fmla="*/ 1489075 h 2102908"/>
              <a:gd name="connsiteX237" fmla="*/ 232056 w 2709001"/>
              <a:gd name="connsiteY237" fmla="*/ 1476375 h 2102908"/>
              <a:gd name="connsiteX238" fmla="*/ 222531 w 2709001"/>
              <a:gd name="connsiteY238" fmla="*/ 1463675 h 2102908"/>
              <a:gd name="connsiteX239" fmla="*/ 209831 w 2709001"/>
              <a:gd name="connsiteY239" fmla="*/ 1444625 h 2102908"/>
              <a:gd name="connsiteX240" fmla="*/ 200306 w 2709001"/>
              <a:gd name="connsiteY240" fmla="*/ 1422400 h 2102908"/>
              <a:gd name="connsiteX241" fmla="*/ 193956 w 2709001"/>
              <a:gd name="connsiteY241" fmla="*/ 1412875 h 2102908"/>
              <a:gd name="connsiteX242" fmla="*/ 174906 w 2709001"/>
              <a:gd name="connsiteY242" fmla="*/ 1393825 h 2102908"/>
              <a:gd name="connsiteX243" fmla="*/ 162206 w 2709001"/>
              <a:gd name="connsiteY243" fmla="*/ 1381125 h 2102908"/>
              <a:gd name="connsiteX244" fmla="*/ 152681 w 2709001"/>
              <a:gd name="connsiteY244" fmla="*/ 1374775 h 2102908"/>
              <a:gd name="connsiteX245" fmla="*/ 143156 w 2709001"/>
              <a:gd name="connsiteY245" fmla="*/ 1365250 h 2102908"/>
              <a:gd name="connsiteX246" fmla="*/ 124106 w 2709001"/>
              <a:gd name="connsiteY246" fmla="*/ 1352550 h 2102908"/>
              <a:gd name="connsiteX247" fmla="*/ 111406 w 2709001"/>
              <a:gd name="connsiteY247" fmla="*/ 1343025 h 2102908"/>
              <a:gd name="connsiteX248" fmla="*/ 76481 w 2709001"/>
              <a:gd name="connsiteY248" fmla="*/ 1327150 h 2102908"/>
              <a:gd name="connsiteX249" fmla="*/ 66956 w 2709001"/>
              <a:gd name="connsiteY249" fmla="*/ 1317625 h 2102908"/>
              <a:gd name="connsiteX250" fmla="*/ 57431 w 2709001"/>
              <a:gd name="connsiteY250" fmla="*/ 1311275 h 2102908"/>
              <a:gd name="connsiteX251" fmla="*/ 35206 w 2709001"/>
              <a:gd name="connsiteY251" fmla="*/ 1292225 h 2102908"/>
              <a:gd name="connsiteX252" fmla="*/ 16156 w 2709001"/>
              <a:gd name="connsiteY252" fmla="*/ 1260475 h 2102908"/>
              <a:gd name="connsiteX253" fmla="*/ 9806 w 2709001"/>
              <a:gd name="connsiteY253" fmla="*/ 1250950 h 2102908"/>
              <a:gd name="connsiteX254" fmla="*/ 9806 w 2709001"/>
              <a:gd name="connsiteY254" fmla="*/ 1190625 h 2102908"/>
              <a:gd name="connsiteX255" fmla="*/ 28856 w 2709001"/>
              <a:gd name="connsiteY255" fmla="*/ 1177925 h 2102908"/>
              <a:gd name="connsiteX256" fmla="*/ 41556 w 2709001"/>
              <a:gd name="connsiteY256" fmla="*/ 1168400 h 2102908"/>
              <a:gd name="connsiteX257" fmla="*/ 54256 w 2709001"/>
              <a:gd name="connsiteY257" fmla="*/ 1149350 h 2102908"/>
              <a:gd name="connsiteX258" fmla="*/ 60606 w 2709001"/>
              <a:gd name="connsiteY258" fmla="*/ 1139825 h 2102908"/>
              <a:gd name="connsiteX259" fmla="*/ 66956 w 2709001"/>
              <a:gd name="connsiteY259" fmla="*/ 1130300 h 2102908"/>
              <a:gd name="connsiteX260" fmla="*/ 57431 w 2709001"/>
              <a:gd name="connsiteY260" fmla="*/ 1038225 h 2102908"/>
              <a:gd name="connsiteX261" fmla="*/ 54256 w 2709001"/>
              <a:gd name="connsiteY261" fmla="*/ 1028700 h 2102908"/>
              <a:gd name="connsiteX262" fmla="*/ 51081 w 2709001"/>
              <a:gd name="connsiteY262" fmla="*/ 1019175 h 2102908"/>
              <a:gd name="connsiteX263" fmla="*/ 38381 w 2709001"/>
              <a:gd name="connsiteY263" fmla="*/ 981075 h 2102908"/>
              <a:gd name="connsiteX264" fmla="*/ 32031 w 2709001"/>
              <a:gd name="connsiteY264" fmla="*/ 962025 h 2102908"/>
              <a:gd name="connsiteX265" fmla="*/ 35206 w 2709001"/>
              <a:gd name="connsiteY265" fmla="*/ 911225 h 2102908"/>
              <a:gd name="connsiteX266" fmla="*/ 41556 w 2709001"/>
              <a:gd name="connsiteY266" fmla="*/ 885825 h 2102908"/>
              <a:gd name="connsiteX267" fmla="*/ 47906 w 2709001"/>
              <a:gd name="connsiteY267" fmla="*/ 876300 h 2102908"/>
              <a:gd name="connsiteX268" fmla="*/ 76481 w 2709001"/>
              <a:gd name="connsiteY268" fmla="*/ 850900 h 2102908"/>
              <a:gd name="connsiteX269" fmla="*/ 79656 w 2709001"/>
              <a:gd name="connsiteY269" fmla="*/ 841375 h 2102908"/>
              <a:gd name="connsiteX270" fmla="*/ 101881 w 2709001"/>
              <a:gd name="connsiteY270" fmla="*/ 809625 h 2102908"/>
              <a:gd name="connsiteX271" fmla="*/ 114581 w 2709001"/>
              <a:gd name="connsiteY271" fmla="*/ 790575 h 2102908"/>
              <a:gd name="connsiteX272" fmla="*/ 120931 w 2709001"/>
              <a:gd name="connsiteY272" fmla="*/ 781050 h 2102908"/>
              <a:gd name="connsiteX273" fmla="*/ 127281 w 2709001"/>
              <a:gd name="connsiteY273" fmla="*/ 771525 h 2102908"/>
              <a:gd name="connsiteX274" fmla="*/ 136806 w 2709001"/>
              <a:gd name="connsiteY274" fmla="*/ 758825 h 2102908"/>
              <a:gd name="connsiteX275" fmla="*/ 165381 w 2709001"/>
              <a:gd name="connsiteY275" fmla="*/ 739775 h 2102908"/>
              <a:gd name="connsiteX276" fmla="*/ 174906 w 2709001"/>
              <a:gd name="connsiteY276" fmla="*/ 733425 h 2102908"/>
              <a:gd name="connsiteX277" fmla="*/ 193956 w 2709001"/>
              <a:gd name="connsiteY277" fmla="*/ 717550 h 2102908"/>
              <a:gd name="connsiteX278" fmla="*/ 209831 w 2709001"/>
              <a:gd name="connsiteY278" fmla="*/ 698500 h 2102908"/>
              <a:gd name="connsiteX279" fmla="*/ 219356 w 2709001"/>
              <a:gd name="connsiteY279" fmla="*/ 692150 h 2102908"/>
              <a:gd name="connsiteX280" fmla="*/ 225706 w 2709001"/>
              <a:gd name="connsiteY280" fmla="*/ 682625 h 2102908"/>
              <a:gd name="connsiteX281" fmla="*/ 235231 w 2709001"/>
              <a:gd name="connsiteY281" fmla="*/ 679450 h 2102908"/>
              <a:gd name="connsiteX282" fmla="*/ 244756 w 2709001"/>
              <a:gd name="connsiteY282" fmla="*/ 673100 h 2102908"/>
              <a:gd name="connsiteX283" fmla="*/ 263806 w 2709001"/>
              <a:gd name="connsiteY283" fmla="*/ 654050 h 2102908"/>
              <a:gd name="connsiteX284" fmla="*/ 282856 w 2709001"/>
              <a:gd name="connsiteY284" fmla="*/ 641350 h 2102908"/>
              <a:gd name="connsiteX285" fmla="*/ 289206 w 2709001"/>
              <a:gd name="connsiteY285" fmla="*/ 631825 h 2102908"/>
              <a:gd name="connsiteX286" fmla="*/ 298731 w 2709001"/>
              <a:gd name="connsiteY286" fmla="*/ 622300 h 2102908"/>
              <a:gd name="connsiteX287" fmla="*/ 301906 w 2709001"/>
              <a:gd name="connsiteY287" fmla="*/ 612775 h 2102908"/>
              <a:gd name="connsiteX288" fmla="*/ 308256 w 2709001"/>
              <a:gd name="connsiteY288" fmla="*/ 603250 h 2102908"/>
              <a:gd name="connsiteX289" fmla="*/ 311431 w 2709001"/>
              <a:gd name="connsiteY289" fmla="*/ 593725 h 2102908"/>
              <a:gd name="connsiteX290" fmla="*/ 324131 w 2709001"/>
              <a:gd name="connsiteY290" fmla="*/ 574675 h 2102908"/>
              <a:gd name="connsiteX291" fmla="*/ 330481 w 2709001"/>
              <a:gd name="connsiteY291" fmla="*/ 555625 h 2102908"/>
              <a:gd name="connsiteX292" fmla="*/ 333656 w 2709001"/>
              <a:gd name="connsiteY292" fmla="*/ 542925 h 2102908"/>
              <a:gd name="connsiteX293" fmla="*/ 340006 w 2709001"/>
              <a:gd name="connsiteY293" fmla="*/ 508000 h 2102908"/>
              <a:gd name="connsiteX294" fmla="*/ 336831 w 2709001"/>
              <a:gd name="connsiteY294" fmla="*/ 447675 h 2102908"/>
              <a:gd name="connsiteX295" fmla="*/ 333656 w 2709001"/>
              <a:gd name="connsiteY295" fmla="*/ 425450 h 2102908"/>
              <a:gd name="connsiteX296" fmla="*/ 330481 w 2709001"/>
              <a:gd name="connsiteY296" fmla="*/ 400050 h 2102908"/>
              <a:gd name="connsiteX297" fmla="*/ 340006 w 2709001"/>
              <a:gd name="connsiteY297" fmla="*/ 361950 h 2102908"/>
              <a:gd name="connsiteX298" fmla="*/ 343181 w 2709001"/>
              <a:gd name="connsiteY298" fmla="*/ 358775 h 2102908"/>
              <a:gd name="connsiteX0" fmla="*/ 393981 w 2709001"/>
              <a:gd name="connsiteY0" fmla="*/ 342900 h 2102908"/>
              <a:gd name="connsiteX1" fmla="*/ 489231 w 2709001"/>
              <a:gd name="connsiteY1" fmla="*/ 330200 h 2102908"/>
              <a:gd name="connsiteX2" fmla="*/ 511456 w 2709001"/>
              <a:gd name="connsiteY2" fmla="*/ 327025 h 2102908"/>
              <a:gd name="connsiteX3" fmla="*/ 536856 w 2709001"/>
              <a:gd name="connsiteY3" fmla="*/ 323850 h 2102908"/>
              <a:gd name="connsiteX4" fmla="*/ 568606 w 2709001"/>
              <a:gd name="connsiteY4" fmla="*/ 317500 h 2102908"/>
              <a:gd name="connsiteX5" fmla="*/ 587656 w 2709001"/>
              <a:gd name="connsiteY5" fmla="*/ 311150 h 2102908"/>
              <a:gd name="connsiteX6" fmla="*/ 613056 w 2709001"/>
              <a:gd name="connsiteY6" fmla="*/ 304800 h 2102908"/>
              <a:gd name="connsiteX7" fmla="*/ 622581 w 2709001"/>
              <a:gd name="connsiteY7" fmla="*/ 301625 h 2102908"/>
              <a:gd name="connsiteX8" fmla="*/ 654331 w 2709001"/>
              <a:gd name="connsiteY8" fmla="*/ 292100 h 2102908"/>
              <a:gd name="connsiteX9" fmla="*/ 663856 w 2709001"/>
              <a:gd name="connsiteY9" fmla="*/ 285750 h 2102908"/>
              <a:gd name="connsiteX10" fmla="*/ 692431 w 2709001"/>
              <a:gd name="connsiteY10" fmla="*/ 276225 h 2102908"/>
              <a:gd name="connsiteX11" fmla="*/ 701956 w 2709001"/>
              <a:gd name="connsiteY11" fmla="*/ 273050 h 2102908"/>
              <a:gd name="connsiteX12" fmla="*/ 727356 w 2709001"/>
              <a:gd name="connsiteY12" fmla="*/ 263525 h 2102908"/>
              <a:gd name="connsiteX13" fmla="*/ 752756 w 2709001"/>
              <a:gd name="connsiteY13" fmla="*/ 254000 h 2102908"/>
              <a:gd name="connsiteX14" fmla="*/ 762281 w 2709001"/>
              <a:gd name="connsiteY14" fmla="*/ 247650 h 2102908"/>
              <a:gd name="connsiteX15" fmla="*/ 774981 w 2709001"/>
              <a:gd name="connsiteY15" fmla="*/ 241300 h 2102908"/>
              <a:gd name="connsiteX16" fmla="*/ 784506 w 2709001"/>
              <a:gd name="connsiteY16" fmla="*/ 234950 h 2102908"/>
              <a:gd name="connsiteX17" fmla="*/ 803556 w 2709001"/>
              <a:gd name="connsiteY17" fmla="*/ 228600 h 2102908"/>
              <a:gd name="connsiteX18" fmla="*/ 835306 w 2709001"/>
              <a:gd name="connsiteY18" fmla="*/ 209550 h 2102908"/>
              <a:gd name="connsiteX19" fmla="*/ 844831 w 2709001"/>
              <a:gd name="connsiteY19" fmla="*/ 203200 h 2102908"/>
              <a:gd name="connsiteX20" fmla="*/ 857531 w 2709001"/>
              <a:gd name="connsiteY20" fmla="*/ 196850 h 2102908"/>
              <a:gd name="connsiteX21" fmla="*/ 867056 w 2709001"/>
              <a:gd name="connsiteY21" fmla="*/ 187325 h 2102908"/>
              <a:gd name="connsiteX22" fmla="*/ 876581 w 2709001"/>
              <a:gd name="connsiteY22" fmla="*/ 184150 h 2102908"/>
              <a:gd name="connsiteX23" fmla="*/ 886106 w 2709001"/>
              <a:gd name="connsiteY23" fmla="*/ 177800 h 2102908"/>
              <a:gd name="connsiteX24" fmla="*/ 908331 w 2709001"/>
              <a:gd name="connsiteY24" fmla="*/ 171450 h 2102908"/>
              <a:gd name="connsiteX25" fmla="*/ 962306 w 2709001"/>
              <a:gd name="connsiteY25" fmla="*/ 165100 h 2102908"/>
              <a:gd name="connsiteX26" fmla="*/ 971831 w 2709001"/>
              <a:gd name="connsiteY26" fmla="*/ 161925 h 2102908"/>
              <a:gd name="connsiteX27" fmla="*/ 984531 w 2709001"/>
              <a:gd name="connsiteY27" fmla="*/ 158750 h 2102908"/>
              <a:gd name="connsiteX28" fmla="*/ 1003581 w 2709001"/>
              <a:gd name="connsiteY28" fmla="*/ 146050 h 2102908"/>
              <a:gd name="connsiteX29" fmla="*/ 1016281 w 2709001"/>
              <a:gd name="connsiteY29" fmla="*/ 139700 h 2102908"/>
              <a:gd name="connsiteX30" fmla="*/ 1032156 w 2709001"/>
              <a:gd name="connsiteY30" fmla="*/ 127000 h 2102908"/>
              <a:gd name="connsiteX31" fmla="*/ 1041681 w 2709001"/>
              <a:gd name="connsiteY31" fmla="*/ 120650 h 2102908"/>
              <a:gd name="connsiteX32" fmla="*/ 1054381 w 2709001"/>
              <a:gd name="connsiteY32" fmla="*/ 111125 h 2102908"/>
              <a:gd name="connsiteX33" fmla="*/ 1067081 w 2709001"/>
              <a:gd name="connsiteY33" fmla="*/ 107950 h 2102908"/>
              <a:gd name="connsiteX34" fmla="*/ 1079781 w 2709001"/>
              <a:gd name="connsiteY34" fmla="*/ 101600 h 2102908"/>
              <a:gd name="connsiteX35" fmla="*/ 1098831 w 2709001"/>
              <a:gd name="connsiteY35" fmla="*/ 95250 h 2102908"/>
              <a:gd name="connsiteX36" fmla="*/ 1111531 w 2709001"/>
              <a:gd name="connsiteY36" fmla="*/ 92075 h 2102908"/>
              <a:gd name="connsiteX37" fmla="*/ 1124231 w 2709001"/>
              <a:gd name="connsiteY37" fmla="*/ 85725 h 2102908"/>
              <a:gd name="connsiteX38" fmla="*/ 1143281 w 2709001"/>
              <a:gd name="connsiteY38" fmla="*/ 82550 h 2102908"/>
              <a:gd name="connsiteX39" fmla="*/ 1155981 w 2709001"/>
              <a:gd name="connsiteY39" fmla="*/ 79375 h 2102908"/>
              <a:gd name="connsiteX40" fmla="*/ 1184556 w 2709001"/>
              <a:gd name="connsiteY40" fmla="*/ 73025 h 2102908"/>
              <a:gd name="connsiteX41" fmla="*/ 1273456 w 2709001"/>
              <a:gd name="connsiteY41" fmla="*/ 69850 h 2102908"/>
              <a:gd name="connsiteX42" fmla="*/ 1292506 w 2709001"/>
              <a:gd name="connsiteY42" fmla="*/ 66675 h 2102908"/>
              <a:gd name="connsiteX43" fmla="*/ 1302031 w 2709001"/>
              <a:gd name="connsiteY43" fmla="*/ 63500 h 2102908"/>
              <a:gd name="connsiteX44" fmla="*/ 1333781 w 2709001"/>
              <a:gd name="connsiteY44" fmla="*/ 57150 h 2102908"/>
              <a:gd name="connsiteX45" fmla="*/ 1356006 w 2709001"/>
              <a:gd name="connsiteY45" fmla="*/ 50800 h 2102908"/>
              <a:gd name="connsiteX46" fmla="*/ 1365531 w 2709001"/>
              <a:gd name="connsiteY46" fmla="*/ 44450 h 2102908"/>
              <a:gd name="connsiteX47" fmla="*/ 1387756 w 2709001"/>
              <a:gd name="connsiteY47" fmla="*/ 38100 h 2102908"/>
              <a:gd name="connsiteX48" fmla="*/ 1397281 w 2709001"/>
              <a:gd name="connsiteY48" fmla="*/ 31750 h 2102908"/>
              <a:gd name="connsiteX49" fmla="*/ 1406806 w 2709001"/>
              <a:gd name="connsiteY49" fmla="*/ 28575 h 2102908"/>
              <a:gd name="connsiteX50" fmla="*/ 1416331 w 2709001"/>
              <a:gd name="connsiteY50" fmla="*/ 22225 h 2102908"/>
              <a:gd name="connsiteX51" fmla="*/ 1435381 w 2709001"/>
              <a:gd name="connsiteY51" fmla="*/ 15875 h 2102908"/>
              <a:gd name="connsiteX52" fmla="*/ 1444906 w 2709001"/>
              <a:gd name="connsiteY52" fmla="*/ 12700 h 2102908"/>
              <a:gd name="connsiteX53" fmla="*/ 1463956 w 2709001"/>
              <a:gd name="connsiteY53" fmla="*/ 6350 h 2102908"/>
              <a:gd name="connsiteX54" fmla="*/ 1473481 w 2709001"/>
              <a:gd name="connsiteY54" fmla="*/ 3175 h 2102908"/>
              <a:gd name="connsiteX55" fmla="*/ 1489356 w 2709001"/>
              <a:gd name="connsiteY55" fmla="*/ 0 h 2102908"/>
              <a:gd name="connsiteX56" fmla="*/ 1556031 w 2709001"/>
              <a:gd name="connsiteY56" fmla="*/ 6350 h 2102908"/>
              <a:gd name="connsiteX57" fmla="*/ 1575081 w 2709001"/>
              <a:gd name="connsiteY57" fmla="*/ 12700 h 2102908"/>
              <a:gd name="connsiteX58" fmla="*/ 1584606 w 2709001"/>
              <a:gd name="connsiteY58" fmla="*/ 15875 h 2102908"/>
              <a:gd name="connsiteX59" fmla="*/ 1613181 w 2709001"/>
              <a:gd name="connsiteY59" fmla="*/ 19050 h 2102908"/>
              <a:gd name="connsiteX60" fmla="*/ 1759231 w 2709001"/>
              <a:gd name="connsiteY60" fmla="*/ 22225 h 2102908"/>
              <a:gd name="connsiteX61" fmla="*/ 1829081 w 2709001"/>
              <a:gd name="connsiteY61" fmla="*/ 28575 h 2102908"/>
              <a:gd name="connsiteX62" fmla="*/ 1870356 w 2709001"/>
              <a:gd name="connsiteY62" fmla="*/ 31750 h 2102908"/>
              <a:gd name="connsiteX63" fmla="*/ 1959256 w 2709001"/>
              <a:gd name="connsiteY63" fmla="*/ 41275 h 2102908"/>
              <a:gd name="connsiteX64" fmla="*/ 2327556 w 2709001"/>
              <a:gd name="connsiteY64" fmla="*/ 34925 h 2102908"/>
              <a:gd name="connsiteX65" fmla="*/ 2343431 w 2709001"/>
              <a:gd name="connsiteY65" fmla="*/ 31750 h 2102908"/>
              <a:gd name="connsiteX66" fmla="*/ 2356131 w 2709001"/>
              <a:gd name="connsiteY66" fmla="*/ 28575 h 2102908"/>
              <a:gd name="connsiteX67" fmla="*/ 2375181 w 2709001"/>
              <a:gd name="connsiteY67" fmla="*/ 25400 h 2102908"/>
              <a:gd name="connsiteX68" fmla="*/ 2397406 w 2709001"/>
              <a:gd name="connsiteY68" fmla="*/ 50800 h 2102908"/>
              <a:gd name="connsiteX69" fmla="*/ 2403756 w 2709001"/>
              <a:gd name="connsiteY69" fmla="*/ 60325 h 2102908"/>
              <a:gd name="connsiteX70" fmla="*/ 2429156 w 2709001"/>
              <a:gd name="connsiteY70" fmla="*/ 79375 h 2102908"/>
              <a:gd name="connsiteX71" fmla="*/ 2448206 w 2709001"/>
              <a:gd name="connsiteY71" fmla="*/ 98425 h 2102908"/>
              <a:gd name="connsiteX72" fmla="*/ 2457731 w 2709001"/>
              <a:gd name="connsiteY72" fmla="*/ 107950 h 2102908"/>
              <a:gd name="connsiteX73" fmla="*/ 2460906 w 2709001"/>
              <a:gd name="connsiteY73" fmla="*/ 117475 h 2102908"/>
              <a:gd name="connsiteX74" fmla="*/ 2467256 w 2709001"/>
              <a:gd name="connsiteY74" fmla="*/ 130175 h 2102908"/>
              <a:gd name="connsiteX75" fmla="*/ 2476781 w 2709001"/>
              <a:gd name="connsiteY75" fmla="*/ 174625 h 2102908"/>
              <a:gd name="connsiteX76" fmla="*/ 2473606 w 2709001"/>
              <a:gd name="connsiteY76" fmla="*/ 257175 h 2102908"/>
              <a:gd name="connsiteX77" fmla="*/ 2470431 w 2709001"/>
              <a:gd name="connsiteY77" fmla="*/ 266700 h 2102908"/>
              <a:gd name="connsiteX78" fmla="*/ 2464081 w 2709001"/>
              <a:gd name="connsiteY78" fmla="*/ 288925 h 2102908"/>
              <a:gd name="connsiteX79" fmla="*/ 2464081 w 2709001"/>
              <a:gd name="connsiteY79" fmla="*/ 422275 h 2102908"/>
              <a:gd name="connsiteX80" fmla="*/ 2467256 w 2709001"/>
              <a:gd name="connsiteY80" fmla="*/ 434975 h 2102908"/>
              <a:gd name="connsiteX81" fmla="*/ 2467256 w 2709001"/>
              <a:gd name="connsiteY81" fmla="*/ 549275 h 2102908"/>
              <a:gd name="connsiteX82" fmla="*/ 2464081 w 2709001"/>
              <a:gd name="connsiteY82" fmla="*/ 558800 h 2102908"/>
              <a:gd name="connsiteX83" fmla="*/ 2467256 w 2709001"/>
              <a:gd name="connsiteY83" fmla="*/ 587375 h 2102908"/>
              <a:gd name="connsiteX84" fmla="*/ 2492656 w 2709001"/>
              <a:gd name="connsiteY84" fmla="*/ 609600 h 2102908"/>
              <a:gd name="connsiteX85" fmla="*/ 2502181 w 2709001"/>
              <a:gd name="connsiteY85" fmla="*/ 615950 h 2102908"/>
              <a:gd name="connsiteX86" fmla="*/ 2540281 w 2709001"/>
              <a:gd name="connsiteY86" fmla="*/ 628650 h 2102908"/>
              <a:gd name="connsiteX87" fmla="*/ 2559331 w 2709001"/>
              <a:gd name="connsiteY87" fmla="*/ 631825 h 2102908"/>
              <a:gd name="connsiteX88" fmla="*/ 2578381 w 2709001"/>
              <a:gd name="connsiteY88" fmla="*/ 638175 h 2102908"/>
              <a:gd name="connsiteX89" fmla="*/ 2667281 w 2709001"/>
              <a:gd name="connsiteY89" fmla="*/ 641350 h 2102908"/>
              <a:gd name="connsiteX90" fmla="*/ 2676806 w 2709001"/>
              <a:gd name="connsiteY90" fmla="*/ 647700 h 2102908"/>
              <a:gd name="connsiteX91" fmla="*/ 2689506 w 2709001"/>
              <a:gd name="connsiteY91" fmla="*/ 669925 h 2102908"/>
              <a:gd name="connsiteX92" fmla="*/ 2695856 w 2709001"/>
              <a:gd name="connsiteY92" fmla="*/ 679450 h 2102908"/>
              <a:gd name="connsiteX93" fmla="*/ 2705381 w 2709001"/>
              <a:gd name="connsiteY93" fmla="*/ 698500 h 2102908"/>
              <a:gd name="connsiteX94" fmla="*/ 2702206 w 2709001"/>
              <a:gd name="connsiteY94" fmla="*/ 717550 h 2102908"/>
              <a:gd name="connsiteX95" fmla="*/ 2695856 w 2709001"/>
              <a:gd name="connsiteY95" fmla="*/ 806450 h 2102908"/>
              <a:gd name="connsiteX96" fmla="*/ 2686331 w 2709001"/>
              <a:gd name="connsiteY96" fmla="*/ 889000 h 2102908"/>
              <a:gd name="connsiteX97" fmla="*/ 2667281 w 2709001"/>
              <a:gd name="connsiteY97" fmla="*/ 898525 h 2102908"/>
              <a:gd name="connsiteX98" fmla="*/ 2657756 w 2709001"/>
              <a:gd name="connsiteY98" fmla="*/ 904875 h 2102908"/>
              <a:gd name="connsiteX99" fmla="*/ 2638706 w 2709001"/>
              <a:gd name="connsiteY99" fmla="*/ 911225 h 2102908"/>
              <a:gd name="connsiteX100" fmla="*/ 2632356 w 2709001"/>
              <a:gd name="connsiteY100" fmla="*/ 920750 h 2102908"/>
              <a:gd name="connsiteX101" fmla="*/ 2626006 w 2709001"/>
              <a:gd name="connsiteY101" fmla="*/ 949325 h 2102908"/>
              <a:gd name="connsiteX102" fmla="*/ 2619656 w 2709001"/>
              <a:gd name="connsiteY102" fmla="*/ 958850 h 2102908"/>
              <a:gd name="connsiteX103" fmla="*/ 2610131 w 2709001"/>
              <a:gd name="connsiteY103" fmla="*/ 977900 h 2102908"/>
              <a:gd name="connsiteX104" fmla="*/ 2600606 w 2709001"/>
              <a:gd name="connsiteY104" fmla="*/ 1016000 h 2102908"/>
              <a:gd name="connsiteX105" fmla="*/ 2587906 w 2709001"/>
              <a:gd name="connsiteY105" fmla="*/ 1041400 h 2102908"/>
              <a:gd name="connsiteX106" fmla="*/ 2581556 w 2709001"/>
              <a:gd name="connsiteY106" fmla="*/ 1060450 h 2102908"/>
              <a:gd name="connsiteX107" fmla="*/ 2565681 w 2709001"/>
              <a:gd name="connsiteY107" fmla="*/ 1089025 h 2102908"/>
              <a:gd name="connsiteX108" fmla="*/ 2562506 w 2709001"/>
              <a:gd name="connsiteY108" fmla="*/ 1101725 h 2102908"/>
              <a:gd name="connsiteX109" fmla="*/ 2565681 w 2709001"/>
              <a:gd name="connsiteY109" fmla="*/ 1120775 h 2102908"/>
              <a:gd name="connsiteX110" fmla="*/ 2572031 w 2709001"/>
              <a:gd name="connsiteY110" fmla="*/ 1139825 h 2102908"/>
              <a:gd name="connsiteX111" fmla="*/ 2575206 w 2709001"/>
              <a:gd name="connsiteY111" fmla="*/ 1162050 h 2102908"/>
              <a:gd name="connsiteX112" fmla="*/ 2581556 w 2709001"/>
              <a:gd name="connsiteY112" fmla="*/ 1187450 h 2102908"/>
              <a:gd name="connsiteX113" fmla="*/ 2578381 w 2709001"/>
              <a:gd name="connsiteY113" fmla="*/ 1247775 h 2102908"/>
              <a:gd name="connsiteX114" fmla="*/ 2575206 w 2709001"/>
              <a:gd name="connsiteY114" fmla="*/ 1257300 h 2102908"/>
              <a:gd name="connsiteX115" fmla="*/ 2572031 w 2709001"/>
              <a:gd name="connsiteY115" fmla="*/ 1270000 h 2102908"/>
              <a:gd name="connsiteX116" fmla="*/ 2565681 w 2709001"/>
              <a:gd name="connsiteY116" fmla="*/ 1317625 h 2102908"/>
              <a:gd name="connsiteX117" fmla="*/ 2562506 w 2709001"/>
              <a:gd name="connsiteY117" fmla="*/ 1327150 h 2102908"/>
              <a:gd name="connsiteX118" fmla="*/ 2549806 w 2709001"/>
              <a:gd name="connsiteY118" fmla="*/ 1346200 h 2102908"/>
              <a:gd name="connsiteX119" fmla="*/ 2495831 w 2709001"/>
              <a:gd name="connsiteY119" fmla="*/ 1352550 h 2102908"/>
              <a:gd name="connsiteX120" fmla="*/ 2486306 w 2709001"/>
              <a:gd name="connsiteY120" fmla="*/ 1355725 h 2102908"/>
              <a:gd name="connsiteX121" fmla="*/ 2457731 w 2709001"/>
              <a:gd name="connsiteY121" fmla="*/ 1362075 h 2102908"/>
              <a:gd name="connsiteX122" fmla="*/ 2445031 w 2709001"/>
              <a:gd name="connsiteY122" fmla="*/ 1368425 h 2102908"/>
              <a:gd name="connsiteX123" fmla="*/ 2432331 w 2709001"/>
              <a:gd name="connsiteY123" fmla="*/ 1371600 h 2102908"/>
              <a:gd name="connsiteX124" fmla="*/ 2422806 w 2709001"/>
              <a:gd name="connsiteY124" fmla="*/ 1377950 h 2102908"/>
              <a:gd name="connsiteX125" fmla="*/ 2419631 w 2709001"/>
              <a:gd name="connsiteY125" fmla="*/ 1390650 h 2102908"/>
              <a:gd name="connsiteX126" fmla="*/ 2416456 w 2709001"/>
              <a:gd name="connsiteY126" fmla="*/ 1400175 h 2102908"/>
              <a:gd name="connsiteX127" fmla="*/ 2410106 w 2709001"/>
              <a:gd name="connsiteY127" fmla="*/ 1450975 h 2102908"/>
              <a:gd name="connsiteX128" fmla="*/ 2406931 w 2709001"/>
              <a:gd name="connsiteY128" fmla="*/ 1460500 h 2102908"/>
              <a:gd name="connsiteX129" fmla="*/ 2403756 w 2709001"/>
              <a:gd name="connsiteY129" fmla="*/ 1476375 h 2102908"/>
              <a:gd name="connsiteX130" fmla="*/ 2394231 w 2709001"/>
              <a:gd name="connsiteY130" fmla="*/ 1498600 h 2102908"/>
              <a:gd name="connsiteX131" fmla="*/ 2387881 w 2709001"/>
              <a:gd name="connsiteY131" fmla="*/ 1517650 h 2102908"/>
              <a:gd name="connsiteX132" fmla="*/ 2381531 w 2709001"/>
              <a:gd name="connsiteY132" fmla="*/ 1527175 h 2102908"/>
              <a:gd name="connsiteX133" fmla="*/ 2375181 w 2709001"/>
              <a:gd name="connsiteY133" fmla="*/ 1546225 h 2102908"/>
              <a:gd name="connsiteX134" fmla="*/ 2368831 w 2709001"/>
              <a:gd name="connsiteY134" fmla="*/ 1558925 h 2102908"/>
              <a:gd name="connsiteX135" fmla="*/ 2365656 w 2709001"/>
              <a:gd name="connsiteY135" fmla="*/ 1568450 h 2102908"/>
              <a:gd name="connsiteX136" fmla="*/ 2359306 w 2709001"/>
              <a:gd name="connsiteY136" fmla="*/ 1577975 h 2102908"/>
              <a:gd name="connsiteX137" fmla="*/ 2352956 w 2709001"/>
              <a:gd name="connsiteY137" fmla="*/ 1603375 h 2102908"/>
              <a:gd name="connsiteX138" fmla="*/ 2346606 w 2709001"/>
              <a:gd name="connsiteY138" fmla="*/ 1622425 h 2102908"/>
              <a:gd name="connsiteX139" fmla="*/ 2343431 w 2709001"/>
              <a:gd name="connsiteY139" fmla="*/ 1631950 h 2102908"/>
              <a:gd name="connsiteX140" fmla="*/ 2337081 w 2709001"/>
              <a:gd name="connsiteY140" fmla="*/ 1663700 h 2102908"/>
              <a:gd name="connsiteX141" fmla="*/ 2330731 w 2709001"/>
              <a:gd name="connsiteY141" fmla="*/ 1682750 h 2102908"/>
              <a:gd name="connsiteX142" fmla="*/ 2324381 w 2709001"/>
              <a:gd name="connsiteY142" fmla="*/ 1692275 h 2102908"/>
              <a:gd name="connsiteX143" fmla="*/ 2318031 w 2709001"/>
              <a:gd name="connsiteY143" fmla="*/ 1704975 h 2102908"/>
              <a:gd name="connsiteX144" fmla="*/ 2302156 w 2709001"/>
              <a:gd name="connsiteY144" fmla="*/ 1724025 h 2102908"/>
              <a:gd name="connsiteX145" fmla="*/ 2292631 w 2709001"/>
              <a:gd name="connsiteY145" fmla="*/ 1727200 h 2102908"/>
              <a:gd name="connsiteX146" fmla="*/ 2235481 w 2709001"/>
              <a:gd name="connsiteY146" fmla="*/ 1736725 h 2102908"/>
              <a:gd name="connsiteX147" fmla="*/ 2222781 w 2709001"/>
              <a:gd name="connsiteY147" fmla="*/ 1739900 h 2102908"/>
              <a:gd name="connsiteX148" fmla="*/ 2197381 w 2709001"/>
              <a:gd name="connsiteY148" fmla="*/ 1746250 h 2102908"/>
              <a:gd name="connsiteX149" fmla="*/ 2168806 w 2709001"/>
              <a:gd name="connsiteY149" fmla="*/ 1768475 h 2102908"/>
              <a:gd name="connsiteX150" fmla="*/ 2165631 w 2709001"/>
              <a:gd name="connsiteY150" fmla="*/ 1778000 h 2102908"/>
              <a:gd name="connsiteX151" fmla="*/ 2152931 w 2709001"/>
              <a:gd name="connsiteY151" fmla="*/ 1797050 h 2102908"/>
              <a:gd name="connsiteX152" fmla="*/ 2143406 w 2709001"/>
              <a:gd name="connsiteY152" fmla="*/ 1831975 h 2102908"/>
              <a:gd name="connsiteX153" fmla="*/ 2137056 w 2709001"/>
              <a:gd name="connsiteY153" fmla="*/ 1863725 h 2102908"/>
              <a:gd name="connsiteX154" fmla="*/ 2127531 w 2709001"/>
              <a:gd name="connsiteY154" fmla="*/ 1895475 h 2102908"/>
              <a:gd name="connsiteX155" fmla="*/ 2121181 w 2709001"/>
              <a:gd name="connsiteY155" fmla="*/ 1905000 h 2102908"/>
              <a:gd name="connsiteX156" fmla="*/ 2118006 w 2709001"/>
              <a:gd name="connsiteY156" fmla="*/ 1930400 h 2102908"/>
              <a:gd name="connsiteX157" fmla="*/ 2111656 w 2709001"/>
              <a:gd name="connsiteY157" fmla="*/ 1939925 h 2102908"/>
              <a:gd name="connsiteX158" fmla="*/ 2105306 w 2709001"/>
              <a:gd name="connsiteY158" fmla="*/ 1962150 h 2102908"/>
              <a:gd name="connsiteX159" fmla="*/ 2102131 w 2709001"/>
              <a:gd name="connsiteY159" fmla="*/ 1978025 h 2102908"/>
              <a:gd name="connsiteX160" fmla="*/ 2095781 w 2709001"/>
              <a:gd name="connsiteY160" fmla="*/ 1997075 h 2102908"/>
              <a:gd name="connsiteX161" fmla="*/ 2092606 w 2709001"/>
              <a:gd name="connsiteY161" fmla="*/ 2006600 h 2102908"/>
              <a:gd name="connsiteX162" fmla="*/ 2089431 w 2709001"/>
              <a:gd name="connsiteY162" fmla="*/ 2019300 h 2102908"/>
              <a:gd name="connsiteX163" fmla="*/ 2070381 w 2709001"/>
              <a:gd name="connsiteY163" fmla="*/ 2028825 h 2102908"/>
              <a:gd name="connsiteX164" fmla="*/ 2057681 w 2709001"/>
              <a:gd name="connsiteY164" fmla="*/ 2032000 h 2102908"/>
              <a:gd name="connsiteX165" fmla="*/ 2048156 w 2709001"/>
              <a:gd name="connsiteY165" fmla="*/ 2035175 h 2102908"/>
              <a:gd name="connsiteX166" fmla="*/ 2032281 w 2709001"/>
              <a:gd name="connsiteY166" fmla="*/ 2038350 h 2102908"/>
              <a:gd name="connsiteX167" fmla="*/ 2022756 w 2709001"/>
              <a:gd name="connsiteY167" fmla="*/ 2041525 h 2102908"/>
              <a:gd name="connsiteX168" fmla="*/ 2010056 w 2709001"/>
              <a:gd name="connsiteY168" fmla="*/ 2044700 h 2102908"/>
              <a:gd name="connsiteX169" fmla="*/ 1991006 w 2709001"/>
              <a:gd name="connsiteY169" fmla="*/ 2051050 h 2102908"/>
              <a:gd name="connsiteX170" fmla="*/ 1981481 w 2709001"/>
              <a:gd name="connsiteY170" fmla="*/ 2054225 h 2102908"/>
              <a:gd name="connsiteX171" fmla="*/ 1971956 w 2709001"/>
              <a:gd name="connsiteY171" fmla="*/ 2057400 h 2102908"/>
              <a:gd name="connsiteX172" fmla="*/ 1956081 w 2709001"/>
              <a:gd name="connsiteY172" fmla="*/ 2063750 h 2102908"/>
              <a:gd name="connsiteX173" fmla="*/ 1937031 w 2709001"/>
              <a:gd name="connsiteY173" fmla="*/ 2070100 h 2102908"/>
              <a:gd name="connsiteX174" fmla="*/ 1921156 w 2709001"/>
              <a:gd name="connsiteY174" fmla="*/ 2076450 h 2102908"/>
              <a:gd name="connsiteX175" fmla="*/ 1905281 w 2709001"/>
              <a:gd name="connsiteY175" fmla="*/ 2079625 h 2102908"/>
              <a:gd name="connsiteX176" fmla="*/ 1883056 w 2709001"/>
              <a:gd name="connsiteY176" fmla="*/ 2092325 h 2102908"/>
              <a:gd name="connsiteX177" fmla="*/ 1873531 w 2709001"/>
              <a:gd name="connsiteY177" fmla="*/ 2098675 h 2102908"/>
              <a:gd name="connsiteX178" fmla="*/ 1860831 w 2709001"/>
              <a:gd name="connsiteY178" fmla="*/ 2101850 h 2102908"/>
              <a:gd name="connsiteX179" fmla="*/ 1743356 w 2709001"/>
              <a:gd name="connsiteY179" fmla="*/ 2101850 h 2102908"/>
              <a:gd name="connsiteX180" fmla="*/ 1702081 w 2709001"/>
              <a:gd name="connsiteY180" fmla="*/ 2095500 h 2102908"/>
              <a:gd name="connsiteX181" fmla="*/ 1679856 w 2709001"/>
              <a:gd name="connsiteY181" fmla="*/ 2092325 h 2102908"/>
              <a:gd name="connsiteX182" fmla="*/ 1552856 w 2709001"/>
              <a:gd name="connsiteY182" fmla="*/ 2095500 h 2102908"/>
              <a:gd name="connsiteX183" fmla="*/ 1451256 w 2709001"/>
              <a:gd name="connsiteY183" fmla="*/ 2089150 h 2102908"/>
              <a:gd name="connsiteX184" fmla="*/ 1384581 w 2709001"/>
              <a:gd name="connsiteY184" fmla="*/ 2085975 h 2102908"/>
              <a:gd name="connsiteX185" fmla="*/ 1314731 w 2709001"/>
              <a:gd name="connsiteY185" fmla="*/ 2079625 h 2102908"/>
              <a:gd name="connsiteX186" fmla="*/ 1279806 w 2709001"/>
              <a:gd name="connsiteY186" fmla="*/ 2076450 h 2102908"/>
              <a:gd name="connsiteX187" fmla="*/ 1197256 w 2709001"/>
              <a:gd name="connsiteY187" fmla="*/ 2073275 h 2102908"/>
              <a:gd name="connsiteX188" fmla="*/ 1127406 w 2709001"/>
              <a:gd name="connsiteY188" fmla="*/ 2066925 h 2102908"/>
              <a:gd name="connsiteX189" fmla="*/ 1086131 w 2709001"/>
              <a:gd name="connsiteY189" fmla="*/ 2063750 h 2102908"/>
              <a:gd name="connsiteX190" fmla="*/ 1038506 w 2709001"/>
              <a:gd name="connsiteY190" fmla="*/ 2057400 h 2102908"/>
              <a:gd name="connsiteX191" fmla="*/ 971831 w 2709001"/>
              <a:gd name="connsiteY191" fmla="*/ 2054225 h 2102908"/>
              <a:gd name="connsiteX192" fmla="*/ 949606 w 2709001"/>
              <a:gd name="connsiteY192" fmla="*/ 2051050 h 2102908"/>
              <a:gd name="connsiteX193" fmla="*/ 901981 w 2709001"/>
              <a:gd name="connsiteY193" fmla="*/ 2047875 h 2102908"/>
              <a:gd name="connsiteX194" fmla="*/ 867056 w 2709001"/>
              <a:gd name="connsiteY194" fmla="*/ 2044700 h 2102908"/>
              <a:gd name="connsiteX195" fmla="*/ 806731 w 2709001"/>
              <a:gd name="connsiteY195" fmla="*/ 2038350 h 2102908"/>
              <a:gd name="connsiteX196" fmla="*/ 787681 w 2709001"/>
              <a:gd name="connsiteY196" fmla="*/ 2035175 h 2102908"/>
              <a:gd name="connsiteX197" fmla="*/ 717831 w 2709001"/>
              <a:gd name="connsiteY197" fmla="*/ 2025650 h 2102908"/>
              <a:gd name="connsiteX198" fmla="*/ 705131 w 2709001"/>
              <a:gd name="connsiteY198" fmla="*/ 2022475 h 2102908"/>
              <a:gd name="connsiteX199" fmla="*/ 695606 w 2709001"/>
              <a:gd name="connsiteY199" fmla="*/ 2012950 h 2102908"/>
              <a:gd name="connsiteX200" fmla="*/ 676556 w 2709001"/>
              <a:gd name="connsiteY200" fmla="*/ 2006600 h 2102908"/>
              <a:gd name="connsiteX201" fmla="*/ 663856 w 2709001"/>
              <a:gd name="connsiteY201" fmla="*/ 1997075 h 2102908"/>
              <a:gd name="connsiteX202" fmla="*/ 654331 w 2709001"/>
              <a:gd name="connsiteY202" fmla="*/ 1987550 h 2102908"/>
              <a:gd name="connsiteX203" fmla="*/ 644806 w 2709001"/>
              <a:gd name="connsiteY203" fmla="*/ 1984375 h 2102908"/>
              <a:gd name="connsiteX204" fmla="*/ 632106 w 2709001"/>
              <a:gd name="connsiteY204" fmla="*/ 1965325 h 2102908"/>
              <a:gd name="connsiteX205" fmla="*/ 625756 w 2709001"/>
              <a:gd name="connsiteY205" fmla="*/ 1955800 h 2102908"/>
              <a:gd name="connsiteX206" fmla="*/ 619406 w 2709001"/>
              <a:gd name="connsiteY206" fmla="*/ 1936750 h 2102908"/>
              <a:gd name="connsiteX207" fmla="*/ 616231 w 2709001"/>
              <a:gd name="connsiteY207" fmla="*/ 1927225 h 2102908"/>
              <a:gd name="connsiteX208" fmla="*/ 609881 w 2709001"/>
              <a:gd name="connsiteY208" fmla="*/ 1901825 h 2102908"/>
              <a:gd name="connsiteX209" fmla="*/ 603531 w 2709001"/>
              <a:gd name="connsiteY209" fmla="*/ 1889125 h 2102908"/>
              <a:gd name="connsiteX210" fmla="*/ 590831 w 2709001"/>
              <a:gd name="connsiteY210" fmla="*/ 1870075 h 2102908"/>
              <a:gd name="connsiteX211" fmla="*/ 581306 w 2709001"/>
              <a:gd name="connsiteY211" fmla="*/ 1841500 h 2102908"/>
              <a:gd name="connsiteX212" fmla="*/ 578131 w 2709001"/>
              <a:gd name="connsiteY212" fmla="*/ 1831975 h 2102908"/>
              <a:gd name="connsiteX213" fmla="*/ 571781 w 2709001"/>
              <a:gd name="connsiteY213" fmla="*/ 1806575 h 2102908"/>
              <a:gd name="connsiteX214" fmla="*/ 568606 w 2709001"/>
              <a:gd name="connsiteY214" fmla="*/ 1793875 h 2102908"/>
              <a:gd name="connsiteX215" fmla="*/ 565431 w 2709001"/>
              <a:gd name="connsiteY215" fmla="*/ 1774825 h 2102908"/>
              <a:gd name="connsiteX216" fmla="*/ 562256 w 2709001"/>
              <a:gd name="connsiteY216" fmla="*/ 1765300 h 2102908"/>
              <a:gd name="connsiteX217" fmla="*/ 559081 w 2709001"/>
              <a:gd name="connsiteY217" fmla="*/ 1743075 h 2102908"/>
              <a:gd name="connsiteX218" fmla="*/ 555906 w 2709001"/>
              <a:gd name="connsiteY218" fmla="*/ 1727200 h 2102908"/>
              <a:gd name="connsiteX219" fmla="*/ 552731 w 2709001"/>
              <a:gd name="connsiteY219" fmla="*/ 1692275 h 2102908"/>
              <a:gd name="connsiteX220" fmla="*/ 543206 w 2709001"/>
              <a:gd name="connsiteY220" fmla="*/ 1635125 h 2102908"/>
              <a:gd name="connsiteX221" fmla="*/ 536856 w 2709001"/>
              <a:gd name="connsiteY221" fmla="*/ 1616075 h 2102908"/>
              <a:gd name="connsiteX222" fmla="*/ 530506 w 2709001"/>
              <a:gd name="connsiteY222" fmla="*/ 1606550 h 2102908"/>
              <a:gd name="connsiteX223" fmla="*/ 498756 w 2709001"/>
              <a:gd name="connsiteY223" fmla="*/ 1581150 h 2102908"/>
              <a:gd name="connsiteX224" fmla="*/ 473356 w 2709001"/>
              <a:gd name="connsiteY224" fmla="*/ 1558925 h 2102908"/>
              <a:gd name="connsiteX225" fmla="*/ 463831 w 2709001"/>
              <a:gd name="connsiteY225" fmla="*/ 1552575 h 2102908"/>
              <a:gd name="connsiteX226" fmla="*/ 454306 w 2709001"/>
              <a:gd name="connsiteY226" fmla="*/ 1546225 h 2102908"/>
              <a:gd name="connsiteX227" fmla="*/ 422556 w 2709001"/>
              <a:gd name="connsiteY227" fmla="*/ 1536700 h 2102908"/>
              <a:gd name="connsiteX228" fmla="*/ 400331 w 2709001"/>
              <a:gd name="connsiteY228" fmla="*/ 1533525 h 2102908"/>
              <a:gd name="connsiteX229" fmla="*/ 387631 w 2709001"/>
              <a:gd name="connsiteY229" fmla="*/ 1530350 h 2102908"/>
              <a:gd name="connsiteX230" fmla="*/ 355881 w 2709001"/>
              <a:gd name="connsiteY230" fmla="*/ 1524000 h 2102908"/>
              <a:gd name="connsiteX231" fmla="*/ 343181 w 2709001"/>
              <a:gd name="connsiteY231" fmla="*/ 1520825 h 2102908"/>
              <a:gd name="connsiteX232" fmla="*/ 320956 w 2709001"/>
              <a:gd name="connsiteY232" fmla="*/ 1517650 h 2102908"/>
              <a:gd name="connsiteX233" fmla="*/ 292381 w 2709001"/>
              <a:gd name="connsiteY233" fmla="*/ 1511300 h 2102908"/>
              <a:gd name="connsiteX234" fmla="*/ 273331 w 2709001"/>
              <a:gd name="connsiteY234" fmla="*/ 1501775 h 2102908"/>
              <a:gd name="connsiteX235" fmla="*/ 260631 w 2709001"/>
              <a:gd name="connsiteY235" fmla="*/ 1498600 h 2102908"/>
              <a:gd name="connsiteX236" fmla="*/ 254281 w 2709001"/>
              <a:gd name="connsiteY236" fmla="*/ 1489075 h 2102908"/>
              <a:gd name="connsiteX237" fmla="*/ 232056 w 2709001"/>
              <a:gd name="connsiteY237" fmla="*/ 1476375 h 2102908"/>
              <a:gd name="connsiteX238" fmla="*/ 222531 w 2709001"/>
              <a:gd name="connsiteY238" fmla="*/ 1463675 h 2102908"/>
              <a:gd name="connsiteX239" fmla="*/ 209831 w 2709001"/>
              <a:gd name="connsiteY239" fmla="*/ 1444625 h 2102908"/>
              <a:gd name="connsiteX240" fmla="*/ 200306 w 2709001"/>
              <a:gd name="connsiteY240" fmla="*/ 1422400 h 2102908"/>
              <a:gd name="connsiteX241" fmla="*/ 193956 w 2709001"/>
              <a:gd name="connsiteY241" fmla="*/ 1412875 h 2102908"/>
              <a:gd name="connsiteX242" fmla="*/ 174906 w 2709001"/>
              <a:gd name="connsiteY242" fmla="*/ 1393825 h 2102908"/>
              <a:gd name="connsiteX243" fmla="*/ 162206 w 2709001"/>
              <a:gd name="connsiteY243" fmla="*/ 1381125 h 2102908"/>
              <a:gd name="connsiteX244" fmla="*/ 152681 w 2709001"/>
              <a:gd name="connsiteY244" fmla="*/ 1374775 h 2102908"/>
              <a:gd name="connsiteX245" fmla="*/ 143156 w 2709001"/>
              <a:gd name="connsiteY245" fmla="*/ 1365250 h 2102908"/>
              <a:gd name="connsiteX246" fmla="*/ 124106 w 2709001"/>
              <a:gd name="connsiteY246" fmla="*/ 1352550 h 2102908"/>
              <a:gd name="connsiteX247" fmla="*/ 111406 w 2709001"/>
              <a:gd name="connsiteY247" fmla="*/ 1343025 h 2102908"/>
              <a:gd name="connsiteX248" fmla="*/ 76481 w 2709001"/>
              <a:gd name="connsiteY248" fmla="*/ 1327150 h 2102908"/>
              <a:gd name="connsiteX249" fmla="*/ 66956 w 2709001"/>
              <a:gd name="connsiteY249" fmla="*/ 1317625 h 2102908"/>
              <a:gd name="connsiteX250" fmla="*/ 57431 w 2709001"/>
              <a:gd name="connsiteY250" fmla="*/ 1311275 h 2102908"/>
              <a:gd name="connsiteX251" fmla="*/ 35206 w 2709001"/>
              <a:gd name="connsiteY251" fmla="*/ 1292225 h 2102908"/>
              <a:gd name="connsiteX252" fmla="*/ 16156 w 2709001"/>
              <a:gd name="connsiteY252" fmla="*/ 1260475 h 2102908"/>
              <a:gd name="connsiteX253" fmla="*/ 9806 w 2709001"/>
              <a:gd name="connsiteY253" fmla="*/ 1250950 h 2102908"/>
              <a:gd name="connsiteX254" fmla="*/ 9806 w 2709001"/>
              <a:gd name="connsiteY254" fmla="*/ 1190625 h 2102908"/>
              <a:gd name="connsiteX255" fmla="*/ 28856 w 2709001"/>
              <a:gd name="connsiteY255" fmla="*/ 1177925 h 2102908"/>
              <a:gd name="connsiteX256" fmla="*/ 41556 w 2709001"/>
              <a:gd name="connsiteY256" fmla="*/ 1168400 h 2102908"/>
              <a:gd name="connsiteX257" fmla="*/ 54256 w 2709001"/>
              <a:gd name="connsiteY257" fmla="*/ 1149350 h 2102908"/>
              <a:gd name="connsiteX258" fmla="*/ 60606 w 2709001"/>
              <a:gd name="connsiteY258" fmla="*/ 1139825 h 2102908"/>
              <a:gd name="connsiteX259" fmla="*/ 66956 w 2709001"/>
              <a:gd name="connsiteY259" fmla="*/ 1130300 h 2102908"/>
              <a:gd name="connsiteX260" fmla="*/ 57431 w 2709001"/>
              <a:gd name="connsiteY260" fmla="*/ 1038225 h 2102908"/>
              <a:gd name="connsiteX261" fmla="*/ 54256 w 2709001"/>
              <a:gd name="connsiteY261" fmla="*/ 1028700 h 2102908"/>
              <a:gd name="connsiteX262" fmla="*/ 51081 w 2709001"/>
              <a:gd name="connsiteY262" fmla="*/ 1019175 h 2102908"/>
              <a:gd name="connsiteX263" fmla="*/ 38381 w 2709001"/>
              <a:gd name="connsiteY263" fmla="*/ 981075 h 2102908"/>
              <a:gd name="connsiteX264" fmla="*/ 32031 w 2709001"/>
              <a:gd name="connsiteY264" fmla="*/ 962025 h 2102908"/>
              <a:gd name="connsiteX265" fmla="*/ 35206 w 2709001"/>
              <a:gd name="connsiteY265" fmla="*/ 911225 h 2102908"/>
              <a:gd name="connsiteX266" fmla="*/ 41556 w 2709001"/>
              <a:gd name="connsiteY266" fmla="*/ 885825 h 2102908"/>
              <a:gd name="connsiteX267" fmla="*/ 47906 w 2709001"/>
              <a:gd name="connsiteY267" fmla="*/ 876300 h 2102908"/>
              <a:gd name="connsiteX268" fmla="*/ 76481 w 2709001"/>
              <a:gd name="connsiteY268" fmla="*/ 850900 h 2102908"/>
              <a:gd name="connsiteX269" fmla="*/ 79656 w 2709001"/>
              <a:gd name="connsiteY269" fmla="*/ 841375 h 2102908"/>
              <a:gd name="connsiteX270" fmla="*/ 101881 w 2709001"/>
              <a:gd name="connsiteY270" fmla="*/ 809625 h 2102908"/>
              <a:gd name="connsiteX271" fmla="*/ 114581 w 2709001"/>
              <a:gd name="connsiteY271" fmla="*/ 790575 h 2102908"/>
              <a:gd name="connsiteX272" fmla="*/ 120931 w 2709001"/>
              <a:gd name="connsiteY272" fmla="*/ 781050 h 2102908"/>
              <a:gd name="connsiteX273" fmla="*/ 127281 w 2709001"/>
              <a:gd name="connsiteY273" fmla="*/ 771525 h 2102908"/>
              <a:gd name="connsiteX274" fmla="*/ 136806 w 2709001"/>
              <a:gd name="connsiteY274" fmla="*/ 758825 h 2102908"/>
              <a:gd name="connsiteX275" fmla="*/ 165381 w 2709001"/>
              <a:gd name="connsiteY275" fmla="*/ 739775 h 2102908"/>
              <a:gd name="connsiteX276" fmla="*/ 174906 w 2709001"/>
              <a:gd name="connsiteY276" fmla="*/ 733425 h 2102908"/>
              <a:gd name="connsiteX277" fmla="*/ 193956 w 2709001"/>
              <a:gd name="connsiteY277" fmla="*/ 717550 h 2102908"/>
              <a:gd name="connsiteX278" fmla="*/ 209831 w 2709001"/>
              <a:gd name="connsiteY278" fmla="*/ 698500 h 2102908"/>
              <a:gd name="connsiteX279" fmla="*/ 219356 w 2709001"/>
              <a:gd name="connsiteY279" fmla="*/ 692150 h 2102908"/>
              <a:gd name="connsiteX280" fmla="*/ 225706 w 2709001"/>
              <a:gd name="connsiteY280" fmla="*/ 682625 h 2102908"/>
              <a:gd name="connsiteX281" fmla="*/ 235231 w 2709001"/>
              <a:gd name="connsiteY281" fmla="*/ 679450 h 2102908"/>
              <a:gd name="connsiteX282" fmla="*/ 244756 w 2709001"/>
              <a:gd name="connsiteY282" fmla="*/ 673100 h 2102908"/>
              <a:gd name="connsiteX283" fmla="*/ 263806 w 2709001"/>
              <a:gd name="connsiteY283" fmla="*/ 654050 h 2102908"/>
              <a:gd name="connsiteX284" fmla="*/ 282856 w 2709001"/>
              <a:gd name="connsiteY284" fmla="*/ 641350 h 2102908"/>
              <a:gd name="connsiteX285" fmla="*/ 289206 w 2709001"/>
              <a:gd name="connsiteY285" fmla="*/ 631825 h 2102908"/>
              <a:gd name="connsiteX286" fmla="*/ 298731 w 2709001"/>
              <a:gd name="connsiteY286" fmla="*/ 622300 h 2102908"/>
              <a:gd name="connsiteX287" fmla="*/ 301906 w 2709001"/>
              <a:gd name="connsiteY287" fmla="*/ 612775 h 2102908"/>
              <a:gd name="connsiteX288" fmla="*/ 308256 w 2709001"/>
              <a:gd name="connsiteY288" fmla="*/ 603250 h 2102908"/>
              <a:gd name="connsiteX289" fmla="*/ 311431 w 2709001"/>
              <a:gd name="connsiteY289" fmla="*/ 593725 h 2102908"/>
              <a:gd name="connsiteX290" fmla="*/ 324131 w 2709001"/>
              <a:gd name="connsiteY290" fmla="*/ 574675 h 2102908"/>
              <a:gd name="connsiteX291" fmla="*/ 330481 w 2709001"/>
              <a:gd name="connsiteY291" fmla="*/ 555625 h 2102908"/>
              <a:gd name="connsiteX292" fmla="*/ 333656 w 2709001"/>
              <a:gd name="connsiteY292" fmla="*/ 542925 h 2102908"/>
              <a:gd name="connsiteX293" fmla="*/ 340006 w 2709001"/>
              <a:gd name="connsiteY293" fmla="*/ 508000 h 2102908"/>
              <a:gd name="connsiteX294" fmla="*/ 336831 w 2709001"/>
              <a:gd name="connsiteY294" fmla="*/ 447675 h 2102908"/>
              <a:gd name="connsiteX295" fmla="*/ 333656 w 2709001"/>
              <a:gd name="connsiteY295" fmla="*/ 425450 h 2102908"/>
              <a:gd name="connsiteX296" fmla="*/ 330481 w 2709001"/>
              <a:gd name="connsiteY296" fmla="*/ 400050 h 2102908"/>
              <a:gd name="connsiteX297" fmla="*/ 340006 w 2709001"/>
              <a:gd name="connsiteY297" fmla="*/ 361950 h 2102908"/>
              <a:gd name="connsiteX298" fmla="*/ 343181 w 2709001"/>
              <a:gd name="connsiteY298" fmla="*/ 358775 h 2102908"/>
              <a:gd name="connsiteX0" fmla="*/ 393981 w 2709001"/>
              <a:gd name="connsiteY0" fmla="*/ 342900 h 2102908"/>
              <a:gd name="connsiteX1" fmla="*/ 489231 w 2709001"/>
              <a:gd name="connsiteY1" fmla="*/ 330200 h 2102908"/>
              <a:gd name="connsiteX2" fmla="*/ 511456 w 2709001"/>
              <a:gd name="connsiteY2" fmla="*/ 327025 h 2102908"/>
              <a:gd name="connsiteX3" fmla="*/ 536856 w 2709001"/>
              <a:gd name="connsiteY3" fmla="*/ 323850 h 2102908"/>
              <a:gd name="connsiteX4" fmla="*/ 568606 w 2709001"/>
              <a:gd name="connsiteY4" fmla="*/ 317500 h 2102908"/>
              <a:gd name="connsiteX5" fmla="*/ 587656 w 2709001"/>
              <a:gd name="connsiteY5" fmla="*/ 311150 h 2102908"/>
              <a:gd name="connsiteX6" fmla="*/ 613056 w 2709001"/>
              <a:gd name="connsiteY6" fmla="*/ 304800 h 2102908"/>
              <a:gd name="connsiteX7" fmla="*/ 622581 w 2709001"/>
              <a:gd name="connsiteY7" fmla="*/ 301625 h 2102908"/>
              <a:gd name="connsiteX8" fmla="*/ 654331 w 2709001"/>
              <a:gd name="connsiteY8" fmla="*/ 292100 h 2102908"/>
              <a:gd name="connsiteX9" fmla="*/ 663856 w 2709001"/>
              <a:gd name="connsiteY9" fmla="*/ 285750 h 2102908"/>
              <a:gd name="connsiteX10" fmla="*/ 692431 w 2709001"/>
              <a:gd name="connsiteY10" fmla="*/ 276225 h 2102908"/>
              <a:gd name="connsiteX11" fmla="*/ 701956 w 2709001"/>
              <a:gd name="connsiteY11" fmla="*/ 273050 h 2102908"/>
              <a:gd name="connsiteX12" fmla="*/ 727356 w 2709001"/>
              <a:gd name="connsiteY12" fmla="*/ 263525 h 2102908"/>
              <a:gd name="connsiteX13" fmla="*/ 752756 w 2709001"/>
              <a:gd name="connsiteY13" fmla="*/ 254000 h 2102908"/>
              <a:gd name="connsiteX14" fmla="*/ 762281 w 2709001"/>
              <a:gd name="connsiteY14" fmla="*/ 247650 h 2102908"/>
              <a:gd name="connsiteX15" fmla="*/ 774981 w 2709001"/>
              <a:gd name="connsiteY15" fmla="*/ 241300 h 2102908"/>
              <a:gd name="connsiteX16" fmla="*/ 784506 w 2709001"/>
              <a:gd name="connsiteY16" fmla="*/ 234950 h 2102908"/>
              <a:gd name="connsiteX17" fmla="*/ 803556 w 2709001"/>
              <a:gd name="connsiteY17" fmla="*/ 228600 h 2102908"/>
              <a:gd name="connsiteX18" fmla="*/ 835306 w 2709001"/>
              <a:gd name="connsiteY18" fmla="*/ 209550 h 2102908"/>
              <a:gd name="connsiteX19" fmla="*/ 844831 w 2709001"/>
              <a:gd name="connsiteY19" fmla="*/ 203200 h 2102908"/>
              <a:gd name="connsiteX20" fmla="*/ 857531 w 2709001"/>
              <a:gd name="connsiteY20" fmla="*/ 196850 h 2102908"/>
              <a:gd name="connsiteX21" fmla="*/ 867056 w 2709001"/>
              <a:gd name="connsiteY21" fmla="*/ 187325 h 2102908"/>
              <a:gd name="connsiteX22" fmla="*/ 876581 w 2709001"/>
              <a:gd name="connsiteY22" fmla="*/ 184150 h 2102908"/>
              <a:gd name="connsiteX23" fmla="*/ 886106 w 2709001"/>
              <a:gd name="connsiteY23" fmla="*/ 177800 h 2102908"/>
              <a:gd name="connsiteX24" fmla="*/ 908331 w 2709001"/>
              <a:gd name="connsiteY24" fmla="*/ 171450 h 2102908"/>
              <a:gd name="connsiteX25" fmla="*/ 962306 w 2709001"/>
              <a:gd name="connsiteY25" fmla="*/ 165100 h 2102908"/>
              <a:gd name="connsiteX26" fmla="*/ 971831 w 2709001"/>
              <a:gd name="connsiteY26" fmla="*/ 161925 h 2102908"/>
              <a:gd name="connsiteX27" fmla="*/ 984531 w 2709001"/>
              <a:gd name="connsiteY27" fmla="*/ 158750 h 2102908"/>
              <a:gd name="connsiteX28" fmla="*/ 1003581 w 2709001"/>
              <a:gd name="connsiteY28" fmla="*/ 146050 h 2102908"/>
              <a:gd name="connsiteX29" fmla="*/ 1016281 w 2709001"/>
              <a:gd name="connsiteY29" fmla="*/ 139700 h 2102908"/>
              <a:gd name="connsiteX30" fmla="*/ 1032156 w 2709001"/>
              <a:gd name="connsiteY30" fmla="*/ 127000 h 2102908"/>
              <a:gd name="connsiteX31" fmla="*/ 1041681 w 2709001"/>
              <a:gd name="connsiteY31" fmla="*/ 120650 h 2102908"/>
              <a:gd name="connsiteX32" fmla="*/ 1054381 w 2709001"/>
              <a:gd name="connsiteY32" fmla="*/ 111125 h 2102908"/>
              <a:gd name="connsiteX33" fmla="*/ 1067081 w 2709001"/>
              <a:gd name="connsiteY33" fmla="*/ 107950 h 2102908"/>
              <a:gd name="connsiteX34" fmla="*/ 1079781 w 2709001"/>
              <a:gd name="connsiteY34" fmla="*/ 101600 h 2102908"/>
              <a:gd name="connsiteX35" fmla="*/ 1098831 w 2709001"/>
              <a:gd name="connsiteY35" fmla="*/ 95250 h 2102908"/>
              <a:gd name="connsiteX36" fmla="*/ 1111531 w 2709001"/>
              <a:gd name="connsiteY36" fmla="*/ 92075 h 2102908"/>
              <a:gd name="connsiteX37" fmla="*/ 1124231 w 2709001"/>
              <a:gd name="connsiteY37" fmla="*/ 85725 h 2102908"/>
              <a:gd name="connsiteX38" fmla="*/ 1143281 w 2709001"/>
              <a:gd name="connsiteY38" fmla="*/ 82550 h 2102908"/>
              <a:gd name="connsiteX39" fmla="*/ 1155981 w 2709001"/>
              <a:gd name="connsiteY39" fmla="*/ 79375 h 2102908"/>
              <a:gd name="connsiteX40" fmla="*/ 1184556 w 2709001"/>
              <a:gd name="connsiteY40" fmla="*/ 73025 h 2102908"/>
              <a:gd name="connsiteX41" fmla="*/ 1273456 w 2709001"/>
              <a:gd name="connsiteY41" fmla="*/ 69850 h 2102908"/>
              <a:gd name="connsiteX42" fmla="*/ 1292506 w 2709001"/>
              <a:gd name="connsiteY42" fmla="*/ 66675 h 2102908"/>
              <a:gd name="connsiteX43" fmla="*/ 1302031 w 2709001"/>
              <a:gd name="connsiteY43" fmla="*/ 63500 h 2102908"/>
              <a:gd name="connsiteX44" fmla="*/ 1333781 w 2709001"/>
              <a:gd name="connsiteY44" fmla="*/ 57150 h 2102908"/>
              <a:gd name="connsiteX45" fmla="*/ 1356006 w 2709001"/>
              <a:gd name="connsiteY45" fmla="*/ 50800 h 2102908"/>
              <a:gd name="connsiteX46" fmla="*/ 1365531 w 2709001"/>
              <a:gd name="connsiteY46" fmla="*/ 44450 h 2102908"/>
              <a:gd name="connsiteX47" fmla="*/ 1387756 w 2709001"/>
              <a:gd name="connsiteY47" fmla="*/ 38100 h 2102908"/>
              <a:gd name="connsiteX48" fmla="*/ 1397281 w 2709001"/>
              <a:gd name="connsiteY48" fmla="*/ 31750 h 2102908"/>
              <a:gd name="connsiteX49" fmla="*/ 1406806 w 2709001"/>
              <a:gd name="connsiteY49" fmla="*/ 28575 h 2102908"/>
              <a:gd name="connsiteX50" fmla="*/ 1416331 w 2709001"/>
              <a:gd name="connsiteY50" fmla="*/ 22225 h 2102908"/>
              <a:gd name="connsiteX51" fmla="*/ 1435381 w 2709001"/>
              <a:gd name="connsiteY51" fmla="*/ 15875 h 2102908"/>
              <a:gd name="connsiteX52" fmla="*/ 1444906 w 2709001"/>
              <a:gd name="connsiteY52" fmla="*/ 12700 h 2102908"/>
              <a:gd name="connsiteX53" fmla="*/ 1463956 w 2709001"/>
              <a:gd name="connsiteY53" fmla="*/ 6350 h 2102908"/>
              <a:gd name="connsiteX54" fmla="*/ 1473481 w 2709001"/>
              <a:gd name="connsiteY54" fmla="*/ 3175 h 2102908"/>
              <a:gd name="connsiteX55" fmla="*/ 1489356 w 2709001"/>
              <a:gd name="connsiteY55" fmla="*/ 0 h 2102908"/>
              <a:gd name="connsiteX56" fmla="*/ 1556031 w 2709001"/>
              <a:gd name="connsiteY56" fmla="*/ 6350 h 2102908"/>
              <a:gd name="connsiteX57" fmla="*/ 1575081 w 2709001"/>
              <a:gd name="connsiteY57" fmla="*/ 12700 h 2102908"/>
              <a:gd name="connsiteX58" fmla="*/ 1584606 w 2709001"/>
              <a:gd name="connsiteY58" fmla="*/ 15875 h 2102908"/>
              <a:gd name="connsiteX59" fmla="*/ 1613181 w 2709001"/>
              <a:gd name="connsiteY59" fmla="*/ 19050 h 2102908"/>
              <a:gd name="connsiteX60" fmla="*/ 1759231 w 2709001"/>
              <a:gd name="connsiteY60" fmla="*/ 22225 h 2102908"/>
              <a:gd name="connsiteX61" fmla="*/ 1829081 w 2709001"/>
              <a:gd name="connsiteY61" fmla="*/ 28575 h 2102908"/>
              <a:gd name="connsiteX62" fmla="*/ 1870356 w 2709001"/>
              <a:gd name="connsiteY62" fmla="*/ 31750 h 2102908"/>
              <a:gd name="connsiteX63" fmla="*/ 1959256 w 2709001"/>
              <a:gd name="connsiteY63" fmla="*/ 41275 h 2102908"/>
              <a:gd name="connsiteX64" fmla="*/ 2327556 w 2709001"/>
              <a:gd name="connsiteY64" fmla="*/ 34925 h 2102908"/>
              <a:gd name="connsiteX65" fmla="*/ 2343431 w 2709001"/>
              <a:gd name="connsiteY65" fmla="*/ 31750 h 2102908"/>
              <a:gd name="connsiteX66" fmla="*/ 2356131 w 2709001"/>
              <a:gd name="connsiteY66" fmla="*/ 28575 h 2102908"/>
              <a:gd name="connsiteX67" fmla="*/ 2375181 w 2709001"/>
              <a:gd name="connsiteY67" fmla="*/ 25400 h 2102908"/>
              <a:gd name="connsiteX68" fmla="*/ 2397406 w 2709001"/>
              <a:gd name="connsiteY68" fmla="*/ 50800 h 2102908"/>
              <a:gd name="connsiteX69" fmla="*/ 2403756 w 2709001"/>
              <a:gd name="connsiteY69" fmla="*/ 60325 h 2102908"/>
              <a:gd name="connsiteX70" fmla="*/ 2429156 w 2709001"/>
              <a:gd name="connsiteY70" fmla="*/ 79375 h 2102908"/>
              <a:gd name="connsiteX71" fmla="*/ 2448206 w 2709001"/>
              <a:gd name="connsiteY71" fmla="*/ 98425 h 2102908"/>
              <a:gd name="connsiteX72" fmla="*/ 2457731 w 2709001"/>
              <a:gd name="connsiteY72" fmla="*/ 107950 h 2102908"/>
              <a:gd name="connsiteX73" fmla="*/ 2460906 w 2709001"/>
              <a:gd name="connsiteY73" fmla="*/ 117475 h 2102908"/>
              <a:gd name="connsiteX74" fmla="*/ 2467256 w 2709001"/>
              <a:gd name="connsiteY74" fmla="*/ 130175 h 2102908"/>
              <a:gd name="connsiteX75" fmla="*/ 2476781 w 2709001"/>
              <a:gd name="connsiteY75" fmla="*/ 174625 h 2102908"/>
              <a:gd name="connsiteX76" fmla="*/ 2473606 w 2709001"/>
              <a:gd name="connsiteY76" fmla="*/ 257175 h 2102908"/>
              <a:gd name="connsiteX77" fmla="*/ 2470431 w 2709001"/>
              <a:gd name="connsiteY77" fmla="*/ 266700 h 2102908"/>
              <a:gd name="connsiteX78" fmla="*/ 2464081 w 2709001"/>
              <a:gd name="connsiteY78" fmla="*/ 288925 h 2102908"/>
              <a:gd name="connsiteX79" fmla="*/ 2464081 w 2709001"/>
              <a:gd name="connsiteY79" fmla="*/ 422275 h 2102908"/>
              <a:gd name="connsiteX80" fmla="*/ 2467256 w 2709001"/>
              <a:gd name="connsiteY80" fmla="*/ 434975 h 2102908"/>
              <a:gd name="connsiteX81" fmla="*/ 2467256 w 2709001"/>
              <a:gd name="connsiteY81" fmla="*/ 549275 h 2102908"/>
              <a:gd name="connsiteX82" fmla="*/ 2464081 w 2709001"/>
              <a:gd name="connsiteY82" fmla="*/ 558800 h 2102908"/>
              <a:gd name="connsiteX83" fmla="*/ 2467256 w 2709001"/>
              <a:gd name="connsiteY83" fmla="*/ 587375 h 2102908"/>
              <a:gd name="connsiteX84" fmla="*/ 2492656 w 2709001"/>
              <a:gd name="connsiteY84" fmla="*/ 609600 h 2102908"/>
              <a:gd name="connsiteX85" fmla="*/ 2502181 w 2709001"/>
              <a:gd name="connsiteY85" fmla="*/ 615950 h 2102908"/>
              <a:gd name="connsiteX86" fmla="*/ 2540281 w 2709001"/>
              <a:gd name="connsiteY86" fmla="*/ 628650 h 2102908"/>
              <a:gd name="connsiteX87" fmla="*/ 2559331 w 2709001"/>
              <a:gd name="connsiteY87" fmla="*/ 631825 h 2102908"/>
              <a:gd name="connsiteX88" fmla="*/ 2578381 w 2709001"/>
              <a:gd name="connsiteY88" fmla="*/ 638175 h 2102908"/>
              <a:gd name="connsiteX89" fmla="*/ 2667281 w 2709001"/>
              <a:gd name="connsiteY89" fmla="*/ 641350 h 2102908"/>
              <a:gd name="connsiteX90" fmla="*/ 2676806 w 2709001"/>
              <a:gd name="connsiteY90" fmla="*/ 647700 h 2102908"/>
              <a:gd name="connsiteX91" fmla="*/ 2689506 w 2709001"/>
              <a:gd name="connsiteY91" fmla="*/ 669925 h 2102908"/>
              <a:gd name="connsiteX92" fmla="*/ 2695856 w 2709001"/>
              <a:gd name="connsiteY92" fmla="*/ 679450 h 2102908"/>
              <a:gd name="connsiteX93" fmla="*/ 2705381 w 2709001"/>
              <a:gd name="connsiteY93" fmla="*/ 698500 h 2102908"/>
              <a:gd name="connsiteX94" fmla="*/ 2702206 w 2709001"/>
              <a:gd name="connsiteY94" fmla="*/ 717550 h 2102908"/>
              <a:gd name="connsiteX95" fmla="*/ 2695856 w 2709001"/>
              <a:gd name="connsiteY95" fmla="*/ 806450 h 2102908"/>
              <a:gd name="connsiteX96" fmla="*/ 2686331 w 2709001"/>
              <a:gd name="connsiteY96" fmla="*/ 889000 h 2102908"/>
              <a:gd name="connsiteX97" fmla="*/ 2667281 w 2709001"/>
              <a:gd name="connsiteY97" fmla="*/ 898525 h 2102908"/>
              <a:gd name="connsiteX98" fmla="*/ 2657756 w 2709001"/>
              <a:gd name="connsiteY98" fmla="*/ 904875 h 2102908"/>
              <a:gd name="connsiteX99" fmla="*/ 2638706 w 2709001"/>
              <a:gd name="connsiteY99" fmla="*/ 911225 h 2102908"/>
              <a:gd name="connsiteX100" fmla="*/ 2632356 w 2709001"/>
              <a:gd name="connsiteY100" fmla="*/ 920750 h 2102908"/>
              <a:gd name="connsiteX101" fmla="*/ 2626006 w 2709001"/>
              <a:gd name="connsiteY101" fmla="*/ 949325 h 2102908"/>
              <a:gd name="connsiteX102" fmla="*/ 2619656 w 2709001"/>
              <a:gd name="connsiteY102" fmla="*/ 958850 h 2102908"/>
              <a:gd name="connsiteX103" fmla="*/ 2610131 w 2709001"/>
              <a:gd name="connsiteY103" fmla="*/ 977900 h 2102908"/>
              <a:gd name="connsiteX104" fmla="*/ 2600606 w 2709001"/>
              <a:gd name="connsiteY104" fmla="*/ 1016000 h 2102908"/>
              <a:gd name="connsiteX105" fmla="*/ 2587906 w 2709001"/>
              <a:gd name="connsiteY105" fmla="*/ 1041400 h 2102908"/>
              <a:gd name="connsiteX106" fmla="*/ 2581556 w 2709001"/>
              <a:gd name="connsiteY106" fmla="*/ 1060450 h 2102908"/>
              <a:gd name="connsiteX107" fmla="*/ 2565681 w 2709001"/>
              <a:gd name="connsiteY107" fmla="*/ 1089025 h 2102908"/>
              <a:gd name="connsiteX108" fmla="*/ 2562506 w 2709001"/>
              <a:gd name="connsiteY108" fmla="*/ 1101725 h 2102908"/>
              <a:gd name="connsiteX109" fmla="*/ 2565681 w 2709001"/>
              <a:gd name="connsiteY109" fmla="*/ 1120775 h 2102908"/>
              <a:gd name="connsiteX110" fmla="*/ 2572031 w 2709001"/>
              <a:gd name="connsiteY110" fmla="*/ 1139825 h 2102908"/>
              <a:gd name="connsiteX111" fmla="*/ 2575206 w 2709001"/>
              <a:gd name="connsiteY111" fmla="*/ 1162050 h 2102908"/>
              <a:gd name="connsiteX112" fmla="*/ 2581556 w 2709001"/>
              <a:gd name="connsiteY112" fmla="*/ 1187450 h 2102908"/>
              <a:gd name="connsiteX113" fmla="*/ 2578381 w 2709001"/>
              <a:gd name="connsiteY113" fmla="*/ 1247775 h 2102908"/>
              <a:gd name="connsiteX114" fmla="*/ 2575206 w 2709001"/>
              <a:gd name="connsiteY114" fmla="*/ 1257300 h 2102908"/>
              <a:gd name="connsiteX115" fmla="*/ 2572031 w 2709001"/>
              <a:gd name="connsiteY115" fmla="*/ 1270000 h 2102908"/>
              <a:gd name="connsiteX116" fmla="*/ 2565681 w 2709001"/>
              <a:gd name="connsiteY116" fmla="*/ 1317625 h 2102908"/>
              <a:gd name="connsiteX117" fmla="*/ 2562506 w 2709001"/>
              <a:gd name="connsiteY117" fmla="*/ 1327150 h 2102908"/>
              <a:gd name="connsiteX118" fmla="*/ 2549806 w 2709001"/>
              <a:gd name="connsiteY118" fmla="*/ 1346200 h 2102908"/>
              <a:gd name="connsiteX119" fmla="*/ 2495831 w 2709001"/>
              <a:gd name="connsiteY119" fmla="*/ 1352550 h 2102908"/>
              <a:gd name="connsiteX120" fmla="*/ 2486306 w 2709001"/>
              <a:gd name="connsiteY120" fmla="*/ 1355725 h 2102908"/>
              <a:gd name="connsiteX121" fmla="*/ 2457731 w 2709001"/>
              <a:gd name="connsiteY121" fmla="*/ 1362075 h 2102908"/>
              <a:gd name="connsiteX122" fmla="*/ 2445031 w 2709001"/>
              <a:gd name="connsiteY122" fmla="*/ 1368425 h 2102908"/>
              <a:gd name="connsiteX123" fmla="*/ 2432331 w 2709001"/>
              <a:gd name="connsiteY123" fmla="*/ 1371600 h 2102908"/>
              <a:gd name="connsiteX124" fmla="*/ 2422806 w 2709001"/>
              <a:gd name="connsiteY124" fmla="*/ 1377950 h 2102908"/>
              <a:gd name="connsiteX125" fmla="*/ 2419631 w 2709001"/>
              <a:gd name="connsiteY125" fmla="*/ 1390650 h 2102908"/>
              <a:gd name="connsiteX126" fmla="*/ 2416456 w 2709001"/>
              <a:gd name="connsiteY126" fmla="*/ 1400175 h 2102908"/>
              <a:gd name="connsiteX127" fmla="*/ 2410106 w 2709001"/>
              <a:gd name="connsiteY127" fmla="*/ 1450975 h 2102908"/>
              <a:gd name="connsiteX128" fmla="*/ 2406931 w 2709001"/>
              <a:gd name="connsiteY128" fmla="*/ 1460500 h 2102908"/>
              <a:gd name="connsiteX129" fmla="*/ 2403756 w 2709001"/>
              <a:gd name="connsiteY129" fmla="*/ 1476375 h 2102908"/>
              <a:gd name="connsiteX130" fmla="*/ 2394231 w 2709001"/>
              <a:gd name="connsiteY130" fmla="*/ 1498600 h 2102908"/>
              <a:gd name="connsiteX131" fmla="*/ 2387881 w 2709001"/>
              <a:gd name="connsiteY131" fmla="*/ 1517650 h 2102908"/>
              <a:gd name="connsiteX132" fmla="*/ 2381531 w 2709001"/>
              <a:gd name="connsiteY132" fmla="*/ 1527175 h 2102908"/>
              <a:gd name="connsiteX133" fmla="*/ 2375181 w 2709001"/>
              <a:gd name="connsiteY133" fmla="*/ 1546225 h 2102908"/>
              <a:gd name="connsiteX134" fmla="*/ 2368831 w 2709001"/>
              <a:gd name="connsiteY134" fmla="*/ 1558925 h 2102908"/>
              <a:gd name="connsiteX135" fmla="*/ 2365656 w 2709001"/>
              <a:gd name="connsiteY135" fmla="*/ 1568450 h 2102908"/>
              <a:gd name="connsiteX136" fmla="*/ 2359306 w 2709001"/>
              <a:gd name="connsiteY136" fmla="*/ 1577975 h 2102908"/>
              <a:gd name="connsiteX137" fmla="*/ 2352956 w 2709001"/>
              <a:gd name="connsiteY137" fmla="*/ 1603375 h 2102908"/>
              <a:gd name="connsiteX138" fmla="*/ 2346606 w 2709001"/>
              <a:gd name="connsiteY138" fmla="*/ 1622425 h 2102908"/>
              <a:gd name="connsiteX139" fmla="*/ 2343431 w 2709001"/>
              <a:gd name="connsiteY139" fmla="*/ 1631950 h 2102908"/>
              <a:gd name="connsiteX140" fmla="*/ 2337081 w 2709001"/>
              <a:gd name="connsiteY140" fmla="*/ 1663700 h 2102908"/>
              <a:gd name="connsiteX141" fmla="*/ 2330731 w 2709001"/>
              <a:gd name="connsiteY141" fmla="*/ 1682750 h 2102908"/>
              <a:gd name="connsiteX142" fmla="*/ 2324381 w 2709001"/>
              <a:gd name="connsiteY142" fmla="*/ 1692275 h 2102908"/>
              <a:gd name="connsiteX143" fmla="*/ 2318031 w 2709001"/>
              <a:gd name="connsiteY143" fmla="*/ 1704975 h 2102908"/>
              <a:gd name="connsiteX144" fmla="*/ 2302156 w 2709001"/>
              <a:gd name="connsiteY144" fmla="*/ 1724025 h 2102908"/>
              <a:gd name="connsiteX145" fmla="*/ 2292631 w 2709001"/>
              <a:gd name="connsiteY145" fmla="*/ 1727200 h 2102908"/>
              <a:gd name="connsiteX146" fmla="*/ 2235481 w 2709001"/>
              <a:gd name="connsiteY146" fmla="*/ 1736725 h 2102908"/>
              <a:gd name="connsiteX147" fmla="*/ 2222781 w 2709001"/>
              <a:gd name="connsiteY147" fmla="*/ 1739900 h 2102908"/>
              <a:gd name="connsiteX148" fmla="*/ 2197381 w 2709001"/>
              <a:gd name="connsiteY148" fmla="*/ 1746250 h 2102908"/>
              <a:gd name="connsiteX149" fmla="*/ 2168806 w 2709001"/>
              <a:gd name="connsiteY149" fmla="*/ 1768475 h 2102908"/>
              <a:gd name="connsiteX150" fmla="*/ 2165631 w 2709001"/>
              <a:gd name="connsiteY150" fmla="*/ 1778000 h 2102908"/>
              <a:gd name="connsiteX151" fmla="*/ 2152931 w 2709001"/>
              <a:gd name="connsiteY151" fmla="*/ 1797050 h 2102908"/>
              <a:gd name="connsiteX152" fmla="*/ 2143406 w 2709001"/>
              <a:gd name="connsiteY152" fmla="*/ 1831975 h 2102908"/>
              <a:gd name="connsiteX153" fmla="*/ 2137056 w 2709001"/>
              <a:gd name="connsiteY153" fmla="*/ 1863725 h 2102908"/>
              <a:gd name="connsiteX154" fmla="*/ 2127531 w 2709001"/>
              <a:gd name="connsiteY154" fmla="*/ 1895475 h 2102908"/>
              <a:gd name="connsiteX155" fmla="*/ 2121181 w 2709001"/>
              <a:gd name="connsiteY155" fmla="*/ 1905000 h 2102908"/>
              <a:gd name="connsiteX156" fmla="*/ 2118006 w 2709001"/>
              <a:gd name="connsiteY156" fmla="*/ 1930400 h 2102908"/>
              <a:gd name="connsiteX157" fmla="*/ 2111656 w 2709001"/>
              <a:gd name="connsiteY157" fmla="*/ 1939925 h 2102908"/>
              <a:gd name="connsiteX158" fmla="*/ 2105306 w 2709001"/>
              <a:gd name="connsiteY158" fmla="*/ 1962150 h 2102908"/>
              <a:gd name="connsiteX159" fmla="*/ 2102131 w 2709001"/>
              <a:gd name="connsiteY159" fmla="*/ 1978025 h 2102908"/>
              <a:gd name="connsiteX160" fmla="*/ 2095781 w 2709001"/>
              <a:gd name="connsiteY160" fmla="*/ 1997075 h 2102908"/>
              <a:gd name="connsiteX161" fmla="*/ 2092606 w 2709001"/>
              <a:gd name="connsiteY161" fmla="*/ 2006600 h 2102908"/>
              <a:gd name="connsiteX162" fmla="*/ 2089431 w 2709001"/>
              <a:gd name="connsiteY162" fmla="*/ 2019300 h 2102908"/>
              <a:gd name="connsiteX163" fmla="*/ 2070381 w 2709001"/>
              <a:gd name="connsiteY163" fmla="*/ 2028825 h 2102908"/>
              <a:gd name="connsiteX164" fmla="*/ 2057681 w 2709001"/>
              <a:gd name="connsiteY164" fmla="*/ 2032000 h 2102908"/>
              <a:gd name="connsiteX165" fmla="*/ 2048156 w 2709001"/>
              <a:gd name="connsiteY165" fmla="*/ 2035175 h 2102908"/>
              <a:gd name="connsiteX166" fmla="*/ 2032281 w 2709001"/>
              <a:gd name="connsiteY166" fmla="*/ 2038350 h 2102908"/>
              <a:gd name="connsiteX167" fmla="*/ 2022756 w 2709001"/>
              <a:gd name="connsiteY167" fmla="*/ 2041525 h 2102908"/>
              <a:gd name="connsiteX168" fmla="*/ 2010056 w 2709001"/>
              <a:gd name="connsiteY168" fmla="*/ 2044700 h 2102908"/>
              <a:gd name="connsiteX169" fmla="*/ 1991006 w 2709001"/>
              <a:gd name="connsiteY169" fmla="*/ 2051050 h 2102908"/>
              <a:gd name="connsiteX170" fmla="*/ 1981481 w 2709001"/>
              <a:gd name="connsiteY170" fmla="*/ 2054225 h 2102908"/>
              <a:gd name="connsiteX171" fmla="*/ 1971956 w 2709001"/>
              <a:gd name="connsiteY171" fmla="*/ 2057400 h 2102908"/>
              <a:gd name="connsiteX172" fmla="*/ 1956081 w 2709001"/>
              <a:gd name="connsiteY172" fmla="*/ 2063750 h 2102908"/>
              <a:gd name="connsiteX173" fmla="*/ 1937031 w 2709001"/>
              <a:gd name="connsiteY173" fmla="*/ 2070100 h 2102908"/>
              <a:gd name="connsiteX174" fmla="*/ 1921156 w 2709001"/>
              <a:gd name="connsiteY174" fmla="*/ 2076450 h 2102908"/>
              <a:gd name="connsiteX175" fmla="*/ 1883056 w 2709001"/>
              <a:gd name="connsiteY175" fmla="*/ 2092325 h 2102908"/>
              <a:gd name="connsiteX176" fmla="*/ 1873531 w 2709001"/>
              <a:gd name="connsiteY176" fmla="*/ 2098675 h 2102908"/>
              <a:gd name="connsiteX177" fmla="*/ 1860831 w 2709001"/>
              <a:gd name="connsiteY177" fmla="*/ 2101850 h 2102908"/>
              <a:gd name="connsiteX178" fmla="*/ 1743356 w 2709001"/>
              <a:gd name="connsiteY178" fmla="*/ 2101850 h 2102908"/>
              <a:gd name="connsiteX179" fmla="*/ 1702081 w 2709001"/>
              <a:gd name="connsiteY179" fmla="*/ 2095500 h 2102908"/>
              <a:gd name="connsiteX180" fmla="*/ 1679856 w 2709001"/>
              <a:gd name="connsiteY180" fmla="*/ 2092325 h 2102908"/>
              <a:gd name="connsiteX181" fmla="*/ 1552856 w 2709001"/>
              <a:gd name="connsiteY181" fmla="*/ 2095500 h 2102908"/>
              <a:gd name="connsiteX182" fmla="*/ 1451256 w 2709001"/>
              <a:gd name="connsiteY182" fmla="*/ 2089150 h 2102908"/>
              <a:gd name="connsiteX183" fmla="*/ 1384581 w 2709001"/>
              <a:gd name="connsiteY183" fmla="*/ 2085975 h 2102908"/>
              <a:gd name="connsiteX184" fmla="*/ 1314731 w 2709001"/>
              <a:gd name="connsiteY184" fmla="*/ 2079625 h 2102908"/>
              <a:gd name="connsiteX185" fmla="*/ 1279806 w 2709001"/>
              <a:gd name="connsiteY185" fmla="*/ 2076450 h 2102908"/>
              <a:gd name="connsiteX186" fmla="*/ 1197256 w 2709001"/>
              <a:gd name="connsiteY186" fmla="*/ 2073275 h 2102908"/>
              <a:gd name="connsiteX187" fmla="*/ 1127406 w 2709001"/>
              <a:gd name="connsiteY187" fmla="*/ 2066925 h 2102908"/>
              <a:gd name="connsiteX188" fmla="*/ 1086131 w 2709001"/>
              <a:gd name="connsiteY188" fmla="*/ 2063750 h 2102908"/>
              <a:gd name="connsiteX189" fmla="*/ 1038506 w 2709001"/>
              <a:gd name="connsiteY189" fmla="*/ 2057400 h 2102908"/>
              <a:gd name="connsiteX190" fmla="*/ 971831 w 2709001"/>
              <a:gd name="connsiteY190" fmla="*/ 2054225 h 2102908"/>
              <a:gd name="connsiteX191" fmla="*/ 949606 w 2709001"/>
              <a:gd name="connsiteY191" fmla="*/ 2051050 h 2102908"/>
              <a:gd name="connsiteX192" fmla="*/ 901981 w 2709001"/>
              <a:gd name="connsiteY192" fmla="*/ 2047875 h 2102908"/>
              <a:gd name="connsiteX193" fmla="*/ 867056 w 2709001"/>
              <a:gd name="connsiteY193" fmla="*/ 2044700 h 2102908"/>
              <a:gd name="connsiteX194" fmla="*/ 806731 w 2709001"/>
              <a:gd name="connsiteY194" fmla="*/ 2038350 h 2102908"/>
              <a:gd name="connsiteX195" fmla="*/ 787681 w 2709001"/>
              <a:gd name="connsiteY195" fmla="*/ 2035175 h 2102908"/>
              <a:gd name="connsiteX196" fmla="*/ 717831 w 2709001"/>
              <a:gd name="connsiteY196" fmla="*/ 2025650 h 2102908"/>
              <a:gd name="connsiteX197" fmla="*/ 705131 w 2709001"/>
              <a:gd name="connsiteY197" fmla="*/ 2022475 h 2102908"/>
              <a:gd name="connsiteX198" fmla="*/ 695606 w 2709001"/>
              <a:gd name="connsiteY198" fmla="*/ 2012950 h 2102908"/>
              <a:gd name="connsiteX199" fmla="*/ 676556 w 2709001"/>
              <a:gd name="connsiteY199" fmla="*/ 2006600 h 2102908"/>
              <a:gd name="connsiteX200" fmla="*/ 663856 w 2709001"/>
              <a:gd name="connsiteY200" fmla="*/ 1997075 h 2102908"/>
              <a:gd name="connsiteX201" fmla="*/ 654331 w 2709001"/>
              <a:gd name="connsiteY201" fmla="*/ 1987550 h 2102908"/>
              <a:gd name="connsiteX202" fmla="*/ 644806 w 2709001"/>
              <a:gd name="connsiteY202" fmla="*/ 1984375 h 2102908"/>
              <a:gd name="connsiteX203" fmla="*/ 632106 w 2709001"/>
              <a:gd name="connsiteY203" fmla="*/ 1965325 h 2102908"/>
              <a:gd name="connsiteX204" fmla="*/ 625756 w 2709001"/>
              <a:gd name="connsiteY204" fmla="*/ 1955800 h 2102908"/>
              <a:gd name="connsiteX205" fmla="*/ 619406 w 2709001"/>
              <a:gd name="connsiteY205" fmla="*/ 1936750 h 2102908"/>
              <a:gd name="connsiteX206" fmla="*/ 616231 w 2709001"/>
              <a:gd name="connsiteY206" fmla="*/ 1927225 h 2102908"/>
              <a:gd name="connsiteX207" fmla="*/ 609881 w 2709001"/>
              <a:gd name="connsiteY207" fmla="*/ 1901825 h 2102908"/>
              <a:gd name="connsiteX208" fmla="*/ 603531 w 2709001"/>
              <a:gd name="connsiteY208" fmla="*/ 1889125 h 2102908"/>
              <a:gd name="connsiteX209" fmla="*/ 590831 w 2709001"/>
              <a:gd name="connsiteY209" fmla="*/ 1870075 h 2102908"/>
              <a:gd name="connsiteX210" fmla="*/ 581306 w 2709001"/>
              <a:gd name="connsiteY210" fmla="*/ 1841500 h 2102908"/>
              <a:gd name="connsiteX211" fmla="*/ 578131 w 2709001"/>
              <a:gd name="connsiteY211" fmla="*/ 1831975 h 2102908"/>
              <a:gd name="connsiteX212" fmla="*/ 571781 w 2709001"/>
              <a:gd name="connsiteY212" fmla="*/ 1806575 h 2102908"/>
              <a:gd name="connsiteX213" fmla="*/ 568606 w 2709001"/>
              <a:gd name="connsiteY213" fmla="*/ 1793875 h 2102908"/>
              <a:gd name="connsiteX214" fmla="*/ 565431 w 2709001"/>
              <a:gd name="connsiteY214" fmla="*/ 1774825 h 2102908"/>
              <a:gd name="connsiteX215" fmla="*/ 562256 w 2709001"/>
              <a:gd name="connsiteY215" fmla="*/ 1765300 h 2102908"/>
              <a:gd name="connsiteX216" fmla="*/ 559081 w 2709001"/>
              <a:gd name="connsiteY216" fmla="*/ 1743075 h 2102908"/>
              <a:gd name="connsiteX217" fmla="*/ 555906 w 2709001"/>
              <a:gd name="connsiteY217" fmla="*/ 1727200 h 2102908"/>
              <a:gd name="connsiteX218" fmla="*/ 552731 w 2709001"/>
              <a:gd name="connsiteY218" fmla="*/ 1692275 h 2102908"/>
              <a:gd name="connsiteX219" fmla="*/ 543206 w 2709001"/>
              <a:gd name="connsiteY219" fmla="*/ 1635125 h 2102908"/>
              <a:gd name="connsiteX220" fmla="*/ 536856 w 2709001"/>
              <a:gd name="connsiteY220" fmla="*/ 1616075 h 2102908"/>
              <a:gd name="connsiteX221" fmla="*/ 530506 w 2709001"/>
              <a:gd name="connsiteY221" fmla="*/ 1606550 h 2102908"/>
              <a:gd name="connsiteX222" fmla="*/ 498756 w 2709001"/>
              <a:gd name="connsiteY222" fmla="*/ 1581150 h 2102908"/>
              <a:gd name="connsiteX223" fmla="*/ 473356 w 2709001"/>
              <a:gd name="connsiteY223" fmla="*/ 1558925 h 2102908"/>
              <a:gd name="connsiteX224" fmla="*/ 463831 w 2709001"/>
              <a:gd name="connsiteY224" fmla="*/ 1552575 h 2102908"/>
              <a:gd name="connsiteX225" fmla="*/ 454306 w 2709001"/>
              <a:gd name="connsiteY225" fmla="*/ 1546225 h 2102908"/>
              <a:gd name="connsiteX226" fmla="*/ 422556 w 2709001"/>
              <a:gd name="connsiteY226" fmla="*/ 1536700 h 2102908"/>
              <a:gd name="connsiteX227" fmla="*/ 400331 w 2709001"/>
              <a:gd name="connsiteY227" fmla="*/ 1533525 h 2102908"/>
              <a:gd name="connsiteX228" fmla="*/ 387631 w 2709001"/>
              <a:gd name="connsiteY228" fmla="*/ 1530350 h 2102908"/>
              <a:gd name="connsiteX229" fmla="*/ 355881 w 2709001"/>
              <a:gd name="connsiteY229" fmla="*/ 1524000 h 2102908"/>
              <a:gd name="connsiteX230" fmla="*/ 343181 w 2709001"/>
              <a:gd name="connsiteY230" fmla="*/ 1520825 h 2102908"/>
              <a:gd name="connsiteX231" fmla="*/ 320956 w 2709001"/>
              <a:gd name="connsiteY231" fmla="*/ 1517650 h 2102908"/>
              <a:gd name="connsiteX232" fmla="*/ 292381 w 2709001"/>
              <a:gd name="connsiteY232" fmla="*/ 1511300 h 2102908"/>
              <a:gd name="connsiteX233" fmla="*/ 273331 w 2709001"/>
              <a:gd name="connsiteY233" fmla="*/ 1501775 h 2102908"/>
              <a:gd name="connsiteX234" fmla="*/ 260631 w 2709001"/>
              <a:gd name="connsiteY234" fmla="*/ 1498600 h 2102908"/>
              <a:gd name="connsiteX235" fmla="*/ 254281 w 2709001"/>
              <a:gd name="connsiteY235" fmla="*/ 1489075 h 2102908"/>
              <a:gd name="connsiteX236" fmla="*/ 232056 w 2709001"/>
              <a:gd name="connsiteY236" fmla="*/ 1476375 h 2102908"/>
              <a:gd name="connsiteX237" fmla="*/ 222531 w 2709001"/>
              <a:gd name="connsiteY237" fmla="*/ 1463675 h 2102908"/>
              <a:gd name="connsiteX238" fmla="*/ 209831 w 2709001"/>
              <a:gd name="connsiteY238" fmla="*/ 1444625 h 2102908"/>
              <a:gd name="connsiteX239" fmla="*/ 200306 w 2709001"/>
              <a:gd name="connsiteY239" fmla="*/ 1422400 h 2102908"/>
              <a:gd name="connsiteX240" fmla="*/ 193956 w 2709001"/>
              <a:gd name="connsiteY240" fmla="*/ 1412875 h 2102908"/>
              <a:gd name="connsiteX241" fmla="*/ 174906 w 2709001"/>
              <a:gd name="connsiteY241" fmla="*/ 1393825 h 2102908"/>
              <a:gd name="connsiteX242" fmla="*/ 162206 w 2709001"/>
              <a:gd name="connsiteY242" fmla="*/ 1381125 h 2102908"/>
              <a:gd name="connsiteX243" fmla="*/ 152681 w 2709001"/>
              <a:gd name="connsiteY243" fmla="*/ 1374775 h 2102908"/>
              <a:gd name="connsiteX244" fmla="*/ 143156 w 2709001"/>
              <a:gd name="connsiteY244" fmla="*/ 1365250 h 2102908"/>
              <a:gd name="connsiteX245" fmla="*/ 124106 w 2709001"/>
              <a:gd name="connsiteY245" fmla="*/ 1352550 h 2102908"/>
              <a:gd name="connsiteX246" fmla="*/ 111406 w 2709001"/>
              <a:gd name="connsiteY246" fmla="*/ 1343025 h 2102908"/>
              <a:gd name="connsiteX247" fmla="*/ 76481 w 2709001"/>
              <a:gd name="connsiteY247" fmla="*/ 1327150 h 2102908"/>
              <a:gd name="connsiteX248" fmla="*/ 66956 w 2709001"/>
              <a:gd name="connsiteY248" fmla="*/ 1317625 h 2102908"/>
              <a:gd name="connsiteX249" fmla="*/ 57431 w 2709001"/>
              <a:gd name="connsiteY249" fmla="*/ 1311275 h 2102908"/>
              <a:gd name="connsiteX250" fmla="*/ 35206 w 2709001"/>
              <a:gd name="connsiteY250" fmla="*/ 1292225 h 2102908"/>
              <a:gd name="connsiteX251" fmla="*/ 16156 w 2709001"/>
              <a:gd name="connsiteY251" fmla="*/ 1260475 h 2102908"/>
              <a:gd name="connsiteX252" fmla="*/ 9806 w 2709001"/>
              <a:gd name="connsiteY252" fmla="*/ 1250950 h 2102908"/>
              <a:gd name="connsiteX253" fmla="*/ 9806 w 2709001"/>
              <a:gd name="connsiteY253" fmla="*/ 1190625 h 2102908"/>
              <a:gd name="connsiteX254" fmla="*/ 28856 w 2709001"/>
              <a:gd name="connsiteY254" fmla="*/ 1177925 h 2102908"/>
              <a:gd name="connsiteX255" fmla="*/ 41556 w 2709001"/>
              <a:gd name="connsiteY255" fmla="*/ 1168400 h 2102908"/>
              <a:gd name="connsiteX256" fmla="*/ 54256 w 2709001"/>
              <a:gd name="connsiteY256" fmla="*/ 1149350 h 2102908"/>
              <a:gd name="connsiteX257" fmla="*/ 60606 w 2709001"/>
              <a:gd name="connsiteY257" fmla="*/ 1139825 h 2102908"/>
              <a:gd name="connsiteX258" fmla="*/ 66956 w 2709001"/>
              <a:gd name="connsiteY258" fmla="*/ 1130300 h 2102908"/>
              <a:gd name="connsiteX259" fmla="*/ 57431 w 2709001"/>
              <a:gd name="connsiteY259" fmla="*/ 1038225 h 2102908"/>
              <a:gd name="connsiteX260" fmla="*/ 54256 w 2709001"/>
              <a:gd name="connsiteY260" fmla="*/ 1028700 h 2102908"/>
              <a:gd name="connsiteX261" fmla="*/ 51081 w 2709001"/>
              <a:gd name="connsiteY261" fmla="*/ 1019175 h 2102908"/>
              <a:gd name="connsiteX262" fmla="*/ 38381 w 2709001"/>
              <a:gd name="connsiteY262" fmla="*/ 981075 h 2102908"/>
              <a:gd name="connsiteX263" fmla="*/ 32031 w 2709001"/>
              <a:gd name="connsiteY263" fmla="*/ 962025 h 2102908"/>
              <a:gd name="connsiteX264" fmla="*/ 35206 w 2709001"/>
              <a:gd name="connsiteY264" fmla="*/ 911225 h 2102908"/>
              <a:gd name="connsiteX265" fmla="*/ 41556 w 2709001"/>
              <a:gd name="connsiteY265" fmla="*/ 885825 h 2102908"/>
              <a:gd name="connsiteX266" fmla="*/ 47906 w 2709001"/>
              <a:gd name="connsiteY266" fmla="*/ 876300 h 2102908"/>
              <a:gd name="connsiteX267" fmla="*/ 76481 w 2709001"/>
              <a:gd name="connsiteY267" fmla="*/ 850900 h 2102908"/>
              <a:gd name="connsiteX268" fmla="*/ 79656 w 2709001"/>
              <a:gd name="connsiteY268" fmla="*/ 841375 h 2102908"/>
              <a:gd name="connsiteX269" fmla="*/ 101881 w 2709001"/>
              <a:gd name="connsiteY269" fmla="*/ 809625 h 2102908"/>
              <a:gd name="connsiteX270" fmla="*/ 114581 w 2709001"/>
              <a:gd name="connsiteY270" fmla="*/ 790575 h 2102908"/>
              <a:gd name="connsiteX271" fmla="*/ 120931 w 2709001"/>
              <a:gd name="connsiteY271" fmla="*/ 781050 h 2102908"/>
              <a:gd name="connsiteX272" fmla="*/ 127281 w 2709001"/>
              <a:gd name="connsiteY272" fmla="*/ 771525 h 2102908"/>
              <a:gd name="connsiteX273" fmla="*/ 136806 w 2709001"/>
              <a:gd name="connsiteY273" fmla="*/ 758825 h 2102908"/>
              <a:gd name="connsiteX274" fmla="*/ 165381 w 2709001"/>
              <a:gd name="connsiteY274" fmla="*/ 739775 h 2102908"/>
              <a:gd name="connsiteX275" fmla="*/ 174906 w 2709001"/>
              <a:gd name="connsiteY275" fmla="*/ 733425 h 2102908"/>
              <a:gd name="connsiteX276" fmla="*/ 193956 w 2709001"/>
              <a:gd name="connsiteY276" fmla="*/ 717550 h 2102908"/>
              <a:gd name="connsiteX277" fmla="*/ 209831 w 2709001"/>
              <a:gd name="connsiteY277" fmla="*/ 698500 h 2102908"/>
              <a:gd name="connsiteX278" fmla="*/ 219356 w 2709001"/>
              <a:gd name="connsiteY278" fmla="*/ 692150 h 2102908"/>
              <a:gd name="connsiteX279" fmla="*/ 225706 w 2709001"/>
              <a:gd name="connsiteY279" fmla="*/ 682625 h 2102908"/>
              <a:gd name="connsiteX280" fmla="*/ 235231 w 2709001"/>
              <a:gd name="connsiteY280" fmla="*/ 679450 h 2102908"/>
              <a:gd name="connsiteX281" fmla="*/ 244756 w 2709001"/>
              <a:gd name="connsiteY281" fmla="*/ 673100 h 2102908"/>
              <a:gd name="connsiteX282" fmla="*/ 263806 w 2709001"/>
              <a:gd name="connsiteY282" fmla="*/ 654050 h 2102908"/>
              <a:gd name="connsiteX283" fmla="*/ 282856 w 2709001"/>
              <a:gd name="connsiteY283" fmla="*/ 641350 h 2102908"/>
              <a:gd name="connsiteX284" fmla="*/ 289206 w 2709001"/>
              <a:gd name="connsiteY284" fmla="*/ 631825 h 2102908"/>
              <a:gd name="connsiteX285" fmla="*/ 298731 w 2709001"/>
              <a:gd name="connsiteY285" fmla="*/ 622300 h 2102908"/>
              <a:gd name="connsiteX286" fmla="*/ 301906 w 2709001"/>
              <a:gd name="connsiteY286" fmla="*/ 612775 h 2102908"/>
              <a:gd name="connsiteX287" fmla="*/ 308256 w 2709001"/>
              <a:gd name="connsiteY287" fmla="*/ 603250 h 2102908"/>
              <a:gd name="connsiteX288" fmla="*/ 311431 w 2709001"/>
              <a:gd name="connsiteY288" fmla="*/ 593725 h 2102908"/>
              <a:gd name="connsiteX289" fmla="*/ 324131 w 2709001"/>
              <a:gd name="connsiteY289" fmla="*/ 574675 h 2102908"/>
              <a:gd name="connsiteX290" fmla="*/ 330481 w 2709001"/>
              <a:gd name="connsiteY290" fmla="*/ 555625 h 2102908"/>
              <a:gd name="connsiteX291" fmla="*/ 333656 w 2709001"/>
              <a:gd name="connsiteY291" fmla="*/ 542925 h 2102908"/>
              <a:gd name="connsiteX292" fmla="*/ 340006 w 2709001"/>
              <a:gd name="connsiteY292" fmla="*/ 508000 h 2102908"/>
              <a:gd name="connsiteX293" fmla="*/ 336831 w 2709001"/>
              <a:gd name="connsiteY293" fmla="*/ 447675 h 2102908"/>
              <a:gd name="connsiteX294" fmla="*/ 333656 w 2709001"/>
              <a:gd name="connsiteY294" fmla="*/ 425450 h 2102908"/>
              <a:gd name="connsiteX295" fmla="*/ 330481 w 2709001"/>
              <a:gd name="connsiteY295" fmla="*/ 400050 h 2102908"/>
              <a:gd name="connsiteX296" fmla="*/ 340006 w 2709001"/>
              <a:gd name="connsiteY296" fmla="*/ 361950 h 2102908"/>
              <a:gd name="connsiteX297" fmla="*/ 343181 w 2709001"/>
              <a:gd name="connsiteY297" fmla="*/ 358775 h 2102908"/>
              <a:gd name="connsiteX0" fmla="*/ 393981 w 2709001"/>
              <a:gd name="connsiteY0" fmla="*/ 342900 h 2102379"/>
              <a:gd name="connsiteX1" fmla="*/ 489231 w 2709001"/>
              <a:gd name="connsiteY1" fmla="*/ 330200 h 2102379"/>
              <a:gd name="connsiteX2" fmla="*/ 511456 w 2709001"/>
              <a:gd name="connsiteY2" fmla="*/ 327025 h 2102379"/>
              <a:gd name="connsiteX3" fmla="*/ 536856 w 2709001"/>
              <a:gd name="connsiteY3" fmla="*/ 323850 h 2102379"/>
              <a:gd name="connsiteX4" fmla="*/ 568606 w 2709001"/>
              <a:gd name="connsiteY4" fmla="*/ 317500 h 2102379"/>
              <a:gd name="connsiteX5" fmla="*/ 587656 w 2709001"/>
              <a:gd name="connsiteY5" fmla="*/ 311150 h 2102379"/>
              <a:gd name="connsiteX6" fmla="*/ 613056 w 2709001"/>
              <a:gd name="connsiteY6" fmla="*/ 304800 h 2102379"/>
              <a:gd name="connsiteX7" fmla="*/ 622581 w 2709001"/>
              <a:gd name="connsiteY7" fmla="*/ 301625 h 2102379"/>
              <a:gd name="connsiteX8" fmla="*/ 654331 w 2709001"/>
              <a:gd name="connsiteY8" fmla="*/ 292100 h 2102379"/>
              <a:gd name="connsiteX9" fmla="*/ 663856 w 2709001"/>
              <a:gd name="connsiteY9" fmla="*/ 285750 h 2102379"/>
              <a:gd name="connsiteX10" fmla="*/ 692431 w 2709001"/>
              <a:gd name="connsiteY10" fmla="*/ 276225 h 2102379"/>
              <a:gd name="connsiteX11" fmla="*/ 701956 w 2709001"/>
              <a:gd name="connsiteY11" fmla="*/ 273050 h 2102379"/>
              <a:gd name="connsiteX12" fmla="*/ 727356 w 2709001"/>
              <a:gd name="connsiteY12" fmla="*/ 263525 h 2102379"/>
              <a:gd name="connsiteX13" fmla="*/ 752756 w 2709001"/>
              <a:gd name="connsiteY13" fmla="*/ 254000 h 2102379"/>
              <a:gd name="connsiteX14" fmla="*/ 762281 w 2709001"/>
              <a:gd name="connsiteY14" fmla="*/ 247650 h 2102379"/>
              <a:gd name="connsiteX15" fmla="*/ 774981 w 2709001"/>
              <a:gd name="connsiteY15" fmla="*/ 241300 h 2102379"/>
              <a:gd name="connsiteX16" fmla="*/ 784506 w 2709001"/>
              <a:gd name="connsiteY16" fmla="*/ 234950 h 2102379"/>
              <a:gd name="connsiteX17" fmla="*/ 803556 w 2709001"/>
              <a:gd name="connsiteY17" fmla="*/ 228600 h 2102379"/>
              <a:gd name="connsiteX18" fmla="*/ 835306 w 2709001"/>
              <a:gd name="connsiteY18" fmla="*/ 209550 h 2102379"/>
              <a:gd name="connsiteX19" fmla="*/ 844831 w 2709001"/>
              <a:gd name="connsiteY19" fmla="*/ 203200 h 2102379"/>
              <a:gd name="connsiteX20" fmla="*/ 857531 w 2709001"/>
              <a:gd name="connsiteY20" fmla="*/ 196850 h 2102379"/>
              <a:gd name="connsiteX21" fmla="*/ 867056 w 2709001"/>
              <a:gd name="connsiteY21" fmla="*/ 187325 h 2102379"/>
              <a:gd name="connsiteX22" fmla="*/ 876581 w 2709001"/>
              <a:gd name="connsiteY22" fmla="*/ 184150 h 2102379"/>
              <a:gd name="connsiteX23" fmla="*/ 886106 w 2709001"/>
              <a:gd name="connsiteY23" fmla="*/ 177800 h 2102379"/>
              <a:gd name="connsiteX24" fmla="*/ 908331 w 2709001"/>
              <a:gd name="connsiteY24" fmla="*/ 171450 h 2102379"/>
              <a:gd name="connsiteX25" fmla="*/ 962306 w 2709001"/>
              <a:gd name="connsiteY25" fmla="*/ 165100 h 2102379"/>
              <a:gd name="connsiteX26" fmla="*/ 971831 w 2709001"/>
              <a:gd name="connsiteY26" fmla="*/ 161925 h 2102379"/>
              <a:gd name="connsiteX27" fmla="*/ 984531 w 2709001"/>
              <a:gd name="connsiteY27" fmla="*/ 158750 h 2102379"/>
              <a:gd name="connsiteX28" fmla="*/ 1003581 w 2709001"/>
              <a:gd name="connsiteY28" fmla="*/ 146050 h 2102379"/>
              <a:gd name="connsiteX29" fmla="*/ 1016281 w 2709001"/>
              <a:gd name="connsiteY29" fmla="*/ 139700 h 2102379"/>
              <a:gd name="connsiteX30" fmla="*/ 1032156 w 2709001"/>
              <a:gd name="connsiteY30" fmla="*/ 127000 h 2102379"/>
              <a:gd name="connsiteX31" fmla="*/ 1041681 w 2709001"/>
              <a:gd name="connsiteY31" fmla="*/ 120650 h 2102379"/>
              <a:gd name="connsiteX32" fmla="*/ 1054381 w 2709001"/>
              <a:gd name="connsiteY32" fmla="*/ 111125 h 2102379"/>
              <a:gd name="connsiteX33" fmla="*/ 1067081 w 2709001"/>
              <a:gd name="connsiteY33" fmla="*/ 107950 h 2102379"/>
              <a:gd name="connsiteX34" fmla="*/ 1079781 w 2709001"/>
              <a:gd name="connsiteY34" fmla="*/ 101600 h 2102379"/>
              <a:gd name="connsiteX35" fmla="*/ 1098831 w 2709001"/>
              <a:gd name="connsiteY35" fmla="*/ 95250 h 2102379"/>
              <a:gd name="connsiteX36" fmla="*/ 1111531 w 2709001"/>
              <a:gd name="connsiteY36" fmla="*/ 92075 h 2102379"/>
              <a:gd name="connsiteX37" fmla="*/ 1124231 w 2709001"/>
              <a:gd name="connsiteY37" fmla="*/ 85725 h 2102379"/>
              <a:gd name="connsiteX38" fmla="*/ 1143281 w 2709001"/>
              <a:gd name="connsiteY38" fmla="*/ 82550 h 2102379"/>
              <a:gd name="connsiteX39" fmla="*/ 1155981 w 2709001"/>
              <a:gd name="connsiteY39" fmla="*/ 79375 h 2102379"/>
              <a:gd name="connsiteX40" fmla="*/ 1184556 w 2709001"/>
              <a:gd name="connsiteY40" fmla="*/ 73025 h 2102379"/>
              <a:gd name="connsiteX41" fmla="*/ 1273456 w 2709001"/>
              <a:gd name="connsiteY41" fmla="*/ 69850 h 2102379"/>
              <a:gd name="connsiteX42" fmla="*/ 1292506 w 2709001"/>
              <a:gd name="connsiteY42" fmla="*/ 66675 h 2102379"/>
              <a:gd name="connsiteX43" fmla="*/ 1302031 w 2709001"/>
              <a:gd name="connsiteY43" fmla="*/ 63500 h 2102379"/>
              <a:gd name="connsiteX44" fmla="*/ 1333781 w 2709001"/>
              <a:gd name="connsiteY44" fmla="*/ 57150 h 2102379"/>
              <a:gd name="connsiteX45" fmla="*/ 1356006 w 2709001"/>
              <a:gd name="connsiteY45" fmla="*/ 50800 h 2102379"/>
              <a:gd name="connsiteX46" fmla="*/ 1365531 w 2709001"/>
              <a:gd name="connsiteY46" fmla="*/ 44450 h 2102379"/>
              <a:gd name="connsiteX47" fmla="*/ 1387756 w 2709001"/>
              <a:gd name="connsiteY47" fmla="*/ 38100 h 2102379"/>
              <a:gd name="connsiteX48" fmla="*/ 1397281 w 2709001"/>
              <a:gd name="connsiteY48" fmla="*/ 31750 h 2102379"/>
              <a:gd name="connsiteX49" fmla="*/ 1406806 w 2709001"/>
              <a:gd name="connsiteY49" fmla="*/ 28575 h 2102379"/>
              <a:gd name="connsiteX50" fmla="*/ 1416331 w 2709001"/>
              <a:gd name="connsiteY50" fmla="*/ 22225 h 2102379"/>
              <a:gd name="connsiteX51" fmla="*/ 1435381 w 2709001"/>
              <a:gd name="connsiteY51" fmla="*/ 15875 h 2102379"/>
              <a:gd name="connsiteX52" fmla="*/ 1444906 w 2709001"/>
              <a:gd name="connsiteY52" fmla="*/ 12700 h 2102379"/>
              <a:gd name="connsiteX53" fmla="*/ 1463956 w 2709001"/>
              <a:gd name="connsiteY53" fmla="*/ 6350 h 2102379"/>
              <a:gd name="connsiteX54" fmla="*/ 1473481 w 2709001"/>
              <a:gd name="connsiteY54" fmla="*/ 3175 h 2102379"/>
              <a:gd name="connsiteX55" fmla="*/ 1489356 w 2709001"/>
              <a:gd name="connsiteY55" fmla="*/ 0 h 2102379"/>
              <a:gd name="connsiteX56" fmla="*/ 1556031 w 2709001"/>
              <a:gd name="connsiteY56" fmla="*/ 6350 h 2102379"/>
              <a:gd name="connsiteX57" fmla="*/ 1575081 w 2709001"/>
              <a:gd name="connsiteY57" fmla="*/ 12700 h 2102379"/>
              <a:gd name="connsiteX58" fmla="*/ 1584606 w 2709001"/>
              <a:gd name="connsiteY58" fmla="*/ 15875 h 2102379"/>
              <a:gd name="connsiteX59" fmla="*/ 1613181 w 2709001"/>
              <a:gd name="connsiteY59" fmla="*/ 19050 h 2102379"/>
              <a:gd name="connsiteX60" fmla="*/ 1759231 w 2709001"/>
              <a:gd name="connsiteY60" fmla="*/ 22225 h 2102379"/>
              <a:gd name="connsiteX61" fmla="*/ 1829081 w 2709001"/>
              <a:gd name="connsiteY61" fmla="*/ 28575 h 2102379"/>
              <a:gd name="connsiteX62" fmla="*/ 1870356 w 2709001"/>
              <a:gd name="connsiteY62" fmla="*/ 31750 h 2102379"/>
              <a:gd name="connsiteX63" fmla="*/ 1959256 w 2709001"/>
              <a:gd name="connsiteY63" fmla="*/ 41275 h 2102379"/>
              <a:gd name="connsiteX64" fmla="*/ 2327556 w 2709001"/>
              <a:gd name="connsiteY64" fmla="*/ 34925 h 2102379"/>
              <a:gd name="connsiteX65" fmla="*/ 2343431 w 2709001"/>
              <a:gd name="connsiteY65" fmla="*/ 31750 h 2102379"/>
              <a:gd name="connsiteX66" fmla="*/ 2356131 w 2709001"/>
              <a:gd name="connsiteY66" fmla="*/ 28575 h 2102379"/>
              <a:gd name="connsiteX67" fmla="*/ 2375181 w 2709001"/>
              <a:gd name="connsiteY67" fmla="*/ 25400 h 2102379"/>
              <a:gd name="connsiteX68" fmla="*/ 2397406 w 2709001"/>
              <a:gd name="connsiteY68" fmla="*/ 50800 h 2102379"/>
              <a:gd name="connsiteX69" fmla="*/ 2403756 w 2709001"/>
              <a:gd name="connsiteY69" fmla="*/ 60325 h 2102379"/>
              <a:gd name="connsiteX70" fmla="*/ 2429156 w 2709001"/>
              <a:gd name="connsiteY70" fmla="*/ 79375 h 2102379"/>
              <a:gd name="connsiteX71" fmla="*/ 2448206 w 2709001"/>
              <a:gd name="connsiteY71" fmla="*/ 98425 h 2102379"/>
              <a:gd name="connsiteX72" fmla="*/ 2457731 w 2709001"/>
              <a:gd name="connsiteY72" fmla="*/ 107950 h 2102379"/>
              <a:gd name="connsiteX73" fmla="*/ 2460906 w 2709001"/>
              <a:gd name="connsiteY73" fmla="*/ 117475 h 2102379"/>
              <a:gd name="connsiteX74" fmla="*/ 2467256 w 2709001"/>
              <a:gd name="connsiteY74" fmla="*/ 130175 h 2102379"/>
              <a:gd name="connsiteX75" fmla="*/ 2476781 w 2709001"/>
              <a:gd name="connsiteY75" fmla="*/ 174625 h 2102379"/>
              <a:gd name="connsiteX76" fmla="*/ 2473606 w 2709001"/>
              <a:gd name="connsiteY76" fmla="*/ 257175 h 2102379"/>
              <a:gd name="connsiteX77" fmla="*/ 2470431 w 2709001"/>
              <a:gd name="connsiteY77" fmla="*/ 266700 h 2102379"/>
              <a:gd name="connsiteX78" fmla="*/ 2464081 w 2709001"/>
              <a:gd name="connsiteY78" fmla="*/ 288925 h 2102379"/>
              <a:gd name="connsiteX79" fmla="*/ 2464081 w 2709001"/>
              <a:gd name="connsiteY79" fmla="*/ 422275 h 2102379"/>
              <a:gd name="connsiteX80" fmla="*/ 2467256 w 2709001"/>
              <a:gd name="connsiteY80" fmla="*/ 434975 h 2102379"/>
              <a:gd name="connsiteX81" fmla="*/ 2467256 w 2709001"/>
              <a:gd name="connsiteY81" fmla="*/ 549275 h 2102379"/>
              <a:gd name="connsiteX82" fmla="*/ 2464081 w 2709001"/>
              <a:gd name="connsiteY82" fmla="*/ 558800 h 2102379"/>
              <a:gd name="connsiteX83" fmla="*/ 2467256 w 2709001"/>
              <a:gd name="connsiteY83" fmla="*/ 587375 h 2102379"/>
              <a:gd name="connsiteX84" fmla="*/ 2492656 w 2709001"/>
              <a:gd name="connsiteY84" fmla="*/ 609600 h 2102379"/>
              <a:gd name="connsiteX85" fmla="*/ 2502181 w 2709001"/>
              <a:gd name="connsiteY85" fmla="*/ 615950 h 2102379"/>
              <a:gd name="connsiteX86" fmla="*/ 2540281 w 2709001"/>
              <a:gd name="connsiteY86" fmla="*/ 628650 h 2102379"/>
              <a:gd name="connsiteX87" fmla="*/ 2559331 w 2709001"/>
              <a:gd name="connsiteY87" fmla="*/ 631825 h 2102379"/>
              <a:gd name="connsiteX88" fmla="*/ 2578381 w 2709001"/>
              <a:gd name="connsiteY88" fmla="*/ 638175 h 2102379"/>
              <a:gd name="connsiteX89" fmla="*/ 2667281 w 2709001"/>
              <a:gd name="connsiteY89" fmla="*/ 641350 h 2102379"/>
              <a:gd name="connsiteX90" fmla="*/ 2676806 w 2709001"/>
              <a:gd name="connsiteY90" fmla="*/ 647700 h 2102379"/>
              <a:gd name="connsiteX91" fmla="*/ 2689506 w 2709001"/>
              <a:gd name="connsiteY91" fmla="*/ 669925 h 2102379"/>
              <a:gd name="connsiteX92" fmla="*/ 2695856 w 2709001"/>
              <a:gd name="connsiteY92" fmla="*/ 679450 h 2102379"/>
              <a:gd name="connsiteX93" fmla="*/ 2705381 w 2709001"/>
              <a:gd name="connsiteY93" fmla="*/ 698500 h 2102379"/>
              <a:gd name="connsiteX94" fmla="*/ 2702206 w 2709001"/>
              <a:gd name="connsiteY94" fmla="*/ 717550 h 2102379"/>
              <a:gd name="connsiteX95" fmla="*/ 2695856 w 2709001"/>
              <a:gd name="connsiteY95" fmla="*/ 806450 h 2102379"/>
              <a:gd name="connsiteX96" fmla="*/ 2686331 w 2709001"/>
              <a:gd name="connsiteY96" fmla="*/ 889000 h 2102379"/>
              <a:gd name="connsiteX97" fmla="*/ 2667281 w 2709001"/>
              <a:gd name="connsiteY97" fmla="*/ 898525 h 2102379"/>
              <a:gd name="connsiteX98" fmla="*/ 2657756 w 2709001"/>
              <a:gd name="connsiteY98" fmla="*/ 904875 h 2102379"/>
              <a:gd name="connsiteX99" fmla="*/ 2638706 w 2709001"/>
              <a:gd name="connsiteY99" fmla="*/ 911225 h 2102379"/>
              <a:gd name="connsiteX100" fmla="*/ 2632356 w 2709001"/>
              <a:gd name="connsiteY100" fmla="*/ 920750 h 2102379"/>
              <a:gd name="connsiteX101" fmla="*/ 2626006 w 2709001"/>
              <a:gd name="connsiteY101" fmla="*/ 949325 h 2102379"/>
              <a:gd name="connsiteX102" fmla="*/ 2619656 w 2709001"/>
              <a:gd name="connsiteY102" fmla="*/ 958850 h 2102379"/>
              <a:gd name="connsiteX103" fmla="*/ 2610131 w 2709001"/>
              <a:gd name="connsiteY103" fmla="*/ 977900 h 2102379"/>
              <a:gd name="connsiteX104" fmla="*/ 2600606 w 2709001"/>
              <a:gd name="connsiteY104" fmla="*/ 1016000 h 2102379"/>
              <a:gd name="connsiteX105" fmla="*/ 2587906 w 2709001"/>
              <a:gd name="connsiteY105" fmla="*/ 1041400 h 2102379"/>
              <a:gd name="connsiteX106" fmla="*/ 2581556 w 2709001"/>
              <a:gd name="connsiteY106" fmla="*/ 1060450 h 2102379"/>
              <a:gd name="connsiteX107" fmla="*/ 2565681 w 2709001"/>
              <a:gd name="connsiteY107" fmla="*/ 1089025 h 2102379"/>
              <a:gd name="connsiteX108" fmla="*/ 2562506 w 2709001"/>
              <a:gd name="connsiteY108" fmla="*/ 1101725 h 2102379"/>
              <a:gd name="connsiteX109" fmla="*/ 2565681 w 2709001"/>
              <a:gd name="connsiteY109" fmla="*/ 1120775 h 2102379"/>
              <a:gd name="connsiteX110" fmla="*/ 2572031 w 2709001"/>
              <a:gd name="connsiteY110" fmla="*/ 1139825 h 2102379"/>
              <a:gd name="connsiteX111" fmla="*/ 2575206 w 2709001"/>
              <a:gd name="connsiteY111" fmla="*/ 1162050 h 2102379"/>
              <a:gd name="connsiteX112" fmla="*/ 2581556 w 2709001"/>
              <a:gd name="connsiteY112" fmla="*/ 1187450 h 2102379"/>
              <a:gd name="connsiteX113" fmla="*/ 2578381 w 2709001"/>
              <a:gd name="connsiteY113" fmla="*/ 1247775 h 2102379"/>
              <a:gd name="connsiteX114" fmla="*/ 2575206 w 2709001"/>
              <a:gd name="connsiteY114" fmla="*/ 1257300 h 2102379"/>
              <a:gd name="connsiteX115" fmla="*/ 2572031 w 2709001"/>
              <a:gd name="connsiteY115" fmla="*/ 1270000 h 2102379"/>
              <a:gd name="connsiteX116" fmla="*/ 2565681 w 2709001"/>
              <a:gd name="connsiteY116" fmla="*/ 1317625 h 2102379"/>
              <a:gd name="connsiteX117" fmla="*/ 2562506 w 2709001"/>
              <a:gd name="connsiteY117" fmla="*/ 1327150 h 2102379"/>
              <a:gd name="connsiteX118" fmla="*/ 2549806 w 2709001"/>
              <a:gd name="connsiteY118" fmla="*/ 1346200 h 2102379"/>
              <a:gd name="connsiteX119" fmla="*/ 2495831 w 2709001"/>
              <a:gd name="connsiteY119" fmla="*/ 1352550 h 2102379"/>
              <a:gd name="connsiteX120" fmla="*/ 2486306 w 2709001"/>
              <a:gd name="connsiteY120" fmla="*/ 1355725 h 2102379"/>
              <a:gd name="connsiteX121" fmla="*/ 2457731 w 2709001"/>
              <a:gd name="connsiteY121" fmla="*/ 1362075 h 2102379"/>
              <a:gd name="connsiteX122" fmla="*/ 2445031 w 2709001"/>
              <a:gd name="connsiteY122" fmla="*/ 1368425 h 2102379"/>
              <a:gd name="connsiteX123" fmla="*/ 2432331 w 2709001"/>
              <a:gd name="connsiteY123" fmla="*/ 1371600 h 2102379"/>
              <a:gd name="connsiteX124" fmla="*/ 2422806 w 2709001"/>
              <a:gd name="connsiteY124" fmla="*/ 1377950 h 2102379"/>
              <a:gd name="connsiteX125" fmla="*/ 2419631 w 2709001"/>
              <a:gd name="connsiteY125" fmla="*/ 1390650 h 2102379"/>
              <a:gd name="connsiteX126" fmla="*/ 2416456 w 2709001"/>
              <a:gd name="connsiteY126" fmla="*/ 1400175 h 2102379"/>
              <a:gd name="connsiteX127" fmla="*/ 2410106 w 2709001"/>
              <a:gd name="connsiteY127" fmla="*/ 1450975 h 2102379"/>
              <a:gd name="connsiteX128" fmla="*/ 2406931 w 2709001"/>
              <a:gd name="connsiteY128" fmla="*/ 1460500 h 2102379"/>
              <a:gd name="connsiteX129" fmla="*/ 2403756 w 2709001"/>
              <a:gd name="connsiteY129" fmla="*/ 1476375 h 2102379"/>
              <a:gd name="connsiteX130" fmla="*/ 2394231 w 2709001"/>
              <a:gd name="connsiteY130" fmla="*/ 1498600 h 2102379"/>
              <a:gd name="connsiteX131" fmla="*/ 2387881 w 2709001"/>
              <a:gd name="connsiteY131" fmla="*/ 1517650 h 2102379"/>
              <a:gd name="connsiteX132" fmla="*/ 2381531 w 2709001"/>
              <a:gd name="connsiteY132" fmla="*/ 1527175 h 2102379"/>
              <a:gd name="connsiteX133" fmla="*/ 2375181 w 2709001"/>
              <a:gd name="connsiteY133" fmla="*/ 1546225 h 2102379"/>
              <a:gd name="connsiteX134" fmla="*/ 2368831 w 2709001"/>
              <a:gd name="connsiteY134" fmla="*/ 1558925 h 2102379"/>
              <a:gd name="connsiteX135" fmla="*/ 2365656 w 2709001"/>
              <a:gd name="connsiteY135" fmla="*/ 1568450 h 2102379"/>
              <a:gd name="connsiteX136" fmla="*/ 2359306 w 2709001"/>
              <a:gd name="connsiteY136" fmla="*/ 1577975 h 2102379"/>
              <a:gd name="connsiteX137" fmla="*/ 2352956 w 2709001"/>
              <a:gd name="connsiteY137" fmla="*/ 1603375 h 2102379"/>
              <a:gd name="connsiteX138" fmla="*/ 2346606 w 2709001"/>
              <a:gd name="connsiteY138" fmla="*/ 1622425 h 2102379"/>
              <a:gd name="connsiteX139" fmla="*/ 2343431 w 2709001"/>
              <a:gd name="connsiteY139" fmla="*/ 1631950 h 2102379"/>
              <a:gd name="connsiteX140" fmla="*/ 2337081 w 2709001"/>
              <a:gd name="connsiteY140" fmla="*/ 1663700 h 2102379"/>
              <a:gd name="connsiteX141" fmla="*/ 2330731 w 2709001"/>
              <a:gd name="connsiteY141" fmla="*/ 1682750 h 2102379"/>
              <a:gd name="connsiteX142" fmla="*/ 2324381 w 2709001"/>
              <a:gd name="connsiteY142" fmla="*/ 1692275 h 2102379"/>
              <a:gd name="connsiteX143" fmla="*/ 2318031 w 2709001"/>
              <a:gd name="connsiteY143" fmla="*/ 1704975 h 2102379"/>
              <a:gd name="connsiteX144" fmla="*/ 2302156 w 2709001"/>
              <a:gd name="connsiteY144" fmla="*/ 1724025 h 2102379"/>
              <a:gd name="connsiteX145" fmla="*/ 2292631 w 2709001"/>
              <a:gd name="connsiteY145" fmla="*/ 1727200 h 2102379"/>
              <a:gd name="connsiteX146" fmla="*/ 2235481 w 2709001"/>
              <a:gd name="connsiteY146" fmla="*/ 1736725 h 2102379"/>
              <a:gd name="connsiteX147" fmla="*/ 2222781 w 2709001"/>
              <a:gd name="connsiteY147" fmla="*/ 1739900 h 2102379"/>
              <a:gd name="connsiteX148" fmla="*/ 2197381 w 2709001"/>
              <a:gd name="connsiteY148" fmla="*/ 1746250 h 2102379"/>
              <a:gd name="connsiteX149" fmla="*/ 2168806 w 2709001"/>
              <a:gd name="connsiteY149" fmla="*/ 1768475 h 2102379"/>
              <a:gd name="connsiteX150" fmla="*/ 2165631 w 2709001"/>
              <a:gd name="connsiteY150" fmla="*/ 1778000 h 2102379"/>
              <a:gd name="connsiteX151" fmla="*/ 2152931 w 2709001"/>
              <a:gd name="connsiteY151" fmla="*/ 1797050 h 2102379"/>
              <a:gd name="connsiteX152" fmla="*/ 2143406 w 2709001"/>
              <a:gd name="connsiteY152" fmla="*/ 1831975 h 2102379"/>
              <a:gd name="connsiteX153" fmla="*/ 2137056 w 2709001"/>
              <a:gd name="connsiteY153" fmla="*/ 1863725 h 2102379"/>
              <a:gd name="connsiteX154" fmla="*/ 2127531 w 2709001"/>
              <a:gd name="connsiteY154" fmla="*/ 1895475 h 2102379"/>
              <a:gd name="connsiteX155" fmla="*/ 2121181 w 2709001"/>
              <a:gd name="connsiteY155" fmla="*/ 1905000 h 2102379"/>
              <a:gd name="connsiteX156" fmla="*/ 2118006 w 2709001"/>
              <a:gd name="connsiteY156" fmla="*/ 1930400 h 2102379"/>
              <a:gd name="connsiteX157" fmla="*/ 2111656 w 2709001"/>
              <a:gd name="connsiteY157" fmla="*/ 1939925 h 2102379"/>
              <a:gd name="connsiteX158" fmla="*/ 2105306 w 2709001"/>
              <a:gd name="connsiteY158" fmla="*/ 1962150 h 2102379"/>
              <a:gd name="connsiteX159" fmla="*/ 2102131 w 2709001"/>
              <a:gd name="connsiteY159" fmla="*/ 1978025 h 2102379"/>
              <a:gd name="connsiteX160" fmla="*/ 2095781 w 2709001"/>
              <a:gd name="connsiteY160" fmla="*/ 1997075 h 2102379"/>
              <a:gd name="connsiteX161" fmla="*/ 2092606 w 2709001"/>
              <a:gd name="connsiteY161" fmla="*/ 2006600 h 2102379"/>
              <a:gd name="connsiteX162" fmla="*/ 2089431 w 2709001"/>
              <a:gd name="connsiteY162" fmla="*/ 2019300 h 2102379"/>
              <a:gd name="connsiteX163" fmla="*/ 2070381 w 2709001"/>
              <a:gd name="connsiteY163" fmla="*/ 2028825 h 2102379"/>
              <a:gd name="connsiteX164" fmla="*/ 2057681 w 2709001"/>
              <a:gd name="connsiteY164" fmla="*/ 2032000 h 2102379"/>
              <a:gd name="connsiteX165" fmla="*/ 2048156 w 2709001"/>
              <a:gd name="connsiteY165" fmla="*/ 2035175 h 2102379"/>
              <a:gd name="connsiteX166" fmla="*/ 2032281 w 2709001"/>
              <a:gd name="connsiteY166" fmla="*/ 2038350 h 2102379"/>
              <a:gd name="connsiteX167" fmla="*/ 2022756 w 2709001"/>
              <a:gd name="connsiteY167" fmla="*/ 2041525 h 2102379"/>
              <a:gd name="connsiteX168" fmla="*/ 2010056 w 2709001"/>
              <a:gd name="connsiteY168" fmla="*/ 2044700 h 2102379"/>
              <a:gd name="connsiteX169" fmla="*/ 1991006 w 2709001"/>
              <a:gd name="connsiteY169" fmla="*/ 2051050 h 2102379"/>
              <a:gd name="connsiteX170" fmla="*/ 1981481 w 2709001"/>
              <a:gd name="connsiteY170" fmla="*/ 2054225 h 2102379"/>
              <a:gd name="connsiteX171" fmla="*/ 1971956 w 2709001"/>
              <a:gd name="connsiteY171" fmla="*/ 2057400 h 2102379"/>
              <a:gd name="connsiteX172" fmla="*/ 1956081 w 2709001"/>
              <a:gd name="connsiteY172" fmla="*/ 2063750 h 2102379"/>
              <a:gd name="connsiteX173" fmla="*/ 1937031 w 2709001"/>
              <a:gd name="connsiteY173" fmla="*/ 2070100 h 2102379"/>
              <a:gd name="connsiteX174" fmla="*/ 1921156 w 2709001"/>
              <a:gd name="connsiteY174" fmla="*/ 2076450 h 2102379"/>
              <a:gd name="connsiteX175" fmla="*/ 1883056 w 2709001"/>
              <a:gd name="connsiteY175" fmla="*/ 2092325 h 2102379"/>
              <a:gd name="connsiteX176" fmla="*/ 1873531 w 2709001"/>
              <a:gd name="connsiteY176" fmla="*/ 2098675 h 2102379"/>
              <a:gd name="connsiteX177" fmla="*/ 1743356 w 2709001"/>
              <a:gd name="connsiteY177" fmla="*/ 2101850 h 2102379"/>
              <a:gd name="connsiteX178" fmla="*/ 1702081 w 2709001"/>
              <a:gd name="connsiteY178" fmla="*/ 2095500 h 2102379"/>
              <a:gd name="connsiteX179" fmla="*/ 1679856 w 2709001"/>
              <a:gd name="connsiteY179" fmla="*/ 2092325 h 2102379"/>
              <a:gd name="connsiteX180" fmla="*/ 1552856 w 2709001"/>
              <a:gd name="connsiteY180" fmla="*/ 2095500 h 2102379"/>
              <a:gd name="connsiteX181" fmla="*/ 1451256 w 2709001"/>
              <a:gd name="connsiteY181" fmla="*/ 2089150 h 2102379"/>
              <a:gd name="connsiteX182" fmla="*/ 1384581 w 2709001"/>
              <a:gd name="connsiteY182" fmla="*/ 2085975 h 2102379"/>
              <a:gd name="connsiteX183" fmla="*/ 1314731 w 2709001"/>
              <a:gd name="connsiteY183" fmla="*/ 2079625 h 2102379"/>
              <a:gd name="connsiteX184" fmla="*/ 1279806 w 2709001"/>
              <a:gd name="connsiteY184" fmla="*/ 2076450 h 2102379"/>
              <a:gd name="connsiteX185" fmla="*/ 1197256 w 2709001"/>
              <a:gd name="connsiteY185" fmla="*/ 2073275 h 2102379"/>
              <a:gd name="connsiteX186" fmla="*/ 1127406 w 2709001"/>
              <a:gd name="connsiteY186" fmla="*/ 2066925 h 2102379"/>
              <a:gd name="connsiteX187" fmla="*/ 1086131 w 2709001"/>
              <a:gd name="connsiteY187" fmla="*/ 2063750 h 2102379"/>
              <a:gd name="connsiteX188" fmla="*/ 1038506 w 2709001"/>
              <a:gd name="connsiteY188" fmla="*/ 2057400 h 2102379"/>
              <a:gd name="connsiteX189" fmla="*/ 971831 w 2709001"/>
              <a:gd name="connsiteY189" fmla="*/ 2054225 h 2102379"/>
              <a:gd name="connsiteX190" fmla="*/ 949606 w 2709001"/>
              <a:gd name="connsiteY190" fmla="*/ 2051050 h 2102379"/>
              <a:gd name="connsiteX191" fmla="*/ 901981 w 2709001"/>
              <a:gd name="connsiteY191" fmla="*/ 2047875 h 2102379"/>
              <a:gd name="connsiteX192" fmla="*/ 867056 w 2709001"/>
              <a:gd name="connsiteY192" fmla="*/ 2044700 h 2102379"/>
              <a:gd name="connsiteX193" fmla="*/ 806731 w 2709001"/>
              <a:gd name="connsiteY193" fmla="*/ 2038350 h 2102379"/>
              <a:gd name="connsiteX194" fmla="*/ 787681 w 2709001"/>
              <a:gd name="connsiteY194" fmla="*/ 2035175 h 2102379"/>
              <a:gd name="connsiteX195" fmla="*/ 717831 w 2709001"/>
              <a:gd name="connsiteY195" fmla="*/ 2025650 h 2102379"/>
              <a:gd name="connsiteX196" fmla="*/ 705131 w 2709001"/>
              <a:gd name="connsiteY196" fmla="*/ 2022475 h 2102379"/>
              <a:gd name="connsiteX197" fmla="*/ 695606 w 2709001"/>
              <a:gd name="connsiteY197" fmla="*/ 2012950 h 2102379"/>
              <a:gd name="connsiteX198" fmla="*/ 676556 w 2709001"/>
              <a:gd name="connsiteY198" fmla="*/ 2006600 h 2102379"/>
              <a:gd name="connsiteX199" fmla="*/ 663856 w 2709001"/>
              <a:gd name="connsiteY199" fmla="*/ 1997075 h 2102379"/>
              <a:gd name="connsiteX200" fmla="*/ 654331 w 2709001"/>
              <a:gd name="connsiteY200" fmla="*/ 1987550 h 2102379"/>
              <a:gd name="connsiteX201" fmla="*/ 644806 w 2709001"/>
              <a:gd name="connsiteY201" fmla="*/ 1984375 h 2102379"/>
              <a:gd name="connsiteX202" fmla="*/ 632106 w 2709001"/>
              <a:gd name="connsiteY202" fmla="*/ 1965325 h 2102379"/>
              <a:gd name="connsiteX203" fmla="*/ 625756 w 2709001"/>
              <a:gd name="connsiteY203" fmla="*/ 1955800 h 2102379"/>
              <a:gd name="connsiteX204" fmla="*/ 619406 w 2709001"/>
              <a:gd name="connsiteY204" fmla="*/ 1936750 h 2102379"/>
              <a:gd name="connsiteX205" fmla="*/ 616231 w 2709001"/>
              <a:gd name="connsiteY205" fmla="*/ 1927225 h 2102379"/>
              <a:gd name="connsiteX206" fmla="*/ 609881 w 2709001"/>
              <a:gd name="connsiteY206" fmla="*/ 1901825 h 2102379"/>
              <a:gd name="connsiteX207" fmla="*/ 603531 w 2709001"/>
              <a:gd name="connsiteY207" fmla="*/ 1889125 h 2102379"/>
              <a:gd name="connsiteX208" fmla="*/ 590831 w 2709001"/>
              <a:gd name="connsiteY208" fmla="*/ 1870075 h 2102379"/>
              <a:gd name="connsiteX209" fmla="*/ 581306 w 2709001"/>
              <a:gd name="connsiteY209" fmla="*/ 1841500 h 2102379"/>
              <a:gd name="connsiteX210" fmla="*/ 578131 w 2709001"/>
              <a:gd name="connsiteY210" fmla="*/ 1831975 h 2102379"/>
              <a:gd name="connsiteX211" fmla="*/ 571781 w 2709001"/>
              <a:gd name="connsiteY211" fmla="*/ 1806575 h 2102379"/>
              <a:gd name="connsiteX212" fmla="*/ 568606 w 2709001"/>
              <a:gd name="connsiteY212" fmla="*/ 1793875 h 2102379"/>
              <a:gd name="connsiteX213" fmla="*/ 565431 w 2709001"/>
              <a:gd name="connsiteY213" fmla="*/ 1774825 h 2102379"/>
              <a:gd name="connsiteX214" fmla="*/ 562256 w 2709001"/>
              <a:gd name="connsiteY214" fmla="*/ 1765300 h 2102379"/>
              <a:gd name="connsiteX215" fmla="*/ 559081 w 2709001"/>
              <a:gd name="connsiteY215" fmla="*/ 1743075 h 2102379"/>
              <a:gd name="connsiteX216" fmla="*/ 555906 w 2709001"/>
              <a:gd name="connsiteY216" fmla="*/ 1727200 h 2102379"/>
              <a:gd name="connsiteX217" fmla="*/ 552731 w 2709001"/>
              <a:gd name="connsiteY217" fmla="*/ 1692275 h 2102379"/>
              <a:gd name="connsiteX218" fmla="*/ 543206 w 2709001"/>
              <a:gd name="connsiteY218" fmla="*/ 1635125 h 2102379"/>
              <a:gd name="connsiteX219" fmla="*/ 536856 w 2709001"/>
              <a:gd name="connsiteY219" fmla="*/ 1616075 h 2102379"/>
              <a:gd name="connsiteX220" fmla="*/ 530506 w 2709001"/>
              <a:gd name="connsiteY220" fmla="*/ 1606550 h 2102379"/>
              <a:gd name="connsiteX221" fmla="*/ 498756 w 2709001"/>
              <a:gd name="connsiteY221" fmla="*/ 1581150 h 2102379"/>
              <a:gd name="connsiteX222" fmla="*/ 473356 w 2709001"/>
              <a:gd name="connsiteY222" fmla="*/ 1558925 h 2102379"/>
              <a:gd name="connsiteX223" fmla="*/ 463831 w 2709001"/>
              <a:gd name="connsiteY223" fmla="*/ 1552575 h 2102379"/>
              <a:gd name="connsiteX224" fmla="*/ 454306 w 2709001"/>
              <a:gd name="connsiteY224" fmla="*/ 1546225 h 2102379"/>
              <a:gd name="connsiteX225" fmla="*/ 422556 w 2709001"/>
              <a:gd name="connsiteY225" fmla="*/ 1536700 h 2102379"/>
              <a:gd name="connsiteX226" fmla="*/ 400331 w 2709001"/>
              <a:gd name="connsiteY226" fmla="*/ 1533525 h 2102379"/>
              <a:gd name="connsiteX227" fmla="*/ 387631 w 2709001"/>
              <a:gd name="connsiteY227" fmla="*/ 1530350 h 2102379"/>
              <a:gd name="connsiteX228" fmla="*/ 355881 w 2709001"/>
              <a:gd name="connsiteY228" fmla="*/ 1524000 h 2102379"/>
              <a:gd name="connsiteX229" fmla="*/ 343181 w 2709001"/>
              <a:gd name="connsiteY229" fmla="*/ 1520825 h 2102379"/>
              <a:gd name="connsiteX230" fmla="*/ 320956 w 2709001"/>
              <a:gd name="connsiteY230" fmla="*/ 1517650 h 2102379"/>
              <a:gd name="connsiteX231" fmla="*/ 292381 w 2709001"/>
              <a:gd name="connsiteY231" fmla="*/ 1511300 h 2102379"/>
              <a:gd name="connsiteX232" fmla="*/ 273331 w 2709001"/>
              <a:gd name="connsiteY232" fmla="*/ 1501775 h 2102379"/>
              <a:gd name="connsiteX233" fmla="*/ 260631 w 2709001"/>
              <a:gd name="connsiteY233" fmla="*/ 1498600 h 2102379"/>
              <a:gd name="connsiteX234" fmla="*/ 254281 w 2709001"/>
              <a:gd name="connsiteY234" fmla="*/ 1489075 h 2102379"/>
              <a:gd name="connsiteX235" fmla="*/ 232056 w 2709001"/>
              <a:gd name="connsiteY235" fmla="*/ 1476375 h 2102379"/>
              <a:gd name="connsiteX236" fmla="*/ 222531 w 2709001"/>
              <a:gd name="connsiteY236" fmla="*/ 1463675 h 2102379"/>
              <a:gd name="connsiteX237" fmla="*/ 209831 w 2709001"/>
              <a:gd name="connsiteY237" fmla="*/ 1444625 h 2102379"/>
              <a:gd name="connsiteX238" fmla="*/ 200306 w 2709001"/>
              <a:gd name="connsiteY238" fmla="*/ 1422400 h 2102379"/>
              <a:gd name="connsiteX239" fmla="*/ 193956 w 2709001"/>
              <a:gd name="connsiteY239" fmla="*/ 1412875 h 2102379"/>
              <a:gd name="connsiteX240" fmla="*/ 174906 w 2709001"/>
              <a:gd name="connsiteY240" fmla="*/ 1393825 h 2102379"/>
              <a:gd name="connsiteX241" fmla="*/ 162206 w 2709001"/>
              <a:gd name="connsiteY241" fmla="*/ 1381125 h 2102379"/>
              <a:gd name="connsiteX242" fmla="*/ 152681 w 2709001"/>
              <a:gd name="connsiteY242" fmla="*/ 1374775 h 2102379"/>
              <a:gd name="connsiteX243" fmla="*/ 143156 w 2709001"/>
              <a:gd name="connsiteY243" fmla="*/ 1365250 h 2102379"/>
              <a:gd name="connsiteX244" fmla="*/ 124106 w 2709001"/>
              <a:gd name="connsiteY244" fmla="*/ 1352550 h 2102379"/>
              <a:gd name="connsiteX245" fmla="*/ 111406 w 2709001"/>
              <a:gd name="connsiteY245" fmla="*/ 1343025 h 2102379"/>
              <a:gd name="connsiteX246" fmla="*/ 76481 w 2709001"/>
              <a:gd name="connsiteY246" fmla="*/ 1327150 h 2102379"/>
              <a:gd name="connsiteX247" fmla="*/ 66956 w 2709001"/>
              <a:gd name="connsiteY247" fmla="*/ 1317625 h 2102379"/>
              <a:gd name="connsiteX248" fmla="*/ 57431 w 2709001"/>
              <a:gd name="connsiteY248" fmla="*/ 1311275 h 2102379"/>
              <a:gd name="connsiteX249" fmla="*/ 35206 w 2709001"/>
              <a:gd name="connsiteY249" fmla="*/ 1292225 h 2102379"/>
              <a:gd name="connsiteX250" fmla="*/ 16156 w 2709001"/>
              <a:gd name="connsiteY250" fmla="*/ 1260475 h 2102379"/>
              <a:gd name="connsiteX251" fmla="*/ 9806 w 2709001"/>
              <a:gd name="connsiteY251" fmla="*/ 1250950 h 2102379"/>
              <a:gd name="connsiteX252" fmla="*/ 9806 w 2709001"/>
              <a:gd name="connsiteY252" fmla="*/ 1190625 h 2102379"/>
              <a:gd name="connsiteX253" fmla="*/ 28856 w 2709001"/>
              <a:gd name="connsiteY253" fmla="*/ 1177925 h 2102379"/>
              <a:gd name="connsiteX254" fmla="*/ 41556 w 2709001"/>
              <a:gd name="connsiteY254" fmla="*/ 1168400 h 2102379"/>
              <a:gd name="connsiteX255" fmla="*/ 54256 w 2709001"/>
              <a:gd name="connsiteY255" fmla="*/ 1149350 h 2102379"/>
              <a:gd name="connsiteX256" fmla="*/ 60606 w 2709001"/>
              <a:gd name="connsiteY256" fmla="*/ 1139825 h 2102379"/>
              <a:gd name="connsiteX257" fmla="*/ 66956 w 2709001"/>
              <a:gd name="connsiteY257" fmla="*/ 1130300 h 2102379"/>
              <a:gd name="connsiteX258" fmla="*/ 57431 w 2709001"/>
              <a:gd name="connsiteY258" fmla="*/ 1038225 h 2102379"/>
              <a:gd name="connsiteX259" fmla="*/ 54256 w 2709001"/>
              <a:gd name="connsiteY259" fmla="*/ 1028700 h 2102379"/>
              <a:gd name="connsiteX260" fmla="*/ 51081 w 2709001"/>
              <a:gd name="connsiteY260" fmla="*/ 1019175 h 2102379"/>
              <a:gd name="connsiteX261" fmla="*/ 38381 w 2709001"/>
              <a:gd name="connsiteY261" fmla="*/ 981075 h 2102379"/>
              <a:gd name="connsiteX262" fmla="*/ 32031 w 2709001"/>
              <a:gd name="connsiteY262" fmla="*/ 962025 h 2102379"/>
              <a:gd name="connsiteX263" fmla="*/ 35206 w 2709001"/>
              <a:gd name="connsiteY263" fmla="*/ 911225 h 2102379"/>
              <a:gd name="connsiteX264" fmla="*/ 41556 w 2709001"/>
              <a:gd name="connsiteY264" fmla="*/ 885825 h 2102379"/>
              <a:gd name="connsiteX265" fmla="*/ 47906 w 2709001"/>
              <a:gd name="connsiteY265" fmla="*/ 876300 h 2102379"/>
              <a:gd name="connsiteX266" fmla="*/ 76481 w 2709001"/>
              <a:gd name="connsiteY266" fmla="*/ 850900 h 2102379"/>
              <a:gd name="connsiteX267" fmla="*/ 79656 w 2709001"/>
              <a:gd name="connsiteY267" fmla="*/ 841375 h 2102379"/>
              <a:gd name="connsiteX268" fmla="*/ 101881 w 2709001"/>
              <a:gd name="connsiteY268" fmla="*/ 809625 h 2102379"/>
              <a:gd name="connsiteX269" fmla="*/ 114581 w 2709001"/>
              <a:gd name="connsiteY269" fmla="*/ 790575 h 2102379"/>
              <a:gd name="connsiteX270" fmla="*/ 120931 w 2709001"/>
              <a:gd name="connsiteY270" fmla="*/ 781050 h 2102379"/>
              <a:gd name="connsiteX271" fmla="*/ 127281 w 2709001"/>
              <a:gd name="connsiteY271" fmla="*/ 771525 h 2102379"/>
              <a:gd name="connsiteX272" fmla="*/ 136806 w 2709001"/>
              <a:gd name="connsiteY272" fmla="*/ 758825 h 2102379"/>
              <a:gd name="connsiteX273" fmla="*/ 165381 w 2709001"/>
              <a:gd name="connsiteY273" fmla="*/ 739775 h 2102379"/>
              <a:gd name="connsiteX274" fmla="*/ 174906 w 2709001"/>
              <a:gd name="connsiteY274" fmla="*/ 733425 h 2102379"/>
              <a:gd name="connsiteX275" fmla="*/ 193956 w 2709001"/>
              <a:gd name="connsiteY275" fmla="*/ 717550 h 2102379"/>
              <a:gd name="connsiteX276" fmla="*/ 209831 w 2709001"/>
              <a:gd name="connsiteY276" fmla="*/ 698500 h 2102379"/>
              <a:gd name="connsiteX277" fmla="*/ 219356 w 2709001"/>
              <a:gd name="connsiteY277" fmla="*/ 692150 h 2102379"/>
              <a:gd name="connsiteX278" fmla="*/ 225706 w 2709001"/>
              <a:gd name="connsiteY278" fmla="*/ 682625 h 2102379"/>
              <a:gd name="connsiteX279" fmla="*/ 235231 w 2709001"/>
              <a:gd name="connsiteY279" fmla="*/ 679450 h 2102379"/>
              <a:gd name="connsiteX280" fmla="*/ 244756 w 2709001"/>
              <a:gd name="connsiteY280" fmla="*/ 673100 h 2102379"/>
              <a:gd name="connsiteX281" fmla="*/ 263806 w 2709001"/>
              <a:gd name="connsiteY281" fmla="*/ 654050 h 2102379"/>
              <a:gd name="connsiteX282" fmla="*/ 282856 w 2709001"/>
              <a:gd name="connsiteY282" fmla="*/ 641350 h 2102379"/>
              <a:gd name="connsiteX283" fmla="*/ 289206 w 2709001"/>
              <a:gd name="connsiteY283" fmla="*/ 631825 h 2102379"/>
              <a:gd name="connsiteX284" fmla="*/ 298731 w 2709001"/>
              <a:gd name="connsiteY284" fmla="*/ 622300 h 2102379"/>
              <a:gd name="connsiteX285" fmla="*/ 301906 w 2709001"/>
              <a:gd name="connsiteY285" fmla="*/ 612775 h 2102379"/>
              <a:gd name="connsiteX286" fmla="*/ 308256 w 2709001"/>
              <a:gd name="connsiteY286" fmla="*/ 603250 h 2102379"/>
              <a:gd name="connsiteX287" fmla="*/ 311431 w 2709001"/>
              <a:gd name="connsiteY287" fmla="*/ 593725 h 2102379"/>
              <a:gd name="connsiteX288" fmla="*/ 324131 w 2709001"/>
              <a:gd name="connsiteY288" fmla="*/ 574675 h 2102379"/>
              <a:gd name="connsiteX289" fmla="*/ 330481 w 2709001"/>
              <a:gd name="connsiteY289" fmla="*/ 555625 h 2102379"/>
              <a:gd name="connsiteX290" fmla="*/ 333656 w 2709001"/>
              <a:gd name="connsiteY290" fmla="*/ 542925 h 2102379"/>
              <a:gd name="connsiteX291" fmla="*/ 340006 w 2709001"/>
              <a:gd name="connsiteY291" fmla="*/ 508000 h 2102379"/>
              <a:gd name="connsiteX292" fmla="*/ 336831 w 2709001"/>
              <a:gd name="connsiteY292" fmla="*/ 447675 h 2102379"/>
              <a:gd name="connsiteX293" fmla="*/ 333656 w 2709001"/>
              <a:gd name="connsiteY293" fmla="*/ 425450 h 2102379"/>
              <a:gd name="connsiteX294" fmla="*/ 330481 w 2709001"/>
              <a:gd name="connsiteY294" fmla="*/ 400050 h 2102379"/>
              <a:gd name="connsiteX295" fmla="*/ 340006 w 2709001"/>
              <a:gd name="connsiteY295" fmla="*/ 361950 h 2102379"/>
              <a:gd name="connsiteX296" fmla="*/ 343181 w 2709001"/>
              <a:gd name="connsiteY296" fmla="*/ 358775 h 2102379"/>
              <a:gd name="connsiteX0" fmla="*/ 393981 w 2709001"/>
              <a:gd name="connsiteY0" fmla="*/ 342900 h 2101850"/>
              <a:gd name="connsiteX1" fmla="*/ 489231 w 2709001"/>
              <a:gd name="connsiteY1" fmla="*/ 330200 h 2101850"/>
              <a:gd name="connsiteX2" fmla="*/ 511456 w 2709001"/>
              <a:gd name="connsiteY2" fmla="*/ 327025 h 2101850"/>
              <a:gd name="connsiteX3" fmla="*/ 536856 w 2709001"/>
              <a:gd name="connsiteY3" fmla="*/ 323850 h 2101850"/>
              <a:gd name="connsiteX4" fmla="*/ 568606 w 2709001"/>
              <a:gd name="connsiteY4" fmla="*/ 317500 h 2101850"/>
              <a:gd name="connsiteX5" fmla="*/ 587656 w 2709001"/>
              <a:gd name="connsiteY5" fmla="*/ 311150 h 2101850"/>
              <a:gd name="connsiteX6" fmla="*/ 613056 w 2709001"/>
              <a:gd name="connsiteY6" fmla="*/ 304800 h 2101850"/>
              <a:gd name="connsiteX7" fmla="*/ 622581 w 2709001"/>
              <a:gd name="connsiteY7" fmla="*/ 301625 h 2101850"/>
              <a:gd name="connsiteX8" fmla="*/ 654331 w 2709001"/>
              <a:gd name="connsiteY8" fmla="*/ 292100 h 2101850"/>
              <a:gd name="connsiteX9" fmla="*/ 663856 w 2709001"/>
              <a:gd name="connsiteY9" fmla="*/ 285750 h 2101850"/>
              <a:gd name="connsiteX10" fmla="*/ 692431 w 2709001"/>
              <a:gd name="connsiteY10" fmla="*/ 276225 h 2101850"/>
              <a:gd name="connsiteX11" fmla="*/ 701956 w 2709001"/>
              <a:gd name="connsiteY11" fmla="*/ 273050 h 2101850"/>
              <a:gd name="connsiteX12" fmla="*/ 727356 w 2709001"/>
              <a:gd name="connsiteY12" fmla="*/ 263525 h 2101850"/>
              <a:gd name="connsiteX13" fmla="*/ 752756 w 2709001"/>
              <a:gd name="connsiteY13" fmla="*/ 254000 h 2101850"/>
              <a:gd name="connsiteX14" fmla="*/ 762281 w 2709001"/>
              <a:gd name="connsiteY14" fmla="*/ 247650 h 2101850"/>
              <a:gd name="connsiteX15" fmla="*/ 774981 w 2709001"/>
              <a:gd name="connsiteY15" fmla="*/ 241300 h 2101850"/>
              <a:gd name="connsiteX16" fmla="*/ 784506 w 2709001"/>
              <a:gd name="connsiteY16" fmla="*/ 234950 h 2101850"/>
              <a:gd name="connsiteX17" fmla="*/ 803556 w 2709001"/>
              <a:gd name="connsiteY17" fmla="*/ 228600 h 2101850"/>
              <a:gd name="connsiteX18" fmla="*/ 835306 w 2709001"/>
              <a:gd name="connsiteY18" fmla="*/ 209550 h 2101850"/>
              <a:gd name="connsiteX19" fmla="*/ 844831 w 2709001"/>
              <a:gd name="connsiteY19" fmla="*/ 203200 h 2101850"/>
              <a:gd name="connsiteX20" fmla="*/ 857531 w 2709001"/>
              <a:gd name="connsiteY20" fmla="*/ 196850 h 2101850"/>
              <a:gd name="connsiteX21" fmla="*/ 867056 w 2709001"/>
              <a:gd name="connsiteY21" fmla="*/ 187325 h 2101850"/>
              <a:gd name="connsiteX22" fmla="*/ 876581 w 2709001"/>
              <a:gd name="connsiteY22" fmla="*/ 184150 h 2101850"/>
              <a:gd name="connsiteX23" fmla="*/ 886106 w 2709001"/>
              <a:gd name="connsiteY23" fmla="*/ 177800 h 2101850"/>
              <a:gd name="connsiteX24" fmla="*/ 908331 w 2709001"/>
              <a:gd name="connsiteY24" fmla="*/ 171450 h 2101850"/>
              <a:gd name="connsiteX25" fmla="*/ 962306 w 2709001"/>
              <a:gd name="connsiteY25" fmla="*/ 165100 h 2101850"/>
              <a:gd name="connsiteX26" fmla="*/ 971831 w 2709001"/>
              <a:gd name="connsiteY26" fmla="*/ 161925 h 2101850"/>
              <a:gd name="connsiteX27" fmla="*/ 984531 w 2709001"/>
              <a:gd name="connsiteY27" fmla="*/ 158750 h 2101850"/>
              <a:gd name="connsiteX28" fmla="*/ 1003581 w 2709001"/>
              <a:gd name="connsiteY28" fmla="*/ 146050 h 2101850"/>
              <a:gd name="connsiteX29" fmla="*/ 1016281 w 2709001"/>
              <a:gd name="connsiteY29" fmla="*/ 139700 h 2101850"/>
              <a:gd name="connsiteX30" fmla="*/ 1032156 w 2709001"/>
              <a:gd name="connsiteY30" fmla="*/ 127000 h 2101850"/>
              <a:gd name="connsiteX31" fmla="*/ 1041681 w 2709001"/>
              <a:gd name="connsiteY31" fmla="*/ 120650 h 2101850"/>
              <a:gd name="connsiteX32" fmla="*/ 1054381 w 2709001"/>
              <a:gd name="connsiteY32" fmla="*/ 111125 h 2101850"/>
              <a:gd name="connsiteX33" fmla="*/ 1067081 w 2709001"/>
              <a:gd name="connsiteY33" fmla="*/ 107950 h 2101850"/>
              <a:gd name="connsiteX34" fmla="*/ 1079781 w 2709001"/>
              <a:gd name="connsiteY34" fmla="*/ 101600 h 2101850"/>
              <a:gd name="connsiteX35" fmla="*/ 1098831 w 2709001"/>
              <a:gd name="connsiteY35" fmla="*/ 95250 h 2101850"/>
              <a:gd name="connsiteX36" fmla="*/ 1111531 w 2709001"/>
              <a:gd name="connsiteY36" fmla="*/ 92075 h 2101850"/>
              <a:gd name="connsiteX37" fmla="*/ 1124231 w 2709001"/>
              <a:gd name="connsiteY37" fmla="*/ 85725 h 2101850"/>
              <a:gd name="connsiteX38" fmla="*/ 1143281 w 2709001"/>
              <a:gd name="connsiteY38" fmla="*/ 82550 h 2101850"/>
              <a:gd name="connsiteX39" fmla="*/ 1155981 w 2709001"/>
              <a:gd name="connsiteY39" fmla="*/ 79375 h 2101850"/>
              <a:gd name="connsiteX40" fmla="*/ 1184556 w 2709001"/>
              <a:gd name="connsiteY40" fmla="*/ 73025 h 2101850"/>
              <a:gd name="connsiteX41" fmla="*/ 1273456 w 2709001"/>
              <a:gd name="connsiteY41" fmla="*/ 69850 h 2101850"/>
              <a:gd name="connsiteX42" fmla="*/ 1292506 w 2709001"/>
              <a:gd name="connsiteY42" fmla="*/ 66675 h 2101850"/>
              <a:gd name="connsiteX43" fmla="*/ 1302031 w 2709001"/>
              <a:gd name="connsiteY43" fmla="*/ 63500 h 2101850"/>
              <a:gd name="connsiteX44" fmla="*/ 1333781 w 2709001"/>
              <a:gd name="connsiteY44" fmla="*/ 57150 h 2101850"/>
              <a:gd name="connsiteX45" fmla="*/ 1356006 w 2709001"/>
              <a:gd name="connsiteY45" fmla="*/ 50800 h 2101850"/>
              <a:gd name="connsiteX46" fmla="*/ 1365531 w 2709001"/>
              <a:gd name="connsiteY46" fmla="*/ 44450 h 2101850"/>
              <a:gd name="connsiteX47" fmla="*/ 1387756 w 2709001"/>
              <a:gd name="connsiteY47" fmla="*/ 38100 h 2101850"/>
              <a:gd name="connsiteX48" fmla="*/ 1397281 w 2709001"/>
              <a:gd name="connsiteY48" fmla="*/ 31750 h 2101850"/>
              <a:gd name="connsiteX49" fmla="*/ 1406806 w 2709001"/>
              <a:gd name="connsiteY49" fmla="*/ 28575 h 2101850"/>
              <a:gd name="connsiteX50" fmla="*/ 1416331 w 2709001"/>
              <a:gd name="connsiteY50" fmla="*/ 22225 h 2101850"/>
              <a:gd name="connsiteX51" fmla="*/ 1435381 w 2709001"/>
              <a:gd name="connsiteY51" fmla="*/ 15875 h 2101850"/>
              <a:gd name="connsiteX52" fmla="*/ 1444906 w 2709001"/>
              <a:gd name="connsiteY52" fmla="*/ 12700 h 2101850"/>
              <a:gd name="connsiteX53" fmla="*/ 1463956 w 2709001"/>
              <a:gd name="connsiteY53" fmla="*/ 6350 h 2101850"/>
              <a:gd name="connsiteX54" fmla="*/ 1473481 w 2709001"/>
              <a:gd name="connsiteY54" fmla="*/ 3175 h 2101850"/>
              <a:gd name="connsiteX55" fmla="*/ 1489356 w 2709001"/>
              <a:gd name="connsiteY55" fmla="*/ 0 h 2101850"/>
              <a:gd name="connsiteX56" fmla="*/ 1556031 w 2709001"/>
              <a:gd name="connsiteY56" fmla="*/ 6350 h 2101850"/>
              <a:gd name="connsiteX57" fmla="*/ 1575081 w 2709001"/>
              <a:gd name="connsiteY57" fmla="*/ 12700 h 2101850"/>
              <a:gd name="connsiteX58" fmla="*/ 1584606 w 2709001"/>
              <a:gd name="connsiteY58" fmla="*/ 15875 h 2101850"/>
              <a:gd name="connsiteX59" fmla="*/ 1613181 w 2709001"/>
              <a:gd name="connsiteY59" fmla="*/ 19050 h 2101850"/>
              <a:gd name="connsiteX60" fmla="*/ 1759231 w 2709001"/>
              <a:gd name="connsiteY60" fmla="*/ 22225 h 2101850"/>
              <a:gd name="connsiteX61" fmla="*/ 1829081 w 2709001"/>
              <a:gd name="connsiteY61" fmla="*/ 28575 h 2101850"/>
              <a:gd name="connsiteX62" fmla="*/ 1870356 w 2709001"/>
              <a:gd name="connsiteY62" fmla="*/ 31750 h 2101850"/>
              <a:gd name="connsiteX63" fmla="*/ 1959256 w 2709001"/>
              <a:gd name="connsiteY63" fmla="*/ 41275 h 2101850"/>
              <a:gd name="connsiteX64" fmla="*/ 2327556 w 2709001"/>
              <a:gd name="connsiteY64" fmla="*/ 34925 h 2101850"/>
              <a:gd name="connsiteX65" fmla="*/ 2343431 w 2709001"/>
              <a:gd name="connsiteY65" fmla="*/ 31750 h 2101850"/>
              <a:gd name="connsiteX66" fmla="*/ 2356131 w 2709001"/>
              <a:gd name="connsiteY66" fmla="*/ 28575 h 2101850"/>
              <a:gd name="connsiteX67" fmla="*/ 2375181 w 2709001"/>
              <a:gd name="connsiteY67" fmla="*/ 25400 h 2101850"/>
              <a:gd name="connsiteX68" fmla="*/ 2397406 w 2709001"/>
              <a:gd name="connsiteY68" fmla="*/ 50800 h 2101850"/>
              <a:gd name="connsiteX69" fmla="*/ 2403756 w 2709001"/>
              <a:gd name="connsiteY69" fmla="*/ 60325 h 2101850"/>
              <a:gd name="connsiteX70" fmla="*/ 2429156 w 2709001"/>
              <a:gd name="connsiteY70" fmla="*/ 79375 h 2101850"/>
              <a:gd name="connsiteX71" fmla="*/ 2448206 w 2709001"/>
              <a:gd name="connsiteY71" fmla="*/ 98425 h 2101850"/>
              <a:gd name="connsiteX72" fmla="*/ 2457731 w 2709001"/>
              <a:gd name="connsiteY72" fmla="*/ 107950 h 2101850"/>
              <a:gd name="connsiteX73" fmla="*/ 2460906 w 2709001"/>
              <a:gd name="connsiteY73" fmla="*/ 117475 h 2101850"/>
              <a:gd name="connsiteX74" fmla="*/ 2467256 w 2709001"/>
              <a:gd name="connsiteY74" fmla="*/ 130175 h 2101850"/>
              <a:gd name="connsiteX75" fmla="*/ 2476781 w 2709001"/>
              <a:gd name="connsiteY75" fmla="*/ 174625 h 2101850"/>
              <a:gd name="connsiteX76" fmla="*/ 2473606 w 2709001"/>
              <a:gd name="connsiteY76" fmla="*/ 257175 h 2101850"/>
              <a:gd name="connsiteX77" fmla="*/ 2470431 w 2709001"/>
              <a:gd name="connsiteY77" fmla="*/ 266700 h 2101850"/>
              <a:gd name="connsiteX78" fmla="*/ 2464081 w 2709001"/>
              <a:gd name="connsiteY78" fmla="*/ 288925 h 2101850"/>
              <a:gd name="connsiteX79" fmla="*/ 2464081 w 2709001"/>
              <a:gd name="connsiteY79" fmla="*/ 422275 h 2101850"/>
              <a:gd name="connsiteX80" fmla="*/ 2467256 w 2709001"/>
              <a:gd name="connsiteY80" fmla="*/ 434975 h 2101850"/>
              <a:gd name="connsiteX81" fmla="*/ 2467256 w 2709001"/>
              <a:gd name="connsiteY81" fmla="*/ 549275 h 2101850"/>
              <a:gd name="connsiteX82" fmla="*/ 2464081 w 2709001"/>
              <a:gd name="connsiteY82" fmla="*/ 558800 h 2101850"/>
              <a:gd name="connsiteX83" fmla="*/ 2467256 w 2709001"/>
              <a:gd name="connsiteY83" fmla="*/ 587375 h 2101850"/>
              <a:gd name="connsiteX84" fmla="*/ 2492656 w 2709001"/>
              <a:gd name="connsiteY84" fmla="*/ 609600 h 2101850"/>
              <a:gd name="connsiteX85" fmla="*/ 2502181 w 2709001"/>
              <a:gd name="connsiteY85" fmla="*/ 615950 h 2101850"/>
              <a:gd name="connsiteX86" fmla="*/ 2540281 w 2709001"/>
              <a:gd name="connsiteY86" fmla="*/ 628650 h 2101850"/>
              <a:gd name="connsiteX87" fmla="*/ 2559331 w 2709001"/>
              <a:gd name="connsiteY87" fmla="*/ 631825 h 2101850"/>
              <a:gd name="connsiteX88" fmla="*/ 2578381 w 2709001"/>
              <a:gd name="connsiteY88" fmla="*/ 638175 h 2101850"/>
              <a:gd name="connsiteX89" fmla="*/ 2667281 w 2709001"/>
              <a:gd name="connsiteY89" fmla="*/ 641350 h 2101850"/>
              <a:gd name="connsiteX90" fmla="*/ 2676806 w 2709001"/>
              <a:gd name="connsiteY90" fmla="*/ 647700 h 2101850"/>
              <a:gd name="connsiteX91" fmla="*/ 2689506 w 2709001"/>
              <a:gd name="connsiteY91" fmla="*/ 669925 h 2101850"/>
              <a:gd name="connsiteX92" fmla="*/ 2695856 w 2709001"/>
              <a:gd name="connsiteY92" fmla="*/ 679450 h 2101850"/>
              <a:gd name="connsiteX93" fmla="*/ 2705381 w 2709001"/>
              <a:gd name="connsiteY93" fmla="*/ 698500 h 2101850"/>
              <a:gd name="connsiteX94" fmla="*/ 2702206 w 2709001"/>
              <a:gd name="connsiteY94" fmla="*/ 717550 h 2101850"/>
              <a:gd name="connsiteX95" fmla="*/ 2695856 w 2709001"/>
              <a:gd name="connsiteY95" fmla="*/ 806450 h 2101850"/>
              <a:gd name="connsiteX96" fmla="*/ 2686331 w 2709001"/>
              <a:gd name="connsiteY96" fmla="*/ 889000 h 2101850"/>
              <a:gd name="connsiteX97" fmla="*/ 2667281 w 2709001"/>
              <a:gd name="connsiteY97" fmla="*/ 898525 h 2101850"/>
              <a:gd name="connsiteX98" fmla="*/ 2657756 w 2709001"/>
              <a:gd name="connsiteY98" fmla="*/ 904875 h 2101850"/>
              <a:gd name="connsiteX99" fmla="*/ 2638706 w 2709001"/>
              <a:gd name="connsiteY99" fmla="*/ 911225 h 2101850"/>
              <a:gd name="connsiteX100" fmla="*/ 2632356 w 2709001"/>
              <a:gd name="connsiteY100" fmla="*/ 920750 h 2101850"/>
              <a:gd name="connsiteX101" fmla="*/ 2626006 w 2709001"/>
              <a:gd name="connsiteY101" fmla="*/ 949325 h 2101850"/>
              <a:gd name="connsiteX102" fmla="*/ 2619656 w 2709001"/>
              <a:gd name="connsiteY102" fmla="*/ 958850 h 2101850"/>
              <a:gd name="connsiteX103" fmla="*/ 2610131 w 2709001"/>
              <a:gd name="connsiteY103" fmla="*/ 977900 h 2101850"/>
              <a:gd name="connsiteX104" fmla="*/ 2600606 w 2709001"/>
              <a:gd name="connsiteY104" fmla="*/ 1016000 h 2101850"/>
              <a:gd name="connsiteX105" fmla="*/ 2587906 w 2709001"/>
              <a:gd name="connsiteY105" fmla="*/ 1041400 h 2101850"/>
              <a:gd name="connsiteX106" fmla="*/ 2581556 w 2709001"/>
              <a:gd name="connsiteY106" fmla="*/ 1060450 h 2101850"/>
              <a:gd name="connsiteX107" fmla="*/ 2565681 w 2709001"/>
              <a:gd name="connsiteY107" fmla="*/ 1089025 h 2101850"/>
              <a:gd name="connsiteX108" fmla="*/ 2562506 w 2709001"/>
              <a:gd name="connsiteY108" fmla="*/ 1101725 h 2101850"/>
              <a:gd name="connsiteX109" fmla="*/ 2565681 w 2709001"/>
              <a:gd name="connsiteY109" fmla="*/ 1120775 h 2101850"/>
              <a:gd name="connsiteX110" fmla="*/ 2572031 w 2709001"/>
              <a:gd name="connsiteY110" fmla="*/ 1139825 h 2101850"/>
              <a:gd name="connsiteX111" fmla="*/ 2575206 w 2709001"/>
              <a:gd name="connsiteY111" fmla="*/ 1162050 h 2101850"/>
              <a:gd name="connsiteX112" fmla="*/ 2581556 w 2709001"/>
              <a:gd name="connsiteY112" fmla="*/ 1187450 h 2101850"/>
              <a:gd name="connsiteX113" fmla="*/ 2578381 w 2709001"/>
              <a:gd name="connsiteY113" fmla="*/ 1247775 h 2101850"/>
              <a:gd name="connsiteX114" fmla="*/ 2575206 w 2709001"/>
              <a:gd name="connsiteY114" fmla="*/ 1257300 h 2101850"/>
              <a:gd name="connsiteX115" fmla="*/ 2572031 w 2709001"/>
              <a:gd name="connsiteY115" fmla="*/ 1270000 h 2101850"/>
              <a:gd name="connsiteX116" fmla="*/ 2565681 w 2709001"/>
              <a:gd name="connsiteY116" fmla="*/ 1317625 h 2101850"/>
              <a:gd name="connsiteX117" fmla="*/ 2562506 w 2709001"/>
              <a:gd name="connsiteY117" fmla="*/ 1327150 h 2101850"/>
              <a:gd name="connsiteX118" fmla="*/ 2549806 w 2709001"/>
              <a:gd name="connsiteY118" fmla="*/ 1346200 h 2101850"/>
              <a:gd name="connsiteX119" fmla="*/ 2495831 w 2709001"/>
              <a:gd name="connsiteY119" fmla="*/ 1352550 h 2101850"/>
              <a:gd name="connsiteX120" fmla="*/ 2486306 w 2709001"/>
              <a:gd name="connsiteY120" fmla="*/ 1355725 h 2101850"/>
              <a:gd name="connsiteX121" fmla="*/ 2457731 w 2709001"/>
              <a:gd name="connsiteY121" fmla="*/ 1362075 h 2101850"/>
              <a:gd name="connsiteX122" fmla="*/ 2445031 w 2709001"/>
              <a:gd name="connsiteY122" fmla="*/ 1368425 h 2101850"/>
              <a:gd name="connsiteX123" fmla="*/ 2432331 w 2709001"/>
              <a:gd name="connsiteY123" fmla="*/ 1371600 h 2101850"/>
              <a:gd name="connsiteX124" fmla="*/ 2422806 w 2709001"/>
              <a:gd name="connsiteY124" fmla="*/ 1377950 h 2101850"/>
              <a:gd name="connsiteX125" fmla="*/ 2419631 w 2709001"/>
              <a:gd name="connsiteY125" fmla="*/ 1390650 h 2101850"/>
              <a:gd name="connsiteX126" fmla="*/ 2416456 w 2709001"/>
              <a:gd name="connsiteY126" fmla="*/ 1400175 h 2101850"/>
              <a:gd name="connsiteX127" fmla="*/ 2410106 w 2709001"/>
              <a:gd name="connsiteY127" fmla="*/ 1450975 h 2101850"/>
              <a:gd name="connsiteX128" fmla="*/ 2406931 w 2709001"/>
              <a:gd name="connsiteY128" fmla="*/ 1460500 h 2101850"/>
              <a:gd name="connsiteX129" fmla="*/ 2403756 w 2709001"/>
              <a:gd name="connsiteY129" fmla="*/ 1476375 h 2101850"/>
              <a:gd name="connsiteX130" fmla="*/ 2394231 w 2709001"/>
              <a:gd name="connsiteY130" fmla="*/ 1498600 h 2101850"/>
              <a:gd name="connsiteX131" fmla="*/ 2387881 w 2709001"/>
              <a:gd name="connsiteY131" fmla="*/ 1517650 h 2101850"/>
              <a:gd name="connsiteX132" fmla="*/ 2381531 w 2709001"/>
              <a:gd name="connsiteY132" fmla="*/ 1527175 h 2101850"/>
              <a:gd name="connsiteX133" fmla="*/ 2375181 w 2709001"/>
              <a:gd name="connsiteY133" fmla="*/ 1546225 h 2101850"/>
              <a:gd name="connsiteX134" fmla="*/ 2368831 w 2709001"/>
              <a:gd name="connsiteY134" fmla="*/ 1558925 h 2101850"/>
              <a:gd name="connsiteX135" fmla="*/ 2365656 w 2709001"/>
              <a:gd name="connsiteY135" fmla="*/ 1568450 h 2101850"/>
              <a:gd name="connsiteX136" fmla="*/ 2359306 w 2709001"/>
              <a:gd name="connsiteY136" fmla="*/ 1577975 h 2101850"/>
              <a:gd name="connsiteX137" fmla="*/ 2352956 w 2709001"/>
              <a:gd name="connsiteY137" fmla="*/ 1603375 h 2101850"/>
              <a:gd name="connsiteX138" fmla="*/ 2346606 w 2709001"/>
              <a:gd name="connsiteY138" fmla="*/ 1622425 h 2101850"/>
              <a:gd name="connsiteX139" fmla="*/ 2343431 w 2709001"/>
              <a:gd name="connsiteY139" fmla="*/ 1631950 h 2101850"/>
              <a:gd name="connsiteX140" fmla="*/ 2337081 w 2709001"/>
              <a:gd name="connsiteY140" fmla="*/ 1663700 h 2101850"/>
              <a:gd name="connsiteX141" fmla="*/ 2330731 w 2709001"/>
              <a:gd name="connsiteY141" fmla="*/ 1682750 h 2101850"/>
              <a:gd name="connsiteX142" fmla="*/ 2324381 w 2709001"/>
              <a:gd name="connsiteY142" fmla="*/ 1692275 h 2101850"/>
              <a:gd name="connsiteX143" fmla="*/ 2318031 w 2709001"/>
              <a:gd name="connsiteY143" fmla="*/ 1704975 h 2101850"/>
              <a:gd name="connsiteX144" fmla="*/ 2302156 w 2709001"/>
              <a:gd name="connsiteY144" fmla="*/ 1724025 h 2101850"/>
              <a:gd name="connsiteX145" fmla="*/ 2292631 w 2709001"/>
              <a:gd name="connsiteY145" fmla="*/ 1727200 h 2101850"/>
              <a:gd name="connsiteX146" fmla="*/ 2235481 w 2709001"/>
              <a:gd name="connsiteY146" fmla="*/ 1736725 h 2101850"/>
              <a:gd name="connsiteX147" fmla="*/ 2222781 w 2709001"/>
              <a:gd name="connsiteY147" fmla="*/ 1739900 h 2101850"/>
              <a:gd name="connsiteX148" fmla="*/ 2197381 w 2709001"/>
              <a:gd name="connsiteY148" fmla="*/ 1746250 h 2101850"/>
              <a:gd name="connsiteX149" fmla="*/ 2168806 w 2709001"/>
              <a:gd name="connsiteY149" fmla="*/ 1768475 h 2101850"/>
              <a:gd name="connsiteX150" fmla="*/ 2165631 w 2709001"/>
              <a:gd name="connsiteY150" fmla="*/ 1778000 h 2101850"/>
              <a:gd name="connsiteX151" fmla="*/ 2152931 w 2709001"/>
              <a:gd name="connsiteY151" fmla="*/ 1797050 h 2101850"/>
              <a:gd name="connsiteX152" fmla="*/ 2143406 w 2709001"/>
              <a:gd name="connsiteY152" fmla="*/ 1831975 h 2101850"/>
              <a:gd name="connsiteX153" fmla="*/ 2137056 w 2709001"/>
              <a:gd name="connsiteY153" fmla="*/ 1863725 h 2101850"/>
              <a:gd name="connsiteX154" fmla="*/ 2127531 w 2709001"/>
              <a:gd name="connsiteY154" fmla="*/ 1895475 h 2101850"/>
              <a:gd name="connsiteX155" fmla="*/ 2121181 w 2709001"/>
              <a:gd name="connsiteY155" fmla="*/ 1905000 h 2101850"/>
              <a:gd name="connsiteX156" fmla="*/ 2118006 w 2709001"/>
              <a:gd name="connsiteY156" fmla="*/ 1930400 h 2101850"/>
              <a:gd name="connsiteX157" fmla="*/ 2111656 w 2709001"/>
              <a:gd name="connsiteY157" fmla="*/ 1939925 h 2101850"/>
              <a:gd name="connsiteX158" fmla="*/ 2105306 w 2709001"/>
              <a:gd name="connsiteY158" fmla="*/ 1962150 h 2101850"/>
              <a:gd name="connsiteX159" fmla="*/ 2102131 w 2709001"/>
              <a:gd name="connsiteY159" fmla="*/ 1978025 h 2101850"/>
              <a:gd name="connsiteX160" fmla="*/ 2095781 w 2709001"/>
              <a:gd name="connsiteY160" fmla="*/ 1997075 h 2101850"/>
              <a:gd name="connsiteX161" fmla="*/ 2092606 w 2709001"/>
              <a:gd name="connsiteY161" fmla="*/ 2006600 h 2101850"/>
              <a:gd name="connsiteX162" fmla="*/ 2089431 w 2709001"/>
              <a:gd name="connsiteY162" fmla="*/ 2019300 h 2101850"/>
              <a:gd name="connsiteX163" fmla="*/ 2070381 w 2709001"/>
              <a:gd name="connsiteY163" fmla="*/ 2028825 h 2101850"/>
              <a:gd name="connsiteX164" fmla="*/ 2057681 w 2709001"/>
              <a:gd name="connsiteY164" fmla="*/ 2032000 h 2101850"/>
              <a:gd name="connsiteX165" fmla="*/ 2048156 w 2709001"/>
              <a:gd name="connsiteY165" fmla="*/ 2035175 h 2101850"/>
              <a:gd name="connsiteX166" fmla="*/ 2032281 w 2709001"/>
              <a:gd name="connsiteY166" fmla="*/ 2038350 h 2101850"/>
              <a:gd name="connsiteX167" fmla="*/ 2022756 w 2709001"/>
              <a:gd name="connsiteY167" fmla="*/ 2041525 h 2101850"/>
              <a:gd name="connsiteX168" fmla="*/ 2010056 w 2709001"/>
              <a:gd name="connsiteY168" fmla="*/ 2044700 h 2101850"/>
              <a:gd name="connsiteX169" fmla="*/ 1991006 w 2709001"/>
              <a:gd name="connsiteY169" fmla="*/ 2051050 h 2101850"/>
              <a:gd name="connsiteX170" fmla="*/ 1981481 w 2709001"/>
              <a:gd name="connsiteY170" fmla="*/ 2054225 h 2101850"/>
              <a:gd name="connsiteX171" fmla="*/ 1971956 w 2709001"/>
              <a:gd name="connsiteY171" fmla="*/ 2057400 h 2101850"/>
              <a:gd name="connsiteX172" fmla="*/ 1956081 w 2709001"/>
              <a:gd name="connsiteY172" fmla="*/ 2063750 h 2101850"/>
              <a:gd name="connsiteX173" fmla="*/ 1937031 w 2709001"/>
              <a:gd name="connsiteY173" fmla="*/ 2070100 h 2101850"/>
              <a:gd name="connsiteX174" fmla="*/ 1921156 w 2709001"/>
              <a:gd name="connsiteY174" fmla="*/ 2076450 h 2101850"/>
              <a:gd name="connsiteX175" fmla="*/ 1883056 w 2709001"/>
              <a:gd name="connsiteY175" fmla="*/ 2092325 h 2101850"/>
              <a:gd name="connsiteX176" fmla="*/ 1743356 w 2709001"/>
              <a:gd name="connsiteY176" fmla="*/ 2101850 h 2101850"/>
              <a:gd name="connsiteX177" fmla="*/ 1702081 w 2709001"/>
              <a:gd name="connsiteY177" fmla="*/ 2095500 h 2101850"/>
              <a:gd name="connsiteX178" fmla="*/ 1679856 w 2709001"/>
              <a:gd name="connsiteY178" fmla="*/ 2092325 h 2101850"/>
              <a:gd name="connsiteX179" fmla="*/ 1552856 w 2709001"/>
              <a:gd name="connsiteY179" fmla="*/ 2095500 h 2101850"/>
              <a:gd name="connsiteX180" fmla="*/ 1451256 w 2709001"/>
              <a:gd name="connsiteY180" fmla="*/ 2089150 h 2101850"/>
              <a:gd name="connsiteX181" fmla="*/ 1384581 w 2709001"/>
              <a:gd name="connsiteY181" fmla="*/ 2085975 h 2101850"/>
              <a:gd name="connsiteX182" fmla="*/ 1314731 w 2709001"/>
              <a:gd name="connsiteY182" fmla="*/ 2079625 h 2101850"/>
              <a:gd name="connsiteX183" fmla="*/ 1279806 w 2709001"/>
              <a:gd name="connsiteY183" fmla="*/ 2076450 h 2101850"/>
              <a:gd name="connsiteX184" fmla="*/ 1197256 w 2709001"/>
              <a:gd name="connsiteY184" fmla="*/ 2073275 h 2101850"/>
              <a:gd name="connsiteX185" fmla="*/ 1127406 w 2709001"/>
              <a:gd name="connsiteY185" fmla="*/ 2066925 h 2101850"/>
              <a:gd name="connsiteX186" fmla="*/ 1086131 w 2709001"/>
              <a:gd name="connsiteY186" fmla="*/ 2063750 h 2101850"/>
              <a:gd name="connsiteX187" fmla="*/ 1038506 w 2709001"/>
              <a:gd name="connsiteY187" fmla="*/ 2057400 h 2101850"/>
              <a:gd name="connsiteX188" fmla="*/ 971831 w 2709001"/>
              <a:gd name="connsiteY188" fmla="*/ 2054225 h 2101850"/>
              <a:gd name="connsiteX189" fmla="*/ 949606 w 2709001"/>
              <a:gd name="connsiteY189" fmla="*/ 2051050 h 2101850"/>
              <a:gd name="connsiteX190" fmla="*/ 901981 w 2709001"/>
              <a:gd name="connsiteY190" fmla="*/ 2047875 h 2101850"/>
              <a:gd name="connsiteX191" fmla="*/ 867056 w 2709001"/>
              <a:gd name="connsiteY191" fmla="*/ 2044700 h 2101850"/>
              <a:gd name="connsiteX192" fmla="*/ 806731 w 2709001"/>
              <a:gd name="connsiteY192" fmla="*/ 2038350 h 2101850"/>
              <a:gd name="connsiteX193" fmla="*/ 787681 w 2709001"/>
              <a:gd name="connsiteY193" fmla="*/ 2035175 h 2101850"/>
              <a:gd name="connsiteX194" fmla="*/ 717831 w 2709001"/>
              <a:gd name="connsiteY194" fmla="*/ 2025650 h 2101850"/>
              <a:gd name="connsiteX195" fmla="*/ 705131 w 2709001"/>
              <a:gd name="connsiteY195" fmla="*/ 2022475 h 2101850"/>
              <a:gd name="connsiteX196" fmla="*/ 695606 w 2709001"/>
              <a:gd name="connsiteY196" fmla="*/ 2012950 h 2101850"/>
              <a:gd name="connsiteX197" fmla="*/ 676556 w 2709001"/>
              <a:gd name="connsiteY197" fmla="*/ 2006600 h 2101850"/>
              <a:gd name="connsiteX198" fmla="*/ 663856 w 2709001"/>
              <a:gd name="connsiteY198" fmla="*/ 1997075 h 2101850"/>
              <a:gd name="connsiteX199" fmla="*/ 654331 w 2709001"/>
              <a:gd name="connsiteY199" fmla="*/ 1987550 h 2101850"/>
              <a:gd name="connsiteX200" fmla="*/ 644806 w 2709001"/>
              <a:gd name="connsiteY200" fmla="*/ 1984375 h 2101850"/>
              <a:gd name="connsiteX201" fmla="*/ 632106 w 2709001"/>
              <a:gd name="connsiteY201" fmla="*/ 1965325 h 2101850"/>
              <a:gd name="connsiteX202" fmla="*/ 625756 w 2709001"/>
              <a:gd name="connsiteY202" fmla="*/ 1955800 h 2101850"/>
              <a:gd name="connsiteX203" fmla="*/ 619406 w 2709001"/>
              <a:gd name="connsiteY203" fmla="*/ 1936750 h 2101850"/>
              <a:gd name="connsiteX204" fmla="*/ 616231 w 2709001"/>
              <a:gd name="connsiteY204" fmla="*/ 1927225 h 2101850"/>
              <a:gd name="connsiteX205" fmla="*/ 609881 w 2709001"/>
              <a:gd name="connsiteY205" fmla="*/ 1901825 h 2101850"/>
              <a:gd name="connsiteX206" fmla="*/ 603531 w 2709001"/>
              <a:gd name="connsiteY206" fmla="*/ 1889125 h 2101850"/>
              <a:gd name="connsiteX207" fmla="*/ 590831 w 2709001"/>
              <a:gd name="connsiteY207" fmla="*/ 1870075 h 2101850"/>
              <a:gd name="connsiteX208" fmla="*/ 581306 w 2709001"/>
              <a:gd name="connsiteY208" fmla="*/ 1841500 h 2101850"/>
              <a:gd name="connsiteX209" fmla="*/ 578131 w 2709001"/>
              <a:gd name="connsiteY209" fmla="*/ 1831975 h 2101850"/>
              <a:gd name="connsiteX210" fmla="*/ 571781 w 2709001"/>
              <a:gd name="connsiteY210" fmla="*/ 1806575 h 2101850"/>
              <a:gd name="connsiteX211" fmla="*/ 568606 w 2709001"/>
              <a:gd name="connsiteY211" fmla="*/ 1793875 h 2101850"/>
              <a:gd name="connsiteX212" fmla="*/ 565431 w 2709001"/>
              <a:gd name="connsiteY212" fmla="*/ 1774825 h 2101850"/>
              <a:gd name="connsiteX213" fmla="*/ 562256 w 2709001"/>
              <a:gd name="connsiteY213" fmla="*/ 1765300 h 2101850"/>
              <a:gd name="connsiteX214" fmla="*/ 559081 w 2709001"/>
              <a:gd name="connsiteY214" fmla="*/ 1743075 h 2101850"/>
              <a:gd name="connsiteX215" fmla="*/ 555906 w 2709001"/>
              <a:gd name="connsiteY215" fmla="*/ 1727200 h 2101850"/>
              <a:gd name="connsiteX216" fmla="*/ 552731 w 2709001"/>
              <a:gd name="connsiteY216" fmla="*/ 1692275 h 2101850"/>
              <a:gd name="connsiteX217" fmla="*/ 543206 w 2709001"/>
              <a:gd name="connsiteY217" fmla="*/ 1635125 h 2101850"/>
              <a:gd name="connsiteX218" fmla="*/ 536856 w 2709001"/>
              <a:gd name="connsiteY218" fmla="*/ 1616075 h 2101850"/>
              <a:gd name="connsiteX219" fmla="*/ 530506 w 2709001"/>
              <a:gd name="connsiteY219" fmla="*/ 1606550 h 2101850"/>
              <a:gd name="connsiteX220" fmla="*/ 498756 w 2709001"/>
              <a:gd name="connsiteY220" fmla="*/ 1581150 h 2101850"/>
              <a:gd name="connsiteX221" fmla="*/ 473356 w 2709001"/>
              <a:gd name="connsiteY221" fmla="*/ 1558925 h 2101850"/>
              <a:gd name="connsiteX222" fmla="*/ 463831 w 2709001"/>
              <a:gd name="connsiteY222" fmla="*/ 1552575 h 2101850"/>
              <a:gd name="connsiteX223" fmla="*/ 454306 w 2709001"/>
              <a:gd name="connsiteY223" fmla="*/ 1546225 h 2101850"/>
              <a:gd name="connsiteX224" fmla="*/ 422556 w 2709001"/>
              <a:gd name="connsiteY224" fmla="*/ 1536700 h 2101850"/>
              <a:gd name="connsiteX225" fmla="*/ 400331 w 2709001"/>
              <a:gd name="connsiteY225" fmla="*/ 1533525 h 2101850"/>
              <a:gd name="connsiteX226" fmla="*/ 387631 w 2709001"/>
              <a:gd name="connsiteY226" fmla="*/ 1530350 h 2101850"/>
              <a:gd name="connsiteX227" fmla="*/ 355881 w 2709001"/>
              <a:gd name="connsiteY227" fmla="*/ 1524000 h 2101850"/>
              <a:gd name="connsiteX228" fmla="*/ 343181 w 2709001"/>
              <a:gd name="connsiteY228" fmla="*/ 1520825 h 2101850"/>
              <a:gd name="connsiteX229" fmla="*/ 320956 w 2709001"/>
              <a:gd name="connsiteY229" fmla="*/ 1517650 h 2101850"/>
              <a:gd name="connsiteX230" fmla="*/ 292381 w 2709001"/>
              <a:gd name="connsiteY230" fmla="*/ 1511300 h 2101850"/>
              <a:gd name="connsiteX231" fmla="*/ 273331 w 2709001"/>
              <a:gd name="connsiteY231" fmla="*/ 1501775 h 2101850"/>
              <a:gd name="connsiteX232" fmla="*/ 260631 w 2709001"/>
              <a:gd name="connsiteY232" fmla="*/ 1498600 h 2101850"/>
              <a:gd name="connsiteX233" fmla="*/ 254281 w 2709001"/>
              <a:gd name="connsiteY233" fmla="*/ 1489075 h 2101850"/>
              <a:gd name="connsiteX234" fmla="*/ 232056 w 2709001"/>
              <a:gd name="connsiteY234" fmla="*/ 1476375 h 2101850"/>
              <a:gd name="connsiteX235" fmla="*/ 222531 w 2709001"/>
              <a:gd name="connsiteY235" fmla="*/ 1463675 h 2101850"/>
              <a:gd name="connsiteX236" fmla="*/ 209831 w 2709001"/>
              <a:gd name="connsiteY236" fmla="*/ 1444625 h 2101850"/>
              <a:gd name="connsiteX237" fmla="*/ 200306 w 2709001"/>
              <a:gd name="connsiteY237" fmla="*/ 1422400 h 2101850"/>
              <a:gd name="connsiteX238" fmla="*/ 193956 w 2709001"/>
              <a:gd name="connsiteY238" fmla="*/ 1412875 h 2101850"/>
              <a:gd name="connsiteX239" fmla="*/ 174906 w 2709001"/>
              <a:gd name="connsiteY239" fmla="*/ 1393825 h 2101850"/>
              <a:gd name="connsiteX240" fmla="*/ 162206 w 2709001"/>
              <a:gd name="connsiteY240" fmla="*/ 1381125 h 2101850"/>
              <a:gd name="connsiteX241" fmla="*/ 152681 w 2709001"/>
              <a:gd name="connsiteY241" fmla="*/ 1374775 h 2101850"/>
              <a:gd name="connsiteX242" fmla="*/ 143156 w 2709001"/>
              <a:gd name="connsiteY242" fmla="*/ 1365250 h 2101850"/>
              <a:gd name="connsiteX243" fmla="*/ 124106 w 2709001"/>
              <a:gd name="connsiteY243" fmla="*/ 1352550 h 2101850"/>
              <a:gd name="connsiteX244" fmla="*/ 111406 w 2709001"/>
              <a:gd name="connsiteY244" fmla="*/ 1343025 h 2101850"/>
              <a:gd name="connsiteX245" fmla="*/ 76481 w 2709001"/>
              <a:gd name="connsiteY245" fmla="*/ 1327150 h 2101850"/>
              <a:gd name="connsiteX246" fmla="*/ 66956 w 2709001"/>
              <a:gd name="connsiteY246" fmla="*/ 1317625 h 2101850"/>
              <a:gd name="connsiteX247" fmla="*/ 57431 w 2709001"/>
              <a:gd name="connsiteY247" fmla="*/ 1311275 h 2101850"/>
              <a:gd name="connsiteX248" fmla="*/ 35206 w 2709001"/>
              <a:gd name="connsiteY248" fmla="*/ 1292225 h 2101850"/>
              <a:gd name="connsiteX249" fmla="*/ 16156 w 2709001"/>
              <a:gd name="connsiteY249" fmla="*/ 1260475 h 2101850"/>
              <a:gd name="connsiteX250" fmla="*/ 9806 w 2709001"/>
              <a:gd name="connsiteY250" fmla="*/ 1250950 h 2101850"/>
              <a:gd name="connsiteX251" fmla="*/ 9806 w 2709001"/>
              <a:gd name="connsiteY251" fmla="*/ 1190625 h 2101850"/>
              <a:gd name="connsiteX252" fmla="*/ 28856 w 2709001"/>
              <a:gd name="connsiteY252" fmla="*/ 1177925 h 2101850"/>
              <a:gd name="connsiteX253" fmla="*/ 41556 w 2709001"/>
              <a:gd name="connsiteY253" fmla="*/ 1168400 h 2101850"/>
              <a:gd name="connsiteX254" fmla="*/ 54256 w 2709001"/>
              <a:gd name="connsiteY254" fmla="*/ 1149350 h 2101850"/>
              <a:gd name="connsiteX255" fmla="*/ 60606 w 2709001"/>
              <a:gd name="connsiteY255" fmla="*/ 1139825 h 2101850"/>
              <a:gd name="connsiteX256" fmla="*/ 66956 w 2709001"/>
              <a:gd name="connsiteY256" fmla="*/ 1130300 h 2101850"/>
              <a:gd name="connsiteX257" fmla="*/ 57431 w 2709001"/>
              <a:gd name="connsiteY257" fmla="*/ 1038225 h 2101850"/>
              <a:gd name="connsiteX258" fmla="*/ 54256 w 2709001"/>
              <a:gd name="connsiteY258" fmla="*/ 1028700 h 2101850"/>
              <a:gd name="connsiteX259" fmla="*/ 51081 w 2709001"/>
              <a:gd name="connsiteY259" fmla="*/ 1019175 h 2101850"/>
              <a:gd name="connsiteX260" fmla="*/ 38381 w 2709001"/>
              <a:gd name="connsiteY260" fmla="*/ 981075 h 2101850"/>
              <a:gd name="connsiteX261" fmla="*/ 32031 w 2709001"/>
              <a:gd name="connsiteY261" fmla="*/ 962025 h 2101850"/>
              <a:gd name="connsiteX262" fmla="*/ 35206 w 2709001"/>
              <a:gd name="connsiteY262" fmla="*/ 911225 h 2101850"/>
              <a:gd name="connsiteX263" fmla="*/ 41556 w 2709001"/>
              <a:gd name="connsiteY263" fmla="*/ 885825 h 2101850"/>
              <a:gd name="connsiteX264" fmla="*/ 47906 w 2709001"/>
              <a:gd name="connsiteY264" fmla="*/ 876300 h 2101850"/>
              <a:gd name="connsiteX265" fmla="*/ 76481 w 2709001"/>
              <a:gd name="connsiteY265" fmla="*/ 850900 h 2101850"/>
              <a:gd name="connsiteX266" fmla="*/ 79656 w 2709001"/>
              <a:gd name="connsiteY266" fmla="*/ 841375 h 2101850"/>
              <a:gd name="connsiteX267" fmla="*/ 101881 w 2709001"/>
              <a:gd name="connsiteY267" fmla="*/ 809625 h 2101850"/>
              <a:gd name="connsiteX268" fmla="*/ 114581 w 2709001"/>
              <a:gd name="connsiteY268" fmla="*/ 790575 h 2101850"/>
              <a:gd name="connsiteX269" fmla="*/ 120931 w 2709001"/>
              <a:gd name="connsiteY269" fmla="*/ 781050 h 2101850"/>
              <a:gd name="connsiteX270" fmla="*/ 127281 w 2709001"/>
              <a:gd name="connsiteY270" fmla="*/ 771525 h 2101850"/>
              <a:gd name="connsiteX271" fmla="*/ 136806 w 2709001"/>
              <a:gd name="connsiteY271" fmla="*/ 758825 h 2101850"/>
              <a:gd name="connsiteX272" fmla="*/ 165381 w 2709001"/>
              <a:gd name="connsiteY272" fmla="*/ 739775 h 2101850"/>
              <a:gd name="connsiteX273" fmla="*/ 174906 w 2709001"/>
              <a:gd name="connsiteY273" fmla="*/ 733425 h 2101850"/>
              <a:gd name="connsiteX274" fmla="*/ 193956 w 2709001"/>
              <a:gd name="connsiteY274" fmla="*/ 717550 h 2101850"/>
              <a:gd name="connsiteX275" fmla="*/ 209831 w 2709001"/>
              <a:gd name="connsiteY275" fmla="*/ 698500 h 2101850"/>
              <a:gd name="connsiteX276" fmla="*/ 219356 w 2709001"/>
              <a:gd name="connsiteY276" fmla="*/ 692150 h 2101850"/>
              <a:gd name="connsiteX277" fmla="*/ 225706 w 2709001"/>
              <a:gd name="connsiteY277" fmla="*/ 682625 h 2101850"/>
              <a:gd name="connsiteX278" fmla="*/ 235231 w 2709001"/>
              <a:gd name="connsiteY278" fmla="*/ 679450 h 2101850"/>
              <a:gd name="connsiteX279" fmla="*/ 244756 w 2709001"/>
              <a:gd name="connsiteY279" fmla="*/ 673100 h 2101850"/>
              <a:gd name="connsiteX280" fmla="*/ 263806 w 2709001"/>
              <a:gd name="connsiteY280" fmla="*/ 654050 h 2101850"/>
              <a:gd name="connsiteX281" fmla="*/ 282856 w 2709001"/>
              <a:gd name="connsiteY281" fmla="*/ 641350 h 2101850"/>
              <a:gd name="connsiteX282" fmla="*/ 289206 w 2709001"/>
              <a:gd name="connsiteY282" fmla="*/ 631825 h 2101850"/>
              <a:gd name="connsiteX283" fmla="*/ 298731 w 2709001"/>
              <a:gd name="connsiteY283" fmla="*/ 622300 h 2101850"/>
              <a:gd name="connsiteX284" fmla="*/ 301906 w 2709001"/>
              <a:gd name="connsiteY284" fmla="*/ 612775 h 2101850"/>
              <a:gd name="connsiteX285" fmla="*/ 308256 w 2709001"/>
              <a:gd name="connsiteY285" fmla="*/ 603250 h 2101850"/>
              <a:gd name="connsiteX286" fmla="*/ 311431 w 2709001"/>
              <a:gd name="connsiteY286" fmla="*/ 593725 h 2101850"/>
              <a:gd name="connsiteX287" fmla="*/ 324131 w 2709001"/>
              <a:gd name="connsiteY287" fmla="*/ 574675 h 2101850"/>
              <a:gd name="connsiteX288" fmla="*/ 330481 w 2709001"/>
              <a:gd name="connsiteY288" fmla="*/ 555625 h 2101850"/>
              <a:gd name="connsiteX289" fmla="*/ 333656 w 2709001"/>
              <a:gd name="connsiteY289" fmla="*/ 542925 h 2101850"/>
              <a:gd name="connsiteX290" fmla="*/ 340006 w 2709001"/>
              <a:gd name="connsiteY290" fmla="*/ 508000 h 2101850"/>
              <a:gd name="connsiteX291" fmla="*/ 336831 w 2709001"/>
              <a:gd name="connsiteY291" fmla="*/ 447675 h 2101850"/>
              <a:gd name="connsiteX292" fmla="*/ 333656 w 2709001"/>
              <a:gd name="connsiteY292" fmla="*/ 425450 h 2101850"/>
              <a:gd name="connsiteX293" fmla="*/ 330481 w 2709001"/>
              <a:gd name="connsiteY293" fmla="*/ 400050 h 2101850"/>
              <a:gd name="connsiteX294" fmla="*/ 340006 w 2709001"/>
              <a:gd name="connsiteY294" fmla="*/ 361950 h 2101850"/>
              <a:gd name="connsiteX295" fmla="*/ 343181 w 2709001"/>
              <a:gd name="connsiteY295" fmla="*/ 358775 h 2101850"/>
              <a:gd name="connsiteX0" fmla="*/ 393981 w 2709001"/>
              <a:gd name="connsiteY0" fmla="*/ 342900 h 2136916"/>
              <a:gd name="connsiteX1" fmla="*/ 489231 w 2709001"/>
              <a:gd name="connsiteY1" fmla="*/ 330200 h 2136916"/>
              <a:gd name="connsiteX2" fmla="*/ 511456 w 2709001"/>
              <a:gd name="connsiteY2" fmla="*/ 327025 h 2136916"/>
              <a:gd name="connsiteX3" fmla="*/ 536856 w 2709001"/>
              <a:gd name="connsiteY3" fmla="*/ 323850 h 2136916"/>
              <a:gd name="connsiteX4" fmla="*/ 568606 w 2709001"/>
              <a:gd name="connsiteY4" fmla="*/ 317500 h 2136916"/>
              <a:gd name="connsiteX5" fmla="*/ 587656 w 2709001"/>
              <a:gd name="connsiteY5" fmla="*/ 311150 h 2136916"/>
              <a:gd name="connsiteX6" fmla="*/ 613056 w 2709001"/>
              <a:gd name="connsiteY6" fmla="*/ 304800 h 2136916"/>
              <a:gd name="connsiteX7" fmla="*/ 622581 w 2709001"/>
              <a:gd name="connsiteY7" fmla="*/ 301625 h 2136916"/>
              <a:gd name="connsiteX8" fmla="*/ 654331 w 2709001"/>
              <a:gd name="connsiteY8" fmla="*/ 292100 h 2136916"/>
              <a:gd name="connsiteX9" fmla="*/ 663856 w 2709001"/>
              <a:gd name="connsiteY9" fmla="*/ 285750 h 2136916"/>
              <a:gd name="connsiteX10" fmla="*/ 692431 w 2709001"/>
              <a:gd name="connsiteY10" fmla="*/ 276225 h 2136916"/>
              <a:gd name="connsiteX11" fmla="*/ 701956 w 2709001"/>
              <a:gd name="connsiteY11" fmla="*/ 273050 h 2136916"/>
              <a:gd name="connsiteX12" fmla="*/ 727356 w 2709001"/>
              <a:gd name="connsiteY12" fmla="*/ 263525 h 2136916"/>
              <a:gd name="connsiteX13" fmla="*/ 752756 w 2709001"/>
              <a:gd name="connsiteY13" fmla="*/ 254000 h 2136916"/>
              <a:gd name="connsiteX14" fmla="*/ 762281 w 2709001"/>
              <a:gd name="connsiteY14" fmla="*/ 247650 h 2136916"/>
              <a:gd name="connsiteX15" fmla="*/ 774981 w 2709001"/>
              <a:gd name="connsiteY15" fmla="*/ 241300 h 2136916"/>
              <a:gd name="connsiteX16" fmla="*/ 784506 w 2709001"/>
              <a:gd name="connsiteY16" fmla="*/ 234950 h 2136916"/>
              <a:gd name="connsiteX17" fmla="*/ 803556 w 2709001"/>
              <a:gd name="connsiteY17" fmla="*/ 228600 h 2136916"/>
              <a:gd name="connsiteX18" fmla="*/ 835306 w 2709001"/>
              <a:gd name="connsiteY18" fmla="*/ 209550 h 2136916"/>
              <a:gd name="connsiteX19" fmla="*/ 844831 w 2709001"/>
              <a:gd name="connsiteY19" fmla="*/ 203200 h 2136916"/>
              <a:gd name="connsiteX20" fmla="*/ 857531 w 2709001"/>
              <a:gd name="connsiteY20" fmla="*/ 196850 h 2136916"/>
              <a:gd name="connsiteX21" fmla="*/ 867056 w 2709001"/>
              <a:gd name="connsiteY21" fmla="*/ 187325 h 2136916"/>
              <a:gd name="connsiteX22" fmla="*/ 876581 w 2709001"/>
              <a:gd name="connsiteY22" fmla="*/ 184150 h 2136916"/>
              <a:gd name="connsiteX23" fmla="*/ 886106 w 2709001"/>
              <a:gd name="connsiteY23" fmla="*/ 177800 h 2136916"/>
              <a:gd name="connsiteX24" fmla="*/ 908331 w 2709001"/>
              <a:gd name="connsiteY24" fmla="*/ 171450 h 2136916"/>
              <a:gd name="connsiteX25" fmla="*/ 962306 w 2709001"/>
              <a:gd name="connsiteY25" fmla="*/ 165100 h 2136916"/>
              <a:gd name="connsiteX26" fmla="*/ 971831 w 2709001"/>
              <a:gd name="connsiteY26" fmla="*/ 161925 h 2136916"/>
              <a:gd name="connsiteX27" fmla="*/ 984531 w 2709001"/>
              <a:gd name="connsiteY27" fmla="*/ 158750 h 2136916"/>
              <a:gd name="connsiteX28" fmla="*/ 1003581 w 2709001"/>
              <a:gd name="connsiteY28" fmla="*/ 146050 h 2136916"/>
              <a:gd name="connsiteX29" fmla="*/ 1016281 w 2709001"/>
              <a:gd name="connsiteY29" fmla="*/ 139700 h 2136916"/>
              <a:gd name="connsiteX30" fmla="*/ 1032156 w 2709001"/>
              <a:gd name="connsiteY30" fmla="*/ 127000 h 2136916"/>
              <a:gd name="connsiteX31" fmla="*/ 1041681 w 2709001"/>
              <a:gd name="connsiteY31" fmla="*/ 120650 h 2136916"/>
              <a:gd name="connsiteX32" fmla="*/ 1054381 w 2709001"/>
              <a:gd name="connsiteY32" fmla="*/ 111125 h 2136916"/>
              <a:gd name="connsiteX33" fmla="*/ 1067081 w 2709001"/>
              <a:gd name="connsiteY33" fmla="*/ 107950 h 2136916"/>
              <a:gd name="connsiteX34" fmla="*/ 1079781 w 2709001"/>
              <a:gd name="connsiteY34" fmla="*/ 101600 h 2136916"/>
              <a:gd name="connsiteX35" fmla="*/ 1098831 w 2709001"/>
              <a:gd name="connsiteY35" fmla="*/ 95250 h 2136916"/>
              <a:gd name="connsiteX36" fmla="*/ 1111531 w 2709001"/>
              <a:gd name="connsiteY36" fmla="*/ 92075 h 2136916"/>
              <a:gd name="connsiteX37" fmla="*/ 1124231 w 2709001"/>
              <a:gd name="connsiteY37" fmla="*/ 85725 h 2136916"/>
              <a:gd name="connsiteX38" fmla="*/ 1143281 w 2709001"/>
              <a:gd name="connsiteY38" fmla="*/ 82550 h 2136916"/>
              <a:gd name="connsiteX39" fmla="*/ 1155981 w 2709001"/>
              <a:gd name="connsiteY39" fmla="*/ 79375 h 2136916"/>
              <a:gd name="connsiteX40" fmla="*/ 1184556 w 2709001"/>
              <a:gd name="connsiteY40" fmla="*/ 73025 h 2136916"/>
              <a:gd name="connsiteX41" fmla="*/ 1273456 w 2709001"/>
              <a:gd name="connsiteY41" fmla="*/ 69850 h 2136916"/>
              <a:gd name="connsiteX42" fmla="*/ 1292506 w 2709001"/>
              <a:gd name="connsiteY42" fmla="*/ 66675 h 2136916"/>
              <a:gd name="connsiteX43" fmla="*/ 1302031 w 2709001"/>
              <a:gd name="connsiteY43" fmla="*/ 63500 h 2136916"/>
              <a:gd name="connsiteX44" fmla="*/ 1333781 w 2709001"/>
              <a:gd name="connsiteY44" fmla="*/ 57150 h 2136916"/>
              <a:gd name="connsiteX45" fmla="*/ 1356006 w 2709001"/>
              <a:gd name="connsiteY45" fmla="*/ 50800 h 2136916"/>
              <a:gd name="connsiteX46" fmla="*/ 1365531 w 2709001"/>
              <a:gd name="connsiteY46" fmla="*/ 44450 h 2136916"/>
              <a:gd name="connsiteX47" fmla="*/ 1387756 w 2709001"/>
              <a:gd name="connsiteY47" fmla="*/ 38100 h 2136916"/>
              <a:gd name="connsiteX48" fmla="*/ 1397281 w 2709001"/>
              <a:gd name="connsiteY48" fmla="*/ 31750 h 2136916"/>
              <a:gd name="connsiteX49" fmla="*/ 1406806 w 2709001"/>
              <a:gd name="connsiteY49" fmla="*/ 28575 h 2136916"/>
              <a:gd name="connsiteX50" fmla="*/ 1416331 w 2709001"/>
              <a:gd name="connsiteY50" fmla="*/ 22225 h 2136916"/>
              <a:gd name="connsiteX51" fmla="*/ 1435381 w 2709001"/>
              <a:gd name="connsiteY51" fmla="*/ 15875 h 2136916"/>
              <a:gd name="connsiteX52" fmla="*/ 1444906 w 2709001"/>
              <a:gd name="connsiteY52" fmla="*/ 12700 h 2136916"/>
              <a:gd name="connsiteX53" fmla="*/ 1463956 w 2709001"/>
              <a:gd name="connsiteY53" fmla="*/ 6350 h 2136916"/>
              <a:gd name="connsiteX54" fmla="*/ 1473481 w 2709001"/>
              <a:gd name="connsiteY54" fmla="*/ 3175 h 2136916"/>
              <a:gd name="connsiteX55" fmla="*/ 1489356 w 2709001"/>
              <a:gd name="connsiteY55" fmla="*/ 0 h 2136916"/>
              <a:gd name="connsiteX56" fmla="*/ 1556031 w 2709001"/>
              <a:gd name="connsiteY56" fmla="*/ 6350 h 2136916"/>
              <a:gd name="connsiteX57" fmla="*/ 1575081 w 2709001"/>
              <a:gd name="connsiteY57" fmla="*/ 12700 h 2136916"/>
              <a:gd name="connsiteX58" fmla="*/ 1584606 w 2709001"/>
              <a:gd name="connsiteY58" fmla="*/ 15875 h 2136916"/>
              <a:gd name="connsiteX59" fmla="*/ 1613181 w 2709001"/>
              <a:gd name="connsiteY59" fmla="*/ 19050 h 2136916"/>
              <a:gd name="connsiteX60" fmla="*/ 1759231 w 2709001"/>
              <a:gd name="connsiteY60" fmla="*/ 22225 h 2136916"/>
              <a:gd name="connsiteX61" fmla="*/ 1829081 w 2709001"/>
              <a:gd name="connsiteY61" fmla="*/ 28575 h 2136916"/>
              <a:gd name="connsiteX62" fmla="*/ 1870356 w 2709001"/>
              <a:gd name="connsiteY62" fmla="*/ 31750 h 2136916"/>
              <a:gd name="connsiteX63" fmla="*/ 1959256 w 2709001"/>
              <a:gd name="connsiteY63" fmla="*/ 41275 h 2136916"/>
              <a:gd name="connsiteX64" fmla="*/ 2327556 w 2709001"/>
              <a:gd name="connsiteY64" fmla="*/ 34925 h 2136916"/>
              <a:gd name="connsiteX65" fmla="*/ 2343431 w 2709001"/>
              <a:gd name="connsiteY65" fmla="*/ 31750 h 2136916"/>
              <a:gd name="connsiteX66" fmla="*/ 2356131 w 2709001"/>
              <a:gd name="connsiteY66" fmla="*/ 28575 h 2136916"/>
              <a:gd name="connsiteX67" fmla="*/ 2375181 w 2709001"/>
              <a:gd name="connsiteY67" fmla="*/ 25400 h 2136916"/>
              <a:gd name="connsiteX68" fmla="*/ 2397406 w 2709001"/>
              <a:gd name="connsiteY68" fmla="*/ 50800 h 2136916"/>
              <a:gd name="connsiteX69" fmla="*/ 2403756 w 2709001"/>
              <a:gd name="connsiteY69" fmla="*/ 60325 h 2136916"/>
              <a:gd name="connsiteX70" fmla="*/ 2429156 w 2709001"/>
              <a:gd name="connsiteY70" fmla="*/ 79375 h 2136916"/>
              <a:gd name="connsiteX71" fmla="*/ 2448206 w 2709001"/>
              <a:gd name="connsiteY71" fmla="*/ 98425 h 2136916"/>
              <a:gd name="connsiteX72" fmla="*/ 2457731 w 2709001"/>
              <a:gd name="connsiteY72" fmla="*/ 107950 h 2136916"/>
              <a:gd name="connsiteX73" fmla="*/ 2460906 w 2709001"/>
              <a:gd name="connsiteY73" fmla="*/ 117475 h 2136916"/>
              <a:gd name="connsiteX74" fmla="*/ 2467256 w 2709001"/>
              <a:gd name="connsiteY74" fmla="*/ 130175 h 2136916"/>
              <a:gd name="connsiteX75" fmla="*/ 2476781 w 2709001"/>
              <a:gd name="connsiteY75" fmla="*/ 174625 h 2136916"/>
              <a:gd name="connsiteX76" fmla="*/ 2473606 w 2709001"/>
              <a:gd name="connsiteY76" fmla="*/ 257175 h 2136916"/>
              <a:gd name="connsiteX77" fmla="*/ 2470431 w 2709001"/>
              <a:gd name="connsiteY77" fmla="*/ 266700 h 2136916"/>
              <a:gd name="connsiteX78" fmla="*/ 2464081 w 2709001"/>
              <a:gd name="connsiteY78" fmla="*/ 288925 h 2136916"/>
              <a:gd name="connsiteX79" fmla="*/ 2464081 w 2709001"/>
              <a:gd name="connsiteY79" fmla="*/ 422275 h 2136916"/>
              <a:gd name="connsiteX80" fmla="*/ 2467256 w 2709001"/>
              <a:gd name="connsiteY80" fmla="*/ 434975 h 2136916"/>
              <a:gd name="connsiteX81" fmla="*/ 2467256 w 2709001"/>
              <a:gd name="connsiteY81" fmla="*/ 549275 h 2136916"/>
              <a:gd name="connsiteX82" fmla="*/ 2464081 w 2709001"/>
              <a:gd name="connsiteY82" fmla="*/ 558800 h 2136916"/>
              <a:gd name="connsiteX83" fmla="*/ 2467256 w 2709001"/>
              <a:gd name="connsiteY83" fmla="*/ 587375 h 2136916"/>
              <a:gd name="connsiteX84" fmla="*/ 2492656 w 2709001"/>
              <a:gd name="connsiteY84" fmla="*/ 609600 h 2136916"/>
              <a:gd name="connsiteX85" fmla="*/ 2502181 w 2709001"/>
              <a:gd name="connsiteY85" fmla="*/ 615950 h 2136916"/>
              <a:gd name="connsiteX86" fmla="*/ 2540281 w 2709001"/>
              <a:gd name="connsiteY86" fmla="*/ 628650 h 2136916"/>
              <a:gd name="connsiteX87" fmla="*/ 2559331 w 2709001"/>
              <a:gd name="connsiteY87" fmla="*/ 631825 h 2136916"/>
              <a:gd name="connsiteX88" fmla="*/ 2578381 w 2709001"/>
              <a:gd name="connsiteY88" fmla="*/ 638175 h 2136916"/>
              <a:gd name="connsiteX89" fmla="*/ 2667281 w 2709001"/>
              <a:gd name="connsiteY89" fmla="*/ 641350 h 2136916"/>
              <a:gd name="connsiteX90" fmla="*/ 2676806 w 2709001"/>
              <a:gd name="connsiteY90" fmla="*/ 647700 h 2136916"/>
              <a:gd name="connsiteX91" fmla="*/ 2689506 w 2709001"/>
              <a:gd name="connsiteY91" fmla="*/ 669925 h 2136916"/>
              <a:gd name="connsiteX92" fmla="*/ 2695856 w 2709001"/>
              <a:gd name="connsiteY92" fmla="*/ 679450 h 2136916"/>
              <a:gd name="connsiteX93" fmla="*/ 2705381 w 2709001"/>
              <a:gd name="connsiteY93" fmla="*/ 698500 h 2136916"/>
              <a:gd name="connsiteX94" fmla="*/ 2702206 w 2709001"/>
              <a:gd name="connsiteY94" fmla="*/ 717550 h 2136916"/>
              <a:gd name="connsiteX95" fmla="*/ 2695856 w 2709001"/>
              <a:gd name="connsiteY95" fmla="*/ 806450 h 2136916"/>
              <a:gd name="connsiteX96" fmla="*/ 2686331 w 2709001"/>
              <a:gd name="connsiteY96" fmla="*/ 889000 h 2136916"/>
              <a:gd name="connsiteX97" fmla="*/ 2667281 w 2709001"/>
              <a:gd name="connsiteY97" fmla="*/ 898525 h 2136916"/>
              <a:gd name="connsiteX98" fmla="*/ 2657756 w 2709001"/>
              <a:gd name="connsiteY98" fmla="*/ 904875 h 2136916"/>
              <a:gd name="connsiteX99" fmla="*/ 2638706 w 2709001"/>
              <a:gd name="connsiteY99" fmla="*/ 911225 h 2136916"/>
              <a:gd name="connsiteX100" fmla="*/ 2632356 w 2709001"/>
              <a:gd name="connsiteY100" fmla="*/ 920750 h 2136916"/>
              <a:gd name="connsiteX101" fmla="*/ 2626006 w 2709001"/>
              <a:gd name="connsiteY101" fmla="*/ 949325 h 2136916"/>
              <a:gd name="connsiteX102" fmla="*/ 2619656 w 2709001"/>
              <a:gd name="connsiteY102" fmla="*/ 958850 h 2136916"/>
              <a:gd name="connsiteX103" fmla="*/ 2610131 w 2709001"/>
              <a:gd name="connsiteY103" fmla="*/ 977900 h 2136916"/>
              <a:gd name="connsiteX104" fmla="*/ 2600606 w 2709001"/>
              <a:gd name="connsiteY104" fmla="*/ 1016000 h 2136916"/>
              <a:gd name="connsiteX105" fmla="*/ 2587906 w 2709001"/>
              <a:gd name="connsiteY105" fmla="*/ 1041400 h 2136916"/>
              <a:gd name="connsiteX106" fmla="*/ 2581556 w 2709001"/>
              <a:gd name="connsiteY106" fmla="*/ 1060450 h 2136916"/>
              <a:gd name="connsiteX107" fmla="*/ 2565681 w 2709001"/>
              <a:gd name="connsiteY107" fmla="*/ 1089025 h 2136916"/>
              <a:gd name="connsiteX108" fmla="*/ 2562506 w 2709001"/>
              <a:gd name="connsiteY108" fmla="*/ 1101725 h 2136916"/>
              <a:gd name="connsiteX109" fmla="*/ 2565681 w 2709001"/>
              <a:gd name="connsiteY109" fmla="*/ 1120775 h 2136916"/>
              <a:gd name="connsiteX110" fmla="*/ 2572031 w 2709001"/>
              <a:gd name="connsiteY110" fmla="*/ 1139825 h 2136916"/>
              <a:gd name="connsiteX111" fmla="*/ 2575206 w 2709001"/>
              <a:gd name="connsiteY111" fmla="*/ 1162050 h 2136916"/>
              <a:gd name="connsiteX112" fmla="*/ 2581556 w 2709001"/>
              <a:gd name="connsiteY112" fmla="*/ 1187450 h 2136916"/>
              <a:gd name="connsiteX113" fmla="*/ 2578381 w 2709001"/>
              <a:gd name="connsiteY113" fmla="*/ 1247775 h 2136916"/>
              <a:gd name="connsiteX114" fmla="*/ 2575206 w 2709001"/>
              <a:gd name="connsiteY114" fmla="*/ 1257300 h 2136916"/>
              <a:gd name="connsiteX115" fmla="*/ 2572031 w 2709001"/>
              <a:gd name="connsiteY115" fmla="*/ 1270000 h 2136916"/>
              <a:gd name="connsiteX116" fmla="*/ 2565681 w 2709001"/>
              <a:gd name="connsiteY116" fmla="*/ 1317625 h 2136916"/>
              <a:gd name="connsiteX117" fmla="*/ 2562506 w 2709001"/>
              <a:gd name="connsiteY117" fmla="*/ 1327150 h 2136916"/>
              <a:gd name="connsiteX118" fmla="*/ 2549806 w 2709001"/>
              <a:gd name="connsiteY118" fmla="*/ 1346200 h 2136916"/>
              <a:gd name="connsiteX119" fmla="*/ 2495831 w 2709001"/>
              <a:gd name="connsiteY119" fmla="*/ 1352550 h 2136916"/>
              <a:gd name="connsiteX120" fmla="*/ 2486306 w 2709001"/>
              <a:gd name="connsiteY120" fmla="*/ 1355725 h 2136916"/>
              <a:gd name="connsiteX121" fmla="*/ 2457731 w 2709001"/>
              <a:gd name="connsiteY121" fmla="*/ 1362075 h 2136916"/>
              <a:gd name="connsiteX122" fmla="*/ 2445031 w 2709001"/>
              <a:gd name="connsiteY122" fmla="*/ 1368425 h 2136916"/>
              <a:gd name="connsiteX123" fmla="*/ 2432331 w 2709001"/>
              <a:gd name="connsiteY123" fmla="*/ 1371600 h 2136916"/>
              <a:gd name="connsiteX124" fmla="*/ 2422806 w 2709001"/>
              <a:gd name="connsiteY124" fmla="*/ 1377950 h 2136916"/>
              <a:gd name="connsiteX125" fmla="*/ 2419631 w 2709001"/>
              <a:gd name="connsiteY125" fmla="*/ 1390650 h 2136916"/>
              <a:gd name="connsiteX126" fmla="*/ 2416456 w 2709001"/>
              <a:gd name="connsiteY126" fmla="*/ 1400175 h 2136916"/>
              <a:gd name="connsiteX127" fmla="*/ 2410106 w 2709001"/>
              <a:gd name="connsiteY127" fmla="*/ 1450975 h 2136916"/>
              <a:gd name="connsiteX128" fmla="*/ 2406931 w 2709001"/>
              <a:gd name="connsiteY128" fmla="*/ 1460500 h 2136916"/>
              <a:gd name="connsiteX129" fmla="*/ 2403756 w 2709001"/>
              <a:gd name="connsiteY129" fmla="*/ 1476375 h 2136916"/>
              <a:gd name="connsiteX130" fmla="*/ 2394231 w 2709001"/>
              <a:gd name="connsiteY130" fmla="*/ 1498600 h 2136916"/>
              <a:gd name="connsiteX131" fmla="*/ 2387881 w 2709001"/>
              <a:gd name="connsiteY131" fmla="*/ 1517650 h 2136916"/>
              <a:gd name="connsiteX132" fmla="*/ 2381531 w 2709001"/>
              <a:gd name="connsiteY132" fmla="*/ 1527175 h 2136916"/>
              <a:gd name="connsiteX133" fmla="*/ 2375181 w 2709001"/>
              <a:gd name="connsiteY133" fmla="*/ 1546225 h 2136916"/>
              <a:gd name="connsiteX134" fmla="*/ 2368831 w 2709001"/>
              <a:gd name="connsiteY134" fmla="*/ 1558925 h 2136916"/>
              <a:gd name="connsiteX135" fmla="*/ 2365656 w 2709001"/>
              <a:gd name="connsiteY135" fmla="*/ 1568450 h 2136916"/>
              <a:gd name="connsiteX136" fmla="*/ 2359306 w 2709001"/>
              <a:gd name="connsiteY136" fmla="*/ 1577975 h 2136916"/>
              <a:gd name="connsiteX137" fmla="*/ 2352956 w 2709001"/>
              <a:gd name="connsiteY137" fmla="*/ 1603375 h 2136916"/>
              <a:gd name="connsiteX138" fmla="*/ 2346606 w 2709001"/>
              <a:gd name="connsiteY138" fmla="*/ 1622425 h 2136916"/>
              <a:gd name="connsiteX139" fmla="*/ 2343431 w 2709001"/>
              <a:gd name="connsiteY139" fmla="*/ 1631950 h 2136916"/>
              <a:gd name="connsiteX140" fmla="*/ 2337081 w 2709001"/>
              <a:gd name="connsiteY140" fmla="*/ 1663700 h 2136916"/>
              <a:gd name="connsiteX141" fmla="*/ 2330731 w 2709001"/>
              <a:gd name="connsiteY141" fmla="*/ 1682750 h 2136916"/>
              <a:gd name="connsiteX142" fmla="*/ 2324381 w 2709001"/>
              <a:gd name="connsiteY142" fmla="*/ 1692275 h 2136916"/>
              <a:gd name="connsiteX143" fmla="*/ 2318031 w 2709001"/>
              <a:gd name="connsiteY143" fmla="*/ 1704975 h 2136916"/>
              <a:gd name="connsiteX144" fmla="*/ 2302156 w 2709001"/>
              <a:gd name="connsiteY144" fmla="*/ 1724025 h 2136916"/>
              <a:gd name="connsiteX145" fmla="*/ 2292631 w 2709001"/>
              <a:gd name="connsiteY145" fmla="*/ 1727200 h 2136916"/>
              <a:gd name="connsiteX146" fmla="*/ 2235481 w 2709001"/>
              <a:gd name="connsiteY146" fmla="*/ 1736725 h 2136916"/>
              <a:gd name="connsiteX147" fmla="*/ 2222781 w 2709001"/>
              <a:gd name="connsiteY147" fmla="*/ 1739900 h 2136916"/>
              <a:gd name="connsiteX148" fmla="*/ 2197381 w 2709001"/>
              <a:gd name="connsiteY148" fmla="*/ 1746250 h 2136916"/>
              <a:gd name="connsiteX149" fmla="*/ 2168806 w 2709001"/>
              <a:gd name="connsiteY149" fmla="*/ 1768475 h 2136916"/>
              <a:gd name="connsiteX150" fmla="*/ 2165631 w 2709001"/>
              <a:gd name="connsiteY150" fmla="*/ 1778000 h 2136916"/>
              <a:gd name="connsiteX151" fmla="*/ 2152931 w 2709001"/>
              <a:gd name="connsiteY151" fmla="*/ 1797050 h 2136916"/>
              <a:gd name="connsiteX152" fmla="*/ 2143406 w 2709001"/>
              <a:gd name="connsiteY152" fmla="*/ 1831975 h 2136916"/>
              <a:gd name="connsiteX153" fmla="*/ 2137056 w 2709001"/>
              <a:gd name="connsiteY153" fmla="*/ 1863725 h 2136916"/>
              <a:gd name="connsiteX154" fmla="*/ 2127531 w 2709001"/>
              <a:gd name="connsiteY154" fmla="*/ 1895475 h 2136916"/>
              <a:gd name="connsiteX155" fmla="*/ 2121181 w 2709001"/>
              <a:gd name="connsiteY155" fmla="*/ 1905000 h 2136916"/>
              <a:gd name="connsiteX156" fmla="*/ 2118006 w 2709001"/>
              <a:gd name="connsiteY156" fmla="*/ 1930400 h 2136916"/>
              <a:gd name="connsiteX157" fmla="*/ 2111656 w 2709001"/>
              <a:gd name="connsiteY157" fmla="*/ 1939925 h 2136916"/>
              <a:gd name="connsiteX158" fmla="*/ 2105306 w 2709001"/>
              <a:gd name="connsiteY158" fmla="*/ 1962150 h 2136916"/>
              <a:gd name="connsiteX159" fmla="*/ 2102131 w 2709001"/>
              <a:gd name="connsiteY159" fmla="*/ 1978025 h 2136916"/>
              <a:gd name="connsiteX160" fmla="*/ 2095781 w 2709001"/>
              <a:gd name="connsiteY160" fmla="*/ 1997075 h 2136916"/>
              <a:gd name="connsiteX161" fmla="*/ 2092606 w 2709001"/>
              <a:gd name="connsiteY161" fmla="*/ 2006600 h 2136916"/>
              <a:gd name="connsiteX162" fmla="*/ 2089431 w 2709001"/>
              <a:gd name="connsiteY162" fmla="*/ 2019300 h 2136916"/>
              <a:gd name="connsiteX163" fmla="*/ 2070381 w 2709001"/>
              <a:gd name="connsiteY163" fmla="*/ 2028825 h 2136916"/>
              <a:gd name="connsiteX164" fmla="*/ 2057681 w 2709001"/>
              <a:gd name="connsiteY164" fmla="*/ 2032000 h 2136916"/>
              <a:gd name="connsiteX165" fmla="*/ 2048156 w 2709001"/>
              <a:gd name="connsiteY165" fmla="*/ 2035175 h 2136916"/>
              <a:gd name="connsiteX166" fmla="*/ 2032281 w 2709001"/>
              <a:gd name="connsiteY166" fmla="*/ 2038350 h 2136916"/>
              <a:gd name="connsiteX167" fmla="*/ 2022756 w 2709001"/>
              <a:gd name="connsiteY167" fmla="*/ 2041525 h 2136916"/>
              <a:gd name="connsiteX168" fmla="*/ 2010056 w 2709001"/>
              <a:gd name="connsiteY168" fmla="*/ 2044700 h 2136916"/>
              <a:gd name="connsiteX169" fmla="*/ 1991006 w 2709001"/>
              <a:gd name="connsiteY169" fmla="*/ 2051050 h 2136916"/>
              <a:gd name="connsiteX170" fmla="*/ 1981481 w 2709001"/>
              <a:gd name="connsiteY170" fmla="*/ 2054225 h 2136916"/>
              <a:gd name="connsiteX171" fmla="*/ 1971956 w 2709001"/>
              <a:gd name="connsiteY171" fmla="*/ 2057400 h 2136916"/>
              <a:gd name="connsiteX172" fmla="*/ 1956081 w 2709001"/>
              <a:gd name="connsiteY172" fmla="*/ 2063750 h 2136916"/>
              <a:gd name="connsiteX173" fmla="*/ 1937031 w 2709001"/>
              <a:gd name="connsiteY173" fmla="*/ 2070100 h 2136916"/>
              <a:gd name="connsiteX174" fmla="*/ 1921156 w 2709001"/>
              <a:gd name="connsiteY174" fmla="*/ 2076450 h 2136916"/>
              <a:gd name="connsiteX175" fmla="*/ 1833645 w 2709001"/>
              <a:gd name="connsiteY175" fmla="*/ 2132683 h 2136916"/>
              <a:gd name="connsiteX176" fmla="*/ 1743356 w 2709001"/>
              <a:gd name="connsiteY176" fmla="*/ 2101850 h 2136916"/>
              <a:gd name="connsiteX177" fmla="*/ 1702081 w 2709001"/>
              <a:gd name="connsiteY177" fmla="*/ 2095500 h 2136916"/>
              <a:gd name="connsiteX178" fmla="*/ 1679856 w 2709001"/>
              <a:gd name="connsiteY178" fmla="*/ 2092325 h 2136916"/>
              <a:gd name="connsiteX179" fmla="*/ 1552856 w 2709001"/>
              <a:gd name="connsiteY179" fmla="*/ 2095500 h 2136916"/>
              <a:gd name="connsiteX180" fmla="*/ 1451256 w 2709001"/>
              <a:gd name="connsiteY180" fmla="*/ 2089150 h 2136916"/>
              <a:gd name="connsiteX181" fmla="*/ 1384581 w 2709001"/>
              <a:gd name="connsiteY181" fmla="*/ 2085975 h 2136916"/>
              <a:gd name="connsiteX182" fmla="*/ 1314731 w 2709001"/>
              <a:gd name="connsiteY182" fmla="*/ 2079625 h 2136916"/>
              <a:gd name="connsiteX183" fmla="*/ 1279806 w 2709001"/>
              <a:gd name="connsiteY183" fmla="*/ 2076450 h 2136916"/>
              <a:gd name="connsiteX184" fmla="*/ 1197256 w 2709001"/>
              <a:gd name="connsiteY184" fmla="*/ 2073275 h 2136916"/>
              <a:gd name="connsiteX185" fmla="*/ 1127406 w 2709001"/>
              <a:gd name="connsiteY185" fmla="*/ 2066925 h 2136916"/>
              <a:gd name="connsiteX186" fmla="*/ 1086131 w 2709001"/>
              <a:gd name="connsiteY186" fmla="*/ 2063750 h 2136916"/>
              <a:gd name="connsiteX187" fmla="*/ 1038506 w 2709001"/>
              <a:gd name="connsiteY187" fmla="*/ 2057400 h 2136916"/>
              <a:gd name="connsiteX188" fmla="*/ 971831 w 2709001"/>
              <a:gd name="connsiteY188" fmla="*/ 2054225 h 2136916"/>
              <a:gd name="connsiteX189" fmla="*/ 949606 w 2709001"/>
              <a:gd name="connsiteY189" fmla="*/ 2051050 h 2136916"/>
              <a:gd name="connsiteX190" fmla="*/ 901981 w 2709001"/>
              <a:gd name="connsiteY190" fmla="*/ 2047875 h 2136916"/>
              <a:gd name="connsiteX191" fmla="*/ 867056 w 2709001"/>
              <a:gd name="connsiteY191" fmla="*/ 2044700 h 2136916"/>
              <a:gd name="connsiteX192" fmla="*/ 806731 w 2709001"/>
              <a:gd name="connsiteY192" fmla="*/ 2038350 h 2136916"/>
              <a:gd name="connsiteX193" fmla="*/ 787681 w 2709001"/>
              <a:gd name="connsiteY193" fmla="*/ 2035175 h 2136916"/>
              <a:gd name="connsiteX194" fmla="*/ 717831 w 2709001"/>
              <a:gd name="connsiteY194" fmla="*/ 2025650 h 2136916"/>
              <a:gd name="connsiteX195" fmla="*/ 705131 w 2709001"/>
              <a:gd name="connsiteY195" fmla="*/ 2022475 h 2136916"/>
              <a:gd name="connsiteX196" fmla="*/ 695606 w 2709001"/>
              <a:gd name="connsiteY196" fmla="*/ 2012950 h 2136916"/>
              <a:gd name="connsiteX197" fmla="*/ 676556 w 2709001"/>
              <a:gd name="connsiteY197" fmla="*/ 2006600 h 2136916"/>
              <a:gd name="connsiteX198" fmla="*/ 663856 w 2709001"/>
              <a:gd name="connsiteY198" fmla="*/ 1997075 h 2136916"/>
              <a:gd name="connsiteX199" fmla="*/ 654331 w 2709001"/>
              <a:gd name="connsiteY199" fmla="*/ 1987550 h 2136916"/>
              <a:gd name="connsiteX200" fmla="*/ 644806 w 2709001"/>
              <a:gd name="connsiteY200" fmla="*/ 1984375 h 2136916"/>
              <a:gd name="connsiteX201" fmla="*/ 632106 w 2709001"/>
              <a:gd name="connsiteY201" fmla="*/ 1965325 h 2136916"/>
              <a:gd name="connsiteX202" fmla="*/ 625756 w 2709001"/>
              <a:gd name="connsiteY202" fmla="*/ 1955800 h 2136916"/>
              <a:gd name="connsiteX203" fmla="*/ 619406 w 2709001"/>
              <a:gd name="connsiteY203" fmla="*/ 1936750 h 2136916"/>
              <a:gd name="connsiteX204" fmla="*/ 616231 w 2709001"/>
              <a:gd name="connsiteY204" fmla="*/ 1927225 h 2136916"/>
              <a:gd name="connsiteX205" fmla="*/ 609881 w 2709001"/>
              <a:gd name="connsiteY205" fmla="*/ 1901825 h 2136916"/>
              <a:gd name="connsiteX206" fmla="*/ 603531 w 2709001"/>
              <a:gd name="connsiteY206" fmla="*/ 1889125 h 2136916"/>
              <a:gd name="connsiteX207" fmla="*/ 590831 w 2709001"/>
              <a:gd name="connsiteY207" fmla="*/ 1870075 h 2136916"/>
              <a:gd name="connsiteX208" fmla="*/ 581306 w 2709001"/>
              <a:gd name="connsiteY208" fmla="*/ 1841500 h 2136916"/>
              <a:gd name="connsiteX209" fmla="*/ 578131 w 2709001"/>
              <a:gd name="connsiteY209" fmla="*/ 1831975 h 2136916"/>
              <a:gd name="connsiteX210" fmla="*/ 571781 w 2709001"/>
              <a:gd name="connsiteY210" fmla="*/ 1806575 h 2136916"/>
              <a:gd name="connsiteX211" fmla="*/ 568606 w 2709001"/>
              <a:gd name="connsiteY211" fmla="*/ 1793875 h 2136916"/>
              <a:gd name="connsiteX212" fmla="*/ 565431 w 2709001"/>
              <a:gd name="connsiteY212" fmla="*/ 1774825 h 2136916"/>
              <a:gd name="connsiteX213" fmla="*/ 562256 w 2709001"/>
              <a:gd name="connsiteY213" fmla="*/ 1765300 h 2136916"/>
              <a:gd name="connsiteX214" fmla="*/ 559081 w 2709001"/>
              <a:gd name="connsiteY214" fmla="*/ 1743075 h 2136916"/>
              <a:gd name="connsiteX215" fmla="*/ 555906 w 2709001"/>
              <a:gd name="connsiteY215" fmla="*/ 1727200 h 2136916"/>
              <a:gd name="connsiteX216" fmla="*/ 552731 w 2709001"/>
              <a:gd name="connsiteY216" fmla="*/ 1692275 h 2136916"/>
              <a:gd name="connsiteX217" fmla="*/ 543206 w 2709001"/>
              <a:gd name="connsiteY217" fmla="*/ 1635125 h 2136916"/>
              <a:gd name="connsiteX218" fmla="*/ 536856 w 2709001"/>
              <a:gd name="connsiteY218" fmla="*/ 1616075 h 2136916"/>
              <a:gd name="connsiteX219" fmla="*/ 530506 w 2709001"/>
              <a:gd name="connsiteY219" fmla="*/ 1606550 h 2136916"/>
              <a:gd name="connsiteX220" fmla="*/ 498756 w 2709001"/>
              <a:gd name="connsiteY220" fmla="*/ 1581150 h 2136916"/>
              <a:gd name="connsiteX221" fmla="*/ 473356 w 2709001"/>
              <a:gd name="connsiteY221" fmla="*/ 1558925 h 2136916"/>
              <a:gd name="connsiteX222" fmla="*/ 463831 w 2709001"/>
              <a:gd name="connsiteY222" fmla="*/ 1552575 h 2136916"/>
              <a:gd name="connsiteX223" fmla="*/ 454306 w 2709001"/>
              <a:gd name="connsiteY223" fmla="*/ 1546225 h 2136916"/>
              <a:gd name="connsiteX224" fmla="*/ 422556 w 2709001"/>
              <a:gd name="connsiteY224" fmla="*/ 1536700 h 2136916"/>
              <a:gd name="connsiteX225" fmla="*/ 400331 w 2709001"/>
              <a:gd name="connsiteY225" fmla="*/ 1533525 h 2136916"/>
              <a:gd name="connsiteX226" fmla="*/ 387631 w 2709001"/>
              <a:gd name="connsiteY226" fmla="*/ 1530350 h 2136916"/>
              <a:gd name="connsiteX227" fmla="*/ 355881 w 2709001"/>
              <a:gd name="connsiteY227" fmla="*/ 1524000 h 2136916"/>
              <a:gd name="connsiteX228" fmla="*/ 343181 w 2709001"/>
              <a:gd name="connsiteY228" fmla="*/ 1520825 h 2136916"/>
              <a:gd name="connsiteX229" fmla="*/ 320956 w 2709001"/>
              <a:gd name="connsiteY229" fmla="*/ 1517650 h 2136916"/>
              <a:gd name="connsiteX230" fmla="*/ 292381 w 2709001"/>
              <a:gd name="connsiteY230" fmla="*/ 1511300 h 2136916"/>
              <a:gd name="connsiteX231" fmla="*/ 273331 w 2709001"/>
              <a:gd name="connsiteY231" fmla="*/ 1501775 h 2136916"/>
              <a:gd name="connsiteX232" fmla="*/ 260631 w 2709001"/>
              <a:gd name="connsiteY232" fmla="*/ 1498600 h 2136916"/>
              <a:gd name="connsiteX233" fmla="*/ 254281 w 2709001"/>
              <a:gd name="connsiteY233" fmla="*/ 1489075 h 2136916"/>
              <a:gd name="connsiteX234" fmla="*/ 232056 w 2709001"/>
              <a:gd name="connsiteY234" fmla="*/ 1476375 h 2136916"/>
              <a:gd name="connsiteX235" fmla="*/ 222531 w 2709001"/>
              <a:gd name="connsiteY235" fmla="*/ 1463675 h 2136916"/>
              <a:gd name="connsiteX236" fmla="*/ 209831 w 2709001"/>
              <a:gd name="connsiteY236" fmla="*/ 1444625 h 2136916"/>
              <a:gd name="connsiteX237" fmla="*/ 200306 w 2709001"/>
              <a:gd name="connsiteY237" fmla="*/ 1422400 h 2136916"/>
              <a:gd name="connsiteX238" fmla="*/ 193956 w 2709001"/>
              <a:gd name="connsiteY238" fmla="*/ 1412875 h 2136916"/>
              <a:gd name="connsiteX239" fmla="*/ 174906 w 2709001"/>
              <a:gd name="connsiteY239" fmla="*/ 1393825 h 2136916"/>
              <a:gd name="connsiteX240" fmla="*/ 162206 w 2709001"/>
              <a:gd name="connsiteY240" fmla="*/ 1381125 h 2136916"/>
              <a:gd name="connsiteX241" fmla="*/ 152681 w 2709001"/>
              <a:gd name="connsiteY241" fmla="*/ 1374775 h 2136916"/>
              <a:gd name="connsiteX242" fmla="*/ 143156 w 2709001"/>
              <a:gd name="connsiteY242" fmla="*/ 1365250 h 2136916"/>
              <a:gd name="connsiteX243" fmla="*/ 124106 w 2709001"/>
              <a:gd name="connsiteY243" fmla="*/ 1352550 h 2136916"/>
              <a:gd name="connsiteX244" fmla="*/ 111406 w 2709001"/>
              <a:gd name="connsiteY244" fmla="*/ 1343025 h 2136916"/>
              <a:gd name="connsiteX245" fmla="*/ 76481 w 2709001"/>
              <a:gd name="connsiteY245" fmla="*/ 1327150 h 2136916"/>
              <a:gd name="connsiteX246" fmla="*/ 66956 w 2709001"/>
              <a:gd name="connsiteY246" fmla="*/ 1317625 h 2136916"/>
              <a:gd name="connsiteX247" fmla="*/ 57431 w 2709001"/>
              <a:gd name="connsiteY247" fmla="*/ 1311275 h 2136916"/>
              <a:gd name="connsiteX248" fmla="*/ 35206 w 2709001"/>
              <a:gd name="connsiteY248" fmla="*/ 1292225 h 2136916"/>
              <a:gd name="connsiteX249" fmla="*/ 16156 w 2709001"/>
              <a:gd name="connsiteY249" fmla="*/ 1260475 h 2136916"/>
              <a:gd name="connsiteX250" fmla="*/ 9806 w 2709001"/>
              <a:gd name="connsiteY250" fmla="*/ 1250950 h 2136916"/>
              <a:gd name="connsiteX251" fmla="*/ 9806 w 2709001"/>
              <a:gd name="connsiteY251" fmla="*/ 1190625 h 2136916"/>
              <a:gd name="connsiteX252" fmla="*/ 28856 w 2709001"/>
              <a:gd name="connsiteY252" fmla="*/ 1177925 h 2136916"/>
              <a:gd name="connsiteX253" fmla="*/ 41556 w 2709001"/>
              <a:gd name="connsiteY253" fmla="*/ 1168400 h 2136916"/>
              <a:gd name="connsiteX254" fmla="*/ 54256 w 2709001"/>
              <a:gd name="connsiteY254" fmla="*/ 1149350 h 2136916"/>
              <a:gd name="connsiteX255" fmla="*/ 60606 w 2709001"/>
              <a:gd name="connsiteY255" fmla="*/ 1139825 h 2136916"/>
              <a:gd name="connsiteX256" fmla="*/ 66956 w 2709001"/>
              <a:gd name="connsiteY256" fmla="*/ 1130300 h 2136916"/>
              <a:gd name="connsiteX257" fmla="*/ 57431 w 2709001"/>
              <a:gd name="connsiteY257" fmla="*/ 1038225 h 2136916"/>
              <a:gd name="connsiteX258" fmla="*/ 54256 w 2709001"/>
              <a:gd name="connsiteY258" fmla="*/ 1028700 h 2136916"/>
              <a:gd name="connsiteX259" fmla="*/ 51081 w 2709001"/>
              <a:gd name="connsiteY259" fmla="*/ 1019175 h 2136916"/>
              <a:gd name="connsiteX260" fmla="*/ 38381 w 2709001"/>
              <a:gd name="connsiteY260" fmla="*/ 981075 h 2136916"/>
              <a:gd name="connsiteX261" fmla="*/ 32031 w 2709001"/>
              <a:gd name="connsiteY261" fmla="*/ 962025 h 2136916"/>
              <a:gd name="connsiteX262" fmla="*/ 35206 w 2709001"/>
              <a:gd name="connsiteY262" fmla="*/ 911225 h 2136916"/>
              <a:gd name="connsiteX263" fmla="*/ 41556 w 2709001"/>
              <a:gd name="connsiteY263" fmla="*/ 885825 h 2136916"/>
              <a:gd name="connsiteX264" fmla="*/ 47906 w 2709001"/>
              <a:gd name="connsiteY264" fmla="*/ 876300 h 2136916"/>
              <a:gd name="connsiteX265" fmla="*/ 76481 w 2709001"/>
              <a:gd name="connsiteY265" fmla="*/ 850900 h 2136916"/>
              <a:gd name="connsiteX266" fmla="*/ 79656 w 2709001"/>
              <a:gd name="connsiteY266" fmla="*/ 841375 h 2136916"/>
              <a:gd name="connsiteX267" fmla="*/ 101881 w 2709001"/>
              <a:gd name="connsiteY267" fmla="*/ 809625 h 2136916"/>
              <a:gd name="connsiteX268" fmla="*/ 114581 w 2709001"/>
              <a:gd name="connsiteY268" fmla="*/ 790575 h 2136916"/>
              <a:gd name="connsiteX269" fmla="*/ 120931 w 2709001"/>
              <a:gd name="connsiteY269" fmla="*/ 781050 h 2136916"/>
              <a:gd name="connsiteX270" fmla="*/ 127281 w 2709001"/>
              <a:gd name="connsiteY270" fmla="*/ 771525 h 2136916"/>
              <a:gd name="connsiteX271" fmla="*/ 136806 w 2709001"/>
              <a:gd name="connsiteY271" fmla="*/ 758825 h 2136916"/>
              <a:gd name="connsiteX272" fmla="*/ 165381 w 2709001"/>
              <a:gd name="connsiteY272" fmla="*/ 739775 h 2136916"/>
              <a:gd name="connsiteX273" fmla="*/ 174906 w 2709001"/>
              <a:gd name="connsiteY273" fmla="*/ 733425 h 2136916"/>
              <a:gd name="connsiteX274" fmla="*/ 193956 w 2709001"/>
              <a:gd name="connsiteY274" fmla="*/ 717550 h 2136916"/>
              <a:gd name="connsiteX275" fmla="*/ 209831 w 2709001"/>
              <a:gd name="connsiteY275" fmla="*/ 698500 h 2136916"/>
              <a:gd name="connsiteX276" fmla="*/ 219356 w 2709001"/>
              <a:gd name="connsiteY276" fmla="*/ 692150 h 2136916"/>
              <a:gd name="connsiteX277" fmla="*/ 225706 w 2709001"/>
              <a:gd name="connsiteY277" fmla="*/ 682625 h 2136916"/>
              <a:gd name="connsiteX278" fmla="*/ 235231 w 2709001"/>
              <a:gd name="connsiteY278" fmla="*/ 679450 h 2136916"/>
              <a:gd name="connsiteX279" fmla="*/ 244756 w 2709001"/>
              <a:gd name="connsiteY279" fmla="*/ 673100 h 2136916"/>
              <a:gd name="connsiteX280" fmla="*/ 263806 w 2709001"/>
              <a:gd name="connsiteY280" fmla="*/ 654050 h 2136916"/>
              <a:gd name="connsiteX281" fmla="*/ 282856 w 2709001"/>
              <a:gd name="connsiteY281" fmla="*/ 641350 h 2136916"/>
              <a:gd name="connsiteX282" fmla="*/ 289206 w 2709001"/>
              <a:gd name="connsiteY282" fmla="*/ 631825 h 2136916"/>
              <a:gd name="connsiteX283" fmla="*/ 298731 w 2709001"/>
              <a:gd name="connsiteY283" fmla="*/ 622300 h 2136916"/>
              <a:gd name="connsiteX284" fmla="*/ 301906 w 2709001"/>
              <a:gd name="connsiteY284" fmla="*/ 612775 h 2136916"/>
              <a:gd name="connsiteX285" fmla="*/ 308256 w 2709001"/>
              <a:gd name="connsiteY285" fmla="*/ 603250 h 2136916"/>
              <a:gd name="connsiteX286" fmla="*/ 311431 w 2709001"/>
              <a:gd name="connsiteY286" fmla="*/ 593725 h 2136916"/>
              <a:gd name="connsiteX287" fmla="*/ 324131 w 2709001"/>
              <a:gd name="connsiteY287" fmla="*/ 574675 h 2136916"/>
              <a:gd name="connsiteX288" fmla="*/ 330481 w 2709001"/>
              <a:gd name="connsiteY288" fmla="*/ 555625 h 2136916"/>
              <a:gd name="connsiteX289" fmla="*/ 333656 w 2709001"/>
              <a:gd name="connsiteY289" fmla="*/ 542925 h 2136916"/>
              <a:gd name="connsiteX290" fmla="*/ 340006 w 2709001"/>
              <a:gd name="connsiteY290" fmla="*/ 508000 h 2136916"/>
              <a:gd name="connsiteX291" fmla="*/ 336831 w 2709001"/>
              <a:gd name="connsiteY291" fmla="*/ 447675 h 2136916"/>
              <a:gd name="connsiteX292" fmla="*/ 333656 w 2709001"/>
              <a:gd name="connsiteY292" fmla="*/ 425450 h 2136916"/>
              <a:gd name="connsiteX293" fmla="*/ 330481 w 2709001"/>
              <a:gd name="connsiteY293" fmla="*/ 400050 h 2136916"/>
              <a:gd name="connsiteX294" fmla="*/ 340006 w 2709001"/>
              <a:gd name="connsiteY294" fmla="*/ 361950 h 2136916"/>
              <a:gd name="connsiteX295" fmla="*/ 343181 w 2709001"/>
              <a:gd name="connsiteY295" fmla="*/ 358775 h 2136916"/>
              <a:gd name="connsiteX0" fmla="*/ 393981 w 2709001"/>
              <a:gd name="connsiteY0" fmla="*/ 342900 h 2101850"/>
              <a:gd name="connsiteX1" fmla="*/ 489231 w 2709001"/>
              <a:gd name="connsiteY1" fmla="*/ 330200 h 2101850"/>
              <a:gd name="connsiteX2" fmla="*/ 511456 w 2709001"/>
              <a:gd name="connsiteY2" fmla="*/ 327025 h 2101850"/>
              <a:gd name="connsiteX3" fmla="*/ 536856 w 2709001"/>
              <a:gd name="connsiteY3" fmla="*/ 323850 h 2101850"/>
              <a:gd name="connsiteX4" fmla="*/ 568606 w 2709001"/>
              <a:gd name="connsiteY4" fmla="*/ 317500 h 2101850"/>
              <a:gd name="connsiteX5" fmla="*/ 587656 w 2709001"/>
              <a:gd name="connsiteY5" fmla="*/ 311150 h 2101850"/>
              <a:gd name="connsiteX6" fmla="*/ 613056 w 2709001"/>
              <a:gd name="connsiteY6" fmla="*/ 304800 h 2101850"/>
              <a:gd name="connsiteX7" fmla="*/ 622581 w 2709001"/>
              <a:gd name="connsiteY7" fmla="*/ 301625 h 2101850"/>
              <a:gd name="connsiteX8" fmla="*/ 654331 w 2709001"/>
              <a:gd name="connsiteY8" fmla="*/ 292100 h 2101850"/>
              <a:gd name="connsiteX9" fmla="*/ 663856 w 2709001"/>
              <a:gd name="connsiteY9" fmla="*/ 285750 h 2101850"/>
              <a:gd name="connsiteX10" fmla="*/ 692431 w 2709001"/>
              <a:gd name="connsiteY10" fmla="*/ 276225 h 2101850"/>
              <a:gd name="connsiteX11" fmla="*/ 701956 w 2709001"/>
              <a:gd name="connsiteY11" fmla="*/ 273050 h 2101850"/>
              <a:gd name="connsiteX12" fmla="*/ 727356 w 2709001"/>
              <a:gd name="connsiteY12" fmla="*/ 263525 h 2101850"/>
              <a:gd name="connsiteX13" fmla="*/ 752756 w 2709001"/>
              <a:gd name="connsiteY13" fmla="*/ 254000 h 2101850"/>
              <a:gd name="connsiteX14" fmla="*/ 762281 w 2709001"/>
              <a:gd name="connsiteY14" fmla="*/ 247650 h 2101850"/>
              <a:gd name="connsiteX15" fmla="*/ 774981 w 2709001"/>
              <a:gd name="connsiteY15" fmla="*/ 241300 h 2101850"/>
              <a:gd name="connsiteX16" fmla="*/ 784506 w 2709001"/>
              <a:gd name="connsiteY16" fmla="*/ 234950 h 2101850"/>
              <a:gd name="connsiteX17" fmla="*/ 803556 w 2709001"/>
              <a:gd name="connsiteY17" fmla="*/ 228600 h 2101850"/>
              <a:gd name="connsiteX18" fmla="*/ 835306 w 2709001"/>
              <a:gd name="connsiteY18" fmla="*/ 209550 h 2101850"/>
              <a:gd name="connsiteX19" fmla="*/ 844831 w 2709001"/>
              <a:gd name="connsiteY19" fmla="*/ 203200 h 2101850"/>
              <a:gd name="connsiteX20" fmla="*/ 857531 w 2709001"/>
              <a:gd name="connsiteY20" fmla="*/ 196850 h 2101850"/>
              <a:gd name="connsiteX21" fmla="*/ 867056 w 2709001"/>
              <a:gd name="connsiteY21" fmla="*/ 187325 h 2101850"/>
              <a:gd name="connsiteX22" fmla="*/ 876581 w 2709001"/>
              <a:gd name="connsiteY22" fmla="*/ 184150 h 2101850"/>
              <a:gd name="connsiteX23" fmla="*/ 886106 w 2709001"/>
              <a:gd name="connsiteY23" fmla="*/ 177800 h 2101850"/>
              <a:gd name="connsiteX24" fmla="*/ 908331 w 2709001"/>
              <a:gd name="connsiteY24" fmla="*/ 171450 h 2101850"/>
              <a:gd name="connsiteX25" fmla="*/ 962306 w 2709001"/>
              <a:gd name="connsiteY25" fmla="*/ 165100 h 2101850"/>
              <a:gd name="connsiteX26" fmla="*/ 971831 w 2709001"/>
              <a:gd name="connsiteY26" fmla="*/ 161925 h 2101850"/>
              <a:gd name="connsiteX27" fmla="*/ 984531 w 2709001"/>
              <a:gd name="connsiteY27" fmla="*/ 158750 h 2101850"/>
              <a:gd name="connsiteX28" fmla="*/ 1003581 w 2709001"/>
              <a:gd name="connsiteY28" fmla="*/ 146050 h 2101850"/>
              <a:gd name="connsiteX29" fmla="*/ 1016281 w 2709001"/>
              <a:gd name="connsiteY29" fmla="*/ 139700 h 2101850"/>
              <a:gd name="connsiteX30" fmla="*/ 1032156 w 2709001"/>
              <a:gd name="connsiteY30" fmla="*/ 127000 h 2101850"/>
              <a:gd name="connsiteX31" fmla="*/ 1041681 w 2709001"/>
              <a:gd name="connsiteY31" fmla="*/ 120650 h 2101850"/>
              <a:gd name="connsiteX32" fmla="*/ 1054381 w 2709001"/>
              <a:gd name="connsiteY32" fmla="*/ 111125 h 2101850"/>
              <a:gd name="connsiteX33" fmla="*/ 1067081 w 2709001"/>
              <a:gd name="connsiteY33" fmla="*/ 107950 h 2101850"/>
              <a:gd name="connsiteX34" fmla="*/ 1079781 w 2709001"/>
              <a:gd name="connsiteY34" fmla="*/ 101600 h 2101850"/>
              <a:gd name="connsiteX35" fmla="*/ 1098831 w 2709001"/>
              <a:gd name="connsiteY35" fmla="*/ 95250 h 2101850"/>
              <a:gd name="connsiteX36" fmla="*/ 1111531 w 2709001"/>
              <a:gd name="connsiteY36" fmla="*/ 92075 h 2101850"/>
              <a:gd name="connsiteX37" fmla="*/ 1124231 w 2709001"/>
              <a:gd name="connsiteY37" fmla="*/ 85725 h 2101850"/>
              <a:gd name="connsiteX38" fmla="*/ 1143281 w 2709001"/>
              <a:gd name="connsiteY38" fmla="*/ 82550 h 2101850"/>
              <a:gd name="connsiteX39" fmla="*/ 1155981 w 2709001"/>
              <a:gd name="connsiteY39" fmla="*/ 79375 h 2101850"/>
              <a:gd name="connsiteX40" fmla="*/ 1184556 w 2709001"/>
              <a:gd name="connsiteY40" fmla="*/ 73025 h 2101850"/>
              <a:gd name="connsiteX41" fmla="*/ 1273456 w 2709001"/>
              <a:gd name="connsiteY41" fmla="*/ 69850 h 2101850"/>
              <a:gd name="connsiteX42" fmla="*/ 1292506 w 2709001"/>
              <a:gd name="connsiteY42" fmla="*/ 66675 h 2101850"/>
              <a:gd name="connsiteX43" fmla="*/ 1302031 w 2709001"/>
              <a:gd name="connsiteY43" fmla="*/ 63500 h 2101850"/>
              <a:gd name="connsiteX44" fmla="*/ 1333781 w 2709001"/>
              <a:gd name="connsiteY44" fmla="*/ 57150 h 2101850"/>
              <a:gd name="connsiteX45" fmla="*/ 1356006 w 2709001"/>
              <a:gd name="connsiteY45" fmla="*/ 50800 h 2101850"/>
              <a:gd name="connsiteX46" fmla="*/ 1365531 w 2709001"/>
              <a:gd name="connsiteY46" fmla="*/ 44450 h 2101850"/>
              <a:gd name="connsiteX47" fmla="*/ 1387756 w 2709001"/>
              <a:gd name="connsiteY47" fmla="*/ 38100 h 2101850"/>
              <a:gd name="connsiteX48" fmla="*/ 1397281 w 2709001"/>
              <a:gd name="connsiteY48" fmla="*/ 31750 h 2101850"/>
              <a:gd name="connsiteX49" fmla="*/ 1406806 w 2709001"/>
              <a:gd name="connsiteY49" fmla="*/ 28575 h 2101850"/>
              <a:gd name="connsiteX50" fmla="*/ 1416331 w 2709001"/>
              <a:gd name="connsiteY50" fmla="*/ 22225 h 2101850"/>
              <a:gd name="connsiteX51" fmla="*/ 1435381 w 2709001"/>
              <a:gd name="connsiteY51" fmla="*/ 15875 h 2101850"/>
              <a:gd name="connsiteX52" fmla="*/ 1444906 w 2709001"/>
              <a:gd name="connsiteY52" fmla="*/ 12700 h 2101850"/>
              <a:gd name="connsiteX53" fmla="*/ 1463956 w 2709001"/>
              <a:gd name="connsiteY53" fmla="*/ 6350 h 2101850"/>
              <a:gd name="connsiteX54" fmla="*/ 1473481 w 2709001"/>
              <a:gd name="connsiteY54" fmla="*/ 3175 h 2101850"/>
              <a:gd name="connsiteX55" fmla="*/ 1489356 w 2709001"/>
              <a:gd name="connsiteY55" fmla="*/ 0 h 2101850"/>
              <a:gd name="connsiteX56" fmla="*/ 1556031 w 2709001"/>
              <a:gd name="connsiteY56" fmla="*/ 6350 h 2101850"/>
              <a:gd name="connsiteX57" fmla="*/ 1575081 w 2709001"/>
              <a:gd name="connsiteY57" fmla="*/ 12700 h 2101850"/>
              <a:gd name="connsiteX58" fmla="*/ 1584606 w 2709001"/>
              <a:gd name="connsiteY58" fmla="*/ 15875 h 2101850"/>
              <a:gd name="connsiteX59" fmla="*/ 1613181 w 2709001"/>
              <a:gd name="connsiteY59" fmla="*/ 19050 h 2101850"/>
              <a:gd name="connsiteX60" fmla="*/ 1759231 w 2709001"/>
              <a:gd name="connsiteY60" fmla="*/ 22225 h 2101850"/>
              <a:gd name="connsiteX61" fmla="*/ 1829081 w 2709001"/>
              <a:gd name="connsiteY61" fmla="*/ 28575 h 2101850"/>
              <a:gd name="connsiteX62" fmla="*/ 1870356 w 2709001"/>
              <a:gd name="connsiteY62" fmla="*/ 31750 h 2101850"/>
              <a:gd name="connsiteX63" fmla="*/ 1959256 w 2709001"/>
              <a:gd name="connsiteY63" fmla="*/ 41275 h 2101850"/>
              <a:gd name="connsiteX64" fmla="*/ 2327556 w 2709001"/>
              <a:gd name="connsiteY64" fmla="*/ 34925 h 2101850"/>
              <a:gd name="connsiteX65" fmla="*/ 2343431 w 2709001"/>
              <a:gd name="connsiteY65" fmla="*/ 31750 h 2101850"/>
              <a:gd name="connsiteX66" fmla="*/ 2356131 w 2709001"/>
              <a:gd name="connsiteY66" fmla="*/ 28575 h 2101850"/>
              <a:gd name="connsiteX67" fmla="*/ 2375181 w 2709001"/>
              <a:gd name="connsiteY67" fmla="*/ 25400 h 2101850"/>
              <a:gd name="connsiteX68" fmla="*/ 2397406 w 2709001"/>
              <a:gd name="connsiteY68" fmla="*/ 50800 h 2101850"/>
              <a:gd name="connsiteX69" fmla="*/ 2403756 w 2709001"/>
              <a:gd name="connsiteY69" fmla="*/ 60325 h 2101850"/>
              <a:gd name="connsiteX70" fmla="*/ 2429156 w 2709001"/>
              <a:gd name="connsiteY70" fmla="*/ 79375 h 2101850"/>
              <a:gd name="connsiteX71" fmla="*/ 2448206 w 2709001"/>
              <a:gd name="connsiteY71" fmla="*/ 98425 h 2101850"/>
              <a:gd name="connsiteX72" fmla="*/ 2457731 w 2709001"/>
              <a:gd name="connsiteY72" fmla="*/ 107950 h 2101850"/>
              <a:gd name="connsiteX73" fmla="*/ 2460906 w 2709001"/>
              <a:gd name="connsiteY73" fmla="*/ 117475 h 2101850"/>
              <a:gd name="connsiteX74" fmla="*/ 2467256 w 2709001"/>
              <a:gd name="connsiteY74" fmla="*/ 130175 h 2101850"/>
              <a:gd name="connsiteX75" fmla="*/ 2476781 w 2709001"/>
              <a:gd name="connsiteY75" fmla="*/ 174625 h 2101850"/>
              <a:gd name="connsiteX76" fmla="*/ 2473606 w 2709001"/>
              <a:gd name="connsiteY76" fmla="*/ 257175 h 2101850"/>
              <a:gd name="connsiteX77" fmla="*/ 2470431 w 2709001"/>
              <a:gd name="connsiteY77" fmla="*/ 266700 h 2101850"/>
              <a:gd name="connsiteX78" fmla="*/ 2464081 w 2709001"/>
              <a:gd name="connsiteY78" fmla="*/ 288925 h 2101850"/>
              <a:gd name="connsiteX79" fmla="*/ 2464081 w 2709001"/>
              <a:gd name="connsiteY79" fmla="*/ 422275 h 2101850"/>
              <a:gd name="connsiteX80" fmla="*/ 2467256 w 2709001"/>
              <a:gd name="connsiteY80" fmla="*/ 434975 h 2101850"/>
              <a:gd name="connsiteX81" fmla="*/ 2467256 w 2709001"/>
              <a:gd name="connsiteY81" fmla="*/ 549275 h 2101850"/>
              <a:gd name="connsiteX82" fmla="*/ 2464081 w 2709001"/>
              <a:gd name="connsiteY82" fmla="*/ 558800 h 2101850"/>
              <a:gd name="connsiteX83" fmla="*/ 2467256 w 2709001"/>
              <a:gd name="connsiteY83" fmla="*/ 587375 h 2101850"/>
              <a:gd name="connsiteX84" fmla="*/ 2492656 w 2709001"/>
              <a:gd name="connsiteY84" fmla="*/ 609600 h 2101850"/>
              <a:gd name="connsiteX85" fmla="*/ 2502181 w 2709001"/>
              <a:gd name="connsiteY85" fmla="*/ 615950 h 2101850"/>
              <a:gd name="connsiteX86" fmla="*/ 2540281 w 2709001"/>
              <a:gd name="connsiteY86" fmla="*/ 628650 h 2101850"/>
              <a:gd name="connsiteX87" fmla="*/ 2559331 w 2709001"/>
              <a:gd name="connsiteY87" fmla="*/ 631825 h 2101850"/>
              <a:gd name="connsiteX88" fmla="*/ 2578381 w 2709001"/>
              <a:gd name="connsiteY88" fmla="*/ 638175 h 2101850"/>
              <a:gd name="connsiteX89" fmla="*/ 2667281 w 2709001"/>
              <a:gd name="connsiteY89" fmla="*/ 641350 h 2101850"/>
              <a:gd name="connsiteX90" fmla="*/ 2676806 w 2709001"/>
              <a:gd name="connsiteY90" fmla="*/ 647700 h 2101850"/>
              <a:gd name="connsiteX91" fmla="*/ 2689506 w 2709001"/>
              <a:gd name="connsiteY91" fmla="*/ 669925 h 2101850"/>
              <a:gd name="connsiteX92" fmla="*/ 2695856 w 2709001"/>
              <a:gd name="connsiteY92" fmla="*/ 679450 h 2101850"/>
              <a:gd name="connsiteX93" fmla="*/ 2705381 w 2709001"/>
              <a:gd name="connsiteY93" fmla="*/ 698500 h 2101850"/>
              <a:gd name="connsiteX94" fmla="*/ 2702206 w 2709001"/>
              <a:gd name="connsiteY94" fmla="*/ 717550 h 2101850"/>
              <a:gd name="connsiteX95" fmla="*/ 2695856 w 2709001"/>
              <a:gd name="connsiteY95" fmla="*/ 806450 h 2101850"/>
              <a:gd name="connsiteX96" fmla="*/ 2686331 w 2709001"/>
              <a:gd name="connsiteY96" fmla="*/ 889000 h 2101850"/>
              <a:gd name="connsiteX97" fmla="*/ 2667281 w 2709001"/>
              <a:gd name="connsiteY97" fmla="*/ 898525 h 2101850"/>
              <a:gd name="connsiteX98" fmla="*/ 2657756 w 2709001"/>
              <a:gd name="connsiteY98" fmla="*/ 904875 h 2101850"/>
              <a:gd name="connsiteX99" fmla="*/ 2638706 w 2709001"/>
              <a:gd name="connsiteY99" fmla="*/ 911225 h 2101850"/>
              <a:gd name="connsiteX100" fmla="*/ 2632356 w 2709001"/>
              <a:gd name="connsiteY100" fmla="*/ 920750 h 2101850"/>
              <a:gd name="connsiteX101" fmla="*/ 2626006 w 2709001"/>
              <a:gd name="connsiteY101" fmla="*/ 949325 h 2101850"/>
              <a:gd name="connsiteX102" fmla="*/ 2619656 w 2709001"/>
              <a:gd name="connsiteY102" fmla="*/ 958850 h 2101850"/>
              <a:gd name="connsiteX103" fmla="*/ 2610131 w 2709001"/>
              <a:gd name="connsiteY103" fmla="*/ 977900 h 2101850"/>
              <a:gd name="connsiteX104" fmla="*/ 2600606 w 2709001"/>
              <a:gd name="connsiteY104" fmla="*/ 1016000 h 2101850"/>
              <a:gd name="connsiteX105" fmla="*/ 2587906 w 2709001"/>
              <a:gd name="connsiteY105" fmla="*/ 1041400 h 2101850"/>
              <a:gd name="connsiteX106" fmla="*/ 2581556 w 2709001"/>
              <a:gd name="connsiteY106" fmla="*/ 1060450 h 2101850"/>
              <a:gd name="connsiteX107" fmla="*/ 2565681 w 2709001"/>
              <a:gd name="connsiteY107" fmla="*/ 1089025 h 2101850"/>
              <a:gd name="connsiteX108" fmla="*/ 2562506 w 2709001"/>
              <a:gd name="connsiteY108" fmla="*/ 1101725 h 2101850"/>
              <a:gd name="connsiteX109" fmla="*/ 2565681 w 2709001"/>
              <a:gd name="connsiteY109" fmla="*/ 1120775 h 2101850"/>
              <a:gd name="connsiteX110" fmla="*/ 2572031 w 2709001"/>
              <a:gd name="connsiteY110" fmla="*/ 1139825 h 2101850"/>
              <a:gd name="connsiteX111" fmla="*/ 2575206 w 2709001"/>
              <a:gd name="connsiteY111" fmla="*/ 1162050 h 2101850"/>
              <a:gd name="connsiteX112" fmla="*/ 2581556 w 2709001"/>
              <a:gd name="connsiteY112" fmla="*/ 1187450 h 2101850"/>
              <a:gd name="connsiteX113" fmla="*/ 2578381 w 2709001"/>
              <a:gd name="connsiteY113" fmla="*/ 1247775 h 2101850"/>
              <a:gd name="connsiteX114" fmla="*/ 2575206 w 2709001"/>
              <a:gd name="connsiteY114" fmla="*/ 1257300 h 2101850"/>
              <a:gd name="connsiteX115" fmla="*/ 2572031 w 2709001"/>
              <a:gd name="connsiteY115" fmla="*/ 1270000 h 2101850"/>
              <a:gd name="connsiteX116" fmla="*/ 2565681 w 2709001"/>
              <a:gd name="connsiteY116" fmla="*/ 1317625 h 2101850"/>
              <a:gd name="connsiteX117" fmla="*/ 2562506 w 2709001"/>
              <a:gd name="connsiteY117" fmla="*/ 1327150 h 2101850"/>
              <a:gd name="connsiteX118" fmla="*/ 2549806 w 2709001"/>
              <a:gd name="connsiteY118" fmla="*/ 1346200 h 2101850"/>
              <a:gd name="connsiteX119" fmla="*/ 2495831 w 2709001"/>
              <a:gd name="connsiteY119" fmla="*/ 1352550 h 2101850"/>
              <a:gd name="connsiteX120" fmla="*/ 2486306 w 2709001"/>
              <a:gd name="connsiteY120" fmla="*/ 1355725 h 2101850"/>
              <a:gd name="connsiteX121" fmla="*/ 2457731 w 2709001"/>
              <a:gd name="connsiteY121" fmla="*/ 1362075 h 2101850"/>
              <a:gd name="connsiteX122" fmla="*/ 2445031 w 2709001"/>
              <a:gd name="connsiteY122" fmla="*/ 1368425 h 2101850"/>
              <a:gd name="connsiteX123" fmla="*/ 2432331 w 2709001"/>
              <a:gd name="connsiteY123" fmla="*/ 1371600 h 2101850"/>
              <a:gd name="connsiteX124" fmla="*/ 2422806 w 2709001"/>
              <a:gd name="connsiteY124" fmla="*/ 1377950 h 2101850"/>
              <a:gd name="connsiteX125" fmla="*/ 2419631 w 2709001"/>
              <a:gd name="connsiteY125" fmla="*/ 1390650 h 2101850"/>
              <a:gd name="connsiteX126" fmla="*/ 2416456 w 2709001"/>
              <a:gd name="connsiteY126" fmla="*/ 1400175 h 2101850"/>
              <a:gd name="connsiteX127" fmla="*/ 2410106 w 2709001"/>
              <a:gd name="connsiteY127" fmla="*/ 1450975 h 2101850"/>
              <a:gd name="connsiteX128" fmla="*/ 2406931 w 2709001"/>
              <a:gd name="connsiteY128" fmla="*/ 1460500 h 2101850"/>
              <a:gd name="connsiteX129" fmla="*/ 2403756 w 2709001"/>
              <a:gd name="connsiteY129" fmla="*/ 1476375 h 2101850"/>
              <a:gd name="connsiteX130" fmla="*/ 2394231 w 2709001"/>
              <a:gd name="connsiteY130" fmla="*/ 1498600 h 2101850"/>
              <a:gd name="connsiteX131" fmla="*/ 2387881 w 2709001"/>
              <a:gd name="connsiteY131" fmla="*/ 1517650 h 2101850"/>
              <a:gd name="connsiteX132" fmla="*/ 2381531 w 2709001"/>
              <a:gd name="connsiteY132" fmla="*/ 1527175 h 2101850"/>
              <a:gd name="connsiteX133" fmla="*/ 2375181 w 2709001"/>
              <a:gd name="connsiteY133" fmla="*/ 1546225 h 2101850"/>
              <a:gd name="connsiteX134" fmla="*/ 2368831 w 2709001"/>
              <a:gd name="connsiteY134" fmla="*/ 1558925 h 2101850"/>
              <a:gd name="connsiteX135" fmla="*/ 2365656 w 2709001"/>
              <a:gd name="connsiteY135" fmla="*/ 1568450 h 2101850"/>
              <a:gd name="connsiteX136" fmla="*/ 2359306 w 2709001"/>
              <a:gd name="connsiteY136" fmla="*/ 1577975 h 2101850"/>
              <a:gd name="connsiteX137" fmla="*/ 2352956 w 2709001"/>
              <a:gd name="connsiteY137" fmla="*/ 1603375 h 2101850"/>
              <a:gd name="connsiteX138" fmla="*/ 2346606 w 2709001"/>
              <a:gd name="connsiteY138" fmla="*/ 1622425 h 2101850"/>
              <a:gd name="connsiteX139" fmla="*/ 2343431 w 2709001"/>
              <a:gd name="connsiteY139" fmla="*/ 1631950 h 2101850"/>
              <a:gd name="connsiteX140" fmla="*/ 2337081 w 2709001"/>
              <a:gd name="connsiteY140" fmla="*/ 1663700 h 2101850"/>
              <a:gd name="connsiteX141" fmla="*/ 2330731 w 2709001"/>
              <a:gd name="connsiteY141" fmla="*/ 1682750 h 2101850"/>
              <a:gd name="connsiteX142" fmla="*/ 2324381 w 2709001"/>
              <a:gd name="connsiteY142" fmla="*/ 1692275 h 2101850"/>
              <a:gd name="connsiteX143" fmla="*/ 2318031 w 2709001"/>
              <a:gd name="connsiteY143" fmla="*/ 1704975 h 2101850"/>
              <a:gd name="connsiteX144" fmla="*/ 2302156 w 2709001"/>
              <a:gd name="connsiteY144" fmla="*/ 1724025 h 2101850"/>
              <a:gd name="connsiteX145" fmla="*/ 2292631 w 2709001"/>
              <a:gd name="connsiteY145" fmla="*/ 1727200 h 2101850"/>
              <a:gd name="connsiteX146" fmla="*/ 2235481 w 2709001"/>
              <a:gd name="connsiteY146" fmla="*/ 1736725 h 2101850"/>
              <a:gd name="connsiteX147" fmla="*/ 2222781 w 2709001"/>
              <a:gd name="connsiteY147" fmla="*/ 1739900 h 2101850"/>
              <a:gd name="connsiteX148" fmla="*/ 2197381 w 2709001"/>
              <a:gd name="connsiteY148" fmla="*/ 1746250 h 2101850"/>
              <a:gd name="connsiteX149" fmla="*/ 2168806 w 2709001"/>
              <a:gd name="connsiteY149" fmla="*/ 1768475 h 2101850"/>
              <a:gd name="connsiteX150" fmla="*/ 2165631 w 2709001"/>
              <a:gd name="connsiteY150" fmla="*/ 1778000 h 2101850"/>
              <a:gd name="connsiteX151" fmla="*/ 2152931 w 2709001"/>
              <a:gd name="connsiteY151" fmla="*/ 1797050 h 2101850"/>
              <a:gd name="connsiteX152" fmla="*/ 2143406 w 2709001"/>
              <a:gd name="connsiteY152" fmla="*/ 1831975 h 2101850"/>
              <a:gd name="connsiteX153" fmla="*/ 2137056 w 2709001"/>
              <a:gd name="connsiteY153" fmla="*/ 1863725 h 2101850"/>
              <a:gd name="connsiteX154" fmla="*/ 2127531 w 2709001"/>
              <a:gd name="connsiteY154" fmla="*/ 1895475 h 2101850"/>
              <a:gd name="connsiteX155" fmla="*/ 2121181 w 2709001"/>
              <a:gd name="connsiteY155" fmla="*/ 1905000 h 2101850"/>
              <a:gd name="connsiteX156" fmla="*/ 2118006 w 2709001"/>
              <a:gd name="connsiteY156" fmla="*/ 1930400 h 2101850"/>
              <a:gd name="connsiteX157" fmla="*/ 2111656 w 2709001"/>
              <a:gd name="connsiteY157" fmla="*/ 1939925 h 2101850"/>
              <a:gd name="connsiteX158" fmla="*/ 2105306 w 2709001"/>
              <a:gd name="connsiteY158" fmla="*/ 1962150 h 2101850"/>
              <a:gd name="connsiteX159" fmla="*/ 2102131 w 2709001"/>
              <a:gd name="connsiteY159" fmla="*/ 1978025 h 2101850"/>
              <a:gd name="connsiteX160" fmla="*/ 2095781 w 2709001"/>
              <a:gd name="connsiteY160" fmla="*/ 1997075 h 2101850"/>
              <a:gd name="connsiteX161" fmla="*/ 2092606 w 2709001"/>
              <a:gd name="connsiteY161" fmla="*/ 2006600 h 2101850"/>
              <a:gd name="connsiteX162" fmla="*/ 2089431 w 2709001"/>
              <a:gd name="connsiteY162" fmla="*/ 2019300 h 2101850"/>
              <a:gd name="connsiteX163" fmla="*/ 2070381 w 2709001"/>
              <a:gd name="connsiteY163" fmla="*/ 2028825 h 2101850"/>
              <a:gd name="connsiteX164" fmla="*/ 2057681 w 2709001"/>
              <a:gd name="connsiteY164" fmla="*/ 2032000 h 2101850"/>
              <a:gd name="connsiteX165" fmla="*/ 2048156 w 2709001"/>
              <a:gd name="connsiteY165" fmla="*/ 2035175 h 2101850"/>
              <a:gd name="connsiteX166" fmla="*/ 2032281 w 2709001"/>
              <a:gd name="connsiteY166" fmla="*/ 2038350 h 2101850"/>
              <a:gd name="connsiteX167" fmla="*/ 2022756 w 2709001"/>
              <a:gd name="connsiteY167" fmla="*/ 2041525 h 2101850"/>
              <a:gd name="connsiteX168" fmla="*/ 2010056 w 2709001"/>
              <a:gd name="connsiteY168" fmla="*/ 2044700 h 2101850"/>
              <a:gd name="connsiteX169" fmla="*/ 1991006 w 2709001"/>
              <a:gd name="connsiteY169" fmla="*/ 2051050 h 2101850"/>
              <a:gd name="connsiteX170" fmla="*/ 1981481 w 2709001"/>
              <a:gd name="connsiteY170" fmla="*/ 2054225 h 2101850"/>
              <a:gd name="connsiteX171" fmla="*/ 1971956 w 2709001"/>
              <a:gd name="connsiteY171" fmla="*/ 2057400 h 2101850"/>
              <a:gd name="connsiteX172" fmla="*/ 1956081 w 2709001"/>
              <a:gd name="connsiteY172" fmla="*/ 2063750 h 2101850"/>
              <a:gd name="connsiteX173" fmla="*/ 1937031 w 2709001"/>
              <a:gd name="connsiteY173" fmla="*/ 2070100 h 2101850"/>
              <a:gd name="connsiteX174" fmla="*/ 1921156 w 2709001"/>
              <a:gd name="connsiteY174" fmla="*/ 2076450 h 2101850"/>
              <a:gd name="connsiteX175" fmla="*/ 1743356 w 2709001"/>
              <a:gd name="connsiteY175" fmla="*/ 2101850 h 2101850"/>
              <a:gd name="connsiteX176" fmla="*/ 1702081 w 2709001"/>
              <a:gd name="connsiteY176" fmla="*/ 2095500 h 2101850"/>
              <a:gd name="connsiteX177" fmla="*/ 1679856 w 2709001"/>
              <a:gd name="connsiteY177" fmla="*/ 2092325 h 2101850"/>
              <a:gd name="connsiteX178" fmla="*/ 1552856 w 2709001"/>
              <a:gd name="connsiteY178" fmla="*/ 2095500 h 2101850"/>
              <a:gd name="connsiteX179" fmla="*/ 1451256 w 2709001"/>
              <a:gd name="connsiteY179" fmla="*/ 2089150 h 2101850"/>
              <a:gd name="connsiteX180" fmla="*/ 1384581 w 2709001"/>
              <a:gd name="connsiteY180" fmla="*/ 2085975 h 2101850"/>
              <a:gd name="connsiteX181" fmla="*/ 1314731 w 2709001"/>
              <a:gd name="connsiteY181" fmla="*/ 2079625 h 2101850"/>
              <a:gd name="connsiteX182" fmla="*/ 1279806 w 2709001"/>
              <a:gd name="connsiteY182" fmla="*/ 2076450 h 2101850"/>
              <a:gd name="connsiteX183" fmla="*/ 1197256 w 2709001"/>
              <a:gd name="connsiteY183" fmla="*/ 2073275 h 2101850"/>
              <a:gd name="connsiteX184" fmla="*/ 1127406 w 2709001"/>
              <a:gd name="connsiteY184" fmla="*/ 2066925 h 2101850"/>
              <a:gd name="connsiteX185" fmla="*/ 1086131 w 2709001"/>
              <a:gd name="connsiteY185" fmla="*/ 2063750 h 2101850"/>
              <a:gd name="connsiteX186" fmla="*/ 1038506 w 2709001"/>
              <a:gd name="connsiteY186" fmla="*/ 2057400 h 2101850"/>
              <a:gd name="connsiteX187" fmla="*/ 971831 w 2709001"/>
              <a:gd name="connsiteY187" fmla="*/ 2054225 h 2101850"/>
              <a:gd name="connsiteX188" fmla="*/ 949606 w 2709001"/>
              <a:gd name="connsiteY188" fmla="*/ 2051050 h 2101850"/>
              <a:gd name="connsiteX189" fmla="*/ 901981 w 2709001"/>
              <a:gd name="connsiteY189" fmla="*/ 2047875 h 2101850"/>
              <a:gd name="connsiteX190" fmla="*/ 867056 w 2709001"/>
              <a:gd name="connsiteY190" fmla="*/ 2044700 h 2101850"/>
              <a:gd name="connsiteX191" fmla="*/ 806731 w 2709001"/>
              <a:gd name="connsiteY191" fmla="*/ 2038350 h 2101850"/>
              <a:gd name="connsiteX192" fmla="*/ 787681 w 2709001"/>
              <a:gd name="connsiteY192" fmla="*/ 2035175 h 2101850"/>
              <a:gd name="connsiteX193" fmla="*/ 717831 w 2709001"/>
              <a:gd name="connsiteY193" fmla="*/ 2025650 h 2101850"/>
              <a:gd name="connsiteX194" fmla="*/ 705131 w 2709001"/>
              <a:gd name="connsiteY194" fmla="*/ 2022475 h 2101850"/>
              <a:gd name="connsiteX195" fmla="*/ 695606 w 2709001"/>
              <a:gd name="connsiteY195" fmla="*/ 2012950 h 2101850"/>
              <a:gd name="connsiteX196" fmla="*/ 676556 w 2709001"/>
              <a:gd name="connsiteY196" fmla="*/ 2006600 h 2101850"/>
              <a:gd name="connsiteX197" fmla="*/ 663856 w 2709001"/>
              <a:gd name="connsiteY197" fmla="*/ 1997075 h 2101850"/>
              <a:gd name="connsiteX198" fmla="*/ 654331 w 2709001"/>
              <a:gd name="connsiteY198" fmla="*/ 1987550 h 2101850"/>
              <a:gd name="connsiteX199" fmla="*/ 644806 w 2709001"/>
              <a:gd name="connsiteY199" fmla="*/ 1984375 h 2101850"/>
              <a:gd name="connsiteX200" fmla="*/ 632106 w 2709001"/>
              <a:gd name="connsiteY200" fmla="*/ 1965325 h 2101850"/>
              <a:gd name="connsiteX201" fmla="*/ 625756 w 2709001"/>
              <a:gd name="connsiteY201" fmla="*/ 1955800 h 2101850"/>
              <a:gd name="connsiteX202" fmla="*/ 619406 w 2709001"/>
              <a:gd name="connsiteY202" fmla="*/ 1936750 h 2101850"/>
              <a:gd name="connsiteX203" fmla="*/ 616231 w 2709001"/>
              <a:gd name="connsiteY203" fmla="*/ 1927225 h 2101850"/>
              <a:gd name="connsiteX204" fmla="*/ 609881 w 2709001"/>
              <a:gd name="connsiteY204" fmla="*/ 1901825 h 2101850"/>
              <a:gd name="connsiteX205" fmla="*/ 603531 w 2709001"/>
              <a:gd name="connsiteY205" fmla="*/ 1889125 h 2101850"/>
              <a:gd name="connsiteX206" fmla="*/ 590831 w 2709001"/>
              <a:gd name="connsiteY206" fmla="*/ 1870075 h 2101850"/>
              <a:gd name="connsiteX207" fmla="*/ 581306 w 2709001"/>
              <a:gd name="connsiteY207" fmla="*/ 1841500 h 2101850"/>
              <a:gd name="connsiteX208" fmla="*/ 578131 w 2709001"/>
              <a:gd name="connsiteY208" fmla="*/ 1831975 h 2101850"/>
              <a:gd name="connsiteX209" fmla="*/ 571781 w 2709001"/>
              <a:gd name="connsiteY209" fmla="*/ 1806575 h 2101850"/>
              <a:gd name="connsiteX210" fmla="*/ 568606 w 2709001"/>
              <a:gd name="connsiteY210" fmla="*/ 1793875 h 2101850"/>
              <a:gd name="connsiteX211" fmla="*/ 565431 w 2709001"/>
              <a:gd name="connsiteY211" fmla="*/ 1774825 h 2101850"/>
              <a:gd name="connsiteX212" fmla="*/ 562256 w 2709001"/>
              <a:gd name="connsiteY212" fmla="*/ 1765300 h 2101850"/>
              <a:gd name="connsiteX213" fmla="*/ 559081 w 2709001"/>
              <a:gd name="connsiteY213" fmla="*/ 1743075 h 2101850"/>
              <a:gd name="connsiteX214" fmla="*/ 555906 w 2709001"/>
              <a:gd name="connsiteY214" fmla="*/ 1727200 h 2101850"/>
              <a:gd name="connsiteX215" fmla="*/ 552731 w 2709001"/>
              <a:gd name="connsiteY215" fmla="*/ 1692275 h 2101850"/>
              <a:gd name="connsiteX216" fmla="*/ 543206 w 2709001"/>
              <a:gd name="connsiteY216" fmla="*/ 1635125 h 2101850"/>
              <a:gd name="connsiteX217" fmla="*/ 536856 w 2709001"/>
              <a:gd name="connsiteY217" fmla="*/ 1616075 h 2101850"/>
              <a:gd name="connsiteX218" fmla="*/ 530506 w 2709001"/>
              <a:gd name="connsiteY218" fmla="*/ 1606550 h 2101850"/>
              <a:gd name="connsiteX219" fmla="*/ 498756 w 2709001"/>
              <a:gd name="connsiteY219" fmla="*/ 1581150 h 2101850"/>
              <a:gd name="connsiteX220" fmla="*/ 473356 w 2709001"/>
              <a:gd name="connsiteY220" fmla="*/ 1558925 h 2101850"/>
              <a:gd name="connsiteX221" fmla="*/ 463831 w 2709001"/>
              <a:gd name="connsiteY221" fmla="*/ 1552575 h 2101850"/>
              <a:gd name="connsiteX222" fmla="*/ 454306 w 2709001"/>
              <a:gd name="connsiteY222" fmla="*/ 1546225 h 2101850"/>
              <a:gd name="connsiteX223" fmla="*/ 422556 w 2709001"/>
              <a:gd name="connsiteY223" fmla="*/ 1536700 h 2101850"/>
              <a:gd name="connsiteX224" fmla="*/ 400331 w 2709001"/>
              <a:gd name="connsiteY224" fmla="*/ 1533525 h 2101850"/>
              <a:gd name="connsiteX225" fmla="*/ 387631 w 2709001"/>
              <a:gd name="connsiteY225" fmla="*/ 1530350 h 2101850"/>
              <a:gd name="connsiteX226" fmla="*/ 355881 w 2709001"/>
              <a:gd name="connsiteY226" fmla="*/ 1524000 h 2101850"/>
              <a:gd name="connsiteX227" fmla="*/ 343181 w 2709001"/>
              <a:gd name="connsiteY227" fmla="*/ 1520825 h 2101850"/>
              <a:gd name="connsiteX228" fmla="*/ 320956 w 2709001"/>
              <a:gd name="connsiteY228" fmla="*/ 1517650 h 2101850"/>
              <a:gd name="connsiteX229" fmla="*/ 292381 w 2709001"/>
              <a:gd name="connsiteY229" fmla="*/ 1511300 h 2101850"/>
              <a:gd name="connsiteX230" fmla="*/ 273331 w 2709001"/>
              <a:gd name="connsiteY230" fmla="*/ 1501775 h 2101850"/>
              <a:gd name="connsiteX231" fmla="*/ 260631 w 2709001"/>
              <a:gd name="connsiteY231" fmla="*/ 1498600 h 2101850"/>
              <a:gd name="connsiteX232" fmla="*/ 254281 w 2709001"/>
              <a:gd name="connsiteY232" fmla="*/ 1489075 h 2101850"/>
              <a:gd name="connsiteX233" fmla="*/ 232056 w 2709001"/>
              <a:gd name="connsiteY233" fmla="*/ 1476375 h 2101850"/>
              <a:gd name="connsiteX234" fmla="*/ 222531 w 2709001"/>
              <a:gd name="connsiteY234" fmla="*/ 1463675 h 2101850"/>
              <a:gd name="connsiteX235" fmla="*/ 209831 w 2709001"/>
              <a:gd name="connsiteY235" fmla="*/ 1444625 h 2101850"/>
              <a:gd name="connsiteX236" fmla="*/ 200306 w 2709001"/>
              <a:gd name="connsiteY236" fmla="*/ 1422400 h 2101850"/>
              <a:gd name="connsiteX237" fmla="*/ 193956 w 2709001"/>
              <a:gd name="connsiteY237" fmla="*/ 1412875 h 2101850"/>
              <a:gd name="connsiteX238" fmla="*/ 174906 w 2709001"/>
              <a:gd name="connsiteY238" fmla="*/ 1393825 h 2101850"/>
              <a:gd name="connsiteX239" fmla="*/ 162206 w 2709001"/>
              <a:gd name="connsiteY239" fmla="*/ 1381125 h 2101850"/>
              <a:gd name="connsiteX240" fmla="*/ 152681 w 2709001"/>
              <a:gd name="connsiteY240" fmla="*/ 1374775 h 2101850"/>
              <a:gd name="connsiteX241" fmla="*/ 143156 w 2709001"/>
              <a:gd name="connsiteY241" fmla="*/ 1365250 h 2101850"/>
              <a:gd name="connsiteX242" fmla="*/ 124106 w 2709001"/>
              <a:gd name="connsiteY242" fmla="*/ 1352550 h 2101850"/>
              <a:gd name="connsiteX243" fmla="*/ 111406 w 2709001"/>
              <a:gd name="connsiteY243" fmla="*/ 1343025 h 2101850"/>
              <a:gd name="connsiteX244" fmla="*/ 76481 w 2709001"/>
              <a:gd name="connsiteY244" fmla="*/ 1327150 h 2101850"/>
              <a:gd name="connsiteX245" fmla="*/ 66956 w 2709001"/>
              <a:gd name="connsiteY245" fmla="*/ 1317625 h 2101850"/>
              <a:gd name="connsiteX246" fmla="*/ 57431 w 2709001"/>
              <a:gd name="connsiteY246" fmla="*/ 1311275 h 2101850"/>
              <a:gd name="connsiteX247" fmla="*/ 35206 w 2709001"/>
              <a:gd name="connsiteY247" fmla="*/ 1292225 h 2101850"/>
              <a:gd name="connsiteX248" fmla="*/ 16156 w 2709001"/>
              <a:gd name="connsiteY248" fmla="*/ 1260475 h 2101850"/>
              <a:gd name="connsiteX249" fmla="*/ 9806 w 2709001"/>
              <a:gd name="connsiteY249" fmla="*/ 1250950 h 2101850"/>
              <a:gd name="connsiteX250" fmla="*/ 9806 w 2709001"/>
              <a:gd name="connsiteY250" fmla="*/ 1190625 h 2101850"/>
              <a:gd name="connsiteX251" fmla="*/ 28856 w 2709001"/>
              <a:gd name="connsiteY251" fmla="*/ 1177925 h 2101850"/>
              <a:gd name="connsiteX252" fmla="*/ 41556 w 2709001"/>
              <a:gd name="connsiteY252" fmla="*/ 1168400 h 2101850"/>
              <a:gd name="connsiteX253" fmla="*/ 54256 w 2709001"/>
              <a:gd name="connsiteY253" fmla="*/ 1149350 h 2101850"/>
              <a:gd name="connsiteX254" fmla="*/ 60606 w 2709001"/>
              <a:gd name="connsiteY254" fmla="*/ 1139825 h 2101850"/>
              <a:gd name="connsiteX255" fmla="*/ 66956 w 2709001"/>
              <a:gd name="connsiteY255" fmla="*/ 1130300 h 2101850"/>
              <a:gd name="connsiteX256" fmla="*/ 57431 w 2709001"/>
              <a:gd name="connsiteY256" fmla="*/ 1038225 h 2101850"/>
              <a:gd name="connsiteX257" fmla="*/ 54256 w 2709001"/>
              <a:gd name="connsiteY257" fmla="*/ 1028700 h 2101850"/>
              <a:gd name="connsiteX258" fmla="*/ 51081 w 2709001"/>
              <a:gd name="connsiteY258" fmla="*/ 1019175 h 2101850"/>
              <a:gd name="connsiteX259" fmla="*/ 38381 w 2709001"/>
              <a:gd name="connsiteY259" fmla="*/ 981075 h 2101850"/>
              <a:gd name="connsiteX260" fmla="*/ 32031 w 2709001"/>
              <a:gd name="connsiteY260" fmla="*/ 962025 h 2101850"/>
              <a:gd name="connsiteX261" fmla="*/ 35206 w 2709001"/>
              <a:gd name="connsiteY261" fmla="*/ 911225 h 2101850"/>
              <a:gd name="connsiteX262" fmla="*/ 41556 w 2709001"/>
              <a:gd name="connsiteY262" fmla="*/ 885825 h 2101850"/>
              <a:gd name="connsiteX263" fmla="*/ 47906 w 2709001"/>
              <a:gd name="connsiteY263" fmla="*/ 876300 h 2101850"/>
              <a:gd name="connsiteX264" fmla="*/ 76481 w 2709001"/>
              <a:gd name="connsiteY264" fmla="*/ 850900 h 2101850"/>
              <a:gd name="connsiteX265" fmla="*/ 79656 w 2709001"/>
              <a:gd name="connsiteY265" fmla="*/ 841375 h 2101850"/>
              <a:gd name="connsiteX266" fmla="*/ 101881 w 2709001"/>
              <a:gd name="connsiteY266" fmla="*/ 809625 h 2101850"/>
              <a:gd name="connsiteX267" fmla="*/ 114581 w 2709001"/>
              <a:gd name="connsiteY267" fmla="*/ 790575 h 2101850"/>
              <a:gd name="connsiteX268" fmla="*/ 120931 w 2709001"/>
              <a:gd name="connsiteY268" fmla="*/ 781050 h 2101850"/>
              <a:gd name="connsiteX269" fmla="*/ 127281 w 2709001"/>
              <a:gd name="connsiteY269" fmla="*/ 771525 h 2101850"/>
              <a:gd name="connsiteX270" fmla="*/ 136806 w 2709001"/>
              <a:gd name="connsiteY270" fmla="*/ 758825 h 2101850"/>
              <a:gd name="connsiteX271" fmla="*/ 165381 w 2709001"/>
              <a:gd name="connsiteY271" fmla="*/ 739775 h 2101850"/>
              <a:gd name="connsiteX272" fmla="*/ 174906 w 2709001"/>
              <a:gd name="connsiteY272" fmla="*/ 733425 h 2101850"/>
              <a:gd name="connsiteX273" fmla="*/ 193956 w 2709001"/>
              <a:gd name="connsiteY273" fmla="*/ 717550 h 2101850"/>
              <a:gd name="connsiteX274" fmla="*/ 209831 w 2709001"/>
              <a:gd name="connsiteY274" fmla="*/ 698500 h 2101850"/>
              <a:gd name="connsiteX275" fmla="*/ 219356 w 2709001"/>
              <a:gd name="connsiteY275" fmla="*/ 692150 h 2101850"/>
              <a:gd name="connsiteX276" fmla="*/ 225706 w 2709001"/>
              <a:gd name="connsiteY276" fmla="*/ 682625 h 2101850"/>
              <a:gd name="connsiteX277" fmla="*/ 235231 w 2709001"/>
              <a:gd name="connsiteY277" fmla="*/ 679450 h 2101850"/>
              <a:gd name="connsiteX278" fmla="*/ 244756 w 2709001"/>
              <a:gd name="connsiteY278" fmla="*/ 673100 h 2101850"/>
              <a:gd name="connsiteX279" fmla="*/ 263806 w 2709001"/>
              <a:gd name="connsiteY279" fmla="*/ 654050 h 2101850"/>
              <a:gd name="connsiteX280" fmla="*/ 282856 w 2709001"/>
              <a:gd name="connsiteY280" fmla="*/ 641350 h 2101850"/>
              <a:gd name="connsiteX281" fmla="*/ 289206 w 2709001"/>
              <a:gd name="connsiteY281" fmla="*/ 631825 h 2101850"/>
              <a:gd name="connsiteX282" fmla="*/ 298731 w 2709001"/>
              <a:gd name="connsiteY282" fmla="*/ 622300 h 2101850"/>
              <a:gd name="connsiteX283" fmla="*/ 301906 w 2709001"/>
              <a:gd name="connsiteY283" fmla="*/ 612775 h 2101850"/>
              <a:gd name="connsiteX284" fmla="*/ 308256 w 2709001"/>
              <a:gd name="connsiteY284" fmla="*/ 603250 h 2101850"/>
              <a:gd name="connsiteX285" fmla="*/ 311431 w 2709001"/>
              <a:gd name="connsiteY285" fmla="*/ 593725 h 2101850"/>
              <a:gd name="connsiteX286" fmla="*/ 324131 w 2709001"/>
              <a:gd name="connsiteY286" fmla="*/ 574675 h 2101850"/>
              <a:gd name="connsiteX287" fmla="*/ 330481 w 2709001"/>
              <a:gd name="connsiteY287" fmla="*/ 555625 h 2101850"/>
              <a:gd name="connsiteX288" fmla="*/ 333656 w 2709001"/>
              <a:gd name="connsiteY288" fmla="*/ 542925 h 2101850"/>
              <a:gd name="connsiteX289" fmla="*/ 340006 w 2709001"/>
              <a:gd name="connsiteY289" fmla="*/ 508000 h 2101850"/>
              <a:gd name="connsiteX290" fmla="*/ 336831 w 2709001"/>
              <a:gd name="connsiteY290" fmla="*/ 447675 h 2101850"/>
              <a:gd name="connsiteX291" fmla="*/ 333656 w 2709001"/>
              <a:gd name="connsiteY291" fmla="*/ 425450 h 2101850"/>
              <a:gd name="connsiteX292" fmla="*/ 330481 w 2709001"/>
              <a:gd name="connsiteY292" fmla="*/ 400050 h 2101850"/>
              <a:gd name="connsiteX293" fmla="*/ 340006 w 2709001"/>
              <a:gd name="connsiteY293" fmla="*/ 361950 h 2101850"/>
              <a:gd name="connsiteX294" fmla="*/ 343181 w 2709001"/>
              <a:gd name="connsiteY294" fmla="*/ 358775 h 2101850"/>
              <a:gd name="connsiteX0" fmla="*/ 393981 w 2709001"/>
              <a:gd name="connsiteY0" fmla="*/ 342900 h 2095500"/>
              <a:gd name="connsiteX1" fmla="*/ 489231 w 2709001"/>
              <a:gd name="connsiteY1" fmla="*/ 330200 h 2095500"/>
              <a:gd name="connsiteX2" fmla="*/ 511456 w 2709001"/>
              <a:gd name="connsiteY2" fmla="*/ 327025 h 2095500"/>
              <a:gd name="connsiteX3" fmla="*/ 536856 w 2709001"/>
              <a:gd name="connsiteY3" fmla="*/ 323850 h 2095500"/>
              <a:gd name="connsiteX4" fmla="*/ 568606 w 2709001"/>
              <a:gd name="connsiteY4" fmla="*/ 317500 h 2095500"/>
              <a:gd name="connsiteX5" fmla="*/ 587656 w 2709001"/>
              <a:gd name="connsiteY5" fmla="*/ 311150 h 2095500"/>
              <a:gd name="connsiteX6" fmla="*/ 613056 w 2709001"/>
              <a:gd name="connsiteY6" fmla="*/ 304800 h 2095500"/>
              <a:gd name="connsiteX7" fmla="*/ 622581 w 2709001"/>
              <a:gd name="connsiteY7" fmla="*/ 301625 h 2095500"/>
              <a:gd name="connsiteX8" fmla="*/ 654331 w 2709001"/>
              <a:gd name="connsiteY8" fmla="*/ 292100 h 2095500"/>
              <a:gd name="connsiteX9" fmla="*/ 663856 w 2709001"/>
              <a:gd name="connsiteY9" fmla="*/ 285750 h 2095500"/>
              <a:gd name="connsiteX10" fmla="*/ 692431 w 2709001"/>
              <a:gd name="connsiteY10" fmla="*/ 276225 h 2095500"/>
              <a:gd name="connsiteX11" fmla="*/ 701956 w 2709001"/>
              <a:gd name="connsiteY11" fmla="*/ 273050 h 2095500"/>
              <a:gd name="connsiteX12" fmla="*/ 727356 w 2709001"/>
              <a:gd name="connsiteY12" fmla="*/ 263525 h 2095500"/>
              <a:gd name="connsiteX13" fmla="*/ 752756 w 2709001"/>
              <a:gd name="connsiteY13" fmla="*/ 254000 h 2095500"/>
              <a:gd name="connsiteX14" fmla="*/ 762281 w 2709001"/>
              <a:gd name="connsiteY14" fmla="*/ 247650 h 2095500"/>
              <a:gd name="connsiteX15" fmla="*/ 774981 w 2709001"/>
              <a:gd name="connsiteY15" fmla="*/ 241300 h 2095500"/>
              <a:gd name="connsiteX16" fmla="*/ 784506 w 2709001"/>
              <a:gd name="connsiteY16" fmla="*/ 234950 h 2095500"/>
              <a:gd name="connsiteX17" fmla="*/ 803556 w 2709001"/>
              <a:gd name="connsiteY17" fmla="*/ 228600 h 2095500"/>
              <a:gd name="connsiteX18" fmla="*/ 835306 w 2709001"/>
              <a:gd name="connsiteY18" fmla="*/ 209550 h 2095500"/>
              <a:gd name="connsiteX19" fmla="*/ 844831 w 2709001"/>
              <a:gd name="connsiteY19" fmla="*/ 203200 h 2095500"/>
              <a:gd name="connsiteX20" fmla="*/ 857531 w 2709001"/>
              <a:gd name="connsiteY20" fmla="*/ 196850 h 2095500"/>
              <a:gd name="connsiteX21" fmla="*/ 867056 w 2709001"/>
              <a:gd name="connsiteY21" fmla="*/ 187325 h 2095500"/>
              <a:gd name="connsiteX22" fmla="*/ 876581 w 2709001"/>
              <a:gd name="connsiteY22" fmla="*/ 184150 h 2095500"/>
              <a:gd name="connsiteX23" fmla="*/ 886106 w 2709001"/>
              <a:gd name="connsiteY23" fmla="*/ 177800 h 2095500"/>
              <a:gd name="connsiteX24" fmla="*/ 908331 w 2709001"/>
              <a:gd name="connsiteY24" fmla="*/ 171450 h 2095500"/>
              <a:gd name="connsiteX25" fmla="*/ 962306 w 2709001"/>
              <a:gd name="connsiteY25" fmla="*/ 165100 h 2095500"/>
              <a:gd name="connsiteX26" fmla="*/ 971831 w 2709001"/>
              <a:gd name="connsiteY26" fmla="*/ 161925 h 2095500"/>
              <a:gd name="connsiteX27" fmla="*/ 984531 w 2709001"/>
              <a:gd name="connsiteY27" fmla="*/ 158750 h 2095500"/>
              <a:gd name="connsiteX28" fmla="*/ 1003581 w 2709001"/>
              <a:gd name="connsiteY28" fmla="*/ 146050 h 2095500"/>
              <a:gd name="connsiteX29" fmla="*/ 1016281 w 2709001"/>
              <a:gd name="connsiteY29" fmla="*/ 139700 h 2095500"/>
              <a:gd name="connsiteX30" fmla="*/ 1032156 w 2709001"/>
              <a:gd name="connsiteY30" fmla="*/ 127000 h 2095500"/>
              <a:gd name="connsiteX31" fmla="*/ 1041681 w 2709001"/>
              <a:gd name="connsiteY31" fmla="*/ 120650 h 2095500"/>
              <a:gd name="connsiteX32" fmla="*/ 1054381 w 2709001"/>
              <a:gd name="connsiteY32" fmla="*/ 111125 h 2095500"/>
              <a:gd name="connsiteX33" fmla="*/ 1067081 w 2709001"/>
              <a:gd name="connsiteY33" fmla="*/ 107950 h 2095500"/>
              <a:gd name="connsiteX34" fmla="*/ 1079781 w 2709001"/>
              <a:gd name="connsiteY34" fmla="*/ 101600 h 2095500"/>
              <a:gd name="connsiteX35" fmla="*/ 1098831 w 2709001"/>
              <a:gd name="connsiteY35" fmla="*/ 95250 h 2095500"/>
              <a:gd name="connsiteX36" fmla="*/ 1111531 w 2709001"/>
              <a:gd name="connsiteY36" fmla="*/ 92075 h 2095500"/>
              <a:gd name="connsiteX37" fmla="*/ 1124231 w 2709001"/>
              <a:gd name="connsiteY37" fmla="*/ 85725 h 2095500"/>
              <a:gd name="connsiteX38" fmla="*/ 1143281 w 2709001"/>
              <a:gd name="connsiteY38" fmla="*/ 82550 h 2095500"/>
              <a:gd name="connsiteX39" fmla="*/ 1155981 w 2709001"/>
              <a:gd name="connsiteY39" fmla="*/ 79375 h 2095500"/>
              <a:gd name="connsiteX40" fmla="*/ 1184556 w 2709001"/>
              <a:gd name="connsiteY40" fmla="*/ 73025 h 2095500"/>
              <a:gd name="connsiteX41" fmla="*/ 1273456 w 2709001"/>
              <a:gd name="connsiteY41" fmla="*/ 69850 h 2095500"/>
              <a:gd name="connsiteX42" fmla="*/ 1292506 w 2709001"/>
              <a:gd name="connsiteY42" fmla="*/ 66675 h 2095500"/>
              <a:gd name="connsiteX43" fmla="*/ 1302031 w 2709001"/>
              <a:gd name="connsiteY43" fmla="*/ 63500 h 2095500"/>
              <a:gd name="connsiteX44" fmla="*/ 1333781 w 2709001"/>
              <a:gd name="connsiteY44" fmla="*/ 57150 h 2095500"/>
              <a:gd name="connsiteX45" fmla="*/ 1356006 w 2709001"/>
              <a:gd name="connsiteY45" fmla="*/ 50800 h 2095500"/>
              <a:gd name="connsiteX46" fmla="*/ 1365531 w 2709001"/>
              <a:gd name="connsiteY46" fmla="*/ 44450 h 2095500"/>
              <a:gd name="connsiteX47" fmla="*/ 1387756 w 2709001"/>
              <a:gd name="connsiteY47" fmla="*/ 38100 h 2095500"/>
              <a:gd name="connsiteX48" fmla="*/ 1397281 w 2709001"/>
              <a:gd name="connsiteY48" fmla="*/ 31750 h 2095500"/>
              <a:gd name="connsiteX49" fmla="*/ 1406806 w 2709001"/>
              <a:gd name="connsiteY49" fmla="*/ 28575 h 2095500"/>
              <a:gd name="connsiteX50" fmla="*/ 1416331 w 2709001"/>
              <a:gd name="connsiteY50" fmla="*/ 22225 h 2095500"/>
              <a:gd name="connsiteX51" fmla="*/ 1435381 w 2709001"/>
              <a:gd name="connsiteY51" fmla="*/ 15875 h 2095500"/>
              <a:gd name="connsiteX52" fmla="*/ 1444906 w 2709001"/>
              <a:gd name="connsiteY52" fmla="*/ 12700 h 2095500"/>
              <a:gd name="connsiteX53" fmla="*/ 1463956 w 2709001"/>
              <a:gd name="connsiteY53" fmla="*/ 6350 h 2095500"/>
              <a:gd name="connsiteX54" fmla="*/ 1473481 w 2709001"/>
              <a:gd name="connsiteY54" fmla="*/ 3175 h 2095500"/>
              <a:gd name="connsiteX55" fmla="*/ 1489356 w 2709001"/>
              <a:gd name="connsiteY55" fmla="*/ 0 h 2095500"/>
              <a:gd name="connsiteX56" fmla="*/ 1556031 w 2709001"/>
              <a:gd name="connsiteY56" fmla="*/ 6350 h 2095500"/>
              <a:gd name="connsiteX57" fmla="*/ 1575081 w 2709001"/>
              <a:gd name="connsiteY57" fmla="*/ 12700 h 2095500"/>
              <a:gd name="connsiteX58" fmla="*/ 1584606 w 2709001"/>
              <a:gd name="connsiteY58" fmla="*/ 15875 h 2095500"/>
              <a:gd name="connsiteX59" fmla="*/ 1613181 w 2709001"/>
              <a:gd name="connsiteY59" fmla="*/ 19050 h 2095500"/>
              <a:gd name="connsiteX60" fmla="*/ 1759231 w 2709001"/>
              <a:gd name="connsiteY60" fmla="*/ 22225 h 2095500"/>
              <a:gd name="connsiteX61" fmla="*/ 1829081 w 2709001"/>
              <a:gd name="connsiteY61" fmla="*/ 28575 h 2095500"/>
              <a:gd name="connsiteX62" fmla="*/ 1870356 w 2709001"/>
              <a:gd name="connsiteY62" fmla="*/ 31750 h 2095500"/>
              <a:gd name="connsiteX63" fmla="*/ 1959256 w 2709001"/>
              <a:gd name="connsiteY63" fmla="*/ 41275 h 2095500"/>
              <a:gd name="connsiteX64" fmla="*/ 2327556 w 2709001"/>
              <a:gd name="connsiteY64" fmla="*/ 34925 h 2095500"/>
              <a:gd name="connsiteX65" fmla="*/ 2343431 w 2709001"/>
              <a:gd name="connsiteY65" fmla="*/ 31750 h 2095500"/>
              <a:gd name="connsiteX66" fmla="*/ 2356131 w 2709001"/>
              <a:gd name="connsiteY66" fmla="*/ 28575 h 2095500"/>
              <a:gd name="connsiteX67" fmla="*/ 2375181 w 2709001"/>
              <a:gd name="connsiteY67" fmla="*/ 25400 h 2095500"/>
              <a:gd name="connsiteX68" fmla="*/ 2397406 w 2709001"/>
              <a:gd name="connsiteY68" fmla="*/ 50800 h 2095500"/>
              <a:gd name="connsiteX69" fmla="*/ 2403756 w 2709001"/>
              <a:gd name="connsiteY69" fmla="*/ 60325 h 2095500"/>
              <a:gd name="connsiteX70" fmla="*/ 2429156 w 2709001"/>
              <a:gd name="connsiteY70" fmla="*/ 79375 h 2095500"/>
              <a:gd name="connsiteX71" fmla="*/ 2448206 w 2709001"/>
              <a:gd name="connsiteY71" fmla="*/ 98425 h 2095500"/>
              <a:gd name="connsiteX72" fmla="*/ 2457731 w 2709001"/>
              <a:gd name="connsiteY72" fmla="*/ 107950 h 2095500"/>
              <a:gd name="connsiteX73" fmla="*/ 2460906 w 2709001"/>
              <a:gd name="connsiteY73" fmla="*/ 117475 h 2095500"/>
              <a:gd name="connsiteX74" fmla="*/ 2467256 w 2709001"/>
              <a:gd name="connsiteY74" fmla="*/ 130175 h 2095500"/>
              <a:gd name="connsiteX75" fmla="*/ 2476781 w 2709001"/>
              <a:gd name="connsiteY75" fmla="*/ 174625 h 2095500"/>
              <a:gd name="connsiteX76" fmla="*/ 2473606 w 2709001"/>
              <a:gd name="connsiteY76" fmla="*/ 257175 h 2095500"/>
              <a:gd name="connsiteX77" fmla="*/ 2470431 w 2709001"/>
              <a:gd name="connsiteY77" fmla="*/ 266700 h 2095500"/>
              <a:gd name="connsiteX78" fmla="*/ 2464081 w 2709001"/>
              <a:gd name="connsiteY78" fmla="*/ 288925 h 2095500"/>
              <a:gd name="connsiteX79" fmla="*/ 2464081 w 2709001"/>
              <a:gd name="connsiteY79" fmla="*/ 422275 h 2095500"/>
              <a:gd name="connsiteX80" fmla="*/ 2467256 w 2709001"/>
              <a:gd name="connsiteY80" fmla="*/ 434975 h 2095500"/>
              <a:gd name="connsiteX81" fmla="*/ 2467256 w 2709001"/>
              <a:gd name="connsiteY81" fmla="*/ 549275 h 2095500"/>
              <a:gd name="connsiteX82" fmla="*/ 2464081 w 2709001"/>
              <a:gd name="connsiteY82" fmla="*/ 558800 h 2095500"/>
              <a:gd name="connsiteX83" fmla="*/ 2467256 w 2709001"/>
              <a:gd name="connsiteY83" fmla="*/ 587375 h 2095500"/>
              <a:gd name="connsiteX84" fmla="*/ 2492656 w 2709001"/>
              <a:gd name="connsiteY84" fmla="*/ 609600 h 2095500"/>
              <a:gd name="connsiteX85" fmla="*/ 2502181 w 2709001"/>
              <a:gd name="connsiteY85" fmla="*/ 615950 h 2095500"/>
              <a:gd name="connsiteX86" fmla="*/ 2540281 w 2709001"/>
              <a:gd name="connsiteY86" fmla="*/ 628650 h 2095500"/>
              <a:gd name="connsiteX87" fmla="*/ 2559331 w 2709001"/>
              <a:gd name="connsiteY87" fmla="*/ 631825 h 2095500"/>
              <a:gd name="connsiteX88" fmla="*/ 2578381 w 2709001"/>
              <a:gd name="connsiteY88" fmla="*/ 638175 h 2095500"/>
              <a:gd name="connsiteX89" fmla="*/ 2667281 w 2709001"/>
              <a:gd name="connsiteY89" fmla="*/ 641350 h 2095500"/>
              <a:gd name="connsiteX90" fmla="*/ 2676806 w 2709001"/>
              <a:gd name="connsiteY90" fmla="*/ 647700 h 2095500"/>
              <a:gd name="connsiteX91" fmla="*/ 2689506 w 2709001"/>
              <a:gd name="connsiteY91" fmla="*/ 669925 h 2095500"/>
              <a:gd name="connsiteX92" fmla="*/ 2695856 w 2709001"/>
              <a:gd name="connsiteY92" fmla="*/ 679450 h 2095500"/>
              <a:gd name="connsiteX93" fmla="*/ 2705381 w 2709001"/>
              <a:gd name="connsiteY93" fmla="*/ 698500 h 2095500"/>
              <a:gd name="connsiteX94" fmla="*/ 2702206 w 2709001"/>
              <a:gd name="connsiteY94" fmla="*/ 717550 h 2095500"/>
              <a:gd name="connsiteX95" fmla="*/ 2695856 w 2709001"/>
              <a:gd name="connsiteY95" fmla="*/ 806450 h 2095500"/>
              <a:gd name="connsiteX96" fmla="*/ 2686331 w 2709001"/>
              <a:gd name="connsiteY96" fmla="*/ 889000 h 2095500"/>
              <a:gd name="connsiteX97" fmla="*/ 2667281 w 2709001"/>
              <a:gd name="connsiteY97" fmla="*/ 898525 h 2095500"/>
              <a:gd name="connsiteX98" fmla="*/ 2657756 w 2709001"/>
              <a:gd name="connsiteY98" fmla="*/ 904875 h 2095500"/>
              <a:gd name="connsiteX99" fmla="*/ 2638706 w 2709001"/>
              <a:gd name="connsiteY99" fmla="*/ 911225 h 2095500"/>
              <a:gd name="connsiteX100" fmla="*/ 2632356 w 2709001"/>
              <a:gd name="connsiteY100" fmla="*/ 920750 h 2095500"/>
              <a:gd name="connsiteX101" fmla="*/ 2626006 w 2709001"/>
              <a:gd name="connsiteY101" fmla="*/ 949325 h 2095500"/>
              <a:gd name="connsiteX102" fmla="*/ 2619656 w 2709001"/>
              <a:gd name="connsiteY102" fmla="*/ 958850 h 2095500"/>
              <a:gd name="connsiteX103" fmla="*/ 2610131 w 2709001"/>
              <a:gd name="connsiteY103" fmla="*/ 977900 h 2095500"/>
              <a:gd name="connsiteX104" fmla="*/ 2600606 w 2709001"/>
              <a:gd name="connsiteY104" fmla="*/ 1016000 h 2095500"/>
              <a:gd name="connsiteX105" fmla="*/ 2587906 w 2709001"/>
              <a:gd name="connsiteY105" fmla="*/ 1041400 h 2095500"/>
              <a:gd name="connsiteX106" fmla="*/ 2581556 w 2709001"/>
              <a:gd name="connsiteY106" fmla="*/ 1060450 h 2095500"/>
              <a:gd name="connsiteX107" fmla="*/ 2565681 w 2709001"/>
              <a:gd name="connsiteY107" fmla="*/ 1089025 h 2095500"/>
              <a:gd name="connsiteX108" fmla="*/ 2562506 w 2709001"/>
              <a:gd name="connsiteY108" fmla="*/ 1101725 h 2095500"/>
              <a:gd name="connsiteX109" fmla="*/ 2565681 w 2709001"/>
              <a:gd name="connsiteY109" fmla="*/ 1120775 h 2095500"/>
              <a:gd name="connsiteX110" fmla="*/ 2572031 w 2709001"/>
              <a:gd name="connsiteY110" fmla="*/ 1139825 h 2095500"/>
              <a:gd name="connsiteX111" fmla="*/ 2575206 w 2709001"/>
              <a:gd name="connsiteY111" fmla="*/ 1162050 h 2095500"/>
              <a:gd name="connsiteX112" fmla="*/ 2581556 w 2709001"/>
              <a:gd name="connsiteY112" fmla="*/ 1187450 h 2095500"/>
              <a:gd name="connsiteX113" fmla="*/ 2578381 w 2709001"/>
              <a:gd name="connsiteY113" fmla="*/ 1247775 h 2095500"/>
              <a:gd name="connsiteX114" fmla="*/ 2575206 w 2709001"/>
              <a:gd name="connsiteY114" fmla="*/ 1257300 h 2095500"/>
              <a:gd name="connsiteX115" fmla="*/ 2572031 w 2709001"/>
              <a:gd name="connsiteY115" fmla="*/ 1270000 h 2095500"/>
              <a:gd name="connsiteX116" fmla="*/ 2565681 w 2709001"/>
              <a:gd name="connsiteY116" fmla="*/ 1317625 h 2095500"/>
              <a:gd name="connsiteX117" fmla="*/ 2562506 w 2709001"/>
              <a:gd name="connsiteY117" fmla="*/ 1327150 h 2095500"/>
              <a:gd name="connsiteX118" fmla="*/ 2549806 w 2709001"/>
              <a:gd name="connsiteY118" fmla="*/ 1346200 h 2095500"/>
              <a:gd name="connsiteX119" fmla="*/ 2495831 w 2709001"/>
              <a:gd name="connsiteY119" fmla="*/ 1352550 h 2095500"/>
              <a:gd name="connsiteX120" fmla="*/ 2486306 w 2709001"/>
              <a:gd name="connsiteY120" fmla="*/ 1355725 h 2095500"/>
              <a:gd name="connsiteX121" fmla="*/ 2457731 w 2709001"/>
              <a:gd name="connsiteY121" fmla="*/ 1362075 h 2095500"/>
              <a:gd name="connsiteX122" fmla="*/ 2445031 w 2709001"/>
              <a:gd name="connsiteY122" fmla="*/ 1368425 h 2095500"/>
              <a:gd name="connsiteX123" fmla="*/ 2432331 w 2709001"/>
              <a:gd name="connsiteY123" fmla="*/ 1371600 h 2095500"/>
              <a:gd name="connsiteX124" fmla="*/ 2422806 w 2709001"/>
              <a:gd name="connsiteY124" fmla="*/ 1377950 h 2095500"/>
              <a:gd name="connsiteX125" fmla="*/ 2419631 w 2709001"/>
              <a:gd name="connsiteY125" fmla="*/ 1390650 h 2095500"/>
              <a:gd name="connsiteX126" fmla="*/ 2416456 w 2709001"/>
              <a:gd name="connsiteY126" fmla="*/ 1400175 h 2095500"/>
              <a:gd name="connsiteX127" fmla="*/ 2410106 w 2709001"/>
              <a:gd name="connsiteY127" fmla="*/ 1450975 h 2095500"/>
              <a:gd name="connsiteX128" fmla="*/ 2406931 w 2709001"/>
              <a:gd name="connsiteY128" fmla="*/ 1460500 h 2095500"/>
              <a:gd name="connsiteX129" fmla="*/ 2403756 w 2709001"/>
              <a:gd name="connsiteY129" fmla="*/ 1476375 h 2095500"/>
              <a:gd name="connsiteX130" fmla="*/ 2394231 w 2709001"/>
              <a:gd name="connsiteY130" fmla="*/ 1498600 h 2095500"/>
              <a:gd name="connsiteX131" fmla="*/ 2387881 w 2709001"/>
              <a:gd name="connsiteY131" fmla="*/ 1517650 h 2095500"/>
              <a:gd name="connsiteX132" fmla="*/ 2381531 w 2709001"/>
              <a:gd name="connsiteY132" fmla="*/ 1527175 h 2095500"/>
              <a:gd name="connsiteX133" fmla="*/ 2375181 w 2709001"/>
              <a:gd name="connsiteY133" fmla="*/ 1546225 h 2095500"/>
              <a:gd name="connsiteX134" fmla="*/ 2368831 w 2709001"/>
              <a:gd name="connsiteY134" fmla="*/ 1558925 h 2095500"/>
              <a:gd name="connsiteX135" fmla="*/ 2365656 w 2709001"/>
              <a:gd name="connsiteY135" fmla="*/ 1568450 h 2095500"/>
              <a:gd name="connsiteX136" fmla="*/ 2359306 w 2709001"/>
              <a:gd name="connsiteY136" fmla="*/ 1577975 h 2095500"/>
              <a:gd name="connsiteX137" fmla="*/ 2352956 w 2709001"/>
              <a:gd name="connsiteY137" fmla="*/ 1603375 h 2095500"/>
              <a:gd name="connsiteX138" fmla="*/ 2346606 w 2709001"/>
              <a:gd name="connsiteY138" fmla="*/ 1622425 h 2095500"/>
              <a:gd name="connsiteX139" fmla="*/ 2343431 w 2709001"/>
              <a:gd name="connsiteY139" fmla="*/ 1631950 h 2095500"/>
              <a:gd name="connsiteX140" fmla="*/ 2337081 w 2709001"/>
              <a:gd name="connsiteY140" fmla="*/ 1663700 h 2095500"/>
              <a:gd name="connsiteX141" fmla="*/ 2330731 w 2709001"/>
              <a:gd name="connsiteY141" fmla="*/ 1682750 h 2095500"/>
              <a:gd name="connsiteX142" fmla="*/ 2324381 w 2709001"/>
              <a:gd name="connsiteY142" fmla="*/ 1692275 h 2095500"/>
              <a:gd name="connsiteX143" fmla="*/ 2318031 w 2709001"/>
              <a:gd name="connsiteY143" fmla="*/ 1704975 h 2095500"/>
              <a:gd name="connsiteX144" fmla="*/ 2302156 w 2709001"/>
              <a:gd name="connsiteY144" fmla="*/ 1724025 h 2095500"/>
              <a:gd name="connsiteX145" fmla="*/ 2292631 w 2709001"/>
              <a:gd name="connsiteY145" fmla="*/ 1727200 h 2095500"/>
              <a:gd name="connsiteX146" fmla="*/ 2235481 w 2709001"/>
              <a:gd name="connsiteY146" fmla="*/ 1736725 h 2095500"/>
              <a:gd name="connsiteX147" fmla="*/ 2222781 w 2709001"/>
              <a:gd name="connsiteY147" fmla="*/ 1739900 h 2095500"/>
              <a:gd name="connsiteX148" fmla="*/ 2197381 w 2709001"/>
              <a:gd name="connsiteY148" fmla="*/ 1746250 h 2095500"/>
              <a:gd name="connsiteX149" fmla="*/ 2168806 w 2709001"/>
              <a:gd name="connsiteY149" fmla="*/ 1768475 h 2095500"/>
              <a:gd name="connsiteX150" fmla="*/ 2165631 w 2709001"/>
              <a:gd name="connsiteY150" fmla="*/ 1778000 h 2095500"/>
              <a:gd name="connsiteX151" fmla="*/ 2152931 w 2709001"/>
              <a:gd name="connsiteY151" fmla="*/ 1797050 h 2095500"/>
              <a:gd name="connsiteX152" fmla="*/ 2143406 w 2709001"/>
              <a:gd name="connsiteY152" fmla="*/ 1831975 h 2095500"/>
              <a:gd name="connsiteX153" fmla="*/ 2137056 w 2709001"/>
              <a:gd name="connsiteY153" fmla="*/ 1863725 h 2095500"/>
              <a:gd name="connsiteX154" fmla="*/ 2127531 w 2709001"/>
              <a:gd name="connsiteY154" fmla="*/ 1895475 h 2095500"/>
              <a:gd name="connsiteX155" fmla="*/ 2121181 w 2709001"/>
              <a:gd name="connsiteY155" fmla="*/ 1905000 h 2095500"/>
              <a:gd name="connsiteX156" fmla="*/ 2118006 w 2709001"/>
              <a:gd name="connsiteY156" fmla="*/ 1930400 h 2095500"/>
              <a:gd name="connsiteX157" fmla="*/ 2111656 w 2709001"/>
              <a:gd name="connsiteY157" fmla="*/ 1939925 h 2095500"/>
              <a:gd name="connsiteX158" fmla="*/ 2105306 w 2709001"/>
              <a:gd name="connsiteY158" fmla="*/ 1962150 h 2095500"/>
              <a:gd name="connsiteX159" fmla="*/ 2102131 w 2709001"/>
              <a:gd name="connsiteY159" fmla="*/ 1978025 h 2095500"/>
              <a:gd name="connsiteX160" fmla="*/ 2095781 w 2709001"/>
              <a:gd name="connsiteY160" fmla="*/ 1997075 h 2095500"/>
              <a:gd name="connsiteX161" fmla="*/ 2092606 w 2709001"/>
              <a:gd name="connsiteY161" fmla="*/ 2006600 h 2095500"/>
              <a:gd name="connsiteX162" fmla="*/ 2089431 w 2709001"/>
              <a:gd name="connsiteY162" fmla="*/ 2019300 h 2095500"/>
              <a:gd name="connsiteX163" fmla="*/ 2070381 w 2709001"/>
              <a:gd name="connsiteY163" fmla="*/ 2028825 h 2095500"/>
              <a:gd name="connsiteX164" fmla="*/ 2057681 w 2709001"/>
              <a:gd name="connsiteY164" fmla="*/ 2032000 h 2095500"/>
              <a:gd name="connsiteX165" fmla="*/ 2048156 w 2709001"/>
              <a:gd name="connsiteY165" fmla="*/ 2035175 h 2095500"/>
              <a:gd name="connsiteX166" fmla="*/ 2032281 w 2709001"/>
              <a:gd name="connsiteY166" fmla="*/ 2038350 h 2095500"/>
              <a:gd name="connsiteX167" fmla="*/ 2022756 w 2709001"/>
              <a:gd name="connsiteY167" fmla="*/ 2041525 h 2095500"/>
              <a:gd name="connsiteX168" fmla="*/ 2010056 w 2709001"/>
              <a:gd name="connsiteY168" fmla="*/ 2044700 h 2095500"/>
              <a:gd name="connsiteX169" fmla="*/ 1991006 w 2709001"/>
              <a:gd name="connsiteY169" fmla="*/ 2051050 h 2095500"/>
              <a:gd name="connsiteX170" fmla="*/ 1981481 w 2709001"/>
              <a:gd name="connsiteY170" fmla="*/ 2054225 h 2095500"/>
              <a:gd name="connsiteX171" fmla="*/ 1971956 w 2709001"/>
              <a:gd name="connsiteY171" fmla="*/ 2057400 h 2095500"/>
              <a:gd name="connsiteX172" fmla="*/ 1956081 w 2709001"/>
              <a:gd name="connsiteY172" fmla="*/ 2063750 h 2095500"/>
              <a:gd name="connsiteX173" fmla="*/ 1937031 w 2709001"/>
              <a:gd name="connsiteY173" fmla="*/ 2070100 h 2095500"/>
              <a:gd name="connsiteX174" fmla="*/ 1921156 w 2709001"/>
              <a:gd name="connsiteY174" fmla="*/ 2076450 h 2095500"/>
              <a:gd name="connsiteX175" fmla="*/ 1702081 w 2709001"/>
              <a:gd name="connsiteY175" fmla="*/ 2095500 h 2095500"/>
              <a:gd name="connsiteX176" fmla="*/ 1679856 w 2709001"/>
              <a:gd name="connsiteY176" fmla="*/ 2092325 h 2095500"/>
              <a:gd name="connsiteX177" fmla="*/ 1552856 w 2709001"/>
              <a:gd name="connsiteY177" fmla="*/ 2095500 h 2095500"/>
              <a:gd name="connsiteX178" fmla="*/ 1451256 w 2709001"/>
              <a:gd name="connsiteY178" fmla="*/ 2089150 h 2095500"/>
              <a:gd name="connsiteX179" fmla="*/ 1384581 w 2709001"/>
              <a:gd name="connsiteY179" fmla="*/ 2085975 h 2095500"/>
              <a:gd name="connsiteX180" fmla="*/ 1314731 w 2709001"/>
              <a:gd name="connsiteY180" fmla="*/ 2079625 h 2095500"/>
              <a:gd name="connsiteX181" fmla="*/ 1279806 w 2709001"/>
              <a:gd name="connsiteY181" fmla="*/ 2076450 h 2095500"/>
              <a:gd name="connsiteX182" fmla="*/ 1197256 w 2709001"/>
              <a:gd name="connsiteY182" fmla="*/ 2073275 h 2095500"/>
              <a:gd name="connsiteX183" fmla="*/ 1127406 w 2709001"/>
              <a:gd name="connsiteY183" fmla="*/ 2066925 h 2095500"/>
              <a:gd name="connsiteX184" fmla="*/ 1086131 w 2709001"/>
              <a:gd name="connsiteY184" fmla="*/ 2063750 h 2095500"/>
              <a:gd name="connsiteX185" fmla="*/ 1038506 w 2709001"/>
              <a:gd name="connsiteY185" fmla="*/ 2057400 h 2095500"/>
              <a:gd name="connsiteX186" fmla="*/ 971831 w 2709001"/>
              <a:gd name="connsiteY186" fmla="*/ 2054225 h 2095500"/>
              <a:gd name="connsiteX187" fmla="*/ 949606 w 2709001"/>
              <a:gd name="connsiteY187" fmla="*/ 2051050 h 2095500"/>
              <a:gd name="connsiteX188" fmla="*/ 901981 w 2709001"/>
              <a:gd name="connsiteY188" fmla="*/ 2047875 h 2095500"/>
              <a:gd name="connsiteX189" fmla="*/ 867056 w 2709001"/>
              <a:gd name="connsiteY189" fmla="*/ 2044700 h 2095500"/>
              <a:gd name="connsiteX190" fmla="*/ 806731 w 2709001"/>
              <a:gd name="connsiteY190" fmla="*/ 2038350 h 2095500"/>
              <a:gd name="connsiteX191" fmla="*/ 787681 w 2709001"/>
              <a:gd name="connsiteY191" fmla="*/ 2035175 h 2095500"/>
              <a:gd name="connsiteX192" fmla="*/ 717831 w 2709001"/>
              <a:gd name="connsiteY192" fmla="*/ 2025650 h 2095500"/>
              <a:gd name="connsiteX193" fmla="*/ 705131 w 2709001"/>
              <a:gd name="connsiteY193" fmla="*/ 2022475 h 2095500"/>
              <a:gd name="connsiteX194" fmla="*/ 695606 w 2709001"/>
              <a:gd name="connsiteY194" fmla="*/ 2012950 h 2095500"/>
              <a:gd name="connsiteX195" fmla="*/ 676556 w 2709001"/>
              <a:gd name="connsiteY195" fmla="*/ 2006600 h 2095500"/>
              <a:gd name="connsiteX196" fmla="*/ 663856 w 2709001"/>
              <a:gd name="connsiteY196" fmla="*/ 1997075 h 2095500"/>
              <a:gd name="connsiteX197" fmla="*/ 654331 w 2709001"/>
              <a:gd name="connsiteY197" fmla="*/ 1987550 h 2095500"/>
              <a:gd name="connsiteX198" fmla="*/ 644806 w 2709001"/>
              <a:gd name="connsiteY198" fmla="*/ 1984375 h 2095500"/>
              <a:gd name="connsiteX199" fmla="*/ 632106 w 2709001"/>
              <a:gd name="connsiteY199" fmla="*/ 1965325 h 2095500"/>
              <a:gd name="connsiteX200" fmla="*/ 625756 w 2709001"/>
              <a:gd name="connsiteY200" fmla="*/ 1955800 h 2095500"/>
              <a:gd name="connsiteX201" fmla="*/ 619406 w 2709001"/>
              <a:gd name="connsiteY201" fmla="*/ 1936750 h 2095500"/>
              <a:gd name="connsiteX202" fmla="*/ 616231 w 2709001"/>
              <a:gd name="connsiteY202" fmla="*/ 1927225 h 2095500"/>
              <a:gd name="connsiteX203" fmla="*/ 609881 w 2709001"/>
              <a:gd name="connsiteY203" fmla="*/ 1901825 h 2095500"/>
              <a:gd name="connsiteX204" fmla="*/ 603531 w 2709001"/>
              <a:gd name="connsiteY204" fmla="*/ 1889125 h 2095500"/>
              <a:gd name="connsiteX205" fmla="*/ 590831 w 2709001"/>
              <a:gd name="connsiteY205" fmla="*/ 1870075 h 2095500"/>
              <a:gd name="connsiteX206" fmla="*/ 581306 w 2709001"/>
              <a:gd name="connsiteY206" fmla="*/ 1841500 h 2095500"/>
              <a:gd name="connsiteX207" fmla="*/ 578131 w 2709001"/>
              <a:gd name="connsiteY207" fmla="*/ 1831975 h 2095500"/>
              <a:gd name="connsiteX208" fmla="*/ 571781 w 2709001"/>
              <a:gd name="connsiteY208" fmla="*/ 1806575 h 2095500"/>
              <a:gd name="connsiteX209" fmla="*/ 568606 w 2709001"/>
              <a:gd name="connsiteY209" fmla="*/ 1793875 h 2095500"/>
              <a:gd name="connsiteX210" fmla="*/ 565431 w 2709001"/>
              <a:gd name="connsiteY210" fmla="*/ 1774825 h 2095500"/>
              <a:gd name="connsiteX211" fmla="*/ 562256 w 2709001"/>
              <a:gd name="connsiteY211" fmla="*/ 1765300 h 2095500"/>
              <a:gd name="connsiteX212" fmla="*/ 559081 w 2709001"/>
              <a:gd name="connsiteY212" fmla="*/ 1743075 h 2095500"/>
              <a:gd name="connsiteX213" fmla="*/ 555906 w 2709001"/>
              <a:gd name="connsiteY213" fmla="*/ 1727200 h 2095500"/>
              <a:gd name="connsiteX214" fmla="*/ 552731 w 2709001"/>
              <a:gd name="connsiteY214" fmla="*/ 1692275 h 2095500"/>
              <a:gd name="connsiteX215" fmla="*/ 543206 w 2709001"/>
              <a:gd name="connsiteY215" fmla="*/ 1635125 h 2095500"/>
              <a:gd name="connsiteX216" fmla="*/ 536856 w 2709001"/>
              <a:gd name="connsiteY216" fmla="*/ 1616075 h 2095500"/>
              <a:gd name="connsiteX217" fmla="*/ 530506 w 2709001"/>
              <a:gd name="connsiteY217" fmla="*/ 1606550 h 2095500"/>
              <a:gd name="connsiteX218" fmla="*/ 498756 w 2709001"/>
              <a:gd name="connsiteY218" fmla="*/ 1581150 h 2095500"/>
              <a:gd name="connsiteX219" fmla="*/ 473356 w 2709001"/>
              <a:gd name="connsiteY219" fmla="*/ 1558925 h 2095500"/>
              <a:gd name="connsiteX220" fmla="*/ 463831 w 2709001"/>
              <a:gd name="connsiteY220" fmla="*/ 1552575 h 2095500"/>
              <a:gd name="connsiteX221" fmla="*/ 454306 w 2709001"/>
              <a:gd name="connsiteY221" fmla="*/ 1546225 h 2095500"/>
              <a:gd name="connsiteX222" fmla="*/ 422556 w 2709001"/>
              <a:gd name="connsiteY222" fmla="*/ 1536700 h 2095500"/>
              <a:gd name="connsiteX223" fmla="*/ 400331 w 2709001"/>
              <a:gd name="connsiteY223" fmla="*/ 1533525 h 2095500"/>
              <a:gd name="connsiteX224" fmla="*/ 387631 w 2709001"/>
              <a:gd name="connsiteY224" fmla="*/ 1530350 h 2095500"/>
              <a:gd name="connsiteX225" fmla="*/ 355881 w 2709001"/>
              <a:gd name="connsiteY225" fmla="*/ 1524000 h 2095500"/>
              <a:gd name="connsiteX226" fmla="*/ 343181 w 2709001"/>
              <a:gd name="connsiteY226" fmla="*/ 1520825 h 2095500"/>
              <a:gd name="connsiteX227" fmla="*/ 320956 w 2709001"/>
              <a:gd name="connsiteY227" fmla="*/ 1517650 h 2095500"/>
              <a:gd name="connsiteX228" fmla="*/ 292381 w 2709001"/>
              <a:gd name="connsiteY228" fmla="*/ 1511300 h 2095500"/>
              <a:gd name="connsiteX229" fmla="*/ 273331 w 2709001"/>
              <a:gd name="connsiteY229" fmla="*/ 1501775 h 2095500"/>
              <a:gd name="connsiteX230" fmla="*/ 260631 w 2709001"/>
              <a:gd name="connsiteY230" fmla="*/ 1498600 h 2095500"/>
              <a:gd name="connsiteX231" fmla="*/ 254281 w 2709001"/>
              <a:gd name="connsiteY231" fmla="*/ 1489075 h 2095500"/>
              <a:gd name="connsiteX232" fmla="*/ 232056 w 2709001"/>
              <a:gd name="connsiteY232" fmla="*/ 1476375 h 2095500"/>
              <a:gd name="connsiteX233" fmla="*/ 222531 w 2709001"/>
              <a:gd name="connsiteY233" fmla="*/ 1463675 h 2095500"/>
              <a:gd name="connsiteX234" fmla="*/ 209831 w 2709001"/>
              <a:gd name="connsiteY234" fmla="*/ 1444625 h 2095500"/>
              <a:gd name="connsiteX235" fmla="*/ 200306 w 2709001"/>
              <a:gd name="connsiteY235" fmla="*/ 1422400 h 2095500"/>
              <a:gd name="connsiteX236" fmla="*/ 193956 w 2709001"/>
              <a:gd name="connsiteY236" fmla="*/ 1412875 h 2095500"/>
              <a:gd name="connsiteX237" fmla="*/ 174906 w 2709001"/>
              <a:gd name="connsiteY237" fmla="*/ 1393825 h 2095500"/>
              <a:gd name="connsiteX238" fmla="*/ 162206 w 2709001"/>
              <a:gd name="connsiteY238" fmla="*/ 1381125 h 2095500"/>
              <a:gd name="connsiteX239" fmla="*/ 152681 w 2709001"/>
              <a:gd name="connsiteY239" fmla="*/ 1374775 h 2095500"/>
              <a:gd name="connsiteX240" fmla="*/ 143156 w 2709001"/>
              <a:gd name="connsiteY240" fmla="*/ 1365250 h 2095500"/>
              <a:gd name="connsiteX241" fmla="*/ 124106 w 2709001"/>
              <a:gd name="connsiteY241" fmla="*/ 1352550 h 2095500"/>
              <a:gd name="connsiteX242" fmla="*/ 111406 w 2709001"/>
              <a:gd name="connsiteY242" fmla="*/ 1343025 h 2095500"/>
              <a:gd name="connsiteX243" fmla="*/ 76481 w 2709001"/>
              <a:gd name="connsiteY243" fmla="*/ 1327150 h 2095500"/>
              <a:gd name="connsiteX244" fmla="*/ 66956 w 2709001"/>
              <a:gd name="connsiteY244" fmla="*/ 1317625 h 2095500"/>
              <a:gd name="connsiteX245" fmla="*/ 57431 w 2709001"/>
              <a:gd name="connsiteY245" fmla="*/ 1311275 h 2095500"/>
              <a:gd name="connsiteX246" fmla="*/ 35206 w 2709001"/>
              <a:gd name="connsiteY246" fmla="*/ 1292225 h 2095500"/>
              <a:gd name="connsiteX247" fmla="*/ 16156 w 2709001"/>
              <a:gd name="connsiteY247" fmla="*/ 1260475 h 2095500"/>
              <a:gd name="connsiteX248" fmla="*/ 9806 w 2709001"/>
              <a:gd name="connsiteY248" fmla="*/ 1250950 h 2095500"/>
              <a:gd name="connsiteX249" fmla="*/ 9806 w 2709001"/>
              <a:gd name="connsiteY249" fmla="*/ 1190625 h 2095500"/>
              <a:gd name="connsiteX250" fmla="*/ 28856 w 2709001"/>
              <a:gd name="connsiteY250" fmla="*/ 1177925 h 2095500"/>
              <a:gd name="connsiteX251" fmla="*/ 41556 w 2709001"/>
              <a:gd name="connsiteY251" fmla="*/ 1168400 h 2095500"/>
              <a:gd name="connsiteX252" fmla="*/ 54256 w 2709001"/>
              <a:gd name="connsiteY252" fmla="*/ 1149350 h 2095500"/>
              <a:gd name="connsiteX253" fmla="*/ 60606 w 2709001"/>
              <a:gd name="connsiteY253" fmla="*/ 1139825 h 2095500"/>
              <a:gd name="connsiteX254" fmla="*/ 66956 w 2709001"/>
              <a:gd name="connsiteY254" fmla="*/ 1130300 h 2095500"/>
              <a:gd name="connsiteX255" fmla="*/ 57431 w 2709001"/>
              <a:gd name="connsiteY255" fmla="*/ 1038225 h 2095500"/>
              <a:gd name="connsiteX256" fmla="*/ 54256 w 2709001"/>
              <a:gd name="connsiteY256" fmla="*/ 1028700 h 2095500"/>
              <a:gd name="connsiteX257" fmla="*/ 51081 w 2709001"/>
              <a:gd name="connsiteY257" fmla="*/ 1019175 h 2095500"/>
              <a:gd name="connsiteX258" fmla="*/ 38381 w 2709001"/>
              <a:gd name="connsiteY258" fmla="*/ 981075 h 2095500"/>
              <a:gd name="connsiteX259" fmla="*/ 32031 w 2709001"/>
              <a:gd name="connsiteY259" fmla="*/ 962025 h 2095500"/>
              <a:gd name="connsiteX260" fmla="*/ 35206 w 2709001"/>
              <a:gd name="connsiteY260" fmla="*/ 911225 h 2095500"/>
              <a:gd name="connsiteX261" fmla="*/ 41556 w 2709001"/>
              <a:gd name="connsiteY261" fmla="*/ 885825 h 2095500"/>
              <a:gd name="connsiteX262" fmla="*/ 47906 w 2709001"/>
              <a:gd name="connsiteY262" fmla="*/ 876300 h 2095500"/>
              <a:gd name="connsiteX263" fmla="*/ 76481 w 2709001"/>
              <a:gd name="connsiteY263" fmla="*/ 850900 h 2095500"/>
              <a:gd name="connsiteX264" fmla="*/ 79656 w 2709001"/>
              <a:gd name="connsiteY264" fmla="*/ 841375 h 2095500"/>
              <a:gd name="connsiteX265" fmla="*/ 101881 w 2709001"/>
              <a:gd name="connsiteY265" fmla="*/ 809625 h 2095500"/>
              <a:gd name="connsiteX266" fmla="*/ 114581 w 2709001"/>
              <a:gd name="connsiteY266" fmla="*/ 790575 h 2095500"/>
              <a:gd name="connsiteX267" fmla="*/ 120931 w 2709001"/>
              <a:gd name="connsiteY267" fmla="*/ 781050 h 2095500"/>
              <a:gd name="connsiteX268" fmla="*/ 127281 w 2709001"/>
              <a:gd name="connsiteY268" fmla="*/ 771525 h 2095500"/>
              <a:gd name="connsiteX269" fmla="*/ 136806 w 2709001"/>
              <a:gd name="connsiteY269" fmla="*/ 758825 h 2095500"/>
              <a:gd name="connsiteX270" fmla="*/ 165381 w 2709001"/>
              <a:gd name="connsiteY270" fmla="*/ 739775 h 2095500"/>
              <a:gd name="connsiteX271" fmla="*/ 174906 w 2709001"/>
              <a:gd name="connsiteY271" fmla="*/ 733425 h 2095500"/>
              <a:gd name="connsiteX272" fmla="*/ 193956 w 2709001"/>
              <a:gd name="connsiteY272" fmla="*/ 717550 h 2095500"/>
              <a:gd name="connsiteX273" fmla="*/ 209831 w 2709001"/>
              <a:gd name="connsiteY273" fmla="*/ 698500 h 2095500"/>
              <a:gd name="connsiteX274" fmla="*/ 219356 w 2709001"/>
              <a:gd name="connsiteY274" fmla="*/ 692150 h 2095500"/>
              <a:gd name="connsiteX275" fmla="*/ 225706 w 2709001"/>
              <a:gd name="connsiteY275" fmla="*/ 682625 h 2095500"/>
              <a:gd name="connsiteX276" fmla="*/ 235231 w 2709001"/>
              <a:gd name="connsiteY276" fmla="*/ 679450 h 2095500"/>
              <a:gd name="connsiteX277" fmla="*/ 244756 w 2709001"/>
              <a:gd name="connsiteY277" fmla="*/ 673100 h 2095500"/>
              <a:gd name="connsiteX278" fmla="*/ 263806 w 2709001"/>
              <a:gd name="connsiteY278" fmla="*/ 654050 h 2095500"/>
              <a:gd name="connsiteX279" fmla="*/ 282856 w 2709001"/>
              <a:gd name="connsiteY279" fmla="*/ 641350 h 2095500"/>
              <a:gd name="connsiteX280" fmla="*/ 289206 w 2709001"/>
              <a:gd name="connsiteY280" fmla="*/ 631825 h 2095500"/>
              <a:gd name="connsiteX281" fmla="*/ 298731 w 2709001"/>
              <a:gd name="connsiteY281" fmla="*/ 622300 h 2095500"/>
              <a:gd name="connsiteX282" fmla="*/ 301906 w 2709001"/>
              <a:gd name="connsiteY282" fmla="*/ 612775 h 2095500"/>
              <a:gd name="connsiteX283" fmla="*/ 308256 w 2709001"/>
              <a:gd name="connsiteY283" fmla="*/ 603250 h 2095500"/>
              <a:gd name="connsiteX284" fmla="*/ 311431 w 2709001"/>
              <a:gd name="connsiteY284" fmla="*/ 593725 h 2095500"/>
              <a:gd name="connsiteX285" fmla="*/ 324131 w 2709001"/>
              <a:gd name="connsiteY285" fmla="*/ 574675 h 2095500"/>
              <a:gd name="connsiteX286" fmla="*/ 330481 w 2709001"/>
              <a:gd name="connsiteY286" fmla="*/ 555625 h 2095500"/>
              <a:gd name="connsiteX287" fmla="*/ 333656 w 2709001"/>
              <a:gd name="connsiteY287" fmla="*/ 542925 h 2095500"/>
              <a:gd name="connsiteX288" fmla="*/ 340006 w 2709001"/>
              <a:gd name="connsiteY288" fmla="*/ 508000 h 2095500"/>
              <a:gd name="connsiteX289" fmla="*/ 336831 w 2709001"/>
              <a:gd name="connsiteY289" fmla="*/ 447675 h 2095500"/>
              <a:gd name="connsiteX290" fmla="*/ 333656 w 2709001"/>
              <a:gd name="connsiteY290" fmla="*/ 425450 h 2095500"/>
              <a:gd name="connsiteX291" fmla="*/ 330481 w 2709001"/>
              <a:gd name="connsiteY291" fmla="*/ 400050 h 2095500"/>
              <a:gd name="connsiteX292" fmla="*/ 340006 w 2709001"/>
              <a:gd name="connsiteY292" fmla="*/ 361950 h 2095500"/>
              <a:gd name="connsiteX293" fmla="*/ 343181 w 2709001"/>
              <a:gd name="connsiteY293" fmla="*/ 358775 h 2095500"/>
              <a:gd name="connsiteX0" fmla="*/ 393981 w 2709001"/>
              <a:gd name="connsiteY0" fmla="*/ 342900 h 2095500"/>
              <a:gd name="connsiteX1" fmla="*/ 489231 w 2709001"/>
              <a:gd name="connsiteY1" fmla="*/ 330200 h 2095500"/>
              <a:gd name="connsiteX2" fmla="*/ 511456 w 2709001"/>
              <a:gd name="connsiteY2" fmla="*/ 327025 h 2095500"/>
              <a:gd name="connsiteX3" fmla="*/ 536856 w 2709001"/>
              <a:gd name="connsiteY3" fmla="*/ 323850 h 2095500"/>
              <a:gd name="connsiteX4" fmla="*/ 568606 w 2709001"/>
              <a:gd name="connsiteY4" fmla="*/ 317500 h 2095500"/>
              <a:gd name="connsiteX5" fmla="*/ 587656 w 2709001"/>
              <a:gd name="connsiteY5" fmla="*/ 311150 h 2095500"/>
              <a:gd name="connsiteX6" fmla="*/ 613056 w 2709001"/>
              <a:gd name="connsiteY6" fmla="*/ 304800 h 2095500"/>
              <a:gd name="connsiteX7" fmla="*/ 622581 w 2709001"/>
              <a:gd name="connsiteY7" fmla="*/ 301625 h 2095500"/>
              <a:gd name="connsiteX8" fmla="*/ 654331 w 2709001"/>
              <a:gd name="connsiteY8" fmla="*/ 292100 h 2095500"/>
              <a:gd name="connsiteX9" fmla="*/ 663856 w 2709001"/>
              <a:gd name="connsiteY9" fmla="*/ 285750 h 2095500"/>
              <a:gd name="connsiteX10" fmla="*/ 692431 w 2709001"/>
              <a:gd name="connsiteY10" fmla="*/ 276225 h 2095500"/>
              <a:gd name="connsiteX11" fmla="*/ 701956 w 2709001"/>
              <a:gd name="connsiteY11" fmla="*/ 273050 h 2095500"/>
              <a:gd name="connsiteX12" fmla="*/ 727356 w 2709001"/>
              <a:gd name="connsiteY12" fmla="*/ 263525 h 2095500"/>
              <a:gd name="connsiteX13" fmla="*/ 752756 w 2709001"/>
              <a:gd name="connsiteY13" fmla="*/ 254000 h 2095500"/>
              <a:gd name="connsiteX14" fmla="*/ 762281 w 2709001"/>
              <a:gd name="connsiteY14" fmla="*/ 247650 h 2095500"/>
              <a:gd name="connsiteX15" fmla="*/ 774981 w 2709001"/>
              <a:gd name="connsiteY15" fmla="*/ 241300 h 2095500"/>
              <a:gd name="connsiteX16" fmla="*/ 784506 w 2709001"/>
              <a:gd name="connsiteY16" fmla="*/ 234950 h 2095500"/>
              <a:gd name="connsiteX17" fmla="*/ 803556 w 2709001"/>
              <a:gd name="connsiteY17" fmla="*/ 228600 h 2095500"/>
              <a:gd name="connsiteX18" fmla="*/ 835306 w 2709001"/>
              <a:gd name="connsiteY18" fmla="*/ 209550 h 2095500"/>
              <a:gd name="connsiteX19" fmla="*/ 844831 w 2709001"/>
              <a:gd name="connsiteY19" fmla="*/ 203200 h 2095500"/>
              <a:gd name="connsiteX20" fmla="*/ 857531 w 2709001"/>
              <a:gd name="connsiteY20" fmla="*/ 196850 h 2095500"/>
              <a:gd name="connsiteX21" fmla="*/ 867056 w 2709001"/>
              <a:gd name="connsiteY21" fmla="*/ 187325 h 2095500"/>
              <a:gd name="connsiteX22" fmla="*/ 876581 w 2709001"/>
              <a:gd name="connsiteY22" fmla="*/ 184150 h 2095500"/>
              <a:gd name="connsiteX23" fmla="*/ 886106 w 2709001"/>
              <a:gd name="connsiteY23" fmla="*/ 177800 h 2095500"/>
              <a:gd name="connsiteX24" fmla="*/ 908331 w 2709001"/>
              <a:gd name="connsiteY24" fmla="*/ 171450 h 2095500"/>
              <a:gd name="connsiteX25" fmla="*/ 962306 w 2709001"/>
              <a:gd name="connsiteY25" fmla="*/ 165100 h 2095500"/>
              <a:gd name="connsiteX26" fmla="*/ 971831 w 2709001"/>
              <a:gd name="connsiteY26" fmla="*/ 161925 h 2095500"/>
              <a:gd name="connsiteX27" fmla="*/ 984531 w 2709001"/>
              <a:gd name="connsiteY27" fmla="*/ 158750 h 2095500"/>
              <a:gd name="connsiteX28" fmla="*/ 1003581 w 2709001"/>
              <a:gd name="connsiteY28" fmla="*/ 146050 h 2095500"/>
              <a:gd name="connsiteX29" fmla="*/ 1016281 w 2709001"/>
              <a:gd name="connsiteY29" fmla="*/ 139700 h 2095500"/>
              <a:gd name="connsiteX30" fmla="*/ 1032156 w 2709001"/>
              <a:gd name="connsiteY30" fmla="*/ 127000 h 2095500"/>
              <a:gd name="connsiteX31" fmla="*/ 1041681 w 2709001"/>
              <a:gd name="connsiteY31" fmla="*/ 120650 h 2095500"/>
              <a:gd name="connsiteX32" fmla="*/ 1054381 w 2709001"/>
              <a:gd name="connsiteY32" fmla="*/ 111125 h 2095500"/>
              <a:gd name="connsiteX33" fmla="*/ 1067081 w 2709001"/>
              <a:gd name="connsiteY33" fmla="*/ 107950 h 2095500"/>
              <a:gd name="connsiteX34" fmla="*/ 1079781 w 2709001"/>
              <a:gd name="connsiteY34" fmla="*/ 101600 h 2095500"/>
              <a:gd name="connsiteX35" fmla="*/ 1098831 w 2709001"/>
              <a:gd name="connsiteY35" fmla="*/ 95250 h 2095500"/>
              <a:gd name="connsiteX36" fmla="*/ 1111531 w 2709001"/>
              <a:gd name="connsiteY36" fmla="*/ 92075 h 2095500"/>
              <a:gd name="connsiteX37" fmla="*/ 1124231 w 2709001"/>
              <a:gd name="connsiteY37" fmla="*/ 85725 h 2095500"/>
              <a:gd name="connsiteX38" fmla="*/ 1143281 w 2709001"/>
              <a:gd name="connsiteY38" fmla="*/ 82550 h 2095500"/>
              <a:gd name="connsiteX39" fmla="*/ 1155981 w 2709001"/>
              <a:gd name="connsiteY39" fmla="*/ 79375 h 2095500"/>
              <a:gd name="connsiteX40" fmla="*/ 1184556 w 2709001"/>
              <a:gd name="connsiteY40" fmla="*/ 73025 h 2095500"/>
              <a:gd name="connsiteX41" fmla="*/ 1273456 w 2709001"/>
              <a:gd name="connsiteY41" fmla="*/ 69850 h 2095500"/>
              <a:gd name="connsiteX42" fmla="*/ 1292506 w 2709001"/>
              <a:gd name="connsiteY42" fmla="*/ 66675 h 2095500"/>
              <a:gd name="connsiteX43" fmla="*/ 1302031 w 2709001"/>
              <a:gd name="connsiteY43" fmla="*/ 63500 h 2095500"/>
              <a:gd name="connsiteX44" fmla="*/ 1333781 w 2709001"/>
              <a:gd name="connsiteY44" fmla="*/ 57150 h 2095500"/>
              <a:gd name="connsiteX45" fmla="*/ 1356006 w 2709001"/>
              <a:gd name="connsiteY45" fmla="*/ 50800 h 2095500"/>
              <a:gd name="connsiteX46" fmla="*/ 1365531 w 2709001"/>
              <a:gd name="connsiteY46" fmla="*/ 44450 h 2095500"/>
              <a:gd name="connsiteX47" fmla="*/ 1387756 w 2709001"/>
              <a:gd name="connsiteY47" fmla="*/ 38100 h 2095500"/>
              <a:gd name="connsiteX48" fmla="*/ 1397281 w 2709001"/>
              <a:gd name="connsiteY48" fmla="*/ 31750 h 2095500"/>
              <a:gd name="connsiteX49" fmla="*/ 1406806 w 2709001"/>
              <a:gd name="connsiteY49" fmla="*/ 28575 h 2095500"/>
              <a:gd name="connsiteX50" fmla="*/ 1416331 w 2709001"/>
              <a:gd name="connsiteY50" fmla="*/ 22225 h 2095500"/>
              <a:gd name="connsiteX51" fmla="*/ 1435381 w 2709001"/>
              <a:gd name="connsiteY51" fmla="*/ 15875 h 2095500"/>
              <a:gd name="connsiteX52" fmla="*/ 1444906 w 2709001"/>
              <a:gd name="connsiteY52" fmla="*/ 12700 h 2095500"/>
              <a:gd name="connsiteX53" fmla="*/ 1463956 w 2709001"/>
              <a:gd name="connsiteY53" fmla="*/ 6350 h 2095500"/>
              <a:gd name="connsiteX54" fmla="*/ 1473481 w 2709001"/>
              <a:gd name="connsiteY54" fmla="*/ 3175 h 2095500"/>
              <a:gd name="connsiteX55" fmla="*/ 1489356 w 2709001"/>
              <a:gd name="connsiteY55" fmla="*/ 0 h 2095500"/>
              <a:gd name="connsiteX56" fmla="*/ 1556031 w 2709001"/>
              <a:gd name="connsiteY56" fmla="*/ 6350 h 2095500"/>
              <a:gd name="connsiteX57" fmla="*/ 1575081 w 2709001"/>
              <a:gd name="connsiteY57" fmla="*/ 12700 h 2095500"/>
              <a:gd name="connsiteX58" fmla="*/ 1584606 w 2709001"/>
              <a:gd name="connsiteY58" fmla="*/ 15875 h 2095500"/>
              <a:gd name="connsiteX59" fmla="*/ 1613181 w 2709001"/>
              <a:gd name="connsiteY59" fmla="*/ 19050 h 2095500"/>
              <a:gd name="connsiteX60" fmla="*/ 1759231 w 2709001"/>
              <a:gd name="connsiteY60" fmla="*/ 22225 h 2095500"/>
              <a:gd name="connsiteX61" fmla="*/ 1829081 w 2709001"/>
              <a:gd name="connsiteY61" fmla="*/ 28575 h 2095500"/>
              <a:gd name="connsiteX62" fmla="*/ 1870356 w 2709001"/>
              <a:gd name="connsiteY62" fmla="*/ 31750 h 2095500"/>
              <a:gd name="connsiteX63" fmla="*/ 1959256 w 2709001"/>
              <a:gd name="connsiteY63" fmla="*/ 41275 h 2095500"/>
              <a:gd name="connsiteX64" fmla="*/ 2327556 w 2709001"/>
              <a:gd name="connsiteY64" fmla="*/ 34925 h 2095500"/>
              <a:gd name="connsiteX65" fmla="*/ 2343431 w 2709001"/>
              <a:gd name="connsiteY65" fmla="*/ 31750 h 2095500"/>
              <a:gd name="connsiteX66" fmla="*/ 2356131 w 2709001"/>
              <a:gd name="connsiteY66" fmla="*/ 28575 h 2095500"/>
              <a:gd name="connsiteX67" fmla="*/ 2375181 w 2709001"/>
              <a:gd name="connsiteY67" fmla="*/ 25400 h 2095500"/>
              <a:gd name="connsiteX68" fmla="*/ 2397406 w 2709001"/>
              <a:gd name="connsiteY68" fmla="*/ 50800 h 2095500"/>
              <a:gd name="connsiteX69" fmla="*/ 2403756 w 2709001"/>
              <a:gd name="connsiteY69" fmla="*/ 60325 h 2095500"/>
              <a:gd name="connsiteX70" fmla="*/ 2429156 w 2709001"/>
              <a:gd name="connsiteY70" fmla="*/ 79375 h 2095500"/>
              <a:gd name="connsiteX71" fmla="*/ 2448206 w 2709001"/>
              <a:gd name="connsiteY71" fmla="*/ 98425 h 2095500"/>
              <a:gd name="connsiteX72" fmla="*/ 2457731 w 2709001"/>
              <a:gd name="connsiteY72" fmla="*/ 107950 h 2095500"/>
              <a:gd name="connsiteX73" fmla="*/ 2460906 w 2709001"/>
              <a:gd name="connsiteY73" fmla="*/ 117475 h 2095500"/>
              <a:gd name="connsiteX74" fmla="*/ 2467256 w 2709001"/>
              <a:gd name="connsiteY74" fmla="*/ 130175 h 2095500"/>
              <a:gd name="connsiteX75" fmla="*/ 2476781 w 2709001"/>
              <a:gd name="connsiteY75" fmla="*/ 174625 h 2095500"/>
              <a:gd name="connsiteX76" fmla="*/ 2473606 w 2709001"/>
              <a:gd name="connsiteY76" fmla="*/ 257175 h 2095500"/>
              <a:gd name="connsiteX77" fmla="*/ 2470431 w 2709001"/>
              <a:gd name="connsiteY77" fmla="*/ 266700 h 2095500"/>
              <a:gd name="connsiteX78" fmla="*/ 2464081 w 2709001"/>
              <a:gd name="connsiteY78" fmla="*/ 288925 h 2095500"/>
              <a:gd name="connsiteX79" fmla="*/ 2464081 w 2709001"/>
              <a:gd name="connsiteY79" fmla="*/ 422275 h 2095500"/>
              <a:gd name="connsiteX80" fmla="*/ 2467256 w 2709001"/>
              <a:gd name="connsiteY80" fmla="*/ 434975 h 2095500"/>
              <a:gd name="connsiteX81" fmla="*/ 2467256 w 2709001"/>
              <a:gd name="connsiteY81" fmla="*/ 549275 h 2095500"/>
              <a:gd name="connsiteX82" fmla="*/ 2464081 w 2709001"/>
              <a:gd name="connsiteY82" fmla="*/ 558800 h 2095500"/>
              <a:gd name="connsiteX83" fmla="*/ 2467256 w 2709001"/>
              <a:gd name="connsiteY83" fmla="*/ 587375 h 2095500"/>
              <a:gd name="connsiteX84" fmla="*/ 2492656 w 2709001"/>
              <a:gd name="connsiteY84" fmla="*/ 609600 h 2095500"/>
              <a:gd name="connsiteX85" fmla="*/ 2502181 w 2709001"/>
              <a:gd name="connsiteY85" fmla="*/ 615950 h 2095500"/>
              <a:gd name="connsiteX86" fmla="*/ 2540281 w 2709001"/>
              <a:gd name="connsiteY86" fmla="*/ 628650 h 2095500"/>
              <a:gd name="connsiteX87" fmla="*/ 2559331 w 2709001"/>
              <a:gd name="connsiteY87" fmla="*/ 631825 h 2095500"/>
              <a:gd name="connsiteX88" fmla="*/ 2578381 w 2709001"/>
              <a:gd name="connsiteY88" fmla="*/ 638175 h 2095500"/>
              <a:gd name="connsiteX89" fmla="*/ 2667281 w 2709001"/>
              <a:gd name="connsiteY89" fmla="*/ 641350 h 2095500"/>
              <a:gd name="connsiteX90" fmla="*/ 2676806 w 2709001"/>
              <a:gd name="connsiteY90" fmla="*/ 647700 h 2095500"/>
              <a:gd name="connsiteX91" fmla="*/ 2689506 w 2709001"/>
              <a:gd name="connsiteY91" fmla="*/ 669925 h 2095500"/>
              <a:gd name="connsiteX92" fmla="*/ 2695856 w 2709001"/>
              <a:gd name="connsiteY92" fmla="*/ 679450 h 2095500"/>
              <a:gd name="connsiteX93" fmla="*/ 2705381 w 2709001"/>
              <a:gd name="connsiteY93" fmla="*/ 698500 h 2095500"/>
              <a:gd name="connsiteX94" fmla="*/ 2702206 w 2709001"/>
              <a:gd name="connsiteY94" fmla="*/ 717550 h 2095500"/>
              <a:gd name="connsiteX95" fmla="*/ 2695856 w 2709001"/>
              <a:gd name="connsiteY95" fmla="*/ 806450 h 2095500"/>
              <a:gd name="connsiteX96" fmla="*/ 2686331 w 2709001"/>
              <a:gd name="connsiteY96" fmla="*/ 889000 h 2095500"/>
              <a:gd name="connsiteX97" fmla="*/ 2667281 w 2709001"/>
              <a:gd name="connsiteY97" fmla="*/ 898525 h 2095500"/>
              <a:gd name="connsiteX98" fmla="*/ 2657756 w 2709001"/>
              <a:gd name="connsiteY98" fmla="*/ 904875 h 2095500"/>
              <a:gd name="connsiteX99" fmla="*/ 2638706 w 2709001"/>
              <a:gd name="connsiteY99" fmla="*/ 911225 h 2095500"/>
              <a:gd name="connsiteX100" fmla="*/ 2632356 w 2709001"/>
              <a:gd name="connsiteY100" fmla="*/ 920750 h 2095500"/>
              <a:gd name="connsiteX101" fmla="*/ 2626006 w 2709001"/>
              <a:gd name="connsiteY101" fmla="*/ 949325 h 2095500"/>
              <a:gd name="connsiteX102" fmla="*/ 2619656 w 2709001"/>
              <a:gd name="connsiteY102" fmla="*/ 958850 h 2095500"/>
              <a:gd name="connsiteX103" fmla="*/ 2610131 w 2709001"/>
              <a:gd name="connsiteY103" fmla="*/ 977900 h 2095500"/>
              <a:gd name="connsiteX104" fmla="*/ 2600606 w 2709001"/>
              <a:gd name="connsiteY104" fmla="*/ 1016000 h 2095500"/>
              <a:gd name="connsiteX105" fmla="*/ 2587906 w 2709001"/>
              <a:gd name="connsiteY105" fmla="*/ 1041400 h 2095500"/>
              <a:gd name="connsiteX106" fmla="*/ 2581556 w 2709001"/>
              <a:gd name="connsiteY106" fmla="*/ 1060450 h 2095500"/>
              <a:gd name="connsiteX107" fmla="*/ 2565681 w 2709001"/>
              <a:gd name="connsiteY107" fmla="*/ 1089025 h 2095500"/>
              <a:gd name="connsiteX108" fmla="*/ 2562506 w 2709001"/>
              <a:gd name="connsiteY108" fmla="*/ 1101725 h 2095500"/>
              <a:gd name="connsiteX109" fmla="*/ 2565681 w 2709001"/>
              <a:gd name="connsiteY109" fmla="*/ 1120775 h 2095500"/>
              <a:gd name="connsiteX110" fmla="*/ 2572031 w 2709001"/>
              <a:gd name="connsiteY110" fmla="*/ 1139825 h 2095500"/>
              <a:gd name="connsiteX111" fmla="*/ 2575206 w 2709001"/>
              <a:gd name="connsiteY111" fmla="*/ 1162050 h 2095500"/>
              <a:gd name="connsiteX112" fmla="*/ 2581556 w 2709001"/>
              <a:gd name="connsiteY112" fmla="*/ 1187450 h 2095500"/>
              <a:gd name="connsiteX113" fmla="*/ 2578381 w 2709001"/>
              <a:gd name="connsiteY113" fmla="*/ 1247775 h 2095500"/>
              <a:gd name="connsiteX114" fmla="*/ 2575206 w 2709001"/>
              <a:gd name="connsiteY114" fmla="*/ 1257300 h 2095500"/>
              <a:gd name="connsiteX115" fmla="*/ 2572031 w 2709001"/>
              <a:gd name="connsiteY115" fmla="*/ 1270000 h 2095500"/>
              <a:gd name="connsiteX116" fmla="*/ 2565681 w 2709001"/>
              <a:gd name="connsiteY116" fmla="*/ 1317625 h 2095500"/>
              <a:gd name="connsiteX117" fmla="*/ 2562506 w 2709001"/>
              <a:gd name="connsiteY117" fmla="*/ 1327150 h 2095500"/>
              <a:gd name="connsiteX118" fmla="*/ 2549806 w 2709001"/>
              <a:gd name="connsiteY118" fmla="*/ 1346200 h 2095500"/>
              <a:gd name="connsiteX119" fmla="*/ 2495831 w 2709001"/>
              <a:gd name="connsiteY119" fmla="*/ 1352550 h 2095500"/>
              <a:gd name="connsiteX120" fmla="*/ 2486306 w 2709001"/>
              <a:gd name="connsiteY120" fmla="*/ 1355725 h 2095500"/>
              <a:gd name="connsiteX121" fmla="*/ 2457731 w 2709001"/>
              <a:gd name="connsiteY121" fmla="*/ 1362075 h 2095500"/>
              <a:gd name="connsiteX122" fmla="*/ 2445031 w 2709001"/>
              <a:gd name="connsiteY122" fmla="*/ 1368425 h 2095500"/>
              <a:gd name="connsiteX123" fmla="*/ 2432331 w 2709001"/>
              <a:gd name="connsiteY123" fmla="*/ 1371600 h 2095500"/>
              <a:gd name="connsiteX124" fmla="*/ 2422806 w 2709001"/>
              <a:gd name="connsiteY124" fmla="*/ 1377950 h 2095500"/>
              <a:gd name="connsiteX125" fmla="*/ 2419631 w 2709001"/>
              <a:gd name="connsiteY125" fmla="*/ 1390650 h 2095500"/>
              <a:gd name="connsiteX126" fmla="*/ 2416456 w 2709001"/>
              <a:gd name="connsiteY126" fmla="*/ 1400175 h 2095500"/>
              <a:gd name="connsiteX127" fmla="*/ 2410106 w 2709001"/>
              <a:gd name="connsiteY127" fmla="*/ 1450975 h 2095500"/>
              <a:gd name="connsiteX128" fmla="*/ 2406931 w 2709001"/>
              <a:gd name="connsiteY128" fmla="*/ 1460500 h 2095500"/>
              <a:gd name="connsiteX129" fmla="*/ 2403756 w 2709001"/>
              <a:gd name="connsiteY129" fmla="*/ 1476375 h 2095500"/>
              <a:gd name="connsiteX130" fmla="*/ 2394231 w 2709001"/>
              <a:gd name="connsiteY130" fmla="*/ 1498600 h 2095500"/>
              <a:gd name="connsiteX131" fmla="*/ 2387881 w 2709001"/>
              <a:gd name="connsiteY131" fmla="*/ 1517650 h 2095500"/>
              <a:gd name="connsiteX132" fmla="*/ 2381531 w 2709001"/>
              <a:gd name="connsiteY132" fmla="*/ 1527175 h 2095500"/>
              <a:gd name="connsiteX133" fmla="*/ 2375181 w 2709001"/>
              <a:gd name="connsiteY133" fmla="*/ 1546225 h 2095500"/>
              <a:gd name="connsiteX134" fmla="*/ 2368831 w 2709001"/>
              <a:gd name="connsiteY134" fmla="*/ 1558925 h 2095500"/>
              <a:gd name="connsiteX135" fmla="*/ 2365656 w 2709001"/>
              <a:gd name="connsiteY135" fmla="*/ 1568450 h 2095500"/>
              <a:gd name="connsiteX136" fmla="*/ 2359306 w 2709001"/>
              <a:gd name="connsiteY136" fmla="*/ 1577975 h 2095500"/>
              <a:gd name="connsiteX137" fmla="*/ 2352956 w 2709001"/>
              <a:gd name="connsiteY137" fmla="*/ 1603375 h 2095500"/>
              <a:gd name="connsiteX138" fmla="*/ 2346606 w 2709001"/>
              <a:gd name="connsiteY138" fmla="*/ 1622425 h 2095500"/>
              <a:gd name="connsiteX139" fmla="*/ 2343431 w 2709001"/>
              <a:gd name="connsiteY139" fmla="*/ 1631950 h 2095500"/>
              <a:gd name="connsiteX140" fmla="*/ 2337081 w 2709001"/>
              <a:gd name="connsiteY140" fmla="*/ 1663700 h 2095500"/>
              <a:gd name="connsiteX141" fmla="*/ 2330731 w 2709001"/>
              <a:gd name="connsiteY141" fmla="*/ 1682750 h 2095500"/>
              <a:gd name="connsiteX142" fmla="*/ 2324381 w 2709001"/>
              <a:gd name="connsiteY142" fmla="*/ 1692275 h 2095500"/>
              <a:gd name="connsiteX143" fmla="*/ 2318031 w 2709001"/>
              <a:gd name="connsiteY143" fmla="*/ 1704975 h 2095500"/>
              <a:gd name="connsiteX144" fmla="*/ 2302156 w 2709001"/>
              <a:gd name="connsiteY144" fmla="*/ 1724025 h 2095500"/>
              <a:gd name="connsiteX145" fmla="*/ 2292631 w 2709001"/>
              <a:gd name="connsiteY145" fmla="*/ 1727200 h 2095500"/>
              <a:gd name="connsiteX146" fmla="*/ 2235481 w 2709001"/>
              <a:gd name="connsiteY146" fmla="*/ 1736725 h 2095500"/>
              <a:gd name="connsiteX147" fmla="*/ 2222781 w 2709001"/>
              <a:gd name="connsiteY147" fmla="*/ 1739900 h 2095500"/>
              <a:gd name="connsiteX148" fmla="*/ 2197381 w 2709001"/>
              <a:gd name="connsiteY148" fmla="*/ 1746250 h 2095500"/>
              <a:gd name="connsiteX149" fmla="*/ 2168806 w 2709001"/>
              <a:gd name="connsiteY149" fmla="*/ 1768475 h 2095500"/>
              <a:gd name="connsiteX150" fmla="*/ 2165631 w 2709001"/>
              <a:gd name="connsiteY150" fmla="*/ 1778000 h 2095500"/>
              <a:gd name="connsiteX151" fmla="*/ 2152931 w 2709001"/>
              <a:gd name="connsiteY151" fmla="*/ 1797050 h 2095500"/>
              <a:gd name="connsiteX152" fmla="*/ 2143406 w 2709001"/>
              <a:gd name="connsiteY152" fmla="*/ 1831975 h 2095500"/>
              <a:gd name="connsiteX153" fmla="*/ 2137056 w 2709001"/>
              <a:gd name="connsiteY153" fmla="*/ 1863725 h 2095500"/>
              <a:gd name="connsiteX154" fmla="*/ 2127531 w 2709001"/>
              <a:gd name="connsiteY154" fmla="*/ 1895475 h 2095500"/>
              <a:gd name="connsiteX155" fmla="*/ 2121181 w 2709001"/>
              <a:gd name="connsiteY155" fmla="*/ 1905000 h 2095500"/>
              <a:gd name="connsiteX156" fmla="*/ 2118006 w 2709001"/>
              <a:gd name="connsiteY156" fmla="*/ 1930400 h 2095500"/>
              <a:gd name="connsiteX157" fmla="*/ 2111656 w 2709001"/>
              <a:gd name="connsiteY157" fmla="*/ 1939925 h 2095500"/>
              <a:gd name="connsiteX158" fmla="*/ 2105306 w 2709001"/>
              <a:gd name="connsiteY158" fmla="*/ 1962150 h 2095500"/>
              <a:gd name="connsiteX159" fmla="*/ 2102131 w 2709001"/>
              <a:gd name="connsiteY159" fmla="*/ 1978025 h 2095500"/>
              <a:gd name="connsiteX160" fmla="*/ 2095781 w 2709001"/>
              <a:gd name="connsiteY160" fmla="*/ 1997075 h 2095500"/>
              <a:gd name="connsiteX161" fmla="*/ 2092606 w 2709001"/>
              <a:gd name="connsiteY161" fmla="*/ 2006600 h 2095500"/>
              <a:gd name="connsiteX162" fmla="*/ 2089431 w 2709001"/>
              <a:gd name="connsiteY162" fmla="*/ 2019300 h 2095500"/>
              <a:gd name="connsiteX163" fmla="*/ 2070381 w 2709001"/>
              <a:gd name="connsiteY163" fmla="*/ 2028825 h 2095500"/>
              <a:gd name="connsiteX164" fmla="*/ 2057681 w 2709001"/>
              <a:gd name="connsiteY164" fmla="*/ 2032000 h 2095500"/>
              <a:gd name="connsiteX165" fmla="*/ 2048156 w 2709001"/>
              <a:gd name="connsiteY165" fmla="*/ 2035175 h 2095500"/>
              <a:gd name="connsiteX166" fmla="*/ 2032281 w 2709001"/>
              <a:gd name="connsiteY166" fmla="*/ 2038350 h 2095500"/>
              <a:gd name="connsiteX167" fmla="*/ 2022756 w 2709001"/>
              <a:gd name="connsiteY167" fmla="*/ 2041525 h 2095500"/>
              <a:gd name="connsiteX168" fmla="*/ 2010056 w 2709001"/>
              <a:gd name="connsiteY168" fmla="*/ 2044700 h 2095500"/>
              <a:gd name="connsiteX169" fmla="*/ 1991006 w 2709001"/>
              <a:gd name="connsiteY169" fmla="*/ 2051050 h 2095500"/>
              <a:gd name="connsiteX170" fmla="*/ 1981481 w 2709001"/>
              <a:gd name="connsiteY170" fmla="*/ 2054225 h 2095500"/>
              <a:gd name="connsiteX171" fmla="*/ 1971956 w 2709001"/>
              <a:gd name="connsiteY171" fmla="*/ 2057400 h 2095500"/>
              <a:gd name="connsiteX172" fmla="*/ 1956081 w 2709001"/>
              <a:gd name="connsiteY172" fmla="*/ 2063750 h 2095500"/>
              <a:gd name="connsiteX173" fmla="*/ 1937031 w 2709001"/>
              <a:gd name="connsiteY173" fmla="*/ 2070100 h 2095500"/>
              <a:gd name="connsiteX174" fmla="*/ 1921156 w 2709001"/>
              <a:gd name="connsiteY174" fmla="*/ 2076450 h 2095500"/>
              <a:gd name="connsiteX175" fmla="*/ 1679856 w 2709001"/>
              <a:gd name="connsiteY175" fmla="*/ 2092325 h 2095500"/>
              <a:gd name="connsiteX176" fmla="*/ 1552856 w 2709001"/>
              <a:gd name="connsiteY176" fmla="*/ 2095500 h 2095500"/>
              <a:gd name="connsiteX177" fmla="*/ 1451256 w 2709001"/>
              <a:gd name="connsiteY177" fmla="*/ 2089150 h 2095500"/>
              <a:gd name="connsiteX178" fmla="*/ 1384581 w 2709001"/>
              <a:gd name="connsiteY178" fmla="*/ 2085975 h 2095500"/>
              <a:gd name="connsiteX179" fmla="*/ 1314731 w 2709001"/>
              <a:gd name="connsiteY179" fmla="*/ 2079625 h 2095500"/>
              <a:gd name="connsiteX180" fmla="*/ 1279806 w 2709001"/>
              <a:gd name="connsiteY180" fmla="*/ 2076450 h 2095500"/>
              <a:gd name="connsiteX181" fmla="*/ 1197256 w 2709001"/>
              <a:gd name="connsiteY181" fmla="*/ 2073275 h 2095500"/>
              <a:gd name="connsiteX182" fmla="*/ 1127406 w 2709001"/>
              <a:gd name="connsiteY182" fmla="*/ 2066925 h 2095500"/>
              <a:gd name="connsiteX183" fmla="*/ 1086131 w 2709001"/>
              <a:gd name="connsiteY183" fmla="*/ 2063750 h 2095500"/>
              <a:gd name="connsiteX184" fmla="*/ 1038506 w 2709001"/>
              <a:gd name="connsiteY184" fmla="*/ 2057400 h 2095500"/>
              <a:gd name="connsiteX185" fmla="*/ 971831 w 2709001"/>
              <a:gd name="connsiteY185" fmla="*/ 2054225 h 2095500"/>
              <a:gd name="connsiteX186" fmla="*/ 949606 w 2709001"/>
              <a:gd name="connsiteY186" fmla="*/ 2051050 h 2095500"/>
              <a:gd name="connsiteX187" fmla="*/ 901981 w 2709001"/>
              <a:gd name="connsiteY187" fmla="*/ 2047875 h 2095500"/>
              <a:gd name="connsiteX188" fmla="*/ 867056 w 2709001"/>
              <a:gd name="connsiteY188" fmla="*/ 2044700 h 2095500"/>
              <a:gd name="connsiteX189" fmla="*/ 806731 w 2709001"/>
              <a:gd name="connsiteY189" fmla="*/ 2038350 h 2095500"/>
              <a:gd name="connsiteX190" fmla="*/ 787681 w 2709001"/>
              <a:gd name="connsiteY190" fmla="*/ 2035175 h 2095500"/>
              <a:gd name="connsiteX191" fmla="*/ 717831 w 2709001"/>
              <a:gd name="connsiteY191" fmla="*/ 2025650 h 2095500"/>
              <a:gd name="connsiteX192" fmla="*/ 705131 w 2709001"/>
              <a:gd name="connsiteY192" fmla="*/ 2022475 h 2095500"/>
              <a:gd name="connsiteX193" fmla="*/ 695606 w 2709001"/>
              <a:gd name="connsiteY193" fmla="*/ 2012950 h 2095500"/>
              <a:gd name="connsiteX194" fmla="*/ 676556 w 2709001"/>
              <a:gd name="connsiteY194" fmla="*/ 2006600 h 2095500"/>
              <a:gd name="connsiteX195" fmla="*/ 663856 w 2709001"/>
              <a:gd name="connsiteY195" fmla="*/ 1997075 h 2095500"/>
              <a:gd name="connsiteX196" fmla="*/ 654331 w 2709001"/>
              <a:gd name="connsiteY196" fmla="*/ 1987550 h 2095500"/>
              <a:gd name="connsiteX197" fmla="*/ 644806 w 2709001"/>
              <a:gd name="connsiteY197" fmla="*/ 1984375 h 2095500"/>
              <a:gd name="connsiteX198" fmla="*/ 632106 w 2709001"/>
              <a:gd name="connsiteY198" fmla="*/ 1965325 h 2095500"/>
              <a:gd name="connsiteX199" fmla="*/ 625756 w 2709001"/>
              <a:gd name="connsiteY199" fmla="*/ 1955800 h 2095500"/>
              <a:gd name="connsiteX200" fmla="*/ 619406 w 2709001"/>
              <a:gd name="connsiteY200" fmla="*/ 1936750 h 2095500"/>
              <a:gd name="connsiteX201" fmla="*/ 616231 w 2709001"/>
              <a:gd name="connsiteY201" fmla="*/ 1927225 h 2095500"/>
              <a:gd name="connsiteX202" fmla="*/ 609881 w 2709001"/>
              <a:gd name="connsiteY202" fmla="*/ 1901825 h 2095500"/>
              <a:gd name="connsiteX203" fmla="*/ 603531 w 2709001"/>
              <a:gd name="connsiteY203" fmla="*/ 1889125 h 2095500"/>
              <a:gd name="connsiteX204" fmla="*/ 590831 w 2709001"/>
              <a:gd name="connsiteY204" fmla="*/ 1870075 h 2095500"/>
              <a:gd name="connsiteX205" fmla="*/ 581306 w 2709001"/>
              <a:gd name="connsiteY205" fmla="*/ 1841500 h 2095500"/>
              <a:gd name="connsiteX206" fmla="*/ 578131 w 2709001"/>
              <a:gd name="connsiteY206" fmla="*/ 1831975 h 2095500"/>
              <a:gd name="connsiteX207" fmla="*/ 571781 w 2709001"/>
              <a:gd name="connsiteY207" fmla="*/ 1806575 h 2095500"/>
              <a:gd name="connsiteX208" fmla="*/ 568606 w 2709001"/>
              <a:gd name="connsiteY208" fmla="*/ 1793875 h 2095500"/>
              <a:gd name="connsiteX209" fmla="*/ 565431 w 2709001"/>
              <a:gd name="connsiteY209" fmla="*/ 1774825 h 2095500"/>
              <a:gd name="connsiteX210" fmla="*/ 562256 w 2709001"/>
              <a:gd name="connsiteY210" fmla="*/ 1765300 h 2095500"/>
              <a:gd name="connsiteX211" fmla="*/ 559081 w 2709001"/>
              <a:gd name="connsiteY211" fmla="*/ 1743075 h 2095500"/>
              <a:gd name="connsiteX212" fmla="*/ 555906 w 2709001"/>
              <a:gd name="connsiteY212" fmla="*/ 1727200 h 2095500"/>
              <a:gd name="connsiteX213" fmla="*/ 552731 w 2709001"/>
              <a:gd name="connsiteY213" fmla="*/ 1692275 h 2095500"/>
              <a:gd name="connsiteX214" fmla="*/ 543206 w 2709001"/>
              <a:gd name="connsiteY214" fmla="*/ 1635125 h 2095500"/>
              <a:gd name="connsiteX215" fmla="*/ 536856 w 2709001"/>
              <a:gd name="connsiteY215" fmla="*/ 1616075 h 2095500"/>
              <a:gd name="connsiteX216" fmla="*/ 530506 w 2709001"/>
              <a:gd name="connsiteY216" fmla="*/ 1606550 h 2095500"/>
              <a:gd name="connsiteX217" fmla="*/ 498756 w 2709001"/>
              <a:gd name="connsiteY217" fmla="*/ 1581150 h 2095500"/>
              <a:gd name="connsiteX218" fmla="*/ 473356 w 2709001"/>
              <a:gd name="connsiteY218" fmla="*/ 1558925 h 2095500"/>
              <a:gd name="connsiteX219" fmla="*/ 463831 w 2709001"/>
              <a:gd name="connsiteY219" fmla="*/ 1552575 h 2095500"/>
              <a:gd name="connsiteX220" fmla="*/ 454306 w 2709001"/>
              <a:gd name="connsiteY220" fmla="*/ 1546225 h 2095500"/>
              <a:gd name="connsiteX221" fmla="*/ 422556 w 2709001"/>
              <a:gd name="connsiteY221" fmla="*/ 1536700 h 2095500"/>
              <a:gd name="connsiteX222" fmla="*/ 400331 w 2709001"/>
              <a:gd name="connsiteY222" fmla="*/ 1533525 h 2095500"/>
              <a:gd name="connsiteX223" fmla="*/ 387631 w 2709001"/>
              <a:gd name="connsiteY223" fmla="*/ 1530350 h 2095500"/>
              <a:gd name="connsiteX224" fmla="*/ 355881 w 2709001"/>
              <a:gd name="connsiteY224" fmla="*/ 1524000 h 2095500"/>
              <a:gd name="connsiteX225" fmla="*/ 343181 w 2709001"/>
              <a:gd name="connsiteY225" fmla="*/ 1520825 h 2095500"/>
              <a:gd name="connsiteX226" fmla="*/ 320956 w 2709001"/>
              <a:gd name="connsiteY226" fmla="*/ 1517650 h 2095500"/>
              <a:gd name="connsiteX227" fmla="*/ 292381 w 2709001"/>
              <a:gd name="connsiteY227" fmla="*/ 1511300 h 2095500"/>
              <a:gd name="connsiteX228" fmla="*/ 273331 w 2709001"/>
              <a:gd name="connsiteY228" fmla="*/ 1501775 h 2095500"/>
              <a:gd name="connsiteX229" fmla="*/ 260631 w 2709001"/>
              <a:gd name="connsiteY229" fmla="*/ 1498600 h 2095500"/>
              <a:gd name="connsiteX230" fmla="*/ 254281 w 2709001"/>
              <a:gd name="connsiteY230" fmla="*/ 1489075 h 2095500"/>
              <a:gd name="connsiteX231" fmla="*/ 232056 w 2709001"/>
              <a:gd name="connsiteY231" fmla="*/ 1476375 h 2095500"/>
              <a:gd name="connsiteX232" fmla="*/ 222531 w 2709001"/>
              <a:gd name="connsiteY232" fmla="*/ 1463675 h 2095500"/>
              <a:gd name="connsiteX233" fmla="*/ 209831 w 2709001"/>
              <a:gd name="connsiteY233" fmla="*/ 1444625 h 2095500"/>
              <a:gd name="connsiteX234" fmla="*/ 200306 w 2709001"/>
              <a:gd name="connsiteY234" fmla="*/ 1422400 h 2095500"/>
              <a:gd name="connsiteX235" fmla="*/ 193956 w 2709001"/>
              <a:gd name="connsiteY235" fmla="*/ 1412875 h 2095500"/>
              <a:gd name="connsiteX236" fmla="*/ 174906 w 2709001"/>
              <a:gd name="connsiteY236" fmla="*/ 1393825 h 2095500"/>
              <a:gd name="connsiteX237" fmla="*/ 162206 w 2709001"/>
              <a:gd name="connsiteY237" fmla="*/ 1381125 h 2095500"/>
              <a:gd name="connsiteX238" fmla="*/ 152681 w 2709001"/>
              <a:gd name="connsiteY238" fmla="*/ 1374775 h 2095500"/>
              <a:gd name="connsiteX239" fmla="*/ 143156 w 2709001"/>
              <a:gd name="connsiteY239" fmla="*/ 1365250 h 2095500"/>
              <a:gd name="connsiteX240" fmla="*/ 124106 w 2709001"/>
              <a:gd name="connsiteY240" fmla="*/ 1352550 h 2095500"/>
              <a:gd name="connsiteX241" fmla="*/ 111406 w 2709001"/>
              <a:gd name="connsiteY241" fmla="*/ 1343025 h 2095500"/>
              <a:gd name="connsiteX242" fmla="*/ 76481 w 2709001"/>
              <a:gd name="connsiteY242" fmla="*/ 1327150 h 2095500"/>
              <a:gd name="connsiteX243" fmla="*/ 66956 w 2709001"/>
              <a:gd name="connsiteY243" fmla="*/ 1317625 h 2095500"/>
              <a:gd name="connsiteX244" fmla="*/ 57431 w 2709001"/>
              <a:gd name="connsiteY244" fmla="*/ 1311275 h 2095500"/>
              <a:gd name="connsiteX245" fmla="*/ 35206 w 2709001"/>
              <a:gd name="connsiteY245" fmla="*/ 1292225 h 2095500"/>
              <a:gd name="connsiteX246" fmla="*/ 16156 w 2709001"/>
              <a:gd name="connsiteY246" fmla="*/ 1260475 h 2095500"/>
              <a:gd name="connsiteX247" fmla="*/ 9806 w 2709001"/>
              <a:gd name="connsiteY247" fmla="*/ 1250950 h 2095500"/>
              <a:gd name="connsiteX248" fmla="*/ 9806 w 2709001"/>
              <a:gd name="connsiteY248" fmla="*/ 1190625 h 2095500"/>
              <a:gd name="connsiteX249" fmla="*/ 28856 w 2709001"/>
              <a:gd name="connsiteY249" fmla="*/ 1177925 h 2095500"/>
              <a:gd name="connsiteX250" fmla="*/ 41556 w 2709001"/>
              <a:gd name="connsiteY250" fmla="*/ 1168400 h 2095500"/>
              <a:gd name="connsiteX251" fmla="*/ 54256 w 2709001"/>
              <a:gd name="connsiteY251" fmla="*/ 1149350 h 2095500"/>
              <a:gd name="connsiteX252" fmla="*/ 60606 w 2709001"/>
              <a:gd name="connsiteY252" fmla="*/ 1139825 h 2095500"/>
              <a:gd name="connsiteX253" fmla="*/ 66956 w 2709001"/>
              <a:gd name="connsiteY253" fmla="*/ 1130300 h 2095500"/>
              <a:gd name="connsiteX254" fmla="*/ 57431 w 2709001"/>
              <a:gd name="connsiteY254" fmla="*/ 1038225 h 2095500"/>
              <a:gd name="connsiteX255" fmla="*/ 54256 w 2709001"/>
              <a:gd name="connsiteY255" fmla="*/ 1028700 h 2095500"/>
              <a:gd name="connsiteX256" fmla="*/ 51081 w 2709001"/>
              <a:gd name="connsiteY256" fmla="*/ 1019175 h 2095500"/>
              <a:gd name="connsiteX257" fmla="*/ 38381 w 2709001"/>
              <a:gd name="connsiteY257" fmla="*/ 981075 h 2095500"/>
              <a:gd name="connsiteX258" fmla="*/ 32031 w 2709001"/>
              <a:gd name="connsiteY258" fmla="*/ 962025 h 2095500"/>
              <a:gd name="connsiteX259" fmla="*/ 35206 w 2709001"/>
              <a:gd name="connsiteY259" fmla="*/ 911225 h 2095500"/>
              <a:gd name="connsiteX260" fmla="*/ 41556 w 2709001"/>
              <a:gd name="connsiteY260" fmla="*/ 885825 h 2095500"/>
              <a:gd name="connsiteX261" fmla="*/ 47906 w 2709001"/>
              <a:gd name="connsiteY261" fmla="*/ 876300 h 2095500"/>
              <a:gd name="connsiteX262" fmla="*/ 76481 w 2709001"/>
              <a:gd name="connsiteY262" fmla="*/ 850900 h 2095500"/>
              <a:gd name="connsiteX263" fmla="*/ 79656 w 2709001"/>
              <a:gd name="connsiteY263" fmla="*/ 841375 h 2095500"/>
              <a:gd name="connsiteX264" fmla="*/ 101881 w 2709001"/>
              <a:gd name="connsiteY264" fmla="*/ 809625 h 2095500"/>
              <a:gd name="connsiteX265" fmla="*/ 114581 w 2709001"/>
              <a:gd name="connsiteY265" fmla="*/ 790575 h 2095500"/>
              <a:gd name="connsiteX266" fmla="*/ 120931 w 2709001"/>
              <a:gd name="connsiteY266" fmla="*/ 781050 h 2095500"/>
              <a:gd name="connsiteX267" fmla="*/ 127281 w 2709001"/>
              <a:gd name="connsiteY267" fmla="*/ 771525 h 2095500"/>
              <a:gd name="connsiteX268" fmla="*/ 136806 w 2709001"/>
              <a:gd name="connsiteY268" fmla="*/ 758825 h 2095500"/>
              <a:gd name="connsiteX269" fmla="*/ 165381 w 2709001"/>
              <a:gd name="connsiteY269" fmla="*/ 739775 h 2095500"/>
              <a:gd name="connsiteX270" fmla="*/ 174906 w 2709001"/>
              <a:gd name="connsiteY270" fmla="*/ 733425 h 2095500"/>
              <a:gd name="connsiteX271" fmla="*/ 193956 w 2709001"/>
              <a:gd name="connsiteY271" fmla="*/ 717550 h 2095500"/>
              <a:gd name="connsiteX272" fmla="*/ 209831 w 2709001"/>
              <a:gd name="connsiteY272" fmla="*/ 698500 h 2095500"/>
              <a:gd name="connsiteX273" fmla="*/ 219356 w 2709001"/>
              <a:gd name="connsiteY273" fmla="*/ 692150 h 2095500"/>
              <a:gd name="connsiteX274" fmla="*/ 225706 w 2709001"/>
              <a:gd name="connsiteY274" fmla="*/ 682625 h 2095500"/>
              <a:gd name="connsiteX275" fmla="*/ 235231 w 2709001"/>
              <a:gd name="connsiteY275" fmla="*/ 679450 h 2095500"/>
              <a:gd name="connsiteX276" fmla="*/ 244756 w 2709001"/>
              <a:gd name="connsiteY276" fmla="*/ 673100 h 2095500"/>
              <a:gd name="connsiteX277" fmla="*/ 263806 w 2709001"/>
              <a:gd name="connsiteY277" fmla="*/ 654050 h 2095500"/>
              <a:gd name="connsiteX278" fmla="*/ 282856 w 2709001"/>
              <a:gd name="connsiteY278" fmla="*/ 641350 h 2095500"/>
              <a:gd name="connsiteX279" fmla="*/ 289206 w 2709001"/>
              <a:gd name="connsiteY279" fmla="*/ 631825 h 2095500"/>
              <a:gd name="connsiteX280" fmla="*/ 298731 w 2709001"/>
              <a:gd name="connsiteY280" fmla="*/ 622300 h 2095500"/>
              <a:gd name="connsiteX281" fmla="*/ 301906 w 2709001"/>
              <a:gd name="connsiteY281" fmla="*/ 612775 h 2095500"/>
              <a:gd name="connsiteX282" fmla="*/ 308256 w 2709001"/>
              <a:gd name="connsiteY282" fmla="*/ 603250 h 2095500"/>
              <a:gd name="connsiteX283" fmla="*/ 311431 w 2709001"/>
              <a:gd name="connsiteY283" fmla="*/ 593725 h 2095500"/>
              <a:gd name="connsiteX284" fmla="*/ 324131 w 2709001"/>
              <a:gd name="connsiteY284" fmla="*/ 574675 h 2095500"/>
              <a:gd name="connsiteX285" fmla="*/ 330481 w 2709001"/>
              <a:gd name="connsiteY285" fmla="*/ 555625 h 2095500"/>
              <a:gd name="connsiteX286" fmla="*/ 333656 w 2709001"/>
              <a:gd name="connsiteY286" fmla="*/ 542925 h 2095500"/>
              <a:gd name="connsiteX287" fmla="*/ 340006 w 2709001"/>
              <a:gd name="connsiteY287" fmla="*/ 508000 h 2095500"/>
              <a:gd name="connsiteX288" fmla="*/ 336831 w 2709001"/>
              <a:gd name="connsiteY288" fmla="*/ 447675 h 2095500"/>
              <a:gd name="connsiteX289" fmla="*/ 333656 w 2709001"/>
              <a:gd name="connsiteY289" fmla="*/ 425450 h 2095500"/>
              <a:gd name="connsiteX290" fmla="*/ 330481 w 2709001"/>
              <a:gd name="connsiteY290" fmla="*/ 400050 h 2095500"/>
              <a:gd name="connsiteX291" fmla="*/ 340006 w 2709001"/>
              <a:gd name="connsiteY291" fmla="*/ 361950 h 2095500"/>
              <a:gd name="connsiteX292" fmla="*/ 343181 w 2709001"/>
              <a:gd name="connsiteY292" fmla="*/ 358775 h 2095500"/>
              <a:gd name="connsiteX0" fmla="*/ 393981 w 2709001"/>
              <a:gd name="connsiteY0" fmla="*/ 342900 h 2095500"/>
              <a:gd name="connsiteX1" fmla="*/ 489231 w 2709001"/>
              <a:gd name="connsiteY1" fmla="*/ 330200 h 2095500"/>
              <a:gd name="connsiteX2" fmla="*/ 511456 w 2709001"/>
              <a:gd name="connsiteY2" fmla="*/ 327025 h 2095500"/>
              <a:gd name="connsiteX3" fmla="*/ 536856 w 2709001"/>
              <a:gd name="connsiteY3" fmla="*/ 323850 h 2095500"/>
              <a:gd name="connsiteX4" fmla="*/ 568606 w 2709001"/>
              <a:gd name="connsiteY4" fmla="*/ 317500 h 2095500"/>
              <a:gd name="connsiteX5" fmla="*/ 587656 w 2709001"/>
              <a:gd name="connsiteY5" fmla="*/ 311150 h 2095500"/>
              <a:gd name="connsiteX6" fmla="*/ 613056 w 2709001"/>
              <a:gd name="connsiteY6" fmla="*/ 304800 h 2095500"/>
              <a:gd name="connsiteX7" fmla="*/ 622581 w 2709001"/>
              <a:gd name="connsiteY7" fmla="*/ 301625 h 2095500"/>
              <a:gd name="connsiteX8" fmla="*/ 654331 w 2709001"/>
              <a:gd name="connsiteY8" fmla="*/ 292100 h 2095500"/>
              <a:gd name="connsiteX9" fmla="*/ 663856 w 2709001"/>
              <a:gd name="connsiteY9" fmla="*/ 285750 h 2095500"/>
              <a:gd name="connsiteX10" fmla="*/ 692431 w 2709001"/>
              <a:gd name="connsiteY10" fmla="*/ 276225 h 2095500"/>
              <a:gd name="connsiteX11" fmla="*/ 701956 w 2709001"/>
              <a:gd name="connsiteY11" fmla="*/ 273050 h 2095500"/>
              <a:gd name="connsiteX12" fmla="*/ 727356 w 2709001"/>
              <a:gd name="connsiteY12" fmla="*/ 263525 h 2095500"/>
              <a:gd name="connsiteX13" fmla="*/ 752756 w 2709001"/>
              <a:gd name="connsiteY13" fmla="*/ 254000 h 2095500"/>
              <a:gd name="connsiteX14" fmla="*/ 762281 w 2709001"/>
              <a:gd name="connsiteY14" fmla="*/ 247650 h 2095500"/>
              <a:gd name="connsiteX15" fmla="*/ 774981 w 2709001"/>
              <a:gd name="connsiteY15" fmla="*/ 241300 h 2095500"/>
              <a:gd name="connsiteX16" fmla="*/ 784506 w 2709001"/>
              <a:gd name="connsiteY16" fmla="*/ 234950 h 2095500"/>
              <a:gd name="connsiteX17" fmla="*/ 803556 w 2709001"/>
              <a:gd name="connsiteY17" fmla="*/ 228600 h 2095500"/>
              <a:gd name="connsiteX18" fmla="*/ 835306 w 2709001"/>
              <a:gd name="connsiteY18" fmla="*/ 209550 h 2095500"/>
              <a:gd name="connsiteX19" fmla="*/ 844831 w 2709001"/>
              <a:gd name="connsiteY19" fmla="*/ 203200 h 2095500"/>
              <a:gd name="connsiteX20" fmla="*/ 857531 w 2709001"/>
              <a:gd name="connsiteY20" fmla="*/ 196850 h 2095500"/>
              <a:gd name="connsiteX21" fmla="*/ 867056 w 2709001"/>
              <a:gd name="connsiteY21" fmla="*/ 187325 h 2095500"/>
              <a:gd name="connsiteX22" fmla="*/ 876581 w 2709001"/>
              <a:gd name="connsiteY22" fmla="*/ 184150 h 2095500"/>
              <a:gd name="connsiteX23" fmla="*/ 886106 w 2709001"/>
              <a:gd name="connsiteY23" fmla="*/ 177800 h 2095500"/>
              <a:gd name="connsiteX24" fmla="*/ 908331 w 2709001"/>
              <a:gd name="connsiteY24" fmla="*/ 171450 h 2095500"/>
              <a:gd name="connsiteX25" fmla="*/ 962306 w 2709001"/>
              <a:gd name="connsiteY25" fmla="*/ 165100 h 2095500"/>
              <a:gd name="connsiteX26" fmla="*/ 971831 w 2709001"/>
              <a:gd name="connsiteY26" fmla="*/ 161925 h 2095500"/>
              <a:gd name="connsiteX27" fmla="*/ 984531 w 2709001"/>
              <a:gd name="connsiteY27" fmla="*/ 158750 h 2095500"/>
              <a:gd name="connsiteX28" fmla="*/ 1003581 w 2709001"/>
              <a:gd name="connsiteY28" fmla="*/ 146050 h 2095500"/>
              <a:gd name="connsiteX29" fmla="*/ 1016281 w 2709001"/>
              <a:gd name="connsiteY29" fmla="*/ 139700 h 2095500"/>
              <a:gd name="connsiteX30" fmla="*/ 1032156 w 2709001"/>
              <a:gd name="connsiteY30" fmla="*/ 127000 h 2095500"/>
              <a:gd name="connsiteX31" fmla="*/ 1041681 w 2709001"/>
              <a:gd name="connsiteY31" fmla="*/ 120650 h 2095500"/>
              <a:gd name="connsiteX32" fmla="*/ 1054381 w 2709001"/>
              <a:gd name="connsiteY32" fmla="*/ 111125 h 2095500"/>
              <a:gd name="connsiteX33" fmla="*/ 1067081 w 2709001"/>
              <a:gd name="connsiteY33" fmla="*/ 107950 h 2095500"/>
              <a:gd name="connsiteX34" fmla="*/ 1079781 w 2709001"/>
              <a:gd name="connsiteY34" fmla="*/ 101600 h 2095500"/>
              <a:gd name="connsiteX35" fmla="*/ 1098831 w 2709001"/>
              <a:gd name="connsiteY35" fmla="*/ 95250 h 2095500"/>
              <a:gd name="connsiteX36" fmla="*/ 1111531 w 2709001"/>
              <a:gd name="connsiteY36" fmla="*/ 92075 h 2095500"/>
              <a:gd name="connsiteX37" fmla="*/ 1124231 w 2709001"/>
              <a:gd name="connsiteY37" fmla="*/ 85725 h 2095500"/>
              <a:gd name="connsiteX38" fmla="*/ 1143281 w 2709001"/>
              <a:gd name="connsiteY38" fmla="*/ 82550 h 2095500"/>
              <a:gd name="connsiteX39" fmla="*/ 1155981 w 2709001"/>
              <a:gd name="connsiteY39" fmla="*/ 79375 h 2095500"/>
              <a:gd name="connsiteX40" fmla="*/ 1184556 w 2709001"/>
              <a:gd name="connsiteY40" fmla="*/ 73025 h 2095500"/>
              <a:gd name="connsiteX41" fmla="*/ 1273456 w 2709001"/>
              <a:gd name="connsiteY41" fmla="*/ 69850 h 2095500"/>
              <a:gd name="connsiteX42" fmla="*/ 1292506 w 2709001"/>
              <a:gd name="connsiteY42" fmla="*/ 66675 h 2095500"/>
              <a:gd name="connsiteX43" fmla="*/ 1302031 w 2709001"/>
              <a:gd name="connsiteY43" fmla="*/ 63500 h 2095500"/>
              <a:gd name="connsiteX44" fmla="*/ 1333781 w 2709001"/>
              <a:gd name="connsiteY44" fmla="*/ 57150 h 2095500"/>
              <a:gd name="connsiteX45" fmla="*/ 1356006 w 2709001"/>
              <a:gd name="connsiteY45" fmla="*/ 50800 h 2095500"/>
              <a:gd name="connsiteX46" fmla="*/ 1365531 w 2709001"/>
              <a:gd name="connsiteY46" fmla="*/ 44450 h 2095500"/>
              <a:gd name="connsiteX47" fmla="*/ 1387756 w 2709001"/>
              <a:gd name="connsiteY47" fmla="*/ 38100 h 2095500"/>
              <a:gd name="connsiteX48" fmla="*/ 1397281 w 2709001"/>
              <a:gd name="connsiteY48" fmla="*/ 31750 h 2095500"/>
              <a:gd name="connsiteX49" fmla="*/ 1406806 w 2709001"/>
              <a:gd name="connsiteY49" fmla="*/ 28575 h 2095500"/>
              <a:gd name="connsiteX50" fmla="*/ 1416331 w 2709001"/>
              <a:gd name="connsiteY50" fmla="*/ 22225 h 2095500"/>
              <a:gd name="connsiteX51" fmla="*/ 1435381 w 2709001"/>
              <a:gd name="connsiteY51" fmla="*/ 15875 h 2095500"/>
              <a:gd name="connsiteX52" fmla="*/ 1444906 w 2709001"/>
              <a:gd name="connsiteY52" fmla="*/ 12700 h 2095500"/>
              <a:gd name="connsiteX53" fmla="*/ 1463956 w 2709001"/>
              <a:gd name="connsiteY53" fmla="*/ 6350 h 2095500"/>
              <a:gd name="connsiteX54" fmla="*/ 1473481 w 2709001"/>
              <a:gd name="connsiteY54" fmla="*/ 3175 h 2095500"/>
              <a:gd name="connsiteX55" fmla="*/ 1489356 w 2709001"/>
              <a:gd name="connsiteY55" fmla="*/ 0 h 2095500"/>
              <a:gd name="connsiteX56" fmla="*/ 1556031 w 2709001"/>
              <a:gd name="connsiteY56" fmla="*/ 6350 h 2095500"/>
              <a:gd name="connsiteX57" fmla="*/ 1575081 w 2709001"/>
              <a:gd name="connsiteY57" fmla="*/ 12700 h 2095500"/>
              <a:gd name="connsiteX58" fmla="*/ 1584606 w 2709001"/>
              <a:gd name="connsiteY58" fmla="*/ 15875 h 2095500"/>
              <a:gd name="connsiteX59" fmla="*/ 1613181 w 2709001"/>
              <a:gd name="connsiteY59" fmla="*/ 19050 h 2095500"/>
              <a:gd name="connsiteX60" fmla="*/ 1759231 w 2709001"/>
              <a:gd name="connsiteY60" fmla="*/ 22225 h 2095500"/>
              <a:gd name="connsiteX61" fmla="*/ 1829081 w 2709001"/>
              <a:gd name="connsiteY61" fmla="*/ 28575 h 2095500"/>
              <a:gd name="connsiteX62" fmla="*/ 1870356 w 2709001"/>
              <a:gd name="connsiteY62" fmla="*/ 31750 h 2095500"/>
              <a:gd name="connsiteX63" fmla="*/ 1959256 w 2709001"/>
              <a:gd name="connsiteY63" fmla="*/ 41275 h 2095500"/>
              <a:gd name="connsiteX64" fmla="*/ 2327556 w 2709001"/>
              <a:gd name="connsiteY64" fmla="*/ 34925 h 2095500"/>
              <a:gd name="connsiteX65" fmla="*/ 2343431 w 2709001"/>
              <a:gd name="connsiteY65" fmla="*/ 31750 h 2095500"/>
              <a:gd name="connsiteX66" fmla="*/ 2356131 w 2709001"/>
              <a:gd name="connsiteY66" fmla="*/ 28575 h 2095500"/>
              <a:gd name="connsiteX67" fmla="*/ 2375181 w 2709001"/>
              <a:gd name="connsiteY67" fmla="*/ 25400 h 2095500"/>
              <a:gd name="connsiteX68" fmla="*/ 2397406 w 2709001"/>
              <a:gd name="connsiteY68" fmla="*/ 50800 h 2095500"/>
              <a:gd name="connsiteX69" fmla="*/ 2403756 w 2709001"/>
              <a:gd name="connsiteY69" fmla="*/ 60325 h 2095500"/>
              <a:gd name="connsiteX70" fmla="*/ 2429156 w 2709001"/>
              <a:gd name="connsiteY70" fmla="*/ 79375 h 2095500"/>
              <a:gd name="connsiteX71" fmla="*/ 2448206 w 2709001"/>
              <a:gd name="connsiteY71" fmla="*/ 98425 h 2095500"/>
              <a:gd name="connsiteX72" fmla="*/ 2457731 w 2709001"/>
              <a:gd name="connsiteY72" fmla="*/ 107950 h 2095500"/>
              <a:gd name="connsiteX73" fmla="*/ 2460906 w 2709001"/>
              <a:gd name="connsiteY73" fmla="*/ 117475 h 2095500"/>
              <a:gd name="connsiteX74" fmla="*/ 2467256 w 2709001"/>
              <a:gd name="connsiteY74" fmla="*/ 130175 h 2095500"/>
              <a:gd name="connsiteX75" fmla="*/ 2476781 w 2709001"/>
              <a:gd name="connsiteY75" fmla="*/ 174625 h 2095500"/>
              <a:gd name="connsiteX76" fmla="*/ 2473606 w 2709001"/>
              <a:gd name="connsiteY76" fmla="*/ 257175 h 2095500"/>
              <a:gd name="connsiteX77" fmla="*/ 2470431 w 2709001"/>
              <a:gd name="connsiteY77" fmla="*/ 266700 h 2095500"/>
              <a:gd name="connsiteX78" fmla="*/ 2464081 w 2709001"/>
              <a:gd name="connsiteY78" fmla="*/ 288925 h 2095500"/>
              <a:gd name="connsiteX79" fmla="*/ 2464081 w 2709001"/>
              <a:gd name="connsiteY79" fmla="*/ 422275 h 2095500"/>
              <a:gd name="connsiteX80" fmla="*/ 2467256 w 2709001"/>
              <a:gd name="connsiteY80" fmla="*/ 434975 h 2095500"/>
              <a:gd name="connsiteX81" fmla="*/ 2467256 w 2709001"/>
              <a:gd name="connsiteY81" fmla="*/ 549275 h 2095500"/>
              <a:gd name="connsiteX82" fmla="*/ 2464081 w 2709001"/>
              <a:gd name="connsiteY82" fmla="*/ 558800 h 2095500"/>
              <a:gd name="connsiteX83" fmla="*/ 2467256 w 2709001"/>
              <a:gd name="connsiteY83" fmla="*/ 587375 h 2095500"/>
              <a:gd name="connsiteX84" fmla="*/ 2492656 w 2709001"/>
              <a:gd name="connsiteY84" fmla="*/ 609600 h 2095500"/>
              <a:gd name="connsiteX85" fmla="*/ 2502181 w 2709001"/>
              <a:gd name="connsiteY85" fmla="*/ 615950 h 2095500"/>
              <a:gd name="connsiteX86" fmla="*/ 2540281 w 2709001"/>
              <a:gd name="connsiteY86" fmla="*/ 628650 h 2095500"/>
              <a:gd name="connsiteX87" fmla="*/ 2559331 w 2709001"/>
              <a:gd name="connsiteY87" fmla="*/ 631825 h 2095500"/>
              <a:gd name="connsiteX88" fmla="*/ 2578381 w 2709001"/>
              <a:gd name="connsiteY88" fmla="*/ 638175 h 2095500"/>
              <a:gd name="connsiteX89" fmla="*/ 2667281 w 2709001"/>
              <a:gd name="connsiteY89" fmla="*/ 641350 h 2095500"/>
              <a:gd name="connsiteX90" fmla="*/ 2676806 w 2709001"/>
              <a:gd name="connsiteY90" fmla="*/ 647700 h 2095500"/>
              <a:gd name="connsiteX91" fmla="*/ 2689506 w 2709001"/>
              <a:gd name="connsiteY91" fmla="*/ 669925 h 2095500"/>
              <a:gd name="connsiteX92" fmla="*/ 2695856 w 2709001"/>
              <a:gd name="connsiteY92" fmla="*/ 679450 h 2095500"/>
              <a:gd name="connsiteX93" fmla="*/ 2705381 w 2709001"/>
              <a:gd name="connsiteY93" fmla="*/ 698500 h 2095500"/>
              <a:gd name="connsiteX94" fmla="*/ 2702206 w 2709001"/>
              <a:gd name="connsiteY94" fmla="*/ 717550 h 2095500"/>
              <a:gd name="connsiteX95" fmla="*/ 2695856 w 2709001"/>
              <a:gd name="connsiteY95" fmla="*/ 806450 h 2095500"/>
              <a:gd name="connsiteX96" fmla="*/ 2686331 w 2709001"/>
              <a:gd name="connsiteY96" fmla="*/ 889000 h 2095500"/>
              <a:gd name="connsiteX97" fmla="*/ 2667281 w 2709001"/>
              <a:gd name="connsiteY97" fmla="*/ 898525 h 2095500"/>
              <a:gd name="connsiteX98" fmla="*/ 2657756 w 2709001"/>
              <a:gd name="connsiteY98" fmla="*/ 904875 h 2095500"/>
              <a:gd name="connsiteX99" fmla="*/ 2638706 w 2709001"/>
              <a:gd name="connsiteY99" fmla="*/ 911225 h 2095500"/>
              <a:gd name="connsiteX100" fmla="*/ 2632356 w 2709001"/>
              <a:gd name="connsiteY100" fmla="*/ 920750 h 2095500"/>
              <a:gd name="connsiteX101" fmla="*/ 2626006 w 2709001"/>
              <a:gd name="connsiteY101" fmla="*/ 949325 h 2095500"/>
              <a:gd name="connsiteX102" fmla="*/ 2619656 w 2709001"/>
              <a:gd name="connsiteY102" fmla="*/ 958850 h 2095500"/>
              <a:gd name="connsiteX103" fmla="*/ 2610131 w 2709001"/>
              <a:gd name="connsiteY103" fmla="*/ 977900 h 2095500"/>
              <a:gd name="connsiteX104" fmla="*/ 2600606 w 2709001"/>
              <a:gd name="connsiteY104" fmla="*/ 1016000 h 2095500"/>
              <a:gd name="connsiteX105" fmla="*/ 2587906 w 2709001"/>
              <a:gd name="connsiteY105" fmla="*/ 1041400 h 2095500"/>
              <a:gd name="connsiteX106" fmla="*/ 2581556 w 2709001"/>
              <a:gd name="connsiteY106" fmla="*/ 1060450 h 2095500"/>
              <a:gd name="connsiteX107" fmla="*/ 2565681 w 2709001"/>
              <a:gd name="connsiteY107" fmla="*/ 1089025 h 2095500"/>
              <a:gd name="connsiteX108" fmla="*/ 2562506 w 2709001"/>
              <a:gd name="connsiteY108" fmla="*/ 1101725 h 2095500"/>
              <a:gd name="connsiteX109" fmla="*/ 2565681 w 2709001"/>
              <a:gd name="connsiteY109" fmla="*/ 1120775 h 2095500"/>
              <a:gd name="connsiteX110" fmla="*/ 2572031 w 2709001"/>
              <a:gd name="connsiteY110" fmla="*/ 1139825 h 2095500"/>
              <a:gd name="connsiteX111" fmla="*/ 2575206 w 2709001"/>
              <a:gd name="connsiteY111" fmla="*/ 1162050 h 2095500"/>
              <a:gd name="connsiteX112" fmla="*/ 2581556 w 2709001"/>
              <a:gd name="connsiteY112" fmla="*/ 1187450 h 2095500"/>
              <a:gd name="connsiteX113" fmla="*/ 2578381 w 2709001"/>
              <a:gd name="connsiteY113" fmla="*/ 1247775 h 2095500"/>
              <a:gd name="connsiteX114" fmla="*/ 2575206 w 2709001"/>
              <a:gd name="connsiteY114" fmla="*/ 1257300 h 2095500"/>
              <a:gd name="connsiteX115" fmla="*/ 2572031 w 2709001"/>
              <a:gd name="connsiteY115" fmla="*/ 1270000 h 2095500"/>
              <a:gd name="connsiteX116" fmla="*/ 2565681 w 2709001"/>
              <a:gd name="connsiteY116" fmla="*/ 1317625 h 2095500"/>
              <a:gd name="connsiteX117" fmla="*/ 2562506 w 2709001"/>
              <a:gd name="connsiteY117" fmla="*/ 1327150 h 2095500"/>
              <a:gd name="connsiteX118" fmla="*/ 2549806 w 2709001"/>
              <a:gd name="connsiteY118" fmla="*/ 1346200 h 2095500"/>
              <a:gd name="connsiteX119" fmla="*/ 2495831 w 2709001"/>
              <a:gd name="connsiteY119" fmla="*/ 1352550 h 2095500"/>
              <a:gd name="connsiteX120" fmla="*/ 2486306 w 2709001"/>
              <a:gd name="connsiteY120" fmla="*/ 1355725 h 2095500"/>
              <a:gd name="connsiteX121" fmla="*/ 2457731 w 2709001"/>
              <a:gd name="connsiteY121" fmla="*/ 1362075 h 2095500"/>
              <a:gd name="connsiteX122" fmla="*/ 2445031 w 2709001"/>
              <a:gd name="connsiteY122" fmla="*/ 1368425 h 2095500"/>
              <a:gd name="connsiteX123" fmla="*/ 2432331 w 2709001"/>
              <a:gd name="connsiteY123" fmla="*/ 1371600 h 2095500"/>
              <a:gd name="connsiteX124" fmla="*/ 2422806 w 2709001"/>
              <a:gd name="connsiteY124" fmla="*/ 1377950 h 2095500"/>
              <a:gd name="connsiteX125" fmla="*/ 2419631 w 2709001"/>
              <a:gd name="connsiteY125" fmla="*/ 1390650 h 2095500"/>
              <a:gd name="connsiteX126" fmla="*/ 2416456 w 2709001"/>
              <a:gd name="connsiteY126" fmla="*/ 1400175 h 2095500"/>
              <a:gd name="connsiteX127" fmla="*/ 2410106 w 2709001"/>
              <a:gd name="connsiteY127" fmla="*/ 1450975 h 2095500"/>
              <a:gd name="connsiteX128" fmla="*/ 2406931 w 2709001"/>
              <a:gd name="connsiteY128" fmla="*/ 1460500 h 2095500"/>
              <a:gd name="connsiteX129" fmla="*/ 2403756 w 2709001"/>
              <a:gd name="connsiteY129" fmla="*/ 1476375 h 2095500"/>
              <a:gd name="connsiteX130" fmla="*/ 2394231 w 2709001"/>
              <a:gd name="connsiteY130" fmla="*/ 1498600 h 2095500"/>
              <a:gd name="connsiteX131" fmla="*/ 2387881 w 2709001"/>
              <a:gd name="connsiteY131" fmla="*/ 1517650 h 2095500"/>
              <a:gd name="connsiteX132" fmla="*/ 2381531 w 2709001"/>
              <a:gd name="connsiteY132" fmla="*/ 1527175 h 2095500"/>
              <a:gd name="connsiteX133" fmla="*/ 2375181 w 2709001"/>
              <a:gd name="connsiteY133" fmla="*/ 1546225 h 2095500"/>
              <a:gd name="connsiteX134" fmla="*/ 2368831 w 2709001"/>
              <a:gd name="connsiteY134" fmla="*/ 1558925 h 2095500"/>
              <a:gd name="connsiteX135" fmla="*/ 2365656 w 2709001"/>
              <a:gd name="connsiteY135" fmla="*/ 1568450 h 2095500"/>
              <a:gd name="connsiteX136" fmla="*/ 2359306 w 2709001"/>
              <a:gd name="connsiteY136" fmla="*/ 1577975 h 2095500"/>
              <a:gd name="connsiteX137" fmla="*/ 2352956 w 2709001"/>
              <a:gd name="connsiteY137" fmla="*/ 1603375 h 2095500"/>
              <a:gd name="connsiteX138" fmla="*/ 2346606 w 2709001"/>
              <a:gd name="connsiteY138" fmla="*/ 1622425 h 2095500"/>
              <a:gd name="connsiteX139" fmla="*/ 2343431 w 2709001"/>
              <a:gd name="connsiteY139" fmla="*/ 1631950 h 2095500"/>
              <a:gd name="connsiteX140" fmla="*/ 2337081 w 2709001"/>
              <a:gd name="connsiteY140" fmla="*/ 1663700 h 2095500"/>
              <a:gd name="connsiteX141" fmla="*/ 2330731 w 2709001"/>
              <a:gd name="connsiteY141" fmla="*/ 1682750 h 2095500"/>
              <a:gd name="connsiteX142" fmla="*/ 2324381 w 2709001"/>
              <a:gd name="connsiteY142" fmla="*/ 1692275 h 2095500"/>
              <a:gd name="connsiteX143" fmla="*/ 2318031 w 2709001"/>
              <a:gd name="connsiteY143" fmla="*/ 1704975 h 2095500"/>
              <a:gd name="connsiteX144" fmla="*/ 2302156 w 2709001"/>
              <a:gd name="connsiteY144" fmla="*/ 1724025 h 2095500"/>
              <a:gd name="connsiteX145" fmla="*/ 2292631 w 2709001"/>
              <a:gd name="connsiteY145" fmla="*/ 1727200 h 2095500"/>
              <a:gd name="connsiteX146" fmla="*/ 2235481 w 2709001"/>
              <a:gd name="connsiteY146" fmla="*/ 1736725 h 2095500"/>
              <a:gd name="connsiteX147" fmla="*/ 2222781 w 2709001"/>
              <a:gd name="connsiteY147" fmla="*/ 1739900 h 2095500"/>
              <a:gd name="connsiteX148" fmla="*/ 2197381 w 2709001"/>
              <a:gd name="connsiteY148" fmla="*/ 1746250 h 2095500"/>
              <a:gd name="connsiteX149" fmla="*/ 2168806 w 2709001"/>
              <a:gd name="connsiteY149" fmla="*/ 1768475 h 2095500"/>
              <a:gd name="connsiteX150" fmla="*/ 2165631 w 2709001"/>
              <a:gd name="connsiteY150" fmla="*/ 1778000 h 2095500"/>
              <a:gd name="connsiteX151" fmla="*/ 2152931 w 2709001"/>
              <a:gd name="connsiteY151" fmla="*/ 1797050 h 2095500"/>
              <a:gd name="connsiteX152" fmla="*/ 2143406 w 2709001"/>
              <a:gd name="connsiteY152" fmla="*/ 1831975 h 2095500"/>
              <a:gd name="connsiteX153" fmla="*/ 2137056 w 2709001"/>
              <a:gd name="connsiteY153" fmla="*/ 1863725 h 2095500"/>
              <a:gd name="connsiteX154" fmla="*/ 2127531 w 2709001"/>
              <a:gd name="connsiteY154" fmla="*/ 1895475 h 2095500"/>
              <a:gd name="connsiteX155" fmla="*/ 2121181 w 2709001"/>
              <a:gd name="connsiteY155" fmla="*/ 1905000 h 2095500"/>
              <a:gd name="connsiteX156" fmla="*/ 2118006 w 2709001"/>
              <a:gd name="connsiteY156" fmla="*/ 1930400 h 2095500"/>
              <a:gd name="connsiteX157" fmla="*/ 2111656 w 2709001"/>
              <a:gd name="connsiteY157" fmla="*/ 1939925 h 2095500"/>
              <a:gd name="connsiteX158" fmla="*/ 2105306 w 2709001"/>
              <a:gd name="connsiteY158" fmla="*/ 1962150 h 2095500"/>
              <a:gd name="connsiteX159" fmla="*/ 2102131 w 2709001"/>
              <a:gd name="connsiteY159" fmla="*/ 1978025 h 2095500"/>
              <a:gd name="connsiteX160" fmla="*/ 2095781 w 2709001"/>
              <a:gd name="connsiteY160" fmla="*/ 1997075 h 2095500"/>
              <a:gd name="connsiteX161" fmla="*/ 2092606 w 2709001"/>
              <a:gd name="connsiteY161" fmla="*/ 2006600 h 2095500"/>
              <a:gd name="connsiteX162" fmla="*/ 2089431 w 2709001"/>
              <a:gd name="connsiteY162" fmla="*/ 2019300 h 2095500"/>
              <a:gd name="connsiteX163" fmla="*/ 2070381 w 2709001"/>
              <a:gd name="connsiteY163" fmla="*/ 2028825 h 2095500"/>
              <a:gd name="connsiteX164" fmla="*/ 2057681 w 2709001"/>
              <a:gd name="connsiteY164" fmla="*/ 2032000 h 2095500"/>
              <a:gd name="connsiteX165" fmla="*/ 2048156 w 2709001"/>
              <a:gd name="connsiteY165" fmla="*/ 2035175 h 2095500"/>
              <a:gd name="connsiteX166" fmla="*/ 2032281 w 2709001"/>
              <a:gd name="connsiteY166" fmla="*/ 2038350 h 2095500"/>
              <a:gd name="connsiteX167" fmla="*/ 2022756 w 2709001"/>
              <a:gd name="connsiteY167" fmla="*/ 2041525 h 2095500"/>
              <a:gd name="connsiteX168" fmla="*/ 2010056 w 2709001"/>
              <a:gd name="connsiteY168" fmla="*/ 2044700 h 2095500"/>
              <a:gd name="connsiteX169" fmla="*/ 1991006 w 2709001"/>
              <a:gd name="connsiteY169" fmla="*/ 2051050 h 2095500"/>
              <a:gd name="connsiteX170" fmla="*/ 1981481 w 2709001"/>
              <a:gd name="connsiteY170" fmla="*/ 2054225 h 2095500"/>
              <a:gd name="connsiteX171" fmla="*/ 1971956 w 2709001"/>
              <a:gd name="connsiteY171" fmla="*/ 2057400 h 2095500"/>
              <a:gd name="connsiteX172" fmla="*/ 1956081 w 2709001"/>
              <a:gd name="connsiteY172" fmla="*/ 2063750 h 2095500"/>
              <a:gd name="connsiteX173" fmla="*/ 1937031 w 2709001"/>
              <a:gd name="connsiteY173" fmla="*/ 2070100 h 2095500"/>
              <a:gd name="connsiteX174" fmla="*/ 1921156 w 2709001"/>
              <a:gd name="connsiteY174" fmla="*/ 2076450 h 2095500"/>
              <a:gd name="connsiteX175" fmla="*/ 1552856 w 2709001"/>
              <a:gd name="connsiteY175" fmla="*/ 2095500 h 2095500"/>
              <a:gd name="connsiteX176" fmla="*/ 1451256 w 2709001"/>
              <a:gd name="connsiteY176" fmla="*/ 2089150 h 2095500"/>
              <a:gd name="connsiteX177" fmla="*/ 1384581 w 2709001"/>
              <a:gd name="connsiteY177" fmla="*/ 2085975 h 2095500"/>
              <a:gd name="connsiteX178" fmla="*/ 1314731 w 2709001"/>
              <a:gd name="connsiteY178" fmla="*/ 2079625 h 2095500"/>
              <a:gd name="connsiteX179" fmla="*/ 1279806 w 2709001"/>
              <a:gd name="connsiteY179" fmla="*/ 2076450 h 2095500"/>
              <a:gd name="connsiteX180" fmla="*/ 1197256 w 2709001"/>
              <a:gd name="connsiteY180" fmla="*/ 2073275 h 2095500"/>
              <a:gd name="connsiteX181" fmla="*/ 1127406 w 2709001"/>
              <a:gd name="connsiteY181" fmla="*/ 2066925 h 2095500"/>
              <a:gd name="connsiteX182" fmla="*/ 1086131 w 2709001"/>
              <a:gd name="connsiteY182" fmla="*/ 2063750 h 2095500"/>
              <a:gd name="connsiteX183" fmla="*/ 1038506 w 2709001"/>
              <a:gd name="connsiteY183" fmla="*/ 2057400 h 2095500"/>
              <a:gd name="connsiteX184" fmla="*/ 971831 w 2709001"/>
              <a:gd name="connsiteY184" fmla="*/ 2054225 h 2095500"/>
              <a:gd name="connsiteX185" fmla="*/ 949606 w 2709001"/>
              <a:gd name="connsiteY185" fmla="*/ 2051050 h 2095500"/>
              <a:gd name="connsiteX186" fmla="*/ 901981 w 2709001"/>
              <a:gd name="connsiteY186" fmla="*/ 2047875 h 2095500"/>
              <a:gd name="connsiteX187" fmla="*/ 867056 w 2709001"/>
              <a:gd name="connsiteY187" fmla="*/ 2044700 h 2095500"/>
              <a:gd name="connsiteX188" fmla="*/ 806731 w 2709001"/>
              <a:gd name="connsiteY188" fmla="*/ 2038350 h 2095500"/>
              <a:gd name="connsiteX189" fmla="*/ 787681 w 2709001"/>
              <a:gd name="connsiteY189" fmla="*/ 2035175 h 2095500"/>
              <a:gd name="connsiteX190" fmla="*/ 717831 w 2709001"/>
              <a:gd name="connsiteY190" fmla="*/ 2025650 h 2095500"/>
              <a:gd name="connsiteX191" fmla="*/ 705131 w 2709001"/>
              <a:gd name="connsiteY191" fmla="*/ 2022475 h 2095500"/>
              <a:gd name="connsiteX192" fmla="*/ 695606 w 2709001"/>
              <a:gd name="connsiteY192" fmla="*/ 2012950 h 2095500"/>
              <a:gd name="connsiteX193" fmla="*/ 676556 w 2709001"/>
              <a:gd name="connsiteY193" fmla="*/ 2006600 h 2095500"/>
              <a:gd name="connsiteX194" fmla="*/ 663856 w 2709001"/>
              <a:gd name="connsiteY194" fmla="*/ 1997075 h 2095500"/>
              <a:gd name="connsiteX195" fmla="*/ 654331 w 2709001"/>
              <a:gd name="connsiteY195" fmla="*/ 1987550 h 2095500"/>
              <a:gd name="connsiteX196" fmla="*/ 644806 w 2709001"/>
              <a:gd name="connsiteY196" fmla="*/ 1984375 h 2095500"/>
              <a:gd name="connsiteX197" fmla="*/ 632106 w 2709001"/>
              <a:gd name="connsiteY197" fmla="*/ 1965325 h 2095500"/>
              <a:gd name="connsiteX198" fmla="*/ 625756 w 2709001"/>
              <a:gd name="connsiteY198" fmla="*/ 1955800 h 2095500"/>
              <a:gd name="connsiteX199" fmla="*/ 619406 w 2709001"/>
              <a:gd name="connsiteY199" fmla="*/ 1936750 h 2095500"/>
              <a:gd name="connsiteX200" fmla="*/ 616231 w 2709001"/>
              <a:gd name="connsiteY200" fmla="*/ 1927225 h 2095500"/>
              <a:gd name="connsiteX201" fmla="*/ 609881 w 2709001"/>
              <a:gd name="connsiteY201" fmla="*/ 1901825 h 2095500"/>
              <a:gd name="connsiteX202" fmla="*/ 603531 w 2709001"/>
              <a:gd name="connsiteY202" fmla="*/ 1889125 h 2095500"/>
              <a:gd name="connsiteX203" fmla="*/ 590831 w 2709001"/>
              <a:gd name="connsiteY203" fmla="*/ 1870075 h 2095500"/>
              <a:gd name="connsiteX204" fmla="*/ 581306 w 2709001"/>
              <a:gd name="connsiteY204" fmla="*/ 1841500 h 2095500"/>
              <a:gd name="connsiteX205" fmla="*/ 578131 w 2709001"/>
              <a:gd name="connsiteY205" fmla="*/ 1831975 h 2095500"/>
              <a:gd name="connsiteX206" fmla="*/ 571781 w 2709001"/>
              <a:gd name="connsiteY206" fmla="*/ 1806575 h 2095500"/>
              <a:gd name="connsiteX207" fmla="*/ 568606 w 2709001"/>
              <a:gd name="connsiteY207" fmla="*/ 1793875 h 2095500"/>
              <a:gd name="connsiteX208" fmla="*/ 565431 w 2709001"/>
              <a:gd name="connsiteY208" fmla="*/ 1774825 h 2095500"/>
              <a:gd name="connsiteX209" fmla="*/ 562256 w 2709001"/>
              <a:gd name="connsiteY209" fmla="*/ 1765300 h 2095500"/>
              <a:gd name="connsiteX210" fmla="*/ 559081 w 2709001"/>
              <a:gd name="connsiteY210" fmla="*/ 1743075 h 2095500"/>
              <a:gd name="connsiteX211" fmla="*/ 555906 w 2709001"/>
              <a:gd name="connsiteY211" fmla="*/ 1727200 h 2095500"/>
              <a:gd name="connsiteX212" fmla="*/ 552731 w 2709001"/>
              <a:gd name="connsiteY212" fmla="*/ 1692275 h 2095500"/>
              <a:gd name="connsiteX213" fmla="*/ 543206 w 2709001"/>
              <a:gd name="connsiteY213" fmla="*/ 1635125 h 2095500"/>
              <a:gd name="connsiteX214" fmla="*/ 536856 w 2709001"/>
              <a:gd name="connsiteY214" fmla="*/ 1616075 h 2095500"/>
              <a:gd name="connsiteX215" fmla="*/ 530506 w 2709001"/>
              <a:gd name="connsiteY215" fmla="*/ 1606550 h 2095500"/>
              <a:gd name="connsiteX216" fmla="*/ 498756 w 2709001"/>
              <a:gd name="connsiteY216" fmla="*/ 1581150 h 2095500"/>
              <a:gd name="connsiteX217" fmla="*/ 473356 w 2709001"/>
              <a:gd name="connsiteY217" fmla="*/ 1558925 h 2095500"/>
              <a:gd name="connsiteX218" fmla="*/ 463831 w 2709001"/>
              <a:gd name="connsiteY218" fmla="*/ 1552575 h 2095500"/>
              <a:gd name="connsiteX219" fmla="*/ 454306 w 2709001"/>
              <a:gd name="connsiteY219" fmla="*/ 1546225 h 2095500"/>
              <a:gd name="connsiteX220" fmla="*/ 422556 w 2709001"/>
              <a:gd name="connsiteY220" fmla="*/ 1536700 h 2095500"/>
              <a:gd name="connsiteX221" fmla="*/ 400331 w 2709001"/>
              <a:gd name="connsiteY221" fmla="*/ 1533525 h 2095500"/>
              <a:gd name="connsiteX222" fmla="*/ 387631 w 2709001"/>
              <a:gd name="connsiteY222" fmla="*/ 1530350 h 2095500"/>
              <a:gd name="connsiteX223" fmla="*/ 355881 w 2709001"/>
              <a:gd name="connsiteY223" fmla="*/ 1524000 h 2095500"/>
              <a:gd name="connsiteX224" fmla="*/ 343181 w 2709001"/>
              <a:gd name="connsiteY224" fmla="*/ 1520825 h 2095500"/>
              <a:gd name="connsiteX225" fmla="*/ 320956 w 2709001"/>
              <a:gd name="connsiteY225" fmla="*/ 1517650 h 2095500"/>
              <a:gd name="connsiteX226" fmla="*/ 292381 w 2709001"/>
              <a:gd name="connsiteY226" fmla="*/ 1511300 h 2095500"/>
              <a:gd name="connsiteX227" fmla="*/ 273331 w 2709001"/>
              <a:gd name="connsiteY227" fmla="*/ 1501775 h 2095500"/>
              <a:gd name="connsiteX228" fmla="*/ 260631 w 2709001"/>
              <a:gd name="connsiteY228" fmla="*/ 1498600 h 2095500"/>
              <a:gd name="connsiteX229" fmla="*/ 254281 w 2709001"/>
              <a:gd name="connsiteY229" fmla="*/ 1489075 h 2095500"/>
              <a:gd name="connsiteX230" fmla="*/ 232056 w 2709001"/>
              <a:gd name="connsiteY230" fmla="*/ 1476375 h 2095500"/>
              <a:gd name="connsiteX231" fmla="*/ 222531 w 2709001"/>
              <a:gd name="connsiteY231" fmla="*/ 1463675 h 2095500"/>
              <a:gd name="connsiteX232" fmla="*/ 209831 w 2709001"/>
              <a:gd name="connsiteY232" fmla="*/ 1444625 h 2095500"/>
              <a:gd name="connsiteX233" fmla="*/ 200306 w 2709001"/>
              <a:gd name="connsiteY233" fmla="*/ 1422400 h 2095500"/>
              <a:gd name="connsiteX234" fmla="*/ 193956 w 2709001"/>
              <a:gd name="connsiteY234" fmla="*/ 1412875 h 2095500"/>
              <a:gd name="connsiteX235" fmla="*/ 174906 w 2709001"/>
              <a:gd name="connsiteY235" fmla="*/ 1393825 h 2095500"/>
              <a:gd name="connsiteX236" fmla="*/ 162206 w 2709001"/>
              <a:gd name="connsiteY236" fmla="*/ 1381125 h 2095500"/>
              <a:gd name="connsiteX237" fmla="*/ 152681 w 2709001"/>
              <a:gd name="connsiteY237" fmla="*/ 1374775 h 2095500"/>
              <a:gd name="connsiteX238" fmla="*/ 143156 w 2709001"/>
              <a:gd name="connsiteY238" fmla="*/ 1365250 h 2095500"/>
              <a:gd name="connsiteX239" fmla="*/ 124106 w 2709001"/>
              <a:gd name="connsiteY239" fmla="*/ 1352550 h 2095500"/>
              <a:gd name="connsiteX240" fmla="*/ 111406 w 2709001"/>
              <a:gd name="connsiteY240" fmla="*/ 1343025 h 2095500"/>
              <a:gd name="connsiteX241" fmla="*/ 76481 w 2709001"/>
              <a:gd name="connsiteY241" fmla="*/ 1327150 h 2095500"/>
              <a:gd name="connsiteX242" fmla="*/ 66956 w 2709001"/>
              <a:gd name="connsiteY242" fmla="*/ 1317625 h 2095500"/>
              <a:gd name="connsiteX243" fmla="*/ 57431 w 2709001"/>
              <a:gd name="connsiteY243" fmla="*/ 1311275 h 2095500"/>
              <a:gd name="connsiteX244" fmla="*/ 35206 w 2709001"/>
              <a:gd name="connsiteY244" fmla="*/ 1292225 h 2095500"/>
              <a:gd name="connsiteX245" fmla="*/ 16156 w 2709001"/>
              <a:gd name="connsiteY245" fmla="*/ 1260475 h 2095500"/>
              <a:gd name="connsiteX246" fmla="*/ 9806 w 2709001"/>
              <a:gd name="connsiteY246" fmla="*/ 1250950 h 2095500"/>
              <a:gd name="connsiteX247" fmla="*/ 9806 w 2709001"/>
              <a:gd name="connsiteY247" fmla="*/ 1190625 h 2095500"/>
              <a:gd name="connsiteX248" fmla="*/ 28856 w 2709001"/>
              <a:gd name="connsiteY248" fmla="*/ 1177925 h 2095500"/>
              <a:gd name="connsiteX249" fmla="*/ 41556 w 2709001"/>
              <a:gd name="connsiteY249" fmla="*/ 1168400 h 2095500"/>
              <a:gd name="connsiteX250" fmla="*/ 54256 w 2709001"/>
              <a:gd name="connsiteY250" fmla="*/ 1149350 h 2095500"/>
              <a:gd name="connsiteX251" fmla="*/ 60606 w 2709001"/>
              <a:gd name="connsiteY251" fmla="*/ 1139825 h 2095500"/>
              <a:gd name="connsiteX252" fmla="*/ 66956 w 2709001"/>
              <a:gd name="connsiteY252" fmla="*/ 1130300 h 2095500"/>
              <a:gd name="connsiteX253" fmla="*/ 57431 w 2709001"/>
              <a:gd name="connsiteY253" fmla="*/ 1038225 h 2095500"/>
              <a:gd name="connsiteX254" fmla="*/ 54256 w 2709001"/>
              <a:gd name="connsiteY254" fmla="*/ 1028700 h 2095500"/>
              <a:gd name="connsiteX255" fmla="*/ 51081 w 2709001"/>
              <a:gd name="connsiteY255" fmla="*/ 1019175 h 2095500"/>
              <a:gd name="connsiteX256" fmla="*/ 38381 w 2709001"/>
              <a:gd name="connsiteY256" fmla="*/ 981075 h 2095500"/>
              <a:gd name="connsiteX257" fmla="*/ 32031 w 2709001"/>
              <a:gd name="connsiteY257" fmla="*/ 962025 h 2095500"/>
              <a:gd name="connsiteX258" fmla="*/ 35206 w 2709001"/>
              <a:gd name="connsiteY258" fmla="*/ 911225 h 2095500"/>
              <a:gd name="connsiteX259" fmla="*/ 41556 w 2709001"/>
              <a:gd name="connsiteY259" fmla="*/ 885825 h 2095500"/>
              <a:gd name="connsiteX260" fmla="*/ 47906 w 2709001"/>
              <a:gd name="connsiteY260" fmla="*/ 876300 h 2095500"/>
              <a:gd name="connsiteX261" fmla="*/ 76481 w 2709001"/>
              <a:gd name="connsiteY261" fmla="*/ 850900 h 2095500"/>
              <a:gd name="connsiteX262" fmla="*/ 79656 w 2709001"/>
              <a:gd name="connsiteY262" fmla="*/ 841375 h 2095500"/>
              <a:gd name="connsiteX263" fmla="*/ 101881 w 2709001"/>
              <a:gd name="connsiteY263" fmla="*/ 809625 h 2095500"/>
              <a:gd name="connsiteX264" fmla="*/ 114581 w 2709001"/>
              <a:gd name="connsiteY264" fmla="*/ 790575 h 2095500"/>
              <a:gd name="connsiteX265" fmla="*/ 120931 w 2709001"/>
              <a:gd name="connsiteY265" fmla="*/ 781050 h 2095500"/>
              <a:gd name="connsiteX266" fmla="*/ 127281 w 2709001"/>
              <a:gd name="connsiteY266" fmla="*/ 771525 h 2095500"/>
              <a:gd name="connsiteX267" fmla="*/ 136806 w 2709001"/>
              <a:gd name="connsiteY267" fmla="*/ 758825 h 2095500"/>
              <a:gd name="connsiteX268" fmla="*/ 165381 w 2709001"/>
              <a:gd name="connsiteY268" fmla="*/ 739775 h 2095500"/>
              <a:gd name="connsiteX269" fmla="*/ 174906 w 2709001"/>
              <a:gd name="connsiteY269" fmla="*/ 733425 h 2095500"/>
              <a:gd name="connsiteX270" fmla="*/ 193956 w 2709001"/>
              <a:gd name="connsiteY270" fmla="*/ 717550 h 2095500"/>
              <a:gd name="connsiteX271" fmla="*/ 209831 w 2709001"/>
              <a:gd name="connsiteY271" fmla="*/ 698500 h 2095500"/>
              <a:gd name="connsiteX272" fmla="*/ 219356 w 2709001"/>
              <a:gd name="connsiteY272" fmla="*/ 692150 h 2095500"/>
              <a:gd name="connsiteX273" fmla="*/ 225706 w 2709001"/>
              <a:gd name="connsiteY273" fmla="*/ 682625 h 2095500"/>
              <a:gd name="connsiteX274" fmla="*/ 235231 w 2709001"/>
              <a:gd name="connsiteY274" fmla="*/ 679450 h 2095500"/>
              <a:gd name="connsiteX275" fmla="*/ 244756 w 2709001"/>
              <a:gd name="connsiteY275" fmla="*/ 673100 h 2095500"/>
              <a:gd name="connsiteX276" fmla="*/ 263806 w 2709001"/>
              <a:gd name="connsiteY276" fmla="*/ 654050 h 2095500"/>
              <a:gd name="connsiteX277" fmla="*/ 282856 w 2709001"/>
              <a:gd name="connsiteY277" fmla="*/ 641350 h 2095500"/>
              <a:gd name="connsiteX278" fmla="*/ 289206 w 2709001"/>
              <a:gd name="connsiteY278" fmla="*/ 631825 h 2095500"/>
              <a:gd name="connsiteX279" fmla="*/ 298731 w 2709001"/>
              <a:gd name="connsiteY279" fmla="*/ 622300 h 2095500"/>
              <a:gd name="connsiteX280" fmla="*/ 301906 w 2709001"/>
              <a:gd name="connsiteY280" fmla="*/ 612775 h 2095500"/>
              <a:gd name="connsiteX281" fmla="*/ 308256 w 2709001"/>
              <a:gd name="connsiteY281" fmla="*/ 603250 h 2095500"/>
              <a:gd name="connsiteX282" fmla="*/ 311431 w 2709001"/>
              <a:gd name="connsiteY282" fmla="*/ 593725 h 2095500"/>
              <a:gd name="connsiteX283" fmla="*/ 324131 w 2709001"/>
              <a:gd name="connsiteY283" fmla="*/ 574675 h 2095500"/>
              <a:gd name="connsiteX284" fmla="*/ 330481 w 2709001"/>
              <a:gd name="connsiteY284" fmla="*/ 555625 h 2095500"/>
              <a:gd name="connsiteX285" fmla="*/ 333656 w 2709001"/>
              <a:gd name="connsiteY285" fmla="*/ 542925 h 2095500"/>
              <a:gd name="connsiteX286" fmla="*/ 340006 w 2709001"/>
              <a:gd name="connsiteY286" fmla="*/ 508000 h 2095500"/>
              <a:gd name="connsiteX287" fmla="*/ 336831 w 2709001"/>
              <a:gd name="connsiteY287" fmla="*/ 447675 h 2095500"/>
              <a:gd name="connsiteX288" fmla="*/ 333656 w 2709001"/>
              <a:gd name="connsiteY288" fmla="*/ 425450 h 2095500"/>
              <a:gd name="connsiteX289" fmla="*/ 330481 w 2709001"/>
              <a:gd name="connsiteY289" fmla="*/ 400050 h 2095500"/>
              <a:gd name="connsiteX290" fmla="*/ 340006 w 2709001"/>
              <a:gd name="connsiteY290" fmla="*/ 361950 h 2095500"/>
              <a:gd name="connsiteX291" fmla="*/ 343181 w 2709001"/>
              <a:gd name="connsiteY291" fmla="*/ 358775 h 2095500"/>
              <a:gd name="connsiteX0" fmla="*/ 393981 w 2709001"/>
              <a:gd name="connsiteY0" fmla="*/ 342900 h 2089150"/>
              <a:gd name="connsiteX1" fmla="*/ 489231 w 2709001"/>
              <a:gd name="connsiteY1" fmla="*/ 330200 h 2089150"/>
              <a:gd name="connsiteX2" fmla="*/ 511456 w 2709001"/>
              <a:gd name="connsiteY2" fmla="*/ 327025 h 2089150"/>
              <a:gd name="connsiteX3" fmla="*/ 536856 w 2709001"/>
              <a:gd name="connsiteY3" fmla="*/ 323850 h 2089150"/>
              <a:gd name="connsiteX4" fmla="*/ 568606 w 2709001"/>
              <a:gd name="connsiteY4" fmla="*/ 317500 h 2089150"/>
              <a:gd name="connsiteX5" fmla="*/ 587656 w 2709001"/>
              <a:gd name="connsiteY5" fmla="*/ 311150 h 2089150"/>
              <a:gd name="connsiteX6" fmla="*/ 613056 w 2709001"/>
              <a:gd name="connsiteY6" fmla="*/ 304800 h 2089150"/>
              <a:gd name="connsiteX7" fmla="*/ 622581 w 2709001"/>
              <a:gd name="connsiteY7" fmla="*/ 301625 h 2089150"/>
              <a:gd name="connsiteX8" fmla="*/ 654331 w 2709001"/>
              <a:gd name="connsiteY8" fmla="*/ 292100 h 2089150"/>
              <a:gd name="connsiteX9" fmla="*/ 663856 w 2709001"/>
              <a:gd name="connsiteY9" fmla="*/ 285750 h 2089150"/>
              <a:gd name="connsiteX10" fmla="*/ 692431 w 2709001"/>
              <a:gd name="connsiteY10" fmla="*/ 276225 h 2089150"/>
              <a:gd name="connsiteX11" fmla="*/ 701956 w 2709001"/>
              <a:gd name="connsiteY11" fmla="*/ 273050 h 2089150"/>
              <a:gd name="connsiteX12" fmla="*/ 727356 w 2709001"/>
              <a:gd name="connsiteY12" fmla="*/ 263525 h 2089150"/>
              <a:gd name="connsiteX13" fmla="*/ 752756 w 2709001"/>
              <a:gd name="connsiteY13" fmla="*/ 254000 h 2089150"/>
              <a:gd name="connsiteX14" fmla="*/ 762281 w 2709001"/>
              <a:gd name="connsiteY14" fmla="*/ 247650 h 2089150"/>
              <a:gd name="connsiteX15" fmla="*/ 774981 w 2709001"/>
              <a:gd name="connsiteY15" fmla="*/ 241300 h 2089150"/>
              <a:gd name="connsiteX16" fmla="*/ 784506 w 2709001"/>
              <a:gd name="connsiteY16" fmla="*/ 234950 h 2089150"/>
              <a:gd name="connsiteX17" fmla="*/ 803556 w 2709001"/>
              <a:gd name="connsiteY17" fmla="*/ 228600 h 2089150"/>
              <a:gd name="connsiteX18" fmla="*/ 835306 w 2709001"/>
              <a:gd name="connsiteY18" fmla="*/ 209550 h 2089150"/>
              <a:gd name="connsiteX19" fmla="*/ 844831 w 2709001"/>
              <a:gd name="connsiteY19" fmla="*/ 203200 h 2089150"/>
              <a:gd name="connsiteX20" fmla="*/ 857531 w 2709001"/>
              <a:gd name="connsiteY20" fmla="*/ 196850 h 2089150"/>
              <a:gd name="connsiteX21" fmla="*/ 867056 w 2709001"/>
              <a:gd name="connsiteY21" fmla="*/ 187325 h 2089150"/>
              <a:gd name="connsiteX22" fmla="*/ 876581 w 2709001"/>
              <a:gd name="connsiteY22" fmla="*/ 184150 h 2089150"/>
              <a:gd name="connsiteX23" fmla="*/ 886106 w 2709001"/>
              <a:gd name="connsiteY23" fmla="*/ 177800 h 2089150"/>
              <a:gd name="connsiteX24" fmla="*/ 908331 w 2709001"/>
              <a:gd name="connsiteY24" fmla="*/ 171450 h 2089150"/>
              <a:gd name="connsiteX25" fmla="*/ 962306 w 2709001"/>
              <a:gd name="connsiteY25" fmla="*/ 165100 h 2089150"/>
              <a:gd name="connsiteX26" fmla="*/ 971831 w 2709001"/>
              <a:gd name="connsiteY26" fmla="*/ 161925 h 2089150"/>
              <a:gd name="connsiteX27" fmla="*/ 984531 w 2709001"/>
              <a:gd name="connsiteY27" fmla="*/ 158750 h 2089150"/>
              <a:gd name="connsiteX28" fmla="*/ 1003581 w 2709001"/>
              <a:gd name="connsiteY28" fmla="*/ 146050 h 2089150"/>
              <a:gd name="connsiteX29" fmla="*/ 1016281 w 2709001"/>
              <a:gd name="connsiteY29" fmla="*/ 139700 h 2089150"/>
              <a:gd name="connsiteX30" fmla="*/ 1032156 w 2709001"/>
              <a:gd name="connsiteY30" fmla="*/ 127000 h 2089150"/>
              <a:gd name="connsiteX31" fmla="*/ 1041681 w 2709001"/>
              <a:gd name="connsiteY31" fmla="*/ 120650 h 2089150"/>
              <a:gd name="connsiteX32" fmla="*/ 1054381 w 2709001"/>
              <a:gd name="connsiteY32" fmla="*/ 111125 h 2089150"/>
              <a:gd name="connsiteX33" fmla="*/ 1067081 w 2709001"/>
              <a:gd name="connsiteY33" fmla="*/ 107950 h 2089150"/>
              <a:gd name="connsiteX34" fmla="*/ 1079781 w 2709001"/>
              <a:gd name="connsiteY34" fmla="*/ 101600 h 2089150"/>
              <a:gd name="connsiteX35" fmla="*/ 1098831 w 2709001"/>
              <a:gd name="connsiteY35" fmla="*/ 95250 h 2089150"/>
              <a:gd name="connsiteX36" fmla="*/ 1111531 w 2709001"/>
              <a:gd name="connsiteY36" fmla="*/ 92075 h 2089150"/>
              <a:gd name="connsiteX37" fmla="*/ 1124231 w 2709001"/>
              <a:gd name="connsiteY37" fmla="*/ 85725 h 2089150"/>
              <a:gd name="connsiteX38" fmla="*/ 1143281 w 2709001"/>
              <a:gd name="connsiteY38" fmla="*/ 82550 h 2089150"/>
              <a:gd name="connsiteX39" fmla="*/ 1155981 w 2709001"/>
              <a:gd name="connsiteY39" fmla="*/ 79375 h 2089150"/>
              <a:gd name="connsiteX40" fmla="*/ 1184556 w 2709001"/>
              <a:gd name="connsiteY40" fmla="*/ 73025 h 2089150"/>
              <a:gd name="connsiteX41" fmla="*/ 1273456 w 2709001"/>
              <a:gd name="connsiteY41" fmla="*/ 69850 h 2089150"/>
              <a:gd name="connsiteX42" fmla="*/ 1292506 w 2709001"/>
              <a:gd name="connsiteY42" fmla="*/ 66675 h 2089150"/>
              <a:gd name="connsiteX43" fmla="*/ 1302031 w 2709001"/>
              <a:gd name="connsiteY43" fmla="*/ 63500 h 2089150"/>
              <a:gd name="connsiteX44" fmla="*/ 1333781 w 2709001"/>
              <a:gd name="connsiteY44" fmla="*/ 57150 h 2089150"/>
              <a:gd name="connsiteX45" fmla="*/ 1356006 w 2709001"/>
              <a:gd name="connsiteY45" fmla="*/ 50800 h 2089150"/>
              <a:gd name="connsiteX46" fmla="*/ 1365531 w 2709001"/>
              <a:gd name="connsiteY46" fmla="*/ 44450 h 2089150"/>
              <a:gd name="connsiteX47" fmla="*/ 1387756 w 2709001"/>
              <a:gd name="connsiteY47" fmla="*/ 38100 h 2089150"/>
              <a:gd name="connsiteX48" fmla="*/ 1397281 w 2709001"/>
              <a:gd name="connsiteY48" fmla="*/ 31750 h 2089150"/>
              <a:gd name="connsiteX49" fmla="*/ 1406806 w 2709001"/>
              <a:gd name="connsiteY49" fmla="*/ 28575 h 2089150"/>
              <a:gd name="connsiteX50" fmla="*/ 1416331 w 2709001"/>
              <a:gd name="connsiteY50" fmla="*/ 22225 h 2089150"/>
              <a:gd name="connsiteX51" fmla="*/ 1435381 w 2709001"/>
              <a:gd name="connsiteY51" fmla="*/ 15875 h 2089150"/>
              <a:gd name="connsiteX52" fmla="*/ 1444906 w 2709001"/>
              <a:gd name="connsiteY52" fmla="*/ 12700 h 2089150"/>
              <a:gd name="connsiteX53" fmla="*/ 1463956 w 2709001"/>
              <a:gd name="connsiteY53" fmla="*/ 6350 h 2089150"/>
              <a:gd name="connsiteX54" fmla="*/ 1473481 w 2709001"/>
              <a:gd name="connsiteY54" fmla="*/ 3175 h 2089150"/>
              <a:gd name="connsiteX55" fmla="*/ 1489356 w 2709001"/>
              <a:gd name="connsiteY55" fmla="*/ 0 h 2089150"/>
              <a:gd name="connsiteX56" fmla="*/ 1556031 w 2709001"/>
              <a:gd name="connsiteY56" fmla="*/ 6350 h 2089150"/>
              <a:gd name="connsiteX57" fmla="*/ 1575081 w 2709001"/>
              <a:gd name="connsiteY57" fmla="*/ 12700 h 2089150"/>
              <a:gd name="connsiteX58" fmla="*/ 1584606 w 2709001"/>
              <a:gd name="connsiteY58" fmla="*/ 15875 h 2089150"/>
              <a:gd name="connsiteX59" fmla="*/ 1613181 w 2709001"/>
              <a:gd name="connsiteY59" fmla="*/ 19050 h 2089150"/>
              <a:gd name="connsiteX60" fmla="*/ 1759231 w 2709001"/>
              <a:gd name="connsiteY60" fmla="*/ 22225 h 2089150"/>
              <a:gd name="connsiteX61" fmla="*/ 1829081 w 2709001"/>
              <a:gd name="connsiteY61" fmla="*/ 28575 h 2089150"/>
              <a:gd name="connsiteX62" fmla="*/ 1870356 w 2709001"/>
              <a:gd name="connsiteY62" fmla="*/ 31750 h 2089150"/>
              <a:gd name="connsiteX63" fmla="*/ 1959256 w 2709001"/>
              <a:gd name="connsiteY63" fmla="*/ 41275 h 2089150"/>
              <a:gd name="connsiteX64" fmla="*/ 2327556 w 2709001"/>
              <a:gd name="connsiteY64" fmla="*/ 34925 h 2089150"/>
              <a:gd name="connsiteX65" fmla="*/ 2343431 w 2709001"/>
              <a:gd name="connsiteY65" fmla="*/ 31750 h 2089150"/>
              <a:gd name="connsiteX66" fmla="*/ 2356131 w 2709001"/>
              <a:gd name="connsiteY66" fmla="*/ 28575 h 2089150"/>
              <a:gd name="connsiteX67" fmla="*/ 2375181 w 2709001"/>
              <a:gd name="connsiteY67" fmla="*/ 25400 h 2089150"/>
              <a:gd name="connsiteX68" fmla="*/ 2397406 w 2709001"/>
              <a:gd name="connsiteY68" fmla="*/ 50800 h 2089150"/>
              <a:gd name="connsiteX69" fmla="*/ 2403756 w 2709001"/>
              <a:gd name="connsiteY69" fmla="*/ 60325 h 2089150"/>
              <a:gd name="connsiteX70" fmla="*/ 2429156 w 2709001"/>
              <a:gd name="connsiteY70" fmla="*/ 79375 h 2089150"/>
              <a:gd name="connsiteX71" fmla="*/ 2448206 w 2709001"/>
              <a:gd name="connsiteY71" fmla="*/ 98425 h 2089150"/>
              <a:gd name="connsiteX72" fmla="*/ 2457731 w 2709001"/>
              <a:gd name="connsiteY72" fmla="*/ 107950 h 2089150"/>
              <a:gd name="connsiteX73" fmla="*/ 2460906 w 2709001"/>
              <a:gd name="connsiteY73" fmla="*/ 117475 h 2089150"/>
              <a:gd name="connsiteX74" fmla="*/ 2467256 w 2709001"/>
              <a:gd name="connsiteY74" fmla="*/ 130175 h 2089150"/>
              <a:gd name="connsiteX75" fmla="*/ 2476781 w 2709001"/>
              <a:gd name="connsiteY75" fmla="*/ 174625 h 2089150"/>
              <a:gd name="connsiteX76" fmla="*/ 2473606 w 2709001"/>
              <a:gd name="connsiteY76" fmla="*/ 257175 h 2089150"/>
              <a:gd name="connsiteX77" fmla="*/ 2470431 w 2709001"/>
              <a:gd name="connsiteY77" fmla="*/ 266700 h 2089150"/>
              <a:gd name="connsiteX78" fmla="*/ 2464081 w 2709001"/>
              <a:gd name="connsiteY78" fmla="*/ 288925 h 2089150"/>
              <a:gd name="connsiteX79" fmla="*/ 2464081 w 2709001"/>
              <a:gd name="connsiteY79" fmla="*/ 422275 h 2089150"/>
              <a:gd name="connsiteX80" fmla="*/ 2467256 w 2709001"/>
              <a:gd name="connsiteY80" fmla="*/ 434975 h 2089150"/>
              <a:gd name="connsiteX81" fmla="*/ 2467256 w 2709001"/>
              <a:gd name="connsiteY81" fmla="*/ 549275 h 2089150"/>
              <a:gd name="connsiteX82" fmla="*/ 2464081 w 2709001"/>
              <a:gd name="connsiteY82" fmla="*/ 558800 h 2089150"/>
              <a:gd name="connsiteX83" fmla="*/ 2467256 w 2709001"/>
              <a:gd name="connsiteY83" fmla="*/ 587375 h 2089150"/>
              <a:gd name="connsiteX84" fmla="*/ 2492656 w 2709001"/>
              <a:gd name="connsiteY84" fmla="*/ 609600 h 2089150"/>
              <a:gd name="connsiteX85" fmla="*/ 2502181 w 2709001"/>
              <a:gd name="connsiteY85" fmla="*/ 615950 h 2089150"/>
              <a:gd name="connsiteX86" fmla="*/ 2540281 w 2709001"/>
              <a:gd name="connsiteY86" fmla="*/ 628650 h 2089150"/>
              <a:gd name="connsiteX87" fmla="*/ 2559331 w 2709001"/>
              <a:gd name="connsiteY87" fmla="*/ 631825 h 2089150"/>
              <a:gd name="connsiteX88" fmla="*/ 2578381 w 2709001"/>
              <a:gd name="connsiteY88" fmla="*/ 638175 h 2089150"/>
              <a:gd name="connsiteX89" fmla="*/ 2667281 w 2709001"/>
              <a:gd name="connsiteY89" fmla="*/ 641350 h 2089150"/>
              <a:gd name="connsiteX90" fmla="*/ 2676806 w 2709001"/>
              <a:gd name="connsiteY90" fmla="*/ 647700 h 2089150"/>
              <a:gd name="connsiteX91" fmla="*/ 2689506 w 2709001"/>
              <a:gd name="connsiteY91" fmla="*/ 669925 h 2089150"/>
              <a:gd name="connsiteX92" fmla="*/ 2695856 w 2709001"/>
              <a:gd name="connsiteY92" fmla="*/ 679450 h 2089150"/>
              <a:gd name="connsiteX93" fmla="*/ 2705381 w 2709001"/>
              <a:gd name="connsiteY93" fmla="*/ 698500 h 2089150"/>
              <a:gd name="connsiteX94" fmla="*/ 2702206 w 2709001"/>
              <a:gd name="connsiteY94" fmla="*/ 717550 h 2089150"/>
              <a:gd name="connsiteX95" fmla="*/ 2695856 w 2709001"/>
              <a:gd name="connsiteY95" fmla="*/ 806450 h 2089150"/>
              <a:gd name="connsiteX96" fmla="*/ 2686331 w 2709001"/>
              <a:gd name="connsiteY96" fmla="*/ 889000 h 2089150"/>
              <a:gd name="connsiteX97" fmla="*/ 2667281 w 2709001"/>
              <a:gd name="connsiteY97" fmla="*/ 898525 h 2089150"/>
              <a:gd name="connsiteX98" fmla="*/ 2657756 w 2709001"/>
              <a:gd name="connsiteY98" fmla="*/ 904875 h 2089150"/>
              <a:gd name="connsiteX99" fmla="*/ 2638706 w 2709001"/>
              <a:gd name="connsiteY99" fmla="*/ 911225 h 2089150"/>
              <a:gd name="connsiteX100" fmla="*/ 2632356 w 2709001"/>
              <a:gd name="connsiteY100" fmla="*/ 920750 h 2089150"/>
              <a:gd name="connsiteX101" fmla="*/ 2626006 w 2709001"/>
              <a:gd name="connsiteY101" fmla="*/ 949325 h 2089150"/>
              <a:gd name="connsiteX102" fmla="*/ 2619656 w 2709001"/>
              <a:gd name="connsiteY102" fmla="*/ 958850 h 2089150"/>
              <a:gd name="connsiteX103" fmla="*/ 2610131 w 2709001"/>
              <a:gd name="connsiteY103" fmla="*/ 977900 h 2089150"/>
              <a:gd name="connsiteX104" fmla="*/ 2600606 w 2709001"/>
              <a:gd name="connsiteY104" fmla="*/ 1016000 h 2089150"/>
              <a:gd name="connsiteX105" fmla="*/ 2587906 w 2709001"/>
              <a:gd name="connsiteY105" fmla="*/ 1041400 h 2089150"/>
              <a:gd name="connsiteX106" fmla="*/ 2581556 w 2709001"/>
              <a:gd name="connsiteY106" fmla="*/ 1060450 h 2089150"/>
              <a:gd name="connsiteX107" fmla="*/ 2565681 w 2709001"/>
              <a:gd name="connsiteY107" fmla="*/ 1089025 h 2089150"/>
              <a:gd name="connsiteX108" fmla="*/ 2562506 w 2709001"/>
              <a:gd name="connsiteY108" fmla="*/ 1101725 h 2089150"/>
              <a:gd name="connsiteX109" fmla="*/ 2565681 w 2709001"/>
              <a:gd name="connsiteY109" fmla="*/ 1120775 h 2089150"/>
              <a:gd name="connsiteX110" fmla="*/ 2572031 w 2709001"/>
              <a:gd name="connsiteY110" fmla="*/ 1139825 h 2089150"/>
              <a:gd name="connsiteX111" fmla="*/ 2575206 w 2709001"/>
              <a:gd name="connsiteY111" fmla="*/ 1162050 h 2089150"/>
              <a:gd name="connsiteX112" fmla="*/ 2581556 w 2709001"/>
              <a:gd name="connsiteY112" fmla="*/ 1187450 h 2089150"/>
              <a:gd name="connsiteX113" fmla="*/ 2578381 w 2709001"/>
              <a:gd name="connsiteY113" fmla="*/ 1247775 h 2089150"/>
              <a:gd name="connsiteX114" fmla="*/ 2575206 w 2709001"/>
              <a:gd name="connsiteY114" fmla="*/ 1257300 h 2089150"/>
              <a:gd name="connsiteX115" fmla="*/ 2572031 w 2709001"/>
              <a:gd name="connsiteY115" fmla="*/ 1270000 h 2089150"/>
              <a:gd name="connsiteX116" fmla="*/ 2565681 w 2709001"/>
              <a:gd name="connsiteY116" fmla="*/ 1317625 h 2089150"/>
              <a:gd name="connsiteX117" fmla="*/ 2562506 w 2709001"/>
              <a:gd name="connsiteY117" fmla="*/ 1327150 h 2089150"/>
              <a:gd name="connsiteX118" fmla="*/ 2549806 w 2709001"/>
              <a:gd name="connsiteY118" fmla="*/ 1346200 h 2089150"/>
              <a:gd name="connsiteX119" fmla="*/ 2495831 w 2709001"/>
              <a:gd name="connsiteY119" fmla="*/ 1352550 h 2089150"/>
              <a:gd name="connsiteX120" fmla="*/ 2486306 w 2709001"/>
              <a:gd name="connsiteY120" fmla="*/ 1355725 h 2089150"/>
              <a:gd name="connsiteX121" fmla="*/ 2457731 w 2709001"/>
              <a:gd name="connsiteY121" fmla="*/ 1362075 h 2089150"/>
              <a:gd name="connsiteX122" fmla="*/ 2445031 w 2709001"/>
              <a:gd name="connsiteY122" fmla="*/ 1368425 h 2089150"/>
              <a:gd name="connsiteX123" fmla="*/ 2432331 w 2709001"/>
              <a:gd name="connsiteY123" fmla="*/ 1371600 h 2089150"/>
              <a:gd name="connsiteX124" fmla="*/ 2422806 w 2709001"/>
              <a:gd name="connsiteY124" fmla="*/ 1377950 h 2089150"/>
              <a:gd name="connsiteX125" fmla="*/ 2419631 w 2709001"/>
              <a:gd name="connsiteY125" fmla="*/ 1390650 h 2089150"/>
              <a:gd name="connsiteX126" fmla="*/ 2416456 w 2709001"/>
              <a:gd name="connsiteY126" fmla="*/ 1400175 h 2089150"/>
              <a:gd name="connsiteX127" fmla="*/ 2410106 w 2709001"/>
              <a:gd name="connsiteY127" fmla="*/ 1450975 h 2089150"/>
              <a:gd name="connsiteX128" fmla="*/ 2406931 w 2709001"/>
              <a:gd name="connsiteY128" fmla="*/ 1460500 h 2089150"/>
              <a:gd name="connsiteX129" fmla="*/ 2403756 w 2709001"/>
              <a:gd name="connsiteY129" fmla="*/ 1476375 h 2089150"/>
              <a:gd name="connsiteX130" fmla="*/ 2394231 w 2709001"/>
              <a:gd name="connsiteY130" fmla="*/ 1498600 h 2089150"/>
              <a:gd name="connsiteX131" fmla="*/ 2387881 w 2709001"/>
              <a:gd name="connsiteY131" fmla="*/ 1517650 h 2089150"/>
              <a:gd name="connsiteX132" fmla="*/ 2381531 w 2709001"/>
              <a:gd name="connsiteY132" fmla="*/ 1527175 h 2089150"/>
              <a:gd name="connsiteX133" fmla="*/ 2375181 w 2709001"/>
              <a:gd name="connsiteY133" fmla="*/ 1546225 h 2089150"/>
              <a:gd name="connsiteX134" fmla="*/ 2368831 w 2709001"/>
              <a:gd name="connsiteY134" fmla="*/ 1558925 h 2089150"/>
              <a:gd name="connsiteX135" fmla="*/ 2365656 w 2709001"/>
              <a:gd name="connsiteY135" fmla="*/ 1568450 h 2089150"/>
              <a:gd name="connsiteX136" fmla="*/ 2359306 w 2709001"/>
              <a:gd name="connsiteY136" fmla="*/ 1577975 h 2089150"/>
              <a:gd name="connsiteX137" fmla="*/ 2352956 w 2709001"/>
              <a:gd name="connsiteY137" fmla="*/ 1603375 h 2089150"/>
              <a:gd name="connsiteX138" fmla="*/ 2346606 w 2709001"/>
              <a:gd name="connsiteY138" fmla="*/ 1622425 h 2089150"/>
              <a:gd name="connsiteX139" fmla="*/ 2343431 w 2709001"/>
              <a:gd name="connsiteY139" fmla="*/ 1631950 h 2089150"/>
              <a:gd name="connsiteX140" fmla="*/ 2337081 w 2709001"/>
              <a:gd name="connsiteY140" fmla="*/ 1663700 h 2089150"/>
              <a:gd name="connsiteX141" fmla="*/ 2330731 w 2709001"/>
              <a:gd name="connsiteY141" fmla="*/ 1682750 h 2089150"/>
              <a:gd name="connsiteX142" fmla="*/ 2324381 w 2709001"/>
              <a:gd name="connsiteY142" fmla="*/ 1692275 h 2089150"/>
              <a:gd name="connsiteX143" fmla="*/ 2318031 w 2709001"/>
              <a:gd name="connsiteY143" fmla="*/ 1704975 h 2089150"/>
              <a:gd name="connsiteX144" fmla="*/ 2302156 w 2709001"/>
              <a:gd name="connsiteY144" fmla="*/ 1724025 h 2089150"/>
              <a:gd name="connsiteX145" fmla="*/ 2292631 w 2709001"/>
              <a:gd name="connsiteY145" fmla="*/ 1727200 h 2089150"/>
              <a:gd name="connsiteX146" fmla="*/ 2235481 w 2709001"/>
              <a:gd name="connsiteY146" fmla="*/ 1736725 h 2089150"/>
              <a:gd name="connsiteX147" fmla="*/ 2222781 w 2709001"/>
              <a:gd name="connsiteY147" fmla="*/ 1739900 h 2089150"/>
              <a:gd name="connsiteX148" fmla="*/ 2197381 w 2709001"/>
              <a:gd name="connsiteY148" fmla="*/ 1746250 h 2089150"/>
              <a:gd name="connsiteX149" fmla="*/ 2168806 w 2709001"/>
              <a:gd name="connsiteY149" fmla="*/ 1768475 h 2089150"/>
              <a:gd name="connsiteX150" fmla="*/ 2165631 w 2709001"/>
              <a:gd name="connsiteY150" fmla="*/ 1778000 h 2089150"/>
              <a:gd name="connsiteX151" fmla="*/ 2152931 w 2709001"/>
              <a:gd name="connsiteY151" fmla="*/ 1797050 h 2089150"/>
              <a:gd name="connsiteX152" fmla="*/ 2143406 w 2709001"/>
              <a:gd name="connsiteY152" fmla="*/ 1831975 h 2089150"/>
              <a:gd name="connsiteX153" fmla="*/ 2137056 w 2709001"/>
              <a:gd name="connsiteY153" fmla="*/ 1863725 h 2089150"/>
              <a:gd name="connsiteX154" fmla="*/ 2127531 w 2709001"/>
              <a:gd name="connsiteY154" fmla="*/ 1895475 h 2089150"/>
              <a:gd name="connsiteX155" fmla="*/ 2121181 w 2709001"/>
              <a:gd name="connsiteY155" fmla="*/ 1905000 h 2089150"/>
              <a:gd name="connsiteX156" fmla="*/ 2118006 w 2709001"/>
              <a:gd name="connsiteY156" fmla="*/ 1930400 h 2089150"/>
              <a:gd name="connsiteX157" fmla="*/ 2111656 w 2709001"/>
              <a:gd name="connsiteY157" fmla="*/ 1939925 h 2089150"/>
              <a:gd name="connsiteX158" fmla="*/ 2105306 w 2709001"/>
              <a:gd name="connsiteY158" fmla="*/ 1962150 h 2089150"/>
              <a:gd name="connsiteX159" fmla="*/ 2102131 w 2709001"/>
              <a:gd name="connsiteY159" fmla="*/ 1978025 h 2089150"/>
              <a:gd name="connsiteX160" fmla="*/ 2095781 w 2709001"/>
              <a:gd name="connsiteY160" fmla="*/ 1997075 h 2089150"/>
              <a:gd name="connsiteX161" fmla="*/ 2092606 w 2709001"/>
              <a:gd name="connsiteY161" fmla="*/ 2006600 h 2089150"/>
              <a:gd name="connsiteX162" fmla="*/ 2089431 w 2709001"/>
              <a:gd name="connsiteY162" fmla="*/ 2019300 h 2089150"/>
              <a:gd name="connsiteX163" fmla="*/ 2070381 w 2709001"/>
              <a:gd name="connsiteY163" fmla="*/ 2028825 h 2089150"/>
              <a:gd name="connsiteX164" fmla="*/ 2057681 w 2709001"/>
              <a:gd name="connsiteY164" fmla="*/ 2032000 h 2089150"/>
              <a:gd name="connsiteX165" fmla="*/ 2048156 w 2709001"/>
              <a:gd name="connsiteY165" fmla="*/ 2035175 h 2089150"/>
              <a:gd name="connsiteX166" fmla="*/ 2032281 w 2709001"/>
              <a:gd name="connsiteY166" fmla="*/ 2038350 h 2089150"/>
              <a:gd name="connsiteX167" fmla="*/ 2022756 w 2709001"/>
              <a:gd name="connsiteY167" fmla="*/ 2041525 h 2089150"/>
              <a:gd name="connsiteX168" fmla="*/ 2010056 w 2709001"/>
              <a:gd name="connsiteY168" fmla="*/ 2044700 h 2089150"/>
              <a:gd name="connsiteX169" fmla="*/ 1991006 w 2709001"/>
              <a:gd name="connsiteY169" fmla="*/ 2051050 h 2089150"/>
              <a:gd name="connsiteX170" fmla="*/ 1981481 w 2709001"/>
              <a:gd name="connsiteY170" fmla="*/ 2054225 h 2089150"/>
              <a:gd name="connsiteX171" fmla="*/ 1971956 w 2709001"/>
              <a:gd name="connsiteY171" fmla="*/ 2057400 h 2089150"/>
              <a:gd name="connsiteX172" fmla="*/ 1956081 w 2709001"/>
              <a:gd name="connsiteY172" fmla="*/ 2063750 h 2089150"/>
              <a:gd name="connsiteX173" fmla="*/ 1937031 w 2709001"/>
              <a:gd name="connsiteY173" fmla="*/ 2070100 h 2089150"/>
              <a:gd name="connsiteX174" fmla="*/ 1921156 w 2709001"/>
              <a:gd name="connsiteY174" fmla="*/ 2076450 h 2089150"/>
              <a:gd name="connsiteX175" fmla="*/ 1451256 w 2709001"/>
              <a:gd name="connsiteY175" fmla="*/ 2089150 h 2089150"/>
              <a:gd name="connsiteX176" fmla="*/ 1384581 w 2709001"/>
              <a:gd name="connsiteY176" fmla="*/ 2085975 h 2089150"/>
              <a:gd name="connsiteX177" fmla="*/ 1314731 w 2709001"/>
              <a:gd name="connsiteY177" fmla="*/ 2079625 h 2089150"/>
              <a:gd name="connsiteX178" fmla="*/ 1279806 w 2709001"/>
              <a:gd name="connsiteY178" fmla="*/ 2076450 h 2089150"/>
              <a:gd name="connsiteX179" fmla="*/ 1197256 w 2709001"/>
              <a:gd name="connsiteY179" fmla="*/ 2073275 h 2089150"/>
              <a:gd name="connsiteX180" fmla="*/ 1127406 w 2709001"/>
              <a:gd name="connsiteY180" fmla="*/ 2066925 h 2089150"/>
              <a:gd name="connsiteX181" fmla="*/ 1086131 w 2709001"/>
              <a:gd name="connsiteY181" fmla="*/ 2063750 h 2089150"/>
              <a:gd name="connsiteX182" fmla="*/ 1038506 w 2709001"/>
              <a:gd name="connsiteY182" fmla="*/ 2057400 h 2089150"/>
              <a:gd name="connsiteX183" fmla="*/ 971831 w 2709001"/>
              <a:gd name="connsiteY183" fmla="*/ 2054225 h 2089150"/>
              <a:gd name="connsiteX184" fmla="*/ 949606 w 2709001"/>
              <a:gd name="connsiteY184" fmla="*/ 2051050 h 2089150"/>
              <a:gd name="connsiteX185" fmla="*/ 901981 w 2709001"/>
              <a:gd name="connsiteY185" fmla="*/ 2047875 h 2089150"/>
              <a:gd name="connsiteX186" fmla="*/ 867056 w 2709001"/>
              <a:gd name="connsiteY186" fmla="*/ 2044700 h 2089150"/>
              <a:gd name="connsiteX187" fmla="*/ 806731 w 2709001"/>
              <a:gd name="connsiteY187" fmla="*/ 2038350 h 2089150"/>
              <a:gd name="connsiteX188" fmla="*/ 787681 w 2709001"/>
              <a:gd name="connsiteY188" fmla="*/ 2035175 h 2089150"/>
              <a:gd name="connsiteX189" fmla="*/ 717831 w 2709001"/>
              <a:gd name="connsiteY189" fmla="*/ 2025650 h 2089150"/>
              <a:gd name="connsiteX190" fmla="*/ 705131 w 2709001"/>
              <a:gd name="connsiteY190" fmla="*/ 2022475 h 2089150"/>
              <a:gd name="connsiteX191" fmla="*/ 695606 w 2709001"/>
              <a:gd name="connsiteY191" fmla="*/ 2012950 h 2089150"/>
              <a:gd name="connsiteX192" fmla="*/ 676556 w 2709001"/>
              <a:gd name="connsiteY192" fmla="*/ 2006600 h 2089150"/>
              <a:gd name="connsiteX193" fmla="*/ 663856 w 2709001"/>
              <a:gd name="connsiteY193" fmla="*/ 1997075 h 2089150"/>
              <a:gd name="connsiteX194" fmla="*/ 654331 w 2709001"/>
              <a:gd name="connsiteY194" fmla="*/ 1987550 h 2089150"/>
              <a:gd name="connsiteX195" fmla="*/ 644806 w 2709001"/>
              <a:gd name="connsiteY195" fmla="*/ 1984375 h 2089150"/>
              <a:gd name="connsiteX196" fmla="*/ 632106 w 2709001"/>
              <a:gd name="connsiteY196" fmla="*/ 1965325 h 2089150"/>
              <a:gd name="connsiteX197" fmla="*/ 625756 w 2709001"/>
              <a:gd name="connsiteY197" fmla="*/ 1955800 h 2089150"/>
              <a:gd name="connsiteX198" fmla="*/ 619406 w 2709001"/>
              <a:gd name="connsiteY198" fmla="*/ 1936750 h 2089150"/>
              <a:gd name="connsiteX199" fmla="*/ 616231 w 2709001"/>
              <a:gd name="connsiteY199" fmla="*/ 1927225 h 2089150"/>
              <a:gd name="connsiteX200" fmla="*/ 609881 w 2709001"/>
              <a:gd name="connsiteY200" fmla="*/ 1901825 h 2089150"/>
              <a:gd name="connsiteX201" fmla="*/ 603531 w 2709001"/>
              <a:gd name="connsiteY201" fmla="*/ 1889125 h 2089150"/>
              <a:gd name="connsiteX202" fmla="*/ 590831 w 2709001"/>
              <a:gd name="connsiteY202" fmla="*/ 1870075 h 2089150"/>
              <a:gd name="connsiteX203" fmla="*/ 581306 w 2709001"/>
              <a:gd name="connsiteY203" fmla="*/ 1841500 h 2089150"/>
              <a:gd name="connsiteX204" fmla="*/ 578131 w 2709001"/>
              <a:gd name="connsiteY204" fmla="*/ 1831975 h 2089150"/>
              <a:gd name="connsiteX205" fmla="*/ 571781 w 2709001"/>
              <a:gd name="connsiteY205" fmla="*/ 1806575 h 2089150"/>
              <a:gd name="connsiteX206" fmla="*/ 568606 w 2709001"/>
              <a:gd name="connsiteY206" fmla="*/ 1793875 h 2089150"/>
              <a:gd name="connsiteX207" fmla="*/ 565431 w 2709001"/>
              <a:gd name="connsiteY207" fmla="*/ 1774825 h 2089150"/>
              <a:gd name="connsiteX208" fmla="*/ 562256 w 2709001"/>
              <a:gd name="connsiteY208" fmla="*/ 1765300 h 2089150"/>
              <a:gd name="connsiteX209" fmla="*/ 559081 w 2709001"/>
              <a:gd name="connsiteY209" fmla="*/ 1743075 h 2089150"/>
              <a:gd name="connsiteX210" fmla="*/ 555906 w 2709001"/>
              <a:gd name="connsiteY210" fmla="*/ 1727200 h 2089150"/>
              <a:gd name="connsiteX211" fmla="*/ 552731 w 2709001"/>
              <a:gd name="connsiteY211" fmla="*/ 1692275 h 2089150"/>
              <a:gd name="connsiteX212" fmla="*/ 543206 w 2709001"/>
              <a:gd name="connsiteY212" fmla="*/ 1635125 h 2089150"/>
              <a:gd name="connsiteX213" fmla="*/ 536856 w 2709001"/>
              <a:gd name="connsiteY213" fmla="*/ 1616075 h 2089150"/>
              <a:gd name="connsiteX214" fmla="*/ 530506 w 2709001"/>
              <a:gd name="connsiteY214" fmla="*/ 1606550 h 2089150"/>
              <a:gd name="connsiteX215" fmla="*/ 498756 w 2709001"/>
              <a:gd name="connsiteY215" fmla="*/ 1581150 h 2089150"/>
              <a:gd name="connsiteX216" fmla="*/ 473356 w 2709001"/>
              <a:gd name="connsiteY216" fmla="*/ 1558925 h 2089150"/>
              <a:gd name="connsiteX217" fmla="*/ 463831 w 2709001"/>
              <a:gd name="connsiteY217" fmla="*/ 1552575 h 2089150"/>
              <a:gd name="connsiteX218" fmla="*/ 454306 w 2709001"/>
              <a:gd name="connsiteY218" fmla="*/ 1546225 h 2089150"/>
              <a:gd name="connsiteX219" fmla="*/ 422556 w 2709001"/>
              <a:gd name="connsiteY219" fmla="*/ 1536700 h 2089150"/>
              <a:gd name="connsiteX220" fmla="*/ 400331 w 2709001"/>
              <a:gd name="connsiteY220" fmla="*/ 1533525 h 2089150"/>
              <a:gd name="connsiteX221" fmla="*/ 387631 w 2709001"/>
              <a:gd name="connsiteY221" fmla="*/ 1530350 h 2089150"/>
              <a:gd name="connsiteX222" fmla="*/ 355881 w 2709001"/>
              <a:gd name="connsiteY222" fmla="*/ 1524000 h 2089150"/>
              <a:gd name="connsiteX223" fmla="*/ 343181 w 2709001"/>
              <a:gd name="connsiteY223" fmla="*/ 1520825 h 2089150"/>
              <a:gd name="connsiteX224" fmla="*/ 320956 w 2709001"/>
              <a:gd name="connsiteY224" fmla="*/ 1517650 h 2089150"/>
              <a:gd name="connsiteX225" fmla="*/ 292381 w 2709001"/>
              <a:gd name="connsiteY225" fmla="*/ 1511300 h 2089150"/>
              <a:gd name="connsiteX226" fmla="*/ 273331 w 2709001"/>
              <a:gd name="connsiteY226" fmla="*/ 1501775 h 2089150"/>
              <a:gd name="connsiteX227" fmla="*/ 260631 w 2709001"/>
              <a:gd name="connsiteY227" fmla="*/ 1498600 h 2089150"/>
              <a:gd name="connsiteX228" fmla="*/ 254281 w 2709001"/>
              <a:gd name="connsiteY228" fmla="*/ 1489075 h 2089150"/>
              <a:gd name="connsiteX229" fmla="*/ 232056 w 2709001"/>
              <a:gd name="connsiteY229" fmla="*/ 1476375 h 2089150"/>
              <a:gd name="connsiteX230" fmla="*/ 222531 w 2709001"/>
              <a:gd name="connsiteY230" fmla="*/ 1463675 h 2089150"/>
              <a:gd name="connsiteX231" fmla="*/ 209831 w 2709001"/>
              <a:gd name="connsiteY231" fmla="*/ 1444625 h 2089150"/>
              <a:gd name="connsiteX232" fmla="*/ 200306 w 2709001"/>
              <a:gd name="connsiteY232" fmla="*/ 1422400 h 2089150"/>
              <a:gd name="connsiteX233" fmla="*/ 193956 w 2709001"/>
              <a:gd name="connsiteY233" fmla="*/ 1412875 h 2089150"/>
              <a:gd name="connsiteX234" fmla="*/ 174906 w 2709001"/>
              <a:gd name="connsiteY234" fmla="*/ 1393825 h 2089150"/>
              <a:gd name="connsiteX235" fmla="*/ 162206 w 2709001"/>
              <a:gd name="connsiteY235" fmla="*/ 1381125 h 2089150"/>
              <a:gd name="connsiteX236" fmla="*/ 152681 w 2709001"/>
              <a:gd name="connsiteY236" fmla="*/ 1374775 h 2089150"/>
              <a:gd name="connsiteX237" fmla="*/ 143156 w 2709001"/>
              <a:gd name="connsiteY237" fmla="*/ 1365250 h 2089150"/>
              <a:gd name="connsiteX238" fmla="*/ 124106 w 2709001"/>
              <a:gd name="connsiteY238" fmla="*/ 1352550 h 2089150"/>
              <a:gd name="connsiteX239" fmla="*/ 111406 w 2709001"/>
              <a:gd name="connsiteY239" fmla="*/ 1343025 h 2089150"/>
              <a:gd name="connsiteX240" fmla="*/ 76481 w 2709001"/>
              <a:gd name="connsiteY240" fmla="*/ 1327150 h 2089150"/>
              <a:gd name="connsiteX241" fmla="*/ 66956 w 2709001"/>
              <a:gd name="connsiteY241" fmla="*/ 1317625 h 2089150"/>
              <a:gd name="connsiteX242" fmla="*/ 57431 w 2709001"/>
              <a:gd name="connsiteY242" fmla="*/ 1311275 h 2089150"/>
              <a:gd name="connsiteX243" fmla="*/ 35206 w 2709001"/>
              <a:gd name="connsiteY243" fmla="*/ 1292225 h 2089150"/>
              <a:gd name="connsiteX244" fmla="*/ 16156 w 2709001"/>
              <a:gd name="connsiteY244" fmla="*/ 1260475 h 2089150"/>
              <a:gd name="connsiteX245" fmla="*/ 9806 w 2709001"/>
              <a:gd name="connsiteY245" fmla="*/ 1250950 h 2089150"/>
              <a:gd name="connsiteX246" fmla="*/ 9806 w 2709001"/>
              <a:gd name="connsiteY246" fmla="*/ 1190625 h 2089150"/>
              <a:gd name="connsiteX247" fmla="*/ 28856 w 2709001"/>
              <a:gd name="connsiteY247" fmla="*/ 1177925 h 2089150"/>
              <a:gd name="connsiteX248" fmla="*/ 41556 w 2709001"/>
              <a:gd name="connsiteY248" fmla="*/ 1168400 h 2089150"/>
              <a:gd name="connsiteX249" fmla="*/ 54256 w 2709001"/>
              <a:gd name="connsiteY249" fmla="*/ 1149350 h 2089150"/>
              <a:gd name="connsiteX250" fmla="*/ 60606 w 2709001"/>
              <a:gd name="connsiteY250" fmla="*/ 1139825 h 2089150"/>
              <a:gd name="connsiteX251" fmla="*/ 66956 w 2709001"/>
              <a:gd name="connsiteY251" fmla="*/ 1130300 h 2089150"/>
              <a:gd name="connsiteX252" fmla="*/ 57431 w 2709001"/>
              <a:gd name="connsiteY252" fmla="*/ 1038225 h 2089150"/>
              <a:gd name="connsiteX253" fmla="*/ 54256 w 2709001"/>
              <a:gd name="connsiteY253" fmla="*/ 1028700 h 2089150"/>
              <a:gd name="connsiteX254" fmla="*/ 51081 w 2709001"/>
              <a:gd name="connsiteY254" fmla="*/ 1019175 h 2089150"/>
              <a:gd name="connsiteX255" fmla="*/ 38381 w 2709001"/>
              <a:gd name="connsiteY255" fmla="*/ 981075 h 2089150"/>
              <a:gd name="connsiteX256" fmla="*/ 32031 w 2709001"/>
              <a:gd name="connsiteY256" fmla="*/ 962025 h 2089150"/>
              <a:gd name="connsiteX257" fmla="*/ 35206 w 2709001"/>
              <a:gd name="connsiteY257" fmla="*/ 911225 h 2089150"/>
              <a:gd name="connsiteX258" fmla="*/ 41556 w 2709001"/>
              <a:gd name="connsiteY258" fmla="*/ 885825 h 2089150"/>
              <a:gd name="connsiteX259" fmla="*/ 47906 w 2709001"/>
              <a:gd name="connsiteY259" fmla="*/ 876300 h 2089150"/>
              <a:gd name="connsiteX260" fmla="*/ 76481 w 2709001"/>
              <a:gd name="connsiteY260" fmla="*/ 850900 h 2089150"/>
              <a:gd name="connsiteX261" fmla="*/ 79656 w 2709001"/>
              <a:gd name="connsiteY261" fmla="*/ 841375 h 2089150"/>
              <a:gd name="connsiteX262" fmla="*/ 101881 w 2709001"/>
              <a:gd name="connsiteY262" fmla="*/ 809625 h 2089150"/>
              <a:gd name="connsiteX263" fmla="*/ 114581 w 2709001"/>
              <a:gd name="connsiteY263" fmla="*/ 790575 h 2089150"/>
              <a:gd name="connsiteX264" fmla="*/ 120931 w 2709001"/>
              <a:gd name="connsiteY264" fmla="*/ 781050 h 2089150"/>
              <a:gd name="connsiteX265" fmla="*/ 127281 w 2709001"/>
              <a:gd name="connsiteY265" fmla="*/ 771525 h 2089150"/>
              <a:gd name="connsiteX266" fmla="*/ 136806 w 2709001"/>
              <a:gd name="connsiteY266" fmla="*/ 758825 h 2089150"/>
              <a:gd name="connsiteX267" fmla="*/ 165381 w 2709001"/>
              <a:gd name="connsiteY267" fmla="*/ 739775 h 2089150"/>
              <a:gd name="connsiteX268" fmla="*/ 174906 w 2709001"/>
              <a:gd name="connsiteY268" fmla="*/ 733425 h 2089150"/>
              <a:gd name="connsiteX269" fmla="*/ 193956 w 2709001"/>
              <a:gd name="connsiteY269" fmla="*/ 717550 h 2089150"/>
              <a:gd name="connsiteX270" fmla="*/ 209831 w 2709001"/>
              <a:gd name="connsiteY270" fmla="*/ 698500 h 2089150"/>
              <a:gd name="connsiteX271" fmla="*/ 219356 w 2709001"/>
              <a:gd name="connsiteY271" fmla="*/ 692150 h 2089150"/>
              <a:gd name="connsiteX272" fmla="*/ 225706 w 2709001"/>
              <a:gd name="connsiteY272" fmla="*/ 682625 h 2089150"/>
              <a:gd name="connsiteX273" fmla="*/ 235231 w 2709001"/>
              <a:gd name="connsiteY273" fmla="*/ 679450 h 2089150"/>
              <a:gd name="connsiteX274" fmla="*/ 244756 w 2709001"/>
              <a:gd name="connsiteY274" fmla="*/ 673100 h 2089150"/>
              <a:gd name="connsiteX275" fmla="*/ 263806 w 2709001"/>
              <a:gd name="connsiteY275" fmla="*/ 654050 h 2089150"/>
              <a:gd name="connsiteX276" fmla="*/ 282856 w 2709001"/>
              <a:gd name="connsiteY276" fmla="*/ 641350 h 2089150"/>
              <a:gd name="connsiteX277" fmla="*/ 289206 w 2709001"/>
              <a:gd name="connsiteY277" fmla="*/ 631825 h 2089150"/>
              <a:gd name="connsiteX278" fmla="*/ 298731 w 2709001"/>
              <a:gd name="connsiteY278" fmla="*/ 622300 h 2089150"/>
              <a:gd name="connsiteX279" fmla="*/ 301906 w 2709001"/>
              <a:gd name="connsiteY279" fmla="*/ 612775 h 2089150"/>
              <a:gd name="connsiteX280" fmla="*/ 308256 w 2709001"/>
              <a:gd name="connsiteY280" fmla="*/ 603250 h 2089150"/>
              <a:gd name="connsiteX281" fmla="*/ 311431 w 2709001"/>
              <a:gd name="connsiteY281" fmla="*/ 593725 h 2089150"/>
              <a:gd name="connsiteX282" fmla="*/ 324131 w 2709001"/>
              <a:gd name="connsiteY282" fmla="*/ 574675 h 2089150"/>
              <a:gd name="connsiteX283" fmla="*/ 330481 w 2709001"/>
              <a:gd name="connsiteY283" fmla="*/ 555625 h 2089150"/>
              <a:gd name="connsiteX284" fmla="*/ 333656 w 2709001"/>
              <a:gd name="connsiteY284" fmla="*/ 542925 h 2089150"/>
              <a:gd name="connsiteX285" fmla="*/ 340006 w 2709001"/>
              <a:gd name="connsiteY285" fmla="*/ 508000 h 2089150"/>
              <a:gd name="connsiteX286" fmla="*/ 336831 w 2709001"/>
              <a:gd name="connsiteY286" fmla="*/ 447675 h 2089150"/>
              <a:gd name="connsiteX287" fmla="*/ 333656 w 2709001"/>
              <a:gd name="connsiteY287" fmla="*/ 425450 h 2089150"/>
              <a:gd name="connsiteX288" fmla="*/ 330481 w 2709001"/>
              <a:gd name="connsiteY288" fmla="*/ 400050 h 2089150"/>
              <a:gd name="connsiteX289" fmla="*/ 340006 w 2709001"/>
              <a:gd name="connsiteY289" fmla="*/ 361950 h 2089150"/>
              <a:gd name="connsiteX290" fmla="*/ 343181 w 2709001"/>
              <a:gd name="connsiteY290" fmla="*/ 358775 h 2089150"/>
              <a:gd name="connsiteX0" fmla="*/ 393981 w 2709001"/>
              <a:gd name="connsiteY0" fmla="*/ 342900 h 2085975"/>
              <a:gd name="connsiteX1" fmla="*/ 489231 w 2709001"/>
              <a:gd name="connsiteY1" fmla="*/ 330200 h 2085975"/>
              <a:gd name="connsiteX2" fmla="*/ 511456 w 2709001"/>
              <a:gd name="connsiteY2" fmla="*/ 327025 h 2085975"/>
              <a:gd name="connsiteX3" fmla="*/ 536856 w 2709001"/>
              <a:gd name="connsiteY3" fmla="*/ 323850 h 2085975"/>
              <a:gd name="connsiteX4" fmla="*/ 568606 w 2709001"/>
              <a:gd name="connsiteY4" fmla="*/ 317500 h 2085975"/>
              <a:gd name="connsiteX5" fmla="*/ 587656 w 2709001"/>
              <a:gd name="connsiteY5" fmla="*/ 311150 h 2085975"/>
              <a:gd name="connsiteX6" fmla="*/ 613056 w 2709001"/>
              <a:gd name="connsiteY6" fmla="*/ 304800 h 2085975"/>
              <a:gd name="connsiteX7" fmla="*/ 622581 w 2709001"/>
              <a:gd name="connsiteY7" fmla="*/ 301625 h 2085975"/>
              <a:gd name="connsiteX8" fmla="*/ 654331 w 2709001"/>
              <a:gd name="connsiteY8" fmla="*/ 292100 h 2085975"/>
              <a:gd name="connsiteX9" fmla="*/ 663856 w 2709001"/>
              <a:gd name="connsiteY9" fmla="*/ 285750 h 2085975"/>
              <a:gd name="connsiteX10" fmla="*/ 692431 w 2709001"/>
              <a:gd name="connsiteY10" fmla="*/ 276225 h 2085975"/>
              <a:gd name="connsiteX11" fmla="*/ 701956 w 2709001"/>
              <a:gd name="connsiteY11" fmla="*/ 273050 h 2085975"/>
              <a:gd name="connsiteX12" fmla="*/ 727356 w 2709001"/>
              <a:gd name="connsiteY12" fmla="*/ 263525 h 2085975"/>
              <a:gd name="connsiteX13" fmla="*/ 752756 w 2709001"/>
              <a:gd name="connsiteY13" fmla="*/ 254000 h 2085975"/>
              <a:gd name="connsiteX14" fmla="*/ 762281 w 2709001"/>
              <a:gd name="connsiteY14" fmla="*/ 247650 h 2085975"/>
              <a:gd name="connsiteX15" fmla="*/ 774981 w 2709001"/>
              <a:gd name="connsiteY15" fmla="*/ 241300 h 2085975"/>
              <a:gd name="connsiteX16" fmla="*/ 784506 w 2709001"/>
              <a:gd name="connsiteY16" fmla="*/ 234950 h 2085975"/>
              <a:gd name="connsiteX17" fmla="*/ 803556 w 2709001"/>
              <a:gd name="connsiteY17" fmla="*/ 228600 h 2085975"/>
              <a:gd name="connsiteX18" fmla="*/ 835306 w 2709001"/>
              <a:gd name="connsiteY18" fmla="*/ 209550 h 2085975"/>
              <a:gd name="connsiteX19" fmla="*/ 844831 w 2709001"/>
              <a:gd name="connsiteY19" fmla="*/ 203200 h 2085975"/>
              <a:gd name="connsiteX20" fmla="*/ 857531 w 2709001"/>
              <a:gd name="connsiteY20" fmla="*/ 196850 h 2085975"/>
              <a:gd name="connsiteX21" fmla="*/ 867056 w 2709001"/>
              <a:gd name="connsiteY21" fmla="*/ 187325 h 2085975"/>
              <a:gd name="connsiteX22" fmla="*/ 876581 w 2709001"/>
              <a:gd name="connsiteY22" fmla="*/ 184150 h 2085975"/>
              <a:gd name="connsiteX23" fmla="*/ 886106 w 2709001"/>
              <a:gd name="connsiteY23" fmla="*/ 177800 h 2085975"/>
              <a:gd name="connsiteX24" fmla="*/ 908331 w 2709001"/>
              <a:gd name="connsiteY24" fmla="*/ 171450 h 2085975"/>
              <a:gd name="connsiteX25" fmla="*/ 962306 w 2709001"/>
              <a:gd name="connsiteY25" fmla="*/ 165100 h 2085975"/>
              <a:gd name="connsiteX26" fmla="*/ 971831 w 2709001"/>
              <a:gd name="connsiteY26" fmla="*/ 161925 h 2085975"/>
              <a:gd name="connsiteX27" fmla="*/ 984531 w 2709001"/>
              <a:gd name="connsiteY27" fmla="*/ 158750 h 2085975"/>
              <a:gd name="connsiteX28" fmla="*/ 1003581 w 2709001"/>
              <a:gd name="connsiteY28" fmla="*/ 146050 h 2085975"/>
              <a:gd name="connsiteX29" fmla="*/ 1016281 w 2709001"/>
              <a:gd name="connsiteY29" fmla="*/ 139700 h 2085975"/>
              <a:gd name="connsiteX30" fmla="*/ 1032156 w 2709001"/>
              <a:gd name="connsiteY30" fmla="*/ 127000 h 2085975"/>
              <a:gd name="connsiteX31" fmla="*/ 1041681 w 2709001"/>
              <a:gd name="connsiteY31" fmla="*/ 120650 h 2085975"/>
              <a:gd name="connsiteX32" fmla="*/ 1054381 w 2709001"/>
              <a:gd name="connsiteY32" fmla="*/ 111125 h 2085975"/>
              <a:gd name="connsiteX33" fmla="*/ 1067081 w 2709001"/>
              <a:gd name="connsiteY33" fmla="*/ 107950 h 2085975"/>
              <a:gd name="connsiteX34" fmla="*/ 1079781 w 2709001"/>
              <a:gd name="connsiteY34" fmla="*/ 101600 h 2085975"/>
              <a:gd name="connsiteX35" fmla="*/ 1098831 w 2709001"/>
              <a:gd name="connsiteY35" fmla="*/ 95250 h 2085975"/>
              <a:gd name="connsiteX36" fmla="*/ 1111531 w 2709001"/>
              <a:gd name="connsiteY36" fmla="*/ 92075 h 2085975"/>
              <a:gd name="connsiteX37" fmla="*/ 1124231 w 2709001"/>
              <a:gd name="connsiteY37" fmla="*/ 85725 h 2085975"/>
              <a:gd name="connsiteX38" fmla="*/ 1143281 w 2709001"/>
              <a:gd name="connsiteY38" fmla="*/ 82550 h 2085975"/>
              <a:gd name="connsiteX39" fmla="*/ 1155981 w 2709001"/>
              <a:gd name="connsiteY39" fmla="*/ 79375 h 2085975"/>
              <a:gd name="connsiteX40" fmla="*/ 1184556 w 2709001"/>
              <a:gd name="connsiteY40" fmla="*/ 73025 h 2085975"/>
              <a:gd name="connsiteX41" fmla="*/ 1273456 w 2709001"/>
              <a:gd name="connsiteY41" fmla="*/ 69850 h 2085975"/>
              <a:gd name="connsiteX42" fmla="*/ 1292506 w 2709001"/>
              <a:gd name="connsiteY42" fmla="*/ 66675 h 2085975"/>
              <a:gd name="connsiteX43" fmla="*/ 1302031 w 2709001"/>
              <a:gd name="connsiteY43" fmla="*/ 63500 h 2085975"/>
              <a:gd name="connsiteX44" fmla="*/ 1333781 w 2709001"/>
              <a:gd name="connsiteY44" fmla="*/ 57150 h 2085975"/>
              <a:gd name="connsiteX45" fmla="*/ 1356006 w 2709001"/>
              <a:gd name="connsiteY45" fmla="*/ 50800 h 2085975"/>
              <a:gd name="connsiteX46" fmla="*/ 1365531 w 2709001"/>
              <a:gd name="connsiteY46" fmla="*/ 44450 h 2085975"/>
              <a:gd name="connsiteX47" fmla="*/ 1387756 w 2709001"/>
              <a:gd name="connsiteY47" fmla="*/ 38100 h 2085975"/>
              <a:gd name="connsiteX48" fmla="*/ 1397281 w 2709001"/>
              <a:gd name="connsiteY48" fmla="*/ 31750 h 2085975"/>
              <a:gd name="connsiteX49" fmla="*/ 1406806 w 2709001"/>
              <a:gd name="connsiteY49" fmla="*/ 28575 h 2085975"/>
              <a:gd name="connsiteX50" fmla="*/ 1416331 w 2709001"/>
              <a:gd name="connsiteY50" fmla="*/ 22225 h 2085975"/>
              <a:gd name="connsiteX51" fmla="*/ 1435381 w 2709001"/>
              <a:gd name="connsiteY51" fmla="*/ 15875 h 2085975"/>
              <a:gd name="connsiteX52" fmla="*/ 1444906 w 2709001"/>
              <a:gd name="connsiteY52" fmla="*/ 12700 h 2085975"/>
              <a:gd name="connsiteX53" fmla="*/ 1463956 w 2709001"/>
              <a:gd name="connsiteY53" fmla="*/ 6350 h 2085975"/>
              <a:gd name="connsiteX54" fmla="*/ 1473481 w 2709001"/>
              <a:gd name="connsiteY54" fmla="*/ 3175 h 2085975"/>
              <a:gd name="connsiteX55" fmla="*/ 1489356 w 2709001"/>
              <a:gd name="connsiteY55" fmla="*/ 0 h 2085975"/>
              <a:gd name="connsiteX56" fmla="*/ 1556031 w 2709001"/>
              <a:gd name="connsiteY56" fmla="*/ 6350 h 2085975"/>
              <a:gd name="connsiteX57" fmla="*/ 1575081 w 2709001"/>
              <a:gd name="connsiteY57" fmla="*/ 12700 h 2085975"/>
              <a:gd name="connsiteX58" fmla="*/ 1584606 w 2709001"/>
              <a:gd name="connsiteY58" fmla="*/ 15875 h 2085975"/>
              <a:gd name="connsiteX59" fmla="*/ 1613181 w 2709001"/>
              <a:gd name="connsiteY59" fmla="*/ 19050 h 2085975"/>
              <a:gd name="connsiteX60" fmla="*/ 1759231 w 2709001"/>
              <a:gd name="connsiteY60" fmla="*/ 22225 h 2085975"/>
              <a:gd name="connsiteX61" fmla="*/ 1829081 w 2709001"/>
              <a:gd name="connsiteY61" fmla="*/ 28575 h 2085975"/>
              <a:gd name="connsiteX62" fmla="*/ 1870356 w 2709001"/>
              <a:gd name="connsiteY62" fmla="*/ 31750 h 2085975"/>
              <a:gd name="connsiteX63" fmla="*/ 1959256 w 2709001"/>
              <a:gd name="connsiteY63" fmla="*/ 41275 h 2085975"/>
              <a:gd name="connsiteX64" fmla="*/ 2327556 w 2709001"/>
              <a:gd name="connsiteY64" fmla="*/ 34925 h 2085975"/>
              <a:gd name="connsiteX65" fmla="*/ 2343431 w 2709001"/>
              <a:gd name="connsiteY65" fmla="*/ 31750 h 2085975"/>
              <a:gd name="connsiteX66" fmla="*/ 2356131 w 2709001"/>
              <a:gd name="connsiteY66" fmla="*/ 28575 h 2085975"/>
              <a:gd name="connsiteX67" fmla="*/ 2375181 w 2709001"/>
              <a:gd name="connsiteY67" fmla="*/ 25400 h 2085975"/>
              <a:gd name="connsiteX68" fmla="*/ 2397406 w 2709001"/>
              <a:gd name="connsiteY68" fmla="*/ 50800 h 2085975"/>
              <a:gd name="connsiteX69" fmla="*/ 2403756 w 2709001"/>
              <a:gd name="connsiteY69" fmla="*/ 60325 h 2085975"/>
              <a:gd name="connsiteX70" fmla="*/ 2429156 w 2709001"/>
              <a:gd name="connsiteY70" fmla="*/ 79375 h 2085975"/>
              <a:gd name="connsiteX71" fmla="*/ 2448206 w 2709001"/>
              <a:gd name="connsiteY71" fmla="*/ 98425 h 2085975"/>
              <a:gd name="connsiteX72" fmla="*/ 2457731 w 2709001"/>
              <a:gd name="connsiteY72" fmla="*/ 107950 h 2085975"/>
              <a:gd name="connsiteX73" fmla="*/ 2460906 w 2709001"/>
              <a:gd name="connsiteY73" fmla="*/ 117475 h 2085975"/>
              <a:gd name="connsiteX74" fmla="*/ 2467256 w 2709001"/>
              <a:gd name="connsiteY74" fmla="*/ 130175 h 2085975"/>
              <a:gd name="connsiteX75" fmla="*/ 2476781 w 2709001"/>
              <a:gd name="connsiteY75" fmla="*/ 174625 h 2085975"/>
              <a:gd name="connsiteX76" fmla="*/ 2473606 w 2709001"/>
              <a:gd name="connsiteY76" fmla="*/ 257175 h 2085975"/>
              <a:gd name="connsiteX77" fmla="*/ 2470431 w 2709001"/>
              <a:gd name="connsiteY77" fmla="*/ 266700 h 2085975"/>
              <a:gd name="connsiteX78" fmla="*/ 2464081 w 2709001"/>
              <a:gd name="connsiteY78" fmla="*/ 288925 h 2085975"/>
              <a:gd name="connsiteX79" fmla="*/ 2464081 w 2709001"/>
              <a:gd name="connsiteY79" fmla="*/ 422275 h 2085975"/>
              <a:gd name="connsiteX80" fmla="*/ 2467256 w 2709001"/>
              <a:gd name="connsiteY80" fmla="*/ 434975 h 2085975"/>
              <a:gd name="connsiteX81" fmla="*/ 2467256 w 2709001"/>
              <a:gd name="connsiteY81" fmla="*/ 549275 h 2085975"/>
              <a:gd name="connsiteX82" fmla="*/ 2464081 w 2709001"/>
              <a:gd name="connsiteY82" fmla="*/ 558800 h 2085975"/>
              <a:gd name="connsiteX83" fmla="*/ 2467256 w 2709001"/>
              <a:gd name="connsiteY83" fmla="*/ 587375 h 2085975"/>
              <a:gd name="connsiteX84" fmla="*/ 2492656 w 2709001"/>
              <a:gd name="connsiteY84" fmla="*/ 609600 h 2085975"/>
              <a:gd name="connsiteX85" fmla="*/ 2502181 w 2709001"/>
              <a:gd name="connsiteY85" fmla="*/ 615950 h 2085975"/>
              <a:gd name="connsiteX86" fmla="*/ 2540281 w 2709001"/>
              <a:gd name="connsiteY86" fmla="*/ 628650 h 2085975"/>
              <a:gd name="connsiteX87" fmla="*/ 2559331 w 2709001"/>
              <a:gd name="connsiteY87" fmla="*/ 631825 h 2085975"/>
              <a:gd name="connsiteX88" fmla="*/ 2578381 w 2709001"/>
              <a:gd name="connsiteY88" fmla="*/ 638175 h 2085975"/>
              <a:gd name="connsiteX89" fmla="*/ 2667281 w 2709001"/>
              <a:gd name="connsiteY89" fmla="*/ 641350 h 2085975"/>
              <a:gd name="connsiteX90" fmla="*/ 2676806 w 2709001"/>
              <a:gd name="connsiteY90" fmla="*/ 647700 h 2085975"/>
              <a:gd name="connsiteX91" fmla="*/ 2689506 w 2709001"/>
              <a:gd name="connsiteY91" fmla="*/ 669925 h 2085975"/>
              <a:gd name="connsiteX92" fmla="*/ 2695856 w 2709001"/>
              <a:gd name="connsiteY92" fmla="*/ 679450 h 2085975"/>
              <a:gd name="connsiteX93" fmla="*/ 2705381 w 2709001"/>
              <a:gd name="connsiteY93" fmla="*/ 698500 h 2085975"/>
              <a:gd name="connsiteX94" fmla="*/ 2702206 w 2709001"/>
              <a:gd name="connsiteY94" fmla="*/ 717550 h 2085975"/>
              <a:gd name="connsiteX95" fmla="*/ 2695856 w 2709001"/>
              <a:gd name="connsiteY95" fmla="*/ 806450 h 2085975"/>
              <a:gd name="connsiteX96" fmla="*/ 2686331 w 2709001"/>
              <a:gd name="connsiteY96" fmla="*/ 889000 h 2085975"/>
              <a:gd name="connsiteX97" fmla="*/ 2667281 w 2709001"/>
              <a:gd name="connsiteY97" fmla="*/ 898525 h 2085975"/>
              <a:gd name="connsiteX98" fmla="*/ 2657756 w 2709001"/>
              <a:gd name="connsiteY98" fmla="*/ 904875 h 2085975"/>
              <a:gd name="connsiteX99" fmla="*/ 2638706 w 2709001"/>
              <a:gd name="connsiteY99" fmla="*/ 911225 h 2085975"/>
              <a:gd name="connsiteX100" fmla="*/ 2632356 w 2709001"/>
              <a:gd name="connsiteY100" fmla="*/ 920750 h 2085975"/>
              <a:gd name="connsiteX101" fmla="*/ 2626006 w 2709001"/>
              <a:gd name="connsiteY101" fmla="*/ 949325 h 2085975"/>
              <a:gd name="connsiteX102" fmla="*/ 2619656 w 2709001"/>
              <a:gd name="connsiteY102" fmla="*/ 958850 h 2085975"/>
              <a:gd name="connsiteX103" fmla="*/ 2610131 w 2709001"/>
              <a:gd name="connsiteY103" fmla="*/ 977900 h 2085975"/>
              <a:gd name="connsiteX104" fmla="*/ 2600606 w 2709001"/>
              <a:gd name="connsiteY104" fmla="*/ 1016000 h 2085975"/>
              <a:gd name="connsiteX105" fmla="*/ 2587906 w 2709001"/>
              <a:gd name="connsiteY105" fmla="*/ 1041400 h 2085975"/>
              <a:gd name="connsiteX106" fmla="*/ 2581556 w 2709001"/>
              <a:gd name="connsiteY106" fmla="*/ 1060450 h 2085975"/>
              <a:gd name="connsiteX107" fmla="*/ 2565681 w 2709001"/>
              <a:gd name="connsiteY107" fmla="*/ 1089025 h 2085975"/>
              <a:gd name="connsiteX108" fmla="*/ 2562506 w 2709001"/>
              <a:gd name="connsiteY108" fmla="*/ 1101725 h 2085975"/>
              <a:gd name="connsiteX109" fmla="*/ 2565681 w 2709001"/>
              <a:gd name="connsiteY109" fmla="*/ 1120775 h 2085975"/>
              <a:gd name="connsiteX110" fmla="*/ 2572031 w 2709001"/>
              <a:gd name="connsiteY110" fmla="*/ 1139825 h 2085975"/>
              <a:gd name="connsiteX111" fmla="*/ 2575206 w 2709001"/>
              <a:gd name="connsiteY111" fmla="*/ 1162050 h 2085975"/>
              <a:gd name="connsiteX112" fmla="*/ 2581556 w 2709001"/>
              <a:gd name="connsiteY112" fmla="*/ 1187450 h 2085975"/>
              <a:gd name="connsiteX113" fmla="*/ 2578381 w 2709001"/>
              <a:gd name="connsiteY113" fmla="*/ 1247775 h 2085975"/>
              <a:gd name="connsiteX114" fmla="*/ 2575206 w 2709001"/>
              <a:gd name="connsiteY114" fmla="*/ 1257300 h 2085975"/>
              <a:gd name="connsiteX115" fmla="*/ 2572031 w 2709001"/>
              <a:gd name="connsiteY115" fmla="*/ 1270000 h 2085975"/>
              <a:gd name="connsiteX116" fmla="*/ 2565681 w 2709001"/>
              <a:gd name="connsiteY116" fmla="*/ 1317625 h 2085975"/>
              <a:gd name="connsiteX117" fmla="*/ 2562506 w 2709001"/>
              <a:gd name="connsiteY117" fmla="*/ 1327150 h 2085975"/>
              <a:gd name="connsiteX118" fmla="*/ 2549806 w 2709001"/>
              <a:gd name="connsiteY118" fmla="*/ 1346200 h 2085975"/>
              <a:gd name="connsiteX119" fmla="*/ 2495831 w 2709001"/>
              <a:gd name="connsiteY119" fmla="*/ 1352550 h 2085975"/>
              <a:gd name="connsiteX120" fmla="*/ 2486306 w 2709001"/>
              <a:gd name="connsiteY120" fmla="*/ 1355725 h 2085975"/>
              <a:gd name="connsiteX121" fmla="*/ 2457731 w 2709001"/>
              <a:gd name="connsiteY121" fmla="*/ 1362075 h 2085975"/>
              <a:gd name="connsiteX122" fmla="*/ 2445031 w 2709001"/>
              <a:gd name="connsiteY122" fmla="*/ 1368425 h 2085975"/>
              <a:gd name="connsiteX123" fmla="*/ 2432331 w 2709001"/>
              <a:gd name="connsiteY123" fmla="*/ 1371600 h 2085975"/>
              <a:gd name="connsiteX124" fmla="*/ 2422806 w 2709001"/>
              <a:gd name="connsiteY124" fmla="*/ 1377950 h 2085975"/>
              <a:gd name="connsiteX125" fmla="*/ 2419631 w 2709001"/>
              <a:gd name="connsiteY125" fmla="*/ 1390650 h 2085975"/>
              <a:gd name="connsiteX126" fmla="*/ 2416456 w 2709001"/>
              <a:gd name="connsiteY126" fmla="*/ 1400175 h 2085975"/>
              <a:gd name="connsiteX127" fmla="*/ 2410106 w 2709001"/>
              <a:gd name="connsiteY127" fmla="*/ 1450975 h 2085975"/>
              <a:gd name="connsiteX128" fmla="*/ 2406931 w 2709001"/>
              <a:gd name="connsiteY128" fmla="*/ 1460500 h 2085975"/>
              <a:gd name="connsiteX129" fmla="*/ 2403756 w 2709001"/>
              <a:gd name="connsiteY129" fmla="*/ 1476375 h 2085975"/>
              <a:gd name="connsiteX130" fmla="*/ 2394231 w 2709001"/>
              <a:gd name="connsiteY130" fmla="*/ 1498600 h 2085975"/>
              <a:gd name="connsiteX131" fmla="*/ 2387881 w 2709001"/>
              <a:gd name="connsiteY131" fmla="*/ 1517650 h 2085975"/>
              <a:gd name="connsiteX132" fmla="*/ 2381531 w 2709001"/>
              <a:gd name="connsiteY132" fmla="*/ 1527175 h 2085975"/>
              <a:gd name="connsiteX133" fmla="*/ 2375181 w 2709001"/>
              <a:gd name="connsiteY133" fmla="*/ 1546225 h 2085975"/>
              <a:gd name="connsiteX134" fmla="*/ 2368831 w 2709001"/>
              <a:gd name="connsiteY134" fmla="*/ 1558925 h 2085975"/>
              <a:gd name="connsiteX135" fmla="*/ 2365656 w 2709001"/>
              <a:gd name="connsiteY135" fmla="*/ 1568450 h 2085975"/>
              <a:gd name="connsiteX136" fmla="*/ 2359306 w 2709001"/>
              <a:gd name="connsiteY136" fmla="*/ 1577975 h 2085975"/>
              <a:gd name="connsiteX137" fmla="*/ 2352956 w 2709001"/>
              <a:gd name="connsiteY137" fmla="*/ 1603375 h 2085975"/>
              <a:gd name="connsiteX138" fmla="*/ 2346606 w 2709001"/>
              <a:gd name="connsiteY138" fmla="*/ 1622425 h 2085975"/>
              <a:gd name="connsiteX139" fmla="*/ 2343431 w 2709001"/>
              <a:gd name="connsiteY139" fmla="*/ 1631950 h 2085975"/>
              <a:gd name="connsiteX140" fmla="*/ 2337081 w 2709001"/>
              <a:gd name="connsiteY140" fmla="*/ 1663700 h 2085975"/>
              <a:gd name="connsiteX141" fmla="*/ 2330731 w 2709001"/>
              <a:gd name="connsiteY141" fmla="*/ 1682750 h 2085975"/>
              <a:gd name="connsiteX142" fmla="*/ 2324381 w 2709001"/>
              <a:gd name="connsiteY142" fmla="*/ 1692275 h 2085975"/>
              <a:gd name="connsiteX143" fmla="*/ 2318031 w 2709001"/>
              <a:gd name="connsiteY143" fmla="*/ 1704975 h 2085975"/>
              <a:gd name="connsiteX144" fmla="*/ 2302156 w 2709001"/>
              <a:gd name="connsiteY144" fmla="*/ 1724025 h 2085975"/>
              <a:gd name="connsiteX145" fmla="*/ 2292631 w 2709001"/>
              <a:gd name="connsiteY145" fmla="*/ 1727200 h 2085975"/>
              <a:gd name="connsiteX146" fmla="*/ 2235481 w 2709001"/>
              <a:gd name="connsiteY146" fmla="*/ 1736725 h 2085975"/>
              <a:gd name="connsiteX147" fmla="*/ 2222781 w 2709001"/>
              <a:gd name="connsiteY147" fmla="*/ 1739900 h 2085975"/>
              <a:gd name="connsiteX148" fmla="*/ 2197381 w 2709001"/>
              <a:gd name="connsiteY148" fmla="*/ 1746250 h 2085975"/>
              <a:gd name="connsiteX149" fmla="*/ 2168806 w 2709001"/>
              <a:gd name="connsiteY149" fmla="*/ 1768475 h 2085975"/>
              <a:gd name="connsiteX150" fmla="*/ 2165631 w 2709001"/>
              <a:gd name="connsiteY150" fmla="*/ 1778000 h 2085975"/>
              <a:gd name="connsiteX151" fmla="*/ 2152931 w 2709001"/>
              <a:gd name="connsiteY151" fmla="*/ 1797050 h 2085975"/>
              <a:gd name="connsiteX152" fmla="*/ 2143406 w 2709001"/>
              <a:gd name="connsiteY152" fmla="*/ 1831975 h 2085975"/>
              <a:gd name="connsiteX153" fmla="*/ 2137056 w 2709001"/>
              <a:gd name="connsiteY153" fmla="*/ 1863725 h 2085975"/>
              <a:gd name="connsiteX154" fmla="*/ 2127531 w 2709001"/>
              <a:gd name="connsiteY154" fmla="*/ 1895475 h 2085975"/>
              <a:gd name="connsiteX155" fmla="*/ 2121181 w 2709001"/>
              <a:gd name="connsiteY155" fmla="*/ 1905000 h 2085975"/>
              <a:gd name="connsiteX156" fmla="*/ 2118006 w 2709001"/>
              <a:gd name="connsiteY156" fmla="*/ 1930400 h 2085975"/>
              <a:gd name="connsiteX157" fmla="*/ 2111656 w 2709001"/>
              <a:gd name="connsiteY157" fmla="*/ 1939925 h 2085975"/>
              <a:gd name="connsiteX158" fmla="*/ 2105306 w 2709001"/>
              <a:gd name="connsiteY158" fmla="*/ 1962150 h 2085975"/>
              <a:gd name="connsiteX159" fmla="*/ 2102131 w 2709001"/>
              <a:gd name="connsiteY159" fmla="*/ 1978025 h 2085975"/>
              <a:gd name="connsiteX160" fmla="*/ 2095781 w 2709001"/>
              <a:gd name="connsiteY160" fmla="*/ 1997075 h 2085975"/>
              <a:gd name="connsiteX161" fmla="*/ 2092606 w 2709001"/>
              <a:gd name="connsiteY161" fmla="*/ 2006600 h 2085975"/>
              <a:gd name="connsiteX162" fmla="*/ 2089431 w 2709001"/>
              <a:gd name="connsiteY162" fmla="*/ 2019300 h 2085975"/>
              <a:gd name="connsiteX163" fmla="*/ 2070381 w 2709001"/>
              <a:gd name="connsiteY163" fmla="*/ 2028825 h 2085975"/>
              <a:gd name="connsiteX164" fmla="*/ 2057681 w 2709001"/>
              <a:gd name="connsiteY164" fmla="*/ 2032000 h 2085975"/>
              <a:gd name="connsiteX165" fmla="*/ 2048156 w 2709001"/>
              <a:gd name="connsiteY165" fmla="*/ 2035175 h 2085975"/>
              <a:gd name="connsiteX166" fmla="*/ 2032281 w 2709001"/>
              <a:gd name="connsiteY166" fmla="*/ 2038350 h 2085975"/>
              <a:gd name="connsiteX167" fmla="*/ 2022756 w 2709001"/>
              <a:gd name="connsiteY167" fmla="*/ 2041525 h 2085975"/>
              <a:gd name="connsiteX168" fmla="*/ 2010056 w 2709001"/>
              <a:gd name="connsiteY168" fmla="*/ 2044700 h 2085975"/>
              <a:gd name="connsiteX169" fmla="*/ 1991006 w 2709001"/>
              <a:gd name="connsiteY169" fmla="*/ 2051050 h 2085975"/>
              <a:gd name="connsiteX170" fmla="*/ 1981481 w 2709001"/>
              <a:gd name="connsiteY170" fmla="*/ 2054225 h 2085975"/>
              <a:gd name="connsiteX171" fmla="*/ 1971956 w 2709001"/>
              <a:gd name="connsiteY171" fmla="*/ 2057400 h 2085975"/>
              <a:gd name="connsiteX172" fmla="*/ 1956081 w 2709001"/>
              <a:gd name="connsiteY172" fmla="*/ 2063750 h 2085975"/>
              <a:gd name="connsiteX173" fmla="*/ 1937031 w 2709001"/>
              <a:gd name="connsiteY173" fmla="*/ 2070100 h 2085975"/>
              <a:gd name="connsiteX174" fmla="*/ 1921156 w 2709001"/>
              <a:gd name="connsiteY174" fmla="*/ 2076450 h 2085975"/>
              <a:gd name="connsiteX175" fmla="*/ 1384581 w 2709001"/>
              <a:gd name="connsiteY175" fmla="*/ 2085975 h 2085975"/>
              <a:gd name="connsiteX176" fmla="*/ 1314731 w 2709001"/>
              <a:gd name="connsiteY176" fmla="*/ 2079625 h 2085975"/>
              <a:gd name="connsiteX177" fmla="*/ 1279806 w 2709001"/>
              <a:gd name="connsiteY177" fmla="*/ 2076450 h 2085975"/>
              <a:gd name="connsiteX178" fmla="*/ 1197256 w 2709001"/>
              <a:gd name="connsiteY178" fmla="*/ 2073275 h 2085975"/>
              <a:gd name="connsiteX179" fmla="*/ 1127406 w 2709001"/>
              <a:gd name="connsiteY179" fmla="*/ 2066925 h 2085975"/>
              <a:gd name="connsiteX180" fmla="*/ 1086131 w 2709001"/>
              <a:gd name="connsiteY180" fmla="*/ 2063750 h 2085975"/>
              <a:gd name="connsiteX181" fmla="*/ 1038506 w 2709001"/>
              <a:gd name="connsiteY181" fmla="*/ 2057400 h 2085975"/>
              <a:gd name="connsiteX182" fmla="*/ 971831 w 2709001"/>
              <a:gd name="connsiteY182" fmla="*/ 2054225 h 2085975"/>
              <a:gd name="connsiteX183" fmla="*/ 949606 w 2709001"/>
              <a:gd name="connsiteY183" fmla="*/ 2051050 h 2085975"/>
              <a:gd name="connsiteX184" fmla="*/ 901981 w 2709001"/>
              <a:gd name="connsiteY184" fmla="*/ 2047875 h 2085975"/>
              <a:gd name="connsiteX185" fmla="*/ 867056 w 2709001"/>
              <a:gd name="connsiteY185" fmla="*/ 2044700 h 2085975"/>
              <a:gd name="connsiteX186" fmla="*/ 806731 w 2709001"/>
              <a:gd name="connsiteY186" fmla="*/ 2038350 h 2085975"/>
              <a:gd name="connsiteX187" fmla="*/ 787681 w 2709001"/>
              <a:gd name="connsiteY187" fmla="*/ 2035175 h 2085975"/>
              <a:gd name="connsiteX188" fmla="*/ 717831 w 2709001"/>
              <a:gd name="connsiteY188" fmla="*/ 2025650 h 2085975"/>
              <a:gd name="connsiteX189" fmla="*/ 705131 w 2709001"/>
              <a:gd name="connsiteY189" fmla="*/ 2022475 h 2085975"/>
              <a:gd name="connsiteX190" fmla="*/ 695606 w 2709001"/>
              <a:gd name="connsiteY190" fmla="*/ 2012950 h 2085975"/>
              <a:gd name="connsiteX191" fmla="*/ 676556 w 2709001"/>
              <a:gd name="connsiteY191" fmla="*/ 2006600 h 2085975"/>
              <a:gd name="connsiteX192" fmla="*/ 663856 w 2709001"/>
              <a:gd name="connsiteY192" fmla="*/ 1997075 h 2085975"/>
              <a:gd name="connsiteX193" fmla="*/ 654331 w 2709001"/>
              <a:gd name="connsiteY193" fmla="*/ 1987550 h 2085975"/>
              <a:gd name="connsiteX194" fmla="*/ 644806 w 2709001"/>
              <a:gd name="connsiteY194" fmla="*/ 1984375 h 2085975"/>
              <a:gd name="connsiteX195" fmla="*/ 632106 w 2709001"/>
              <a:gd name="connsiteY195" fmla="*/ 1965325 h 2085975"/>
              <a:gd name="connsiteX196" fmla="*/ 625756 w 2709001"/>
              <a:gd name="connsiteY196" fmla="*/ 1955800 h 2085975"/>
              <a:gd name="connsiteX197" fmla="*/ 619406 w 2709001"/>
              <a:gd name="connsiteY197" fmla="*/ 1936750 h 2085975"/>
              <a:gd name="connsiteX198" fmla="*/ 616231 w 2709001"/>
              <a:gd name="connsiteY198" fmla="*/ 1927225 h 2085975"/>
              <a:gd name="connsiteX199" fmla="*/ 609881 w 2709001"/>
              <a:gd name="connsiteY199" fmla="*/ 1901825 h 2085975"/>
              <a:gd name="connsiteX200" fmla="*/ 603531 w 2709001"/>
              <a:gd name="connsiteY200" fmla="*/ 1889125 h 2085975"/>
              <a:gd name="connsiteX201" fmla="*/ 590831 w 2709001"/>
              <a:gd name="connsiteY201" fmla="*/ 1870075 h 2085975"/>
              <a:gd name="connsiteX202" fmla="*/ 581306 w 2709001"/>
              <a:gd name="connsiteY202" fmla="*/ 1841500 h 2085975"/>
              <a:gd name="connsiteX203" fmla="*/ 578131 w 2709001"/>
              <a:gd name="connsiteY203" fmla="*/ 1831975 h 2085975"/>
              <a:gd name="connsiteX204" fmla="*/ 571781 w 2709001"/>
              <a:gd name="connsiteY204" fmla="*/ 1806575 h 2085975"/>
              <a:gd name="connsiteX205" fmla="*/ 568606 w 2709001"/>
              <a:gd name="connsiteY205" fmla="*/ 1793875 h 2085975"/>
              <a:gd name="connsiteX206" fmla="*/ 565431 w 2709001"/>
              <a:gd name="connsiteY206" fmla="*/ 1774825 h 2085975"/>
              <a:gd name="connsiteX207" fmla="*/ 562256 w 2709001"/>
              <a:gd name="connsiteY207" fmla="*/ 1765300 h 2085975"/>
              <a:gd name="connsiteX208" fmla="*/ 559081 w 2709001"/>
              <a:gd name="connsiteY208" fmla="*/ 1743075 h 2085975"/>
              <a:gd name="connsiteX209" fmla="*/ 555906 w 2709001"/>
              <a:gd name="connsiteY209" fmla="*/ 1727200 h 2085975"/>
              <a:gd name="connsiteX210" fmla="*/ 552731 w 2709001"/>
              <a:gd name="connsiteY210" fmla="*/ 1692275 h 2085975"/>
              <a:gd name="connsiteX211" fmla="*/ 543206 w 2709001"/>
              <a:gd name="connsiteY211" fmla="*/ 1635125 h 2085975"/>
              <a:gd name="connsiteX212" fmla="*/ 536856 w 2709001"/>
              <a:gd name="connsiteY212" fmla="*/ 1616075 h 2085975"/>
              <a:gd name="connsiteX213" fmla="*/ 530506 w 2709001"/>
              <a:gd name="connsiteY213" fmla="*/ 1606550 h 2085975"/>
              <a:gd name="connsiteX214" fmla="*/ 498756 w 2709001"/>
              <a:gd name="connsiteY214" fmla="*/ 1581150 h 2085975"/>
              <a:gd name="connsiteX215" fmla="*/ 473356 w 2709001"/>
              <a:gd name="connsiteY215" fmla="*/ 1558925 h 2085975"/>
              <a:gd name="connsiteX216" fmla="*/ 463831 w 2709001"/>
              <a:gd name="connsiteY216" fmla="*/ 1552575 h 2085975"/>
              <a:gd name="connsiteX217" fmla="*/ 454306 w 2709001"/>
              <a:gd name="connsiteY217" fmla="*/ 1546225 h 2085975"/>
              <a:gd name="connsiteX218" fmla="*/ 422556 w 2709001"/>
              <a:gd name="connsiteY218" fmla="*/ 1536700 h 2085975"/>
              <a:gd name="connsiteX219" fmla="*/ 400331 w 2709001"/>
              <a:gd name="connsiteY219" fmla="*/ 1533525 h 2085975"/>
              <a:gd name="connsiteX220" fmla="*/ 387631 w 2709001"/>
              <a:gd name="connsiteY220" fmla="*/ 1530350 h 2085975"/>
              <a:gd name="connsiteX221" fmla="*/ 355881 w 2709001"/>
              <a:gd name="connsiteY221" fmla="*/ 1524000 h 2085975"/>
              <a:gd name="connsiteX222" fmla="*/ 343181 w 2709001"/>
              <a:gd name="connsiteY222" fmla="*/ 1520825 h 2085975"/>
              <a:gd name="connsiteX223" fmla="*/ 320956 w 2709001"/>
              <a:gd name="connsiteY223" fmla="*/ 1517650 h 2085975"/>
              <a:gd name="connsiteX224" fmla="*/ 292381 w 2709001"/>
              <a:gd name="connsiteY224" fmla="*/ 1511300 h 2085975"/>
              <a:gd name="connsiteX225" fmla="*/ 273331 w 2709001"/>
              <a:gd name="connsiteY225" fmla="*/ 1501775 h 2085975"/>
              <a:gd name="connsiteX226" fmla="*/ 260631 w 2709001"/>
              <a:gd name="connsiteY226" fmla="*/ 1498600 h 2085975"/>
              <a:gd name="connsiteX227" fmla="*/ 254281 w 2709001"/>
              <a:gd name="connsiteY227" fmla="*/ 1489075 h 2085975"/>
              <a:gd name="connsiteX228" fmla="*/ 232056 w 2709001"/>
              <a:gd name="connsiteY228" fmla="*/ 1476375 h 2085975"/>
              <a:gd name="connsiteX229" fmla="*/ 222531 w 2709001"/>
              <a:gd name="connsiteY229" fmla="*/ 1463675 h 2085975"/>
              <a:gd name="connsiteX230" fmla="*/ 209831 w 2709001"/>
              <a:gd name="connsiteY230" fmla="*/ 1444625 h 2085975"/>
              <a:gd name="connsiteX231" fmla="*/ 200306 w 2709001"/>
              <a:gd name="connsiteY231" fmla="*/ 1422400 h 2085975"/>
              <a:gd name="connsiteX232" fmla="*/ 193956 w 2709001"/>
              <a:gd name="connsiteY232" fmla="*/ 1412875 h 2085975"/>
              <a:gd name="connsiteX233" fmla="*/ 174906 w 2709001"/>
              <a:gd name="connsiteY233" fmla="*/ 1393825 h 2085975"/>
              <a:gd name="connsiteX234" fmla="*/ 162206 w 2709001"/>
              <a:gd name="connsiteY234" fmla="*/ 1381125 h 2085975"/>
              <a:gd name="connsiteX235" fmla="*/ 152681 w 2709001"/>
              <a:gd name="connsiteY235" fmla="*/ 1374775 h 2085975"/>
              <a:gd name="connsiteX236" fmla="*/ 143156 w 2709001"/>
              <a:gd name="connsiteY236" fmla="*/ 1365250 h 2085975"/>
              <a:gd name="connsiteX237" fmla="*/ 124106 w 2709001"/>
              <a:gd name="connsiteY237" fmla="*/ 1352550 h 2085975"/>
              <a:gd name="connsiteX238" fmla="*/ 111406 w 2709001"/>
              <a:gd name="connsiteY238" fmla="*/ 1343025 h 2085975"/>
              <a:gd name="connsiteX239" fmla="*/ 76481 w 2709001"/>
              <a:gd name="connsiteY239" fmla="*/ 1327150 h 2085975"/>
              <a:gd name="connsiteX240" fmla="*/ 66956 w 2709001"/>
              <a:gd name="connsiteY240" fmla="*/ 1317625 h 2085975"/>
              <a:gd name="connsiteX241" fmla="*/ 57431 w 2709001"/>
              <a:gd name="connsiteY241" fmla="*/ 1311275 h 2085975"/>
              <a:gd name="connsiteX242" fmla="*/ 35206 w 2709001"/>
              <a:gd name="connsiteY242" fmla="*/ 1292225 h 2085975"/>
              <a:gd name="connsiteX243" fmla="*/ 16156 w 2709001"/>
              <a:gd name="connsiteY243" fmla="*/ 1260475 h 2085975"/>
              <a:gd name="connsiteX244" fmla="*/ 9806 w 2709001"/>
              <a:gd name="connsiteY244" fmla="*/ 1250950 h 2085975"/>
              <a:gd name="connsiteX245" fmla="*/ 9806 w 2709001"/>
              <a:gd name="connsiteY245" fmla="*/ 1190625 h 2085975"/>
              <a:gd name="connsiteX246" fmla="*/ 28856 w 2709001"/>
              <a:gd name="connsiteY246" fmla="*/ 1177925 h 2085975"/>
              <a:gd name="connsiteX247" fmla="*/ 41556 w 2709001"/>
              <a:gd name="connsiteY247" fmla="*/ 1168400 h 2085975"/>
              <a:gd name="connsiteX248" fmla="*/ 54256 w 2709001"/>
              <a:gd name="connsiteY248" fmla="*/ 1149350 h 2085975"/>
              <a:gd name="connsiteX249" fmla="*/ 60606 w 2709001"/>
              <a:gd name="connsiteY249" fmla="*/ 1139825 h 2085975"/>
              <a:gd name="connsiteX250" fmla="*/ 66956 w 2709001"/>
              <a:gd name="connsiteY250" fmla="*/ 1130300 h 2085975"/>
              <a:gd name="connsiteX251" fmla="*/ 57431 w 2709001"/>
              <a:gd name="connsiteY251" fmla="*/ 1038225 h 2085975"/>
              <a:gd name="connsiteX252" fmla="*/ 54256 w 2709001"/>
              <a:gd name="connsiteY252" fmla="*/ 1028700 h 2085975"/>
              <a:gd name="connsiteX253" fmla="*/ 51081 w 2709001"/>
              <a:gd name="connsiteY253" fmla="*/ 1019175 h 2085975"/>
              <a:gd name="connsiteX254" fmla="*/ 38381 w 2709001"/>
              <a:gd name="connsiteY254" fmla="*/ 981075 h 2085975"/>
              <a:gd name="connsiteX255" fmla="*/ 32031 w 2709001"/>
              <a:gd name="connsiteY255" fmla="*/ 962025 h 2085975"/>
              <a:gd name="connsiteX256" fmla="*/ 35206 w 2709001"/>
              <a:gd name="connsiteY256" fmla="*/ 911225 h 2085975"/>
              <a:gd name="connsiteX257" fmla="*/ 41556 w 2709001"/>
              <a:gd name="connsiteY257" fmla="*/ 885825 h 2085975"/>
              <a:gd name="connsiteX258" fmla="*/ 47906 w 2709001"/>
              <a:gd name="connsiteY258" fmla="*/ 876300 h 2085975"/>
              <a:gd name="connsiteX259" fmla="*/ 76481 w 2709001"/>
              <a:gd name="connsiteY259" fmla="*/ 850900 h 2085975"/>
              <a:gd name="connsiteX260" fmla="*/ 79656 w 2709001"/>
              <a:gd name="connsiteY260" fmla="*/ 841375 h 2085975"/>
              <a:gd name="connsiteX261" fmla="*/ 101881 w 2709001"/>
              <a:gd name="connsiteY261" fmla="*/ 809625 h 2085975"/>
              <a:gd name="connsiteX262" fmla="*/ 114581 w 2709001"/>
              <a:gd name="connsiteY262" fmla="*/ 790575 h 2085975"/>
              <a:gd name="connsiteX263" fmla="*/ 120931 w 2709001"/>
              <a:gd name="connsiteY263" fmla="*/ 781050 h 2085975"/>
              <a:gd name="connsiteX264" fmla="*/ 127281 w 2709001"/>
              <a:gd name="connsiteY264" fmla="*/ 771525 h 2085975"/>
              <a:gd name="connsiteX265" fmla="*/ 136806 w 2709001"/>
              <a:gd name="connsiteY265" fmla="*/ 758825 h 2085975"/>
              <a:gd name="connsiteX266" fmla="*/ 165381 w 2709001"/>
              <a:gd name="connsiteY266" fmla="*/ 739775 h 2085975"/>
              <a:gd name="connsiteX267" fmla="*/ 174906 w 2709001"/>
              <a:gd name="connsiteY267" fmla="*/ 733425 h 2085975"/>
              <a:gd name="connsiteX268" fmla="*/ 193956 w 2709001"/>
              <a:gd name="connsiteY268" fmla="*/ 717550 h 2085975"/>
              <a:gd name="connsiteX269" fmla="*/ 209831 w 2709001"/>
              <a:gd name="connsiteY269" fmla="*/ 698500 h 2085975"/>
              <a:gd name="connsiteX270" fmla="*/ 219356 w 2709001"/>
              <a:gd name="connsiteY270" fmla="*/ 692150 h 2085975"/>
              <a:gd name="connsiteX271" fmla="*/ 225706 w 2709001"/>
              <a:gd name="connsiteY271" fmla="*/ 682625 h 2085975"/>
              <a:gd name="connsiteX272" fmla="*/ 235231 w 2709001"/>
              <a:gd name="connsiteY272" fmla="*/ 679450 h 2085975"/>
              <a:gd name="connsiteX273" fmla="*/ 244756 w 2709001"/>
              <a:gd name="connsiteY273" fmla="*/ 673100 h 2085975"/>
              <a:gd name="connsiteX274" fmla="*/ 263806 w 2709001"/>
              <a:gd name="connsiteY274" fmla="*/ 654050 h 2085975"/>
              <a:gd name="connsiteX275" fmla="*/ 282856 w 2709001"/>
              <a:gd name="connsiteY275" fmla="*/ 641350 h 2085975"/>
              <a:gd name="connsiteX276" fmla="*/ 289206 w 2709001"/>
              <a:gd name="connsiteY276" fmla="*/ 631825 h 2085975"/>
              <a:gd name="connsiteX277" fmla="*/ 298731 w 2709001"/>
              <a:gd name="connsiteY277" fmla="*/ 622300 h 2085975"/>
              <a:gd name="connsiteX278" fmla="*/ 301906 w 2709001"/>
              <a:gd name="connsiteY278" fmla="*/ 612775 h 2085975"/>
              <a:gd name="connsiteX279" fmla="*/ 308256 w 2709001"/>
              <a:gd name="connsiteY279" fmla="*/ 603250 h 2085975"/>
              <a:gd name="connsiteX280" fmla="*/ 311431 w 2709001"/>
              <a:gd name="connsiteY280" fmla="*/ 593725 h 2085975"/>
              <a:gd name="connsiteX281" fmla="*/ 324131 w 2709001"/>
              <a:gd name="connsiteY281" fmla="*/ 574675 h 2085975"/>
              <a:gd name="connsiteX282" fmla="*/ 330481 w 2709001"/>
              <a:gd name="connsiteY282" fmla="*/ 555625 h 2085975"/>
              <a:gd name="connsiteX283" fmla="*/ 333656 w 2709001"/>
              <a:gd name="connsiteY283" fmla="*/ 542925 h 2085975"/>
              <a:gd name="connsiteX284" fmla="*/ 340006 w 2709001"/>
              <a:gd name="connsiteY284" fmla="*/ 508000 h 2085975"/>
              <a:gd name="connsiteX285" fmla="*/ 336831 w 2709001"/>
              <a:gd name="connsiteY285" fmla="*/ 447675 h 2085975"/>
              <a:gd name="connsiteX286" fmla="*/ 333656 w 2709001"/>
              <a:gd name="connsiteY286" fmla="*/ 425450 h 2085975"/>
              <a:gd name="connsiteX287" fmla="*/ 330481 w 2709001"/>
              <a:gd name="connsiteY287" fmla="*/ 400050 h 2085975"/>
              <a:gd name="connsiteX288" fmla="*/ 340006 w 2709001"/>
              <a:gd name="connsiteY288" fmla="*/ 361950 h 2085975"/>
              <a:gd name="connsiteX289" fmla="*/ 343181 w 2709001"/>
              <a:gd name="connsiteY289" fmla="*/ 358775 h 2085975"/>
              <a:gd name="connsiteX0" fmla="*/ 393981 w 2709001"/>
              <a:gd name="connsiteY0" fmla="*/ 342900 h 2079625"/>
              <a:gd name="connsiteX1" fmla="*/ 489231 w 2709001"/>
              <a:gd name="connsiteY1" fmla="*/ 330200 h 2079625"/>
              <a:gd name="connsiteX2" fmla="*/ 511456 w 2709001"/>
              <a:gd name="connsiteY2" fmla="*/ 327025 h 2079625"/>
              <a:gd name="connsiteX3" fmla="*/ 536856 w 2709001"/>
              <a:gd name="connsiteY3" fmla="*/ 323850 h 2079625"/>
              <a:gd name="connsiteX4" fmla="*/ 568606 w 2709001"/>
              <a:gd name="connsiteY4" fmla="*/ 317500 h 2079625"/>
              <a:gd name="connsiteX5" fmla="*/ 587656 w 2709001"/>
              <a:gd name="connsiteY5" fmla="*/ 311150 h 2079625"/>
              <a:gd name="connsiteX6" fmla="*/ 613056 w 2709001"/>
              <a:gd name="connsiteY6" fmla="*/ 304800 h 2079625"/>
              <a:gd name="connsiteX7" fmla="*/ 622581 w 2709001"/>
              <a:gd name="connsiteY7" fmla="*/ 301625 h 2079625"/>
              <a:gd name="connsiteX8" fmla="*/ 654331 w 2709001"/>
              <a:gd name="connsiteY8" fmla="*/ 292100 h 2079625"/>
              <a:gd name="connsiteX9" fmla="*/ 663856 w 2709001"/>
              <a:gd name="connsiteY9" fmla="*/ 285750 h 2079625"/>
              <a:gd name="connsiteX10" fmla="*/ 692431 w 2709001"/>
              <a:gd name="connsiteY10" fmla="*/ 276225 h 2079625"/>
              <a:gd name="connsiteX11" fmla="*/ 701956 w 2709001"/>
              <a:gd name="connsiteY11" fmla="*/ 273050 h 2079625"/>
              <a:gd name="connsiteX12" fmla="*/ 727356 w 2709001"/>
              <a:gd name="connsiteY12" fmla="*/ 263525 h 2079625"/>
              <a:gd name="connsiteX13" fmla="*/ 752756 w 2709001"/>
              <a:gd name="connsiteY13" fmla="*/ 254000 h 2079625"/>
              <a:gd name="connsiteX14" fmla="*/ 762281 w 2709001"/>
              <a:gd name="connsiteY14" fmla="*/ 247650 h 2079625"/>
              <a:gd name="connsiteX15" fmla="*/ 774981 w 2709001"/>
              <a:gd name="connsiteY15" fmla="*/ 241300 h 2079625"/>
              <a:gd name="connsiteX16" fmla="*/ 784506 w 2709001"/>
              <a:gd name="connsiteY16" fmla="*/ 234950 h 2079625"/>
              <a:gd name="connsiteX17" fmla="*/ 803556 w 2709001"/>
              <a:gd name="connsiteY17" fmla="*/ 228600 h 2079625"/>
              <a:gd name="connsiteX18" fmla="*/ 835306 w 2709001"/>
              <a:gd name="connsiteY18" fmla="*/ 209550 h 2079625"/>
              <a:gd name="connsiteX19" fmla="*/ 844831 w 2709001"/>
              <a:gd name="connsiteY19" fmla="*/ 203200 h 2079625"/>
              <a:gd name="connsiteX20" fmla="*/ 857531 w 2709001"/>
              <a:gd name="connsiteY20" fmla="*/ 196850 h 2079625"/>
              <a:gd name="connsiteX21" fmla="*/ 867056 w 2709001"/>
              <a:gd name="connsiteY21" fmla="*/ 187325 h 2079625"/>
              <a:gd name="connsiteX22" fmla="*/ 876581 w 2709001"/>
              <a:gd name="connsiteY22" fmla="*/ 184150 h 2079625"/>
              <a:gd name="connsiteX23" fmla="*/ 886106 w 2709001"/>
              <a:gd name="connsiteY23" fmla="*/ 177800 h 2079625"/>
              <a:gd name="connsiteX24" fmla="*/ 908331 w 2709001"/>
              <a:gd name="connsiteY24" fmla="*/ 171450 h 2079625"/>
              <a:gd name="connsiteX25" fmla="*/ 962306 w 2709001"/>
              <a:gd name="connsiteY25" fmla="*/ 165100 h 2079625"/>
              <a:gd name="connsiteX26" fmla="*/ 971831 w 2709001"/>
              <a:gd name="connsiteY26" fmla="*/ 161925 h 2079625"/>
              <a:gd name="connsiteX27" fmla="*/ 984531 w 2709001"/>
              <a:gd name="connsiteY27" fmla="*/ 158750 h 2079625"/>
              <a:gd name="connsiteX28" fmla="*/ 1003581 w 2709001"/>
              <a:gd name="connsiteY28" fmla="*/ 146050 h 2079625"/>
              <a:gd name="connsiteX29" fmla="*/ 1016281 w 2709001"/>
              <a:gd name="connsiteY29" fmla="*/ 139700 h 2079625"/>
              <a:gd name="connsiteX30" fmla="*/ 1032156 w 2709001"/>
              <a:gd name="connsiteY30" fmla="*/ 127000 h 2079625"/>
              <a:gd name="connsiteX31" fmla="*/ 1041681 w 2709001"/>
              <a:gd name="connsiteY31" fmla="*/ 120650 h 2079625"/>
              <a:gd name="connsiteX32" fmla="*/ 1054381 w 2709001"/>
              <a:gd name="connsiteY32" fmla="*/ 111125 h 2079625"/>
              <a:gd name="connsiteX33" fmla="*/ 1067081 w 2709001"/>
              <a:gd name="connsiteY33" fmla="*/ 107950 h 2079625"/>
              <a:gd name="connsiteX34" fmla="*/ 1079781 w 2709001"/>
              <a:gd name="connsiteY34" fmla="*/ 101600 h 2079625"/>
              <a:gd name="connsiteX35" fmla="*/ 1098831 w 2709001"/>
              <a:gd name="connsiteY35" fmla="*/ 95250 h 2079625"/>
              <a:gd name="connsiteX36" fmla="*/ 1111531 w 2709001"/>
              <a:gd name="connsiteY36" fmla="*/ 92075 h 2079625"/>
              <a:gd name="connsiteX37" fmla="*/ 1124231 w 2709001"/>
              <a:gd name="connsiteY37" fmla="*/ 85725 h 2079625"/>
              <a:gd name="connsiteX38" fmla="*/ 1143281 w 2709001"/>
              <a:gd name="connsiteY38" fmla="*/ 82550 h 2079625"/>
              <a:gd name="connsiteX39" fmla="*/ 1155981 w 2709001"/>
              <a:gd name="connsiteY39" fmla="*/ 79375 h 2079625"/>
              <a:gd name="connsiteX40" fmla="*/ 1184556 w 2709001"/>
              <a:gd name="connsiteY40" fmla="*/ 73025 h 2079625"/>
              <a:gd name="connsiteX41" fmla="*/ 1273456 w 2709001"/>
              <a:gd name="connsiteY41" fmla="*/ 69850 h 2079625"/>
              <a:gd name="connsiteX42" fmla="*/ 1292506 w 2709001"/>
              <a:gd name="connsiteY42" fmla="*/ 66675 h 2079625"/>
              <a:gd name="connsiteX43" fmla="*/ 1302031 w 2709001"/>
              <a:gd name="connsiteY43" fmla="*/ 63500 h 2079625"/>
              <a:gd name="connsiteX44" fmla="*/ 1333781 w 2709001"/>
              <a:gd name="connsiteY44" fmla="*/ 57150 h 2079625"/>
              <a:gd name="connsiteX45" fmla="*/ 1356006 w 2709001"/>
              <a:gd name="connsiteY45" fmla="*/ 50800 h 2079625"/>
              <a:gd name="connsiteX46" fmla="*/ 1365531 w 2709001"/>
              <a:gd name="connsiteY46" fmla="*/ 44450 h 2079625"/>
              <a:gd name="connsiteX47" fmla="*/ 1387756 w 2709001"/>
              <a:gd name="connsiteY47" fmla="*/ 38100 h 2079625"/>
              <a:gd name="connsiteX48" fmla="*/ 1397281 w 2709001"/>
              <a:gd name="connsiteY48" fmla="*/ 31750 h 2079625"/>
              <a:gd name="connsiteX49" fmla="*/ 1406806 w 2709001"/>
              <a:gd name="connsiteY49" fmla="*/ 28575 h 2079625"/>
              <a:gd name="connsiteX50" fmla="*/ 1416331 w 2709001"/>
              <a:gd name="connsiteY50" fmla="*/ 22225 h 2079625"/>
              <a:gd name="connsiteX51" fmla="*/ 1435381 w 2709001"/>
              <a:gd name="connsiteY51" fmla="*/ 15875 h 2079625"/>
              <a:gd name="connsiteX52" fmla="*/ 1444906 w 2709001"/>
              <a:gd name="connsiteY52" fmla="*/ 12700 h 2079625"/>
              <a:gd name="connsiteX53" fmla="*/ 1463956 w 2709001"/>
              <a:gd name="connsiteY53" fmla="*/ 6350 h 2079625"/>
              <a:gd name="connsiteX54" fmla="*/ 1473481 w 2709001"/>
              <a:gd name="connsiteY54" fmla="*/ 3175 h 2079625"/>
              <a:gd name="connsiteX55" fmla="*/ 1489356 w 2709001"/>
              <a:gd name="connsiteY55" fmla="*/ 0 h 2079625"/>
              <a:gd name="connsiteX56" fmla="*/ 1556031 w 2709001"/>
              <a:gd name="connsiteY56" fmla="*/ 6350 h 2079625"/>
              <a:gd name="connsiteX57" fmla="*/ 1575081 w 2709001"/>
              <a:gd name="connsiteY57" fmla="*/ 12700 h 2079625"/>
              <a:gd name="connsiteX58" fmla="*/ 1584606 w 2709001"/>
              <a:gd name="connsiteY58" fmla="*/ 15875 h 2079625"/>
              <a:gd name="connsiteX59" fmla="*/ 1613181 w 2709001"/>
              <a:gd name="connsiteY59" fmla="*/ 19050 h 2079625"/>
              <a:gd name="connsiteX60" fmla="*/ 1759231 w 2709001"/>
              <a:gd name="connsiteY60" fmla="*/ 22225 h 2079625"/>
              <a:gd name="connsiteX61" fmla="*/ 1829081 w 2709001"/>
              <a:gd name="connsiteY61" fmla="*/ 28575 h 2079625"/>
              <a:gd name="connsiteX62" fmla="*/ 1870356 w 2709001"/>
              <a:gd name="connsiteY62" fmla="*/ 31750 h 2079625"/>
              <a:gd name="connsiteX63" fmla="*/ 1959256 w 2709001"/>
              <a:gd name="connsiteY63" fmla="*/ 41275 h 2079625"/>
              <a:gd name="connsiteX64" fmla="*/ 2327556 w 2709001"/>
              <a:gd name="connsiteY64" fmla="*/ 34925 h 2079625"/>
              <a:gd name="connsiteX65" fmla="*/ 2343431 w 2709001"/>
              <a:gd name="connsiteY65" fmla="*/ 31750 h 2079625"/>
              <a:gd name="connsiteX66" fmla="*/ 2356131 w 2709001"/>
              <a:gd name="connsiteY66" fmla="*/ 28575 h 2079625"/>
              <a:gd name="connsiteX67" fmla="*/ 2375181 w 2709001"/>
              <a:gd name="connsiteY67" fmla="*/ 25400 h 2079625"/>
              <a:gd name="connsiteX68" fmla="*/ 2397406 w 2709001"/>
              <a:gd name="connsiteY68" fmla="*/ 50800 h 2079625"/>
              <a:gd name="connsiteX69" fmla="*/ 2403756 w 2709001"/>
              <a:gd name="connsiteY69" fmla="*/ 60325 h 2079625"/>
              <a:gd name="connsiteX70" fmla="*/ 2429156 w 2709001"/>
              <a:gd name="connsiteY70" fmla="*/ 79375 h 2079625"/>
              <a:gd name="connsiteX71" fmla="*/ 2448206 w 2709001"/>
              <a:gd name="connsiteY71" fmla="*/ 98425 h 2079625"/>
              <a:gd name="connsiteX72" fmla="*/ 2457731 w 2709001"/>
              <a:gd name="connsiteY72" fmla="*/ 107950 h 2079625"/>
              <a:gd name="connsiteX73" fmla="*/ 2460906 w 2709001"/>
              <a:gd name="connsiteY73" fmla="*/ 117475 h 2079625"/>
              <a:gd name="connsiteX74" fmla="*/ 2467256 w 2709001"/>
              <a:gd name="connsiteY74" fmla="*/ 130175 h 2079625"/>
              <a:gd name="connsiteX75" fmla="*/ 2476781 w 2709001"/>
              <a:gd name="connsiteY75" fmla="*/ 174625 h 2079625"/>
              <a:gd name="connsiteX76" fmla="*/ 2473606 w 2709001"/>
              <a:gd name="connsiteY76" fmla="*/ 257175 h 2079625"/>
              <a:gd name="connsiteX77" fmla="*/ 2470431 w 2709001"/>
              <a:gd name="connsiteY77" fmla="*/ 266700 h 2079625"/>
              <a:gd name="connsiteX78" fmla="*/ 2464081 w 2709001"/>
              <a:gd name="connsiteY78" fmla="*/ 288925 h 2079625"/>
              <a:gd name="connsiteX79" fmla="*/ 2464081 w 2709001"/>
              <a:gd name="connsiteY79" fmla="*/ 422275 h 2079625"/>
              <a:gd name="connsiteX80" fmla="*/ 2467256 w 2709001"/>
              <a:gd name="connsiteY80" fmla="*/ 434975 h 2079625"/>
              <a:gd name="connsiteX81" fmla="*/ 2467256 w 2709001"/>
              <a:gd name="connsiteY81" fmla="*/ 549275 h 2079625"/>
              <a:gd name="connsiteX82" fmla="*/ 2464081 w 2709001"/>
              <a:gd name="connsiteY82" fmla="*/ 558800 h 2079625"/>
              <a:gd name="connsiteX83" fmla="*/ 2467256 w 2709001"/>
              <a:gd name="connsiteY83" fmla="*/ 587375 h 2079625"/>
              <a:gd name="connsiteX84" fmla="*/ 2492656 w 2709001"/>
              <a:gd name="connsiteY84" fmla="*/ 609600 h 2079625"/>
              <a:gd name="connsiteX85" fmla="*/ 2502181 w 2709001"/>
              <a:gd name="connsiteY85" fmla="*/ 615950 h 2079625"/>
              <a:gd name="connsiteX86" fmla="*/ 2540281 w 2709001"/>
              <a:gd name="connsiteY86" fmla="*/ 628650 h 2079625"/>
              <a:gd name="connsiteX87" fmla="*/ 2559331 w 2709001"/>
              <a:gd name="connsiteY87" fmla="*/ 631825 h 2079625"/>
              <a:gd name="connsiteX88" fmla="*/ 2578381 w 2709001"/>
              <a:gd name="connsiteY88" fmla="*/ 638175 h 2079625"/>
              <a:gd name="connsiteX89" fmla="*/ 2667281 w 2709001"/>
              <a:gd name="connsiteY89" fmla="*/ 641350 h 2079625"/>
              <a:gd name="connsiteX90" fmla="*/ 2676806 w 2709001"/>
              <a:gd name="connsiteY90" fmla="*/ 647700 h 2079625"/>
              <a:gd name="connsiteX91" fmla="*/ 2689506 w 2709001"/>
              <a:gd name="connsiteY91" fmla="*/ 669925 h 2079625"/>
              <a:gd name="connsiteX92" fmla="*/ 2695856 w 2709001"/>
              <a:gd name="connsiteY92" fmla="*/ 679450 h 2079625"/>
              <a:gd name="connsiteX93" fmla="*/ 2705381 w 2709001"/>
              <a:gd name="connsiteY93" fmla="*/ 698500 h 2079625"/>
              <a:gd name="connsiteX94" fmla="*/ 2702206 w 2709001"/>
              <a:gd name="connsiteY94" fmla="*/ 717550 h 2079625"/>
              <a:gd name="connsiteX95" fmla="*/ 2695856 w 2709001"/>
              <a:gd name="connsiteY95" fmla="*/ 806450 h 2079625"/>
              <a:gd name="connsiteX96" fmla="*/ 2686331 w 2709001"/>
              <a:gd name="connsiteY96" fmla="*/ 889000 h 2079625"/>
              <a:gd name="connsiteX97" fmla="*/ 2667281 w 2709001"/>
              <a:gd name="connsiteY97" fmla="*/ 898525 h 2079625"/>
              <a:gd name="connsiteX98" fmla="*/ 2657756 w 2709001"/>
              <a:gd name="connsiteY98" fmla="*/ 904875 h 2079625"/>
              <a:gd name="connsiteX99" fmla="*/ 2638706 w 2709001"/>
              <a:gd name="connsiteY99" fmla="*/ 911225 h 2079625"/>
              <a:gd name="connsiteX100" fmla="*/ 2632356 w 2709001"/>
              <a:gd name="connsiteY100" fmla="*/ 920750 h 2079625"/>
              <a:gd name="connsiteX101" fmla="*/ 2626006 w 2709001"/>
              <a:gd name="connsiteY101" fmla="*/ 949325 h 2079625"/>
              <a:gd name="connsiteX102" fmla="*/ 2619656 w 2709001"/>
              <a:gd name="connsiteY102" fmla="*/ 958850 h 2079625"/>
              <a:gd name="connsiteX103" fmla="*/ 2610131 w 2709001"/>
              <a:gd name="connsiteY103" fmla="*/ 977900 h 2079625"/>
              <a:gd name="connsiteX104" fmla="*/ 2600606 w 2709001"/>
              <a:gd name="connsiteY104" fmla="*/ 1016000 h 2079625"/>
              <a:gd name="connsiteX105" fmla="*/ 2587906 w 2709001"/>
              <a:gd name="connsiteY105" fmla="*/ 1041400 h 2079625"/>
              <a:gd name="connsiteX106" fmla="*/ 2581556 w 2709001"/>
              <a:gd name="connsiteY106" fmla="*/ 1060450 h 2079625"/>
              <a:gd name="connsiteX107" fmla="*/ 2565681 w 2709001"/>
              <a:gd name="connsiteY107" fmla="*/ 1089025 h 2079625"/>
              <a:gd name="connsiteX108" fmla="*/ 2562506 w 2709001"/>
              <a:gd name="connsiteY108" fmla="*/ 1101725 h 2079625"/>
              <a:gd name="connsiteX109" fmla="*/ 2565681 w 2709001"/>
              <a:gd name="connsiteY109" fmla="*/ 1120775 h 2079625"/>
              <a:gd name="connsiteX110" fmla="*/ 2572031 w 2709001"/>
              <a:gd name="connsiteY110" fmla="*/ 1139825 h 2079625"/>
              <a:gd name="connsiteX111" fmla="*/ 2575206 w 2709001"/>
              <a:gd name="connsiteY111" fmla="*/ 1162050 h 2079625"/>
              <a:gd name="connsiteX112" fmla="*/ 2581556 w 2709001"/>
              <a:gd name="connsiteY112" fmla="*/ 1187450 h 2079625"/>
              <a:gd name="connsiteX113" fmla="*/ 2578381 w 2709001"/>
              <a:gd name="connsiteY113" fmla="*/ 1247775 h 2079625"/>
              <a:gd name="connsiteX114" fmla="*/ 2575206 w 2709001"/>
              <a:gd name="connsiteY114" fmla="*/ 1257300 h 2079625"/>
              <a:gd name="connsiteX115" fmla="*/ 2572031 w 2709001"/>
              <a:gd name="connsiteY115" fmla="*/ 1270000 h 2079625"/>
              <a:gd name="connsiteX116" fmla="*/ 2565681 w 2709001"/>
              <a:gd name="connsiteY116" fmla="*/ 1317625 h 2079625"/>
              <a:gd name="connsiteX117" fmla="*/ 2562506 w 2709001"/>
              <a:gd name="connsiteY117" fmla="*/ 1327150 h 2079625"/>
              <a:gd name="connsiteX118" fmla="*/ 2549806 w 2709001"/>
              <a:gd name="connsiteY118" fmla="*/ 1346200 h 2079625"/>
              <a:gd name="connsiteX119" fmla="*/ 2495831 w 2709001"/>
              <a:gd name="connsiteY119" fmla="*/ 1352550 h 2079625"/>
              <a:gd name="connsiteX120" fmla="*/ 2486306 w 2709001"/>
              <a:gd name="connsiteY120" fmla="*/ 1355725 h 2079625"/>
              <a:gd name="connsiteX121" fmla="*/ 2457731 w 2709001"/>
              <a:gd name="connsiteY121" fmla="*/ 1362075 h 2079625"/>
              <a:gd name="connsiteX122" fmla="*/ 2445031 w 2709001"/>
              <a:gd name="connsiteY122" fmla="*/ 1368425 h 2079625"/>
              <a:gd name="connsiteX123" fmla="*/ 2432331 w 2709001"/>
              <a:gd name="connsiteY123" fmla="*/ 1371600 h 2079625"/>
              <a:gd name="connsiteX124" fmla="*/ 2422806 w 2709001"/>
              <a:gd name="connsiteY124" fmla="*/ 1377950 h 2079625"/>
              <a:gd name="connsiteX125" fmla="*/ 2419631 w 2709001"/>
              <a:gd name="connsiteY125" fmla="*/ 1390650 h 2079625"/>
              <a:gd name="connsiteX126" fmla="*/ 2416456 w 2709001"/>
              <a:gd name="connsiteY126" fmla="*/ 1400175 h 2079625"/>
              <a:gd name="connsiteX127" fmla="*/ 2410106 w 2709001"/>
              <a:gd name="connsiteY127" fmla="*/ 1450975 h 2079625"/>
              <a:gd name="connsiteX128" fmla="*/ 2406931 w 2709001"/>
              <a:gd name="connsiteY128" fmla="*/ 1460500 h 2079625"/>
              <a:gd name="connsiteX129" fmla="*/ 2403756 w 2709001"/>
              <a:gd name="connsiteY129" fmla="*/ 1476375 h 2079625"/>
              <a:gd name="connsiteX130" fmla="*/ 2394231 w 2709001"/>
              <a:gd name="connsiteY130" fmla="*/ 1498600 h 2079625"/>
              <a:gd name="connsiteX131" fmla="*/ 2387881 w 2709001"/>
              <a:gd name="connsiteY131" fmla="*/ 1517650 h 2079625"/>
              <a:gd name="connsiteX132" fmla="*/ 2381531 w 2709001"/>
              <a:gd name="connsiteY132" fmla="*/ 1527175 h 2079625"/>
              <a:gd name="connsiteX133" fmla="*/ 2375181 w 2709001"/>
              <a:gd name="connsiteY133" fmla="*/ 1546225 h 2079625"/>
              <a:gd name="connsiteX134" fmla="*/ 2368831 w 2709001"/>
              <a:gd name="connsiteY134" fmla="*/ 1558925 h 2079625"/>
              <a:gd name="connsiteX135" fmla="*/ 2365656 w 2709001"/>
              <a:gd name="connsiteY135" fmla="*/ 1568450 h 2079625"/>
              <a:gd name="connsiteX136" fmla="*/ 2359306 w 2709001"/>
              <a:gd name="connsiteY136" fmla="*/ 1577975 h 2079625"/>
              <a:gd name="connsiteX137" fmla="*/ 2352956 w 2709001"/>
              <a:gd name="connsiteY137" fmla="*/ 1603375 h 2079625"/>
              <a:gd name="connsiteX138" fmla="*/ 2346606 w 2709001"/>
              <a:gd name="connsiteY138" fmla="*/ 1622425 h 2079625"/>
              <a:gd name="connsiteX139" fmla="*/ 2343431 w 2709001"/>
              <a:gd name="connsiteY139" fmla="*/ 1631950 h 2079625"/>
              <a:gd name="connsiteX140" fmla="*/ 2337081 w 2709001"/>
              <a:gd name="connsiteY140" fmla="*/ 1663700 h 2079625"/>
              <a:gd name="connsiteX141" fmla="*/ 2330731 w 2709001"/>
              <a:gd name="connsiteY141" fmla="*/ 1682750 h 2079625"/>
              <a:gd name="connsiteX142" fmla="*/ 2324381 w 2709001"/>
              <a:gd name="connsiteY142" fmla="*/ 1692275 h 2079625"/>
              <a:gd name="connsiteX143" fmla="*/ 2318031 w 2709001"/>
              <a:gd name="connsiteY143" fmla="*/ 1704975 h 2079625"/>
              <a:gd name="connsiteX144" fmla="*/ 2302156 w 2709001"/>
              <a:gd name="connsiteY144" fmla="*/ 1724025 h 2079625"/>
              <a:gd name="connsiteX145" fmla="*/ 2292631 w 2709001"/>
              <a:gd name="connsiteY145" fmla="*/ 1727200 h 2079625"/>
              <a:gd name="connsiteX146" fmla="*/ 2235481 w 2709001"/>
              <a:gd name="connsiteY146" fmla="*/ 1736725 h 2079625"/>
              <a:gd name="connsiteX147" fmla="*/ 2222781 w 2709001"/>
              <a:gd name="connsiteY147" fmla="*/ 1739900 h 2079625"/>
              <a:gd name="connsiteX148" fmla="*/ 2197381 w 2709001"/>
              <a:gd name="connsiteY148" fmla="*/ 1746250 h 2079625"/>
              <a:gd name="connsiteX149" fmla="*/ 2168806 w 2709001"/>
              <a:gd name="connsiteY149" fmla="*/ 1768475 h 2079625"/>
              <a:gd name="connsiteX150" fmla="*/ 2165631 w 2709001"/>
              <a:gd name="connsiteY150" fmla="*/ 1778000 h 2079625"/>
              <a:gd name="connsiteX151" fmla="*/ 2152931 w 2709001"/>
              <a:gd name="connsiteY151" fmla="*/ 1797050 h 2079625"/>
              <a:gd name="connsiteX152" fmla="*/ 2143406 w 2709001"/>
              <a:gd name="connsiteY152" fmla="*/ 1831975 h 2079625"/>
              <a:gd name="connsiteX153" fmla="*/ 2137056 w 2709001"/>
              <a:gd name="connsiteY153" fmla="*/ 1863725 h 2079625"/>
              <a:gd name="connsiteX154" fmla="*/ 2127531 w 2709001"/>
              <a:gd name="connsiteY154" fmla="*/ 1895475 h 2079625"/>
              <a:gd name="connsiteX155" fmla="*/ 2121181 w 2709001"/>
              <a:gd name="connsiteY155" fmla="*/ 1905000 h 2079625"/>
              <a:gd name="connsiteX156" fmla="*/ 2118006 w 2709001"/>
              <a:gd name="connsiteY156" fmla="*/ 1930400 h 2079625"/>
              <a:gd name="connsiteX157" fmla="*/ 2111656 w 2709001"/>
              <a:gd name="connsiteY157" fmla="*/ 1939925 h 2079625"/>
              <a:gd name="connsiteX158" fmla="*/ 2105306 w 2709001"/>
              <a:gd name="connsiteY158" fmla="*/ 1962150 h 2079625"/>
              <a:gd name="connsiteX159" fmla="*/ 2102131 w 2709001"/>
              <a:gd name="connsiteY159" fmla="*/ 1978025 h 2079625"/>
              <a:gd name="connsiteX160" fmla="*/ 2095781 w 2709001"/>
              <a:gd name="connsiteY160" fmla="*/ 1997075 h 2079625"/>
              <a:gd name="connsiteX161" fmla="*/ 2092606 w 2709001"/>
              <a:gd name="connsiteY161" fmla="*/ 2006600 h 2079625"/>
              <a:gd name="connsiteX162" fmla="*/ 2089431 w 2709001"/>
              <a:gd name="connsiteY162" fmla="*/ 2019300 h 2079625"/>
              <a:gd name="connsiteX163" fmla="*/ 2070381 w 2709001"/>
              <a:gd name="connsiteY163" fmla="*/ 2028825 h 2079625"/>
              <a:gd name="connsiteX164" fmla="*/ 2057681 w 2709001"/>
              <a:gd name="connsiteY164" fmla="*/ 2032000 h 2079625"/>
              <a:gd name="connsiteX165" fmla="*/ 2048156 w 2709001"/>
              <a:gd name="connsiteY165" fmla="*/ 2035175 h 2079625"/>
              <a:gd name="connsiteX166" fmla="*/ 2032281 w 2709001"/>
              <a:gd name="connsiteY166" fmla="*/ 2038350 h 2079625"/>
              <a:gd name="connsiteX167" fmla="*/ 2022756 w 2709001"/>
              <a:gd name="connsiteY167" fmla="*/ 2041525 h 2079625"/>
              <a:gd name="connsiteX168" fmla="*/ 2010056 w 2709001"/>
              <a:gd name="connsiteY168" fmla="*/ 2044700 h 2079625"/>
              <a:gd name="connsiteX169" fmla="*/ 1991006 w 2709001"/>
              <a:gd name="connsiteY169" fmla="*/ 2051050 h 2079625"/>
              <a:gd name="connsiteX170" fmla="*/ 1981481 w 2709001"/>
              <a:gd name="connsiteY170" fmla="*/ 2054225 h 2079625"/>
              <a:gd name="connsiteX171" fmla="*/ 1971956 w 2709001"/>
              <a:gd name="connsiteY171" fmla="*/ 2057400 h 2079625"/>
              <a:gd name="connsiteX172" fmla="*/ 1956081 w 2709001"/>
              <a:gd name="connsiteY172" fmla="*/ 2063750 h 2079625"/>
              <a:gd name="connsiteX173" fmla="*/ 1937031 w 2709001"/>
              <a:gd name="connsiteY173" fmla="*/ 2070100 h 2079625"/>
              <a:gd name="connsiteX174" fmla="*/ 1921156 w 2709001"/>
              <a:gd name="connsiteY174" fmla="*/ 2076450 h 2079625"/>
              <a:gd name="connsiteX175" fmla="*/ 1314731 w 2709001"/>
              <a:gd name="connsiteY175" fmla="*/ 2079625 h 2079625"/>
              <a:gd name="connsiteX176" fmla="*/ 1279806 w 2709001"/>
              <a:gd name="connsiteY176" fmla="*/ 2076450 h 2079625"/>
              <a:gd name="connsiteX177" fmla="*/ 1197256 w 2709001"/>
              <a:gd name="connsiteY177" fmla="*/ 2073275 h 2079625"/>
              <a:gd name="connsiteX178" fmla="*/ 1127406 w 2709001"/>
              <a:gd name="connsiteY178" fmla="*/ 2066925 h 2079625"/>
              <a:gd name="connsiteX179" fmla="*/ 1086131 w 2709001"/>
              <a:gd name="connsiteY179" fmla="*/ 2063750 h 2079625"/>
              <a:gd name="connsiteX180" fmla="*/ 1038506 w 2709001"/>
              <a:gd name="connsiteY180" fmla="*/ 2057400 h 2079625"/>
              <a:gd name="connsiteX181" fmla="*/ 971831 w 2709001"/>
              <a:gd name="connsiteY181" fmla="*/ 2054225 h 2079625"/>
              <a:gd name="connsiteX182" fmla="*/ 949606 w 2709001"/>
              <a:gd name="connsiteY182" fmla="*/ 2051050 h 2079625"/>
              <a:gd name="connsiteX183" fmla="*/ 901981 w 2709001"/>
              <a:gd name="connsiteY183" fmla="*/ 2047875 h 2079625"/>
              <a:gd name="connsiteX184" fmla="*/ 867056 w 2709001"/>
              <a:gd name="connsiteY184" fmla="*/ 2044700 h 2079625"/>
              <a:gd name="connsiteX185" fmla="*/ 806731 w 2709001"/>
              <a:gd name="connsiteY185" fmla="*/ 2038350 h 2079625"/>
              <a:gd name="connsiteX186" fmla="*/ 787681 w 2709001"/>
              <a:gd name="connsiteY186" fmla="*/ 2035175 h 2079625"/>
              <a:gd name="connsiteX187" fmla="*/ 717831 w 2709001"/>
              <a:gd name="connsiteY187" fmla="*/ 2025650 h 2079625"/>
              <a:gd name="connsiteX188" fmla="*/ 705131 w 2709001"/>
              <a:gd name="connsiteY188" fmla="*/ 2022475 h 2079625"/>
              <a:gd name="connsiteX189" fmla="*/ 695606 w 2709001"/>
              <a:gd name="connsiteY189" fmla="*/ 2012950 h 2079625"/>
              <a:gd name="connsiteX190" fmla="*/ 676556 w 2709001"/>
              <a:gd name="connsiteY190" fmla="*/ 2006600 h 2079625"/>
              <a:gd name="connsiteX191" fmla="*/ 663856 w 2709001"/>
              <a:gd name="connsiteY191" fmla="*/ 1997075 h 2079625"/>
              <a:gd name="connsiteX192" fmla="*/ 654331 w 2709001"/>
              <a:gd name="connsiteY192" fmla="*/ 1987550 h 2079625"/>
              <a:gd name="connsiteX193" fmla="*/ 644806 w 2709001"/>
              <a:gd name="connsiteY193" fmla="*/ 1984375 h 2079625"/>
              <a:gd name="connsiteX194" fmla="*/ 632106 w 2709001"/>
              <a:gd name="connsiteY194" fmla="*/ 1965325 h 2079625"/>
              <a:gd name="connsiteX195" fmla="*/ 625756 w 2709001"/>
              <a:gd name="connsiteY195" fmla="*/ 1955800 h 2079625"/>
              <a:gd name="connsiteX196" fmla="*/ 619406 w 2709001"/>
              <a:gd name="connsiteY196" fmla="*/ 1936750 h 2079625"/>
              <a:gd name="connsiteX197" fmla="*/ 616231 w 2709001"/>
              <a:gd name="connsiteY197" fmla="*/ 1927225 h 2079625"/>
              <a:gd name="connsiteX198" fmla="*/ 609881 w 2709001"/>
              <a:gd name="connsiteY198" fmla="*/ 1901825 h 2079625"/>
              <a:gd name="connsiteX199" fmla="*/ 603531 w 2709001"/>
              <a:gd name="connsiteY199" fmla="*/ 1889125 h 2079625"/>
              <a:gd name="connsiteX200" fmla="*/ 590831 w 2709001"/>
              <a:gd name="connsiteY200" fmla="*/ 1870075 h 2079625"/>
              <a:gd name="connsiteX201" fmla="*/ 581306 w 2709001"/>
              <a:gd name="connsiteY201" fmla="*/ 1841500 h 2079625"/>
              <a:gd name="connsiteX202" fmla="*/ 578131 w 2709001"/>
              <a:gd name="connsiteY202" fmla="*/ 1831975 h 2079625"/>
              <a:gd name="connsiteX203" fmla="*/ 571781 w 2709001"/>
              <a:gd name="connsiteY203" fmla="*/ 1806575 h 2079625"/>
              <a:gd name="connsiteX204" fmla="*/ 568606 w 2709001"/>
              <a:gd name="connsiteY204" fmla="*/ 1793875 h 2079625"/>
              <a:gd name="connsiteX205" fmla="*/ 565431 w 2709001"/>
              <a:gd name="connsiteY205" fmla="*/ 1774825 h 2079625"/>
              <a:gd name="connsiteX206" fmla="*/ 562256 w 2709001"/>
              <a:gd name="connsiteY206" fmla="*/ 1765300 h 2079625"/>
              <a:gd name="connsiteX207" fmla="*/ 559081 w 2709001"/>
              <a:gd name="connsiteY207" fmla="*/ 1743075 h 2079625"/>
              <a:gd name="connsiteX208" fmla="*/ 555906 w 2709001"/>
              <a:gd name="connsiteY208" fmla="*/ 1727200 h 2079625"/>
              <a:gd name="connsiteX209" fmla="*/ 552731 w 2709001"/>
              <a:gd name="connsiteY209" fmla="*/ 1692275 h 2079625"/>
              <a:gd name="connsiteX210" fmla="*/ 543206 w 2709001"/>
              <a:gd name="connsiteY210" fmla="*/ 1635125 h 2079625"/>
              <a:gd name="connsiteX211" fmla="*/ 536856 w 2709001"/>
              <a:gd name="connsiteY211" fmla="*/ 1616075 h 2079625"/>
              <a:gd name="connsiteX212" fmla="*/ 530506 w 2709001"/>
              <a:gd name="connsiteY212" fmla="*/ 1606550 h 2079625"/>
              <a:gd name="connsiteX213" fmla="*/ 498756 w 2709001"/>
              <a:gd name="connsiteY213" fmla="*/ 1581150 h 2079625"/>
              <a:gd name="connsiteX214" fmla="*/ 473356 w 2709001"/>
              <a:gd name="connsiteY214" fmla="*/ 1558925 h 2079625"/>
              <a:gd name="connsiteX215" fmla="*/ 463831 w 2709001"/>
              <a:gd name="connsiteY215" fmla="*/ 1552575 h 2079625"/>
              <a:gd name="connsiteX216" fmla="*/ 454306 w 2709001"/>
              <a:gd name="connsiteY216" fmla="*/ 1546225 h 2079625"/>
              <a:gd name="connsiteX217" fmla="*/ 422556 w 2709001"/>
              <a:gd name="connsiteY217" fmla="*/ 1536700 h 2079625"/>
              <a:gd name="connsiteX218" fmla="*/ 400331 w 2709001"/>
              <a:gd name="connsiteY218" fmla="*/ 1533525 h 2079625"/>
              <a:gd name="connsiteX219" fmla="*/ 387631 w 2709001"/>
              <a:gd name="connsiteY219" fmla="*/ 1530350 h 2079625"/>
              <a:gd name="connsiteX220" fmla="*/ 355881 w 2709001"/>
              <a:gd name="connsiteY220" fmla="*/ 1524000 h 2079625"/>
              <a:gd name="connsiteX221" fmla="*/ 343181 w 2709001"/>
              <a:gd name="connsiteY221" fmla="*/ 1520825 h 2079625"/>
              <a:gd name="connsiteX222" fmla="*/ 320956 w 2709001"/>
              <a:gd name="connsiteY222" fmla="*/ 1517650 h 2079625"/>
              <a:gd name="connsiteX223" fmla="*/ 292381 w 2709001"/>
              <a:gd name="connsiteY223" fmla="*/ 1511300 h 2079625"/>
              <a:gd name="connsiteX224" fmla="*/ 273331 w 2709001"/>
              <a:gd name="connsiteY224" fmla="*/ 1501775 h 2079625"/>
              <a:gd name="connsiteX225" fmla="*/ 260631 w 2709001"/>
              <a:gd name="connsiteY225" fmla="*/ 1498600 h 2079625"/>
              <a:gd name="connsiteX226" fmla="*/ 254281 w 2709001"/>
              <a:gd name="connsiteY226" fmla="*/ 1489075 h 2079625"/>
              <a:gd name="connsiteX227" fmla="*/ 232056 w 2709001"/>
              <a:gd name="connsiteY227" fmla="*/ 1476375 h 2079625"/>
              <a:gd name="connsiteX228" fmla="*/ 222531 w 2709001"/>
              <a:gd name="connsiteY228" fmla="*/ 1463675 h 2079625"/>
              <a:gd name="connsiteX229" fmla="*/ 209831 w 2709001"/>
              <a:gd name="connsiteY229" fmla="*/ 1444625 h 2079625"/>
              <a:gd name="connsiteX230" fmla="*/ 200306 w 2709001"/>
              <a:gd name="connsiteY230" fmla="*/ 1422400 h 2079625"/>
              <a:gd name="connsiteX231" fmla="*/ 193956 w 2709001"/>
              <a:gd name="connsiteY231" fmla="*/ 1412875 h 2079625"/>
              <a:gd name="connsiteX232" fmla="*/ 174906 w 2709001"/>
              <a:gd name="connsiteY232" fmla="*/ 1393825 h 2079625"/>
              <a:gd name="connsiteX233" fmla="*/ 162206 w 2709001"/>
              <a:gd name="connsiteY233" fmla="*/ 1381125 h 2079625"/>
              <a:gd name="connsiteX234" fmla="*/ 152681 w 2709001"/>
              <a:gd name="connsiteY234" fmla="*/ 1374775 h 2079625"/>
              <a:gd name="connsiteX235" fmla="*/ 143156 w 2709001"/>
              <a:gd name="connsiteY235" fmla="*/ 1365250 h 2079625"/>
              <a:gd name="connsiteX236" fmla="*/ 124106 w 2709001"/>
              <a:gd name="connsiteY236" fmla="*/ 1352550 h 2079625"/>
              <a:gd name="connsiteX237" fmla="*/ 111406 w 2709001"/>
              <a:gd name="connsiteY237" fmla="*/ 1343025 h 2079625"/>
              <a:gd name="connsiteX238" fmla="*/ 76481 w 2709001"/>
              <a:gd name="connsiteY238" fmla="*/ 1327150 h 2079625"/>
              <a:gd name="connsiteX239" fmla="*/ 66956 w 2709001"/>
              <a:gd name="connsiteY239" fmla="*/ 1317625 h 2079625"/>
              <a:gd name="connsiteX240" fmla="*/ 57431 w 2709001"/>
              <a:gd name="connsiteY240" fmla="*/ 1311275 h 2079625"/>
              <a:gd name="connsiteX241" fmla="*/ 35206 w 2709001"/>
              <a:gd name="connsiteY241" fmla="*/ 1292225 h 2079625"/>
              <a:gd name="connsiteX242" fmla="*/ 16156 w 2709001"/>
              <a:gd name="connsiteY242" fmla="*/ 1260475 h 2079625"/>
              <a:gd name="connsiteX243" fmla="*/ 9806 w 2709001"/>
              <a:gd name="connsiteY243" fmla="*/ 1250950 h 2079625"/>
              <a:gd name="connsiteX244" fmla="*/ 9806 w 2709001"/>
              <a:gd name="connsiteY244" fmla="*/ 1190625 h 2079625"/>
              <a:gd name="connsiteX245" fmla="*/ 28856 w 2709001"/>
              <a:gd name="connsiteY245" fmla="*/ 1177925 h 2079625"/>
              <a:gd name="connsiteX246" fmla="*/ 41556 w 2709001"/>
              <a:gd name="connsiteY246" fmla="*/ 1168400 h 2079625"/>
              <a:gd name="connsiteX247" fmla="*/ 54256 w 2709001"/>
              <a:gd name="connsiteY247" fmla="*/ 1149350 h 2079625"/>
              <a:gd name="connsiteX248" fmla="*/ 60606 w 2709001"/>
              <a:gd name="connsiteY248" fmla="*/ 1139825 h 2079625"/>
              <a:gd name="connsiteX249" fmla="*/ 66956 w 2709001"/>
              <a:gd name="connsiteY249" fmla="*/ 1130300 h 2079625"/>
              <a:gd name="connsiteX250" fmla="*/ 57431 w 2709001"/>
              <a:gd name="connsiteY250" fmla="*/ 1038225 h 2079625"/>
              <a:gd name="connsiteX251" fmla="*/ 54256 w 2709001"/>
              <a:gd name="connsiteY251" fmla="*/ 1028700 h 2079625"/>
              <a:gd name="connsiteX252" fmla="*/ 51081 w 2709001"/>
              <a:gd name="connsiteY252" fmla="*/ 1019175 h 2079625"/>
              <a:gd name="connsiteX253" fmla="*/ 38381 w 2709001"/>
              <a:gd name="connsiteY253" fmla="*/ 981075 h 2079625"/>
              <a:gd name="connsiteX254" fmla="*/ 32031 w 2709001"/>
              <a:gd name="connsiteY254" fmla="*/ 962025 h 2079625"/>
              <a:gd name="connsiteX255" fmla="*/ 35206 w 2709001"/>
              <a:gd name="connsiteY255" fmla="*/ 911225 h 2079625"/>
              <a:gd name="connsiteX256" fmla="*/ 41556 w 2709001"/>
              <a:gd name="connsiteY256" fmla="*/ 885825 h 2079625"/>
              <a:gd name="connsiteX257" fmla="*/ 47906 w 2709001"/>
              <a:gd name="connsiteY257" fmla="*/ 876300 h 2079625"/>
              <a:gd name="connsiteX258" fmla="*/ 76481 w 2709001"/>
              <a:gd name="connsiteY258" fmla="*/ 850900 h 2079625"/>
              <a:gd name="connsiteX259" fmla="*/ 79656 w 2709001"/>
              <a:gd name="connsiteY259" fmla="*/ 841375 h 2079625"/>
              <a:gd name="connsiteX260" fmla="*/ 101881 w 2709001"/>
              <a:gd name="connsiteY260" fmla="*/ 809625 h 2079625"/>
              <a:gd name="connsiteX261" fmla="*/ 114581 w 2709001"/>
              <a:gd name="connsiteY261" fmla="*/ 790575 h 2079625"/>
              <a:gd name="connsiteX262" fmla="*/ 120931 w 2709001"/>
              <a:gd name="connsiteY262" fmla="*/ 781050 h 2079625"/>
              <a:gd name="connsiteX263" fmla="*/ 127281 w 2709001"/>
              <a:gd name="connsiteY263" fmla="*/ 771525 h 2079625"/>
              <a:gd name="connsiteX264" fmla="*/ 136806 w 2709001"/>
              <a:gd name="connsiteY264" fmla="*/ 758825 h 2079625"/>
              <a:gd name="connsiteX265" fmla="*/ 165381 w 2709001"/>
              <a:gd name="connsiteY265" fmla="*/ 739775 h 2079625"/>
              <a:gd name="connsiteX266" fmla="*/ 174906 w 2709001"/>
              <a:gd name="connsiteY266" fmla="*/ 733425 h 2079625"/>
              <a:gd name="connsiteX267" fmla="*/ 193956 w 2709001"/>
              <a:gd name="connsiteY267" fmla="*/ 717550 h 2079625"/>
              <a:gd name="connsiteX268" fmla="*/ 209831 w 2709001"/>
              <a:gd name="connsiteY268" fmla="*/ 698500 h 2079625"/>
              <a:gd name="connsiteX269" fmla="*/ 219356 w 2709001"/>
              <a:gd name="connsiteY269" fmla="*/ 692150 h 2079625"/>
              <a:gd name="connsiteX270" fmla="*/ 225706 w 2709001"/>
              <a:gd name="connsiteY270" fmla="*/ 682625 h 2079625"/>
              <a:gd name="connsiteX271" fmla="*/ 235231 w 2709001"/>
              <a:gd name="connsiteY271" fmla="*/ 679450 h 2079625"/>
              <a:gd name="connsiteX272" fmla="*/ 244756 w 2709001"/>
              <a:gd name="connsiteY272" fmla="*/ 673100 h 2079625"/>
              <a:gd name="connsiteX273" fmla="*/ 263806 w 2709001"/>
              <a:gd name="connsiteY273" fmla="*/ 654050 h 2079625"/>
              <a:gd name="connsiteX274" fmla="*/ 282856 w 2709001"/>
              <a:gd name="connsiteY274" fmla="*/ 641350 h 2079625"/>
              <a:gd name="connsiteX275" fmla="*/ 289206 w 2709001"/>
              <a:gd name="connsiteY275" fmla="*/ 631825 h 2079625"/>
              <a:gd name="connsiteX276" fmla="*/ 298731 w 2709001"/>
              <a:gd name="connsiteY276" fmla="*/ 622300 h 2079625"/>
              <a:gd name="connsiteX277" fmla="*/ 301906 w 2709001"/>
              <a:gd name="connsiteY277" fmla="*/ 612775 h 2079625"/>
              <a:gd name="connsiteX278" fmla="*/ 308256 w 2709001"/>
              <a:gd name="connsiteY278" fmla="*/ 603250 h 2079625"/>
              <a:gd name="connsiteX279" fmla="*/ 311431 w 2709001"/>
              <a:gd name="connsiteY279" fmla="*/ 593725 h 2079625"/>
              <a:gd name="connsiteX280" fmla="*/ 324131 w 2709001"/>
              <a:gd name="connsiteY280" fmla="*/ 574675 h 2079625"/>
              <a:gd name="connsiteX281" fmla="*/ 330481 w 2709001"/>
              <a:gd name="connsiteY281" fmla="*/ 555625 h 2079625"/>
              <a:gd name="connsiteX282" fmla="*/ 333656 w 2709001"/>
              <a:gd name="connsiteY282" fmla="*/ 542925 h 2079625"/>
              <a:gd name="connsiteX283" fmla="*/ 340006 w 2709001"/>
              <a:gd name="connsiteY283" fmla="*/ 508000 h 2079625"/>
              <a:gd name="connsiteX284" fmla="*/ 336831 w 2709001"/>
              <a:gd name="connsiteY284" fmla="*/ 447675 h 2079625"/>
              <a:gd name="connsiteX285" fmla="*/ 333656 w 2709001"/>
              <a:gd name="connsiteY285" fmla="*/ 425450 h 2079625"/>
              <a:gd name="connsiteX286" fmla="*/ 330481 w 2709001"/>
              <a:gd name="connsiteY286" fmla="*/ 400050 h 2079625"/>
              <a:gd name="connsiteX287" fmla="*/ 340006 w 2709001"/>
              <a:gd name="connsiteY287" fmla="*/ 361950 h 2079625"/>
              <a:gd name="connsiteX288" fmla="*/ 343181 w 2709001"/>
              <a:gd name="connsiteY288" fmla="*/ 358775 h 207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2709001" h="2079625">
                <a:moveTo>
                  <a:pt x="393981" y="342900"/>
                </a:moveTo>
                <a:cubicBezTo>
                  <a:pt x="444012" y="326223"/>
                  <a:pt x="380464" y="345738"/>
                  <a:pt x="489231" y="330200"/>
                </a:cubicBezTo>
                <a:lnTo>
                  <a:pt x="511456" y="327025"/>
                </a:lnTo>
                <a:cubicBezTo>
                  <a:pt x="519914" y="325897"/>
                  <a:pt x="528440" y="325253"/>
                  <a:pt x="536856" y="323850"/>
                </a:cubicBezTo>
                <a:cubicBezTo>
                  <a:pt x="547502" y="322076"/>
                  <a:pt x="558367" y="320913"/>
                  <a:pt x="568606" y="317500"/>
                </a:cubicBezTo>
                <a:cubicBezTo>
                  <a:pt x="574956" y="315383"/>
                  <a:pt x="581162" y="312773"/>
                  <a:pt x="587656" y="311150"/>
                </a:cubicBezTo>
                <a:cubicBezTo>
                  <a:pt x="596123" y="309033"/>
                  <a:pt x="604777" y="307560"/>
                  <a:pt x="613056" y="304800"/>
                </a:cubicBezTo>
                <a:cubicBezTo>
                  <a:pt x="616231" y="303742"/>
                  <a:pt x="619363" y="302544"/>
                  <a:pt x="622581" y="301625"/>
                </a:cubicBezTo>
                <a:cubicBezTo>
                  <a:pt x="630346" y="299406"/>
                  <a:pt x="648672" y="295873"/>
                  <a:pt x="654331" y="292100"/>
                </a:cubicBezTo>
                <a:cubicBezTo>
                  <a:pt x="657506" y="289983"/>
                  <a:pt x="660369" y="287300"/>
                  <a:pt x="663856" y="285750"/>
                </a:cubicBezTo>
                <a:lnTo>
                  <a:pt x="692431" y="276225"/>
                </a:lnTo>
                <a:cubicBezTo>
                  <a:pt x="695606" y="275167"/>
                  <a:pt x="698963" y="274547"/>
                  <a:pt x="701956" y="273050"/>
                </a:cubicBezTo>
                <a:cubicBezTo>
                  <a:pt x="718559" y="264749"/>
                  <a:pt x="710064" y="267848"/>
                  <a:pt x="727356" y="263525"/>
                </a:cubicBezTo>
                <a:cubicBezTo>
                  <a:pt x="749694" y="248633"/>
                  <a:pt x="721369" y="265770"/>
                  <a:pt x="752756" y="254000"/>
                </a:cubicBezTo>
                <a:cubicBezTo>
                  <a:pt x="756329" y="252660"/>
                  <a:pt x="758968" y="249543"/>
                  <a:pt x="762281" y="247650"/>
                </a:cubicBezTo>
                <a:cubicBezTo>
                  <a:pt x="766390" y="245302"/>
                  <a:pt x="770872" y="243648"/>
                  <a:pt x="774981" y="241300"/>
                </a:cubicBezTo>
                <a:cubicBezTo>
                  <a:pt x="778294" y="239407"/>
                  <a:pt x="781019" y="236500"/>
                  <a:pt x="784506" y="234950"/>
                </a:cubicBezTo>
                <a:cubicBezTo>
                  <a:pt x="790623" y="232232"/>
                  <a:pt x="797987" y="232313"/>
                  <a:pt x="803556" y="228600"/>
                </a:cubicBezTo>
                <a:cubicBezTo>
                  <a:pt x="850158" y="197532"/>
                  <a:pt x="801135" y="229076"/>
                  <a:pt x="835306" y="209550"/>
                </a:cubicBezTo>
                <a:cubicBezTo>
                  <a:pt x="838619" y="207657"/>
                  <a:pt x="841518" y="205093"/>
                  <a:pt x="844831" y="203200"/>
                </a:cubicBezTo>
                <a:cubicBezTo>
                  <a:pt x="848940" y="200852"/>
                  <a:pt x="853680" y="199601"/>
                  <a:pt x="857531" y="196850"/>
                </a:cubicBezTo>
                <a:cubicBezTo>
                  <a:pt x="861185" y="194240"/>
                  <a:pt x="863320" y="189816"/>
                  <a:pt x="867056" y="187325"/>
                </a:cubicBezTo>
                <a:cubicBezTo>
                  <a:pt x="869841" y="185469"/>
                  <a:pt x="873588" y="185647"/>
                  <a:pt x="876581" y="184150"/>
                </a:cubicBezTo>
                <a:cubicBezTo>
                  <a:pt x="879994" y="182443"/>
                  <a:pt x="882693" y="179507"/>
                  <a:pt x="886106" y="177800"/>
                </a:cubicBezTo>
                <a:cubicBezTo>
                  <a:pt x="890349" y="175679"/>
                  <a:pt x="904669" y="172264"/>
                  <a:pt x="908331" y="171450"/>
                </a:cubicBezTo>
                <a:cubicBezTo>
                  <a:pt x="932163" y="166154"/>
                  <a:pt x="929548" y="167830"/>
                  <a:pt x="962306" y="165100"/>
                </a:cubicBezTo>
                <a:cubicBezTo>
                  <a:pt x="965481" y="164042"/>
                  <a:pt x="968613" y="162844"/>
                  <a:pt x="971831" y="161925"/>
                </a:cubicBezTo>
                <a:cubicBezTo>
                  <a:pt x="976027" y="160726"/>
                  <a:pt x="980628" y="160701"/>
                  <a:pt x="984531" y="158750"/>
                </a:cubicBezTo>
                <a:cubicBezTo>
                  <a:pt x="991357" y="155337"/>
                  <a:pt x="996755" y="149463"/>
                  <a:pt x="1003581" y="146050"/>
                </a:cubicBezTo>
                <a:lnTo>
                  <a:pt x="1016281" y="139700"/>
                </a:lnTo>
                <a:cubicBezTo>
                  <a:pt x="1026985" y="123643"/>
                  <a:pt x="1016820" y="134668"/>
                  <a:pt x="1032156" y="127000"/>
                </a:cubicBezTo>
                <a:cubicBezTo>
                  <a:pt x="1035569" y="125293"/>
                  <a:pt x="1038576" y="122868"/>
                  <a:pt x="1041681" y="120650"/>
                </a:cubicBezTo>
                <a:cubicBezTo>
                  <a:pt x="1045987" y="117574"/>
                  <a:pt x="1049648" y="113492"/>
                  <a:pt x="1054381" y="111125"/>
                </a:cubicBezTo>
                <a:cubicBezTo>
                  <a:pt x="1058284" y="109174"/>
                  <a:pt x="1062995" y="109482"/>
                  <a:pt x="1067081" y="107950"/>
                </a:cubicBezTo>
                <a:cubicBezTo>
                  <a:pt x="1071513" y="106288"/>
                  <a:pt x="1075387" y="103358"/>
                  <a:pt x="1079781" y="101600"/>
                </a:cubicBezTo>
                <a:cubicBezTo>
                  <a:pt x="1085996" y="99114"/>
                  <a:pt x="1092337" y="96873"/>
                  <a:pt x="1098831" y="95250"/>
                </a:cubicBezTo>
                <a:cubicBezTo>
                  <a:pt x="1103064" y="94192"/>
                  <a:pt x="1107445" y="93607"/>
                  <a:pt x="1111531" y="92075"/>
                </a:cubicBezTo>
                <a:cubicBezTo>
                  <a:pt x="1115963" y="90413"/>
                  <a:pt x="1119698" y="87085"/>
                  <a:pt x="1124231" y="85725"/>
                </a:cubicBezTo>
                <a:cubicBezTo>
                  <a:pt x="1130397" y="83875"/>
                  <a:pt x="1136968" y="83813"/>
                  <a:pt x="1143281" y="82550"/>
                </a:cubicBezTo>
                <a:cubicBezTo>
                  <a:pt x="1147560" y="81694"/>
                  <a:pt x="1151785" y="80574"/>
                  <a:pt x="1155981" y="79375"/>
                </a:cubicBezTo>
                <a:cubicBezTo>
                  <a:pt x="1169371" y="75549"/>
                  <a:pt x="1166518" y="74086"/>
                  <a:pt x="1184556" y="73025"/>
                </a:cubicBezTo>
                <a:cubicBezTo>
                  <a:pt x="1214157" y="71284"/>
                  <a:pt x="1243823" y="70908"/>
                  <a:pt x="1273456" y="69850"/>
                </a:cubicBezTo>
                <a:cubicBezTo>
                  <a:pt x="1279806" y="68792"/>
                  <a:pt x="1286222" y="68072"/>
                  <a:pt x="1292506" y="66675"/>
                </a:cubicBezTo>
                <a:cubicBezTo>
                  <a:pt x="1295773" y="65949"/>
                  <a:pt x="1298764" y="64226"/>
                  <a:pt x="1302031" y="63500"/>
                </a:cubicBezTo>
                <a:cubicBezTo>
                  <a:pt x="1330098" y="57263"/>
                  <a:pt x="1311641" y="63476"/>
                  <a:pt x="1333781" y="57150"/>
                </a:cubicBezTo>
                <a:cubicBezTo>
                  <a:pt x="1365665" y="48040"/>
                  <a:pt x="1316304" y="60726"/>
                  <a:pt x="1356006" y="50800"/>
                </a:cubicBezTo>
                <a:cubicBezTo>
                  <a:pt x="1359181" y="48683"/>
                  <a:pt x="1362024" y="45953"/>
                  <a:pt x="1365531" y="44450"/>
                </a:cubicBezTo>
                <a:cubicBezTo>
                  <a:pt x="1379773" y="38346"/>
                  <a:pt x="1375399" y="44279"/>
                  <a:pt x="1387756" y="38100"/>
                </a:cubicBezTo>
                <a:cubicBezTo>
                  <a:pt x="1391169" y="36393"/>
                  <a:pt x="1393868" y="33457"/>
                  <a:pt x="1397281" y="31750"/>
                </a:cubicBezTo>
                <a:cubicBezTo>
                  <a:pt x="1400274" y="30253"/>
                  <a:pt x="1403813" y="30072"/>
                  <a:pt x="1406806" y="28575"/>
                </a:cubicBezTo>
                <a:cubicBezTo>
                  <a:pt x="1410219" y="26868"/>
                  <a:pt x="1412844" y="23775"/>
                  <a:pt x="1416331" y="22225"/>
                </a:cubicBezTo>
                <a:cubicBezTo>
                  <a:pt x="1422448" y="19507"/>
                  <a:pt x="1429031" y="17992"/>
                  <a:pt x="1435381" y="15875"/>
                </a:cubicBezTo>
                <a:lnTo>
                  <a:pt x="1444906" y="12700"/>
                </a:lnTo>
                <a:lnTo>
                  <a:pt x="1463956" y="6350"/>
                </a:lnTo>
                <a:cubicBezTo>
                  <a:pt x="1467131" y="5292"/>
                  <a:pt x="1470199" y="3831"/>
                  <a:pt x="1473481" y="3175"/>
                </a:cubicBezTo>
                <a:lnTo>
                  <a:pt x="1489356" y="0"/>
                </a:lnTo>
                <a:cubicBezTo>
                  <a:pt x="1500827" y="819"/>
                  <a:pt x="1539476" y="2530"/>
                  <a:pt x="1556031" y="6350"/>
                </a:cubicBezTo>
                <a:cubicBezTo>
                  <a:pt x="1562553" y="7855"/>
                  <a:pt x="1568731" y="10583"/>
                  <a:pt x="1575081" y="12700"/>
                </a:cubicBezTo>
                <a:cubicBezTo>
                  <a:pt x="1578256" y="13758"/>
                  <a:pt x="1581280" y="15505"/>
                  <a:pt x="1584606" y="15875"/>
                </a:cubicBezTo>
                <a:cubicBezTo>
                  <a:pt x="1594131" y="16933"/>
                  <a:pt x="1603604" y="18702"/>
                  <a:pt x="1613181" y="19050"/>
                </a:cubicBezTo>
                <a:cubicBezTo>
                  <a:pt x="1661844" y="20820"/>
                  <a:pt x="1710548" y="21167"/>
                  <a:pt x="1759231" y="22225"/>
                </a:cubicBezTo>
                <a:lnTo>
                  <a:pt x="1829081" y="28575"/>
                </a:lnTo>
                <a:cubicBezTo>
                  <a:pt x="1842839" y="29633"/>
                  <a:pt x="1856641" y="30226"/>
                  <a:pt x="1870356" y="31750"/>
                </a:cubicBezTo>
                <a:lnTo>
                  <a:pt x="1959256" y="41275"/>
                </a:lnTo>
                <a:cubicBezTo>
                  <a:pt x="2082023" y="39158"/>
                  <a:pt x="2207155" y="59005"/>
                  <a:pt x="2327556" y="34925"/>
                </a:cubicBezTo>
                <a:cubicBezTo>
                  <a:pt x="2332848" y="33867"/>
                  <a:pt x="2338163" y="32921"/>
                  <a:pt x="2343431" y="31750"/>
                </a:cubicBezTo>
                <a:cubicBezTo>
                  <a:pt x="2347691" y="30803"/>
                  <a:pt x="2351852" y="29431"/>
                  <a:pt x="2356131" y="28575"/>
                </a:cubicBezTo>
                <a:cubicBezTo>
                  <a:pt x="2362444" y="27312"/>
                  <a:pt x="2368831" y="26458"/>
                  <a:pt x="2375181" y="25400"/>
                </a:cubicBezTo>
                <a:cubicBezTo>
                  <a:pt x="2391056" y="35983"/>
                  <a:pt x="2382589" y="28575"/>
                  <a:pt x="2397406" y="50800"/>
                </a:cubicBezTo>
                <a:cubicBezTo>
                  <a:pt x="2399523" y="53975"/>
                  <a:pt x="2400703" y="58035"/>
                  <a:pt x="2403756" y="60325"/>
                </a:cubicBezTo>
                <a:cubicBezTo>
                  <a:pt x="2412223" y="66675"/>
                  <a:pt x="2421672" y="71891"/>
                  <a:pt x="2429156" y="79375"/>
                </a:cubicBezTo>
                <a:lnTo>
                  <a:pt x="2448206" y="98425"/>
                </a:lnTo>
                <a:lnTo>
                  <a:pt x="2457731" y="107950"/>
                </a:lnTo>
                <a:cubicBezTo>
                  <a:pt x="2458789" y="111125"/>
                  <a:pt x="2459588" y="114399"/>
                  <a:pt x="2460906" y="117475"/>
                </a:cubicBezTo>
                <a:cubicBezTo>
                  <a:pt x="2462770" y="121825"/>
                  <a:pt x="2465759" y="125685"/>
                  <a:pt x="2467256" y="130175"/>
                </a:cubicBezTo>
                <a:cubicBezTo>
                  <a:pt x="2472530" y="145998"/>
                  <a:pt x="2474117" y="158638"/>
                  <a:pt x="2476781" y="174625"/>
                </a:cubicBezTo>
                <a:cubicBezTo>
                  <a:pt x="2475723" y="202142"/>
                  <a:pt x="2475501" y="229703"/>
                  <a:pt x="2473606" y="257175"/>
                </a:cubicBezTo>
                <a:cubicBezTo>
                  <a:pt x="2473376" y="260514"/>
                  <a:pt x="2471350" y="263482"/>
                  <a:pt x="2470431" y="266700"/>
                </a:cubicBezTo>
                <a:cubicBezTo>
                  <a:pt x="2462458" y="294607"/>
                  <a:pt x="2471694" y="266087"/>
                  <a:pt x="2464081" y="288925"/>
                </a:cubicBezTo>
                <a:cubicBezTo>
                  <a:pt x="2458533" y="349950"/>
                  <a:pt x="2458847" y="330674"/>
                  <a:pt x="2464081" y="422275"/>
                </a:cubicBezTo>
                <a:cubicBezTo>
                  <a:pt x="2464330" y="426632"/>
                  <a:pt x="2466198" y="430742"/>
                  <a:pt x="2467256" y="434975"/>
                </a:cubicBezTo>
                <a:cubicBezTo>
                  <a:pt x="2471478" y="489855"/>
                  <a:pt x="2472482" y="481336"/>
                  <a:pt x="2467256" y="549275"/>
                </a:cubicBezTo>
                <a:cubicBezTo>
                  <a:pt x="2466999" y="552612"/>
                  <a:pt x="2465139" y="555625"/>
                  <a:pt x="2464081" y="558800"/>
                </a:cubicBezTo>
                <a:cubicBezTo>
                  <a:pt x="2465139" y="568325"/>
                  <a:pt x="2464932" y="578078"/>
                  <a:pt x="2467256" y="587375"/>
                </a:cubicBezTo>
                <a:cubicBezTo>
                  <a:pt x="2469902" y="597958"/>
                  <a:pt x="2486306" y="605367"/>
                  <a:pt x="2492656" y="609600"/>
                </a:cubicBezTo>
                <a:cubicBezTo>
                  <a:pt x="2495831" y="611717"/>
                  <a:pt x="2498638" y="614533"/>
                  <a:pt x="2502181" y="615950"/>
                </a:cubicBezTo>
                <a:cubicBezTo>
                  <a:pt x="2515001" y="621078"/>
                  <a:pt x="2526710" y="625936"/>
                  <a:pt x="2540281" y="628650"/>
                </a:cubicBezTo>
                <a:cubicBezTo>
                  <a:pt x="2546594" y="629913"/>
                  <a:pt x="2553086" y="630264"/>
                  <a:pt x="2559331" y="631825"/>
                </a:cubicBezTo>
                <a:cubicBezTo>
                  <a:pt x="2565825" y="633448"/>
                  <a:pt x="2571692" y="637936"/>
                  <a:pt x="2578381" y="638175"/>
                </a:cubicBezTo>
                <a:lnTo>
                  <a:pt x="2667281" y="641350"/>
                </a:lnTo>
                <a:cubicBezTo>
                  <a:pt x="2670456" y="643467"/>
                  <a:pt x="2674108" y="645002"/>
                  <a:pt x="2676806" y="647700"/>
                </a:cubicBezTo>
                <a:cubicBezTo>
                  <a:pt x="2681963" y="652857"/>
                  <a:pt x="2686186" y="664115"/>
                  <a:pt x="2689506" y="669925"/>
                </a:cubicBezTo>
                <a:cubicBezTo>
                  <a:pt x="2691399" y="673238"/>
                  <a:pt x="2694149" y="676037"/>
                  <a:pt x="2695856" y="679450"/>
                </a:cubicBezTo>
                <a:cubicBezTo>
                  <a:pt x="2709001" y="705740"/>
                  <a:pt x="2687183" y="671203"/>
                  <a:pt x="2705381" y="698500"/>
                </a:cubicBezTo>
                <a:cubicBezTo>
                  <a:pt x="2704323" y="704850"/>
                  <a:pt x="2702665" y="711129"/>
                  <a:pt x="2702206" y="717550"/>
                </a:cubicBezTo>
                <a:cubicBezTo>
                  <a:pt x="2695271" y="814635"/>
                  <a:pt x="2703820" y="758664"/>
                  <a:pt x="2695856" y="806450"/>
                </a:cubicBezTo>
                <a:cubicBezTo>
                  <a:pt x="2695398" y="816984"/>
                  <a:pt x="2705745" y="869586"/>
                  <a:pt x="2686331" y="889000"/>
                </a:cubicBezTo>
                <a:cubicBezTo>
                  <a:pt x="2677232" y="898099"/>
                  <a:pt x="2677610" y="893360"/>
                  <a:pt x="2667281" y="898525"/>
                </a:cubicBezTo>
                <a:cubicBezTo>
                  <a:pt x="2663868" y="900232"/>
                  <a:pt x="2661243" y="903325"/>
                  <a:pt x="2657756" y="904875"/>
                </a:cubicBezTo>
                <a:cubicBezTo>
                  <a:pt x="2651639" y="907593"/>
                  <a:pt x="2638706" y="911225"/>
                  <a:pt x="2638706" y="911225"/>
                </a:cubicBezTo>
                <a:cubicBezTo>
                  <a:pt x="2636589" y="914400"/>
                  <a:pt x="2633696" y="917177"/>
                  <a:pt x="2632356" y="920750"/>
                </a:cubicBezTo>
                <a:cubicBezTo>
                  <a:pt x="2627835" y="932805"/>
                  <a:pt x="2630886" y="937939"/>
                  <a:pt x="2626006" y="949325"/>
                </a:cubicBezTo>
                <a:cubicBezTo>
                  <a:pt x="2624503" y="952832"/>
                  <a:pt x="2621363" y="955437"/>
                  <a:pt x="2619656" y="958850"/>
                </a:cubicBezTo>
                <a:cubicBezTo>
                  <a:pt x="2606511" y="985140"/>
                  <a:pt x="2628329" y="950603"/>
                  <a:pt x="2610131" y="977900"/>
                </a:cubicBezTo>
                <a:cubicBezTo>
                  <a:pt x="2607872" y="991455"/>
                  <a:pt x="2606895" y="1003421"/>
                  <a:pt x="2600606" y="1016000"/>
                </a:cubicBezTo>
                <a:cubicBezTo>
                  <a:pt x="2596373" y="1024467"/>
                  <a:pt x="2590899" y="1032420"/>
                  <a:pt x="2587906" y="1041400"/>
                </a:cubicBezTo>
                <a:cubicBezTo>
                  <a:pt x="2585789" y="1047750"/>
                  <a:pt x="2585269" y="1054881"/>
                  <a:pt x="2581556" y="1060450"/>
                </a:cubicBezTo>
                <a:cubicBezTo>
                  <a:pt x="2570185" y="1077506"/>
                  <a:pt x="2569872" y="1074356"/>
                  <a:pt x="2565681" y="1089025"/>
                </a:cubicBezTo>
                <a:cubicBezTo>
                  <a:pt x="2564482" y="1093221"/>
                  <a:pt x="2563564" y="1097492"/>
                  <a:pt x="2562506" y="1101725"/>
                </a:cubicBezTo>
                <a:cubicBezTo>
                  <a:pt x="2563564" y="1108075"/>
                  <a:pt x="2564120" y="1114530"/>
                  <a:pt x="2565681" y="1120775"/>
                </a:cubicBezTo>
                <a:cubicBezTo>
                  <a:pt x="2567304" y="1127269"/>
                  <a:pt x="2572031" y="1139825"/>
                  <a:pt x="2572031" y="1139825"/>
                </a:cubicBezTo>
                <a:cubicBezTo>
                  <a:pt x="2573089" y="1147233"/>
                  <a:pt x="2573738" y="1154712"/>
                  <a:pt x="2575206" y="1162050"/>
                </a:cubicBezTo>
                <a:cubicBezTo>
                  <a:pt x="2576918" y="1170608"/>
                  <a:pt x="2581556" y="1187450"/>
                  <a:pt x="2581556" y="1187450"/>
                </a:cubicBezTo>
                <a:cubicBezTo>
                  <a:pt x="2580498" y="1207558"/>
                  <a:pt x="2580204" y="1227722"/>
                  <a:pt x="2578381" y="1247775"/>
                </a:cubicBezTo>
                <a:cubicBezTo>
                  <a:pt x="2578078" y="1251108"/>
                  <a:pt x="2576125" y="1254082"/>
                  <a:pt x="2575206" y="1257300"/>
                </a:cubicBezTo>
                <a:cubicBezTo>
                  <a:pt x="2574007" y="1261496"/>
                  <a:pt x="2573089" y="1265767"/>
                  <a:pt x="2572031" y="1270000"/>
                </a:cubicBezTo>
                <a:cubicBezTo>
                  <a:pt x="2569534" y="1297464"/>
                  <a:pt x="2571290" y="1297992"/>
                  <a:pt x="2565681" y="1317625"/>
                </a:cubicBezTo>
                <a:cubicBezTo>
                  <a:pt x="2564762" y="1320843"/>
                  <a:pt x="2564131" y="1324224"/>
                  <a:pt x="2562506" y="1327150"/>
                </a:cubicBezTo>
                <a:cubicBezTo>
                  <a:pt x="2558800" y="1333821"/>
                  <a:pt x="2557210" y="1344349"/>
                  <a:pt x="2549806" y="1346200"/>
                </a:cubicBezTo>
                <a:cubicBezTo>
                  <a:pt x="2523719" y="1352722"/>
                  <a:pt x="2541457" y="1349040"/>
                  <a:pt x="2495831" y="1352550"/>
                </a:cubicBezTo>
                <a:cubicBezTo>
                  <a:pt x="2492656" y="1353608"/>
                  <a:pt x="2489524" y="1354806"/>
                  <a:pt x="2486306" y="1355725"/>
                </a:cubicBezTo>
                <a:cubicBezTo>
                  <a:pt x="2475844" y="1358714"/>
                  <a:pt x="2468643" y="1359893"/>
                  <a:pt x="2457731" y="1362075"/>
                </a:cubicBezTo>
                <a:cubicBezTo>
                  <a:pt x="2453498" y="1364192"/>
                  <a:pt x="2449463" y="1366763"/>
                  <a:pt x="2445031" y="1368425"/>
                </a:cubicBezTo>
                <a:cubicBezTo>
                  <a:pt x="2440945" y="1369957"/>
                  <a:pt x="2436342" y="1369881"/>
                  <a:pt x="2432331" y="1371600"/>
                </a:cubicBezTo>
                <a:cubicBezTo>
                  <a:pt x="2428824" y="1373103"/>
                  <a:pt x="2425981" y="1375833"/>
                  <a:pt x="2422806" y="1377950"/>
                </a:cubicBezTo>
                <a:cubicBezTo>
                  <a:pt x="2421748" y="1382183"/>
                  <a:pt x="2420830" y="1386454"/>
                  <a:pt x="2419631" y="1390650"/>
                </a:cubicBezTo>
                <a:cubicBezTo>
                  <a:pt x="2418712" y="1393868"/>
                  <a:pt x="2417182" y="1396908"/>
                  <a:pt x="2416456" y="1400175"/>
                </a:cubicBezTo>
                <a:cubicBezTo>
                  <a:pt x="2411184" y="1423901"/>
                  <a:pt x="2414498" y="1422428"/>
                  <a:pt x="2410106" y="1450975"/>
                </a:cubicBezTo>
                <a:cubicBezTo>
                  <a:pt x="2409597" y="1454283"/>
                  <a:pt x="2407743" y="1457253"/>
                  <a:pt x="2406931" y="1460500"/>
                </a:cubicBezTo>
                <a:cubicBezTo>
                  <a:pt x="2405622" y="1465735"/>
                  <a:pt x="2405065" y="1471140"/>
                  <a:pt x="2403756" y="1476375"/>
                </a:cubicBezTo>
                <a:cubicBezTo>
                  <a:pt x="2400349" y="1490002"/>
                  <a:pt x="2400289" y="1483456"/>
                  <a:pt x="2394231" y="1498600"/>
                </a:cubicBezTo>
                <a:cubicBezTo>
                  <a:pt x="2391745" y="1504815"/>
                  <a:pt x="2391594" y="1512081"/>
                  <a:pt x="2387881" y="1517650"/>
                </a:cubicBezTo>
                <a:cubicBezTo>
                  <a:pt x="2385764" y="1520825"/>
                  <a:pt x="2383081" y="1523688"/>
                  <a:pt x="2381531" y="1527175"/>
                </a:cubicBezTo>
                <a:cubicBezTo>
                  <a:pt x="2378813" y="1533292"/>
                  <a:pt x="2378174" y="1540238"/>
                  <a:pt x="2375181" y="1546225"/>
                </a:cubicBezTo>
                <a:cubicBezTo>
                  <a:pt x="2373064" y="1550458"/>
                  <a:pt x="2370695" y="1554575"/>
                  <a:pt x="2368831" y="1558925"/>
                </a:cubicBezTo>
                <a:cubicBezTo>
                  <a:pt x="2367513" y="1562001"/>
                  <a:pt x="2367153" y="1565457"/>
                  <a:pt x="2365656" y="1568450"/>
                </a:cubicBezTo>
                <a:cubicBezTo>
                  <a:pt x="2363949" y="1571863"/>
                  <a:pt x="2361423" y="1574800"/>
                  <a:pt x="2359306" y="1577975"/>
                </a:cubicBezTo>
                <a:cubicBezTo>
                  <a:pt x="2357189" y="1586442"/>
                  <a:pt x="2355716" y="1595096"/>
                  <a:pt x="2352956" y="1603375"/>
                </a:cubicBezTo>
                <a:lnTo>
                  <a:pt x="2346606" y="1622425"/>
                </a:lnTo>
                <a:cubicBezTo>
                  <a:pt x="2345548" y="1625600"/>
                  <a:pt x="2343981" y="1628649"/>
                  <a:pt x="2343431" y="1631950"/>
                </a:cubicBezTo>
                <a:cubicBezTo>
                  <a:pt x="2341285" y="1644823"/>
                  <a:pt x="2340633" y="1651859"/>
                  <a:pt x="2337081" y="1663700"/>
                </a:cubicBezTo>
                <a:cubicBezTo>
                  <a:pt x="2335158" y="1670111"/>
                  <a:pt x="2334444" y="1677181"/>
                  <a:pt x="2330731" y="1682750"/>
                </a:cubicBezTo>
                <a:cubicBezTo>
                  <a:pt x="2328614" y="1685925"/>
                  <a:pt x="2326274" y="1688962"/>
                  <a:pt x="2324381" y="1692275"/>
                </a:cubicBezTo>
                <a:cubicBezTo>
                  <a:pt x="2322033" y="1696384"/>
                  <a:pt x="2320379" y="1700866"/>
                  <a:pt x="2318031" y="1704975"/>
                </a:cubicBezTo>
                <a:cubicBezTo>
                  <a:pt x="2314427" y="1711283"/>
                  <a:pt x="2308218" y="1719984"/>
                  <a:pt x="2302156" y="1724025"/>
                </a:cubicBezTo>
                <a:cubicBezTo>
                  <a:pt x="2299371" y="1725881"/>
                  <a:pt x="2295892" y="1726447"/>
                  <a:pt x="2292631" y="1727200"/>
                </a:cubicBezTo>
                <a:cubicBezTo>
                  <a:pt x="2242081" y="1738865"/>
                  <a:pt x="2279839" y="1729332"/>
                  <a:pt x="2235481" y="1736725"/>
                </a:cubicBezTo>
                <a:cubicBezTo>
                  <a:pt x="2231177" y="1737442"/>
                  <a:pt x="2227041" y="1738953"/>
                  <a:pt x="2222781" y="1739900"/>
                </a:cubicBezTo>
                <a:cubicBezTo>
                  <a:pt x="2218090" y="1740943"/>
                  <a:pt x="2203055" y="1743098"/>
                  <a:pt x="2197381" y="1746250"/>
                </a:cubicBezTo>
                <a:cubicBezTo>
                  <a:pt x="2180291" y="1755744"/>
                  <a:pt x="2180376" y="1756905"/>
                  <a:pt x="2168806" y="1768475"/>
                </a:cubicBezTo>
                <a:cubicBezTo>
                  <a:pt x="2167748" y="1771650"/>
                  <a:pt x="2167256" y="1775074"/>
                  <a:pt x="2165631" y="1778000"/>
                </a:cubicBezTo>
                <a:cubicBezTo>
                  <a:pt x="2161925" y="1784671"/>
                  <a:pt x="2152931" y="1797050"/>
                  <a:pt x="2152931" y="1797050"/>
                </a:cubicBezTo>
                <a:cubicBezTo>
                  <a:pt x="2145769" y="1825697"/>
                  <a:pt x="2149341" y="1814171"/>
                  <a:pt x="2143406" y="1831975"/>
                </a:cubicBezTo>
                <a:cubicBezTo>
                  <a:pt x="2137988" y="1869904"/>
                  <a:pt x="2143389" y="1841559"/>
                  <a:pt x="2137056" y="1863725"/>
                </a:cubicBezTo>
                <a:cubicBezTo>
                  <a:pt x="2134837" y="1871490"/>
                  <a:pt x="2131304" y="1889816"/>
                  <a:pt x="2127531" y="1895475"/>
                </a:cubicBezTo>
                <a:lnTo>
                  <a:pt x="2121181" y="1905000"/>
                </a:lnTo>
                <a:cubicBezTo>
                  <a:pt x="2120123" y="1913467"/>
                  <a:pt x="2120251" y="1922168"/>
                  <a:pt x="2118006" y="1930400"/>
                </a:cubicBezTo>
                <a:cubicBezTo>
                  <a:pt x="2117002" y="1934081"/>
                  <a:pt x="2113363" y="1936512"/>
                  <a:pt x="2111656" y="1939925"/>
                </a:cubicBezTo>
                <a:cubicBezTo>
                  <a:pt x="2109535" y="1944168"/>
                  <a:pt x="2106120" y="1958488"/>
                  <a:pt x="2105306" y="1962150"/>
                </a:cubicBezTo>
                <a:cubicBezTo>
                  <a:pt x="2104135" y="1967418"/>
                  <a:pt x="2103551" y="1972819"/>
                  <a:pt x="2102131" y="1978025"/>
                </a:cubicBezTo>
                <a:cubicBezTo>
                  <a:pt x="2100370" y="1984483"/>
                  <a:pt x="2097898" y="1990725"/>
                  <a:pt x="2095781" y="1997075"/>
                </a:cubicBezTo>
                <a:cubicBezTo>
                  <a:pt x="2094723" y="2000250"/>
                  <a:pt x="2093418" y="2003353"/>
                  <a:pt x="2092606" y="2006600"/>
                </a:cubicBezTo>
                <a:cubicBezTo>
                  <a:pt x="2091548" y="2010833"/>
                  <a:pt x="2091852" y="2015669"/>
                  <a:pt x="2089431" y="2019300"/>
                </a:cubicBezTo>
                <a:cubicBezTo>
                  <a:pt x="2086157" y="2024211"/>
                  <a:pt x="2075601" y="2027333"/>
                  <a:pt x="2070381" y="2028825"/>
                </a:cubicBezTo>
                <a:cubicBezTo>
                  <a:pt x="2066185" y="2030024"/>
                  <a:pt x="2061877" y="2030801"/>
                  <a:pt x="2057681" y="2032000"/>
                </a:cubicBezTo>
                <a:cubicBezTo>
                  <a:pt x="2054463" y="2032919"/>
                  <a:pt x="2051403" y="2034363"/>
                  <a:pt x="2048156" y="2035175"/>
                </a:cubicBezTo>
                <a:cubicBezTo>
                  <a:pt x="2042921" y="2036484"/>
                  <a:pt x="2037516" y="2037041"/>
                  <a:pt x="2032281" y="2038350"/>
                </a:cubicBezTo>
                <a:cubicBezTo>
                  <a:pt x="2029034" y="2039162"/>
                  <a:pt x="2025974" y="2040606"/>
                  <a:pt x="2022756" y="2041525"/>
                </a:cubicBezTo>
                <a:cubicBezTo>
                  <a:pt x="2018560" y="2042724"/>
                  <a:pt x="2014236" y="2043446"/>
                  <a:pt x="2010056" y="2044700"/>
                </a:cubicBezTo>
                <a:cubicBezTo>
                  <a:pt x="2003645" y="2046623"/>
                  <a:pt x="1997356" y="2048933"/>
                  <a:pt x="1991006" y="2051050"/>
                </a:cubicBezTo>
                <a:lnTo>
                  <a:pt x="1981481" y="2054225"/>
                </a:lnTo>
                <a:cubicBezTo>
                  <a:pt x="1978306" y="2055283"/>
                  <a:pt x="1975063" y="2056157"/>
                  <a:pt x="1971956" y="2057400"/>
                </a:cubicBezTo>
                <a:cubicBezTo>
                  <a:pt x="1966664" y="2059517"/>
                  <a:pt x="1961437" y="2061802"/>
                  <a:pt x="1956081" y="2063750"/>
                </a:cubicBezTo>
                <a:cubicBezTo>
                  <a:pt x="1949791" y="2066037"/>
                  <a:pt x="1943246" y="2067614"/>
                  <a:pt x="1937031" y="2070100"/>
                </a:cubicBezTo>
                <a:cubicBezTo>
                  <a:pt x="1931739" y="2072217"/>
                  <a:pt x="1926615" y="2074812"/>
                  <a:pt x="1921156" y="2076450"/>
                </a:cubicBezTo>
                <a:cubicBezTo>
                  <a:pt x="1817439" y="2078037"/>
                  <a:pt x="1421623" y="2079625"/>
                  <a:pt x="1314731" y="2079625"/>
                </a:cubicBezTo>
                <a:cubicBezTo>
                  <a:pt x="1303076" y="2078728"/>
                  <a:pt x="1291479" y="2077081"/>
                  <a:pt x="1279806" y="2076450"/>
                </a:cubicBezTo>
                <a:cubicBezTo>
                  <a:pt x="1252309" y="2074964"/>
                  <a:pt x="1224759" y="2074650"/>
                  <a:pt x="1197256" y="2073275"/>
                </a:cubicBezTo>
                <a:cubicBezTo>
                  <a:pt x="1123408" y="2069583"/>
                  <a:pt x="1179543" y="2071890"/>
                  <a:pt x="1127406" y="2066925"/>
                </a:cubicBezTo>
                <a:cubicBezTo>
                  <a:pt x="1113669" y="2065617"/>
                  <a:pt x="1099861" y="2065123"/>
                  <a:pt x="1086131" y="2063750"/>
                </a:cubicBezTo>
                <a:cubicBezTo>
                  <a:pt x="1065085" y="2061645"/>
                  <a:pt x="1060357" y="2058907"/>
                  <a:pt x="1038506" y="2057400"/>
                </a:cubicBezTo>
                <a:cubicBezTo>
                  <a:pt x="1016309" y="2055869"/>
                  <a:pt x="994056" y="2055283"/>
                  <a:pt x="971831" y="2054225"/>
                </a:cubicBezTo>
                <a:cubicBezTo>
                  <a:pt x="964423" y="2053167"/>
                  <a:pt x="957059" y="2051728"/>
                  <a:pt x="949606" y="2051050"/>
                </a:cubicBezTo>
                <a:cubicBezTo>
                  <a:pt x="933761" y="2049610"/>
                  <a:pt x="917844" y="2049095"/>
                  <a:pt x="901981" y="2047875"/>
                </a:cubicBezTo>
                <a:cubicBezTo>
                  <a:pt x="890326" y="2046978"/>
                  <a:pt x="878698" y="2045758"/>
                  <a:pt x="867056" y="2044700"/>
                </a:cubicBezTo>
                <a:cubicBezTo>
                  <a:pt x="831443" y="2037577"/>
                  <a:pt x="870802" y="2044757"/>
                  <a:pt x="806731" y="2038350"/>
                </a:cubicBezTo>
                <a:cubicBezTo>
                  <a:pt x="800325" y="2037709"/>
                  <a:pt x="794060" y="2036045"/>
                  <a:pt x="787681" y="2035175"/>
                </a:cubicBezTo>
                <a:cubicBezTo>
                  <a:pt x="770106" y="2032778"/>
                  <a:pt x="738770" y="2029838"/>
                  <a:pt x="717831" y="2025650"/>
                </a:cubicBezTo>
                <a:cubicBezTo>
                  <a:pt x="713552" y="2024794"/>
                  <a:pt x="709364" y="2023533"/>
                  <a:pt x="705131" y="2022475"/>
                </a:cubicBezTo>
                <a:cubicBezTo>
                  <a:pt x="701956" y="2019300"/>
                  <a:pt x="699531" y="2015131"/>
                  <a:pt x="695606" y="2012950"/>
                </a:cubicBezTo>
                <a:cubicBezTo>
                  <a:pt x="689755" y="2009699"/>
                  <a:pt x="676556" y="2006600"/>
                  <a:pt x="676556" y="2006600"/>
                </a:cubicBezTo>
                <a:cubicBezTo>
                  <a:pt x="672323" y="2003425"/>
                  <a:pt x="667874" y="2000519"/>
                  <a:pt x="663856" y="1997075"/>
                </a:cubicBezTo>
                <a:cubicBezTo>
                  <a:pt x="660447" y="1994153"/>
                  <a:pt x="658067" y="1990041"/>
                  <a:pt x="654331" y="1987550"/>
                </a:cubicBezTo>
                <a:cubicBezTo>
                  <a:pt x="651546" y="1985694"/>
                  <a:pt x="647981" y="1985433"/>
                  <a:pt x="644806" y="1984375"/>
                </a:cubicBezTo>
                <a:cubicBezTo>
                  <a:pt x="626750" y="1966319"/>
                  <a:pt x="641296" y="1983705"/>
                  <a:pt x="632106" y="1965325"/>
                </a:cubicBezTo>
                <a:cubicBezTo>
                  <a:pt x="630399" y="1961912"/>
                  <a:pt x="627306" y="1959287"/>
                  <a:pt x="625756" y="1955800"/>
                </a:cubicBezTo>
                <a:cubicBezTo>
                  <a:pt x="623038" y="1949683"/>
                  <a:pt x="621523" y="1943100"/>
                  <a:pt x="619406" y="1936750"/>
                </a:cubicBezTo>
                <a:cubicBezTo>
                  <a:pt x="618348" y="1933575"/>
                  <a:pt x="616887" y="1930507"/>
                  <a:pt x="616231" y="1927225"/>
                </a:cubicBezTo>
                <a:cubicBezTo>
                  <a:pt x="614367" y="1917907"/>
                  <a:pt x="613542" y="1910368"/>
                  <a:pt x="609881" y="1901825"/>
                </a:cubicBezTo>
                <a:cubicBezTo>
                  <a:pt x="608017" y="1897475"/>
                  <a:pt x="605966" y="1893184"/>
                  <a:pt x="603531" y="1889125"/>
                </a:cubicBezTo>
                <a:cubicBezTo>
                  <a:pt x="599604" y="1882581"/>
                  <a:pt x="593244" y="1877315"/>
                  <a:pt x="590831" y="1870075"/>
                </a:cubicBezTo>
                <a:lnTo>
                  <a:pt x="581306" y="1841500"/>
                </a:lnTo>
                <a:cubicBezTo>
                  <a:pt x="580248" y="1838325"/>
                  <a:pt x="578943" y="1835222"/>
                  <a:pt x="578131" y="1831975"/>
                </a:cubicBezTo>
                <a:lnTo>
                  <a:pt x="571781" y="1806575"/>
                </a:lnTo>
                <a:cubicBezTo>
                  <a:pt x="570723" y="1802342"/>
                  <a:pt x="569323" y="1798179"/>
                  <a:pt x="568606" y="1793875"/>
                </a:cubicBezTo>
                <a:cubicBezTo>
                  <a:pt x="567548" y="1787525"/>
                  <a:pt x="566828" y="1781109"/>
                  <a:pt x="565431" y="1774825"/>
                </a:cubicBezTo>
                <a:cubicBezTo>
                  <a:pt x="564705" y="1771558"/>
                  <a:pt x="563314" y="1768475"/>
                  <a:pt x="562256" y="1765300"/>
                </a:cubicBezTo>
                <a:cubicBezTo>
                  <a:pt x="561198" y="1757892"/>
                  <a:pt x="560311" y="1750457"/>
                  <a:pt x="559081" y="1743075"/>
                </a:cubicBezTo>
                <a:cubicBezTo>
                  <a:pt x="558194" y="1737752"/>
                  <a:pt x="556575" y="1732555"/>
                  <a:pt x="555906" y="1727200"/>
                </a:cubicBezTo>
                <a:cubicBezTo>
                  <a:pt x="554456" y="1715601"/>
                  <a:pt x="554124" y="1703881"/>
                  <a:pt x="552731" y="1692275"/>
                </a:cubicBezTo>
                <a:cubicBezTo>
                  <a:pt x="550734" y="1675633"/>
                  <a:pt x="548562" y="1652978"/>
                  <a:pt x="543206" y="1635125"/>
                </a:cubicBezTo>
                <a:cubicBezTo>
                  <a:pt x="541283" y="1628714"/>
                  <a:pt x="540569" y="1621644"/>
                  <a:pt x="536856" y="1616075"/>
                </a:cubicBezTo>
                <a:cubicBezTo>
                  <a:pt x="534739" y="1612900"/>
                  <a:pt x="532949" y="1609481"/>
                  <a:pt x="530506" y="1606550"/>
                </a:cubicBezTo>
                <a:cubicBezTo>
                  <a:pt x="521714" y="1596000"/>
                  <a:pt x="510040" y="1588673"/>
                  <a:pt x="498756" y="1581150"/>
                </a:cubicBezTo>
                <a:cubicBezTo>
                  <a:pt x="488173" y="1565275"/>
                  <a:pt x="495581" y="1573742"/>
                  <a:pt x="473356" y="1558925"/>
                </a:cubicBezTo>
                <a:lnTo>
                  <a:pt x="463831" y="1552575"/>
                </a:lnTo>
                <a:cubicBezTo>
                  <a:pt x="460656" y="1550458"/>
                  <a:pt x="457926" y="1547432"/>
                  <a:pt x="454306" y="1546225"/>
                </a:cubicBezTo>
                <a:cubicBezTo>
                  <a:pt x="444365" y="1542911"/>
                  <a:pt x="433113" y="1538619"/>
                  <a:pt x="422556" y="1536700"/>
                </a:cubicBezTo>
                <a:cubicBezTo>
                  <a:pt x="415193" y="1535361"/>
                  <a:pt x="407694" y="1534864"/>
                  <a:pt x="400331" y="1533525"/>
                </a:cubicBezTo>
                <a:cubicBezTo>
                  <a:pt x="396038" y="1532744"/>
                  <a:pt x="391898" y="1531264"/>
                  <a:pt x="387631" y="1530350"/>
                </a:cubicBezTo>
                <a:cubicBezTo>
                  <a:pt x="377078" y="1528089"/>
                  <a:pt x="366352" y="1526618"/>
                  <a:pt x="355881" y="1524000"/>
                </a:cubicBezTo>
                <a:cubicBezTo>
                  <a:pt x="351648" y="1522942"/>
                  <a:pt x="347474" y="1521606"/>
                  <a:pt x="343181" y="1520825"/>
                </a:cubicBezTo>
                <a:cubicBezTo>
                  <a:pt x="335818" y="1519486"/>
                  <a:pt x="328364" y="1518708"/>
                  <a:pt x="320956" y="1517650"/>
                </a:cubicBezTo>
                <a:cubicBezTo>
                  <a:pt x="299514" y="1510503"/>
                  <a:pt x="325908" y="1518750"/>
                  <a:pt x="292381" y="1511300"/>
                </a:cubicBezTo>
                <a:cubicBezTo>
                  <a:pt x="273857" y="1507184"/>
                  <a:pt x="291774" y="1509679"/>
                  <a:pt x="273331" y="1501775"/>
                </a:cubicBezTo>
                <a:cubicBezTo>
                  <a:pt x="269320" y="1500056"/>
                  <a:pt x="264864" y="1499658"/>
                  <a:pt x="260631" y="1498600"/>
                </a:cubicBezTo>
                <a:cubicBezTo>
                  <a:pt x="258514" y="1495425"/>
                  <a:pt x="257212" y="1491518"/>
                  <a:pt x="254281" y="1489075"/>
                </a:cubicBezTo>
                <a:cubicBezTo>
                  <a:pt x="239340" y="1476624"/>
                  <a:pt x="244574" y="1488893"/>
                  <a:pt x="232056" y="1476375"/>
                </a:cubicBezTo>
                <a:cubicBezTo>
                  <a:pt x="228314" y="1472633"/>
                  <a:pt x="225566" y="1468010"/>
                  <a:pt x="222531" y="1463675"/>
                </a:cubicBezTo>
                <a:cubicBezTo>
                  <a:pt x="218154" y="1457423"/>
                  <a:pt x="212244" y="1451865"/>
                  <a:pt x="209831" y="1444625"/>
                </a:cubicBezTo>
                <a:cubicBezTo>
                  <a:pt x="206269" y="1433939"/>
                  <a:pt x="206583" y="1433385"/>
                  <a:pt x="200306" y="1422400"/>
                </a:cubicBezTo>
                <a:cubicBezTo>
                  <a:pt x="198413" y="1419087"/>
                  <a:pt x="196491" y="1415727"/>
                  <a:pt x="193956" y="1412875"/>
                </a:cubicBezTo>
                <a:cubicBezTo>
                  <a:pt x="187990" y="1406163"/>
                  <a:pt x="181256" y="1400175"/>
                  <a:pt x="174906" y="1393825"/>
                </a:cubicBezTo>
                <a:cubicBezTo>
                  <a:pt x="170673" y="1389592"/>
                  <a:pt x="167187" y="1384446"/>
                  <a:pt x="162206" y="1381125"/>
                </a:cubicBezTo>
                <a:cubicBezTo>
                  <a:pt x="159031" y="1379008"/>
                  <a:pt x="155612" y="1377218"/>
                  <a:pt x="152681" y="1374775"/>
                </a:cubicBezTo>
                <a:cubicBezTo>
                  <a:pt x="149232" y="1371900"/>
                  <a:pt x="146700" y="1368007"/>
                  <a:pt x="143156" y="1365250"/>
                </a:cubicBezTo>
                <a:cubicBezTo>
                  <a:pt x="137132" y="1360565"/>
                  <a:pt x="130211" y="1357129"/>
                  <a:pt x="124106" y="1352550"/>
                </a:cubicBezTo>
                <a:cubicBezTo>
                  <a:pt x="119873" y="1349375"/>
                  <a:pt x="115977" y="1345691"/>
                  <a:pt x="111406" y="1343025"/>
                </a:cubicBezTo>
                <a:cubicBezTo>
                  <a:pt x="92477" y="1331983"/>
                  <a:pt x="91640" y="1332203"/>
                  <a:pt x="76481" y="1327150"/>
                </a:cubicBezTo>
                <a:cubicBezTo>
                  <a:pt x="73306" y="1323975"/>
                  <a:pt x="70405" y="1320500"/>
                  <a:pt x="66956" y="1317625"/>
                </a:cubicBezTo>
                <a:cubicBezTo>
                  <a:pt x="64025" y="1315182"/>
                  <a:pt x="60536" y="1313493"/>
                  <a:pt x="57431" y="1311275"/>
                </a:cubicBezTo>
                <a:cubicBezTo>
                  <a:pt x="49975" y="1305949"/>
                  <a:pt x="40975" y="1299643"/>
                  <a:pt x="35206" y="1292225"/>
                </a:cubicBezTo>
                <a:cubicBezTo>
                  <a:pt x="18477" y="1270717"/>
                  <a:pt x="26789" y="1279083"/>
                  <a:pt x="16156" y="1260475"/>
                </a:cubicBezTo>
                <a:cubicBezTo>
                  <a:pt x="14263" y="1257162"/>
                  <a:pt x="11923" y="1254125"/>
                  <a:pt x="9806" y="1250950"/>
                </a:cubicBezTo>
                <a:cubicBezTo>
                  <a:pt x="4511" y="1229771"/>
                  <a:pt x="0" y="1217241"/>
                  <a:pt x="9806" y="1190625"/>
                </a:cubicBezTo>
                <a:cubicBezTo>
                  <a:pt x="12444" y="1183464"/>
                  <a:pt x="22751" y="1182504"/>
                  <a:pt x="28856" y="1177925"/>
                </a:cubicBezTo>
                <a:cubicBezTo>
                  <a:pt x="33089" y="1174750"/>
                  <a:pt x="38040" y="1172355"/>
                  <a:pt x="41556" y="1168400"/>
                </a:cubicBezTo>
                <a:cubicBezTo>
                  <a:pt x="46626" y="1162696"/>
                  <a:pt x="50023" y="1155700"/>
                  <a:pt x="54256" y="1149350"/>
                </a:cubicBezTo>
                <a:lnTo>
                  <a:pt x="60606" y="1139825"/>
                </a:lnTo>
                <a:lnTo>
                  <a:pt x="66956" y="1130300"/>
                </a:lnTo>
                <a:cubicBezTo>
                  <a:pt x="63490" y="1050588"/>
                  <a:pt x="71486" y="1080389"/>
                  <a:pt x="57431" y="1038225"/>
                </a:cubicBezTo>
                <a:lnTo>
                  <a:pt x="54256" y="1028700"/>
                </a:lnTo>
                <a:cubicBezTo>
                  <a:pt x="53198" y="1025525"/>
                  <a:pt x="52578" y="1022168"/>
                  <a:pt x="51081" y="1019175"/>
                </a:cubicBezTo>
                <a:cubicBezTo>
                  <a:pt x="36762" y="990536"/>
                  <a:pt x="53377" y="1026063"/>
                  <a:pt x="38381" y="981075"/>
                </a:cubicBezTo>
                <a:lnTo>
                  <a:pt x="32031" y="962025"/>
                </a:lnTo>
                <a:cubicBezTo>
                  <a:pt x="33089" y="945092"/>
                  <a:pt x="33597" y="928115"/>
                  <a:pt x="35206" y="911225"/>
                </a:cubicBezTo>
                <a:cubicBezTo>
                  <a:pt x="35632" y="906750"/>
                  <a:pt x="38786" y="891364"/>
                  <a:pt x="41556" y="885825"/>
                </a:cubicBezTo>
                <a:cubicBezTo>
                  <a:pt x="43263" y="882412"/>
                  <a:pt x="45371" y="879152"/>
                  <a:pt x="47906" y="876300"/>
                </a:cubicBezTo>
                <a:cubicBezTo>
                  <a:pt x="63723" y="858506"/>
                  <a:pt x="62004" y="860551"/>
                  <a:pt x="76481" y="850900"/>
                </a:cubicBezTo>
                <a:cubicBezTo>
                  <a:pt x="77539" y="847725"/>
                  <a:pt x="78031" y="844301"/>
                  <a:pt x="79656" y="841375"/>
                </a:cubicBezTo>
                <a:cubicBezTo>
                  <a:pt x="87878" y="826575"/>
                  <a:pt x="92917" y="822431"/>
                  <a:pt x="101881" y="809625"/>
                </a:cubicBezTo>
                <a:cubicBezTo>
                  <a:pt x="106258" y="803373"/>
                  <a:pt x="110348" y="796925"/>
                  <a:pt x="114581" y="790575"/>
                </a:cubicBezTo>
                <a:lnTo>
                  <a:pt x="120931" y="781050"/>
                </a:lnTo>
                <a:cubicBezTo>
                  <a:pt x="123048" y="777875"/>
                  <a:pt x="124991" y="774578"/>
                  <a:pt x="127281" y="771525"/>
                </a:cubicBezTo>
                <a:cubicBezTo>
                  <a:pt x="130456" y="767292"/>
                  <a:pt x="132851" y="762341"/>
                  <a:pt x="136806" y="758825"/>
                </a:cubicBezTo>
                <a:lnTo>
                  <a:pt x="165381" y="739775"/>
                </a:lnTo>
                <a:cubicBezTo>
                  <a:pt x="168556" y="737658"/>
                  <a:pt x="172208" y="736123"/>
                  <a:pt x="174906" y="733425"/>
                </a:cubicBezTo>
                <a:cubicBezTo>
                  <a:pt x="202733" y="705598"/>
                  <a:pt x="167434" y="739652"/>
                  <a:pt x="193956" y="717550"/>
                </a:cubicBezTo>
                <a:cubicBezTo>
                  <a:pt x="225164" y="691543"/>
                  <a:pt x="184856" y="723475"/>
                  <a:pt x="209831" y="698500"/>
                </a:cubicBezTo>
                <a:cubicBezTo>
                  <a:pt x="212529" y="695802"/>
                  <a:pt x="216181" y="694267"/>
                  <a:pt x="219356" y="692150"/>
                </a:cubicBezTo>
                <a:cubicBezTo>
                  <a:pt x="221473" y="688975"/>
                  <a:pt x="222726" y="685009"/>
                  <a:pt x="225706" y="682625"/>
                </a:cubicBezTo>
                <a:cubicBezTo>
                  <a:pt x="228319" y="680534"/>
                  <a:pt x="232238" y="680947"/>
                  <a:pt x="235231" y="679450"/>
                </a:cubicBezTo>
                <a:cubicBezTo>
                  <a:pt x="238644" y="677743"/>
                  <a:pt x="241904" y="675635"/>
                  <a:pt x="244756" y="673100"/>
                </a:cubicBezTo>
                <a:cubicBezTo>
                  <a:pt x="251468" y="667134"/>
                  <a:pt x="256334" y="659031"/>
                  <a:pt x="263806" y="654050"/>
                </a:cubicBezTo>
                <a:lnTo>
                  <a:pt x="282856" y="641350"/>
                </a:lnTo>
                <a:cubicBezTo>
                  <a:pt x="284973" y="638175"/>
                  <a:pt x="286763" y="634756"/>
                  <a:pt x="289206" y="631825"/>
                </a:cubicBezTo>
                <a:cubicBezTo>
                  <a:pt x="292081" y="628376"/>
                  <a:pt x="296240" y="626036"/>
                  <a:pt x="298731" y="622300"/>
                </a:cubicBezTo>
                <a:cubicBezTo>
                  <a:pt x="300587" y="619515"/>
                  <a:pt x="300409" y="615768"/>
                  <a:pt x="301906" y="612775"/>
                </a:cubicBezTo>
                <a:cubicBezTo>
                  <a:pt x="303613" y="609362"/>
                  <a:pt x="306549" y="606663"/>
                  <a:pt x="308256" y="603250"/>
                </a:cubicBezTo>
                <a:cubicBezTo>
                  <a:pt x="309753" y="600257"/>
                  <a:pt x="309806" y="596651"/>
                  <a:pt x="311431" y="593725"/>
                </a:cubicBezTo>
                <a:cubicBezTo>
                  <a:pt x="315137" y="587054"/>
                  <a:pt x="321718" y="581915"/>
                  <a:pt x="324131" y="574675"/>
                </a:cubicBezTo>
                <a:cubicBezTo>
                  <a:pt x="326248" y="568325"/>
                  <a:pt x="328858" y="562119"/>
                  <a:pt x="330481" y="555625"/>
                </a:cubicBezTo>
                <a:cubicBezTo>
                  <a:pt x="331539" y="551392"/>
                  <a:pt x="332709" y="547185"/>
                  <a:pt x="333656" y="542925"/>
                </a:cubicBezTo>
                <a:cubicBezTo>
                  <a:pt x="336614" y="529612"/>
                  <a:pt x="337708" y="521786"/>
                  <a:pt x="340006" y="508000"/>
                </a:cubicBezTo>
                <a:cubicBezTo>
                  <a:pt x="338948" y="487892"/>
                  <a:pt x="338375" y="467752"/>
                  <a:pt x="336831" y="447675"/>
                </a:cubicBezTo>
                <a:cubicBezTo>
                  <a:pt x="336257" y="440213"/>
                  <a:pt x="334645" y="432868"/>
                  <a:pt x="333656" y="425450"/>
                </a:cubicBezTo>
                <a:cubicBezTo>
                  <a:pt x="332528" y="416992"/>
                  <a:pt x="331539" y="408517"/>
                  <a:pt x="330481" y="400050"/>
                </a:cubicBezTo>
                <a:cubicBezTo>
                  <a:pt x="333440" y="373415"/>
                  <a:pt x="328594" y="377167"/>
                  <a:pt x="340006" y="361950"/>
                </a:cubicBezTo>
                <a:cubicBezTo>
                  <a:pt x="340904" y="360753"/>
                  <a:pt x="342123" y="359833"/>
                  <a:pt x="343181" y="358775"/>
                </a:cubicBezTo>
              </a:path>
            </a:pathLst>
          </a:cu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de-DE" sz="2000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9489217" y="4138176"/>
            <a:ext cx="204788" cy="182563"/>
          </a:xfrm>
          <a:prstGeom prst="parallelogram">
            <a:avLst>
              <a:gd name="adj" fmla="val 0"/>
            </a:avLst>
          </a:prstGeom>
          <a:noFill/>
          <a:ln w="34925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■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en-US" sz="2000">
              <a:latin typeface="Times" panose="02020603050405020304" pitchFamily="18" charset="0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V="1">
            <a:off x="7627081" y="4228664"/>
            <a:ext cx="1728787" cy="7254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988112" y="5034319"/>
            <a:ext cx="12779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90000"/>
              <a:buFont typeface="Times" pitchFamily="18" charset="0"/>
              <a:buNone/>
              <a:defRPr/>
            </a:pPr>
            <a:r>
              <a:rPr lang="en-US" altLang="en-US" sz="2000" dirty="0">
                <a:solidFill>
                  <a:srgbClr val="FF0000"/>
                </a:solidFill>
                <a:latin typeface="+mn-lt"/>
              </a:rPr>
              <a:t>Bixel j</a:t>
            </a:r>
          </a:p>
        </p:txBody>
      </p:sp>
      <p:sp>
        <p:nvSpPr>
          <p:cNvPr id="13" name="Google Shape;121;p18"/>
          <p:cNvSpPr txBox="1"/>
          <p:nvPr/>
        </p:nvSpPr>
        <p:spPr>
          <a:xfrm>
            <a:off x="415600" y="593367"/>
            <a:ext cx="4701407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733" dirty="0"/>
              <a:t>7</a:t>
            </a:r>
            <a:r>
              <a:rPr lang="es" sz="3733" dirty="0">
                <a:solidFill>
                  <a:srgbClr val="000000"/>
                </a:solidFill>
              </a:rPr>
              <a:t>. </a:t>
            </a:r>
            <a:r>
              <a:rPr lang="en-US" sz="3733" dirty="0"/>
              <a:t>Important concepts</a:t>
            </a:r>
            <a:endParaRPr lang="en-US" sz="373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8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889</Words>
  <Application>Microsoft Office PowerPoint</Application>
  <PresentationFormat>Widescreen</PresentationFormat>
  <Paragraphs>147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ＭＳ Ｐゴシック</vt:lpstr>
      <vt:lpstr>Amatic SC</vt:lpstr>
      <vt:lpstr>Arial</vt:lpstr>
      <vt:lpstr>Calibri</vt:lpstr>
      <vt:lpstr>Calibri Light</vt:lpstr>
      <vt:lpstr>Comic Sans MS</vt:lpstr>
      <vt:lpstr>Playfair Display</vt:lpstr>
      <vt:lpstr>Source Code Pro</vt:lpstr>
      <vt:lpstr>Times</vt:lpstr>
      <vt:lpstr>Verdana</vt:lpstr>
      <vt:lpstr>Wingdings</vt:lpstr>
      <vt:lpstr>Office</vt:lpstr>
      <vt:lpstr>1. Crash course particle therapy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particle therapy</dc:title>
  <dc:creator>Palkowitsch, Martina</dc:creator>
  <cp:lastModifiedBy>Benjamin</cp:lastModifiedBy>
  <cp:revision>80</cp:revision>
  <dcterms:created xsi:type="dcterms:W3CDTF">2021-03-04T12:28:38Z</dcterms:created>
  <dcterms:modified xsi:type="dcterms:W3CDTF">2021-03-10T13:26:24Z</dcterms:modified>
</cp:coreProperties>
</file>