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tif" ContentType="image/ti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256" r:id="rId2"/>
    <p:sldId id="273" r:id="rId3"/>
    <p:sldId id="274" r:id="rId4"/>
    <p:sldId id="332" r:id="rId5"/>
    <p:sldId id="316" r:id="rId6"/>
    <p:sldId id="334" r:id="rId7"/>
    <p:sldId id="320" r:id="rId8"/>
    <p:sldId id="319" r:id="rId9"/>
    <p:sldId id="327" r:id="rId10"/>
    <p:sldId id="331" r:id="rId11"/>
    <p:sldId id="329" r:id="rId12"/>
    <p:sldId id="312" r:id="rId13"/>
    <p:sldId id="313" r:id="rId14"/>
  </p:sldIdLst>
  <p:sldSz cx="9144000" cy="5143500" type="screen16x9"/>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55A0"/>
        </a:solidFill>
        <a:effectLst/>
        <a:uFillTx/>
        <a:latin typeface="Arial"/>
        <a:ea typeface="Arial"/>
        <a:cs typeface="Arial"/>
        <a:sym typeface="Arial"/>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55A0"/>
        </a:solidFill>
        <a:effectLst/>
        <a:uFillTx/>
        <a:latin typeface="Arial"/>
        <a:ea typeface="Arial"/>
        <a:cs typeface="Arial"/>
        <a:sym typeface="Arial"/>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55A0"/>
        </a:solidFill>
        <a:effectLst/>
        <a:uFillTx/>
        <a:latin typeface="Arial"/>
        <a:ea typeface="Arial"/>
        <a:cs typeface="Arial"/>
        <a:sym typeface="Arial"/>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55A0"/>
        </a:solidFill>
        <a:effectLst/>
        <a:uFillTx/>
        <a:latin typeface="Arial"/>
        <a:ea typeface="Arial"/>
        <a:cs typeface="Arial"/>
        <a:sym typeface="Arial"/>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55A0"/>
        </a:solidFill>
        <a:effectLst/>
        <a:uFillTx/>
        <a:latin typeface="Arial"/>
        <a:ea typeface="Arial"/>
        <a:cs typeface="Arial"/>
        <a:sym typeface="Arial"/>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55A0"/>
        </a:solidFill>
        <a:effectLst/>
        <a:uFillTx/>
        <a:latin typeface="Arial"/>
        <a:ea typeface="Arial"/>
        <a:cs typeface="Arial"/>
        <a:sym typeface="Arial"/>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55A0"/>
        </a:solidFill>
        <a:effectLst/>
        <a:uFillTx/>
        <a:latin typeface="Arial"/>
        <a:ea typeface="Arial"/>
        <a:cs typeface="Arial"/>
        <a:sym typeface="Arial"/>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55A0"/>
        </a:solidFill>
        <a:effectLst/>
        <a:uFillTx/>
        <a:latin typeface="Arial"/>
        <a:ea typeface="Arial"/>
        <a:cs typeface="Arial"/>
        <a:sym typeface="Arial"/>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55A0"/>
        </a:solidFill>
        <a:effectLst/>
        <a:uFillTx/>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BB7A05"/>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
          <a:latin typeface="Arial"/>
          <a:ea typeface="Arial"/>
          <a:cs typeface="Arial"/>
        </a:font>
        <a:srgbClr val="0055A0"/>
      </a:tcTxStyle>
      <a:tcStyle>
        <a:tcBdr>
          <a:left>
            <a:ln w="12700" cap="flat">
              <a:solidFill>
                <a:schemeClr val="accent1">
                  <a:lumOff val="13210"/>
                </a:schemeClr>
              </a:solidFill>
              <a:prstDash val="solid"/>
              <a:bevel/>
            </a:ln>
          </a:left>
          <a:right>
            <a:ln w="12700" cap="flat">
              <a:solidFill>
                <a:schemeClr val="accent1">
                  <a:lumOff val="13210"/>
                </a:schemeClr>
              </a:solidFill>
              <a:prstDash val="solid"/>
              <a:bevel/>
            </a:ln>
          </a:right>
          <a:top>
            <a:ln w="12700" cap="flat">
              <a:solidFill>
                <a:schemeClr val="accent1">
                  <a:lumOff val="13210"/>
                </a:schemeClr>
              </a:solidFill>
              <a:prstDash val="solid"/>
              <a:bevel/>
            </a:ln>
          </a:top>
          <a:bottom>
            <a:ln w="12700" cap="flat">
              <a:solidFill>
                <a:schemeClr val="accent1">
                  <a:lumOff val="13210"/>
                </a:schemeClr>
              </a:solidFill>
              <a:prstDash val="solid"/>
              <a:bevel/>
            </a:ln>
          </a:bottom>
          <a:insideH>
            <a:ln w="12700" cap="flat">
              <a:solidFill>
                <a:schemeClr val="accent1">
                  <a:lumOff val="13210"/>
                </a:schemeClr>
              </a:solidFill>
              <a:prstDash val="solid"/>
              <a:bevel/>
            </a:ln>
          </a:insideH>
          <a:insideV>
            <a:ln w="12700" cap="flat">
              <a:solidFill>
                <a:schemeClr val="accent1">
                  <a:lumOff val="13210"/>
                </a:schemeClr>
              </a:solidFill>
              <a:prstDash val="solid"/>
              <a:bevel/>
            </a:ln>
          </a:insideV>
        </a:tcBdr>
        <a:fill>
          <a:solidFill>
            <a:srgbClr val="F2F2F2"/>
          </a:solidFill>
        </a:fill>
      </a:tcStyle>
    </a:wholeTbl>
    <a:band2H>
      <a:tcTxStyle/>
      <a:tcStyle>
        <a:tcBdr/>
        <a:fill>
          <a:solidFill>
            <a:srgbClr val="F9F9F9"/>
          </a:solidFill>
        </a:fill>
      </a:tcStyle>
    </a:band2H>
    <a:firstCol>
      <a:tcTxStyle b="on" i="on">
        <a:font>
          <a:latin typeface="Arial"/>
          <a:ea typeface="Arial"/>
          <a:cs typeface="Arial"/>
        </a:font>
        <a:schemeClr val="accent1">
          <a:lumOff val="13210"/>
        </a:schemeClr>
      </a:tcTxStyle>
      <a:tcStyle>
        <a:tcBdr>
          <a:left>
            <a:ln w="12700" cap="flat">
              <a:solidFill>
                <a:schemeClr val="accent1">
                  <a:lumOff val="13210"/>
                </a:schemeClr>
              </a:solidFill>
              <a:prstDash val="solid"/>
              <a:bevel/>
            </a:ln>
          </a:left>
          <a:right>
            <a:ln w="12700" cap="flat">
              <a:solidFill>
                <a:schemeClr val="accent1">
                  <a:lumOff val="13210"/>
                </a:schemeClr>
              </a:solidFill>
              <a:prstDash val="solid"/>
              <a:bevel/>
            </a:ln>
          </a:right>
          <a:top>
            <a:ln w="12700" cap="flat">
              <a:solidFill>
                <a:schemeClr val="accent1">
                  <a:lumOff val="13210"/>
                </a:schemeClr>
              </a:solidFill>
              <a:prstDash val="solid"/>
              <a:bevel/>
            </a:ln>
          </a:top>
          <a:bottom>
            <a:ln w="12700" cap="flat">
              <a:solidFill>
                <a:schemeClr val="accent1">
                  <a:lumOff val="13210"/>
                </a:schemeClr>
              </a:solidFill>
              <a:prstDash val="solid"/>
              <a:bevel/>
            </a:ln>
          </a:bottom>
          <a:insideH>
            <a:ln w="12700" cap="flat">
              <a:solidFill>
                <a:schemeClr val="accent1">
                  <a:lumOff val="13210"/>
                </a:schemeClr>
              </a:solidFill>
              <a:prstDash val="solid"/>
              <a:bevel/>
            </a:ln>
          </a:insideH>
          <a:insideV>
            <a:ln w="12700" cap="flat">
              <a:solidFill>
                <a:schemeClr val="accent1">
                  <a:lumOff val="13210"/>
                </a:schemeClr>
              </a:solidFill>
              <a:prstDash val="solid"/>
              <a:bevel/>
            </a:ln>
          </a:insideV>
        </a:tcBdr>
        <a:fill>
          <a:solidFill>
            <a:schemeClr val="accent4">
              <a:lumOff val="36303"/>
            </a:schemeClr>
          </a:solidFill>
        </a:fill>
      </a:tcStyle>
    </a:firstCol>
    <a:lastRow>
      <a:tcTxStyle b="on" i="on">
        <a:font>
          <a:latin typeface="Arial"/>
          <a:ea typeface="Arial"/>
          <a:cs typeface="Arial"/>
        </a:font>
        <a:schemeClr val="accent1">
          <a:lumOff val="13210"/>
        </a:schemeClr>
      </a:tcTxStyle>
      <a:tcStyle>
        <a:tcBdr>
          <a:left>
            <a:ln w="12700" cap="flat">
              <a:solidFill>
                <a:schemeClr val="accent1">
                  <a:lumOff val="13210"/>
                </a:schemeClr>
              </a:solidFill>
              <a:prstDash val="solid"/>
              <a:bevel/>
            </a:ln>
          </a:left>
          <a:right>
            <a:ln w="12700" cap="flat">
              <a:solidFill>
                <a:schemeClr val="accent1">
                  <a:lumOff val="13210"/>
                </a:schemeClr>
              </a:solidFill>
              <a:prstDash val="solid"/>
              <a:bevel/>
            </a:ln>
          </a:right>
          <a:top>
            <a:ln w="38100" cap="flat">
              <a:solidFill>
                <a:schemeClr val="accent1">
                  <a:lumOff val="13210"/>
                </a:schemeClr>
              </a:solidFill>
              <a:prstDash val="solid"/>
              <a:bevel/>
            </a:ln>
          </a:top>
          <a:bottom>
            <a:ln w="12700" cap="flat">
              <a:solidFill>
                <a:schemeClr val="accent1">
                  <a:lumOff val="13210"/>
                </a:schemeClr>
              </a:solidFill>
              <a:prstDash val="solid"/>
              <a:bevel/>
            </a:ln>
          </a:bottom>
          <a:insideH>
            <a:ln w="12700" cap="flat">
              <a:solidFill>
                <a:schemeClr val="accent1">
                  <a:lumOff val="13210"/>
                </a:schemeClr>
              </a:solidFill>
              <a:prstDash val="solid"/>
              <a:bevel/>
            </a:ln>
          </a:insideH>
          <a:insideV>
            <a:ln w="12700" cap="flat">
              <a:solidFill>
                <a:schemeClr val="accent1">
                  <a:lumOff val="13210"/>
                </a:schemeClr>
              </a:solidFill>
              <a:prstDash val="solid"/>
              <a:bevel/>
            </a:ln>
          </a:insideV>
        </a:tcBdr>
        <a:fill>
          <a:solidFill>
            <a:schemeClr val="accent4">
              <a:lumOff val="36303"/>
            </a:schemeClr>
          </a:solidFill>
        </a:fill>
      </a:tcStyle>
    </a:lastRow>
    <a:firstRow>
      <a:tcTxStyle b="on" i="on">
        <a:font>
          <a:latin typeface="Arial"/>
          <a:ea typeface="Arial"/>
          <a:cs typeface="Arial"/>
        </a:font>
        <a:schemeClr val="accent1">
          <a:lumOff val="13210"/>
        </a:schemeClr>
      </a:tcTxStyle>
      <a:tcStyle>
        <a:tcBdr>
          <a:left>
            <a:ln w="12700" cap="flat">
              <a:solidFill>
                <a:schemeClr val="accent1">
                  <a:lumOff val="13210"/>
                </a:schemeClr>
              </a:solidFill>
              <a:prstDash val="solid"/>
              <a:bevel/>
            </a:ln>
          </a:left>
          <a:right>
            <a:ln w="12700" cap="flat">
              <a:solidFill>
                <a:schemeClr val="accent1">
                  <a:lumOff val="13210"/>
                </a:schemeClr>
              </a:solidFill>
              <a:prstDash val="solid"/>
              <a:bevel/>
            </a:ln>
          </a:right>
          <a:top>
            <a:ln w="12700" cap="flat">
              <a:solidFill>
                <a:schemeClr val="accent1">
                  <a:lumOff val="13210"/>
                </a:schemeClr>
              </a:solidFill>
              <a:prstDash val="solid"/>
              <a:bevel/>
            </a:ln>
          </a:top>
          <a:bottom>
            <a:ln w="38100" cap="flat">
              <a:solidFill>
                <a:schemeClr val="accent1">
                  <a:lumOff val="13210"/>
                </a:schemeClr>
              </a:solidFill>
              <a:prstDash val="solid"/>
              <a:bevel/>
            </a:ln>
          </a:bottom>
          <a:insideH>
            <a:ln w="12700" cap="flat">
              <a:solidFill>
                <a:schemeClr val="accent1">
                  <a:lumOff val="13210"/>
                </a:schemeClr>
              </a:solidFill>
              <a:prstDash val="solid"/>
              <a:bevel/>
            </a:ln>
          </a:insideH>
          <a:insideV>
            <a:ln w="12700" cap="flat">
              <a:solidFill>
                <a:schemeClr val="accent1">
                  <a:lumOff val="13210"/>
                </a:schemeClr>
              </a:solidFill>
              <a:prstDash val="solid"/>
              <a:bevel/>
            </a:ln>
          </a:insideV>
        </a:tcBdr>
        <a:fill>
          <a:solidFill>
            <a:schemeClr val="accent4">
              <a:lumOff val="36303"/>
            </a:schemeClr>
          </a:solidFill>
        </a:fill>
      </a:tcStyle>
    </a:firstRow>
  </a:tblStyle>
  <a:tblStyle styleId="{C7B018BB-80A7-4F77-B60F-C8B233D01FF8}" styleName="">
    <a:tblBg/>
    <a:wholeTbl>
      <a:tcTxStyle b="on" i="on">
        <a:font>
          <a:latin typeface="Arial"/>
          <a:ea typeface="Arial"/>
          <a:cs typeface="Arial"/>
        </a:font>
        <a:srgbClr val="0055A0"/>
      </a:tcTxStyle>
      <a:tcStyle>
        <a:tcBdr>
          <a:left>
            <a:ln w="12700" cap="flat">
              <a:solidFill>
                <a:schemeClr val="accent1">
                  <a:lumOff val="13210"/>
                </a:schemeClr>
              </a:solidFill>
              <a:prstDash val="solid"/>
              <a:bevel/>
            </a:ln>
          </a:left>
          <a:right>
            <a:ln w="12700" cap="flat">
              <a:solidFill>
                <a:schemeClr val="accent1">
                  <a:lumOff val="13210"/>
                </a:schemeClr>
              </a:solidFill>
              <a:prstDash val="solid"/>
              <a:bevel/>
            </a:ln>
          </a:right>
          <a:top>
            <a:ln w="12700" cap="flat">
              <a:solidFill>
                <a:schemeClr val="accent1">
                  <a:lumOff val="13210"/>
                </a:schemeClr>
              </a:solidFill>
              <a:prstDash val="solid"/>
              <a:bevel/>
            </a:ln>
          </a:top>
          <a:bottom>
            <a:ln w="12700" cap="flat">
              <a:solidFill>
                <a:schemeClr val="accent1">
                  <a:lumOff val="13210"/>
                </a:schemeClr>
              </a:solidFill>
              <a:prstDash val="solid"/>
              <a:bevel/>
            </a:ln>
          </a:bottom>
          <a:insideH>
            <a:ln w="12700" cap="flat">
              <a:solidFill>
                <a:schemeClr val="accent1">
                  <a:lumOff val="13210"/>
                </a:schemeClr>
              </a:solidFill>
              <a:prstDash val="solid"/>
              <a:bevel/>
            </a:ln>
          </a:insideH>
          <a:insideV>
            <a:ln w="12700" cap="flat">
              <a:solidFill>
                <a:schemeClr val="accent1">
                  <a:lumOff val="13210"/>
                </a:schemeClr>
              </a:solidFill>
              <a:prstDash val="solid"/>
              <a:bevel/>
            </a:ln>
          </a:insideV>
        </a:tcBdr>
        <a:fill>
          <a:solidFill>
            <a:srgbClr val="DCDCDC"/>
          </a:solidFill>
        </a:fill>
      </a:tcStyle>
    </a:wholeTbl>
    <a:band2H>
      <a:tcTxStyle/>
      <a:tcStyle>
        <a:tcBdr/>
        <a:fill>
          <a:solidFill>
            <a:schemeClr val="accent1">
              <a:lumOff val="6666"/>
            </a:schemeClr>
          </a:solidFill>
        </a:fill>
      </a:tcStyle>
    </a:band2H>
    <a:firstCol>
      <a:tcTxStyle b="on" i="on">
        <a:font>
          <a:latin typeface="Arial"/>
          <a:ea typeface="Arial"/>
          <a:cs typeface="Arial"/>
        </a:font>
        <a:schemeClr val="accent1">
          <a:lumOff val="13210"/>
        </a:schemeClr>
      </a:tcTxStyle>
      <a:tcStyle>
        <a:tcBdr>
          <a:left>
            <a:ln w="12700" cap="flat">
              <a:solidFill>
                <a:schemeClr val="accent1">
                  <a:lumOff val="13210"/>
                </a:schemeClr>
              </a:solidFill>
              <a:prstDash val="solid"/>
              <a:bevel/>
            </a:ln>
          </a:left>
          <a:right>
            <a:ln w="12700" cap="flat">
              <a:solidFill>
                <a:schemeClr val="accent1">
                  <a:lumOff val="13210"/>
                </a:schemeClr>
              </a:solidFill>
              <a:prstDash val="solid"/>
              <a:bevel/>
            </a:ln>
          </a:right>
          <a:top>
            <a:ln w="12700" cap="flat">
              <a:solidFill>
                <a:schemeClr val="accent1">
                  <a:lumOff val="13210"/>
                </a:schemeClr>
              </a:solidFill>
              <a:prstDash val="solid"/>
              <a:bevel/>
            </a:ln>
          </a:top>
          <a:bottom>
            <a:ln w="12700" cap="flat">
              <a:solidFill>
                <a:schemeClr val="accent1">
                  <a:lumOff val="13210"/>
                </a:schemeClr>
              </a:solidFill>
              <a:prstDash val="solid"/>
              <a:bevel/>
            </a:ln>
          </a:bottom>
          <a:insideH>
            <a:ln w="12700" cap="flat">
              <a:solidFill>
                <a:schemeClr val="accent1">
                  <a:lumOff val="13210"/>
                </a:schemeClr>
              </a:solidFill>
              <a:prstDash val="solid"/>
              <a:bevel/>
            </a:ln>
          </a:insideH>
          <a:insideV>
            <a:ln w="12700" cap="flat">
              <a:solidFill>
                <a:schemeClr val="accent1">
                  <a:lumOff val="13210"/>
                </a:schemeClr>
              </a:solidFill>
              <a:prstDash val="solid"/>
              <a:bevel/>
            </a:ln>
          </a:insideV>
        </a:tcBdr>
        <a:fill>
          <a:solidFill>
            <a:schemeClr val="accent3"/>
          </a:solidFill>
        </a:fill>
      </a:tcStyle>
    </a:firstCol>
    <a:lastRow>
      <a:tcTxStyle b="on" i="on">
        <a:font>
          <a:latin typeface="Arial"/>
          <a:ea typeface="Arial"/>
          <a:cs typeface="Arial"/>
        </a:font>
        <a:schemeClr val="accent1">
          <a:lumOff val="13210"/>
        </a:schemeClr>
      </a:tcTxStyle>
      <a:tcStyle>
        <a:tcBdr>
          <a:left>
            <a:ln w="12700" cap="flat">
              <a:solidFill>
                <a:schemeClr val="accent1">
                  <a:lumOff val="13210"/>
                </a:schemeClr>
              </a:solidFill>
              <a:prstDash val="solid"/>
              <a:bevel/>
            </a:ln>
          </a:left>
          <a:right>
            <a:ln w="12700" cap="flat">
              <a:solidFill>
                <a:schemeClr val="accent1">
                  <a:lumOff val="13210"/>
                </a:schemeClr>
              </a:solidFill>
              <a:prstDash val="solid"/>
              <a:bevel/>
            </a:ln>
          </a:right>
          <a:top>
            <a:ln w="38100" cap="flat">
              <a:solidFill>
                <a:schemeClr val="accent1">
                  <a:lumOff val="13210"/>
                </a:schemeClr>
              </a:solidFill>
              <a:prstDash val="solid"/>
              <a:bevel/>
            </a:ln>
          </a:top>
          <a:bottom>
            <a:ln w="12700" cap="flat">
              <a:solidFill>
                <a:schemeClr val="accent1">
                  <a:lumOff val="13210"/>
                </a:schemeClr>
              </a:solidFill>
              <a:prstDash val="solid"/>
              <a:bevel/>
            </a:ln>
          </a:bottom>
          <a:insideH>
            <a:ln w="12700" cap="flat">
              <a:solidFill>
                <a:schemeClr val="accent1">
                  <a:lumOff val="13210"/>
                </a:schemeClr>
              </a:solidFill>
              <a:prstDash val="solid"/>
              <a:bevel/>
            </a:ln>
          </a:insideH>
          <a:insideV>
            <a:ln w="12700" cap="flat">
              <a:solidFill>
                <a:schemeClr val="accent1">
                  <a:lumOff val="13210"/>
                </a:schemeClr>
              </a:solidFill>
              <a:prstDash val="solid"/>
              <a:bevel/>
            </a:ln>
          </a:insideV>
        </a:tcBdr>
        <a:fill>
          <a:solidFill>
            <a:schemeClr val="accent3"/>
          </a:solidFill>
        </a:fill>
      </a:tcStyle>
    </a:lastRow>
    <a:firstRow>
      <a:tcTxStyle b="on" i="on">
        <a:font>
          <a:latin typeface="Arial"/>
          <a:ea typeface="Arial"/>
          <a:cs typeface="Arial"/>
        </a:font>
        <a:schemeClr val="accent1">
          <a:lumOff val="13210"/>
        </a:schemeClr>
      </a:tcTxStyle>
      <a:tcStyle>
        <a:tcBdr>
          <a:left>
            <a:ln w="12700" cap="flat">
              <a:solidFill>
                <a:schemeClr val="accent1">
                  <a:lumOff val="13210"/>
                </a:schemeClr>
              </a:solidFill>
              <a:prstDash val="solid"/>
              <a:bevel/>
            </a:ln>
          </a:left>
          <a:right>
            <a:ln w="12700" cap="flat">
              <a:solidFill>
                <a:schemeClr val="accent1">
                  <a:lumOff val="13210"/>
                </a:schemeClr>
              </a:solidFill>
              <a:prstDash val="solid"/>
              <a:bevel/>
            </a:ln>
          </a:right>
          <a:top>
            <a:ln w="12700" cap="flat">
              <a:solidFill>
                <a:schemeClr val="accent1">
                  <a:lumOff val="13210"/>
                </a:schemeClr>
              </a:solidFill>
              <a:prstDash val="solid"/>
              <a:bevel/>
            </a:ln>
          </a:top>
          <a:bottom>
            <a:ln w="38100" cap="flat">
              <a:solidFill>
                <a:schemeClr val="accent1">
                  <a:lumOff val="13210"/>
                </a:schemeClr>
              </a:solidFill>
              <a:prstDash val="solid"/>
              <a:bevel/>
            </a:ln>
          </a:bottom>
          <a:insideH>
            <a:ln w="12700" cap="flat">
              <a:solidFill>
                <a:schemeClr val="accent1">
                  <a:lumOff val="13210"/>
                </a:schemeClr>
              </a:solidFill>
              <a:prstDash val="solid"/>
              <a:bevel/>
            </a:ln>
          </a:insideH>
          <a:insideV>
            <a:ln w="12700" cap="flat">
              <a:solidFill>
                <a:schemeClr val="accent1">
                  <a:lumOff val="13210"/>
                </a:schemeClr>
              </a:solidFill>
              <a:prstDash val="solid"/>
              <a:bevel/>
            </a:ln>
          </a:insideV>
        </a:tcBdr>
        <a:fill>
          <a:solidFill>
            <a:schemeClr val="accent3"/>
          </a:solidFill>
        </a:fill>
      </a:tcStyle>
    </a:firstRow>
  </a:tblStyle>
  <a:tblStyle styleId="{EEE7283C-3CF3-47DC-8721-378D4A62B228}" styleName="">
    <a:tblBg/>
    <a:wholeTbl>
      <a:tcTxStyle b="on" i="on">
        <a:font>
          <a:latin typeface="Arial"/>
          <a:ea typeface="Arial"/>
          <a:cs typeface="Arial"/>
        </a:font>
        <a:srgbClr val="0055A0"/>
      </a:tcTxStyle>
      <a:tcStyle>
        <a:tcBdr>
          <a:left>
            <a:ln w="12700" cap="flat">
              <a:solidFill>
                <a:schemeClr val="accent1">
                  <a:lumOff val="13210"/>
                </a:schemeClr>
              </a:solidFill>
              <a:prstDash val="solid"/>
              <a:bevel/>
            </a:ln>
          </a:left>
          <a:right>
            <a:ln w="12700" cap="flat">
              <a:solidFill>
                <a:schemeClr val="accent1">
                  <a:lumOff val="13210"/>
                </a:schemeClr>
              </a:solidFill>
              <a:prstDash val="solid"/>
              <a:bevel/>
            </a:ln>
          </a:right>
          <a:top>
            <a:ln w="12700" cap="flat">
              <a:solidFill>
                <a:schemeClr val="accent1">
                  <a:lumOff val="13210"/>
                </a:schemeClr>
              </a:solidFill>
              <a:prstDash val="solid"/>
              <a:bevel/>
            </a:ln>
          </a:top>
          <a:bottom>
            <a:ln w="12700" cap="flat">
              <a:solidFill>
                <a:schemeClr val="accent1">
                  <a:lumOff val="13210"/>
                </a:schemeClr>
              </a:solidFill>
              <a:prstDash val="solid"/>
              <a:bevel/>
            </a:ln>
          </a:bottom>
          <a:insideH>
            <a:ln w="12700" cap="flat">
              <a:solidFill>
                <a:schemeClr val="accent1">
                  <a:lumOff val="13210"/>
                </a:schemeClr>
              </a:solidFill>
              <a:prstDash val="solid"/>
              <a:bevel/>
            </a:ln>
          </a:insideH>
          <a:insideV>
            <a:ln w="12700" cap="flat">
              <a:solidFill>
                <a:schemeClr val="accent1">
                  <a:lumOff val="13210"/>
                </a:schemeClr>
              </a:solidFill>
              <a:prstDash val="solid"/>
              <a:bevel/>
            </a:ln>
          </a:insideV>
        </a:tcBdr>
        <a:fill>
          <a:solidFill>
            <a:srgbClr val="CFCFCF"/>
          </a:solidFill>
        </a:fill>
      </a:tcStyle>
    </a:wholeTbl>
    <a:band2H>
      <a:tcTxStyle/>
      <a:tcStyle>
        <a:tcBdr/>
        <a:fill>
          <a:solidFill>
            <a:schemeClr val="accent2">
              <a:lumOff val="20996"/>
            </a:schemeClr>
          </a:solidFill>
        </a:fill>
      </a:tcStyle>
    </a:band2H>
    <a:firstCol>
      <a:tcTxStyle b="on" i="on">
        <a:font>
          <a:latin typeface="Arial"/>
          <a:ea typeface="Arial"/>
          <a:cs typeface="Arial"/>
        </a:font>
        <a:schemeClr val="accent1">
          <a:lumOff val="13210"/>
        </a:schemeClr>
      </a:tcTxStyle>
      <a:tcStyle>
        <a:tcBdr>
          <a:left>
            <a:ln w="12700" cap="flat">
              <a:solidFill>
                <a:schemeClr val="accent1">
                  <a:lumOff val="13210"/>
                </a:schemeClr>
              </a:solidFill>
              <a:prstDash val="solid"/>
              <a:bevel/>
            </a:ln>
          </a:left>
          <a:right>
            <a:ln w="12700" cap="flat">
              <a:solidFill>
                <a:schemeClr val="accent1">
                  <a:lumOff val="13210"/>
                </a:schemeClr>
              </a:solidFill>
              <a:prstDash val="solid"/>
              <a:bevel/>
            </a:ln>
          </a:right>
          <a:top>
            <a:ln w="12700" cap="flat">
              <a:solidFill>
                <a:schemeClr val="accent1">
                  <a:lumOff val="13210"/>
                </a:schemeClr>
              </a:solidFill>
              <a:prstDash val="solid"/>
              <a:bevel/>
            </a:ln>
          </a:top>
          <a:bottom>
            <a:ln w="12700" cap="flat">
              <a:solidFill>
                <a:schemeClr val="accent1">
                  <a:lumOff val="13210"/>
                </a:schemeClr>
              </a:solidFill>
              <a:prstDash val="solid"/>
              <a:bevel/>
            </a:ln>
          </a:bottom>
          <a:insideH>
            <a:ln w="12700" cap="flat">
              <a:solidFill>
                <a:schemeClr val="accent1">
                  <a:lumOff val="13210"/>
                </a:schemeClr>
              </a:solidFill>
              <a:prstDash val="solid"/>
              <a:bevel/>
            </a:ln>
          </a:insideH>
          <a:insideV>
            <a:ln w="12700" cap="flat">
              <a:solidFill>
                <a:schemeClr val="accent1">
                  <a:lumOff val="13210"/>
                </a:schemeClr>
              </a:solidFill>
              <a:prstDash val="solid"/>
              <a:bevel/>
            </a:ln>
          </a:insideV>
        </a:tcBdr>
        <a:fill>
          <a:solidFill>
            <a:schemeClr val="accent6"/>
          </a:solidFill>
        </a:fill>
      </a:tcStyle>
    </a:firstCol>
    <a:lastRow>
      <a:tcTxStyle b="on" i="on">
        <a:font>
          <a:latin typeface="Arial"/>
          <a:ea typeface="Arial"/>
          <a:cs typeface="Arial"/>
        </a:font>
        <a:schemeClr val="accent1">
          <a:lumOff val="13210"/>
        </a:schemeClr>
      </a:tcTxStyle>
      <a:tcStyle>
        <a:tcBdr>
          <a:left>
            <a:ln w="12700" cap="flat">
              <a:solidFill>
                <a:schemeClr val="accent1">
                  <a:lumOff val="13210"/>
                </a:schemeClr>
              </a:solidFill>
              <a:prstDash val="solid"/>
              <a:bevel/>
            </a:ln>
          </a:left>
          <a:right>
            <a:ln w="12700" cap="flat">
              <a:solidFill>
                <a:schemeClr val="accent1">
                  <a:lumOff val="13210"/>
                </a:schemeClr>
              </a:solidFill>
              <a:prstDash val="solid"/>
              <a:bevel/>
            </a:ln>
          </a:right>
          <a:top>
            <a:ln w="38100" cap="flat">
              <a:solidFill>
                <a:schemeClr val="accent1">
                  <a:lumOff val="13210"/>
                </a:schemeClr>
              </a:solidFill>
              <a:prstDash val="solid"/>
              <a:bevel/>
            </a:ln>
          </a:top>
          <a:bottom>
            <a:ln w="12700" cap="flat">
              <a:solidFill>
                <a:schemeClr val="accent1">
                  <a:lumOff val="13210"/>
                </a:schemeClr>
              </a:solidFill>
              <a:prstDash val="solid"/>
              <a:bevel/>
            </a:ln>
          </a:bottom>
          <a:insideH>
            <a:ln w="12700" cap="flat">
              <a:solidFill>
                <a:schemeClr val="accent1">
                  <a:lumOff val="13210"/>
                </a:schemeClr>
              </a:solidFill>
              <a:prstDash val="solid"/>
              <a:bevel/>
            </a:ln>
          </a:insideH>
          <a:insideV>
            <a:ln w="12700" cap="flat">
              <a:solidFill>
                <a:schemeClr val="accent1">
                  <a:lumOff val="13210"/>
                </a:schemeClr>
              </a:solidFill>
              <a:prstDash val="solid"/>
              <a:bevel/>
            </a:ln>
          </a:insideV>
        </a:tcBdr>
        <a:fill>
          <a:solidFill>
            <a:schemeClr val="accent6"/>
          </a:solidFill>
        </a:fill>
      </a:tcStyle>
    </a:lastRow>
    <a:firstRow>
      <a:tcTxStyle b="on" i="on">
        <a:font>
          <a:latin typeface="Arial"/>
          <a:ea typeface="Arial"/>
          <a:cs typeface="Arial"/>
        </a:font>
        <a:schemeClr val="accent1">
          <a:lumOff val="13210"/>
        </a:schemeClr>
      </a:tcTxStyle>
      <a:tcStyle>
        <a:tcBdr>
          <a:left>
            <a:ln w="12700" cap="flat">
              <a:solidFill>
                <a:schemeClr val="accent1">
                  <a:lumOff val="13210"/>
                </a:schemeClr>
              </a:solidFill>
              <a:prstDash val="solid"/>
              <a:bevel/>
            </a:ln>
          </a:left>
          <a:right>
            <a:ln w="12700" cap="flat">
              <a:solidFill>
                <a:schemeClr val="accent1">
                  <a:lumOff val="13210"/>
                </a:schemeClr>
              </a:solidFill>
              <a:prstDash val="solid"/>
              <a:bevel/>
            </a:ln>
          </a:right>
          <a:top>
            <a:ln w="12700" cap="flat">
              <a:solidFill>
                <a:schemeClr val="accent1">
                  <a:lumOff val="13210"/>
                </a:schemeClr>
              </a:solidFill>
              <a:prstDash val="solid"/>
              <a:bevel/>
            </a:ln>
          </a:top>
          <a:bottom>
            <a:ln w="38100" cap="flat">
              <a:solidFill>
                <a:schemeClr val="accent1">
                  <a:lumOff val="13210"/>
                </a:schemeClr>
              </a:solidFill>
              <a:prstDash val="solid"/>
              <a:bevel/>
            </a:ln>
          </a:bottom>
          <a:insideH>
            <a:ln w="12700" cap="flat">
              <a:solidFill>
                <a:schemeClr val="accent1">
                  <a:lumOff val="13210"/>
                </a:schemeClr>
              </a:solidFill>
              <a:prstDash val="solid"/>
              <a:bevel/>
            </a:ln>
          </a:insideH>
          <a:insideV>
            <a:ln w="12700" cap="flat">
              <a:solidFill>
                <a:schemeClr val="accent1">
                  <a:lumOff val="13210"/>
                </a:schemeClr>
              </a:solidFill>
              <a:prstDash val="solid"/>
              <a:bevel/>
            </a:ln>
          </a:insideV>
        </a:tcBdr>
        <a:fill>
          <a:solidFill>
            <a:schemeClr val="accent6"/>
          </a:solidFill>
        </a:fill>
      </a:tcStyle>
    </a:firstRow>
  </a:tblStyle>
  <a:tblStyle styleId="{CF821DB8-F4EB-4A41-A1BA-3FCAFE7338EE}" styleName="">
    <a:tblBg/>
    <a:wholeTbl>
      <a:tcTxStyle b="on" i="on">
        <a:font>
          <a:latin typeface="Arial"/>
          <a:ea typeface="Arial"/>
          <a:cs typeface="Arial"/>
        </a:font>
        <a:srgbClr val="0055A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9F0"/>
          </a:solidFill>
        </a:fill>
      </a:tcStyle>
    </a:wholeTbl>
    <a:band2H>
      <a:tcTxStyle/>
      <a:tcStyle>
        <a:tcBdr/>
        <a:fill>
          <a:solidFill>
            <a:schemeClr val="accent1">
              <a:lumOff val="13210"/>
            </a:schemeClr>
          </a:solidFill>
        </a:fill>
      </a:tcStyle>
    </a:band2H>
    <a:firstCol>
      <a:tcTxStyle b="on" i="on">
        <a:font>
          <a:latin typeface="Arial"/>
          <a:ea typeface="Arial"/>
          <a:cs typeface="Arial"/>
        </a:font>
        <a:schemeClr val="accent1">
          <a:lumOff val="13210"/>
        </a:schemeClr>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4">
              <a:lumOff val="36303"/>
            </a:schemeClr>
          </a:solidFill>
        </a:fill>
      </a:tcStyle>
    </a:firstCol>
    <a:lastRow>
      <a:tcTxStyle b="on" i="on">
        <a:font>
          <a:latin typeface="Arial"/>
          <a:ea typeface="Arial"/>
          <a:cs typeface="Arial"/>
        </a:font>
        <a:srgbClr val="0055A0"/>
      </a:tcTxStyle>
      <a:tcStyle>
        <a:tcBdr>
          <a:left>
            <a:ln w="12700" cap="flat">
              <a:noFill/>
              <a:miter lim="400000"/>
            </a:ln>
          </a:left>
          <a:right>
            <a:ln w="12700" cap="flat">
              <a:noFill/>
              <a:miter lim="400000"/>
            </a:ln>
          </a:right>
          <a:top>
            <a:ln w="50800" cap="flat">
              <a:solidFill>
                <a:srgbClr val="0055A0"/>
              </a:solidFill>
              <a:prstDash val="solid"/>
              <a:bevel/>
            </a:ln>
          </a:top>
          <a:bottom>
            <a:ln w="25400" cap="flat">
              <a:solidFill>
                <a:srgbClr val="0055A0"/>
              </a:solidFill>
              <a:prstDash val="solid"/>
              <a:bevel/>
            </a:ln>
          </a:bottom>
          <a:insideH>
            <a:ln w="12700" cap="flat">
              <a:noFill/>
              <a:miter lim="400000"/>
            </a:ln>
          </a:insideH>
          <a:insideV>
            <a:ln w="12700" cap="flat">
              <a:noFill/>
              <a:miter lim="400000"/>
            </a:ln>
          </a:insideV>
        </a:tcBdr>
        <a:fill>
          <a:solidFill>
            <a:schemeClr val="accent1">
              <a:lumOff val="13210"/>
            </a:schemeClr>
          </a:solidFill>
        </a:fill>
      </a:tcStyle>
    </a:lastRow>
    <a:firstRow>
      <a:tcTxStyle b="on" i="on">
        <a:font>
          <a:latin typeface="Arial"/>
          <a:ea typeface="Arial"/>
          <a:cs typeface="Arial"/>
        </a:font>
        <a:schemeClr val="accent1">
          <a:lumOff val="13210"/>
        </a:schemeClr>
      </a:tcTxStyle>
      <a:tcStyle>
        <a:tcBdr>
          <a:left>
            <a:ln w="12700" cap="flat">
              <a:noFill/>
              <a:miter lim="400000"/>
            </a:ln>
          </a:left>
          <a:right>
            <a:ln w="12700" cap="flat">
              <a:noFill/>
              <a:miter lim="400000"/>
            </a:ln>
          </a:right>
          <a:top>
            <a:ln w="25400" cap="flat">
              <a:solidFill>
                <a:srgbClr val="0055A0"/>
              </a:solidFill>
              <a:prstDash val="solid"/>
              <a:bevel/>
            </a:ln>
          </a:top>
          <a:bottom>
            <a:ln w="25400" cap="flat">
              <a:solidFill>
                <a:srgbClr val="0055A0"/>
              </a:solidFill>
              <a:prstDash val="solid"/>
              <a:bevel/>
            </a:ln>
          </a:bottom>
          <a:insideH>
            <a:ln w="12700" cap="flat">
              <a:noFill/>
              <a:miter lim="400000"/>
            </a:ln>
          </a:insideH>
          <a:insideV>
            <a:ln w="12700" cap="flat">
              <a:noFill/>
              <a:miter lim="400000"/>
            </a:ln>
          </a:insideV>
        </a:tcBdr>
        <a:fill>
          <a:solidFill>
            <a:schemeClr val="accent4">
              <a:lumOff val="36303"/>
            </a:schemeClr>
          </a:solidFill>
        </a:fill>
      </a:tcStyle>
    </a:firstRow>
  </a:tblStyle>
  <a:tblStyle styleId="{33BA23B1-9221-436E-865A-0063620EA4FD}" styleName="">
    <a:tblBg/>
    <a:wholeTbl>
      <a:tcTxStyle b="on" i="on">
        <a:font>
          <a:latin typeface="Arial"/>
          <a:ea typeface="Arial"/>
          <a:cs typeface="Arial"/>
        </a:font>
        <a:srgbClr val="0055A0"/>
      </a:tcTxStyle>
      <a:tcStyle>
        <a:tcBdr>
          <a:left>
            <a:ln w="12700" cap="flat">
              <a:solidFill>
                <a:schemeClr val="accent1">
                  <a:lumOff val="13210"/>
                </a:schemeClr>
              </a:solidFill>
              <a:prstDash val="solid"/>
              <a:bevel/>
            </a:ln>
          </a:left>
          <a:right>
            <a:ln w="12700" cap="flat">
              <a:solidFill>
                <a:schemeClr val="accent1">
                  <a:lumOff val="13210"/>
                </a:schemeClr>
              </a:solidFill>
              <a:prstDash val="solid"/>
              <a:bevel/>
            </a:ln>
          </a:right>
          <a:top>
            <a:ln w="12700" cap="flat">
              <a:solidFill>
                <a:schemeClr val="accent1">
                  <a:lumOff val="13210"/>
                </a:schemeClr>
              </a:solidFill>
              <a:prstDash val="solid"/>
              <a:bevel/>
            </a:ln>
          </a:top>
          <a:bottom>
            <a:ln w="12700" cap="flat">
              <a:solidFill>
                <a:schemeClr val="accent1">
                  <a:lumOff val="13210"/>
                </a:schemeClr>
              </a:solidFill>
              <a:prstDash val="solid"/>
              <a:bevel/>
            </a:ln>
          </a:bottom>
          <a:insideH>
            <a:ln w="12700" cap="flat">
              <a:solidFill>
                <a:schemeClr val="accent1">
                  <a:lumOff val="13210"/>
                </a:schemeClr>
              </a:solidFill>
              <a:prstDash val="solid"/>
              <a:bevel/>
            </a:ln>
          </a:insideH>
          <a:insideV>
            <a:ln w="12700" cap="flat">
              <a:solidFill>
                <a:schemeClr val="accent1">
                  <a:lumOff val="13210"/>
                </a:schemeClr>
              </a:solidFill>
              <a:prstDash val="solid"/>
              <a:bevel/>
            </a:ln>
          </a:insideV>
        </a:tcBdr>
        <a:fill>
          <a:solidFill>
            <a:srgbClr val="CAD0DF"/>
          </a:solidFill>
        </a:fill>
      </a:tcStyle>
    </a:wholeTbl>
    <a:band2H>
      <a:tcTxStyle/>
      <a:tcStyle>
        <a:tcBdr/>
        <a:fill>
          <a:solidFill>
            <a:srgbClr val="E6E9F0"/>
          </a:solidFill>
        </a:fill>
      </a:tcStyle>
    </a:band2H>
    <a:firstCol>
      <a:tcTxStyle b="on" i="on">
        <a:font>
          <a:latin typeface="Arial"/>
          <a:ea typeface="Arial"/>
          <a:cs typeface="Arial"/>
        </a:font>
        <a:schemeClr val="accent1">
          <a:lumOff val="13210"/>
        </a:schemeClr>
      </a:tcTxStyle>
      <a:tcStyle>
        <a:tcBdr>
          <a:left>
            <a:ln w="12700" cap="flat">
              <a:solidFill>
                <a:schemeClr val="accent1">
                  <a:lumOff val="13210"/>
                </a:schemeClr>
              </a:solidFill>
              <a:prstDash val="solid"/>
              <a:bevel/>
            </a:ln>
          </a:left>
          <a:right>
            <a:ln w="12700" cap="flat">
              <a:solidFill>
                <a:schemeClr val="accent1">
                  <a:lumOff val="13210"/>
                </a:schemeClr>
              </a:solidFill>
              <a:prstDash val="solid"/>
              <a:bevel/>
            </a:ln>
          </a:right>
          <a:top>
            <a:ln w="12700" cap="flat">
              <a:solidFill>
                <a:schemeClr val="accent1">
                  <a:lumOff val="13210"/>
                </a:schemeClr>
              </a:solidFill>
              <a:prstDash val="solid"/>
              <a:bevel/>
            </a:ln>
          </a:top>
          <a:bottom>
            <a:ln w="12700" cap="flat">
              <a:solidFill>
                <a:schemeClr val="accent1">
                  <a:lumOff val="13210"/>
                </a:schemeClr>
              </a:solidFill>
              <a:prstDash val="solid"/>
              <a:bevel/>
            </a:ln>
          </a:bottom>
          <a:insideH>
            <a:ln w="12700" cap="flat">
              <a:solidFill>
                <a:schemeClr val="accent1">
                  <a:lumOff val="13210"/>
                </a:schemeClr>
              </a:solidFill>
              <a:prstDash val="solid"/>
              <a:bevel/>
            </a:ln>
          </a:insideH>
          <a:insideV>
            <a:ln w="12700" cap="flat">
              <a:solidFill>
                <a:schemeClr val="accent1">
                  <a:lumOff val="13210"/>
                </a:schemeClr>
              </a:solidFill>
              <a:prstDash val="solid"/>
              <a:bevel/>
            </a:ln>
          </a:insideV>
        </a:tcBdr>
        <a:fill>
          <a:solidFill>
            <a:srgbClr val="0055A0"/>
          </a:solidFill>
        </a:fill>
      </a:tcStyle>
    </a:firstCol>
    <a:lastRow>
      <a:tcTxStyle b="on" i="on">
        <a:font>
          <a:latin typeface="Arial"/>
          <a:ea typeface="Arial"/>
          <a:cs typeface="Arial"/>
        </a:font>
        <a:schemeClr val="accent1">
          <a:lumOff val="13210"/>
        </a:schemeClr>
      </a:tcTxStyle>
      <a:tcStyle>
        <a:tcBdr>
          <a:left>
            <a:ln w="12700" cap="flat">
              <a:solidFill>
                <a:schemeClr val="accent1">
                  <a:lumOff val="13210"/>
                </a:schemeClr>
              </a:solidFill>
              <a:prstDash val="solid"/>
              <a:bevel/>
            </a:ln>
          </a:left>
          <a:right>
            <a:ln w="12700" cap="flat">
              <a:solidFill>
                <a:schemeClr val="accent1">
                  <a:lumOff val="13210"/>
                </a:schemeClr>
              </a:solidFill>
              <a:prstDash val="solid"/>
              <a:bevel/>
            </a:ln>
          </a:right>
          <a:top>
            <a:ln w="38100" cap="flat">
              <a:solidFill>
                <a:schemeClr val="accent1">
                  <a:lumOff val="13210"/>
                </a:schemeClr>
              </a:solidFill>
              <a:prstDash val="solid"/>
              <a:bevel/>
            </a:ln>
          </a:top>
          <a:bottom>
            <a:ln w="12700" cap="flat">
              <a:solidFill>
                <a:schemeClr val="accent1">
                  <a:lumOff val="13210"/>
                </a:schemeClr>
              </a:solidFill>
              <a:prstDash val="solid"/>
              <a:bevel/>
            </a:ln>
          </a:bottom>
          <a:insideH>
            <a:ln w="12700" cap="flat">
              <a:solidFill>
                <a:schemeClr val="accent1">
                  <a:lumOff val="13210"/>
                </a:schemeClr>
              </a:solidFill>
              <a:prstDash val="solid"/>
              <a:bevel/>
            </a:ln>
          </a:insideH>
          <a:insideV>
            <a:ln w="12700" cap="flat">
              <a:solidFill>
                <a:schemeClr val="accent1">
                  <a:lumOff val="13210"/>
                </a:schemeClr>
              </a:solidFill>
              <a:prstDash val="solid"/>
              <a:bevel/>
            </a:ln>
          </a:insideV>
        </a:tcBdr>
        <a:fill>
          <a:solidFill>
            <a:srgbClr val="0055A0"/>
          </a:solidFill>
        </a:fill>
      </a:tcStyle>
    </a:lastRow>
    <a:firstRow>
      <a:tcTxStyle b="on" i="on">
        <a:font>
          <a:latin typeface="Arial"/>
          <a:ea typeface="Arial"/>
          <a:cs typeface="Arial"/>
        </a:font>
        <a:schemeClr val="accent1">
          <a:lumOff val="13210"/>
        </a:schemeClr>
      </a:tcTxStyle>
      <a:tcStyle>
        <a:tcBdr>
          <a:left>
            <a:ln w="12700" cap="flat">
              <a:solidFill>
                <a:schemeClr val="accent1">
                  <a:lumOff val="13210"/>
                </a:schemeClr>
              </a:solidFill>
              <a:prstDash val="solid"/>
              <a:bevel/>
            </a:ln>
          </a:left>
          <a:right>
            <a:ln w="12700" cap="flat">
              <a:solidFill>
                <a:schemeClr val="accent1">
                  <a:lumOff val="13210"/>
                </a:schemeClr>
              </a:solidFill>
              <a:prstDash val="solid"/>
              <a:bevel/>
            </a:ln>
          </a:right>
          <a:top>
            <a:ln w="12700" cap="flat">
              <a:solidFill>
                <a:schemeClr val="accent1">
                  <a:lumOff val="13210"/>
                </a:schemeClr>
              </a:solidFill>
              <a:prstDash val="solid"/>
              <a:bevel/>
            </a:ln>
          </a:top>
          <a:bottom>
            <a:ln w="38100" cap="flat">
              <a:solidFill>
                <a:schemeClr val="accent1">
                  <a:lumOff val="13210"/>
                </a:schemeClr>
              </a:solidFill>
              <a:prstDash val="solid"/>
              <a:bevel/>
            </a:ln>
          </a:bottom>
          <a:insideH>
            <a:ln w="12700" cap="flat">
              <a:solidFill>
                <a:schemeClr val="accent1">
                  <a:lumOff val="13210"/>
                </a:schemeClr>
              </a:solidFill>
              <a:prstDash val="solid"/>
              <a:bevel/>
            </a:ln>
          </a:insideH>
          <a:insideV>
            <a:ln w="12700" cap="flat">
              <a:solidFill>
                <a:schemeClr val="accent1">
                  <a:lumOff val="13210"/>
                </a:schemeClr>
              </a:solidFill>
              <a:prstDash val="solid"/>
              <a:bevel/>
            </a:ln>
          </a:insideV>
        </a:tcBdr>
        <a:fill>
          <a:solidFill>
            <a:srgbClr val="0055A0"/>
          </a:solidFill>
        </a:fill>
      </a:tcStyle>
    </a:firstRow>
  </a:tblStyle>
  <a:tblStyle styleId="{2708684C-4D16-4618-839F-0558EEFCDFE6}" styleName="">
    <a:tblBg/>
    <a:wholeTbl>
      <a:tcTxStyle b="on" i="on">
        <a:font>
          <a:latin typeface="Arial"/>
          <a:ea typeface="Arial"/>
          <a:cs typeface="Arial"/>
        </a:font>
        <a:srgbClr val="0055A0"/>
      </a:tcTxStyle>
      <a:tcStyle>
        <a:tcBdr>
          <a:left>
            <a:ln w="12700" cap="flat">
              <a:solidFill>
                <a:srgbClr val="0055A0"/>
              </a:solidFill>
              <a:prstDash val="solid"/>
              <a:bevel/>
            </a:ln>
          </a:left>
          <a:right>
            <a:ln w="12700" cap="flat">
              <a:solidFill>
                <a:srgbClr val="0055A0"/>
              </a:solidFill>
              <a:prstDash val="solid"/>
              <a:bevel/>
            </a:ln>
          </a:right>
          <a:top>
            <a:ln w="12700" cap="flat">
              <a:solidFill>
                <a:srgbClr val="0055A0"/>
              </a:solidFill>
              <a:prstDash val="solid"/>
              <a:bevel/>
            </a:ln>
          </a:top>
          <a:bottom>
            <a:ln w="12700" cap="flat">
              <a:solidFill>
                <a:srgbClr val="0055A0"/>
              </a:solidFill>
              <a:prstDash val="solid"/>
              <a:bevel/>
            </a:ln>
          </a:bottom>
          <a:insideH>
            <a:ln w="12700" cap="flat">
              <a:solidFill>
                <a:srgbClr val="0055A0"/>
              </a:solidFill>
              <a:prstDash val="solid"/>
              <a:bevel/>
            </a:ln>
          </a:insideH>
          <a:insideV>
            <a:ln w="12700" cap="flat">
              <a:solidFill>
                <a:srgbClr val="0055A0"/>
              </a:solidFill>
              <a:prstDash val="solid"/>
              <a:bevel/>
            </a:ln>
          </a:insideV>
        </a:tcBdr>
        <a:fill>
          <a:solidFill>
            <a:srgbClr val="0055A0">
              <a:alpha val="20000"/>
            </a:srgbClr>
          </a:solidFill>
        </a:fill>
      </a:tcStyle>
    </a:wholeTbl>
    <a:band2H>
      <a:tcTxStyle/>
      <a:tcStyle>
        <a:tcBdr/>
        <a:fill>
          <a:solidFill>
            <a:schemeClr val="accent1">
              <a:lumOff val="13210"/>
            </a:schemeClr>
          </a:solidFill>
        </a:fill>
      </a:tcStyle>
    </a:band2H>
    <a:firstCol>
      <a:tcTxStyle b="on" i="on">
        <a:font>
          <a:latin typeface="Arial"/>
          <a:ea typeface="Arial"/>
          <a:cs typeface="Arial"/>
        </a:font>
        <a:srgbClr val="0055A0"/>
      </a:tcTxStyle>
      <a:tcStyle>
        <a:tcBdr>
          <a:left>
            <a:ln w="12700" cap="flat">
              <a:solidFill>
                <a:srgbClr val="0055A0"/>
              </a:solidFill>
              <a:prstDash val="solid"/>
              <a:bevel/>
            </a:ln>
          </a:left>
          <a:right>
            <a:ln w="12700" cap="flat">
              <a:solidFill>
                <a:srgbClr val="0055A0"/>
              </a:solidFill>
              <a:prstDash val="solid"/>
              <a:bevel/>
            </a:ln>
          </a:right>
          <a:top>
            <a:ln w="12700" cap="flat">
              <a:solidFill>
                <a:srgbClr val="0055A0"/>
              </a:solidFill>
              <a:prstDash val="solid"/>
              <a:bevel/>
            </a:ln>
          </a:top>
          <a:bottom>
            <a:ln w="12700" cap="flat">
              <a:solidFill>
                <a:srgbClr val="0055A0"/>
              </a:solidFill>
              <a:prstDash val="solid"/>
              <a:bevel/>
            </a:ln>
          </a:bottom>
          <a:insideH>
            <a:ln w="12700" cap="flat">
              <a:solidFill>
                <a:srgbClr val="0055A0"/>
              </a:solidFill>
              <a:prstDash val="solid"/>
              <a:bevel/>
            </a:ln>
          </a:insideH>
          <a:insideV>
            <a:ln w="12700" cap="flat">
              <a:solidFill>
                <a:srgbClr val="0055A0"/>
              </a:solidFill>
              <a:prstDash val="solid"/>
              <a:bevel/>
            </a:ln>
          </a:insideV>
        </a:tcBdr>
        <a:fill>
          <a:solidFill>
            <a:srgbClr val="0055A0">
              <a:alpha val="20000"/>
            </a:srgbClr>
          </a:solidFill>
        </a:fill>
      </a:tcStyle>
    </a:firstCol>
    <a:lastRow>
      <a:tcTxStyle b="on" i="on">
        <a:font>
          <a:latin typeface="Arial"/>
          <a:ea typeface="Arial"/>
          <a:cs typeface="Arial"/>
        </a:font>
        <a:srgbClr val="0055A0"/>
      </a:tcTxStyle>
      <a:tcStyle>
        <a:tcBdr>
          <a:left>
            <a:ln w="12700" cap="flat">
              <a:solidFill>
                <a:srgbClr val="0055A0"/>
              </a:solidFill>
              <a:prstDash val="solid"/>
              <a:bevel/>
            </a:ln>
          </a:left>
          <a:right>
            <a:ln w="12700" cap="flat">
              <a:solidFill>
                <a:srgbClr val="0055A0"/>
              </a:solidFill>
              <a:prstDash val="solid"/>
              <a:bevel/>
            </a:ln>
          </a:right>
          <a:top>
            <a:ln w="50800" cap="flat">
              <a:solidFill>
                <a:srgbClr val="0055A0"/>
              </a:solidFill>
              <a:prstDash val="solid"/>
              <a:bevel/>
            </a:ln>
          </a:top>
          <a:bottom>
            <a:ln w="12700" cap="flat">
              <a:solidFill>
                <a:srgbClr val="0055A0"/>
              </a:solidFill>
              <a:prstDash val="solid"/>
              <a:bevel/>
            </a:ln>
          </a:bottom>
          <a:insideH>
            <a:ln w="12700" cap="flat">
              <a:solidFill>
                <a:srgbClr val="0055A0"/>
              </a:solidFill>
              <a:prstDash val="solid"/>
              <a:bevel/>
            </a:ln>
          </a:insideH>
          <a:insideV>
            <a:ln w="12700" cap="flat">
              <a:solidFill>
                <a:srgbClr val="0055A0"/>
              </a:solidFill>
              <a:prstDash val="solid"/>
              <a:bevel/>
            </a:ln>
          </a:insideV>
        </a:tcBdr>
        <a:fill>
          <a:noFill/>
        </a:fill>
      </a:tcStyle>
    </a:lastRow>
    <a:firstRow>
      <a:tcTxStyle b="on" i="on">
        <a:font>
          <a:latin typeface="Arial"/>
          <a:ea typeface="Arial"/>
          <a:cs typeface="Arial"/>
        </a:font>
        <a:srgbClr val="0055A0"/>
      </a:tcTxStyle>
      <a:tcStyle>
        <a:tcBdr>
          <a:left>
            <a:ln w="12700" cap="flat">
              <a:solidFill>
                <a:srgbClr val="0055A0"/>
              </a:solidFill>
              <a:prstDash val="solid"/>
              <a:bevel/>
            </a:ln>
          </a:left>
          <a:right>
            <a:ln w="12700" cap="flat">
              <a:solidFill>
                <a:srgbClr val="0055A0"/>
              </a:solidFill>
              <a:prstDash val="solid"/>
              <a:bevel/>
            </a:ln>
          </a:right>
          <a:top>
            <a:ln w="12700" cap="flat">
              <a:solidFill>
                <a:srgbClr val="0055A0"/>
              </a:solidFill>
              <a:prstDash val="solid"/>
              <a:bevel/>
            </a:ln>
          </a:top>
          <a:bottom>
            <a:ln w="25400" cap="flat">
              <a:solidFill>
                <a:srgbClr val="0055A0"/>
              </a:solidFill>
              <a:prstDash val="solid"/>
              <a:bevel/>
            </a:ln>
          </a:bottom>
          <a:insideH>
            <a:ln w="12700" cap="flat">
              <a:solidFill>
                <a:srgbClr val="0055A0"/>
              </a:solidFill>
              <a:prstDash val="solid"/>
              <a:bevel/>
            </a:ln>
          </a:insideH>
          <a:insideV>
            <a:ln w="12700" cap="flat">
              <a:solidFill>
                <a:srgbClr val="0055A0"/>
              </a:solidFill>
              <a:prstDash val="solid"/>
              <a:bevel/>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754" y="82"/>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8" name="Shape 128"/>
          <p:cNvSpPr>
            <a:spLocks noGrp="1" noRot="1" noChangeAspect="1"/>
          </p:cNvSpPr>
          <p:nvPr>
            <p:ph type="sldImg"/>
          </p:nvPr>
        </p:nvSpPr>
        <p:spPr>
          <a:xfrm>
            <a:off x="1143000" y="685800"/>
            <a:ext cx="4572000" cy="3429000"/>
          </a:xfrm>
          <a:prstGeom prst="rect">
            <a:avLst/>
          </a:prstGeom>
        </p:spPr>
        <p:txBody>
          <a:bodyPr/>
          <a:lstStyle/>
          <a:p>
            <a:endParaRPr/>
          </a:p>
        </p:txBody>
      </p:sp>
      <p:sp>
        <p:nvSpPr>
          <p:cNvPr id="129" name="Shape 129"/>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3935600005"/>
      </p:ext>
    </p:extLst>
  </p:cSld>
  <p:clrMap bg1="lt1" tx1="dk1" bg2="lt2" tx2="dk2" accent1="accent1" accent2="accent2" accent3="accent3" accent4="accent4" accent5="accent5" accent6="accent6" hlink="hlink" folHlink="folHlink"/>
  <p:notesStyle>
    <a:lvl1pPr defTabSz="457200" latinLnBrk="0">
      <a:lnSpc>
        <a:spcPct val="125000"/>
      </a:lnSpc>
      <a:defRPr sz="2400">
        <a:latin typeface="+mj-lt"/>
        <a:ea typeface="+mj-ea"/>
        <a:cs typeface="+mj-cs"/>
        <a:sym typeface="Avenir Roman"/>
      </a:defRPr>
    </a:lvl1pPr>
    <a:lvl2pPr indent="228600" defTabSz="457200" latinLnBrk="0">
      <a:lnSpc>
        <a:spcPct val="125000"/>
      </a:lnSpc>
      <a:defRPr sz="2400">
        <a:latin typeface="+mj-lt"/>
        <a:ea typeface="+mj-ea"/>
        <a:cs typeface="+mj-cs"/>
        <a:sym typeface="Avenir Roman"/>
      </a:defRPr>
    </a:lvl2pPr>
    <a:lvl3pPr indent="457200" defTabSz="457200" latinLnBrk="0">
      <a:lnSpc>
        <a:spcPct val="125000"/>
      </a:lnSpc>
      <a:defRPr sz="2400">
        <a:latin typeface="+mj-lt"/>
        <a:ea typeface="+mj-ea"/>
        <a:cs typeface="+mj-cs"/>
        <a:sym typeface="Avenir Roman"/>
      </a:defRPr>
    </a:lvl3pPr>
    <a:lvl4pPr indent="685800" defTabSz="457200" latinLnBrk="0">
      <a:lnSpc>
        <a:spcPct val="125000"/>
      </a:lnSpc>
      <a:defRPr sz="2400">
        <a:latin typeface="+mj-lt"/>
        <a:ea typeface="+mj-ea"/>
        <a:cs typeface="+mj-cs"/>
        <a:sym typeface="Avenir Roman"/>
      </a:defRPr>
    </a:lvl4pPr>
    <a:lvl5pPr indent="914400" defTabSz="457200" latinLnBrk="0">
      <a:lnSpc>
        <a:spcPct val="125000"/>
      </a:lnSpc>
      <a:defRPr sz="2400">
        <a:latin typeface="+mj-lt"/>
        <a:ea typeface="+mj-ea"/>
        <a:cs typeface="+mj-cs"/>
        <a:sym typeface="Avenir Roman"/>
      </a:defRPr>
    </a:lvl5pPr>
    <a:lvl6pPr indent="1143000" defTabSz="457200" latinLnBrk="0">
      <a:lnSpc>
        <a:spcPct val="125000"/>
      </a:lnSpc>
      <a:defRPr sz="2400">
        <a:latin typeface="+mj-lt"/>
        <a:ea typeface="+mj-ea"/>
        <a:cs typeface="+mj-cs"/>
        <a:sym typeface="Avenir Roman"/>
      </a:defRPr>
    </a:lvl6pPr>
    <a:lvl7pPr indent="1371600" defTabSz="457200" latinLnBrk="0">
      <a:lnSpc>
        <a:spcPct val="125000"/>
      </a:lnSpc>
      <a:defRPr sz="2400">
        <a:latin typeface="+mj-lt"/>
        <a:ea typeface="+mj-ea"/>
        <a:cs typeface="+mj-cs"/>
        <a:sym typeface="Avenir Roman"/>
      </a:defRPr>
    </a:lvl7pPr>
    <a:lvl8pPr indent="1600200" defTabSz="457200" latinLnBrk="0">
      <a:lnSpc>
        <a:spcPct val="125000"/>
      </a:lnSpc>
      <a:defRPr sz="2400">
        <a:latin typeface="+mj-lt"/>
        <a:ea typeface="+mj-ea"/>
        <a:cs typeface="+mj-cs"/>
        <a:sym typeface="Avenir Roman"/>
      </a:defRPr>
    </a:lvl8pPr>
    <a:lvl9pPr indent="1828800" defTabSz="457200" latinLnBrk="0">
      <a:lnSpc>
        <a:spcPct val="125000"/>
      </a:lnSpc>
      <a:defRPr sz="2400">
        <a:latin typeface="+mj-lt"/>
        <a:ea typeface="+mj-ea"/>
        <a:cs typeface="+mj-cs"/>
        <a:sym typeface="Avenir Roman"/>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 name="Shape 244"/>
          <p:cNvSpPr>
            <a:spLocks noGrp="1" noRot="1" noChangeAspect="1"/>
          </p:cNvSpPr>
          <p:nvPr>
            <p:ph type="sldImg"/>
          </p:nvPr>
        </p:nvSpPr>
        <p:spPr>
          <a:xfrm>
            <a:off x="381000" y="685800"/>
            <a:ext cx="6096000" cy="3429000"/>
          </a:xfrm>
          <a:prstGeom prst="rect">
            <a:avLst/>
          </a:prstGeom>
        </p:spPr>
        <p:txBody>
          <a:bodyPr/>
          <a:lstStyle/>
          <a:p>
            <a:endParaRPr/>
          </a:p>
        </p:txBody>
      </p:sp>
      <p:sp>
        <p:nvSpPr>
          <p:cNvPr id="245" name="Shape 245"/>
          <p:cNvSpPr>
            <a:spLocks noGrp="1"/>
          </p:cNvSpPr>
          <p:nvPr>
            <p:ph type="body" sz="quarter" idx="1"/>
          </p:nvPr>
        </p:nvSpPr>
        <p:spPr>
          <a:prstGeom prst="rect">
            <a:avLst/>
          </a:prstGeom>
        </p:spPr>
        <p:txBody>
          <a:bodyPr/>
          <a:lstStyle>
            <a:lvl1pPr defTabSz="914400">
              <a:lnSpc>
                <a:spcPct val="100000"/>
              </a:lnSpc>
              <a:defRPr sz="1200">
                <a:latin typeface="Calibri"/>
                <a:ea typeface="Calibri"/>
                <a:cs typeface="Calibri"/>
                <a:sym typeface="Calibri"/>
              </a:defRPr>
            </a:lvl1pPr>
          </a:lstStyle>
          <a:p>
            <a:r>
              <a:t>Who is behind CERN?</a:t>
            </a:r>
          </a:p>
        </p:txBody>
      </p:sp>
    </p:spTree>
    <p:extLst>
      <p:ext uri="{BB962C8B-B14F-4D97-AF65-F5344CB8AC3E}">
        <p14:creationId xmlns:p14="http://schemas.microsoft.com/office/powerpoint/2010/main" val="23508315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0" name="Shape 970"/>
          <p:cNvSpPr>
            <a:spLocks noGrp="1" noRot="1" noChangeAspect="1"/>
          </p:cNvSpPr>
          <p:nvPr>
            <p:ph type="sldImg"/>
          </p:nvPr>
        </p:nvSpPr>
        <p:spPr>
          <a:xfrm>
            <a:off x="381000" y="685800"/>
            <a:ext cx="6096000" cy="3429000"/>
          </a:xfrm>
          <a:prstGeom prst="rect">
            <a:avLst/>
          </a:prstGeom>
        </p:spPr>
        <p:txBody>
          <a:bodyPr/>
          <a:lstStyle/>
          <a:p>
            <a:endParaRPr/>
          </a:p>
        </p:txBody>
      </p:sp>
      <p:sp>
        <p:nvSpPr>
          <p:cNvPr id="971" name="Shape 971"/>
          <p:cNvSpPr>
            <a:spLocks noGrp="1"/>
          </p:cNvSpPr>
          <p:nvPr>
            <p:ph type="body" sz="quarter" idx="1"/>
          </p:nvPr>
        </p:nvSpPr>
        <p:spPr>
          <a:prstGeom prst="rect">
            <a:avLst/>
          </a:prstGeom>
        </p:spPr>
        <p:txBody>
          <a:bodyPr/>
          <a:lstStyle/>
          <a:p>
            <a:pPr defTabSz="914400">
              <a:lnSpc>
                <a:spcPct val="100000"/>
              </a:lnSpc>
              <a:defRPr sz="1200">
                <a:latin typeface="Calibri"/>
                <a:ea typeface="Calibri"/>
                <a:cs typeface="Calibri"/>
                <a:sym typeface="Calibri"/>
              </a:defRPr>
            </a:pPr>
            <a:r>
              <a:t>First, CERN is funded by 21 Members States.</a:t>
            </a:r>
          </a:p>
          <a:p>
            <a:pPr defTabSz="914400">
              <a:lnSpc>
                <a:spcPct val="100000"/>
              </a:lnSpc>
              <a:defRPr sz="1200">
                <a:latin typeface="Calibri"/>
                <a:ea typeface="Calibri"/>
                <a:cs typeface="Calibri"/>
                <a:sym typeface="Calibri"/>
              </a:defRPr>
            </a:pPr>
            <a:br/>
            <a:r>
              <a:t>Mostly European ones. But since 2008 any country in the world can apply for membership, either full or associate.</a:t>
            </a:r>
          </a:p>
          <a:p>
            <a:pPr defTabSz="914400">
              <a:lnSpc>
                <a:spcPct val="100000"/>
              </a:lnSpc>
              <a:defRPr sz="1200">
                <a:latin typeface="Calibri"/>
                <a:ea typeface="Calibri"/>
                <a:cs typeface="Calibri"/>
                <a:sym typeface="Calibri"/>
              </a:defRPr>
            </a:pPr>
            <a:r>
              <a:t>Israel is the last country which has joined CERN as full Member in 2014.</a:t>
            </a:r>
          </a:p>
          <a:p>
            <a:pPr defTabSz="914400">
              <a:lnSpc>
                <a:spcPct val="100000"/>
              </a:lnSpc>
              <a:defRPr sz="1200">
                <a:latin typeface="Calibri"/>
                <a:ea typeface="Calibri"/>
                <a:cs typeface="Calibri"/>
                <a:sym typeface="Calibri"/>
              </a:defRPr>
            </a:pPr>
            <a:endParaRPr/>
          </a:p>
          <a:p>
            <a:pPr defTabSz="914400">
              <a:lnSpc>
                <a:spcPct val="100000"/>
              </a:lnSpc>
              <a:defRPr sz="1200">
                <a:latin typeface="Calibri"/>
                <a:ea typeface="Calibri"/>
                <a:cs typeface="Calibri"/>
                <a:sym typeface="Calibri"/>
              </a:defRPr>
            </a:pPr>
            <a:r>
              <a:t>These countries give ca 1 Bn CHF (this is the budget of a mid-sized University) per year.</a:t>
            </a:r>
            <a:br/>
            <a:r>
              <a:t>This money allows CERN to fulfill its mission: </a:t>
            </a:r>
            <a:r>
              <a:rPr u="sng"/>
              <a:t>provide and support the needed infrastructure for scientits to make experiments</a:t>
            </a:r>
            <a:r>
              <a:t>.</a:t>
            </a:r>
            <a:br/>
            <a:r>
              <a:t>That covers: equipment, transport, maintenance, factoring, paying people and… build accelerators.</a:t>
            </a:r>
            <a:br/>
            <a:r>
              <a:t>That does no cover the research cost itself (see collaboration on next slide).</a:t>
            </a:r>
          </a:p>
          <a:p>
            <a:pPr defTabSz="914400">
              <a:lnSpc>
                <a:spcPct val="100000"/>
              </a:lnSpc>
              <a:defRPr sz="1200">
                <a:latin typeface="Calibri"/>
                <a:ea typeface="Calibri"/>
                <a:cs typeface="Calibri"/>
                <a:sym typeface="Calibri"/>
              </a:defRPr>
            </a:pPr>
            <a:endParaRPr/>
          </a:p>
          <a:p>
            <a:pPr defTabSz="914400">
              <a:lnSpc>
                <a:spcPct val="100000"/>
              </a:lnSpc>
              <a:defRPr sz="1200">
                <a:latin typeface="Calibri"/>
                <a:ea typeface="Calibri"/>
                <a:cs typeface="Calibri"/>
                <a:sym typeface="Calibri"/>
              </a:defRPr>
            </a:pPr>
            <a:r>
              <a:t>The money is paid by each country pro rata their GDP (Gross Domestic Product).</a:t>
            </a:r>
            <a:br/>
            <a:r>
              <a:t>Therefore Germany which contributes to 20.27% makes the «relative» SAME effort than Bulgaria which contributes for 0.28%.</a:t>
            </a:r>
            <a:br/>
            <a:endParaRPr/>
          </a:p>
          <a:p>
            <a:pPr defTabSz="914400">
              <a:lnSpc>
                <a:spcPct val="100000"/>
              </a:lnSpc>
              <a:defRPr sz="1200">
                <a:latin typeface="Calibri"/>
                <a:ea typeface="Calibri"/>
                <a:cs typeface="Calibri"/>
                <a:sym typeface="Calibri"/>
              </a:defRPr>
            </a:pPr>
            <a:r>
              <a:t>Of course, in important decisions, Germany will «weight» 20%, and Bulgaria only 0.28%</a:t>
            </a:r>
          </a:p>
          <a:p>
            <a:pPr defTabSz="914400">
              <a:lnSpc>
                <a:spcPct val="100000"/>
              </a:lnSpc>
              <a:defRPr sz="1200">
                <a:latin typeface="Calibri"/>
                <a:ea typeface="Calibri"/>
                <a:cs typeface="Calibri"/>
                <a:sym typeface="Calibri"/>
              </a:defRPr>
            </a:pPr>
            <a:r>
              <a:t>The decision treshold for important decisions is 75% of the budget represented in the vote. </a:t>
            </a:r>
            <a:br/>
            <a:r>
              <a:t>The big 4 countries (DE, FR, UK, IT) only account for a bit more than 60%. They need the support of smaller countries and cannot impose their views.</a:t>
            </a:r>
          </a:p>
        </p:txBody>
      </p:sp>
    </p:spTree>
    <p:extLst>
      <p:ext uri="{BB962C8B-B14F-4D97-AF65-F5344CB8AC3E}">
        <p14:creationId xmlns:p14="http://schemas.microsoft.com/office/powerpoint/2010/main" val="27730726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0" name="Shape 970"/>
          <p:cNvSpPr>
            <a:spLocks noGrp="1" noRot="1" noChangeAspect="1"/>
          </p:cNvSpPr>
          <p:nvPr>
            <p:ph type="sldImg"/>
          </p:nvPr>
        </p:nvSpPr>
        <p:spPr>
          <a:xfrm>
            <a:off x="381000" y="685800"/>
            <a:ext cx="6096000" cy="3429000"/>
          </a:xfrm>
          <a:prstGeom prst="rect">
            <a:avLst/>
          </a:prstGeom>
        </p:spPr>
        <p:txBody>
          <a:bodyPr/>
          <a:lstStyle/>
          <a:p>
            <a:endParaRPr/>
          </a:p>
        </p:txBody>
      </p:sp>
      <p:sp>
        <p:nvSpPr>
          <p:cNvPr id="971" name="Shape 971"/>
          <p:cNvSpPr>
            <a:spLocks noGrp="1"/>
          </p:cNvSpPr>
          <p:nvPr>
            <p:ph type="body" sz="quarter" idx="1"/>
          </p:nvPr>
        </p:nvSpPr>
        <p:spPr>
          <a:prstGeom prst="rect">
            <a:avLst/>
          </a:prstGeom>
        </p:spPr>
        <p:txBody>
          <a:bodyPr/>
          <a:lstStyle/>
          <a:p>
            <a:pPr defTabSz="914400">
              <a:lnSpc>
                <a:spcPct val="100000"/>
              </a:lnSpc>
              <a:defRPr sz="1200">
                <a:latin typeface="Calibri"/>
                <a:ea typeface="Calibri"/>
                <a:cs typeface="Calibri"/>
                <a:sym typeface="Calibri"/>
              </a:defRPr>
            </a:pPr>
            <a:r>
              <a:t>First, CERN is funded by 21 Members States.</a:t>
            </a:r>
          </a:p>
          <a:p>
            <a:pPr defTabSz="914400">
              <a:lnSpc>
                <a:spcPct val="100000"/>
              </a:lnSpc>
              <a:defRPr sz="1200">
                <a:latin typeface="Calibri"/>
                <a:ea typeface="Calibri"/>
                <a:cs typeface="Calibri"/>
                <a:sym typeface="Calibri"/>
              </a:defRPr>
            </a:pPr>
            <a:br/>
            <a:r>
              <a:t>Mostly European ones. But since 2008 any country in the world can apply for membership, either full or associate.</a:t>
            </a:r>
          </a:p>
          <a:p>
            <a:pPr defTabSz="914400">
              <a:lnSpc>
                <a:spcPct val="100000"/>
              </a:lnSpc>
              <a:defRPr sz="1200">
                <a:latin typeface="Calibri"/>
                <a:ea typeface="Calibri"/>
                <a:cs typeface="Calibri"/>
                <a:sym typeface="Calibri"/>
              </a:defRPr>
            </a:pPr>
            <a:r>
              <a:t>Israel is the last country which has joined CERN as full Member in 2014.</a:t>
            </a:r>
          </a:p>
          <a:p>
            <a:pPr defTabSz="914400">
              <a:lnSpc>
                <a:spcPct val="100000"/>
              </a:lnSpc>
              <a:defRPr sz="1200">
                <a:latin typeface="Calibri"/>
                <a:ea typeface="Calibri"/>
                <a:cs typeface="Calibri"/>
                <a:sym typeface="Calibri"/>
              </a:defRPr>
            </a:pPr>
            <a:endParaRPr/>
          </a:p>
          <a:p>
            <a:pPr defTabSz="914400">
              <a:lnSpc>
                <a:spcPct val="100000"/>
              </a:lnSpc>
              <a:defRPr sz="1200">
                <a:latin typeface="Calibri"/>
                <a:ea typeface="Calibri"/>
                <a:cs typeface="Calibri"/>
                <a:sym typeface="Calibri"/>
              </a:defRPr>
            </a:pPr>
            <a:r>
              <a:t>These countries give ca 1 Bn CHF (this is the budget of a mid-sized University) per year.</a:t>
            </a:r>
            <a:br/>
            <a:r>
              <a:t>This money allows CERN to fulfill its mission: </a:t>
            </a:r>
            <a:r>
              <a:rPr u="sng"/>
              <a:t>provide and support the needed infrastructure for scientits to make experiments</a:t>
            </a:r>
            <a:r>
              <a:t>.</a:t>
            </a:r>
            <a:br/>
            <a:r>
              <a:t>That covers: equipment, transport, maintenance, factoring, paying people and… build accelerators.</a:t>
            </a:r>
            <a:br/>
            <a:r>
              <a:t>That does no cover the research cost itself (see collaboration on next slide).</a:t>
            </a:r>
          </a:p>
          <a:p>
            <a:pPr defTabSz="914400">
              <a:lnSpc>
                <a:spcPct val="100000"/>
              </a:lnSpc>
              <a:defRPr sz="1200">
                <a:latin typeface="Calibri"/>
                <a:ea typeface="Calibri"/>
                <a:cs typeface="Calibri"/>
                <a:sym typeface="Calibri"/>
              </a:defRPr>
            </a:pPr>
            <a:endParaRPr/>
          </a:p>
          <a:p>
            <a:pPr defTabSz="914400">
              <a:lnSpc>
                <a:spcPct val="100000"/>
              </a:lnSpc>
              <a:defRPr sz="1200">
                <a:latin typeface="Calibri"/>
                <a:ea typeface="Calibri"/>
                <a:cs typeface="Calibri"/>
                <a:sym typeface="Calibri"/>
              </a:defRPr>
            </a:pPr>
            <a:r>
              <a:t>The money is paid by each country pro rata their GDP (Gross Domestic Product).</a:t>
            </a:r>
            <a:br/>
            <a:r>
              <a:t>Therefore Germany which contributes to 20.27% makes the «relative» SAME effort than Bulgaria which contributes for 0.28%.</a:t>
            </a:r>
            <a:br/>
            <a:endParaRPr/>
          </a:p>
          <a:p>
            <a:pPr defTabSz="914400">
              <a:lnSpc>
                <a:spcPct val="100000"/>
              </a:lnSpc>
              <a:defRPr sz="1200">
                <a:latin typeface="Calibri"/>
                <a:ea typeface="Calibri"/>
                <a:cs typeface="Calibri"/>
                <a:sym typeface="Calibri"/>
              </a:defRPr>
            </a:pPr>
            <a:r>
              <a:t>Of course, in important decisions, Germany will «weight» 20%, and Bulgaria only 0.28%</a:t>
            </a:r>
          </a:p>
          <a:p>
            <a:pPr defTabSz="914400">
              <a:lnSpc>
                <a:spcPct val="100000"/>
              </a:lnSpc>
              <a:defRPr sz="1200">
                <a:latin typeface="Calibri"/>
                <a:ea typeface="Calibri"/>
                <a:cs typeface="Calibri"/>
                <a:sym typeface="Calibri"/>
              </a:defRPr>
            </a:pPr>
            <a:r>
              <a:t>The decision treshold for important decisions is 75% of the budget represented in the vote. </a:t>
            </a:r>
            <a:br/>
            <a:r>
              <a:t>The big 4 countries (DE, FR, UK, IT) only account for a bit more than 60%. They need the support of smaller countries and cannot impose their views.</a:t>
            </a:r>
          </a:p>
        </p:txBody>
      </p:sp>
    </p:spTree>
    <p:extLst>
      <p:ext uri="{BB962C8B-B14F-4D97-AF65-F5344CB8AC3E}">
        <p14:creationId xmlns:p14="http://schemas.microsoft.com/office/powerpoint/2010/main" val="29514320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0" name="Shape 970"/>
          <p:cNvSpPr>
            <a:spLocks noGrp="1" noRot="1" noChangeAspect="1"/>
          </p:cNvSpPr>
          <p:nvPr>
            <p:ph type="sldImg"/>
          </p:nvPr>
        </p:nvSpPr>
        <p:spPr>
          <a:xfrm>
            <a:off x="381000" y="685800"/>
            <a:ext cx="6096000" cy="3429000"/>
          </a:xfrm>
          <a:prstGeom prst="rect">
            <a:avLst/>
          </a:prstGeom>
        </p:spPr>
        <p:txBody>
          <a:bodyPr/>
          <a:lstStyle/>
          <a:p>
            <a:endParaRPr/>
          </a:p>
        </p:txBody>
      </p:sp>
      <p:sp>
        <p:nvSpPr>
          <p:cNvPr id="971" name="Shape 971"/>
          <p:cNvSpPr>
            <a:spLocks noGrp="1"/>
          </p:cNvSpPr>
          <p:nvPr>
            <p:ph type="body" sz="quarter" idx="1"/>
          </p:nvPr>
        </p:nvSpPr>
        <p:spPr>
          <a:prstGeom prst="rect">
            <a:avLst/>
          </a:prstGeom>
        </p:spPr>
        <p:txBody>
          <a:bodyPr/>
          <a:lstStyle/>
          <a:p>
            <a:pPr defTabSz="914400">
              <a:lnSpc>
                <a:spcPct val="100000"/>
              </a:lnSpc>
              <a:defRPr sz="1200">
                <a:latin typeface="Calibri"/>
                <a:ea typeface="Calibri"/>
                <a:cs typeface="Calibri"/>
                <a:sym typeface="Calibri"/>
              </a:defRPr>
            </a:pPr>
            <a:endParaRPr dirty="0"/>
          </a:p>
        </p:txBody>
      </p:sp>
    </p:spTree>
    <p:extLst>
      <p:ext uri="{BB962C8B-B14F-4D97-AF65-F5344CB8AC3E}">
        <p14:creationId xmlns:p14="http://schemas.microsoft.com/office/powerpoint/2010/main" val="442352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0" name="Shape 970"/>
          <p:cNvSpPr>
            <a:spLocks noGrp="1" noRot="1" noChangeAspect="1"/>
          </p:cNvSpPr>
          <p:nvPr>
            <p:ph type="sldImg"/>
          </p:nvPr>
        </p:nvSpPr>
        <p:spPr>
          <a:xfrm>
            <a:off x="381000" y="685800"/>
            <a:ext cx="6096000" cy="3429000"/>
          </a:xfrm>
          <a:prstGeom prst="rect">
            <a:avLst/>
          </a:prstGeom>
        </p:spPr>
        <p:txBody>
          <a:bodyPr/>
          <a:lstStyle/>
          <a:p>
            <a:endParaRPr/>
          </a:p>
        </p:txBody>
      </p:sp>
      <p:sp>
        <p:nvSpPr>
          <p:cNvPr id="971" name="Shape 971"/>
          <p:cNvSpPr>
            <a:spLocks noGrp="1"/>
          </p:cNvSpPr>
          <p:nvPr>
            <p:ph type="body" sz="quarter" idx="1"/>
          </p:nvPr>
        </p:nvSpPr>
        <p:spPr>
          <a:prstGeom prst="rect">
            <a:avLst/>
          </a:prstGeom>
        </p:spPr>
        <p:txBody>
          <a:bodyPr/>
          <a:lstStyle/>
          <a:p>
            <a:pPr defTabSz="914400">
              <a:lnSpc>
                <a:spcPct val="100000"/>
              </a:lnSpc>
              <a:defRPr sz="1200">
                <a:latin typeface="Calibri"/>
                <a:ea typeface="Calibri"/>
                <a:cs typeface="Calibri"/>
                <a:sym typeface="Calibri"/>
              </a:defRPr>
            </a:pPr>
            <a:r>
              <a:t>First, CERN is funded by 21 Members States.</a:t>
            </a:r>
          </a:p>
          <a:p>
            <a:pPr defTabSz="914400">
              <a:lnSpc>
                <a:spcPct val="100000"/>
              </a:lnSpc>
              <a:defRPr sz="1200">
                <a:latin typeface="Calibri"/>
                <a:ea typeface="Calibri"/>
                <a:cs typeface="Calibri"/>
                <a:sym typeface="Calibri"/>
              </a:defRPr>
            </a:pPr>
            <a:br/>
            <a:r>
              <a:t>Mostly European ones. But since 2008 any country in the world can apply for membership, either full or associate.</a:t>
            </a:r>
          </a:p>
          <a:p>
            <a:pPr defTabSz="914400">
              <a:lnSpc>
                <a:spcPct val="100000"/>
              </a:lnSpc>
              <a:defRPr sz="1200">
                <a:latin typeface="Calibri"/>
                <a:ea typeface="Calibri"/>
                <a:cs typeface="Calibri"/>
                <a:sym typeface="Calibri"/>
              </a:defRPr>
            </a:pPr>
            <a:r>
              <a:t>Israel is the last country which has joined CERN as full Member in 2014.</a:t>
            </a:r>
          </a:p>
          <a:p>
            <a:pPr defTabSz="914400">
              <a:lnSpc>
                <a:spcPct val="100000"/>
              </a:lnSpc>
              <a:defRPr sz="1200">
                <a:latin typeface="Calibri"/>
                <a:ea typeface="Calibri"/>
                <a:cs typeface="Calibri"/>
                <a:sym typeface="Calibri"/>
              </a:defRPr>
            </a:pPr>
            <a:endParaRPr/>
          </a:p>
          <a:p>
            <a:pPr defTabSz="914400">
              <a:lnSpc>
                <a:spcPct val="100000"/>
              </a:lnSpc>
              <a:defRPr sz="1200">
                <a:latin typeface="Calibri"/>
                <a:ea typeface="Calibri"/>
                <a:cs typeface="Calibri"/>
                <a:sym typeface="Calibri"/>
              </a:defRPr>
            </a:pPr>
            <a:r>
              <a:t>These countries give ca 1 Bn CHF (this is the budget of a mid-sized University) per year.</a:t>
            </a:r>
            <a:br/>
            <a:r>
              <a:t>This money allows CERN to fulfill its mission: </a:t>
            </a:r>
            <a:r>
              <a:rPr u="sng"/>
              <a:t>provide and support the needed infrastructure for scientits to make experiments</a:t>
            </a:r>
            <a:r>
              <a:t>.</a:t>
            </a:r>
            <a:br/>
            <a:r>
              <a:t>That covers: equipment, transport, maintenance, factoring, paying people and… build accelerators.</a:t>
            </a:r>
            <a:br/>
            <a:r>
              <a:t>That does no cover the research cost itself (see collaboration on next slide).</a:t>
            </a:r>
          </a:p>
          <a:p>
            <a:pPr defTabSz="914400">
              <a:lnSpc>
                <a:spcPct val="100000"/>
              </a:lnSpc>
              <a:defRPr sz="1200">
                <a:latin typeface="Calibri"/>
                <a:ea typeface="Calibri"/>
                <a:cs typeface="Calibri"/>
                <a:sym typeface="Calibri"/>
              </a:defRPr>
            </a:pPr>
            <a:endParaRPr/>
          </a:p>
          <a:p>
            <a:pPr defTabSz="914400">
              <a:lnSpc>
                <a:spcPct val="100000"/>
              </a:lnSpc>
              <a:defRPr sz="1200">
                <a:latin typeface="Calibri"/>
                <a:ea typeface="Calibri"/>
                <a:cs typeface="Calibri"/>
                <a:sym typeface="Calibri"/>
              </a:defRPr>
            </a:pPr>
            <a:r>
              <a:t>The money is paid by each country pro rata their GDP (Gross Domestic Product).</a:t>
            </a:r>
            <a:br/>
            <a:r>
              <a:t>Therefore Germany which contributes to 20.27% makes the «relative» SAME effort than Bulgaria which contributes for 0.28%.</a:t>
            </a:r>
            <a:br/>
            <a:endParaRPr/>
          </a:p>
          <a:p>
            <a:pPr defTabSz="914400">
              <a:lnSpc>
                <a:spcPct val="100000"/>
              </a:lnSpc>
              <a:defRPr sz="1200">
                <a:latin typeface="Calibri"/>
                <a:ea typeface="Calibri"/>
                <a:cs typeface="Calibri"/>
                <a:sym typeface="Calibri"/>
              </a:defRPr>
            </a:pPr>
            <a:r>
              <a:t>Of course, in important decisions, Germany will «weight» 20%, and Bulgaria only 0.28%</a:t>
            </a:r>
          </a:p>
          <a:p>
            <a:pPr defTabSz="914400">
              <a:lnSpc>
                <a:spcPct val="100000"/>
              </a:lnSpc>
              <a:defRPr sz="1200">
                <a:latin typeface="Calibri"/>
                <a:ea typeface="Calibri"/>
                <a:cs typeface="Calibri"/>
                <a:sym typeface="Calibri"/>
              </a:defRPr>
            </a:pPr>
            <a:r>
              <a:t>The decision treshold for important decisions is 75% of the budget represented in the vote. </a:t>
            </a:r>
            <a:br/>
            <a:r>
              <a:t>The big 4 countries (DE, FR, UK, IT) only account for a bit more than 60%. They need the support of smaller countries and cannot impose their views.</a:t>
            </a:r>
          </a:p>
        </p:txBody>
      </p:sp>
    </p:spTree>
    <p:extLst>
      <p:ext uri="{BB962C8B-B14F-4D97-AF65-F5344CB8AC3E}">
        <p14:creationId xmlns:p14="http://schemas.microsoft.com/office/powerpoint/2010/main" val="30376288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0" name="Shape 1090"/>
          <p:cNvSpPr>
            <a:spLocks noGrp="1" noRot="1" noChangeAspect="1"/>
          </p:cNvSpPr>
          <p:nvPr>
            <p:ph type="sldImg"/>
          </p:nvPr>
        </p:nvSpPr>
        <p:spPr>
          <a:xfrm>
            <a:off x="381000" y="685800"/>
            <a:ext cx="6096000" cy="3429000"/>
          </a:xfrm>
          <a:prstGeom prst="rect">
            <a:avLst/>
          </a:prstGeom>
        </p:spPr>
        <p:txBody>
          <a:bodyPr/>
          <a:lstStyle/>
          <a:p>
            <a:endParaRPr/>
          </a:p>
        </p:txBody>
      </p:sp>
      <p:sp>
        <p:nvSpPr>
          <p:cNvPr id="1091" name="Shape 1091"/>
          <p:cNvSpPr>
            <a:spLocks noGrp="1"/>
          </p:cNvSpPr>
          <p:nvPr>
            <p:ph type="body" sz="quarter" idx="1"/>
          </p:nvPr>
        </p:nvSpPr>
        <p:spPr>
          <a:prstGeom prst="rect">
            <a:avLst/>
          </a:prstGeom>
        </p:spPr>
        <p:txBody>
          <a:bodyPr/>
          <a:lstStyle/>
          <a:p>
            <a:pPr defTabSz="914400">
              <a:lnSpc>
                <a:spcPct val="100000"/>
              </a:lnSpc>
              <a:defRPr sz="1200">
                <a:latin typeface="Calibri"/>
                <a:ea typeface="Calibri"/>
                <a:cs typeface="Calibri"/>
                <a:sym typeface="Calibri"/>
              </a:defRPr>
            </a:pPr>
            <a:r>
              <a:t>CERN employs «only» 2500 persons. In which there are «only» 70 research physicists (you can ask the audience if they can guess this).</a:t>
            </a:r>
          </a:p>
          <a:p>
            <a:pPr defTabSz="914400">
              <a:lnSpc>
                <a:spcPct val="100000"/>
              </a:lnSpc>
              <a:defRPr sz="1200">
                <a:latin typeface="Calibri"/>
                <a:ea typeface="Calibri"/>
                <a:cs typeface="Calibri"/>
                <a:sym typeface="Calibri"/>
              </a:defRPr>
            </a:pPr>
            <a:endParaRPr/>
          </a:p>
          <a:p>
            <a:pPr defTabSz="914400">
              <a:lnSpc>
                <a:spcPct val="100000"/>
              </a:lnSpc>
              <a:defRPr sz="1200">
                <a:latin typeface="Calibri"/>
                <a:ea typeface="Calibri"/>
                <a:cs typeface="Calibri"/>
                <a:sym typeface="Calibri"/>
              </a:defRPr>
            </a:pPr>
            <a:r>
              <a:t>As Fellows and Apprentices are here for a first employement experiences.</a:t>
            </a:r>
          </a:p>
          <a:p>
            <a:pPr defTabSz="914400">
              <a:lnSpc>
                <a:spcPct val="100000"/>
              </a:lnSpc>
              <a:defRPr sz="1200">
                <a:latin typeface="Calibri"/>
                <a:ea typeface="Calibri"/>
                <a:cs typeface="Calibri"/>
                <a:sym typeface="Calibri"/>
              </a:defRPr>
            </a:pPr>
            <a:endParaRPr/>
          </a:p>
          <a:p>
            <a:pPr defTabSz="914400">
              <a:lnSpc>
                <a:spcPct val="100000"/>
              </a:lnSpc>
              <a:defRPr sz="1200">
                <a:latin typeface="Calibri"/>
                <a:ea typeface="Calibri"/>
                <a:cs typeface="Calibri"/>
                <a:sym typeface="Calibri"/>
              </a:defRPr>
            </a:pPr>
            <a:r>
              <a:t>The number of students can vary from 300 to 600 depending of the time of the year. It’s mostly university students.</a:t>
            </a:r>
          </a:p>
          <a:p>
            <a:pPr defTabSz="914400">
              <a:lnSpc>
                <a:spcPct val="100000"/>
              </a:lnSpc>
              <a:defRPr sz="1200">
                <a:latin typeface="Calibri"/>
                <a:ea typeface="Calibri"/>
                <a:cs typeface="Calibri"/>
                <a:sym typeface="Calibri"/>
              </a:defRPr>
            </a:pPr>
            <a:endParaRPr/>
          </a:p>
          <a:p>
            <a:pPr defTabSz="914400">
              <a:lnSpc>
                <a:spcPct val="100000"/>
              </a:lnSpc>
              <a:defRPr sz="1200">
                <a:latin typeface="Calibri"/>
                <a:ea typeface="Calibri"/>
                <a:cs typeface="Calibri"/>
                <a:sym typeface="Calibri"/>
              </a:defRPr>
            </a:pPr>
            <a:r>
              <a:t>The core population of CERN is made of about 11’000 «users», called like that because they are here to «use» CERN’s facilities.</a:t>
            </a:r>
            <a:br/>
            <a:r>
              <a:t>They are NOT employed by CERN and come in the frame of the collaborations.</a:t>
            </a:r>
            <a:br/>
            <a:r>
              <a:t>They are not all the time at CERN. Some spend 5% of their time at CERN (a few days a year), some spend 100% of their time. It really depends on their function in the collaboration, on the need for them to be on site, or, on the other hand, the possibility for them to work remotely.</a:t>
            </a:r>
          </a:p>
          <a:p>
            <a:pPr defTabSz="914400">
              <a:lnSpc>
                <a:spcPct val="100000"/>
              </a:lnSpc>
              <a:defRPr sz="1200">
                <a:latin typeface="Calibri"/>
                <a:ea typeface="Calibri"/>
                <a:cs typeface="Calibri"/>
                <a:sym typeface="Calibri"/>
              </a:defRPr>
            </a:pPr>
            <a:endParaRPr/>
          </a:p>
          <a:p>
            <a:pPr defTabSz="914400">
              <a:lnSpc>
                <a:spcPct val="100000"/>
              </a:lnSpc>
              <a:defRPr sz="1200">
                <a:latin typeface="Calibri"/>
                <a:ea typeface="Calibri"/>
                <a:cs typeface="Calibri"/>
                <a:sym typeface="Calibri"/>
              </a:defRPr>
            </a:pPr>
            <a:r>
              <a:t>Given the size for CERN’s population, many services are externalized (mail, transport, restaurants, etc) to firms.</a:t>
            </a:r>
          </a:p>
        </p:txBody>
      </p:sp>
    </p:spTree>
    <p:extLst>
      <p:ext uri="{BB962C8B-B14F-4D97-AF65-F5344CB8AC3E}">
        <p14:creationId xmlns:p14="http://schemas.microsoft.com/office/powerpoint/2010/main" val="33290357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0" name="Shape 1090"/>
          <p:cNvSpPr>
            <a:spLocks noGrp="1" noRot="1" noChangeAspect="1"/>
          </p:cNvSpPr>
          <p:nvPr>
            <p:ph type="sldImg"/>
          </p:nvPr>
        </p:nvSpPr>
        <p:spPr>
          <a:xfrm>
            <a:off x="381000" y="685800"/>
            <a:ext cx="6096000" cy="3429000"/>
          </a:xfrm>
          <a:prstGeom prst="rect">
            <a:avLst/>
          </a:prstGeom>
        </p:spPr>
        <p:txBody>
          <a:bodyPr/>
          <a:lstStyle/>
          <a:p>
            <a:endParaRPr/>
          </a:p>
        </p:txBody>
      </p:sp>
      <p:sp>
        <p:nvSpPr>
          <p:cNvPr id="1091" name="Shape 1091"/>
          <p:cNvSpPr>
            <a:spLocks noGrp="1"/>
          </p:cNvSpPr>
          <p:nvPr>
            <p:ph type="body" sz="quarter" idx="1"/>
          </p:nvPr>
        </p:nvSpPr>
        <p:spPr>
          <a:prstGeom prst="rect">
            <a:avLst/>
          </a:prstGeom>
        </p:spPr>
        <p:txBody>
          <a:bodyPr/>
          <a:lstStyle/>
          <a:p>
            <a:pPr defTabSz="914400">
              <a:lnSpc>
                <a:spcPct val="100000"/>
              </a:lnSpc>
              <a:defRPr sz="1200">
                <a:latin typeface="Calibri"/>
                <a:ea typeface="Calibri"/>
                <a:cs typeface="Calibri"/>
                <a:sym typeface="Calibri"/>
              </a:defRPr>
            </a:pPr>
            <a:r>
              <a:t>CERN employs «only» 2500 persons. In which there are «only» 70 research physicists (you can ask the audience if they can guess this).</a:t>
            </a:r>
          </a:p>
          <a:p>
            <a:pPr defTabSz="914400">
              <a:lnSpc>
                <a:spcPct val="100000"/>
              </a:lnSpc>
              <a:defRPr sz="1200">
                <a:latin typeface="Calibri"/>
                <a:ea typeface="Calibri"/>
                <a:cs typeface="Calibri"/>
                <a:sym typeface="Calibri"/>
              </a:defRPr>
            </a:pPr>
            <a:endParaRPr/>
          </a:p>
          <a:p>
            <a:pPr defTabSz="914400">
              <a:lnSpc>
                <a:spcPct val="100000"/>
              </a:lnSpc>
              <a:defRPr sz="1200">
                <a:latin typeface="Calibri"/>
                <a:ea typeface="Calibri"/>
                <a:cs typeface="Calibri"/>
                <a:sym typeface="Calibri"/>
              </a:defRPr>
            </a:pPr>
            <a:r>
              <a:t>As Fellows and Apprentices are here for a first employement experiences.</a:t>
            </a:r>
          </a:p>
          <a:p>
            <a:pPr defTabSz="914400">
              <a:lnSpc>
                <a:spcPct val="100000"/>
              </a:lnSpc>
              <a:defRPr sz="1200">
                <a:latin typeface="Calibri"/>
                <a:ea typeface="Calibri"/>
                <a:cs typeface="Calibri"/>
                <a:sym typeface="Calibri"/>
              </a:defRPr>
            </a:pPr>
            <a:endParaRPr/>
          </a:p>
          <a:p>
            <a:pPr defTabSz="914400">
              <a:lnSpc>
                <a:spcPct val="100000"/>
              </a:lnSpc>
              <a:defRPr sz="1200">
                <a:latin typeface="Calibri"/>
                <a:ea typeface="Calibri"/>
                <a:cs typeface="Calibri"/>
                <a:sym typeface="Calibri"/>
              </a:defRPr>
            </a:pPr>
            <a:r>
              <a:t>The number of students can vary from 300 to 600 depending of the time of the year. It’s mostly university students.</a:t>
            </a:r>
          </a:p>
          <a:p>
            <a:pPr defTabSz="914400">
              <a:lnSpc>
                <a:spcPct val="100000"/>
              </a:lnSpc>
              <a:defRPr sz="1200">
                <a:latin typeface="Calibri"/>
                <a:ea typeface="Calibri"/>
                <a:cs typeface="Calibri"/>
                <a:sym typeface="Calibri"/>
              </a:defRPr>
            </a:pPr>
            <a:endParaRPr/>
          </a:p>
          <a:p>
            <a:pPr defTabSz="914400">
              <a:lnSpc>
                <a:spcPct val="100000"/>
              </a:lnSpc>
              <a:defRPr sz="1200">
                <a:latin typeface="Calibri"/>
                <a:ea typeface="Calibri"/>
                <a:cs typeface="Calibri"/>
                <a:sym typeface="Calibri"/>
              </a:defRPr>
            </a:pPr>
            <a:r>
              <a:t>The core population of CERN is made of about 11’000 «users», called like that because they are here to «use» CERN’s facilities.</a:t>
            </a:r>
            <a:br/>
            <a:r>
              <a:t>They are NOT employed by CERN and come in the frame of the collaborations.</a:t>
            </a:r>
            <a:br/>
            <a:r>
              <a:t>They are not all the time at CERN. Some spend 5% of their time at CERN (a few days a year), some spend 100% of their time. It really depends on their function in the collaboration, on the need for them to be on site, or, on the other hand, the possibility for them to work remotely.</a:t>
            </a:r>
          </a:p>
          <a:p>
            <a:pPr defTabSz="914400">
              <a:lnSpc>
                <a:spcPct val="100000"/>
              </a:lnSpc>
              <a:defRPr sz="1200">
                <a:latin typeface="Calibri"/>
                <a:ea typeface="Calibri"/>
                <a:cs typeface="Calibri"/>
                <a:sym typeface="Calibri"/>
              </a:defRPr>
            </a:pPr>
            <a:endParaRPr/>
          </a:p>
          <a:p>
            <a:pPr defTabSz="914400">
              <a:lnSpc>
                <a:spcPct val="100000"/>
              </a:lnSpc>
              <a:defRPr sz="1200">
                <a:latin typeface="Calibri"/>
                <a:ea typeface="Calibri"/>
                <a:cs typeface="Calibri"/>
                <a:sym typeface="Calibri"/>
              </a:defRPr>
            </a:pPr>
            <a:r>
              <a:t>Given the size for CERN’s population, many services are externalized (mail, transport, restaurants, etc) to firms.</a:t>
            </a:r>
          </a:p>
        </p:txBody>
      </p:sp>
    </p:spTree>
    <p:extLst>
      <p:ext uri="{BB962C8B-B14F-4D97-AF65-F5344CB8AC3E}">
        <p14:creationId xmlns:p14="http://schemas.microsoft.com/office/powerpoint/2010/main" val="24878520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6" name="Shape 1476"/>
          <p:cNvSpPr>
            <a:spLocks noGrp="1" noRot="1" noChangeAspect="1"/>
          </p:cNvSpPr>
          <p:nvPr>
            <p:ph type="sldImg"/>
          </p:nvPr>
        </p:nvSpPr>
        <p:spPr>
          <a:xfrm>
            <a:off x="381000" y="685800"/>
            <a:ext cx="6096000" cy="3429000"/>
          </a:xfrm>
          <a:prstGeom prst="rect">
            <a:avLst/>
          </a:prstGeom>
        </p:spPr>
        <p:txBody>
          <a:bodyPr/>
          <a:lstStyle/>
          <a:p>
            <a:endParaRPr/>
          </a:p>
        </p:txBody>
      </p:sp>
      <p:sp>
        <p:nvSpPr>
          <p:cNvPr id="1477" name="Shape 1477"/>
          <p:cNvSpPr>
            <a:spLocks noGrp="1"/>
          </p:cNvSpPr>
          <p:nvPr>
            <p:ph type="body" sz="quarter" idx="1"/>
          </p:nvPr>
        </p:nvSpPr>
        <p:spPr>
          <a:prstGeom prst="rect">
            <a:avLst/>
          </a:prstGeom>
        </p:spPr>
        <p:txBody>
          <a:bodyPr/>
          <a:lstStyle>
            <a:lvl1pPr defTabSz="914400">
              <a:lnSpc>
                <a:spcPct val="100000"/>
              </a:lnSpc>
              <a:defRPr sz="1200">
                <a:latin typeface="Calibri"/>
                <a:ea typeface="Calibri"/>
                <a:cs typeface="Calibri"/>
                <a:sym typeface="Calibri"/>
              </a:defRPr>
            </a:lvl1pPr>
          </a:lstStyle>
          <a:p>
            <a:r>
              <a:t>Thank you for your attention!</a:t>
            </a:r>
          </a:p>
        </p:txBody>
      </p:sp>
    </p:spTree>
    <p:extLst>
      <p:ext uri="{BB962C8B-B14F-4D97-AF65-F5344CB8AC3E}">
        <p14:creationId xmlns:p14="http://schemas.microsoft.com/office/powerpoint/2010/main" val="28423462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Diapositive de titre">
    <p:spTree>
      <p:nvGrpSpPr>
        <p:cNvPr id="1" name=""/>
        <p:cNvGrpSpPr/>
        <p:nvPr/>
      </p:nvGrpSpPr>
      <p:grpSpPr>
        <a:xfrm>
          <a:off x="0" y="0"/>
          <a:ext cx="0" cy="0"/>
          <a:chOff x="0" y="0"/>
          <a:chExt cx="0" cy="0"/>
        </a:xfrm>
      </p:grpSpPr>
      <p:sp>
        <p:nvSpPr>
          <p:cNvPr id="1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Contenu avec légende">
    <p:bg>
      <p:bgPr>
        <a:solidFill>
          <a:schemeClr val="accent1">
            <a:lumOff val="13210"/>
          </a:schemeClr>
        </a:solidFill>
        <a:effectLst/>
      </p:bgPr>
    </p:bg>
    <p:spTree>
      <p:nvGrpSpPr>
        <p:cNvPr id="1" name=""/>
        <p:cNvGrpSpPr/>
        <p:nvPr/>
      </p:nvGrpSpPr>
      <p:grpSpPr>
        <a:xfrm>
          <a:off x="0" y="0"/>
          <a:ext cx="0" cy="0"/>
          <a:chOff x="0" y="0"/>
          <a:chExt cx="0" cy="0"/>
        </a:xfrm>
      </p:grpSpPr>
      <p:pic>
        <p:nvPicPr>
          <p:cNvPr id="101" name="bande-01.eps" descr="bande-01.eps"/>
          <p:cNvPicPr>
            <a:picLocks noChangeAspect="1"/>
          </p:cNvPicPr>
          <p:nvPr/>
        </p:nvPicPr>
        <p:blipFill>
          <a:blip r:embed="rId2"/>
          <a:stretch>
            <a:fillRect/>
          </a:stretch>
        </p:blipFill>
        <p:spPr>
          <a:xfrm>
            <a:off x="0" y="4442647"/>
            <a:ext cx="9144000" cy="707203"/>
          </a:xfrm>
          <a:prstGeom prst="rect">
            <a:avLst/>
          </a:prstGeom>
          <a:ln w="12700">
            <a:miter lim="400000"/>
          </a:ln>
        </p:spPr>
      </p:pic>
      <p:sp>
        <p:nvSpPr>
          <p:cNvPr id="102" name="Title Text"/>
          <p:cNvSpPr txBox="1">
            <a:spLocks noGrp="1"/>
          </p:cNvSpPr>
          <p:nvPr>
            <p:ph type="title"/>
          </p:nvPr>
        </p:nvSpPr>
        <p:spPr>
          <a:xfrm>
            <a:off x="457200" y="889146"/>
            <a:ext cx="3200400" cy="1833563"/>
          </a:xfrm>
          <a:prstGeom prst="rect">
            <a:avLst/>
          </a:prstGeom>
        </p:spPr>
        <p:txBody>
          <a:bodyPr lIns="0" tIns="0" rIns="0" bIns="0" anchor="t"/>
          <a:lstStyle>
            <a:lvl1pPr>
              <a:defRPr sz="1800" b="1"/>
            </a:lvl1pPr>
          </a:lstStyle>
          <a:p>
            <a:r>
              <a:t>Title Text</a:t>
            </a:r>
          </a:p>
        </p:txBody>
      </p:sp>
      <p:sp>
        <p:nvSpPr>
          <p:cNvPr id="103" name="Body Level One…"/>
          <p:cNvSpPr txBox="1">
            <a:spLocks noGrp="1"/>
          </p:cNvSpPr>
          <p:nvPr>
            <p:ph type="body" sz="quarter" idx="1"/>
          </p:nvPr>
        </p:nvSpPr>
        <p:spPr>
          <a:xfrm>
            <a:off x="457200" y="0"/>
            <a:ext cx="2743200" cy="846618"/>
          </a:xfrm>
          <a:prstGeom prst="rect">
            <a:avLst/>
          </a:prstGeom>
        </p:spPr>
        <p:txBody>
          <a:bodyPr lIns="0" tIns="0" rIns="0" bIns="0" anchor="b"/>
          <a:lstStyle>
            <a:lvl1pPr marL="0" indent="0">
              <a:spcBef>
                <a:spcPts val="300"/>
              </a:spcBef>
              <a:buClrTx/>
              <a:buSzTx/>
              <a:buFontTx/>
              <a:buNone/>
              <a:defRPr sz="1400"/>
            </a:lvl1pPr>
            <a:lvl2pPr marL="0" indent="448055">
              <a:spcBef>
                <a:spcPts val="300"/>
              </a:spcBef>
              <a:buClrTx/>
              <a:buSzTx/>
              <a:buFontTx/>
              <a:buNone/>
              <a:defRPr sz="1400"/>
            </a:lvl2pPr>
            <a:lvl3pPr marL="0" indent="749808">
              <a:spcBef>
                <a:spcPts val="300"/>
              </a:spcBef>
              <a:buClrTx/>
              <a:buSzTx/>
              <a:buFontTx/>
              <a:buNone/>
              <a:defRPr sz="1400"/>
            </a:lvl3pPr>
            <a:lvl4pPr marL="0" indent="1042416">
              <a:spcBef>
                <a:spcPts val="300"/>
              </a:spcBef>
              <a:buClrTx/>
              <a:buSzTx/>
              <a:buFontTx/>
              <a:buNone/>
              <a:defRPr sz="1400"/>
            </a:lvl4pPr>
            <a:lvl5pPr marL="0" indent="1307592">
              <a:spcBef>
                <a:spcPts val="300"/>
              </a:spcBef>
              <a:buClrTx/>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104" name="Slide Number"/>
          <p:cNvSpPr txBox="1">
            <a:spLocks noGrp="1"/>
          </p:cNvSpPr>
          <p:nvPr>
            <p:ph type="sldNum" sz="quarter" idx="2"/>
          </p:nvPr>
        </p:nvSpPr>
        <p:spPr>
          <a:xfrm>
            <a:off x="8185376" y="4772057"/>
            <a:ext cx="501425" cy="264255"/>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Image avec légende">
    <p:bg>
      <p:bgPr>
        <a:solidFill>
          <a:schemeClr val="accent1">
            <a:lumOff val="13210"/>
          </a:schemeClr>
        </a:solidFill>
        <a:effectLst/>
      </p:bgPr>
    </p:bg>
    <p:spTree>
      <p:nvGrpSpPr>
        <p:cNvPr id="1" name=""/>
        <p:cNvGrpSpPr/>
        <p:nvPr/>
      </p:nvGrpSpPr>
      <p:grpSpPr>
        <a:xfrm>
          <a:off x="0" y="0"/>
          <a:ext cx="0" cy="0"/>
          <a:chOff x="0" y="0"/>
          <a:chExt cx="0" cy="0"/>
        </a:xfrm>
      </p:grpSpPr>
      <p:pic>
        <p:nvPicPr>
          <p:cNvPr id="111" name="bande-01.eps" descr="bande-01.eps"/>
          <p:cNvPicPr>
            <a:picLocks noChangeAspect="1"/>
          </p:cNvPicPr>
          <p:nvPr/>
        </p:nvPicPr>
        <p:blipFill>
          <a:blip r:embed="rId2"/>
          <a:stretch>
            <a:fillRect/>
          </a:stretch>
        </p:blipFill>
        <p:spPr>
          <a:xfrm>
            <a:off x="0" y="4442647"/>
            <a:ext cx="9144000" cy="707203"/>
          </a:xfrm>
          <a:prstGeom prst="rect">
            <a:avLst/>
          </a:prstGeom>
          <a:ln w="12700">
            <a:miter lim="400000"/>
          </a:ln>
        </p:spPr>
      </p:pic>
      <p:sp>
        <p:nvSpPr>
          <p:cNvPr id="112" name="Title Text"/>
          <p:cNvSpPr txBox="1">
            <a:spLocks noGrp="1"/>
          </p:cNvSpPr>
          <p:nvPr>
            <p:ph type="title"/>
          </p:nvPr>
        </p:nvSpPr>
        <p:spPr>
          <a:xfrm>
            <a:off x="5556732" y="0"/>
            <a:ext cx="3053869" cy="2219638"/>
          </a:xfrm>
          <a:prstGeom prst="rect">
            <a:avLst/>
          </a:prstGeom>
        </p:spPr>
        <p:txBody>
          <a:bodyPr anchor="b"/>
          <a:lstStyle>
            <a:lvl1pPr>
              <a:defRPr sz="2200" b="1"/>
            </a:lvl1pPr>
          </a:lstStyle>
          <a:p>
            <a:r>
              <a:t>Title Text</a:t>
            </a:r>
          </a:p>
        </p:txBody>
      </p:sp>
      <p:sp>
        <p:nvSpPr>
          <p:cNvPr id="113" name="Body Level One…"/>
          <p:cNvSpPr txBox="1">
            <a:spLocks noGrp="1"/>
          </p:cNvSpPr>
          <p:nvPr>
            <p:ph type="body" sz="quarter" idx="1"/>
          </p:nvPr>
        </p:nvSpPr>
        <p:spPr>
          <a:xfrm>
            <a:off x="5556734" y="2249073"/>
            <a:ext cx="3053866" cy="2894428"/>
          </a:xfrm>
          <a:prstGeom prst="rect">
            <a:avLst/>
          </a:prstGeom>
        </p:spPr>
        <p:txBody>
          <a:bodyPr/>
          <a:lstStyle>
            <a:lvl1pPr marL="0" indent="0">
              <a:spcBef>
                <a:spcPts val="200"/>
              </a:spcBef>
              <a:buClrTx/>
              <a:buSzTx/>
              <a:buFontTx/>
              <a:buNone/>
              <a:defRPr sz="1200"/>
            </a:lvl1pPr>
            <a:lvl2pPr marL="0" indent="448055">
              <a:spcBef>
                <a:spcPts val="200"/>
              </a:spcBef>
              <a:buClrTx/>
              <a:buSzTx/>
              <a:buFontTx/>
              <a:buNone/>
              <a:defRPr sz="1200"/>
            </a:lvl2pPr>
            <a:lvl3pPr marL="0" indent="749808">
              <a:spcBef>
                <a:spcPts val="200"/>
              </a:spcBef>
              <a:buClrTx/>
              <a:buSzTx/>
              <a:buFontTx/>
              <a:buNone/>
              <a:defRPr sz="1200"/>
            </a:lvl3pPr>
            <a:lvl4pPr marL="0" indent="1042416">
              <a:spcBef>
                <a:spcPts val="200"/>
              </a:spcBef>
              <a:buClrTx/>
              <a:buSzTx/>
              <a:buFontTx/>
              <a:buNone/>
              <a:defRPr sz="1200"/>
            </a:lvl4pPr>
            <a:lvl5pPr marL="0" indent="1307592">
              <a:spcBef>
                <a:spcPts val="200"/>
              </a:spcBef>
              <a:buClrTx/>
              <a:buSzTx/>
              <a:buFontTx/>
              <a:buNone/>
              <a:defRPr sz="1200"/>
            </a:lvl5pPr>
          </a:lstStyle>
          <a:p>
            <a:r>
              <a:t>Body Level One</a:t>
            </a:r>
          </a:p>
          <a:p>
            <a:pPr lvl="1"/>
            <a:r>
              <a:t>Body Level Two</a:t>
            </a:r>
          </a:p>
          <a:p>
            <a:pPr lvl="2"/>
            <a:r>
              <a:t>Body Level Three</a:t>
            </a:r>
          </a:p>
          <a:p>
            <a:pPr lvl="3"/>
            <a:r>
              <a:t>Body Level Four</a:t>
            </a:r>
          </a:p>
          <a:p>
            <a:pPr lvl="4"/>
            <a:r>
              <a:t>Body Level Five</a:t>
            </a:r>
          </a:p>
        </p:txBody>
      </p:sp>
      <p:sp>
        <p:nvSpPr>
          <p:cNvPr id="114" name="Slide Number"/>
          <p:cNvSpPr txBox="1">
            <a:spLocks noGrp="1"/>
          </p:cNvSpPr>
          <p:nvPr>
            <p:ph type="sldNum" sz="quarter" idx="2"/>
          </p:nvPr>
        </p:nvSpPr>
        <p:spPr>
          <a:xfrm>
            <a:off x="8185376" y="4772057"/>
            <a:ext cx="501425" cy="264255"/>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3_Diapositive de titre">
    <p:spTree>
      <p:nvGrpSpPr>
        <p:cNvPr id="1" name=""/>
        <p:cNvGrpSpPr/>
        <p:nvPr/>
      </p:nvGrpSpPr>
      <p:grpSpPr>
        <a:xfrm>
          <a:off x="0" y="0"/>
          <a:ext cx="0" cy="0"/>
          <a:chOff x="0" y="0"/>
          <a:chExt cx="0" cy="0"/>
        </a:xfrm>
      </p:grpSpPr>
      <p:pic>
        <p:nvPicPr>
          <p:cNvPr id="121" name="LOGOfin.eps" descr="LOGOfin.eps"/>
          <p:cNvPicPr>
            <a:picLocks noChangeAspect="1"/>
          </p:cNvPicPr>
          <p:nvPr/>
        </p:nvPicPr>
        <p:blipFill>
          <a:blip r:embed="rId2"/>
          <a:stretch>
            <a:fillRect/>
          </a:stretch>
        </p:blipFill>
        <p:spPr>
          <a:xfrm>
            <a:off x="3996266" y="1833334"/>
            <a:ext cx="1172456" cy="1467042"/>
          </a:xfrm>
          <a:prstGeom prst="rect">
            <a:avLst/>
          </a:prstGeom>
          <a:ln w="12700">
            <a:miter lim="400000"/>
          </a:ln>
        </p:spPr>
      </p:pic>
      <p:sp>
        <p:nvSpPr>
          <p:cNvPr id="12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767263"/>
            <a:ext cx="2057400" cy="273844"/>
          </a:xfrm>
          <a:prstGeom prst="rect">
            <a:avLst/>
          </a:prstGeom>
        </p:spPr>
        <p:txBody>
          <a:bodyPr/>
          <a:lstStyle/>
          <a:p>
            <a:endParaRPr lang="en-GB"/>
          </a:p>
        </p:txBody>
      </p:sp>
      <p:sp>
        <p:nvSpPr>
          <p:cNvPr id="3" name="Footer Placeholder 2"/>
          <p:cNvSpPr>
            <a:spLocks noGrp="1"/>
          </p:cNvSpPr>
          <p:nvPr>
            <p:ph type="ftr" sz="quarter" idx="11"/>
          </p:nvPr>
        </p:nvSpPr>
        <p:spPr>
          <a:xfrm>
            <a:off x="3028950" y="4767263"/>
            <a:ext cx="3086100" cy="273844"/>
          </a:xfrm>
          <a:prstGeom prst="rect">
            <a:avLst/>
          </a:prstGeom>
        </p:spPr>
        <p:txBody>
          <a:bodyPr/>
          <a:lstStyle/>
          <a:p>
            <a:endParaRPr lang="en-GB"/>
          </a:p>
        </p:txBody>
      </p:sp>
      <p:sp>
        <p:nvSpPr>
          <p:cNvPr id="4" name="Slide Number Placeholder 3"/>
          <p:cNvSpPr>
            <a:spLocks noGrp="1"/>
          </p:cNvSpPr>
          <p:nvPr>
            <p:ph type="sldNum" sz="quarter" idx="12"/>
          </p:nvPr>
        </p:nvSpPr>
        <p:spPr/>
        <p:txBody>
          <a:bodyPr/>
          <a:lstStyle/>
          <a:p>
            <a:fld id="{59A286D9-283A-4439-92D8-8632D213598B}" type="slidenum">
              <a:rPr lang="en-GB" smtClean="0"/>
              <a:t>‹#›</a:t>
            </a:fld>
            <a:endParaRPr lang="en-GB"/>
          </a:p>
        </p:txBody>
      </p:sp>
    </p:spTree>
    <p:extLst>
      <p:ext uri="{BB962C8B-B14F-4D97-AF65-F5344CB8AC3E}">
        <p14:creationId xmlns:p14="http://schemas.microsoft.com/office/powerpoint/2010/main" val="5724125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4_Diapositive de titre">
    <p:spTree>
      <p:nvGrpSpPr>
        <p:cNvPr id="1" name=""/>
        <p:cNvGrpSpPr/>
        <p:nvPr/>
      </p:nvGrpSpPr>
      <p:grpSpPr>
        <a:xfrm>
          <a:off x="0" y="0"/>
          <a:ext cx="0" cy="0"/>
          <a:chOff x="0" y="0"/>
          <a:chExt cx="0" cy="0"/>
        </a:xfrm>
      </p:grpSpPr>
      <p:pic>
        <p:nvPicPr>
          <p:cNvPr id="19" name="LOGOfin.eps" descr="LOGOfin.eps"/>
          <p:cNvPicPr>
            <a:picLocks noChangeAspect="1"/>
          </p:cNvPicPr>
          <p:nvPr/>
        </p:nvPicPr>
        <p:blipFill>
          <a:blip r:embed="rId2"/>
          <a:stretch>
            <a:fillRect/>
          </a:stretch>
        </p:blipFill>
        <p:spPr>
          <a:xfrm>
            <a:off x="3996266" y="1833334"/>
            <a:ext cx="1172456" cy="1467042"/>
          </a:xfrm>
          <a:prstGeom prst="rect">
            <a:avLst/>
          </a:prstGeom>
          <a:ln w="12700">
            <a:miter lim="400000"/>
          </a:ln>
        </p:spPr>
      </p:pic>
      <p:sp>
        <p:nvSpPr>
          <p:cNvPr id="2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6_Diapositive de titre">
    <p:bg>
      <p:bgPr>
        <a:solidFill>
          <a:schemeClr val="accent1">
            <a:lumOff val="13210"/>
          </a:schemeClr>
        </a:solidFill>
        <a:effectLst/>
      </p:bgPr>
    </p:bg>
    <p:spTree>
      <p:nvGrpSpPr>
        <p:cNvPr id="1" name=""/>
        <p:cNvGrpSpPr/>
        <p:nvPr/>
      </p:nvGrpSpPr>
      <p:grpSpPr>
        <a:xfrm>
          <a:off x="0" y="0"/>
          <a:ext cx="0" cy="0"/>
          <a:chOff x="0" y="0"/>
          <a:chExt cx="0" cy="0"/>
        </a:xfrm>
      </p:grpSpPr>
      <p:pic>
        <p:nvPicPr>
          <p:cNvPr id="35" name="logoBadgeWeb.eps" descr="logoBadgeWeb.eps"/>
          <p:cNvPicPr>
            <a:picLocks noChangeAspect="1"/>
          </p:cNvPicPr>
          <p:nvPr/>
        </p:nvPicPr>
        <p:blipFill>
          <a:blip r:embed="rId2"/>
          <a:stretch>
            <a:fillRect/>
          </a:stretch>
        </p:blipFill>
        <p:spPr>
          <a:xfrm>
            <a:off x="3959440" y="1805119"/>
            <a:ext cx="1221947" cy="1535842"/>
          </a:xfrm>
          <a:prstGeom prst="rect">
            <a:avLst/>
          </a:prstGeom>
          <a:ln w="12700">
            <a:miter lim="400000"/>
          </a:ln>
        </p:spPr>
      </p:pic>
      <p:sp>
        <p:nvSpPr>
          <p:cNvPr id="3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3_Titre et contenu">
    <p:bg>
      <p:bgPr>
        <a:solidFill>
          <a:schemeClr val="accent1">
            <a:lumOff val="13210"/>
          </a:schemeClr>
        </a:solidFill>
        <a:effectLst/>
      </p:bgPr>
    </p:bg>
    <p:spTree>
      <p:nvGrpSpPr>
        <p:cNvPr id="1" name=""/>
        <p:cNvGrpSpPr/>
        <p:nvPr/>
      </p:nvGrpSpPr>
      <p:grpSpPr>
        <a:xfrm>
          <a:off x="0" y="0"/>
          <a:ext cx="0" cy="0"/>
          <a:chOff x="0" y="0"/>
          <a:chExt cx="0" cy="0"/>
        </a:xfrm>
      </p:grpSpPr>
      <p:pic>
        <p:nvPicPr>
          <p:cNvPr id="43" name="bande-01.eps" descr="bande-01.eps"/>
          <p:cNvPicPr>
            <a:picLocks noChangeAspect="1"/>
          </p:cNvPicPr>
          <p:nvPr/>
        </p:nvPicPr>
        <p:blipFill>
          <a:blip r:embed="rId2"/>
          <a:stretch>
            <a:fillRect/>
          </a:stretch>
        </p:blipFill>
        <p:spPr>
          <a:xfrm>
            <a:off x="0" y="4442647"/>
            <a:ext cx="9144000" cy="707203"/>
          </a:xfrm>
          <a:prstGeom prst="rect">
            <a:avLst/>
          </a:prstGeom>
          <a:ln w="12700">
            <a:miter lim="400000"/>
          </a:ln>
        </p:spPr>
      </p:pic>
      <p:sp>
        <p:nvSpPr>
          <p:cNvPr id="44" name="Title Text"/>
          <p:cNvSpPr txBox="1">
            <a:spLocks noGrp="1"/>
          </p:cNvSpPr>
          <p:nvPr>
            <p:ph type="title"/>
          </p:nvPr>
        </p:nvSpPr>
        <p:spPr>
          <a:xfrm>
            <a:off x="457200" y="1832144"/>
            <a:ext cx="8226854" cy="708266"/>
          </a:xfrm>
          <a:prstGeom prst="rect">
            <a:avLst/>
          </a:prstGeom>
        </p:spPr>
        <p:txBody>
          <a:bodyPr/>
          <a:lstStyle/>
          <a:p>
            <a:r>
              <a:t>Title Text</a:t>
            </a:r>
          </a:p>
        </p:txBody>
      </p:sp>
      <p:sp>
        <p:nvSpPr>
          <p:cNvPr id="45" name="Slide Number"/>
          <p:cNvSpPr txBox="1">
            <a:spLocks noGrp="1"/>
          </p:cNvSpPr>
          <p:nvPr>
            <p:ph type="sldNum" sz="quarter" idx="2"/>
          </p:nvPr>
        </p:nvSpPr>
        <p:spPr>
          <a:xfrm>
            <a:off x="8185376" y="4772057"/>
            <a:ext cx="501425" cy="264255"/>
          </a:xfrm>
          <a:prstGeom prst="rect">
            <a:avLst/>
          </a:prstGeom>
        </p:spPr>
        <p:txBody>
          <a:bodyPr/>
          <a:lstStyle/>
          <a:p>
            <a:fld id="{86CB4B4D-7CA3-9044-876B-883B54F8677D}" type="slidenum">
              <a:t>‹#›</a:t>
            </a:fld>
            <a:endParaRPr/>
          </a:p>
        </p:txBody>
      </p:sp>
      <p:sp>
        <p:nvSpPr>
          <p:cNvPr id="46" name="Body Level One…"/>
          <p:cNvSpPr txBox="1">
            <a:spLocks noGrp="1"/>
          </p:cNvSpPr>
          <p:nvPr>
            <p:ph type="body" sz="quarter" idx="1"/>
          </p:nvPr>
        </p:nvSpPr>
        <p:spPr>
          <a:xfrm>
            <a:off x="457200" y="2540409"/>
            <a:ext cx="2743200" cy="317675"/>
          </a:xfrm>
          <a:prstGeom prst="rect">
            <a:avLst/>
          </a:prstGeom>
        </p:spPr>
        <p:txBody>
          <a:bodyPr lIns="0" tIns="0" rIns="0" bIns="0" anchor="b"/>
          <a:lstStyle>
            <a:lvl1pPr marL="0" indent="0">
              <a:spcBef>
                <a:spcPts val="300"/>
              </a:spcBef>
              <a:buClrTx/>
              <a:buSzTx/>
              <a:buFontTx/>
              <a:buNone/>
              <a:defRPr sz="1400"/>
            </a:lvl1pPr>
            <a:lvl2pPr marL="0" indent="448055">
              <a:spcBef>
                <a:spcPts val="300"/>
              </a:spcBef>
              <a:buClrTx/>
              <a:buSzTx/>
              <a:buFontTx/>
              <a:buNone/>
              <a:defRPr sz="1400"/>
            </a:lvl2pPr>
            <a:lvl3pPr marL="0" indent="749808">
              <a:spcBef>
                <a:spcPts val="300"/>
              </a:spcBef>
              <a:buClrTx/>
              <a:buSzTx/>
              <a:buFontTx/>
              <a:buNone/>
              <a:defRPr sz="1400"/>
            </a:lvl3pPr>
            <a:lvl4pPr marL="0" indent="1042416">
              <a:spcBef>
                <a:spcPts val="300"/>
              </a:spcBef>
              <a:buClrTx/>
              <a:buSzTx/>
              <a:buFontTx/>
              <a:buNone/>
              <a:defRPr sz="1400"/>
            </a:lvl4pPr>
            <a:lvl5pPr marL="0" indent="1307592">
              <a:spcBef>
                <a:spcPts val="300"/>
              </a:spcBef>
              <a:buClrTx/>
              <a:buSzTx/>
              <a:buFontTx/>
              <a:buNone/>
              <a:defRPr sz="1400"/>
            </a:lvl5p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2_Titre et contenu">
    <p:bg>
      <p:bgPr>
        <a:solidFill>
          <a:schemeClr val="accent1">
            <a:lumOff val="13210"/>
          </a:schemeClr>
        </a:solidFill>
        <a:effectLst/>
      </p:bgPr>
    </p:bg>
    <p:spTree>
      <p:nvGrpSpPr>
        <p:cNvPr id="1" name=""/>
        <p:cNvGrpSpPr/>
        <p:nvPr/>
      </p:nvGrpSpPr>
      <p:grpSpPr>
        <a:xfrm>
          <a:off x="0" y="0"/>
          <a:ext cx="0" cy="0"/>
          <a:chOff x="0" y="0"/>
          <a:chExt cx="0" cy="0"/>
        </a:xfrm>
      </p:grpSpPr>
      <p:sp>
        <p:nvSpPr>
          <p:cNvPr id="53" name="Title Text"/>
          <p:cNvSpPr txBox="1">
            <a:spLocks noGrp="1"/>
          </p:cNvSpPr>
          <p:nvPr>
            <p:ph type="title"/>
          </p:nvPr>
        </p:nvSpPr>
        <p:spPr>
          <a:xfrm>
            <a:off x="457200" y="1832144"/>
            <a:ext cx="8226854" cy="708266"/>
          </a:xfrm>
          <a:prstGeom prst="rect">
            <a:avLst/>
          </a:prstGeom>
        </p:spPr>
        <p:txBody>
          <a:bodyPr/>
          <a:lstStyle/>
          <a:p>
            <a:r>
              <a:t>Title Text</a:t>
            </a:r>
          </a:p>
        </p:txBody>
      </p:sp>
      <p:sp>
        <p:nvSpPr>
          <p:cNvPr id="54" name="Body Level One…"/>
          <p:cNvSpPr txBox="1">
            <a:spLocks noGrp="1"/>
          </p:cNvSpPr>
          <p:nvPr>
            <p:ph type="body" sz="quarter" idx="1"/>
          </p:nvPr>
        </p:nvSpPr>
        <p:spPr>
          <a:xfrm>
            <a:off x="457200" y="2540409"/>
            <a:ext cx="2743200" cy="317675"/>
          </a:xfrm>
          <a:prstGeom prst="rect">
            <a:avLst/>
          </a:prstGeom>
        </p:spPr>
        <p:txBody>
          <a:bodyPr lIns="0" tIns="0" rIns="0" bIns="0" anchor="b"/>
          <a:lstStyle>
            <a:lvl1pPr marL="0" indent="0">
              <a:spcBef>
                <a:spcPts val="300"/>
              </a:spcBef>
              <a:buClrTx/>
              <a:buSzTx/>
              <a:buFontTx/>
              <a:buNone/>
              <a:defRPr sz="1400"/>
            </a:lvl1pPr>
            <a:lvl2pPr marL="0" indent="448055">
              <a:spcBef>
                <a:spcPts val="300"/>
              </a:spcBef>
              <a:buClrTx/>
              <a:buSzTx/>
              <a:buFontTx/>
              <a:buNone/>
              <a:defRPr sz="1400"/>
            </a:lvl2pPr>
            <a:lvl3pPr marL="0" indent="749808">
              <a:spcBef>
                <a:spcPts val="300"/>
              </a:spcBef>
              <a:buClrTx/>
              <a:buSzTx/>
              <a:buFontTx/>
              <a:buNone/>
              <a:defRPr sz="1400"/>
            </a:lvl3pPr>
            <a:lvl4pPr marL="0" indent="1042416">
              <a:spcBef>
                <a:spcPts val="300"/>
              </a:spcBef>
              <a:buClrTx/>
              <a:buSzTx/>
              <a:buFontTx/>
              <a:buNone/>
              <a:defRPr sz="1400"/>
            </a:lvl4pPr>
            <a:lvl5pPr marL="0" indent="1307592">
              <a:spcBef>
                <a:spcPts val="300"/>
              </a:spcBef>
              <a:buClrTx/>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5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1_Titre et contenu">
    <p:bg>
      <p:bgPr>
        <a:solidFill>
          <a:schemeClr val="accent1">
            <a:lumOff val="13210"/>
          </a:schemeClr>
        </a:solidFill>
        <a:effectLst/>
      </p:bgPr>
    </p:bg>
    <p:spTree>
      <p:nvGrpSpPr>
        <p:cNvPr id="1" name=""/>
        <p:cNvGrpSpPr/>
        <p:nvPr/>
      </p:nvGrpSpPr>
      <p:grpSpPr>
        <a:xfrm>
          <a:off x="0" y="0"/>
          <a:ext cx="0" cy="0"/>
          <a:chOff x="0" y="0"/>
          <a:chExt cx="0" cy="0"/>
        </a:xfrm>
      </p:grpSpPr>
      <p:pic>
        <p:nvPicPr>
          <p:cNvPr id="62" name="bande-01.eps" descr="bande-01.eps"/>
          <p:cNvPicPr>
            <a:picLocks noChangeAspect="1"/>
          </p:cNvPicPr>
          <p:nvPr/>
        </p:nvPicPr>
        <p:blipFill>
          <a:blip r:embed="rId2"/>
          <a:stretch>
            <a:fillRect/>
          </a:stretch>
        </p:blipFill>
        <p:spPr>
          <a:xfrm>
            <a:off x="0" y="4442647"/>
            <a:ext cx="9144000" cy="707203"/>
          </a:xfrm>
          <a:prstGeom prst="rect">
            <a:avLst/>
          </a:prstGeom>
          <a:ln w="12700">
            <a:miter lim="400000"/>
          </a:ln>
        </p:spPr>
      </p:pic>
      <p:sp>
        <p:nvSpPr>
          <p:cNvPr id="63" name="Title Text"/>
          <p:cNvSpPr txBox="1">
            <a:spLocks noGrp="1"/>
          </p:cNvSpPr>
          <p:nvPr>
            <p:ph type="title"/>
          </p:nvPr>
        </p:nvSpPr>
        <p:spPr>
          <a:xfrm>
            <a:off x="457200" y="61366"/>
            <a:ext cx="8226854" cy="932839"/>
          </a:xfrm>
          <a:prstGeom prst="rect">
            <a:avLst/>
          </a:prstGeom>
        </p:spPr>
        <p:txBody>
          <a:bodyPr/>
          <a:lstStyle/>
          <a:p>
            <a:r>
              <a:t>Title Text</a:t>
            </a:r>
          </a:p>
        </p:txBody>
      </p:sp>
      <p:sp>
        <p:nvSpPr>
          <p:cNvPr id="64" name="Body Level One…"/>
          <p:cNvSpPr txBox="1">
            <a:spLocks noGrp="1"/>
          </p:cNvSpPr>
          <p:nvPr>
            <p:ph type="body" idx="1"/>
          </p:nvPr>
        </p:nvSpPr>
        <p:spPr>
          <a:xfrm>
            <a:off x="457200" y="994205"/>
            <a:ext cx="8229600" cy="414929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5" name="Slide Number"/>
          <p:cNvSpPr txBox="1">
            <a:spLocks noGrp="1"/>
          </p:cNvSpPr>
          <p:nvPr>
            <p:ph type="sldNum" sz="quarter" idx="2"/>
          </p:nvPr>
        </p:nvSpPr>
        <p:spPr>
          <a:xfrm>
            <a:off x="8185376" y="4772057"/>
            <a:ext cx="501425" cy="264255"/>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Deux contenus">
    <p:bg>
      <p:bgPr>
        <a:solidFill>
          <a:schemeClr val="accent1">
            <a:lumOff val="13210"/>
          </a:schemeClr>
        </a:solidFill>
        <a:effectLst/>
      </p:bgPr>
    </p:bg>
    <p:spTree>
      <p:nvGrpSpPr>
        <p:cNvPr id="1" name=""/>
        <p:cNvGrpSpPr/>
        <p:nvPr/>
      </p:nvGrpSpPr>
      <p:grpSpPr>
        <a:xfrm>
          <a:off x="0" y="0"/>
          <a:ext cx="0" cy="0"/>
          <a:chOff x="0" y="0"/>
          <a:chExt cx="0" cy="0"/>
        </a:xfrm>
      </p:grpSpPr>
      <p:pic>
        <p:nvPicPr>
          <p:cNvPr id="72" name="bande-01.eps" descr="bande-01.eps"/>
          <p:cNvPicPr>
            <a:picLocks noChangeAspect="1"/>
          </p:cNvPicPr>
          <p:nvPr/>
        </p:nvPicPr>
        <p:blipFill>
          <a:blip r:embed="rId2"/>
          <a:stretch>
            <a:fillRect/>
          </a:stretch>
        </p:blipFill>
        <p:spPr>
          <a:xfrm>
            <a:off x="0" y="4442647"/>
            <a:ext cx="9144000" cy="707203"/>
          </a:xfrm>
          <a:prstGeom prst="rect">
            <a:avLst/>
          </a:prstGeom>
          <a:ln w="12700">
            <a:miter lim="400000"/>
          </a:ln>
        </p:spPr>
      </p:pic>
      <p:sp>
        <p:nvSpPr>
          <p:cNvPr id="73" name="Title Text"/>
          <p:cNvSpPr txBox="1">
            <a:spLocks noGrp="1"/>
          </p:cNvSpPr>
          <p:nvPr>
            <p:ph type="title"/>
          </p:nvPr>
        </p:nvSpPr>
        <p:spPr>
          <a:xfrm>
            <a:off x="457200" y="69057"/>
            <a:ext cx="7467600" cy="1131094"/>
          </a:xfrm>
          <a:prstGeom prst="rect">
            <a:avLst/>
          </a:prstGeom>
        </p:spPr>
        <p:txBody>
          <a:bodyPr/>
          <a:lstStyle/>
          <a:p>
            <a:r>
              <a:t>Title Text</a:t>
            </a:r>
          </a:p>
        </p:txBody>
      </p:sp>
      <p:sp>
        <p:nvSpPr>
          <p:cNvPr id="74" name="Body Level One…"/>
          <p:cNvSpPr txBox="1">
            <a:spLocks noGrp="1"/>
          </p:cNvSpPr>
          <p:nvPr>
            <p:ph type="body" sz="half" idx="1"/>
          </p:nvPr>
        </p:nvSpPr>
        <p:spPr>
          <a:xfrm>
            <a:off x="457200" y="1200150"/>
            <a:ext cx="3657600" cy="3943350"/>
          </a:xfrm>
          <a:prstGeom prst="rect">
            <a:avLst/>
          </a:prstGeom>
        </p:spPr>
        <p:txBody>
          <a:bodyPr/>
          <a:lstStyle>
            <a:lvl1pPr>
              <a:spcBef>
                <a:spcPts val="600"/>
              </a:spcBef>
              <a:defRPr sz="2600"/>
            </a:lvl1pPr>
            <a:lvl2pPr marL="988383" indent="-540327">
              <a:spcBef>
                <a:spcPts val="600"/>
              </a:spcBef>
              <a:defRPr sz="2600"/>
            </a:lvl2pPr>
            <a:lvl3pPr marL="1195577" indent="-445769">
              <a:spcBef>
                <a:spcPts val="600"/>
              </a:spcBef>
              <a:defRPr sz="2600"/>
            </a:lvl3pPr>
            <a:lvl4pPr marL="1537716" indent="-495300">
              <a:spcBef>
                <a:spcPts val="600"/>
              </a:spcBef>
              <a:defRPr sz="2600"/>
            </a:lvl4pPr>
            <a:lvl5pPr marL="1802892" indent="-495300">
              <a:spcBef>
                <a:spcPts val="600"/>
              </a:spcBef>
              <a:defRPr sz="2600"/>
            </a:lvl5pPr>
          </a:lstStyle>
          <a:p>
            <a:r>
              <a:t>Body Level One</a:t>
            </a:r>
          </a:p>
          <a:p>
            <a:pPr lvl="1"/>
            <a:r>
              <a:t>Body Level Two</a:t>
            </a:r>
          </a:p>
          <a:p>
            <a:pPr lvl="2"/>
            <a:r>
              <a:t>Body Level Three</a:t>
            </a:r>
          </a:p>
          <a:p>
            <a:pPr lvl="3"/>
            <a:r>
              <a:t>Body Level Four</a:t>
            </a:r>
          </a:p>
          <a:p>
            <a:pPr lvl="4"/>
            <a:r>
              <a:t>Body Level Five</a:t>
            </a:r>
          </a:p>
        </p:txBody>
      </p:sp>
      <p:sp>
        <p:nvSpPr>
          <p:cNvPr id="75" name="Slide Number"/>
          <p:cNvSpPr txBox="1">
            <a:spLocks noGrp="1"/>
          </p:cNvSpPr>
          <p:nvPr>
            <p:ph type="sldNum" sz="quarter" idx="2"/>
          </p:nvPr>
        </p:nvSpPr>
        <p:spPr>
          <a:xfrm>
            <a:off x="8185376" y="4772057"/>
            <a:ext cx="501425" cy="264255"/>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Comparaison">
    <p:bg>
      <p:bgPr>
        <a:solidFill>
          <a:schemeClr val="accent1">
            <a:lumOff val="13210"/>
          </a:schemeClr>
        </a:solidFill>
        <a:effectLst/>
      </p:bgPr>
    </p:bg>
    <p:spTree>
      <p:nvGrpSpPr>
        <p:cNvPr id="1" name=""/>
        <p:cNvGrpSpPr/>
        <p:nvPr/>
      </p:nvGrpSpPr>
      <p:grpSpPr>
        <a:xfrm>
          <a:off x="0" y="0"/>
          <a:ext cx="0" cy="0"/>
          <a:chOff x="0" y="0"/>
          <a:chExt cx="0" cy="0"/>
        </a:xfrm>
      </p:grpSpPr>
      <p:pic>
        <p:nvPicPr>
          <p:cNvPr id="82" name="bande-01.eps" descr="bande-01.eps"/>
          <p:cNvPicPr>
            <a:picLocks noChangeAspect="1"/>
          </p:cNvPicPr>
          <p:nvPr/>
        </p:nvPicPr>
        <p:blipFill>
          <a:blip r:embed="rId2"/>
          <a:stretch>
            <a:fillRect/>
          </a:stretch>
        </p:blipFill>
        <p:spPr>
          <a:xfrm>
            <a:off x="0" y="4442647"/>
            <a:ext cx="9144000" cy="707203"/>
          </a:xfrm>
          <a:prstGeom prst="rect">
            <a:avLst/>
          </a:prstGeom>
          <a:ln w="12700">
            <a:miter lim="400000"/>
          </a:ln>
        </p:spPr>
      </p:pic>
      <p:sp>
        <p:nvSpPr>
          <p:cNvPr id="83" name="Title Text"/>
          <p:cNvSpPr txBox="1">
            <a:spLocks noGrp="1"/>
          </p:cNvSpPr>
          <p:nvPr>
            <p:ph type="title"/>
          </p:nvPr>
        </p:nvSpPr>
        <p:spPr>
          <a:xfrm>
            <a:off x="457200" y="0"/>
            <a:ext cx="8229600" cy="1080060"/>
          </a:xfrm>
          <a:prstGeom prst="rect">
            <a:avLst/>
          </a:prstGeom>
        </p:spPr>
        <p:txBody>
          <a:bodyPr/>
          <a:lstStyle/>
          <a:p>
            <a:r>
              <a:t>Title Text</a:t>
            </a:r>
          </a:p>
        </p:txBody>
      </p:sp>
      <p:sp>
        <p:nvSpPr>
          <p:cNvPr id="84" name="Body Level One…"/>
          <p:cNvSpPr txBox="1">
            <a:spLocks noGrp="1"/>
          </p:cNvSpPr>
          <p:nvPr>
            <p:ph type="body" sz="half" idx="1"/>
          </p:nvPr>
        </p:nvSpPr>
        <p:spPr>
          <a:xfrm>
            <a:off x="455612" y="3826474"/>
            <a:ext cx="8231188" cy="1317026"/>
          </a:xfrm>
          <a:prstGeom prst="rect">
            <a:avLst/>
          </a:prstGeom>
        </p:spPr>
        <p:txBody>
          <a:bodyPr/>
          <a:lstStyle>
            <a:lvl1pPr marL="0" indent="0">
              <a:spcBef>
                <a:spcPts val="500"/>
              </a:spcBef>
              <a:buClrTx/>
              <a:buSzTx/>
              <a:buFontTx/>
              <a:buNone/>
              <a:defRPr sz="2400" b="1"/>
            </a:lvl1pPr>
            <a:lvl2pPr marL="0" indent="448055">
              <a:spcBef>
                <a:spcPts val="500"/>
              </a:spcBef>
              <a:buClrTx/>
              <a:buSzTx/>
              <a:buFontTx/>
              <a:buNone/>
              <a:defRPr sz="2400" b="1"/>
            </a:lvl2pPr>
            <a:lvl3pPr marL="0" indent="749808">
              <a:spcBef>
                <a:spcPts val="500"/>
              </a:spcBef>
              <a:buClrTx/>
              <a:buSzTx/>
              <a:buFontTx/>
              <a:buNone/>
              <a:defRPr sz="2400" b="1"/>
            </a:lvl3pPr>
            <a:lvl4pPr marL="0" indent="1042416">
              <a:spcBef>
                <a:spcPts val="500"/>
              </a:spcBef>
              <a:buClrTx/>
              <a:buSzTx/>
              <a:buFontTx/>
              <a:buNone/>
              <a:defRPr sz="2400" b="1"/>
            </a:lvl4pPr>
            <a:lvl5pPr marL="0" indent="1307592">
              <a:spcBef>
                <a:spcPts val="500"/>
              </a:spcBef>
              <a:buClrTx/>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85" name="Slide Number"/>
          <p:cNvSpPr txBox="1">
            <a:spLocks noGrp="1"/>
          </p:cNvSpPr>
          <p:nvPr>
            <p:ph type="sldNum" sz="quarter" idx="2"/>
          </p:nvPr>
        </p:nvSpPr>
        <p:spPr>
          <a:xfrm>
            <a:off x="8185376" y="4772057"/>
            <a:ext cx="501425" cy="264255"/>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Vide">
    <p:bg>
      <p:bgPr>
        <a:solidFill>
          <a:schemeClr val="accent1">
            <a:lumOff val="13210"/>
          </a:schemeClr>
        </a:solidFill>
        <a:effectLst/>
      </p:bgPr>
    </p:bg>
    <p:spTree>
      <p:nvGrpSpPr>
        <p:cNvPr id="1" name=""/>
        <p:cNvGrpSpPr/>
        <p:nvPr/>
      </p:nvGrpSpPr>
      <p:grpSpPr>
        <a:xfrm>
          <a:off x="0" y="0"/>
          <a:ext cx="0" cy="0"/>
          <a:chOff x="0" y="0"/>
          <a:chExt cx="0" cy="0"/>
        </a:xfrm>
      </p:grpSpPr>
      <p:pic>
        <p:nvPicPr>
          <p:cNvPr id="92" name="bande-01.eps" descr="bande-01.eps"/>
          <p:cNvPicPr>
            <a:picLocks noChangeAspect="1"/>
          </p:cNvPicPr>
          <p:nvPr/>
        </p:nvPicPr>
        <p:blipFill>
          <a:blip r:embed="rId2"/>
          <a:stretch>
            <a:fillRect/>
          </a:stretch>
        </p:blipFill>
        <p:spPr>
          <a:xfrm>
            <a:off x="0" y="4442647"/>
            <a:ext cx="9144000" cy="707203"/>
          </a:xfrm>
          <a:prstGeom prst="rect">
            <a:avLst/>
          </a:prstGeom>
          <a:ln w="12700">
            <a:miter lim="400000"/>
          </a:ln>
        </p:spPr>
      </p:pic>
      <p:sp>
        <p:nvSpPr>
          <p:cNvPr id="93" name="Slide Number"/>
          <p:cNvSpPr txBox="1">
            <a:spLocks noGrp="1"/>
          </p:cNvSpPr>
          <p:nvPr>
            <p:ph type="sldNum" sz="quarter" idx="2"/>
          </p:nvPr>
        </p:nvSpPr>
        <p:spPr>
          <a:xfrm>
            <a:off x="8185376" y="4772057"/>
            <a:ext cx="501425" cy="264255"/>
          </a:xfrm>
          <a:prstGeom prst="rect">
            <a:avLst/>
          </a:prstGeom>
        </p:spPr>
        <p:txBody>
          <a:bodyPr/>
          <a:lstStyle/>
          <a:p>
            <a:fld id="{86CB4B4D-7CA3-9044-876B-883B54F8677D}" type="slidenum">
              <a:t>‹#›</a:t>
            </a:fld>
            <a:endParaRPr/>
          </a:p>
        </p:txBody>
      </p:sp>
      <p:pic>
        <p:nvPicPr>
          <p:cNvPr id="94" name="pasted-image.pdf" descr="pasted-image.pdf"/>
          <p:cNvPicPr>
            <a:picLocks noChangeAspect="1"/>
          </p:cNvPicPr>
          <p:nvPr/>
        </p:nvPicPr>
        <p:blipFill>
          <a:blip r:embed="rId3"/>
          <a:stretch>
            <a:fillRect/>
          </a:stretch>
        </p:blipFill>
        <p:spPr>
          <a:xfrm>
            <a:off x="0" y="4459698"/>
            <a:ext cx="9144000" cy="673101"/>
          </a:xfrm>
          <a:prstGeom prst="rect">
            <a:avLst/>
          </a:prstGeom>
          <a:ln w="12700">
            <a:miter lim="400000"/>
          </a:ln>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04282"/>
        </a:solidFill>
        <a:effectLst/>
      </p:bgPr>
    </p:bg>
    <p:spTree>
      <p:nvGrpSpPr>
        <p:cNvPr id="1" name=""/>
        <p:cNvGrpSpPr/>
        <p:nvPr/>
      </p:nvGrpSpPr>
      <p:grpSpPr>
        <a:xfrm>
          <a:off x="0" y="0"/>
          <a:ext cx="0" cy="0"/>
          <a:chOff x="0" y="0"/>
          <a:chExt cx="0" cy="0"/>
        </a:xfrm>
      </p:grpSpPr>
      <p:pic>
        <p:nvPicPr>
          <p:cNvPr id="2" name="logooutline.eps" descr="logooutline.eps"/>
          <p:cNvPicPr>
            <a:picLocks noChangeAspect="1"/>
          </p:cNvPicPr>
          <p:nvPr/>
        </p:nvPicPr>
        <p:blipFill>
          <a:blip r:embed="rId15"/>
          <a:stretch>
            <a:fillRect/>
          </a:stretch>
        </p:blipFill>
        <p:spPr>
          <a:xfrm>
            <a:off x="3309354" y="1327798"/>
            <a:ext cx="2520002" cy="2494676"/>
          </a:xfrm>
          <a:prstGeom prst="rect">
            <a:avLst/>
          </a:prstGeom>
          <a:ln w="12700">
            <a:miter lim="400000"/>
          </a:ln>
        </p:spPr>
      </p:pic>
      <p:sp>
        <p:nvSpPr>
          <p:cNvPr id="3" name="Title Text"/>
          <p:cNvSpPr txBox="1">
            <a:spLocks noGrp="1"/>
          </p:cNvSpPr>
          <p:nvPr>
            <p:ph type="title"/>
          </p:nvPr>
        </p:nvSpPr>
        <p:spPr>
          <a:xfrm>
            <a:off x="457200" y="69056"/>
            <a:ext cx="8229600" cy="1131094"/>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a:bodyPr>
          <a:lstStyle/>
          <a:p>
            <a:r>
              <a:t>Title Text</a:t>
            </a:r>
          </a:p>
        </p:txBody>
      </p:sp>
      <p:sp>
        <p:nvSpPr>
          <p:cNvPr id="4" name="Body Level One…"/>
          <p:cNvSpPr txBox="1">
            <a:spLocks noGrp="1"/>
          </p:cNvSpPr>
          <p:nvPr>
            <p:ph type="body" idx="1"/>
          </p:nvPr>
        </p:nvSpPr>
        <p:spPr>
          <a:xfrm>
            <a:off x="457200" y="1200150"/>
            <a:ext cx="8229600" cy="3943350"/>
          </a:xfrm>
          <a:prstGeom prst="rect">
            <a:avLst/>
          </a:prstGeom>
          <a:ln w="12700">
            <a:miter lim="400000"/>
          </a:ln>
          <a:extLst>
            <a:ext uri="{C572A759-6A51-4108-AA02-DFA0A04FC94B}">
              <ma14:wrappingTextBoxFlag xmlns:ma14="http://schemas.microsoft.com/office/mac/drawingml/2011/main"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5" name="Slide Number"/>
          <p:cNvSpPr txBox="1">
            <a:spLocks noGrp="1"/>
          </p:cNvSpPr>
          <p:nvPr>
            <p:ph type="sldNum" sz="quarter" idx="2"/>
          </p:nvPr>
        </p:nvSpPr>
        <p:spPr>
          <a:xfrm>
            <a:off x="6553200" y="4627562"/>
            <a:ext cx="2133600" cy="279401"/>
          </a:xfrm>
          <a:prstGeom prst="rect">
            <a:avLst/>
          </a:prstGeom>
          <a:ln w="12700">
            <a:miter lim="400000"/>
          </a:ln>
        </p:spPr>
        <p:txBody>
          <a:bodyPr lIns="45719" rIns="45719" anchor="ctr">
            <a:spAutoFit/>
          </a:bodyPr>
          <a:lstStyle>
            <a:lvl1pPr algn="r">
              <a:defRPr sz="1200">
                <a:solidFill>
                  <a:srgbClr val="8897BD"/>
                </a:solidFill>
              </a:defRPr>
            </a:lvl1pPr>
          </a:lstStyle>
          <a:p>
            <a:fld id="{86CB4B4D-7CA3-9044-876B-883B54F8677D}" type="slidenum">
              <a:t>‹#›</a:t>
            </a:fld>
            <a:endParaRP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Lst>
  <p:transition spd="med"/>
  <p:hf hdr="0" ftr="0" dt="0"/>
  <p:txStyles>
    <p:titleStyle>
      <a:lvl1pPr marL="0" marR="0" indent="0" algn="l" defTabSz="914400" rtl="0" latinLnBrk="0">
        <a:lnSpc>
          <a:spcPct val="100000"/>
        </a:lnSpc>
        <a:spcBef>
          <a:spcPts val="0"/>
        </a:spcBef>
        <a:spcAft>
          <a:spcPts val="0"/>
        </a:spcAft>
        <a:buClrTx/>
        <a:buSzTx/>
        <a:buFontTx/>
        <a:buNone/>
        <a:tabLst/>
        <a:defRPr sz="4600" b="0" i="0" u="none" strike="noStrike" cap="none" spc="0" baseline="0">
          <a:ln>
            <a:noFill/>
          </a:ln>
          <a:solidFill>
            <a:srgbClr val="0055A0"/>
          </a:solidFill>
          <a:uFillTx/>
          <a:latin typeface="Arial"/>
          <a:ea typeface="Arial"/>
          <a:cs typeface="Arial"/>
          <a:sym typeface="Arial"/>
        </a:defRPr>
      </a:lvl1pPr>
      <a:lvl2pPr marL="0" marR="0" indent="0" algn="l" defTabSz="914400" rtl="0" latinLnBrk="0">
        <a:lnSpc>
          <a:spcPct val="100000"/>
        </a:lnSpc>
        <a:spcBef>
          <a:spcPts val="0"/>
        </a:spcBef>
        <a:spcAft>
          <a:spcPts val="0"/>
        </a:spcAft>
        <a:buClrTx/>
        <a:buSzTx/>
        <a:buFontTx/>
        <a:buNone/>
        <a:tabLst/>
        <a:defRPr sz="4600" b="0" i="0" u="none" strike="noStrike" cap="none" spc="0" baseline="0">
          <a:ln>
            <a:noFill/>
          </a:ln>
          <a:solidFill>
            <a:srgbClr val="0055A0"/>
          </a:solidFill>
          <a:uFillTx/>
          <a:latin typeface="Arial"/>
          <a:ea typeface="Arial"/>
          <a:cs typeface="Arial"/>
          <a:sym typeface="Arial"/>
        </a:defRPr>
      </a:lvl2pPr>
      <a:lvl3pPr marL="0" marR="0" indent="0" algn="l" defTabSz="914400" rtl="0" latinLnBrk="0">
        <a:lnSpc>
          <a:spcPct val="100000"/>
        </a:lnSpc>
        <a:spcBef>
          <a:spcPts val="0"/>
        </a:spcBef>
        <a:spcAft>
          <a:spcPts val="0"/>
        </a:spcAft>
        <a:buClrTx/>
        <a:buSzTx/>
        <a:buFontTx/>
        <a:buNone/>
        <a:tabLst/>
        <a:defRPr sz="4600" b="0" i="0" u="none" strike="noStrike" cap="none" spc="0" baseline="0">
          <a:ln>
            <a:noFill/>
          </a:ln>
          <a:solidFill>
            <a:srgbClr val="0055A0"/>
          </a:solidFill>
          <a:uFillTx/>
          <a:latin typeface="Arial"/>
          <a:ea typeface="Arial"/>
          <a:cs typeface="Arial"/>
          <a:sym typeface="Arial"/>
        </a:defRPr>
      </a:lvl3pPr>
      <a:lvl4pPr marL="0" marR="0" indent="0" algn="l" defTabSz="914400" rtl="0" latinLnBrk="0">
        <a:lnSpc>
          <a:spcPct val="100000"/>
        </a:lnSpc>
        <a:spcBef>
          <a:spcPts val="0"/>
        </a:spcBef>
        <a:spcAft>
          <a:spcPts val="0"/>
        </a:spcAft>
        <a:buClrTx/>
        <a:buSzTx/>
        <a:buFontTx/>
        <a:buNone/>
        <a:tabLst/>
        <a:defRPr sz="4600" b="0" i="0" u="none" strike="noStrike" cap="none" spc="0" baseline="0">
          <a:ln>
            <a:noFill/>
          </a:ln>
          <a:solidFill>
            <a:srgbClr val="0055A0"/>
          </a:solidFill>
          <a:uFillTx/>
          <a:latin typeface="Arial"/>
          <a:ea typeface="Arial"/>
          <a:cs typeface="Arial"/>
          <a:sym typeface="Arial"/>
        </a:defRPr>
      </a:lvl4pPr>
      <a:lvl5pPr marL="0" marR="0" indent="0" algn="l" defTabSz="914400" rtl="0" latinLnBrk="0">
        <a:lnSpc>
          <a:spcPct val="100000"/>
        </a:lnSpc>
        <a:spcBef>
          <a:spcPts val="0"/>
        </a:spcBef>
        <a:spcAft>
          <a:spcPts val="0"/>
        </a:spcAft>
        <a:buClrTx/>
        <a:buSzTx/>
        <a:buFontTx/>
        <a:buNone/>
        <a:tabLst/>
        <a:defRPr sz="4600" b="0" i="0" u="none" strike="noStrike" cap="none" spc="0" baseline="0">
          <a:ln>
            <a:noFill/>
          </a:ln>
          <a:solidFill>
            <a:srgbClr val="0055A0"/>
          </a:solidFill>
          <a:uFillTx/>
          <a:latin typeface="Arial"/>
          <a:ea typeface="Arial"/>
          <a:cs typeface="Arial"/>
          <a:sym typeface="Arial"/>
        </a:defRPr>
      </a:lvl5pPr>
      <a:lvl6pPr marL="0" marR="0" indent="0" algn="l" defTabSz="914400" rtl="0" latinLnBrk="0">
        <a:lnSpc>
          <a:spcPct val="100000"/>
        </a:lnSpc>
        <a:spcBef>
          <a:spcPts val="0"/>
        </a:spcBef>
        <a:spcAft>
          <a:spcPts val="0"/>
        </a:spcAft>
        <a:buClrTx/>
        <a:buSzTx/>
        <a:buFontTx/>
        <a:buNone/>
        <a:tabLst/>
        <a:defRPr sz="4600" b="0" i="0" u="none" strike="noStrike" cap="none" spc="0" baseline="0">
          <a:ln>
            <a:noFill/>
          </a:ln>
          <a:solidFill>
            <a:srgbClr val="0055A0"/>
          </a:solidFill>
          <a:uFillTx/>
          <a:latin typeface="Arial"/>
          <a:ea typeface="Arial"/>
          <a:cs typeface="Arial"/>
          <a:sym typeface="Arial"/>
        </a:defRPr>
      </a:lvl6pPr>
      <a:lvl7pPr marL="0" marR="0" indent="0" algn="l" defTabSz="914400" rtl="0" latinLnBrk="0">
        <a:lnSpc>
          <a:spcPct val="100000"/>
        </a:lnSpc>
        <a:spcBef>
          <a:spcPts val="0"/>
        </a:spcBef>
        <a:spcAft>
          <a:spcPts val="0"/>
        </a:spcAft>
        <a:buClrTx/>
        <a:buSzTx/>
        <a:buFontTx/>
        <a:buNone/>
        <a:tabLst/>
        <a:defRPr sz="4600" b="0" i="0" u="none" strike="noStrike" cap="none" spc="0" baseline="0">
          <a:ln>
            <a:noFill/>
          </a:ln>
          <a:solidFill>
            <a:srgbClr val="0055A0"/>
          </a:solidFill>
          <a:uFillTx/>
          <a:latin typeface="Arial"/>
          <a:ea typeface="Arial"/>
          <a:cs typeface="Arial"/>
          <a:sym typeface="Arial"/>
        </a:defRPr>
      </a:lvl7pPr>
      <a:lvl8pPr marL="0" marR="0" indent="0" algn="l" defTabSz="914400" rtl="0" latinLnBrk="0">
        <a:lnSpc>
          <a:spcPct val="100000"/>
        </a:lnSpc>
        <a:spcBef>
          <a:spcPts val="0"/>
        </a:spcBef>
        <a:spcAft>
          <a:spcPts val="0"/>
        </a:spcAft>
        <a:buClrTx/>
        <a:buSzTx/>
        <a:buFontTx/>
        <a:buNone/>
        <a:tabLst/>
        <a:defRPr sz="4600" b="0" i="0" u="none" strike="noStrike" cap="none" spc="0" baseline="0">
          <a:ln>
            <a:noFill/>
          </a:ln>
          <a:solidFill>
            <a:srgbClr val="0055A0"/>
          </a:solidFill>
          <a:uFillTx/>
          <a:latin typeface="Arial"/>
          <a:ea typeface="Arial"/>
          <a:cs typeface="Arial"/>
          <a:sym typeface="Arial"/>
        </a:defRPr>
      </a:lvl8pPr>
      <a:lvl9pPr marL="0" marR="0" indent="0" algn="l" defTabSz="914400" rtl="0" latinLnBrk="0">
        <a:lnSpc>
          <a:spcPct val="100000"/>
        </a:lnSpc>
        <a:spcBef>
          <a:spcPts val="0"/>
        </a:spcBef>
        <a:spcAft>
          <a:spcPts val="0"/>
        </a:spcAft>
        <a:buClrTx/>
        <a:buSzTx/>
        <a:buFontTx/>
        <a:buNone/>
        <a:tabLst/>
        <a:defRPr sz="4600" b="0" i="0" u="none" strike="noStrike" cap="none" spc="0" baseline="0">
          <a:ln>
            <a:noFill/>
          </a:ln>
          <a:solidFill>
            <a:srgbClr val="0055A0"/>
          </a:solidFill>
          <a:uFillTx/>
          <a:latin typeface="Arial"/>
          <a:ea typeface="Arial"/>
          <a:cs typeface="Arial"/>
          <a:sym typeface="Arial"/>
        </a:defRPr>
      </a:lvl9pPr>
    </p:titleStyle>
    <p:bodyStyle>
      <a:lvl1pPr marL="493776" marR="0" indent="-457200" algn="l" defTabSz="914400" rtl="0" latinLnBrk="0">
        <a:lnSpc>
          <a:spcPct val="100000"/>
        </a:lnSpc>
        <a:spcBef>
          <a:spcPts val="700"/>
        </a:spcBef>
        <a:spcAft>
          <a:spcPts val="0"/>
        </a:spcAft>
        <a:buClr>
          <a:srgbClr val="0055A0"/>
        </a:buClr>
        <a:buSzPct val="80000"/>
        <a:buFont typeface="Arial"/>
        <a:buChar char="•"/>
        <a:tabLst/>
        <a:defRPr sz="3000" b="0" i="0" u="none" strike="noStrike" cap="none" spc="0" baseline="0">
          <a:ln>
            <a:noFill/>
          </a:ln>
          <a:solidFill>
            <a:srgbClr val="0055A0"/>
          </a:solidFill>
          <a:uFillTx/>
          <a:latin typeface="Arial"/>
          <a:ea typeface="Arial"/>
          <a:cs typeface="Arial"/>
          <a:sym typeface="Arial"/>
        </a:defRPr>
      </a:lvl1pPr>
      <a:lvl2pPr marL="975594" marR="0" indent="-527538" algn="l" defTabSz="914400" rtl="0" latinLnBrk="0">
        <a:lnSpc>
          <a:spcPct val="100000"/>
        </a:lnSpc>
        <a:spcBef>
          <a:spcPts val="700"/>
        </a:spcBef>
        <a:spcAft>
          <a:spcPts val="0"/>
        </a:spcAft>
        <a:buClr>
          <a:srgbClr val="0055A0"/>
        </a:buClr>
        <a:buSzPct val="90000"/>
        <a:buFont typeface="Arial"/>
        <a:buChar char="•"/>
        <a:tabLst/>
        <a:defRPr sz="3000" b="0" i="0" u="none" strike="noStrike" cap="none" spc="0" baseline="0">
          <a:ln>
            <a:noFill/>
          </a:ln>
          <a:solidFill>
            <a:srgbClr val="0055A0"/>
          </a:solidFill>
          <a:uFillTx/>
          <a:latin typeface="Arial"/>
          <a:ea typeface="Arial"/>
          <a:cs typeface="Arial"/>
          <a:sym typeface="Arial"/>
        </a:defRPr>
      </a:lvl2pPr>
      <a:lvl3pPr marL="1178433" marR="0" indent="-428625" algn="l" defTabSz="914400" rtl="0" latinLnBrk="0">
        <a:lnSpc>
          <a:spcPct val="100000"/>
        </a:lnSpc>
        <a:spcBef>
          <a:spcPts val="700"/>
        </a:spcBef>
        <a:spcAft>
          <a:spcPts val="0"/>
        </a:spcAft>
        <a:buClr>
          <a:srgbClr val="0055A0"/>
        </a:buClr>
        <a:buSzPct val="85000"/>
        <a:buFont typeface="Arial"/>
        <a:buChar char="•"/>
        <a:tabLst/>
        <a:defRPr sz="3000" b="0" i="0" u="none" strike="noStrike" cap="none" spc="0" baseline="0">
          <a:ln>
            <a:noFill/>
          </a:ln>
          <a:solidFill>
            <a:srgbClr val="0055A0"/>
          </a:solidFill>
          <a:uFillTx/>
          <a:latin typeface="Arial"/>
          <a:ea typeface="Arial"/>
          <a:cs typeface="Arial"/>
          <a:sym typeface="Arial"/>
        </a:defRPr>
      </a:lvl3pPr>
      <a:lvl4pPr marL="1556766" marR="0" indent="-514350" algn="l" defTabSz="914400" rtl="0" latinLnBrk="0">
        <a:lnSpc>
          <a:spcPct val="100000"/>
        </a:lnSpc>
        <a:spcBef>
          <a:spcPts val="700"/>
        </a:spcBef>
        <a:spcAft>
          <a:spcPts val="0"/>
        </a:spcAft>
        <a:buClr>
          <a:srgbClr val="0055A0"/>
        </a:buClr>
        <a:buSzPct val="90000"/>
        <a:buFont typeface="Arial"/>
        <a:buChar char="•"/>
        <a:tabLst/>
        <a:defRPr sz="3000" b="0" i="0" u="none" strike="noStrike" cap="none" spc="0" baseline="0">
          <a:ln>
            <a:noFill/>
          </a:ln>
          <a:solidFill>
            <a:srgbClr val="0055A0"/>
          </a:solidFill>
          <a:uFillTx/>
          <a:latin typeface="Arial"/>
          <a:ea typeface="Arial"/>
          <a:cs typeface="Arial"/>
          <a:sym typeface="Arial"/>
        </a:defRPr>
      </a:lvl4pPr>
      <a:lvl5pPr marL="1821942" marR="0" indent="-514350" algn="l" defTabSz="914400" rtl="0" latinLnBrk="0">
        <a:lnSpc>
          <a:spcPct val="100000"/>
        </a:lnSpc>
        <a:spcBef>
          <a:spcPts val="700"/>
        </a:spcBef>
        <a:spcAft>
          <a:spcPts val="0"/>
        </a:spcAft>
        <a:buClr>
          <a:srgbClr val="0055A0"/>
        </a:buClr>
        <a:buSzPct val="100000"/>
        <a:buFont typeface="Arial"/>
        <a:buChar char="•"/>
        <a:tabLst/>
        <a:defRPr sz="3000" b="0" i="0" u="none" strike="noStrike" cap="none" spc="0" baseline="0">
          <a:ln>
            <a:noFill/>
          </a:ln>
          <a:solidFill>
            <a:srgbClr val="0055A0"/>
          </a:solidFill>
          <a:uFillTx/>
          <a:latin typeface="Arial"/>
          <a:ea typeface="Arial"/>
          <a:cs typeface="Arial"/>
          <a:sym typeface="Arial"/>
        </a:defRPr>
      </a:lvl5pPr>
      <a:lvl6pPr marL="1792223" marR="0" indent="-274319" algn="l" defTabSz="914400" rtl="0" latinLnBrk="0">
        <a:lnSpc>
          <a:spcPct val="100000"/>
        </a:lnSpc>
        <a:spcBef>
          <a:spcPts val="700"/>
        </a:spcBef>
        <a:spcAft>
          <a:spcPts val="0"/>
        </a:spcAft>
        <a:buClr>
          <a:srgbClr val="0055A0"/>
        </a:buClr>
        <a:buSzPct val="100000"/>
        <a:buFont typeface="Arial"/>
        <a:buChar char="-"/>
        <a:tabLst/>
        <a:defRPr sz="3000" b="0" i="0" u="none" strike="noStrike" cap="none" spc="0" baseline="0">
          <a:ln>
            <a:noFill/>
          </a:ln>
          <a:solidFill>
            <a:srgbClr val="0055A0"/>
          </a:solidFill>
          <a:uFillTx/>
          <a:latin typeface="Arial"/>
          <a:ea typeface="Arial"/>
          <a:cs typeface="Arial"/>
          <a:sym typeface="Arial"/>
        </a:defRPr>
      </a:lvl6pPr>
      <a:lvl7pPr marL="2042159" marR="0" indent="-304799" algn="l" defTabSz="914400" rtl="0" latinLnBrk="0">
        <a:lnSpc>
          <a:spcPct val="100000"/>
        </a:lnSpc>
        <a:spcBef>
          <a:spcPts val="700"/>
        </a:spcBef>
        <a:spcAft>
          <a:spcPts val="0"/>
        </a:spcAft>
        <a:buClr>
          <a:srgbClr val="0055A0"/>
        </a:buClr>
        <a:buSzPct val="100000"/>
        <a:buFont typeface="Arial"/>
        <a:buChar char="•"/>
        <a:tabLst/>
        <a:defRPr sz="3000" b="0" i="0" u="none" strike="noStrike" cap="none" spc="0" baseline="0">
          <a:ln>
            <a:noFill/>
          </a:ln>
          <a:solidFill>
            <a:srgbClr val="0055A0"/>
          </a:solidFill>
          <a:uFillTx/>
          <a:latin typeface="Arial"/>
          <a:ea typeface="Arial"/>
          <a:cs typeface="Arial"/>
          <a:sym typeface="Arial"/>
        </a:defRPr>
      </a:lvl7pPr>
      <a:lvl8pPr marL="2299715" marR="0" indent="-342899" algn="l" defTabSz="914400" rtl="0" latinLnBrk="0">
        <a:lnSpc>
          <a:spcPct val="100000"/>
        </a:lnSpc>
        <a:spcBef>
          <a:spcPts val="700"/>
        </a:spcBef>
        <a:spcAft>
          <a:spcPts val="0"/>
        </a:spcAft>
        <a:buClr>
          <a:srgbClr val="0055A0"/>
        </a:buClr>
        <a:buSzPct val="100000"/>
        <a:buFont typeface="Arial"/>
        <a:buChar char="▪"/>
        <a:tabLst/>
        <a:defRPr sz="3000" b="0" i="0" u="none" strike="noStrike" cap="none" spc="0" baseline="0">
          <a:ln>
            <a:noFill/>
          </a:ln>
          <a:solidFill>
            <a:srgbClr val="0055A0"/>
          </a:solidFill>
          <a:uFillTx/>
          <a:latin typeface="Arial"/>
          <a:ea typeface="Arial"/>
          <a:cs typeface="Arial"/>
          <a:sym typeface="Arial"/>
        </a:defRPr>
      </a:lvl8pPr>
      <a:lvl9pPr marL="2491739" marR="0" indent="-342899" algn="l" defTabSz="914400" rtl="0" latinLnBrk="0">
        <a:lnSpc>
          <a:spcPct val="100000"/>
        </a:lnSpc>
        <a:spcBef>
          <a:spcPts val="700"/>
        </a:spcBef>
        <a:spcAft>
          <a:spcPts val="0"/>
        </a:spcAft>
        <a:buClr>
          <a:srgbClr val="0055A0"/>
        </a:buClr>
        <a:buSzPct val="100000"/>
        <a:buFont typeface="Arial"/>
        <a:buChar char="•"/>
        <a:tabLst/>
        <a:defRPr sz="3000" b="0" i="0" u="none" strike="noStrike" cap="none" spc="0" baseline="0">
          <a:ln>
            <a:noFill/>
          </a:ln>
          <a:solidFill>
            <a:srgbClr val="0055A0"/>
          </a:solidFill>
          <a:uFillTx/>
          <a:latin typeface="Arial"/>
          <a:ea typeface="Arial"/>
          <a:cs typeface="Arial"/>
          <a:sym typeface="Arial"/>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57.png"/><Relationship Id="rId1" Type="http://schemas.openxmlformats.org/officeDocument/2006/relationships/slideLayout" Target="../slideLayouts/slideLayout9.xml"/><Relationship Id="rId4" Type="http://schemas.openxmlformats.org/officeDocument/2006/relationships/image" Target="../media/image51.png"/></Relationships>
</file>

<file path=ppt/slides/_rels/slide1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jpe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18" Type="http://schemas.openxmlformats.org/officeDocument/2006/relationships/image" Target="../media/image22.png"/><Relationship Id="rId26" Type="http://schemas.openxmlformats.org/officeDocument/2006/relationships/image" Target="../media/image30.png"/><Relationship Id="rId3" Type="http://schemas.openxmlformats.org/officeDocument/2006/relationships/image" Target="../media/image7.png"/><Relationship Id="rId21" Type="http://schemas.openxmlformats.org/officeDocument/2006/relationships/image" Target="../media/image25.png"/><Relationship Id="rId7" Type="http://schemas.openxmlformats.org/officeDocument/2006/relationships/image" Target="../media/image11.png"/><Relationship Id="rId12" Type="http://schemas.openxmlformats.org/officeDocument/2006/relationships/image" Target="../media/image16.png"/><Relationship Id="rId17" Type="http://schemas.openxmlformats.org/officeDocument/2006/relationships/image" Target="../media/image21.png"/><Relationship Id="rId25" Type="http://schemas.openxmlformats.org/officeDocument/2006/relationships/image" Target="../media/image29.png"/><Relationship Id="rId2" Type="http://schemas.openxmlformats.org/officeDocument/2006/relationships/notesSlide" Target="../notesSlides/notesSlide2.xml"/><Relationship Id="rId16" Type="http://schemas.openxmlformats.org/officeDocument/2006/relationships/image" Target="../media/image20.png"/><Relationship Id="rId20" Type="http://schemas.openxmlformats.org/officeDocument/2006/relationships/image" Target="../media/image24.png"/><Relationship Id="rId29" Type="http://schemas.openxmlformats.org/officeDocument/2006/relationships/image" Target="../media/image33.png"/><Relationship Id="rId1" Type="http://schemas.openxmlformats.org/officeDocument/2006/relationships/slideLayout" Target="../slideLayouts/slideLayout9.xml"/><Relationship Id="rId6" Type="http://schemas.openxmlformats.org/officeDocument/2006/relationships/image" Target="../media/image10.png"/><Relationship Id="rId11" Type="http://schemas.openxmlformats.org/officeDocument/2006/relationships/image" Target="../media/image15.png"/><Relationship Id="rId24" Type="http://schemas.openxmlformats.org/officeDocument/2006/relationships/image" Target="../media/image28.png"/><Relationship Id="rId5" Type="http://schemas.openxmlformats.org/officeDocument/2006/relationships/image" Target="../media/image9.png"/><Relationship Id="rId15" Type="http://schemas.openxmlformats.org/officeDocument/2006/relationships/image" Target="../media/image19.png"/><Relationship Id="rId23" Type="http://schemas.openxmlformats.org/officeDocument/2006/relationships/image" Target="../media/image27.png"/><Relationship Id="rId28" Type="http://schemas.openxmlformats.org/officeDocument/2006/relationships/image" Target="../media/image32.png"/><Relationship Id="rId10" Type="http://schemas.openxmlformats.org/officeDocument/2006/relationships/image" Target="../media/image14.png"/><Relationship Id="rId19" Type="http://schemas.openxmlformats.org/officeDocument/2006/relationships/image" Target="../media/image23.png"/><Relationship Id="rId31" Type="http://schemas.openxmlformats.org/officeDocument/2006/relationships/image" Target="../media/image35.jpeg"/><Relationship Id="rId4" Type="http://schemas.openxmlformats.org/officeDocument/2006/relationships/image" Target="../media/image8.png"/><Relationship Id="rId9" Type="http://schemas.openxmlformats.org/officeDocument/2006/relationships/image" Target="../media/image13.png"/><Relationship Id="rId14" Type="http://schemas.openxmlformats.org/officeDocument/2006/relationships/image" Target="../media/image18.png"/><Relationship Id="rId22" Type="http://schemas.openxmlformats.org/officeDocument/2006/relationships/image" Target="../media/image26.png"/><Relationship Id="rId27" Type="http://schemas.openxmlformats.org/officeDocument/2006/relationships/image" Target="../media/image31.png"/><Relationship Id="rId30" Type="http://schemas.openxmlformats.org/officeDocument/2006/relationships/image" Target="../media/image34.png"/></Relationships>
</file>

<file path=ppt/slides/_rels/slide4.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3.xml"/><Relationship Id="rId1" Type="http://schemas.openxmlformats.org/officeDocument/2006/relationships/slideLayout" Target="../slideLayouts/slideLayout9.xml"/><Relationship Id="rId4" Type="http://schemas.openxmlformats.org/officeDocument/2006/relationships/image" Target="../media/image37.jpeg"/></Relationships>
</file>

<file path=ppt/slides/_rels/slide5.xml.rels><?xml version="1.0" encoding="UTF-8" standalone="yes"?>
<Relationships xmlns="http://schemas.openxmlformats.org/package/2006/relationships"><Relationship Id="rId3" Type="http://schemas.openxmlformats.org/officeDocument/2006/relationships/image" Target="../media/image38.jpg"/><Relationship Id="rId7" Type="http://schemas.openxmlformats.org/officeDocument/2006/relationships/image" Target="../media/image37.jpeg"/><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image" Target="../media/image40.jpeg"/><Relationship Id="rId5" Type="http://schemas.openxmlformats.org/officeDocument/2006/relationships/image" Target="../media/image36.jpg"/><Relationship Id="rId4" Type="http://schemas.openxmlformats.org/officeDocument/2006/relationships/image" Target="../media/image39.tif"/></Relationships>
</file>

<file path=ppt/slides/_rels/slide6.xml.rels><?xml version="1.0" encoding="UTF-8" standalone="yes"?>
<Relationships xmlns="http://schemas.openxmlformats.org/package/2006/relationships"><Relationship Id="rId3" Type="http://schemas.openxmlformats.org/officeDocument/2006/relationships/image" Target="../media/image41.jpeg"/><Relationship Id="rId7" Type="http://schemas.openxmlformats.org/officeDocument/2006/relationships/image" Target="../media/image45.tif"/><Relationship Id="rId2" Type="http://schemas.openxmlformats.org/officeDocument/2006/relationships/notesSlide" Target="../notesSlides/notesSlide5.xml"/><Relationship Id="rId1" Type="http://schemas.openxmlformats.org/officeDocument/2006/relationships/slideLayout" Target="../slideLayouts/slideLayout9.xml"/><Relationship Id="rId6" Type="http://schemas.openxmlformats.org/officeDocument/2006/relationships/image" Target="../media/image44.tif"/><Relationship Id="rId5" Type="http://schemas.openxmlformats.org/officeDocument/2006/relationships/image" Target="../media/image43.tif"/><Relationship Id="rId4" Type="http://schemas.openxmlformats.org/officeDocument/2006/relationships/image" Target="../media/image42.png"/></Relationships>
</file>

<file path=ppt/slides/_rels/slide7.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oleObject" Target="../embeddings/oleObject1.bin"/><Relationship Id="rId7" Type="http://schemas.openxmlformats.org/officeDocument/2006/relationships/image" Target="../media/image49.png"/><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image" Target="../media/image48.png"/><Relationship Id="rId11" Type="http://schemas.openxmlformats.org/officeDocument/2006/relationships/image" Target="../media/image53.png"/><Relationship Id="rId5" Type="http://schemas.openxmlformats.org/officeDocument/2006/relationships/image" Target="../media/image47.jpeg"/><Relationship Id="rId10" Type="http://schemas.openxmlformats.org/officeDocument/2006/relationships/image" Target="../media/image52.png"/><Relationship Id="rId4" Type="http://schemas.openxmlformats.org/officeDocument/2006/relationships/image" Target="../media/image46.wmf"/><Relationship Id="rId9" Type="http://schemas.openxmlformats.org/officeDocument/2006/relationships/image" Target="../media/image51.png"/></Relationships>
</file>

<file path=ppt/slides/_rels/slide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55.jpeg"/><Relationship Id="rId1" Type="http://schemas.openxmlformats.org/officeDocument/2006/relationships/slideLayout" Target="../slideLayouts/slideLayout9.xml"/><Relationship Id="rId5" Type="http://schemas.openxmlformats.org/officeDocument/2006/relationships/image" Target="../media/image53.png"/><Relationship Id="rId4" Type="http://schemas.openxmlformats.org/officeDocument/2006/relationships/image" Target="../media/image5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ow many people?"/>
          <p:cNvSpPr txBox="1"/>
          <p:nvPr/>
        </p:nvSpPr>
        <p:spPr>
          <a:xfrm>
            <a:off x="167274" y="109622"/>
            <a:ext cx="8809451" cy="430887"/>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4400">
                <a:solidFill>
                  <a:srgbClr val="0096FF"/>
                </a:solidFill>
              </a:defRPr>
            </a:lvl1pPr>
          </a:lstStyle>
          <a:p>
            <a:pPr>
              <a:defRPr sz="1800"/>
            </a:pPr>
            <a:r>
              <a:rPr lang="en-US" sz="2200" b="1" dirty="0">
                <a:solidFill>
                  <a:srgbClr val="C00000"/>
                </a:solidFill>
                <a:effectLst>
                  <a:outerShdw blurRad="38100" dist="38100" dir="2700000" algn="tl">
                    <a:srgbClr val="000000">
                      <a:alpha val="43137"/>
                    </a:srgbClr>
                  </a:outerShdw>
                </a:effectLst>
              </a:rPr>
              <a:t>Und </a:t>
            </a:r>
            <a:r>
              <a:rPr lang="en-US" sz="2200" b="1" dirty="0" err="1">
                <a:solidFill>
                  <a:srgbClr val="C00000"/>
                </a:solidFill>
                <a:effectLst>
                  <a:outerShdw blurRad="38100" dist="38100" dir="2700000" algn="tl">
                    <a:srgbClr val="000000">
                      <a:alpha val="43137"/>
                    </a:srgbClr>
                  </a:outerShdw>
                </a:effectLst>
              </a:rPr>
              <a:t>wenn</a:t>
            </a:r>
            <a:r>
              <a:rPr lang="en-US" sz="2200" b="1" dirty="0">
                <a:solidFill>
                  <a:srgbClr val="C00000"/>
                </a:solidFill>
                <a:effectLst>
                  <a:outerShdw blurRad="38100" dist="38100" dir="2700000" algn="tl">
                    <a:srgbClr val="000000">
                      <a:alpha val="43137"/>
                    </a:srgbClr>
                  </a:outerShdw>
                </a:effectLst>
              </a:rPr>
              <a:t> </a:t>
            </a:r>
            <a:r>
              <a:rPr lang="en-US" sz="2200" b="1" dirty="0" err="1">
                <a:solidFill>
                  <a:srgbClr val="C00000"/>
                </a:solidFill>
                <a:effectLst>
                  <a:outerShdw blurRad="38100" dist="38100" dir="2700000" algn="tl">
                    <a:srgbClr val="000000">
                      <a:alpha val="43137"/>
                    </a:srgbClr>
                  </a:outerShdw>
                </a:effectLst>
              </a:rPr>
              <a:t>es</a:t>
            </a:r>
            <a:r>
              <a:rPr lang="en-US" sz="2200" b="1" dirty="0">
                <a:solidFill>
                  <a:srgbClr val="C00000"/>
                </a:solidFill>
                <a:effectLst>
                  <a:outerShdw blurRad="38100" dist="38100" dir="2700000" algn="tl">
                    <a:srgbClr val="000000">
                      <a:alpha val="43137"/>
                    </a:srgbClr>
                  </a:outerShdw>
                </a:effectLst>
              </a:rPr>
              <a:t> </a:t>
            </a:r>
            <a:r>
              <a:rPr lang="en-US" sz="2200" b="1" dirty="0" err="1">
                <a:solidFill>
                  <a:srgbClr val="C00000"/>
                </a:solidFill>
                <a:effectLst>
                  <a:outerShdw blurRad="38100" dist="38100" dir="2700000" algn="tl">
                    <a:srgbClr val="000000">
                      <a:alpha val="43137"/>
                    </a:srgbClr>
                  </a:outerShdw>
                </a:effectLst>
              </a:rPr>
              <a:t>geklappt</a:t>
            </a:r>
            <a:r>
              <a:rPr lang="en-US" sz="2200" b="1" dirty="0">
                <a:solidFill>
                  <a:srgbClr val="C00000"/>
                </a:solidFill>
                <a:effectLst>
                  <a:outerShdw blurRad="38100" dist="38100" dir="2700000" algn="tl">
                    <a:srgbClr val="000000">
                      <a:alpha val="43137"/>
                    </a:srgbClr>
                  </a:outerShdw>
                </a:effectLst>
              </a:rPr>
              <a:t> hat, </a:t>
            </a:r>
            <a:r>
              <a:rPr lang="en-US" sz="2200" b="1" dirty="0" err="1">
                <a:solidFill>
                  <a:srgbClr val="C00000"/>
                </a:solidFill>
                <a:effectLst>
                  <a:outerShdw blurRad="38100" dist="38100" dir="2700000" algn="tl">
                    <a:srgbClr val="000000">
                      <a:alpha val="43137"/>
                    </a:srgbClr>
                  </a:outerShdw>
                </a:effectLst>
              </a:rPr>
              <a:t>dann</a:t>
            </a:r>
            <a:r>
              <a:rPr lang="en-US" sz="2200" b="1" dirty="0">
                <a:solidFill>
                  <a:srgbClr val="C00000"/>
                </a:solidFill>
                <a:effectLst>
                  <a:outerShdw blurRad="38100" dist="38100" dir="2700000" algn="tl">
                    <a:srgbClr val="000000">
                      <a:alpha val="43137"/>
                    </a:srgbClr>
                  </a:outerShdw>
                </a:effectLst>
              </a:rPr>
              <a:t>…</a:t>
            </a:r>
            <a:endParaRPr sz="2200" dirty="0"/>
          </a:p>
        </p:txBody>
      </p:sp>
      <p:sp>
        <p:nvSpPr>
          <p:cNvPr id="3" name="TextBox 2"/>
          <p:cNvSpPr txBox="1"/>
          <p:nvPr/>
        </p:nvSpPr>
        <p:spPr>
          <a:xfrm>
            <a:off x="45156" y="801024"/>
            <a:ext cx="3160888" cy="332398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err="1">
                <a:ln>
                  <a:noFill/>
                </a:ln>
                <a:solidFill>
                  <a:srgbClr val="0055A0"/>
                </a:solidFill>
                <a:effectLst/>
                <a:uFillTx/>
                <a:latin typeface="Arial"/>
                <a:ea typeface="Arial"/>
                <a:cs typeface="Arial"/>
                <a:sym typeface="Arial"/>
              </a:rPr>
              <a:t>Arbeiten</a:t>
            </a:r>
            <a:r>
              <a:rPr kumimoji="0" lang="en-US" sz="1800" b="0" i="0" u="none" strike="noStrike" cap="none" spc="0" normalizeH="0" dirty="0">
                <a:ln>
                  <a:noFill/>
                </a:ln>
                <a:solidFill>
                  <a:srgbClr val="0055A0"/>
                </a:solidFill>
                <a:effectLst/>
                <a:uFillTx/>
                <a:latin typeface="Arial"/>
                <a:ea typeface="Arial"/>
                <a:cs typeface="Arial"/>
                <a:sym typeface="Arial"/>
              </a:rPr>
              <a:t> </a:t>
            </a:r>
            <a:r>
              <a:rPr kumimoji="0" lang="en-US" sz="1800" b="0" i="0" u="none" strike="noStrike" cap="none" spc="0" normalizeH="0" dirty="0" err="1">
                <a:ln>
                  <a:noFill/>
                </a:ln>
                <a:solidFill>
                  <a:srgbClr val="0055A0"/>
                </a:solidFill>
                <a:effectLst/>
                <a:uFillTx/>
                <a:latin typeface="Arial"/>
                <a:ea typeface="Arial"/>
                <a:cs typeface="Arial"/>
                <a:sym typeface="Arial"/>
              </a:rPr>
              <a:t>im</a:t>
            </a:r>
            <a:r>
              <a:rPr kumimoji="0" lang="en-US" sz="1800" b="0" i="0" u="none" strike="noStrike" cap="none" spc="0" normalizeH="0" dirty="0">
                <a:ln>
                  <a:noFill/>
                </a:ln>
                <a:solidFill>
                  <a:srgbClr val="0055A0"/>
                </a:solidFill>
                <a:effectLst/>
                <a:uFillTx/>
                <a:latin typeface="Arial"/>
                <a:ea typeface="Arial"/>
                <a:cs typeface="Arial"/>
                <a:sym typeface="Arial"/>
              </a:rPr>
              <a:t> </a:t>
            </a:r>
            <a:r>
              <a:rPr kumimoji="0" lang="en-US" sz="1800" b="0" i="0" u="none" strike="noStrike" cap="none" spc="0" normalizeH="0" dirty="0" err="1">
                <a:ln>
                  <a:noFill/>
                </a:ln>
                <a:solidFill>
                  <a:srgbClr val="0055A0"/>
                </a:solidFill>
                <a:effectLst/>
                <a:uFillTx/>
                <a:latin typeface="Arial"/>
                <a:ea typeface="Arial"/>
                <a:cs typeface="Arial"/>
                <a:sym typeface="Arial"/>
              </a:rPr>
              <a:t>Kontrollraum</a:t>
            </a:r>
            <a:r>
              <a:rPr kumimoji="0" lang="en-US" sz="1800" b="0" i="0" u="none" strike="noStrike" cap="none" spc="0" normalizeH="0" dirty="0">
                <a:ln>
                  <a:noFill/>
                </a:ln>
                <a:solidFill>
                  <a:srgbClr val="0055A0"/>
                </a:solidFill>
                <a:effectLst/>
                <a:uFillTx/>
                <a:latin typeface="Arial"/>
                <a:ea typeface="Arial"/>
                <a:cs typeface="Arial"/>
                <a:sym typeface="Arial"/>
              </a:rPr>
              <a:t> der </a:t>
            </a:r>
            <a:r>
              <a:rPr kumimoji="0" lang="en-US" sz="1800" b="0" i="0" u="none" strike="noStrike" cap="none" spc="0" normalizeH="0" dirty="0" err="1">
                <a:ln>
                  <a:noFill/>
                </a:ln>
                <a:solidFill>
                  <a:srgbClr val="0055A0"/>
                </a:solidFill>
                <a:effectLst/>
                <a:uFillTx/>
                <a:latin typeface="Arial"/>
                <a:ea typeface="Arial"/>
                <a:cs typeface="Arial"/>
                <a:sym typeface="Arial"/>
              </a:rPr>
              <a:t>Beschleuniger</a:t>
            </a:r>
            <a:r>
              <a:rPr kumimoji="0" lang="en-US" sz="1800" b="0" i="0" u="none" strike="noStrike" cap="none" spc="0" normalizeH="0" dirty="0">
                <a:ln>
                  <a:noFill/>
                </a:ln>
                <a:solidFill>
                  <a:srgbClr val="0055A0"/>
                </a:solidFill>
                <a:effectLst/>
                <a:uFillTx/>
                <a:latin typeface="Arial"/>
                <a:ea typeface="Arial"/>
                <a:cs typeface="Arial"/>
                <a:sym typeface="Arial"/>
              </a:rPr>
              <a:t>…</a:t>
            </a:r>
          </a:p>
          <a:p>
            <a:pPr marL="0" marR="0" indent="0" algn="l" defTabSz="914400" rtl="0" fontAlgn="auto" latinLnBrk="0" hangingPunct="0">
              <a:lnSpc>
                <a:spcPct val="100000"/>
              </a:lnSpc>
              <a:spcBef>
                <a:spcPts val="0"/>
              </a:spcBef>
              <a:spcAft>
                <a:spcPts val="0"/>
              </a:spcAft>
              <a:buClrTx/>
              <a:buSzTx/>
              <a:buFontTx/>
              <a:buNone/>
              <a:tabLst/>
            </a:pPr>
            <a:endParaRPr lang="en-US" dirty="0"/>
          </a:p>
          <a:p>
            <a:pPr marL="0" marR="0" indent="0" algn="l" defTabSz="914400" rtl="0" fontAlgn="auto" latinLnBrk="0" hangingPunct="0">
              <a:lnSpc>
                <a:spcPct val="100000"/>
              </a:lnSpc>
              <a:spcBef>
                <a:spcPts val="0"/>
              </a:spcBef>
              <a:spcAft>
                <a:spcPts val="0"/>
              </a:spcAft>
              <a:buClrTx/>
              <a:buSzTx/>
              <a:buFontTx/>
              <a:buNone/>
              <a:tabLst/>
            </a:pPr>
            <a:r>
              <a:rPr kumimoji="0" lang="en-US" sz="1800" b="0" i="0" u="none" strike="noStrike" cap="none" spc="0" normalizeH="0" dirty="0" err="1">
                <a:ln>
                  <a:noFill/>
                </a:ln>
                <a:solidFill>
                  <a:srgbClr val="0055A0"/>
                </a:solidFill>
                <a:effectLst/>
                <a:uFillTx/>
                <a:latin typeface="Arial"/>
                <a:ea typeface="Arial"/>
                <a:cs typeface="Arial"/>
                <a:sym typeface="Arial"/>
              </a:rPr>
              <a:t>Allgemeine</a:t>
            </a:r>
            <a:r>
              <a:rPr kumimoji="0" lang="en-US" sz="1800" b="0" i="0" u="none" strike="noStrike" cap="none" spc="0" normalizeH="0" dirty="0">
                <a:ln>
                  <a:noFill/>
                </a:ln>
                <a:solidFill>
                  <a:srgbClr val="0055A0"/>
                </a:solidFill>
                <a:effectLst/>
                <a:uFillTx/>
                <a:latin typeface="Arial"/>
                <a:ea typeface="Arial"/>
                <a:cs typeface="Arial"/>
                <a:sym typeface="Arial"/>
              </a:rPr>
              <a:t> </a:t>
            </a:r>
            <a:r>
              <a:rPr kumimoji="0" lang="en-US" sz="1800" b="0" i="0" u="none" strike="noStrike" cap="none" spc="0" normalizeH="0" dirty="0" err="1">
                <a:ln>
                  <a:noFill/>
                </a:ln>
                <a:solidFill>
                  <a:srgbClr val="0055A0"/>
                </a:solidFill>
                <a:effectLst/>
                <a:uFillTx/>
                <a:latin typeface="Arial"/>
                <a:ea typeface="Arial"/>
                <a:cs typeface="Arial"/>
                <a:sym typeface="Arial"/>
              </a:rPr>
              <a:t>Informatik</a:t>
            </a:r>
            <a:r>
              <a:rPr kumimoji="0" lang="en-US" sz="1800" b="0" i="0" u="none" strike="noStrike" cap="none" spc="0" normalizeH="0" dirty="0">
                <a:ln>
                  <a:noFill/>
                </a:ln>
                <a:solidFill>
                  <a:srgbClr val="0055A0"/>
                </a:solidFill>
                <a:effectLst/>
                <a:uFillTx/>
                <a:latin typeface="Arial"/>
                <a:ea typeface="Arial"/>
                <a:cs typeface="Arial"/>
                <a:sym typeface="Arial"/>
              </a:rPr>
              <a:t> &amp;</a:t>
            </a:r>
          </a:p>
          <a:p>
            <a:pPr marL="0" marR="0" indent="0" algn="l" defTabSz="914400" rtl="0" fontAlgn="auto" latinLnBrk="0" hangingPunct="0">
              <a:lnSpc>
                <a:spcPct val="100000"/>
              </a:lnSpc>
              <a:spcBef>
                <a:spcPts val="0"/>
              </a:spcBef>
              <a:spcAft>
                <a:spcPts val="0"/>
              </a:spcAft>
              <a:buClrTx/>
              <a:buSzTx/>
              <a:buFontTx/>
              <a:buNone/>
              <a:tabLst/>
            </a:pPr>
            <a:r>
              <a:rPr lang="en-US" dirty="0" err="1"/>
              <a:t>Technische</a:t>
            </a:r>
            <a:r>
              <a:rPr lang="en-US" dirty="0"/>
              <a:t> </a:t>
            </a:r>
            <a:r>
              <a:rPr lang="en-US" dirty="0" err="1"/>
              <a:t>Informatik</a:t>
            </a:r>
            <a:endParaRPr lang="en-US" dirty="0"/>
          </a:p>
          <a:p>
            <a:pPr marL="0" marR="0" indent="0" algn="l" defTabSz="914400" rtl="0" fontAlgn="auto" latinLnBrk="0" hangingPunct="0">
              <a:lnSpc>
                <a:spcPct val="100000"/>
              </a:lnSpc>
              <a:spcBef>
                <a:spcPts val="0"/>
              </a:spcBef>
              <a:spcAft>
                <a:spcPts val="0"/>
              </a:spcAft>
              <a:buClrTx/>
              <a:buSzTx/>
              <a:buFontTx/>
              <a:buNone/>
              <a:tabLst/>
            </a:pPr>
            <a:endParaRPr lang="en-US" sz="1200" dirty="0"/>
          </a:p>
          <a:p>
            <a:pPr marL="0" marR="0" indent="0" algn="l" defTabSz="914400" rtl="0" fontAlgn="auto" latinLnBrk="0" hangingPunct="0">
              <a:lnSpc>
                <a:spcPct val="100000"/>
              </a:lnSpc>
              <a:spcBef>
                <a:spcPts val="0"/>
              </a:spcBef>
              <a:spcAft>
                <a:spcPts val="0"/>
              </a:spcAft>
              <a:buClrTx/>
              <a:buSzTx/>
              <a:buFontTx/>
              <a:buNone/>
              <a:tabLst/>
            </a:pPr>
            <a:r>
              <a:rPr lang="en-US" sz="1200" dirty="0" err="1"/>
              <a:t>Datenbanken</a:t>
            </a:r>
            <a:r>
              <a:rPr lang="en-US" sz="1200" dirty="0"/>
              <a:t>, </a:t>
            </a:r>
          </a:p>
          <a:p>
            <a:pPr marL="0" marR="0" indent="0" algn="l" defTabSz="914400" rtl="0" fontAlgn="auto" latinLnBrk="0" hangingPunct="0">
              <a:lnSpc>
                <a:spcPct val="100000"/>
              </a:lnSpc>
              <a:spcBef>
                <a:spcPts val="0"/>
              </a:spcBef>
              <a:spcAft>
                <a:spcPts val="0"/>
              </a:spcAft>
              <a:buClrTx/>
              <a:buSzTx/>
              <a:buFontTx/>
              <a:buNone/>
              <a:tabLst/>
            </a:pPr>
            <a:r>
              <a:rPr lang="en-US" sz="1200" dirty="0"/>
              <a:t>System-administration,</a:t>
            </a:r>
          </a:p>
          <a:p>
            <a:pPr marL="0" marR="0" indent="0" algn="l" defTabSz="914400" rtl="0" fontAlgn="auto" latinLnBrk="0" hangingPunct="0">
              <a:lnSpc>
                <a:spcPct val="100000"/>
              </a:lnSpc>
              <a:spcBef>
                <a:spcPts val="0"/>
              </a:spcBef>
              <a:spcAft>
                <a:spcPts val="0"/>
              </a:spcAft>
              <a:buClrTx/>
              <a:buSzTx/>
              <a:buFontTx/>
              <a:buNone/>
              <a:tabLst/>
            </a:pPr>
            <a:r>
              <a:rPr kumimoji="0" lang="en-US" sz="1200" b="0" i="0" u="none" strike="noStrike" cap="none" spc="0" normalizeH="0" dirty="0">
                <a:ln>
                  <a:noFill/>
                </a:ln>
                <a:solidFill>
                  <a:srgbClr val="0055A0"/>
                </a:solidFill>
                <a:effectLst/>
                <a:uFillTx/>
                <a:sym typeface="Arial"/>
              </a:rPr>
              <a:t>Software </a:t>
            </a:r>
            <a:r>
              <a:rPr kumimoji="0" lang="en-US" sz="1200" b="0" i="0" u="none" strike="noStrike" cap="none" spc="0" normalizeH="0" dirty="0" err="1">
                <a:ln>
                  <a:noFill/>
                </a:ln>
                <a:solidFill>
                  <a:srgbClr val="0055A0"/>
                </a:solidFill>
                <a:effectLst/>
                <a:uFillTx/>
                <a:sym typeface="Arial"/>
              </a:rPr>
              <a:t>Entwicklung</a:t>
            </a:r>
            <a:r>
              <a:rPr lang="en-US" sz="1200" dirty="0"/>
              <a:t> (Front- und Backend),</a:t>
            </a:r>
          </a:p>
          <a:p>
            <a:pPr marL="0" marR="0" indent="0" algn="l" defTabSz="914400" rtl="0" fontAlgn="auto" latinLnBrk="0" hangingPunct="0">
              <a:lnSpc>
                <a:spcPct val="100000"/>
              </a:lnSpc>
              <a:spcBef>
                <a:spcPts val="0"/>
              </a:spcBef>
              <a:spcAft>
                <a:spcPts val="0"/>
              </a:spcAft>
              <a:buClrTx/>
              <a:buSzTx/>
              <a:buFontTx/>
              <a:buNone/>
              <a:tabLst/>
            </a:pPr>
            <a:r>
              <a:rPr lang="en-US" sz="1200" dirty="0" err="1"/>
              <a:t>Verwaltung</a:t>
            </a:r>
            <a:r>
              <a:rPr lang="en-US" sz="1200" dirty="0"/>
              <a:t> von </a:t>
            </a:r>
            <a:r>
              <a:rPr lang="en-US" sz="1200" dirty="0" err="1"/>
              <a:t>mehreren</a:t>
            </a:r>
            <a:r>
              <a:rPr lang="en-US" sz="1200" dirty="0"/>
              <a:t> </a:t>
            </a:r>
            <a:r>
              <a:rPr lang="en-US" sz="1200" dirty="0" err="1"/>
              <a:t>tausend</a:t>
            </a:r>
            <a:r>
              <a:rPr lang="en-US" sz="1200" dirty="0"/>
              <a:t> </a:t>
            </a:r>
            <a:r>
              <a:rPr lang="en-US" sz="1200" dirty="0" err="1"/>
              <a:t>Rechnern</a:t>
            </a:r>
            <a:r>
              <a:rPr lang="en-US" sz="1200" dirty="0"/>
              <a:t>, </a:t>
            </a:r>
            <a:r>
              <a:rPr lang="en-US" sz="1200" dirty="0" err="1"/>
              <a:t>hunderte</a:t>
            </a:r>
            <a:r>
              <a:rPr lang="en-US" sz="1200" dirty="0"/>
              <a:t> Java Middle-Tier services, Big Data &amp; Web-</a:t>
            </a:r>
            <a:r>
              <a:rPr lang="en-US" sz="1200" dirty="0" err="1"/>
              <a:t>anwendungen</a:t>
            </a:r>
            <a:r>
              <a:rPr lang="en-US" sz="1200" dirty="0"/>
              <a:t>, </a:t>
            </a:r>
          </a:p>
          <a:p>
            <a:pPr marL="0" marR="0" indent="0" algn="l" defTabSz="914400" rtl="0" fontAlgn="auto" latinLnBrk="0" hangingPunct="0">
              <a:lnSpc>
                <a:spcPct val="100000"/>
              </a:lnSpc>
              <a:spcBef>
                <a:spcPts val="0"/>
              </a:spcBef>
              <a:spcAft>
                <a:spcPts val="0"/>
              </a:spcAft>
              <a:buClrTx/>
              <a:buSzTx/>
              <a:buFontTx/>
              <a:buNone/>
              <a:tabLst/>
            </a:pPr>
            <a:r>
              <a:rPr kumimoji="0" lang="en-US" sz="1200" b="0" i="0" u="none" strike="noStrike" cap="none" spc="0" normalizeH="0" dirty="0">
                <a:ln>
                  <a:noFill/>
                </a:ln>
                <a:solidFill>
                  <a:srgbClr val="0055A0"/>
                </a:solidFill>
                <a:effectLst/>
                <a:uFillTx/>
                <a:sym typeface="Arial"/>
              </a:rPr>
              <a:t>Ca. 5000 C/C++ real time </a:t>
            </a:r>
            <a:r>
              <a:rPr kumimoji="0" lang="en-US" sz="1200" b="0" i="0" u="none" strike="noStrike" cap="none" spc="0" normalizeH="0" dirty="0" err="1">
                <a:ln>
                  <a:noFill/>
                </a:ln>
                <a:solidFill>
                  <a:srgbClr val="0055A0"/>
                </a:solidFill>
                <a:effectLst/>
                <a:uFillTx/>
                <a:sym typeface="Arial"/>
              </a:rPr>
              <a:t>Prozesse</a:t>
            </a:r>
            <a:r>
              <a:rPr kumimoji="0" lang="en-US" sz="1200" b="0" i="0" u="none" strike="noStrike" cap="none" spc="0" normalizeH="0" dirty="0">
                <a:ln>
                  <a:noFill/>
                </a:ln>
                <a:solidFill>
                  <a:srgbClr val="0055A0"/>
                </a:solidFill>
                <a:effectLst/>
                <a:uFillTx/>
                <a:sym typeface="Arial"/>
              </a:rPr>
              <a:t>…</a:t>
            </a:r>
          </a:p>
          <a:p>
            <a:pPr marL="0" marR="0" indent="0" algn="l" defTabSz="914400" rtl="0" fontAlgn="auto" latinLnBrk="0" hangingPunct="0">
              <a:lnSpc>
                <a:spcPct val="100000"/>
              </a:lnSpc>
              <a:spcBef>
                <a:spcPts val="0"/>
              </a:spcBef>
              <a:spcAft>
                <a:spcPts val="0"/>
              </a:spcAft>
              <a:buClrTx/>
              <a:buSzTx/>
              <a:buFontTx/>
              <a:buNone/>
              <a:tabLst/>
            </a:pPr>
            <a:endParaRPr lang="en-US" sz="1200" dirty="0"/>
          </a:p>
          <a:p>
            <a:pPr marL="0" marR="0" indent="0" algn="l" defTabSz="914400" rtl="0" fontAlgn="auto" latinLnBrk="0" hangingPunct="0">
              <a:lnSpc>
                <a:spcPct val="100000"/>
              </a:lnSpc>
              <a:spcBef>
                <a:spcPts val="0"/>
              </a:spcBef>
              <a:spcAft>
                <a:spcPts val="0"/>
              </a:spcAft>
              <a:buClrTx/>
              <a:buSzTx/>
              <a:buFontTx/>
              <a:buNone/>
              <a:tabLst/>
            </a:pPr>
            <a:r>
              <a:rPr kumimoji="0" lang="en-US" sz="1200" b="0" i="0" u="none" strike="noStrike" cap="none" spc="0" normalizeH="0" dirty="0" err="1">
                <a:ln>
                  <a:noFill/>
                </a:ln>
                <a:solidFill>
                  <a:srgbClr val="0055A0"/>
                </a:solidFill>
                <a:effectLst/>
                <a:uFillTx/>
                <a:sym typeface="Arial"/>
              </a:rPr>
              <a:t>im</a:t>
            </a:r>
            <a:r>
              <a:rPr kumimoji="0" lang="en-US" sz="1200" b="0" i="0" u="none" strike="noStrike" cap="none" spc="0" normalizeH="0" dirty="0">
                <a:ln>
                  <a:noFill/>
                </a:ln>
                <a:solidFill>
                  <a:srgbClr val="0055A0"/>
                </a:solidFill>
                <a:effectLst/>
                <a:uFillTx/>
                <a:sym typeface="Arial"/>
              </a:rPr>
              <a:t> </a:t>
            </a:r>
            <a:r>
              <a:rPr kumimoji="0" lang="en-US" sz="1200" b="0" i="0" u="none" strike="noStrike" cap="none" spc="0" normalizeH="0" dirty="0" err="1">
                <a:ln>
                  <a:noFill/>
                </a:ln>
                <a:solidFill>
                  <a:srgbClr val="0055A0"/>
                </a:solidFill>
                <a:effectLst/>
                <a:uFillTx/>
                <a:sym typeface="Arial"/>
              </a:rPr>
              <a:t>Kontroll</a:t>
            </a:r>
            <a:r>
              <a:rPr kumimoji="0" lang="en-US" sz="1200" b="0" i="0" u="none" strike="noStrike" cap="none" spc="0" normalizeH="0" dirty="0">
                <a:ln>
                  <a:noFill/>
                </a:ln>
                <a:solidFill>
                  <a:srgbClr val="0055A0"/>
                </a:solidFill>
                <a:effectLst/>
                <a:uFillTx/>
                <a:sym typeface="Arial"/>
              </a:rPr>
              <a:t>-system der </a:t>
            </a:r>
            <a:r>
              <a:rPr kumimoji="0" lang="en-US" sz="1200" b="0" i="0" u="none" strike="noStrike" cap="none" spc="0" normalizeH="0" dirty="0" err="1">
                <a:ln>
                  <a:noFill/>
                </a:ln>
                <a:solidFill>
                  <a:srgbClr val="0055A0"/>
                </a:solidFill>
                <a:effectLst/>
                <a:uFillTx/>
                <a:sym typeface="Arial"/>
              </a:rPr>
              <a:t>Beschleuniger</a:t>
            </a:r>
            <a:r>
              <a:rPr kumimoji="0" lang="en-US" sz="1200" b="0" i="0" u="none" strike="noStrike" cap="none" spc="0" normalizeH="0" dirty="0">
                <a:ln>
                  <a:noFill/>
                </a:ln>
                <a:solidFill>
                  <a:srgbClr val="0055A0"/>
                </a:solidFill>
                <a:effectLst/>
                <a:uFillTx/>
                <a:sym typeface="Arial"/>
              </a:rPr>
              <a:t>.</a:t>
            </a:r>
            <a:endParaRPr kumimoji="0" lang="en-US" sz="1800" b="0" i="0" u="none" strike="noStrike" cap="none" spc="0" normalizeH="0" dirty="0">
              <a:ln>
                <a:noFill/>
              </a:ln>
              <a:solidFill>
                <a:srgbClr val="0055A0"/>
              </a:solidFill>
              <a:effectLst/>
              <a:uFillTx/>
              <a:latin typeface="Arial"/>
              <a:ea typeface="Arial"/>
              <a:cs typeface="Arial"/>
              <a:sym typeface="Arial"/>
            </a:endParaRPr>
          </a:p>
        </p:txBody>
      </p:sp>
      <p:grpSp>
        <p:nvGrpSpPr>
          <p:cNvPr id="4" name="Group 3"/>
          <p:cNvGrpSpPr/>
          <p:nvPr/>
        </p:nvGrpSpPr>
        <p:grpSpPr>
          <a:xfrm>
            <a:off x="3278015" y="843078"/>
            <a:ext cx="5865985" cy="3239875"/>
            <a:chOff x="3278015" y="750747"/>
            <a:chExt cx="5865985" cy="3239875"/>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78015" y="750747"/>
              <a:ext cx="5865985" cy="3239875"/>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41511" y="2370684"/>
              <a:ext cx="756942" cy="467218"/>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75200" y="3113535"/>
              <a:ext cx="818445" cy="409223"/>
            </a:xfrm>
            <a:prstGeom prst="rect">
              <a:avLst/>
            </a:prstGeom>
          </p:spPr>
        </p:pic>
      </p:grpSp>
      <p:sp>
        <p:nvSpPr>
          <p:cNvPr id="5" name="Slide Number Placeholder 4"/>
          <p:cNvSpPr>
            <a:spLocks noGrp="1"/>
          </p:cNvSpPr>
          <p:nvPr>
            <p:ph type="sldNum" sz="quarter" idx="2"/>
          </p:nvPr>
        </p:nvSpPr>
        <p:spPr/>
        <p:txBody>
          <a:bodyPr/>
          <a:lstStyle/>
          <a:p>
            <a:fld id="{86CB4B4D-7CA3-9044-876B-883B54F8677D}" type="slidenum">
              <a:rPr lang="en-GB" smtClean="0"/>
              <a:t>10</a:t>
            </a:fld>
            <a:endParaRPr lang="en-GB"/>
          </a:p>
        </p:txBody>
      </p:sp>
    </p:spTree>
    <p:extLst>
      <p:ext uri="{BB962C8B-B14F-4D97-AF65-F5344CB8AC3E}">
        <p14:creationId xmlns:p14="http://schemas.microsoft.com/office/powerpoint/2010/main" val="113313878"/>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ow many people?"/>
          <p:cNvSpPr txBox="1"/>
          <p:nvPr/>
        </p:nvSpPr>
        <p:spPr>
          <a:xfrm>
            <a:off x="167274" y="109622"/>
            <a:ext cx="8809451" cy="430887"/>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4400">
                <a:solidFill>
                  <a:srgbClr val="0096FF"/>
                </a:solidFill>
              </a:defRPr>
            </a:lvl1pPr>
          </a:lstStyle>
          <a:p>
            <a:pPr>
              <a:defRPr sz="1800"/>
            </a:pPr>
            <a:r>
              <a:rPr lang="en-US" sz="2200" b="1" dirty="0">
                <a:solidFill>
                  <a:srgbClr val="C00000"/>
                </a:solidFill>
                <a:effectLst>
                  <a:outerShdw blurRad="38100" dist="38100" dir="2700000" algn="tl">
                    <a:srgbClr val="000000">
                      <a:alpha val="43137"/>
                    </a:srgbClr>
                  </a:outerShdw>
                </a:effectLst>
              </a:rPr>
              <a:t>Und </a:t>
            </a:r>
            <a:r>
              <a:rPr lang="en-US" sz="2200" b="1" dirty="0" err="1">
                <a:solidFill>
                  <a:srgbClr val="C00000"/>
                </a:solidFill>
                <a:effectLst>
                  <a:outerShdw blurRad="38100" dist="38100" dir="2700000" algn="tl">
                    <a:srgbClr val="000000">
                      <a:alpha val="43137"/>
                    </a:srgbClr>
                  </a:outerShdw>
                </a:effectLst>
              </a:rPr>
              <a:t>wenn</a:t>
            </a:r>
            <a:r>
              <a:rPr lang="en-US" sz="2200" b="1" dirty="0">
                <a:solidFill>
                  <a:srgbClr val="C00000"/>
                </a:solidFill>
                <a:effectLst>
                  <a:outerShdw blurRad="38100" dist="38100" dir="2700000" algn="tl">
                    <a:srgbClr val="000000">
                      <a:alpha val="43137"/>
                    </a:srgbClr>
                  </a:outerShdw>
                </a:effectLst>
              </a:rPr>
              <a:t> </a:t>
            </a:r>
            <a:r>
              <a:rPr lang="en-US" sz="2200" b="1" dirty="0" err="1">
                <a:solidFill>
                  <a:srgbClr val="C00000"/>
                </a:solidFill>
                <a:effectLst>
                  <a:outerShdw blurRad="38100" dist="38100" dir="2700000" algn="tl">
                    <a:srgbClr val="000000">
                      <a:alpha val="43137"/>
                    </a:srgbClr>
                  </a:outerShdw>
                </a:effectLst>
              </a:rPr>
              <a:t>es</a:t>
            </a:r>
            <a:r>
              <a:rPr lang="en-US" sz="2200" b="1" dirty="0">
                <a:solidFill>
                  <a:srgbClr val="C00000"/>
                </a:solidFill>
                <a:effectLst>
                  <a:outerShdw blurRad="38100" dist="38100" dir="2700000" algn="tl">
                    <a:srgbClr val="000000">
                      <a:alpha val="43137"/>
                    </a:srgbClr>
                  </a:outerShdw>
                </a:effectLst>
              </a:rPr>
              <a:t> </a:t>
            </a:r>
            <a:r>
              <a:rPr lang="en-US" sz="2200" b="1" dirty="0" err="1">
                <a:solidFill>
                  <a:srgbClr val="C00000"/>
                </a:solidFill>
                <a:effectLst>
                  <a:outerShdw blurRad="38100" dist="38100" dir="2700000" algn="tl">
                    <a:srgbClr val="000000">
                      <a:alpha val="43137"/>
                    </a:srgbClr>
                  </a:outerShdw>
                </a:effectLst>
              </a:rPr>
              <a:t>geklappt</a:t>
            </a:r>
            <a:r>
              <a:rPr lang="en-US" sz="2200" b="1" dirty="0">
                <a:solidFill>
                  <a:srgbClr val="C00000"/>
                </a:solidFill>
                <a:effectLst>
                  <a:outerShdw blurRad="38100" dist="38100" dir="2700000" algn="tl">
                    <a:srgbClr val="000000">
                      <a:alpha val="43137"/>
                    </a:srgbClr>
                  </a:outerShdw>
                </a:effectLst>
              </a:rPr>
              <a:t> hat, </a:t>
            </a:r>
            <a:r>
              <a:rPr lang="en-US" sz="2200" b="1" dirty="0" err="1">
                <a:solidFill>
                  <a:srgbClr val="C00000"/>
                </a:solidFill>
                <a:effectLst>
                  <a:outerShdw blurRad="38100" dist="38100" dir="2700000" algn="tl">
                    <a:srgbClr val="000000">
                      <a:alpha val="43137"/>
                    </a:srgbClr>
                  </a:outerShdw>
                </a:effectLst>
              </a:rPr>
              <a:t>dann</a:t>
            </a:r>
            <a:r>
              <a:rPr lang="en-US" sz="2200" b="1" dirty="0">
                <a:solidFill>
                  <a:srgbClr val="C00000"/>
                </a:solidFill>
                <a:effectLst>
                  <a:outerShdw blurRad="38100" dist="38100" dir="2700000" algn="tl">
                    <a:srgbClr val="000000">
                      <a:alpha val="43137"/>
                    </a:srgbClr>
                  </a:outerShdw>
                </a:effectLst>
              </a:rPr>
              <a:t>…</a:t>
            </a:r>
            <a:endParaRPr sz="2200" dirty="0"/>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l="1" t="19420" r="108" b="26232"/>
          <a:stretch/>
        </p:blipFill>
        <p:spPr>
          <a:xfrm>
            <a:off x="167274" y="540509"/>
            <a:ext cx="6806489" cy="2777404"/>
          </a:xfrm>
          <a:prstGeom prst="rect">
            <a:avLst/>
          </a:prstGeom>
        </p:spPr>
      </p:pic>
      <p:pic>
        <p:nvPicPr>
          <p:cNvPr id="9" name="Content Placeholder 6"/>
          <p:cNvPicPr>
            <a:picLocks noChangeAspect="1"/>
          </p:cNvPicPr>
          <p:nvPr/>
        </p:nvPicPr>
        <p:blipFill rotWithShape="1">
          <a:blip r:embed="rId3">
            <a:extLst>
              <a:ext uri="{28A0092B-C50C-407E-A947-70E740481C1C}">
                <a14:useLocalDpi xmlns:a14="http://schemas.microsoft.com/office/drawing/2010/main" val="0"/>
              </a:ext>
            </a:extLst>
          </a:blip>
          <a:srcRect l="67" r="1"/>
          <a:stretch/>
        </p:blipFill>
        <p:spPr>
          <a:xfrm>
            <a:off x="4942594" y="1386594"/>
            <a:ext cx="3896606" cy="2924443"/>
          </a:xfrm>
          <a:prstGeom prst="rect">
            <a:avLst/>
          </a:prstGeom>
        </p:spPr>
      </p:pic>
      <p:sp>
        <p:nvSpPr>
          <p:cNvPr id="4" name="TextBox 3"/>
          <p:cNvSpPr txBox="1"/>
          <p:nvPr/>
        </p:nvSpPr>
        <p:spPr>
          <a:xfrm>
            <a:off x="2392822" y="3317913"/>
            <a:ext cx="2592282"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err="1">
                <a:ln>
                  <a:noFill/>
                </a:ln>
                <a:solidFill>
                  <a:srgbClr val="0055A0"/>
                </a:solidFill>
                <a:effectLst/>
                <a:uFillTx/>
                <a:latin typeface="Arial"/>
                <a:ea typeface="Arial"/>
                <a:cs typeface="Arial"/>
                <a:sym typeface="Arial"/>
              </a:rPr>
              <a:t>Strahlkontrolle</a:t>
            </a:r>
            <a:r>
              <a:rPr kumimoji="0" lang="en-US" sz="1200" b="0" i="0" u="none" strike="noStrike" cap="none" spc="0" normalizeH="0" dirty="0">
                <a:ln>
                  <a:noFill/>
                </a:ln>
                <a:solidFill>
                  <a:srgbClr val="0055A0"/>
                </a:solidFill>
                <a:effectLst/>
                <a:uFillTx/>
                <a:latin typeface="Arial"/>
                <a:ea typeface="Arial"/>
                <a:cs typeface="Arial"/>
                <a:sym typeface="Arial"/>
              </a:rPr>
              <a:t> </a:t>
            </a:r>
            <a:r>
              <a:rPr kumimoji="0" lang="en-US" sz="1200" b="0" i="0" u="none" strike="noStrike" cap="none" spc="0" normalizeH="0" dirty="0" err="1">
                <a:ln>
                  <a:noFill/>
                </a:ln>
                <a:solidFill>
                  <a:srgbClr val="0055A0"/>
                </a:solidFill>
                <a:effectLst/>
                <a:uFillTx/>
                <a:latin typeface="Arial"/>
                <a:ea typeface="Arial"/>
                <a:cs typeface="Arial"/>
                <a:sym typeface="Arial"/>
              </a:rPr>
              <a:t>für</a:t>
            </a:r>
            <a:r>
              <a:rPr kumimoji="0" lang="en-US" sz="1200" b="0" i="0" u="none" strike="noStrike" cap="none" spc="0" normalizeH="0" dirty="0">
                <a:ln>
                  <a:noFill/>
                </a:ln>
                <a:solidFill>
                  <a:srgbClr val="0055A0"/>
                </a:solidFill>
                <a:effectLst/>
                <a:uFillTx/>
                <a:latin typeface="Arial"/>
                <a:ea typeface="Arial"/>
                <a:cs typeface="Arial"/>
                <a:sym typeface="Arial"/>
              </a:rPr>
              <a:t> </a:t>
            </a:r>
            <a:r>
              <a:rPr kumimoji="0" lang="en-US" sz="1200" b="0" i="0" u="none" strike="noStrike" cap="none" spc="0" normalizeH="0" dirty="0" err="1">
                <a:ln>
                  <a:noFill/>
                </a:ln>
                <a:solidFill>
                  <a:srgbClr val="0055A0"/>
                </a:solidFill>
                <a:effectLst/>
                <a:uFillTx/>
                <a:latin typeface="Arial"/>
                <a:ea typeface="Arial"/>
                <a:cs typeface="Arial"/>
                <a:sym typeface="Arial"/>
              </a:rPr>
              <a:t>Vorbeschleuniger</a:t>
            </a:r>
            <a:endParaRPr kumimoji="0" lang="en-GB" sz="1200" b="0" i="0" u="none" strike="noStrike" cap="none" spc="0" normalizeH="0" baseline="0" dirty="0">
              <a:ln>
                <a:noFill/>
              </a:ln>
              <a:solidFill>
                <a:srgbClr val="0055A0"/>
              </a:solidFill>
              <a:effectLst/>
              <a:uFillTx/>
              <a:latin typeface="Arial"/>
              <a:ea typeface="Arial"/>
              <a:cs typeface="Arial"/>
              <a:sym typeface="Arial"/>
            </a:endParaRPr>
          </a:p>
        </p:txBody>
      </p:sp>
      <p:grpSp>
        <p:nvGrpSpPr>
          <p:cNvPr id="8" name="Group 7"/>
          <p:cNvGrpSpPr/>
          <p:nvPr/>
        </p:nvGrpSpPr>
        <p:grpSpPr>
          <a:xfrm>
            <a:off x="236723" y="3648317"/>
            <a:ext cx="2399719" cy="703845"/>
            <a:chOff x="236723" y="3832814"/>
            <a:chExt cx="1680268" cy="519348"/>
          </a:xfrm>
        </p:grpSpPr>
        <p:sp>
          <p:nvSpPr>
            <p:cNvPr id="5" name="Oval 4"/>
            <p:cNvSpPr/>
            <p:nvPr/>
          </p:nvSpPr>
          <p:spPr>
            <a:xfrm>
              <a:off x="236723" y="3832814"/>
              <a:ext cx="1680268" cy="519348"/>
            </a:xfrm>
            <a:prstGeom prst="ellipse">
              <a:avLst/>
            </a:prstGeom>
            <a:solidFill>
              <a:srgbClr val="FF0000"/>
            </a:solidFill>
            <a:ln w="19050" cap="flat">
              <a:solidFill>
                <a:schemeClr val="accent4">
                  <a:lumOff val="36303"/>
                </a:schemeClr>
              </a:solidFill>
              <a:prstDash val="solid"/>
              <a:bevel/>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FFFFFF"/>
                </a:solidFill>
                <a:effectLst/>
                <a:uFillTx/>
                <a:latin typeface="Arial"/>
                <a:ea typeface="Arial"/>
                <a:cs typeface="Arial"/>
                <a:sym typeface="Arial"/>
              </a:endParaRPr>
            </a:p>
          </p:txBody>
        </p:sp>
        <p:sp>
          <p:nvSpPr>
            <p:cNvPr id="6" name="TextBox 5"/>
            <p:cNvSpPr txBox="1"/>
            <p:nvPr/>
          </p:nvSpPr>
          <p:spPr>
            <a:xfrm>
              <a:off x="541821" y="3922163"/>
              <a:ext cx="1359996" cy="34064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err="1">
                  <a:ln>
                    <a:noFill/>
                  </a:ln>
                  <a:solidFill>
                    <a:srgbClr val="FFFFFF"/>
                  </a:solidFill>
                  <a:effectLst/>
                  <a:uFillTx/>
                  <a:latin typeface="Arial"/>
                  <a:ea typeface="Arial"/>
                  <a:cs typeface="Arial"/>
                  <a:sym typeface="Arial"/>
                </a:rPr>
                <a:t>Viel</a:t>
              </a:r>
              <a:r>
                <a:rPr kumimoji="0" lang="en-US" sz="2400" b="0" i="0" u="none" strike="noStrike" cap="none" spc="0" normalizeH="0" baseline="0" dirty="0">
                  <a:ln>
                    <a:noFill/>
                  </a:ln>
                  <a:solidFill>
                    <a:srgbClr val="FFFFFF"/>
                  </a:solidFill>
                  <a:effectLst/>
                  <a:uFillTx/>
                  <a:latin typeface="Arial"/>
                  <a:ea typeface="Arial"/>
                  <a:cs typeface="Arial"/>
                  <a:sym typeface="Arial"/>
                </a:rPr>
                <a:t> </a:t>
              </a:r>
              <a:r>
                <a:rPr kumimoji="0" lang="en-US" sz="2400" b="0" i="0" u="none" strike="noStrike" cap="none" spc="0" normalizeH="0" baseline="0" dirty="0" err="1">
                  <a:ln>
                    <a:noFill/>
                  </a:ln>
                  <a:solidFill>
                    <a:srgbClr val="FFFFFF"/>
                  </a:solidFill>
                  <a:effectLst/>
                  <a:uFillTx/>
                  <a:latin typeface="Arial"/>
                  <a:ea typeface="Arial"/>
                  <a:cs typeface="Arial"/>
                  <a:sym typeface="Arial"/>
                </a:rPr>
                <a:t>Erfolg</a:t>
              </a:r>
              <a:r>
                <a:rPr kumimoji="0" lang="en-US" sz="2400" b="0" i="0" u="none" strike="noStrike" cap="none" spc="0" normalizeH="0" baseline="0" dirty="0">
                  <a:ln>
                    <a:noFill/>
                  </a:ln>
                  <a:solidFill>
                    <a:srgbClr val="FFFFFF"/>
                  </a:solidFill>
                  <a:effectLst/>
                  <a:uFillTx/>
                  <a:latin typeface="Arial"/>
                  <a:ea typeface="Arial"/>
                  <a:cs typeface="Arial"/>
                  <a:sym typeface="Arial"/>
                </a:rPr>
                <a:t>!</a:t>
              </a:r>
              <a:endParaRPr kumimoji="0" lang="en-GB" sz="2400" b="0" i="0" u="none" strike="noStrike" cap="none" spc="0" normalizeH="0" baseline="0" dirty="0">
                <a:ln>
                  <a:noFill/>
                </a:ln>
                <a:solidFill>
                  <a:srgbClr val="FFFFFF"/>
                </a:solidFill>
                <a:effectLst/>
                <a:uFillTx/>
                <a:latin typeface="Arial"/>
                <a:ea typeface="Arial"/>
                <a:cs typeface="Arial"/>
                <a:sym typeface="Arial"/>
              </a:endParaRPr>
            </a:p>
          </p:txBody>
        </p:sp>
      </p:grpSp>
      <p:sp>
        <p:nvSpPr>
          <p:cNvPr id="3" name="Slide Number Placeholder 2"/>
          <p:cNvSpPr>
            <a:spLocks noGrp="1"/>
          </p:cNvSpPr>
          <p:nvPr>
            <p:ph type="sldNum" sz="quarter" idx="2"/>
          </p:nvPr>
        </p:nvSpPr>
        <p:spPr/>
        <p:txBody>
          <a:bodyPr/>
          <a:lstStyle/>
          <a:p>
            <a:fld id="{86CB4B4D-7CA3-9044-876B-883B54F8677D}" type="slidenum">
              <a:rPr lang="en-GB" smtClean="0"/>
              <a:t>11</a:t>
            </a:fld>
            <a:endParaRPr lang="en-GB"/>
          </a:p>
        </p:txBody>
      </p:sp>
    </p:spTree>
    <p:extLst>
      <p:ext uri="{BB962C8B-B14F-4D97-AF65-F5344CB8AC3E}">
        <p14:creationId xmlns:p14="http://schemas.microsoft.com/office/powerpoint/2010/main" val="2697755973"/>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73" name="image144.jpg" descr="image144.jpg"/>
          <p:cNvPicPr>
            <a:picLocks noChangeAspect="1"/>
          </p:cNvPicPr>
          <p:nvPr/>
        </p:nvPicPr>
        <p:blipFill>
          <a:blip r:embed="rId3"/>
          <a:srcRect t="12150" b="7132"/>
          <a:stretch>
            <a:fillRect/>
          </a:stretch>
        </p:blipFill>
        <p:spPr>
          <a:xfrm>
            <a:off x="0" y="2051"/>
            <a:ext cx="9144000" cy="4450977"/>
          </a:xfrm>
          <a:prstGeom prst="rect">
            <a:avLst/>
          </a:prstGeom>
          <a:ln w="12700">
            <a:miter lim="400000"/>
          </a:ln>
        </p:spPr>
      </p:pic>
      <p:sp>
        <p:nvSpPr>
          <p:cNvPr id="1474" name="Rectangle"/>
          <p:cNvSpPr/>
          <p:nvPr/>
        </p:nvSpPr>
        <p:spPr>
          <a:xfrm>
            <a:off x="-17375" y="0"/>
            <a:ext cx="3418804" cy="4444251"/>
          </a:xfrm>
          <a:prstGeom prst="rect">
            <a:avLst/>
          </a:prstGeom>
          <a:solidFill>
            <a:srgbClr val="000000"/>
          </a:solidFill>
          <a:ln w="12700">
            <a:miter lim="400000"/>
          </a:ln>
        </p:spPr>
        <p:txBody>
          <a:bodyPr lIns="45719" rIns="45719" anchor="ctr"/>
          <a:lstStyle/>
          <a:p>
            <a:pPr algn="ctr">
              <a:defRPr>
                <a:solidFill>
                  <a:schemeClr val="accent1">
                    <a:lumOff val="13210"/>
                  </a:schemeClr>
                </a:solidFill>
              </a:defRPr>
            </a:pPr>
            <a:endParaRPr/>
          </a:p>
        </p:txBody>
      </p:sp>
      <p:sp>
        <p:nvSpPr>
          <p:cNvPr id="1475" name="« Magic is not happening at CERN, magic is being explained…"/>
          <p:cNvSpPr txBox="1"/>
          <p:nvPr/>
        </p:nvSpPr>
        <p:spPr>
          <a:xfrm>
            <a:off x="167275" y="201706"/>
            <a:ext cx="8788466" cy="2743483"/>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r>
              <a:rPr sz="3600">
                <a:solidFill>
                  <a:schemeClr val="accent1">
                    <a:lumOff val="13210"/>
                  </a:schemeClr>
                </a:solidFill>
              </a:rPr>
              <a:t>« Magic is not happening at CERN,</a:t>
            </a:r>
            <a:br>
              <a:rPr sz="3600">
                <a:solidFill>
                  <a:schemeClr val="accent1">
                    <a:lumOff val="13210"/>
                  </a:schemeClr>
                </a:solidFill>
              </a:rPr>
            </a:br>
            <a:r>
              <a:rPr sz="3600">
                <a:solidFill>
                  <a:schemeClr val="accent1">
                    <a:lumOff val="13210"/>
                  </a:schemeClr>
                </a:solidFill>
              </a:rPr>
              <a:t>magic is being explained</a:t>
            </a:r>
          </a:p>
          <a:p>
            <a:r>
              <a:rPr sz="3600">
                <a:solidFill>
                  <a:schemeClr val="accent1">
                    <a:lumOff val="13210"/>
                  </a:schemeClr>
                </a:solidFill>
              </a:rPr>
              <a:t>at CERN. »</a:t>
            </a:r>
            <a:br>
              <a:rPr sz="3600">
                <a:solidFill>
                  <a:schemeClr val="accent1">
                    <a:lumOff val="13210"/>
                  </a:schemeClr>
                </a:solidFill>
              </a:rPr>
            </a:br>
            <a:br>
              <a:rPr sz="3600">
                <a:solidFill>
                  <a:schemeClr val="accent1">
                    <a:lumOff val="13210"/>
                  </a:schemeClr>
                </a:solidFill>
              </a:rPr>
            </a:br>
            <a:r>
              <a:rPr sz="3600" i="1">
                <a:solidFill>
                  <a:schemeClr val="accent1">
                    <a:lumOff val="13210"/>
                  </a:schemeClr>
                </a:solidFill>
              </a:rPr>
              <a:t>Tom Hanks</a:t>
            </a:r>
          </a:p>
        </p:txBody>
      </p:sp>
      <p:sp>
        <p:nvSpPr>
          <p:cNvPr id="2" name="Slide Number Placeholder 1"/>
          <p:cNvSpPr>
            <a:spLocks noGrp="1"/>
          </p:cNvSpPr>
          <p:nvPr>
            <p:ph type="sldNum" sz="quarter" idx="2"/>
          </p:nvPr>
        </p:nvSpPr>
        <p:spPr/>
        <p:txBody>
          <a:bodyPr/>
          <a:lstStyle/>
          <a:p>
            <a:fld id="{86CB4B4D-7CA3-9044-876B-883B54F8677D}" type="slidenum">
              <a:rPr lang="en-GB" smtClean="0"/>
              <a:t>12</a:t>
            </a:fld>
            <a:endParaRPr lang="en-GB"/>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p:txBody>
          <a:bodyPr/>
          <a:lstStyle/>
          <a:p>
            <a:fld id="{86CB4B4D-7CA3-9044-876B-883B54F8677D}" type="slidenum">
              <a:rPr lang="en-GB" smtClean="0"/>
              <a:t>13</a:t>
            </a:fld>
            <a:endParaRPr lang="en-GB"/>
          </a:p>
        </p:txBody>
      </p:sp>
    </p:spTree>
  </p:cSld>
  <p:clrMapOvr>
    <a:masterClrMapping/>
  </p:clrMapOvr>
  <mc:AlternateContent xmlns:mc="http://schemas.openxmlformats.org/markup-compatibility/2006" xmlns:p14="http://schemas.microsoft.com/office/powerpoint/2010/main">
    <mc:Choice Requires="p14">
      <p:transition spd="slow">
        <p:dissolv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2" name="Higgsfield.jpg" descr="Higgsfield.jpg"/>
          <p:cNvPicPr>
            <a:picLocks noChangeAspect="1"/>
          </p:cNvPicPr>
          <p:nvPr/>
        </p:nvPicPr>
        <p:blipFill>
          <a:blip r:embed="rId3"/>
          <a:stretch>
            <a:fillRect/>
          </a:stretch>
        </p:blipFill>
        <p:spPr>
          <a:xfrm>
            <a:off x="0" y="-24144"/>
            <a:ext cx="9144007" cy="4471527"/>
          </a:xfrm>
          <a:prstGeom prst="rect">
            <a:avLst/>
          </a:prstGeom>
          <a:ln w="12700">
            <a:miter lim="400000"/>
          </a:ln>
        </p:spPr>
      </p:pic>
      <p:sp>
        <p:nvSpPr>
          <p:cNvPr id="243" name="CERN…"/>
          <p:cNvSpPr txBox="1"/>
          <p:nvPr/>
        </p:nvSpPr>
        <p:spPr>
          <a:xfrm>
            <a:off x="167274" y="190500"/>
            <a:ext cx="8809451" cy="2123658"/>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r>
              <a:rPr sz="4400" dirty="0">
                <a:solidFill>
                  <a:schemeClr val="accent1">
                    <a:lumOff val="13210"/>
                  </a:schemeClr>
                </a:solidFill>
              </a:rPr>
              <a:t>CERN</a:t>
            </a:r>
          </a:p>
          <a:p>
            <a:r>
              <a:rPr lang="en-US" sz="4400" i="1" dirty="0" err="1">
                <a:solidFill>
                  <a:schemeClr val="accent1">
                    <a:lumOff val="13210"/>
                  </a:schemeClr>
                </a:solidFill>
              </a:rPr>
              <a:t>Warum</a:t>
            </a:r>
            <a:r>
              <a:rPr lang="en-US" sz="4400" i="1" dirty="0">
                <a:solidFill>
                  <a:schemeClr val="accent1">
                    <a:lumOff val="13210"/>
                  </a:schemeClr>
                </a:solidFill>
              </a:rPr>
              <a:t> </a:t>
            </a:r>
            <a:r>
              <a:rPr lang="en-US" sz="4400" i="1" dirty="0" err="1">
                <a:solidFill>
                  <a:schemeClr val="accent1">
                    <a:lumOff val="13210"/>
                  </a:schemeClr>
                </a:solidFill>
              </a:rPr>
              <a:t>sollte</a:t>
            </a:r>
            <a:r>
              <a:rPr lang="en-US" sz="4400" i="1" dirty="0">
                <a:solidFill>
                  <a:schemeClr val="accent1">
                    <a:lumOff val="13210"/>
                  </a:schemeClr>
                </a:solidFill>
              </a:rPr>
              <a:t> </a:t>
            </a:r>
            <a:r>
              <a:rPr lang="en-US" sz="4400" i="1" dirty="0" err="1">
                <a:solidFill>
                  <a:schemeClr val="accent1">
                    <a:lumOff val="13210"/>
                  </a:schemeClr>
                </a:solidFill>
              </a:rPr>
              <a:t>Sie</a:t>
            </a:r>
            <a:r>
              <a:rPr lang="en-US" sz="4400" i="1" dirty="0">
                <a:solidFill>
                  <a:schemeClr val="accent1">
                    <a:lumOff val="13210"/>
                  </a:schemeClr>
                </a:solidFill>
              </a:rPr>
              <a:t> das </a:t>
            </a:r>
            <a:r>
              <a:rPr lang="en-US" sz="4400" i="1" dirty="0" err="1">
                <a:solidFill>
                  <a:schemeClr val="accent1">
                    <a:lumOff val="13210"/>
                  </a:schemeClr>
                </a:solidFill>
              </a:rPr>
              <a:t>interessieren</a:t>
            </a:r>
            <a:r>
              <a:rPr sz="4400" i="1" dirty="0">
                <a:solidFill>
                  <a:schemeClr val="accent1">
                    <a:lumOff val="13210"/>
                  </a:schemeClr>
                </a:solidFill>
              </a:rPr>
              <a:t>?</a:t>
            </a:r>
          </a:p>
        </p:txBody>
      </p:sp>
      <p:sp>
        <p:nvSpPr>
          <p:cNvPr id="2" name="Slide Number Placeholder 1"/>
          <p:cNvSpPr>
            <a:spLocks noGrp="1"/>
          </p:cNvSpPr>
          <p:nvPr>
            <p:ph type="sldNum" sz="quarter" idx="2"/>
          </p:nvPr>
        </p:nvSpPr>
        <p:spPr/>
        <p:txBody>
          <a:bodyPr/>
          <a:lstStyle/>
          <a:p>
            <a:fld id="{86CB4B4D-7CA3-9044-876B-883B54F8677D}" type="slidenum">
              <a:rPr lang="en-GB" smtClean="0"/>
              <a:t>2</a:t>
            </a:fld>
            <a:endParaRPr lang="en-GB"/>
          </a:p>
        </p:txBody>
      </p:sp>
    </p:spTree>
  </p:cSld>
  <p:clrMapOvr>
    <a:masterClrMapping/>
  </p:clrMapOvr>
  <mc:AlternateContent xmlns:mc="http://schemas.openxmlformats.org/markup-compatibility/2006" xmlns:p14="http://schemas.microsoft.com/office/powerpoint/2010/main">
    <mc:Choice Requires="p14">
      <p:transition spd="slow">
        <p:dissolv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 name="22 Member states"/>
          <p:cNvSpPr txBox="1"/>
          <p:nvPr/>
        </p:nvSpPr>
        <p:spPr>
          <a:xfrm>
            <a:off x="167274" y="109622"/>
            <a:ext cx="8809451" cy="7694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4400">
                <a:solidFill>
                  <a:srgbClr val="0096FF"/>
                </a:solidFill>
              </a:defRPr>
            </a:lvl1pPr>
          </a:lstStyle>
          <a:p>
            <a:pPr>
              <a:defRPr sz="1800"/>
            </a:pPr>
            <a:r>
              <a:rPr sz="4400" dirty="0"/>
              <a:t>22 </a:t>
            </a:r>
            <a:r>
              <a:rPr lang="en-US" sz="4400" dirty="0" err="1"/>
              <a:t>Mitglied</a:t>
            </a:r>
            <a:r>
              <a:rPr sz="4400" dirty="0" err="1"/>
              <a:t>s</a:t>
            </a:r>
            <a:r>
              <a:rPr lang="en-US" sz="4400" dirty="0" err="1"/>
              <a:t>s</a:t>
            </a:r>
            <a:r>
              <a:rPr sz="4400" dirty="0" err="1"/>
              <a:t>ta</a:t>
            </a:r>
            <a:r>
              <a:rPr lang="en-US" sz="4400" dirty="0" err="1"/>
              <a:t>a</a:t>
            </a:r>
            <a:r>
              <a:rPr sz="4400" dirty="0" err="1"/>
              <a:t>te</a:t>
            </a:r>
            <a:r>
              <a:rPr lang="en-US" sz="4400" dirty="0" err="1"/>
              <a:t>n</a:t>
            </a:r>
            <a:endParaRPr sz="4400" dirty="0"/>
          </a:p>
        </p:txBody>
      </p:sp>
      <p:grpSp>
        <p:nvGrpSpPr>
          <p:cNvPr id="953" name="Group"/>
          <p:cNvGrpSpPr/>
          <p:nvPr/>
        </p:nvGrpSpPr>
        <p:grpSpPr>
          <a:xfrm>
            <a:off x="4080611" y="1630721"/>
            <a:ext cx="878926" cy="1395391"/>
            <a:chOff x="0" y="0"/>
            <a:chExt cx="878925" cy="1395390"/>
          </a:xfrm>
        </p:grpSpPr>
        <p:grpSp>
          <p:nvGrpSpPr>
            <p:cNvPr id="693" name="Group"/>
            <p:cNvGrpSpPr/>
            <p:nvPr/>
          </p:nvGrpSpPr>
          <p:grpSpPr>
            <a:xfrm>
              <a:off x="381717" y="0"/>
              <a:ext cx="121745" cy="949848"/>
              <a:chOff x="0" y="0"/>
              <a:chExt cx="121744" cy="949847"/>
            </a:xfrm>
          </p:grpSpPr>
          <p:grpSp>
            <p:nvGrpSpPr>
              <p:cNvPr id="635" name="Group"/>
              <p:cNvGrpSpPr/>
              <p:nvPr/>
            </p:nvGrpSpPr>
            <p:grpSpPr>
              <a:xfrm>
                <a:off x="4" y="899659"/>
                <a:ext cx="121735" cy="50189"/>
                <a:chOff x="0" y="0"/>
                <a:chExt cx="121734" cy="50188"/>
              </a:xfrm>
            </p:grpSpPr>
            <p:sp>
              <p:nvSpPr>
                <p:cNvPr id="633"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634"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638" name="Group"/>
              <p:cNvGrpSpPr/>
              <p:nvPr/>
            </p:nvGrpSpPr>
            <p:grpSpPr>
              <a:xfrm>
                <a:off x="9" y="855544"/>
                <a:ext cx="121736" cy="50189"/>
                <a:chOff x="0" y="0"/>
                <a:chExt cx="121734" cy="50188"/>
              </a:xfrm>
            </p:grpSpPr>
            <p:sp>
              <p:nvSpPr>
                <p:cNvPr id="636"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637"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641" name="Group"/>
              <p:cNvGrpSpPr/>
              <p:nvPr/>
            </p:nvGrpSpPr>
            <p:grpSpPr>
              <a:xfrm>
                <a:off x="0" y="807422"/>
                <a:ext cx="121735" cy="50189"/>
                <a:chOff x="0" y="0"/>
                <a:chExt cx="121734" cy="50188"/>
              </a:xfrm>
            </p:grpSpPr>
            <p:sp>
              <p:nvSpPr>
                <p:cNvPr id="639"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640"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644" name="Group"/>
              <p:cNvGrpSpPr/>
              <p:nvPr/>
            </p:nvGrpSpPr>
            <p:grpSpPr>
              <a:xfrm>
                <a:off x="0" y="757234"/>
                <a:ext cx="121735" cy="50189"/>
                <a:chOff x="0" y="0"/>
                <a:chExt cx="121734" cy="50188"/>
              </a:xfrm>
            </p:grpSpPr>
            <p:sp>
              <p:nvSpPr>
                <p:cNvPr id="642"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643"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647" name="Group"/>
              <p:cNvGrpSpPr/>
              <p:nvPr/>
            </p:nvGrpSpPr>
            <p:grpSpPr>
              <a:xfrm>
                <a:off x="4" y="709594"/>
                <a:ext cx="121735" cy="50189"/>
                <a:chOff x="0" y="0"/>
                <a:chExt cx="121734" cy="50188"/>
              </a:xfrm>
            </p:grpSpPr>
            <p:sp>
              <p:nvSpPr>
                <p:cNvPr id="645"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646"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650" name="Group"/>
              <p:cNvGrpSpPr/>
              <p:nvPr/>
            </p:nvGrpSpPr>
            <p:grpSpPr>
              <a:xfrm>
                <a:off x="9" y="665479"/>
                <a:ext cx="121736" cy="50189"/>
                <a:chOff x="0" y="0"/>
                <a:chExt cx="121734" cy="50188"/>
              </a:xfrm>
            </p:grpSpPr>
            <p:sp>
              <p:nvSpPr>
                <p:cNvPr id="648"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649"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653" name="Group"/>
              <p:cNvGrpSpPr/>
              <p:nvPr/>
            </p:nvGrpSpPr>
            <p:grpSpPr>
              <a:xfrm>
                <a:off x="0" y="617357"/>
                <a:ext cx="121735" cy="50189"/>
                <a:chOff x="0" y="0"/>
                <a:chExt cx="121734" cy="50188"/>
              </a:xfrm>
            </p:grpSpPr>
            <p:sp>
              <p:nvSpPr>
                <p:cNvPr id="651"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652"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656" name="Group"/>
              <p:cNvGrpSpPr/>
              <p:nvPr/>
            </p:nvGrpSpPr>
            <p:grpSpPr>
              <a:xfrm>
                <a:off x="0" y="567169"/>
                <a:ext cx="121735" cy="50189"/>
                <a:chOff x="0" y="0"/>
                <a:chExt cx="121734" cy="50188"/>
              </a:xfrm>
            </p:grpSpPr>
            <p:sp>
              <p:nvSpPr>
                <p:cNvPr id="654"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655"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659" name="Group"/>
              <p:cNvGrpSpPr/>
              <p:nvPr/>
            </p:nvGrpSpPr>
            <p:grpSpPr>
              <a:xfrm>
                <a:off x="4" y="520481"/>
                <a:ext cx="121735" cy="50189"/>
                <a:chOff x="0" y="0"/>
                <a:chExt cx="121734" cy="50188"/>
              </a:xfrm>
            </p:grpSpPr>
            <p:sp>
              <p:nvSpPr>
                <p:cNvPr id="657"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658"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662" name="Group"/>
              <p:cNvGrpSpPr/>
              <p:nvPr/>
            </p:nvGrpSpPr>
            <p:grpSpPr>
              <a:xfrm>
                <a:off x="9" y="476366"/>
                <a:ext cx="121736" cy="50189"/>
                <a:chOff x="0" y="0"/>
                <a:chExt cx="121734" cy="50188"/>
              </a:xfrm>
            </p:grpSpPr>
            <p:sp>
              <p:nvSpPr>
                <p:cNvPr id="660"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661"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665" name="Group"/>
              <p:cNvGrpSpPr/>
              <p:nvPr/>
            </p:nvGrpSpPr>
            <p:grpSpPr>
              <a:xfrm>
                <a:off x="0" y="428244"/>
                <a:ext cx="121735" cy="50189"/>
                <a:chOff x="0" y="0"/>
                <a:chExt cx="121734" cy="50188"/>
              </a:xfrm>
            </p:grpSpPr>
            <p:sp>
              <p:nvSpPr>
                <p:cNvPr id="663"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664"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668" name="Group"/>
              <p:cNvGrpSpPr/>
              <p:nvPr/>
            </p:nvGrpSpPr>
            <p:grpSpPr>
              <a:xfrm>
                <a:off x="0" y="378056"/>
                <a:ext cx="121735" cy="50189"/>
                <a:chOff x="0" y="0"/>
                <a:chExt cx="121734" cy="50188"/>
              </a:xfrm>
            </p:grpSpPr>
            <p:sp>
              <p:nvSpPr>
                <p:cNvPr id="666"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667"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671" name="Group"/>
              <p:cNvGrpSpPr/>
              <p:nvPr/>
            </p:nvGrpSpPr>
            <p:grpSpPr>
              <a:xfrm>
                <a:off x="4" y="330416"/>
                <a:ext cx="121735" cy="50189"/>
                <a:chOff x="0" y="0"/>
                <a:chExt cx="121734" cy="50188"/>
              </a:xfrm>
            </p:grpSpPr>
            <p:sp>
              <p:nvSpPr>
                <p:cNvPr id="669"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670"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674" name="Group"/>
              <p:cNvGrpSpPr/>
              <p:nvPr/>
            </p:nvGrpSpPr>
            <p:grpSpPr>
              <a:xfrm>
                <a:off x="9" y="286301"/>
                <a:ext cx="121736" cy="50189"/>
                <a:chOff x="0" y="0"/>
                <a:chExt cx="121734" cy="50188"/>
              </a:xfrm>
            </p:grpSpPr>
            <p:sp>
              <p:nvSpPr>
                <p:cNvPr id="672"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673"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677" name="Group"/>
              <p:cNvGrpSpPr/>
              <p:nvPr/>
            </p:nvGrpSpPr>
            <p:grpSpPr>
              <a:xfrm>
                <a:off x="0" y="238179"/>
                <a:ext cx="121735" cy="50189"/>
                <a:chOff x="0" y="0"/>
                <a:chExt cx="121734" cy="50188"/>
              </a:xfrm>
            </p:grpSpPr>
            <p:sp>
              <p:nvSpPr>
                <p:cNvPr id="675"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676"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680" name="Group"/>
              <p:cNvGrpSpPr/>
              <p:nvPr/>
            </p:nvGrpSpPr>
            <p:grpSpPr>
              <a:xfrm>
                <a:off x="0" y="187991"/>
                <a:ext cx="121735" cy="50189"/>
                <a:chOff x="0" y="0"/>
                <a:chExt cx="121734" cy="50188"/>
              </a:xfrm>
            </p:grpSpPr>
            <p:sp>
              <p:nvSpPr>
                <p:cNvPr id="678"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679"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683" name="Group"/>
              <p:cNvGrpSpPr/>
              <p:nvPr/>
            </p:nvGrpSpPr>
            <p:grpSpPr>
              <a:xfrm>
                <a:off x="4" y="142425"/>
                <a:ext cx="121735" cy="50189"/>
                <a:chOff x="0" y="0"/>
                <a:chExt cx="121734" cy="50188"/>
              </a:xfrm>
            </p:grpSpPr>
            <p:sp>
              <p:nvSpPr>
                <p:cNvPr id="681"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682"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686" name="Group"/>
              <p:cNvGrpSpPr/>
              <p:nvPr/>
            </p:nvGrpSpPr>
            <p:grpSpPr>
              <a:xfrm>
                <a:off x="9" y="98310"/>
                <a:ext cx="121736" cy="50189"/>
                <a:chOff x="0" y="0"/>
                <a:chExt cx="121734" cy="50188"/>
              </a:xfrm>
            </p:grpSpPr>
            <p:sp>
              <p:nvSpPr>
                <p:cNvPr id="684"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685"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689" name="Group"/>
              <p:cNvGrpSpPr/>
              <p:nvPr/>
            </p:nvGrpSpPr>
            <p:grpSpPr>
              <a:xfrm>
                <a:off x="0" y="50188"/>
                <a:ext cx="121735" cy="50189"/>
                <a:chOff x="0" y="0"/>
                <a:chExt cx="121734" cy="50188"/>
              </a:xfrm>
            </p:grpSpPr>
            <p:sp>
              <p:nvSpPr>
                <p:cNvPr id="687"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688"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692" name="Group"/>
              <p:cNvGrpSpPr/>
              <p:nvPr/>
            </p:nvGrpSpPr>
            <p:grpSpPr>
              <a:xfrm>
                <a:off x="0" y="0"/>
                <a:ext cx="121735" cy="50189"/>
                <a:chOff x="0" y="0"/>
                <a:chExt cx="121734" cy="50188"/>
              </a:xfrm>
            </p:grpSpPr>
            <p:sp>
              <p:nvSpPr>
                <p:cNvPr id="690"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691"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grpSp>
          <p:nvGrpSpPr>
            <p:cNvPr id="739" name="Group"/>
            <p:cNvGrpSpPr/>
            <p:nvPr/>
          </p:nvGrpSpPr>
          <p:grpSpPr>
            <a:xfrm>
              <a:off x="552445" y="124812"/>
              <a:ext cx="121745" cy="711670"/>
              <a:chOff x="0" y="0"/>
              <a:chExt cx="121744" cy="711668"/>
            </a:xfrm>
          </p:grpSpPr>
          <p:grpSp>
            <p:nvGrpSpPr>
              <p:cNvPr id="696" name="Group"/>
              <p:cNvGrpSpPr/>
              <p:nvPr/>
            </p:nvGrpSpPr>
            <p:grpSpPr>
              <a:xfrm>
                <a:off x="4" y="661480"/>
                <a:ext cx="121735" cy="50189"/>
                <a:chOff x="0" y="0"/>
                <a:chExt cx="121734" cy="50188"/>
              </a:xfrm>
            </p:grpSpPr>
            <p:sp>
              <p:nvSpPr>
                <p:cNvPr id="694"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695"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699" name="Group"/>
              <p:cNvGrpSpPr/>
              <p:nvPr/>
            </p:nvGrpSpPr>
            <p:grpSpPr>
              <a:xfrm>
                <a:off x="9" y="617365"/>
                <a:ext cx="121736" cy="50189"/>
                <a:chOff x="0" y="0"/>
                <a:chExt cx="121734" cy="50188"/>
              </a:xfrm>
            </p:grpSpPr>
            <p:sp>
              <p:nvSpPr>
                <p:cNvPr id="697"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698"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702" name="Group"/>
              <p:cNvGrpSpPr/>
              <p:nvPr/>
            </p:nvGrpSpPr>
            <p:grpSpPr>
              <a:xfrm>
                <a:off x="0" y="569243"/>
                <a:ext cx="121735" cy="50189"/>
                <a:chOff x="0" y="0"/>
                <a:chExt cx="121734" cy="50188"/>
              </a:xfrm>
            </p:grpSpPr>
            <p:sp>
              <p:nvSpPr>
                <p:cNvPr id="700"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701"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705" name="Group"/>
              <p:cNvGrpSpPr/>
              <p:nvPr/>
            </p:nvGrpSpPr>
            <p:grpSpPr>
              <a:xfrm>
                <a:off x="0" y="519054"/>
                <a:ext cx="121735" cy="50189"/>
                <a:chOff x="0" y="0"/>
                <a:chExt cx="121734" cy="50188"/>
              </a:xfrm>
            </p:grpSpPr>
            <p:sp>
              <p:nvSpPr>
                <p:cNvPr id="703"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704"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708" name="Group"/>
              <p:cNvGrpSpPr/>
              <p:nvPr/>
            </p:nvGrpSpPr>
            <p:grpSpPr>
              <a:xfrm>
                <a:off x="4" y="471415"/>
                <a:ext cx="121735" cy="50189"/>
                <a:chOff x="0" y="0"/>
                <a:chExt cx="121734" cy="50188"/>
              </a:xfrm>
            </p:grpSpPr>
            <p:sp>
              <p:nvSpPr>
                <p:cNvPr id="706"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707"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711" name="Group"/>
              <p:cNvGrpSpPr/>
              <p:nvPr/>
            </p:nvGrpSpPr>
            <p:grpSpPr>
              <a:xfrm>
                <a:off x="9" y="427299"/>
                <a:ext cx="121736" cy="50189"/>
                <a:chOff x="0" y="0"/>
                <a:chExt cx="121734" cy="50188"/>
              </a:xfrm>
            </p:grpSpPr>
            <p:sp>
              <p:nvSpPr>
                <p:cNvPr id="709"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710"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714" name="Group"/>
              <p:cNvGrpSpPr/>
              <p:nvPr/>
            </p:nvGrpSpPr>
            <p:grpSpPr>
              <a:xfrm>
                <a:off x="0" y="379177"/>
                <a:ext cx="121735" cy="50189"/>
                <a:chOff x="0" y="0"/>
                <a:chExt cx="121734" cy="50188"/>
              </a:xfrm>
            </p:grpSpPr>
            <p:sp>
              <p:nvSpPr>
                <p:cNvPr id="712"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713"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717" name="Group"/>
              <p:cNvGrpSpPr/>
              <p:nvPr/>
            </p:nvGrpSpPr>
            <p:grpSpPr>
              <a:xfrm>
                <a:off x="0" y="328989"/>
                <a:ext cx="121735" cy="50189"/>
                <a:chOff x="0" y="0"/>
                <a:chExt cx="121734" cy="50188"/>
              </a:xfrm>
            </p:grpSpPr>
            <p:sp>
              <p:nvSpPr>
                <p:cNvPr id="715"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716"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720" name="Group"/>
              <p:cNvGrpSpPr/>
              <p:nvPr/>
            </p:nvGrpSpPr>
            <p:grpSpPr>
              <a:xfrm>
                <a:off x="4" y="282302"/>
                <a:ext cx="121735" cy="50189"/>
                <a:chOff x="0" y="0"/>
                <a:chExt cx="121734" cy="50188"/>
              </a:xfrm>
            </p:grpSpPr>
            <p:sp>
              <p:nvSpPr>
                <p:cNvPr id="718"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719"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723" name="Group"/>
              <p:cNvGrpSpPr/>
              <p:nvPr/>
            </p:nvGrpSpPr>
            <p:grpSpPr>
              <a:xfrm>
                <a:off x="9" y="238187"/>
                <a:ext cx="121736" cy="50189"/>
                <a:chOff x="0" y="0"/>
                <a:chExt cx="121734" cy="50188"/>
              </a:xfrm>
            </p:grpSpPr>
            <p:sp>
              <p:nvSpPr>
                <p:cNvPr id="721"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722"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726" name="Group"/>
              <p:cNvGrpSpPr/>
              <p:nvPr/>
            </p:nvGrpSpPr>
            <p:grpSpPr>
              <a:xfrm>
                <a:off x="0" y="190064"/>
                <a:ext cx="121735" cy="50189"/>
                <a:chOff x="0" y="0"/>
                <a:chExt cx="121734" cy="50188"/>
              </a:xfrm>
            </p:grpSpPr>
            <p:sp>
              <p:nvSpPr>
                <p:cNvPr id="724"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725"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729" name="Group"/>
              <p:cNvGrpSpPr/>
              <p:nvPr/>
            </p:nvGrpSpPr>
            <p:grpSpPr>
              <a:xfrm>
                <a:off x="0" y="139876"/>
                <a:ext cx="121735" cy="50190"/>
                <a:chOff x="0" y="0"/>
                <a:chExt cx="121734" cy="50188"/>
              </a:xfrm>
            </p:grpSpPr>
            <p:sp>
              <p:nvSpPr>
                <p:cNvPr id="727"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728"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732" name="Group"/>
              <p:cNvGrpSpPr/>
              <p:nvPr/>
            </p:nvGrpSpPr>
            <p:grpSpPr>
              <a:xfrm>
                <a:off x="4" y="92236"/>
                <a:ext cx="121735" cy="50189"/>
                <a:chOff x="0" y="0"/>
                <a:chExt cx="121734" cy="50188"/>
              </a:xfrm>
            </p:grpSpPr>
            <p:sp>
              <p:nvSpPr>
                <p:cNvPr id="730"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731"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735" name="Group"/>
              <p:cNvGrpSpPr/>
              <p:nvPr/>
            </p:nvGrpSpPr>
            <p:grpSpPr>
              <a:xfrm>
                <a:off x="9" y="48122"/>
                <a:ext cx="121736" cy="50189"/>
                <a:chOff x="0" y="0"/>
                <a:chExt cx="121734" cy="50188"/>
              </a:xfrm>
            </p:grpSpPr>
            <p:sp>
              <p:nvSpPr>
                <p:cNvPr id="733"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734"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738" name="Group"/>
              <p:cNvGrpSpPr/>
              <p:nvPr/>
            </p:nvGrpSpPr>
            <p:grpSpPr>
              <a:xfrm>
                <a:off x="0" y="0"/>
                <a:ext cx="121735" cy="50189"/>
                <a:chOff x="0" y="0"/>
                <a:chExt cx="121734" cy="50188"/>
              </a:xfrm>
            </p:grpSpPr>
            <p:sp>
              <p:nvSpPr>
                <p:cNvPr id="736"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737"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grpSp>
          <p:nvGrpSpPr>
            <p:cNvPr id="782" name="Group"/>
            <p:cNvGrpSpPr/>
            <p:nvPr/>
          </p:nvGrpSpPr>
          <p:grpSpPr>
            <a:xfrm>
              <a:off x="208399" y="338791"/>
              <a:ext cx="121746" cy="663547"/>
              <a:chOff x="0" y="0"/>
              <a:chExt cx="121744" cy="663546"/>
            </a:xfrm>
          </p:grpSpPr>
          <p:grpSp>
            <p:nvGrpSpPr>
              <p:cNvPr id="742" name="Group"/>
              <p:cNvGrpSpPr/>
              <p:nvPr/>
            </p:nvGrpSpPr>
            <p:grpSpPr>
              <a:xfrm>
                <a:off x="4" y="613358"/>
                <a:ext cx="121735" cy="50189"/>
                <a:chOff x="0" y="0"/>
                <a:chExt cx="121734" cy="50188"/>
              </a:xfrm>
            </p:grpSpPr>
            <p:sp>
              <p:nvSpPr>
                <p:cNvPr id="740"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741"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745" name="Group"/>
              <p:cNvGrpSpPr/>
              <p:nvPr/>
            </p:nvGrpSpPr>
            <p:grpSpPr>
              <a:xfrm>
                <a:off x="9" y="569243"/>
                <a:ext cx="121736" cy="50189"/>
                <a:chOff x="0" y="0"/>
                <a:chExt cx="121734" cy="50188"/>
              </a:xfrm>
            </p:grpSpPr>
            <p:sp>
              <p:nvSpPr>
                <p:cNvPr id="743"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744"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748" name="Group"/>
              <p:cNvGrpSpPr/>
              <p:nvPr/>
            </p:nvGrpSpPr>
            <p:grpSpPr>
              <a:xfrm>
                <a:off x="0" y="521121"/>
                <a:ext cx="121735" cy="50189"/>
                <a:chOff x="0" y="0"/>
                <a:chExt cx="121734" cy="50188"/>
              </a:xfrm>
            </p:grpSpPr>
            <p:sp>
              <p:nvSpPr>
                <p:cNvPr id="746"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747"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751" name="Group"/>
              <p:cNvGrpSpPr/>
              <p:nvPr/>
            </p:nvGrpSpPr>
            <p:grpSpPr>
              <a:xfrm>
                <a:off x="0" y="470933"/>
                <a:ext cx="121735" cy="50189"/>
                <a:chOff x="0" y="0"/>
                <a:chExt cx="121734" cy="50188"/>
              </a:xfrm>
            </p:grpSpPr>
            <p:sp>
              <p:nvSpPr>
                <p:cNvPr id="749"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750"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754" name="Group"/>
              <p:cNvGrpSpPr/>
              <p:nvPr/>
            </p:nvGrpSpPr>
            <p:grpSpPr>
              <a:xfrm>
                <a:off x="4" y="423293"/>
                <a:ext cx="121735" cy="50189"/>
                <a:chOff x="0" y="0"/>
                <a:chExt cx="121734" cy="50188"/>
              </a:xfrm>
            </p:grpSpPr>
            <p:sp>
              <p:nvSpPr>
                <p:cNvPr id="752"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753"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757" name="Group"/>
              <p:cNvGrpSpPr/>
              <p:nvPr/>
            </p:nvGrpSpPr>
            <p:grpSpPr>
              <a:xfrm>
                <a:off x="9" y="379177"/>
                <a:ext cx="121736" cy="50189"/>
                <a:chOff x="0" y="0"/>
                <a:chExt cx="121734" cy="50188"/>
              </a:xfrm>
            </p:grpSpPr>
            <p:sp>
              <p:nvSpPr>
                <p:cNvPr id="755"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756"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760" name="Group"/>
              <p:cNvGrpSpPr/>
              <p:nvPr/>
            </p:nvGrpSpPr>
            <p:grpSpPr>
              <a:xfrm>
                <a:off x="0" y="331056"/>
                <a:ext cx="121735" cy="50189"/>
                <a:chOff x="0" y="0"/>
                <a:chExt cx="121734" cy="50188"/>
              </a:xfrm>
            </p:grpSpPr>
            <p:sp>
              <p:nvSpPr>
                <p:cNvPr id="758"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759"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763" name="Group"/>
              <p:cNvGrpSpPr/>
              <p:nvPr/>
            </p:nvGrpSpPr>
            <p:grpSpPr>
              <a:xfrm>
                <a:off x="0" y="280868"/>
                <a:ext cx="121735" cy="50189"/>
                <a:chOff x="0" y="0"/>
                <a:chExt cx="121734" cy="50188"/>
              </a:xfrm>
            </p:grpSpPr>
            <p:sp>
              <p:nvSpPr>
                <p:cNvPr id="761"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762"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766" name="Group"/>
              <p:cNvGrpSpPr/>
              <p:nvPr/>
            </p:nvGrpSpPr>
            <p:grpSpPr>
              <a:xfrm>
                <a:off x="4" y="234180"/>
                <a:ext cx="121735" cy="50189"/>
                <a:chOff x="0" y="0"/>
                <a:chExt cx="121734" cy="50188"/>
              </a:xfrm>
            </p:grpSpPr>
            <p:sp>
              <p:nvSpPr>
                <p:cNvPr id="764"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765"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769" name="Group"/>
              <p:cNvGrpSpPr/>
              <p:nvPr/>
            </p:nvGrpSpPr>
            <p:grpSpPr>
              <a:xfrm>
                <a:off x="9" y="190064"/>
                <a:ext cx="121736" cy="50189"/>
                <a:chOff x="0" y="0"/>
                <a:chExt cx="121734" cy="50188"/>
              </a:xfrm>
            </p:grpSpPr>
            <p:sp>
              <p:nvSpPr>
                <p:cNvPr id="767"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768"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772" name="Group"/>
              <p:cNvGrpSpPr/>
              <p:nvPr/>
            </p:nvGrpSpPr>
            <p:grpSpPr>
              <a:xfrm>
                <a:off x="0" y="141943"/>
                <a:ext cx="121735" cy="50189"/>
                <a:chOff x="0" y="0"/>
                <a:chExt cx="121734" cy="50188"/>
              </a:xfrm>
            </p:grpSpPr>
            <p:sp>
              <p:nvSpPr>
                <p:cNvPr id="770"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771"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775" name="Group"/>
              <p:cNvGrpSpPr/>
              <p:nvPr/>
            </p:nvGrpSpPr>
            <p:grpSpPr>
              <a:xfrm>
                <a:off x="0" y="91755"/>
                <a:ext cx="121735" cy="50189"/>
                <a:chOff x="0" y="0"/>
                <a:chExt cx="121734" cy="50188"/>
              </a:xfrm>
            </p:grpSpPr>
            <p:sp>
              <p:nvSpPr>
                <p:cNvPr id="773"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774"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778" name="Group"/>
              <p:cNvGrpSpPr/>
              <p:nvPr/>
            </p:nvGrpSpPr>
            <p:grpSpPr>
              <a:xfrm>
                <a:off x="4" y="44115"/>
                <a:ext cx="121735" cy="50189"/>
                <a:chOff x="0" y="0"/>
                <a:chExt cx="121734" cy="50188"/>
              </a:xfrm>
            </p:grpSpPr>
            <p:sp>
              <p:nvSpPr>
                <p:cNvPr id="776"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777"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781" name="Group"/>
              <p:cNvGrpSpPr/>
              <p:nvPr/>
            </p:nvGrpSpPr>
            <p:grpSpPr>
              <a:xfrm>
                <a:off x="9" y="0"/>
                <a:ext cx="121736" cy="50189"/>
                <a:chOff x="0" y="0"/>
                <a:chExt cx="121734" cy="50188"/>
              </a:xfrm>
            </p:grpSpPr>
            <p:sp>
              <p:nvSpPr>
                <p:cNvPr id="779"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780"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grpSp>
          <p:nvGrpSpPr>
            <p:cNvPr id="816" name="Group"/>
            <p:cNvGrpSpPr/>
            <p:nvPr/>
          </p:nvGrpSpPr>
          <p:grpSpPr>
            <a:xfrm>
              <a:off x="639111" y="572254"/>
              <a:ext cx="121745" cy="521604"/>
              <a:chOff x="0" y="0"/>
              <a:chExt cx="121744" cy="521603"/>
            </a:xfrm>
          </p:grpSpPr>
          <p:grpSp>
            <p:nvGrpSpPr>
              <p:cNvPr id="785" name="Group"/>
              <p:cNvGrpSpPr/>
              <p:nvPr/>
            </p:nvGrpSpPr>
            <p:grpSpPr>
              <a:xfrm>
                <a:off x="4" y="471415"/>
                <a:ext cx="121735" cy="50189"/>
                <a:chOff x="0" y="0"/>
                <a:chExt cx="121734" cy="50188"/>
              </a:xfrm>
            </p:grpSpPr>
            <p:sp>
              <p:nvSpPr>
                <p:cNvPr id="783"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784"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788" name="Group"/>
              <p:cNvGrpSpPr/>
              <p:nvPr/>
            </p:nvGrpSpPr>
            <p:grpSpPr>
              <a:xfrm>
                <a:off x="9" y="427299"/>
                <a:ext cx="121736" cy="50189"/>
                <a:chOff x="0" y="0"/>
                <a:chExt cx="121734" cy="50188"/>
              </a:xfrm>
            </p:grpSpPr>
            <p:sp>
              <p:nvSpPr>
                <p:cNvPr id="786"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787"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791" name="Group"/>
              <p:cNvGrpSpPr/>
              <p:nvPr/>
            </p:nvGrpSpPr>
            <p:grpSpPr>
              <a:xfrm>
                <a:off x="0" y="379177"/>
                <a:ext cx="121735" cy="50189"/>
                <a:chOff x="0" y="0"/>
                <a:chExt cx="121734" cy="50188"/>
              </a:xfrm>
            </p:grpSpPr>
            <p:sp>
              <p:nvSpPr>
                <p:cNvPr id="789"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790"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794" name="Group"/>
              <p:cNvGrpSpPr/>
              <p:nvPr/>
            </p:nvGrpSpPr>
            <p:grpSpPr>
              <a:xfrm>
                <a:off x="0" y="328989"/>
                <a:ext cx="121735" cy="50189"/>
                <a:chOff x="0" y="0"/>
                <a:chExt cx="121734" cy="50188"/>
              </a:xfrm>
            </p:grpSpPr>
            <p:sp>
              <p:nvSpPr>
                <p:cNvPr id="792"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793"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797" name="Group"/>
              <p:cNvGrpSpPr/>
              <p:nvPr/>
            </p:nvGrpSpPr>
            <p:grpSpPr>
              <a:xfrm>
                <a:off x="4" y="281350"/>
                <a:ext cx="121735" cy="50189"/>
                <a:chOff x="0" y="0"/>
                <a:chExt cx="121734" cy="50188"/>
              </a:xfrm>
            </p:grpSpPr>
            <p:sp>
              <p:nvSpPr>
                <p:cNvPr id="795"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796"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800" name="Group"/>
              <p:cNvGrpSpPr/>
              <p:nvPr/>
            </p:nvGrpSpPr>
            <p:grpSpPr>
              <a:xfrm>
                <a:off x="9" y="237235"/>
                <a:ext cx="121736" cy="50189"/>
                <a:chOff x="0" y="0"/>
                <a:chExt cx="121734" cy="50188"/>
              </a:xfrm>
            </p:grpSpPr>
            <p:sp>
              <p:nvSpPr>
                <p:cNvPr id="798"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799"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803" name="Group"/>
              <p:cNvGrpSpPr/>
              <p:nvPr/>
            </p:nvGrpSpPr>
            <p:grpSpPr>
              <a:xfrm>
                <a:off x="0" y="189113"/>
                <a:ext cx="121735" cy="50189"/>
                <a:chOff x="0" y="0"/>
                <a:chExt cx="121734" cy="50188"/>
              </a:xfrm>
            </p:grpSpPr>
            <p:sp>
              <p:nvSpPr>
                <p:cNvPr id="801"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802"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806" name="Group"/>
              <p:cNvGrpSpPr/>
              <p:nvPr/>
            </p:nvGrpSpPr>
            <p:grpSpPr>
              <a:xfrm>
                <a:off x="0" y="138924"/>
                <a:ext cx="121735" cy="50189"/>
                <a:chOff x="0" y="0"/>
                <a:chExt cx="121734" cy="50188"/>
              </a:xfrm>
            </p:grpSpPr>
            <p:sp>
              <p:nvSpPr>
                <p:cNvPr id="804"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805"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809" name="Group"/>
              <p:cNvGrpSpPr/>
              <p:nvPr/>
            </p:nvGrpSpPr>
            <p:grpSpPr>
              <a:xfrm>
                <a:off x="4" y="92236"/>
                <a:ext cx="121735" cy="50189"/>
                <a:chOff x="0" y="0"/>
                <a:chExt cx="121734" cy="50188"/>
              </a:xfrm>
            </p:grpSpPr>
            <p:sp>
              <p:nvSpPr>
                <p:cNvPr id="807"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808"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812" name="Group"/>
              <p:cNvGrpSpPr/>
              <p:nvPr/>
            </p:nvGrpSpPr>
            <p:grpSpPr>
              <a:xfrm>
                <a:off x="9" y="48122"/>
                <a:ext cx="121736" cy="50189"/>
                <a:chOff x="0" y="0"/>
                <a:chExt cx="121734" cy="50188"/>
              </a:xfrm>
            </p:grpSpPr>
            <p:sp>
              <p:nvSpPr>
                <p:cNvPr id="810"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811"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815" name="Group"/>
              <p:cNvGrpSpPr/>
              <p:nvPr/>
            </p:nvGrpSpPr>
            <p:grpSpPr>
              <a:xfrm>
                <a:off x="0" y="0"/>
                <a:ext cx="121735" cy="50189"/>
                <a:chOff x="0" y="0"/>
                <a:chExt cx="121734" cy="50188"/>
              </a:xfrm>
            </p:grpSpPr>
            <p:sp>
              <p:nvSpPr>
                <p:cNvPr id="813"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814"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grpSp>
          <p:nvGrpSpPr>
            <p:cNvPr id="841" name="Group"/>
            <p:cNvGrpSpPr/>
            <p:nvPr/>
          </p:nvGrpSpPr>
          <p:grpSpPr>
            <a:xfrm>
              <a:off x="449160" y="655704"/>
              <a:ext cx="121745" cy="382679"/>
              <a:chOff x="0" y="0"/>
              <a:chExt cx="121744" cy="382678"/>
            </a:xfrm>
          </p:grpSpPr>
          <p:grpSp>
            <p:nvGrpSpPr>
              <p:cNvPr id="819" name="Group"/>
              <p:cNvGrpSpPr/>
              <p:nvPr/>
            </p:nvGrpSpPr>
            <p:grpSpPr>
              <a:xfrm>
                <a:off x="4" y="332490"/>
                <a:ext cx="121735" cy="50189"/>
                <a:chOff x="0" y="0"/>
                <a:chExt cx="121734" cy="50188"/>
              </a:xfrm>
            </p:grpSpPr>
            <p:sp>
              <p:nvSpPr>
                <p:cNvPr id="817"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818"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822" name="Group"/>
              <p:cNvGrpSpPr/>
              <p:nvPr/>
            </p:nvGrpSpPr>
            <p:grpSpPr>
              <a:xfrm>
                <a:off x="9" y="288375"/>
                <a:ext cx="121736" cy="50189"/>
                <a:chOff x="0" y="0"/>
                <a:chExt cx="121734" cy="50188"/>
              </a:xfrm>
            </p:grpSpPr>
            <p:sp>
              <p:nvSpPr>
                <p:cNvPr id="820"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821"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825" name="Group"/>
              <p:cNvGrpSpPr/>
              <p:nvPr/>
            </p:nvGrpSpPr>
            <p:grpSpPr>
              <a:xfrm>
                <a:off x="0" y="240252"/>
                <a:ext cx="121735" cy="50189"/>
                <a:chOff x="0" y="0"/>
                <a:chExt cx="121734" cy="50188"/>
              </a:xfrm>
            </p:grpSpPr>
            <p:sp>
              <p:nvSpPr>
                <p:cNvPr id="823"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824"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828" name="Group"/>
              <p:cNvGrpSpPr/>
              <p:nvPr/>
            </p:nvGrpSpPr>
            <p:grpSpPr>
              <a:xfrm>
                <a:off x="0" y="190064"/>
                <a:ext cx="121735" cy="50189"/>
                <a:chOff x="0" y="0"/>
                <a:chExt cx="121734" cy="50188"/>
              </a:xfrm>
            </p:grpSpPr>
            <p:sp>
              <p:nvSpPr>
                <p:cNvPr id="826"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827"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831" name="Group"/>
              <p:cNvGrpSpPr/>
              <p:nvPr/>
            </p:nvGrpSpPr>
            <p:grpSpPr>
              <a:xfrm>
                <a:off x="4" y="142425"/>
                <a:ext cx="121735" cy="50189"/>
                <a:chOff x="0" y="0"/>
                <a:chExt cx="121734" cy="50188"/>
              </a:xfrm>
            </p:grpSpPr>
            <p:sp>
              <p:nvSpPr>
                <p:cNvPr id="829"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830"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834" name="Group"/>
              <p:cNvGrpSpPr/>
              <p:nvPr/>
            </p:nvGrpSpPr>
            <p:grpSpPr>
              <a:xfrm>
                <a:off x="9" y="98309"/>
                <a:ext cx="121736" cy="50190"/>
                <a:chOff x="0" y="0"/>
                <a:chExt cx="121734" cy="50188"/>
              </a:xfrm>
            </p:grpSpPr>
            <p:sp>
              <p:nvSpPr>
                <p:cNvPr id="832"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833"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837" name="Group"/>
              <p:cNvGrpSpPr/>
              <p:nvPr/>
            </p:nvGrpSpPr>
            <p:grpSpPr>
              <a:xfrm>
                <a:off x="0" y="50188"/>
                <a:ext cx="121735" cy="50189"/>
                <a:chOff x="0" y="0"/>
                <a:chExt cx="121734" cy="50188"/>
              </a:xfrm>
            </p:grpSpPr>
            <p:sp>
              <p:nvSpPr>
                <p:cNvPr id="835"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836"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840" name="Group"/>
              <p:cNvGrpSpPr/>
              <p:nvPr/>
            </p:nvGrpSpPr>
            <p:grpSpPr>
              <a:xfrm>
                <a:off x="0" y="0"/>
                <a:ext cx="121735" cy="50189"/>
                <a:chOff x="0" y="0"/>
                <a:chExt cx="121734" cy="50188"/>
              </a:xfrm>
            </p:grpSpPr>
            <p:sp>
              <p:nvSpPr>
                <p:cNvPr id="838"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839"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grpSp>
          <p:nvGrpSpPr>
            <p:cNvPr id="857" name="Group"/>
            <p:cNvGrpSpPr/>
            <p:nvPr/>
          </p:nvGrpSpPr>
          <p:grpSpPr>
            <a:xfrm>
              <a:off x="287424" y="870781"/>
              <a:ext cx="121745" cy="240254"/>
              <a:chOff x="0" y="0"/>
              <a:chExt cx="121744" cy="240252"/>
            </a:xfrm>
          </p:grpSpPr>
          <p:grpSp>
            <p:nvGrpSpPr>
              <p:cNvPr id="844" name="Group"/>
              <p:cNvGrpSpPr/>
              <p:nvPr/>
            </p:nvGrpSpPr>
            <p:grpSpPr>
              <a:xfrm>
                <a:off x="4" y="190064"/>
                <a:ext cx="121735" cy="50189"/>
                <a:chOff x="0" y="0"/>
                <a:chExt cx="121734" cy="50188"/>
              </a:xfrm>
            </p:grpSpPr>
            <p:sp>
              <p:nvSpPr>
                <p:cNvPr id="842"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843"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847" name="Group"/>
              <p:cNvGrpSpPr/>
              <p:nvPr/>
            </p:nvGrpSpPr>
            <p:grpSpPr>
              <a:xfrm>
                <a:off x="9" y="145950"/>
                <a:ext cx="121736" cy="50189"/>
                <a:chOff x="0" y="0"/>
                <a:chExt cx="121734" cy="50188"/>
              </a:xfrm>
            </p:grpSpPr>
            <p:sp>
              <p:nvSpPr>
                <p:cNvPr id="845"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846"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850" name="Group"/>
              <p:cNvGrpSpPr/>
              <p:nvPr/>
            </p:nvGrpSpPr>
            <p:grpSpPr>
              <a:xfrm>
                <a:off x="0" y="97828"/>
                <a:ext cx="121735" cy="50189"/>
                <a:chOff x="0" y="0"/>
                <a:chExt cx="121734" cy="50188"/>
              </a:xfrm>
            </p:grpSpPr>
            <p:sp>
              <p:nvSpPr>
                <p:cNvPr id="848"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849"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853" name="Group"/>
              <p:cNvGrpSpPr/>
              <p:nvPr/>
            </p:nvGrpSpPr>
            <p:grpSpPr>
              <a:xfrm>
                <a:off x="0" y="47639"/>
                <a:ext cx="121735" cy="50190"/>
                <a:chOff x="0" y="0"/>
                <a:chExt cx="121734" cy="50188"/>
              </a:xfrm>
            </p:grpSpPr>
            <p:sp>
              <p:nvSpPr>
                <p:cNvPr id="851"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852"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856" name="Group"/>
              <p:cNvGrpSpPr/>
              <p:nvPr/>
            </p:nvGrpSpPr>
            <p:grpSpPr>
              <a:xfrm>
                <a:off x="4" y="0"/>
                <a:ext cx="121735" cy="50189"/>
                <a:chOff x="0" y="0"/>
                <a:chExt cx="121734" cy="50188"/>
              </a:xfrm>
            </p:grpSpPr>
            <p:sp>
              <p:nvSpPr>
                <p:cNvPr id="854"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855"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grpSp>
          <p:nvGrpSpPr>
            <p:cNvPr id="870" name="Group"/>
            <p:cNvGrpSpPr/>
            <p:nvPr/>
          </p:nvGrpSpPr>
          <p:grpSpPr>
            <a:xfrm>
              <a:off x="93089" y="893327"/>
              <a:ext cx="121745" cy="192614"/>
              <a:chOff x="0" y="0"/>
              <a:chExt cx="121744" cy="192613"/>
            </a:xfrm>
          </p:grpSpPr>
          <p:grpSp>
            <p:nvGrpSpPr>
              <p:cNvPr id="860" name="Group"/>
              <p:cNvGrpSpPr/>
              <p:nvPr/>
            </p:nvGrpSpPr>
            <p:grpSpPr>
              <a:xfrm>
                <a:off x="4" y="142425"/>
                <a:ext cx="121735" cy="50189"/>
                <a:chOff x="0" y="0"/>
                <a:chExt cx="121734" cy="50188"/>
              </a:xfrm>
            </p:grpSpPr>
            <p:sp>
              <p:nvSpPr>
                <p:cNvPr id="858"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859"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863" name="Group"/>
              <p:cNvGrpSpPr/>
              <p:nvPr/>
            </p:nvGrpSpPr>
            <p:grpSpPr>
              <a:xfrm>
                <a:off x="9" y="98309"/>
                <a:ext cx="121736" cy="50190"/>
                <a:chOff x="0" y="0"/>
                <a:chExt cx="121734" cy="50188"/>
              </a:xfrm>
            </p:grpSpPr>
            <p:sp>
              <p:nvSpPr>
                <p:cNvPr id="861"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862"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866" name="Group"/>
              <p:cNvGrpSpPr/>
              <p:nvPr/>
            </p:nvGrpSpPr>
            <p:grpSpPr>
              <a:xfrm>
                <a:off x="0" y="50188"/>
                <a:ext cx="121735" cy="50189"/>
                <a:chOff x="0" y="0"/>
                <a:chExt cx="121734" cy="50188"/>
              </a:xfrm>
            </p:grpSpPr>
            <p:sp>
              <p:nvSpPr>
                <p:cNvPr id="864"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865"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869" name="Group"/>
              <p:cNvGrpSpPr/>
              <p:nvPr/>
            </p:nvGrpSpPr>
            <p:grpSpPr>
              <a:xfrm>
                <a:off x="0" y="0"/>
                <a:ext cx="121735" cy="50189"/>
                <a:chOff x="0" y="0"/>
                <a:chExt cx="121734" cy="50188"/>
              </a:xfrm>
            </p:grpSpPr>
            <p:sp>
              <p:nvSpPr>
                <p:cNvPr id="867"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868"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grpSp>
          <p:nvGrpSpPr>
            <p:cNvPr id="880" name="Group"/>
            <p:cNvGrpSpPr/>
            <p:nvPr/>
          </p:nvGrpSpPr>
          <p:grpSpPr>
            <a:xfrm>
              <a:off x="198185" y="1039821"/>
              <a:ext cx="121745" cy="142426"/>
              <a:chOff x="0" y="0"/>
              <a:chExt cx="121744" cy="142424"/>
            </a:xfrm>
          </p:grpSpPr>
          <p:grpSp>
            <p:nvGrpSpPr>
              <p:cNvPr id="873" name="Group"/>
              <p:cNvGrpSpPr/>
              <p:nvPr/>
            </p:nvGrpSpPr>
            <p:grpSpPr>
              <a:xfrm>
                <a:off x="4" y="92236"/>
                <a:ext cx="121735" cy="50189"/>
                <a:chOff x="0" y="0"/>
                <a:chExt cx="121734" cy="50188"/>
              </a:xfrm>
            </p:grpSpPr>
            <p:sp>
              <p:nvSpPr>
                <p:cNvPr id="871"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872"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876" name="Group"/>
              <p:cNvGrpSpPr/>
              <p:nvPr/>
            </p:nvGrpSpPr>
            <p:grpSpPr>
              <a:xfrm>
                <a:off x="9" y="48122"/>
                <a:ext cx="121736" cy="50189"/>
                <a:chOff x="0" y="0"/>
                <a:chExt cx="121734" cy="50188"/>
              </a:xfrm>
            </p:grpSpPr>
            <p:sp>
              <p:nvSpPr>
                <p:cNvPr id="874"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875"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879" name="Group"/>
              <p:cNvGrpSpPr/>
              <p:nvPr/>
            </p:nvGrpSpPr>
            <p:grpSpPr>
              <a:xfrm>
                <a:off x="0" y="0"/>
                <a:ext cx="121735" cy="50189"/>
                <a:chOff x="0" y="0"/>
                <a:chExt cx="121734" cy="50188"/>
              </a:xfrm>
            </p:grpSpPr>
            <p:sp>
              <p:nvSpPr>
                <p:cNvPr id="877"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878"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grpSp>
          <p:nvGrpSpPr>
            <p:cNvPr id="890" name="Group"/>
            <p:cNvGrpSpPr/>
            <p:nvPr/>
          </p:nvGrpSpPr>
          <p:grpSpPr>
            <a:xfrm>
              <a:off x="710587" y="1023530"/>
              <a:ext cx="121745" cy="142426"/>
              <a:chOff x="0" y="0"/>
              <a:chExt cx="121744" cy="142424"/>
            </a:xfrm>
          </p:grpSpPr>
          <p:grpSp>
            <p:nvGrpSpPr>
              <p:cNvPr id="883" name="Group"/>
              <p:cNvGrpSpPr/>
              <p:nvPr/>
            </p:nvGrpSpPr>
            <p:grpSpPr>
              <a:xfrm>
                <a:off x="4" y="92236"/>
                <a:ext cx="121735" cy="50189"/>
                <a:chOff x="0" y="0"/>
                <a:chExt cx="121734" cy="50188"/>
              </a:xfrm>
            </p:grpSpPr>
            <p:sp>
              <p:nvSpPr>
                <p:cNvPr id="881"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882"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886" name="Group"/>
              <p:cNvGrpSpPr/>
              <p:nvPr/>
            </p:nvGrpSpPr>
            <p:grpSpPr>
              <a:xfrm>
                <a:off x="9" y="48122"/>
                <a:ext cx="121736" cy="50189"/>
                <a:chOff x="0" y="0"/>
                <a:chExt cx="121734" cy="50188"/>
              </a:xfrm>
            </p:grpSpPr>
            <p:sp>
              <p:nvSpPr>
                <p:cNvPr id="884"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885"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889" name="Group"/>
              <p:cNvGrpSpPr/>
              <p:nvPr/>
            </p:nvGrpSpPr>
            <p:grpSpPr>
              <a:xfrm>
                <a:off x="0" y="0"/>
                <a:ext cx="121735" cy="50189"/>
                <a:chOff x="0" y="0"/>
                <a:chExt cx="121734" cy="50188"/>
              </a:xfrm>
            </p:grpSpPr>
            <p:sp>
              <p:nvSpPr>
                <p:cNvPr id="887"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888"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grpSp>
          <p:nvGrpSpPr>
            <p:cNvPr id="900" name="Group"/>
            <p:cNvGrpSpPr/>
            <p:nvPr/>
          </p:nvGrpSpPr>
          <p:grpSpPr>
            <a:xfrm>
              <a:off x="18334" y="1028166"/>
              <a:ext cx="121745" cy="142426"/>
              <a:chOff x="0" y="0"/>
              <a:chExt cx="121744" cy="142424"/>
            </a:xfrm>
          </p:grpSpPr>
          <p:grpSp>
            <p:nvGrpSpPr>
              <p:cNvPr id="893" name="Group"/>
              <p:cNvGrpSpPr/>
              <p:nvPr/>
            </p:nvGrpSpPr>
            <p:grpSpPr>
              <a:xfrm>
                <a:off x="4" y="92236"/>
                <a:ext cx="121735" cy="50189"/>
                <a:chOff x="0" y="0"/>
                <a:chExt cx="121734" cy="50188"/>
              </a:xfrm>
            </p:grpSpPr>
            <p:sp>
              <p:nvSpPr>
                <p:cNvPr id="891"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892"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896" name="Group"/>
              <p:cNvGrpSpPr/>
              <p:nvPr/>
            </p:nvGrpSpPr>
            <p:grpSpPr>
              <a:xfrm>
                <a:off x="9" y="48122"/>
                <a:ext cx="121736" cy="50189"/>
                <a:chOff x="0" y="0"/>
                <a:chExt cx="121734" cy="50188"/>
              </a:xfrm>
            </p:grpSpPr>
            <p:sp>
              <p:nvSpPr>
                <p:cNvPr id="894"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895"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899" name="Group"/>
              <p:cNvGrpSpPr/>
              <p:nvPr/>
            </p:nvGrpSpPr>
            <p:grpSpPr>
              <a:xfrm>
                <a:off x="0" y="0"/>
                <a:ext cx="121735" cy="50189"/>
                <a:chOff x="0" y="0"/>
                <a:chExt cx="121734" cy="50188"/>
              </a:xfrm>
            </p:grpSpPr>
            <p:sp>
              <p:nvSpPr>
                <p:cNvPr id="897"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898"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grpSp>
          <p:nvGrpSpPr>
            <p:cNvPr id="910" name="Group"/>
            <p:cNvGrpSpPr/>
            <p:nvPr/>
          </p:nvGrpSpPr>
          <p:grpSpPr>
            <a:xfrm>
              <a:off x="330134" y="1085797"/>
              <a:ext cx="121745" cy="142426"/>
              <a:chOff x="0" y="0"/>
              <a:chExt cx="121744" cy="142424"/>
            </a:xfrm>
          </p:grpSpPr>
          <p:grpSp>
            <p:nvGrpSpPr>
              <p:cNvPr id="903" name="Group"/>
              <p:cNvGrpSpPr/>
              <p:nvPr/>
            </p:nvGrpSpPr>
            <p:grpSpPr>
              <a:xfrm>
                <a:off x="4" y="92236"/>
                <a:ext cx="121735" cy="50189"/>
                <a:chOff x="0" y="0"/>
                <a:chExt cx="121734" cy="50188"/>
              </a:xfrm>
            </p:grpSpPr>
            <p:sp>
              <p:nvSpPr>
                <p:cNvPr id="901"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902"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906" name="Group"/>
              <p:cNvGrpSpPr/>
              <p:nvPr/>
            </p:nvGrpSpPr>
            <p:grpSpPr>
              <a:xfrm>
                <a:off x="9" y="48122"/>
                <a:ext cx="121736" cy="50189"/>
                <a:chOff x="0" y="0"/>
                <a:chExt cx="121734" cy="50188"/>
              </a:xfrm>
            </p:grpSpPr>
            <p:sp>
              <p:nvSpPr>
                <p:cNvPr id="904"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905"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909" name="Group"/>
              <p:cNvGrpSpPr/>
              <p:nvPr/>
            </p:nvGrpSpPr>
            <p:grpSpPr>
              <a:xfrm>
                <a:off x="0" y="0"/>
                <a:ext cx="121735" cy="50189"/>
                <a:chOff x="0" y="0"/>
                <a:chExt cx="121734" cy="50188"/>
              </a:xfrm>
            </p:grpSpPr>
            <p:sp>
              <p:nvSpPr>
                <p:cNvPr id="907"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908"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grpSp>
          <p:nvGrpSpPr>
            <p:cNvPr id="917" name="Group"/>
            <p:cNvGrpSpPr/>
            <p:nvPr/>
          </p:nvGrpSpPr>
          <p:grpSpPr>
            <a:xfrm>
              <a:off x="83823" y="1150601"/>
              <a:ext cx="121741" cy="94304"/>
              <a:chOff x="0" y="0"/>
              <a:chExt cx="121740" cy="94303"/>
            </a:xfrm>
          </p:grpSpPr>
          <p:grpSp>
            <p:nvGrpSpPr>
              <p:cNvPr id="913" name="Group"/>
              <p:cNvGrpSpPr/>
              <p:nvPr/>
            </p:nvGrpSpPr>
            <p:grpSpPr>
              <a:xfrm>
                <a:off x="0" y="44115"/>
                <a:ext cx="121735" cy="50189"/>
                <a:chOff x="0" y="0"/>
                <a:chExt cx="121734" cy="50188"/>
              </a:xfrm>
            </p:grpSpPr>
            <p:sp>
              <p:nvSpPr>
                <p:cNvPr id="911"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912"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916" name="Group"/>
              <p:cNvGrpSpPr/>
              <p:nvPr/>
            </p:nvGrpSpPr>
            <p:grpSpPr>
              <a:xfrm>
                <a:off x="6" y="0"/>
                <a:ext cx="121735" cy="50189"/>
                <a:chOff x="0" y="0"/>
                <a:chExt cx="121734" cy="50188"/>
              </a:xfrm>
            </p:grpSpPr>
            <p:sp>
              <p:nvSpPr>
                <p:cNvPr id="914"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915"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grpSp>
          <p:nvGrpSpPr>
            <p:cNvPr id="924" name="Group"/>
            <p:cNvGrpSpPr/>
            <p:nvPr/>
          </p:nvGrpSpPr>
          <p:grpSpPr>
            <a:xfrm>
              <a:off x="236353" y="1208010"/>
              <a:ext cx="121741" cy="94304"/>
              <a:chOff x="0" y="0"/>
              <a:chExt cx="121740" cy="94303"/>
            </a:xfrm>
          </p:grpSpPr>
          <p:grpSp>
            <p:nvGrpSpPr>
              <p:cNvPr id="920" name="Group"/>
              <p:cNvGrpSpPr/>
              <p:nvPr/>
            </p:nvGrpSpPr>
            <p:grpSpPr>
              <a:xfrm>
                <a:off x="0" y="44115"/>
                <a:ext cx="121735" cy="50189"/>
                <a:chOff x="0" y="0"/>
                <a:chExt cx="121734" cy="50188"/>
              </a:xfrm>
            </p:grpSpPr>
            <p:sp>
              <p:nvSpPr>
                <p:cNvPr id="918"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919"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923" name="Group"/>
              <p:cNvGrpSpPr/>
              <p:nvPr/>
            </p:nvGrpSpPr>
            <p:grpSpPr>
              <a:xfrm>
                <a:off x="6" y="0"/>
                <a:ext cx="121735" cy="50189"/>
                <a:chOff x="0" y="0"/>
                <a:chExt cx="121734" cy="50188"/>
              </a:xfrm>
            </p:grpSpPr>
            <p:sp>
              <p:nvSpPr>
                <p:cNvPr id="921"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922"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grpSp>
          <p:nvGrpSpPr>
            <p:cNvPr id="927" name="Group"/>
            <p:cNvGrpSpPr/>
            <p:nvPr/>
          </p:nvGrpSpPr>
          <p:grpSpPr>
            <a:xfrm>
              <a:off x="406217" y="1252125"/>
              <a:ext cx="121735" cy="50189"/>
              <a:chOff x="0" y="0"/>
              <a:chExt cx="121734" cy="50188"/>
            </a:xfrm>
          </p:grpSpPr>
          <p:sp>
            <p:nvSpPr>
              <p:cNvPr id="925"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926"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930" name="Group"/>
            <p:cNvGrpSpPr/>
            <p:nvPr/>
          </p:nvGrpSpPr>
          <p:grpSpPr>
            <a:xfrm>
              <a:off x="757191" y="1228222"/>
              <a:ext cx="121735" cy="50189"/>
              <a:chOff x="0" y="0"/>
              <a:chExt cx="121734" cy="50188"/>
            </a:xfrm>
          </p:grpSpPr>
          <p:sp>
            <p:nvSpPr>
              <p:cNvPr id="928"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929"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933" name="Group"/>
            <p:cNvGrpSpPr/>
            <p:nvPr/>
          </p:nvGrpSpPr>
          <p:grpSpPr>
            <a:xfrm>
              <a:off x="460636" y="1070533"/>
              <a:ext cx="121736" cy="50189"/>
              <a:chOff x="0" y="0"/>
              <a:chExt cx="121734" cy="50188"/>
            </a:xfrm>
          </p:grpSpPr>
          <p:sp>
            <p:nvSpPr>
              <p:cNvPr id="931"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932"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936" name="Group"/>
            <p:cNvGrpSpPr/>
            <p:nvPr/>
          </p:nvGrpSpPr>
          <p:grpSpPr>
            <a:xfrm>
              <a:off x="0" y="1272001"/>
              <a:ext cx="121735" cy="50189"/>
              <a:chOff x="0" y="0"/>
              <a:chExt cx="121734" cy="50188"/>
            </a:xfrm>
          </p:grpSpPr>
          <p:sp>
            <p:nvSpPr>
              <p:cNvPr id="934"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935"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939" name="Group"/>
            <p:cNvGrpSpPr/>
            <p:nvPr/>
          </p:nvGrpSpPr>
          <p:grpSpPr>
            <a:xfrm>
              <a:off x="203108" y="1345202"/>
              <a:ext cx="121735" cy="50189"/>
              <a:chOff x="0" y="0"/>
              <a:chExt cx="121734" cy="50188"/>
            </a:xfrm>
          </p:grpSpPr>
          <p:sp>
            <p:nvSpPr>
              <p:cNvPr id="937"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938"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942" name="Group"/>
            <p:cNvGrpSpPr/>
            <p:nvPr/>
          </p:nvGrpSpPr>
          <p:grpSpPr>
            <a:xfrm>
              <a:off x="553457" y="1281724"/>
              <a:ext cx="121735" cy="50189"/>
              <a:chOff x="0" y="0"/>
              <a:chExt cx="121734" cy="50188"/>
            </a:xfrm>
          </p:grpSpPr>
          <p:sp>
            <p:nvSpPr>
              <p:cNvPr id="940"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941"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945" name="Group"/>
            <p:cNvGrpSpPr/>
            <p:nvPr/>
          </p:nvGrpSpPr>
          <p:grpSpPr>
            <a:xfrm>
              <a:off x="503461" y="1130010"/>
              <a:ext cx="121736" cy="50189"/>
              <a:chOff x="0" y="0"/>
              <a:chExt cx="121734" cy="50188"/>
            </a:xfrm>
          </p:grpSpPr>
          <p:sp>
            <p:nvSpPr>
              <p:cNvPr id="943"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944"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952" name="Group"/>
            <p:cNvGrpSpPr/>
            <p:nvPr/>
          </p:nvGrpSpPr>
          <p:grpSpPr>
            <a:xfrm>
              <a:off x="577579" y="1146492"/>
              <a:ext cx="121741" cy="94304"/>
              <a:chOff x="0" y="0"/>
              <a:chExt cx="121740" cy="94303"/>
            </a:xfrm>
          </p:grpSpPr>
          <p:grpSp>
            <p:nvGrpSpPr>
              <p:cNvPr id="948" name="Group"/>
              <p:cNvGrpSpPr/>
              <p:nvPr/>
            </p:nvGrpSpPr>
            <p:grpSpPr>
              <a:xfrm>
                <a:off x="0" y="44115"/>
                <a:ext cx="121735" cy="50189"/>
                <a:chOff x="0" y="0"/>
                <a:chExt cx="121734" cy="50188"/>
              </a:xfrm>
            </p:grpSpPr>
            <p:sp>
              <p:nvSpPr>
                <p:cNvPr id="946"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947"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951" name="Group"/>
              <p:cNvGrpSpPr/>
              <p:nvPr/>
            </p:nvGrpSpPr>
            <p:grpSpPr>
              <a:xfrm>
                <a:off x="6" y="0"/>
                <a:ext cx="121735" cy="50189"/>
                <a:chOff x="0" y="0"/>
                <a:chExt cx="121734" cy="50188"/>
              </a:xfrm>
            </p:grpSpPr>
            <p:sp>
              <p:nvSpPr>
                <p:cNvPr id="949"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950" name="Shape"/>
                <p:cNvSpPr/>
                <p:nvPr/>
              </p:nvSpPr>
              <p:spPr>
                <a:xfrm>
                  <a:off x="-1" y="-1"/>
                  <a:ext cx="121736" cy="50190"/>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grpSp>
      <p:sp>
        <p:nvSpPr>
          <p:cNvPr id="954" name="ca 1100 MCHF"/>
          <p:cNvSpPr txBox="1"/>
          <p:nvPr/>
        </p:nvSpPr>
        <p:spPr>
          <a:xfrm>
            <a:off x="3319461" y="1049219"/>
            <a:ext cx="2362995" cy="46166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400">
                <a:solidFill>
                  <a:srgbClr val="0096FF"/>
                </a:solidFill>
              </a:defRPr>
            </a:lvl1pPr>
          </a:lstStyle>
          <a:p>
            <a:pPr>
              <a:defRPr sz="1800"/>
            </a:pPr>
            <a:r>
              <a:rPr lang="en-GB" sz="2400" dirty="0"/>
              <a:t>c</a:t>
            </a:r>
            <a:r>
              <a:rPr sz="2400" dirty="0"/>
              <a:t>a</a:t>
            </a:r>
            <a:r>
              <a:rPr lang="en-US" sz="2400" dirty="0"/>
              <a:t>.</a:t>
            </a:r>
            <a:r>
              <a:rPr sz="2400" dirty="0"/>
              <a:t> 1100 MCHF</a:t>
            </a:r>
          </a:p>
        </p:txBody>
      </p:sp>
      <p:pic>
        <p:nvPicPr>
          <p:cNvPr id="955" name="image44.png" descr="image44.png"/>
          <p:cNvPicPr>
            <a:picLocks noChangeAspect="1"/>
          </p:cNvPicPr>
          <p:nvPr/>
        </p:nvPicPr>
        <p:blipFill>
          <a:blip r:embed="rId3"/>
          <a:stretch>
            <a:fillRect/>
          </a:stretch>
        </p:blipFill>
        <p:spPr>
          <a:xfrm>
            <a:off x="3309006" y="3267542"/>
            <a:ext cx="365761" cy="365761"/>
          </a:xfrm>
          <a:prstGeom prst="rect">
            <a:avLst/>
          </a:prstGeom>
          <a:ln w="12700">
            <a:miter lim="400000"/>
          </a:ln>
        </p:spPr>
      </p:pic>
      <p:pic>
        <p:nvPicPr>
          <p:cNvPr id="956" name="image45.png" descr="image45.png"/>
          <p:cNvPicPr>
            <a:picLocks noChangeAspect="1"/>
          </p:cNvPicPr>
          <p:nvPr/>
        </p:nvPicPr>
        <p:blipFill>
          <a:blip r:embed="rId4"/>
          <a:stretch>
            <a:fillRect/>
          </a:stretch>
        </p:blipFill>
        <p:spPr>
          <a:xfrm>
            <a:off x="3709775" y="3257193"/>
            <a:ext cx="365761" cy="365761"/>
          </a:xfrm>
          <a:prstGeom prst="rect">
            <a:avLst/>
          </a:prstGeom>
          <a:ln w="12700">
            <a:miter lim="400000"/>
          </a:ln>
        </p:spPr>
      </p:pic>
      <p:pic>
        <p:nvPicPr>
          <p:cNvPr id="957" name="image46.png" descr="image46.png"/>
          <p:cNvPicPr>
            <a:picLocks noChangeAspect="1"/>
          </p:cNvPicPr>
          <p:nvPr/>
        </p:nvPicPr>
        <p:blipFill>
          <a:blip r:embed="rId5"/>
          <a:stretch>
            <a:fillRect/>
          </a:stretch>
        </p:blipFill>
        <p:spPr>
          <a:xfrm>
            <a:off x="4103220" y="3267542"/>
            <a:ext cx="365761" cy="365761"/>
          </a:xfrm>
          <a:prstGeom prst="rect">
            <a:avLst/>
          </a:prstGeom>
          <a:ln w="12700">
            <a:miter lim="400000"/>
          </a:ln>
        </p:spPr>
      </p:pic>
      <p:pic>
        <p:nvPicPr>
          <p:cNvPr id="958" name="image47.png" descr="image47.png"/>
          <p:cNvPicPr>
            <a:picLocks noChangeAspect="1"/>
          </p:cNvPicPr>
          <p:nvPr/>
        </p:nvPicPr>
        <p:blipFill>
          <a:blip r:embed="rId6"/>
          <a:stretch>
            <a:fillRect/>
          </a:stretch>
        </p:blipFill>
        <p:spPr>
          <a:xfrm>
            <a:off x="4496813" y="3257193"/>
            <a:ext cx="365761" cy="365761"/>
          </a:xfrm>
          <a:prstGeom prst="rect">
            <a:avLst/>
          </a:prstGeom>
          <a:ln w="12700">
            <a:miter lim="400000"/>
          </a:ln>
        </p:spPr>
      </p:pic>
      <p:pic>
        <p:nvPicPr>
          <p:cNvPr id="959" name="image48.png" descr="image48.png"/>
          <p:cNvPicPr>
            <a:picLocks noChangeAspect="1"/>
          </p:cNvPicPr>
          <p:nvPr/>
        </p:nvPicPr>
        <p:blipFill>
          <a:blip r:embed="rId7"/>
          <a:stretch>
            <a:fillRect/>
          </a:stretch>
        </p:blipFill>
        <p:spPr>
          <a:xfrm>
            <a:off x="4902891" y="3257193"/>
            <a:ext cx="365761" cy="365761"/>
          </a:xfrm>
          <a:prstGeom prst="rect">
            <a:avLst/>
          </a:prstGeom>
          <a:ln w="12700">
            <a:miter lim="400000"/>
          </a:ln>
        </p:spPr>
      </p:pic>
      <p:pic>
        <p:nvPicPr>
          <p:cNvPr id="960" name="image49.png" descr="image49.png"/>
          <p:cNvPicPr>
            <a:picLocks noChangeAspect="1"/>
          </p:cNvPicPr>
          <p:nvPr/>
        </p:nvPicPr>
        <p:blipFill>
          <a:blip r:embed="rId8"/>
          <a:stretch>
            <a:fillRect/>
          </a:stretch>
        </p:blipFill>
        <p:spPr>
          <a:xfrm>
            <a:off x="5303659" y="3258525"/>
            <a:ext cx="365761" cy="365761"/>
          </a:xfrm>
          <a:prstGeom prst="rect">
            <a:avLst/>
          </a:prstGeom>
          <a:ln w="12700">
            <a:miter lim="400000"/>
          </a:ln>
        </p:spPr>
      </p:pic>
      <p:grpSp>
        <p:nvGrpSpPr>
          <p:cNvPr id="968" name="Group"/>
          <p:cNvGrpSpPr/>
          <p:nvPr/>
        </p:nvGrpSpPr>
        <p:grpSpPr>
          <a:xfrm>
            <a:off x="3357720" y="3813170"/>
            <a:ext cx="2278186" cy="294641"/>
            <a:chOff x="0" y="0"/>
            <a:chExt cx="2278184" cy="294640"/>
          </a:xfrm>
        </p:grpSpPr>
        <p:grpSp>
          <p:nvGrpSpPr>
            <p:cNvPr id="963" name="Group"/>
            <p:cNvGrpSpPr/>
            <p:nvPr/>
          </p:nvGrpSpPr>
          <p:grpSpPr>
            <a:xfrm>
              <a:off x="0" y="-1"/>
              <a:ext cx="2278185" cy="294642"/>
              <a:chOff x="0" y="0"/>
              <a:chExt cx="2278184" cy="294640"/>
            </a:xfrm>
          </p:grpSpPr>
          <p:sp>
            <p:nvSpPr>
              <p:cNvPr id="961" name="Rounded Rectangle"/>
              <p:cNvSpPr/>
              <p:nvPr/>
            </p:nvSpPr>
            <p:spPr>
              <a:xfrm>
                <a:off x="0" y="38720"/>
                <a:ext cx="2278185" cy="217200"/>
              </a:xfrm>
              <a:prstGeom prst="roundRect">
                <a:avLst>
                  <a:gd name="adj" fmla="val 16667"/>
                </a:avLst>
              </a:prstGeom>
              <a:solidFill>
                <a:srgbClr val="161616"/>
              </a:solidFill>
              <a:ln w="6350" cap="flat">
                <a:solidFill>
                  <a:schemeClr val="accent4">
                    <a:lumOff val="36303"/>
                  </a:schemeClr>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latin typeface="Arial Rounded MT Bold"/>
                    <a:ea typeface="Arial Rounded MT Bold"/>
                    <a:cs typeface="Arial Rounded MT Bold"/>
                    <a:sym typeface="Arial Rounded MT Bold"/>
                  </a:defRPr>
                </a:pPr>
                <a:endParaRPr/>
              </a:p>
            </p:txBody>
          </p:sp>
          <p:sp>
            <p:nvSpPr>
              <p:cNvPr id="962" name="LHC"/>
              <p:cNvSpPr txBox="1"/>
              <p:nvPr/>
            </p:nvSpPr>
            <p:spPr>
              <a:xfrm>
                <a:off x="10602" y="0"/>
                <a:ext cx="2256981" cy="2946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lvl1pPr algn="ctr">
                  <a:defRPr sz="1400">
                    <a:solidFill>
                      <a:schemeClr val="accent1">
                        <a:lumOff val="13210"/>
                      </a:schemeClr>
                    </a:solidFill>
                    <a:latin typeface="Arial Rounded MT Bold"/>
                    <a:ea typeface="Arial Rounded MT Bold"/>
                    <a:cs typeface="Arial Rounded MT Bold"/>
                    <a:sym typeface="Arial Rounded MT Bold"/>
                  </a:defRPr>
                </a:lvl1pPr>
              </a:lstStyle>
              <a:p>
                <a:pPr>
                  <a:defRPr sz="1800">
                    <a:latin typeface="Arial"/>
                    <a:ea typeface="Arial"/>
                    <a:cs typeface="Arial"/>
                    <a:sym typeface="Arial"/>
                  </a:defRPr>
                </a:pPr>
                <a:r>
                  <a:rPr sz="1400" dirty="0">
                    <a:latin typeface="Arial Rounded MT Bold"/>
                    <a:ea typeface="Arial Rounded MT Bold"/>
                    <a:cs typeface="Arial Rounded MT Bold"/>
                    <a:sym typeface="Arial Rounded MT Bold"/>
                  </a:rPr>
                  <a:t>LHC</a:t>
                </a:r>
              </a:p>
            </p:txBody>
          </p:sp>
        </p:grpSp>
        <p:sp>
          <p:nvSpPr>
            <p:cNvPr id="964" name="Rectangle"/>
            <p:cNvSpPr/>
            <p:nvPr/>
          </p:nvSpPr>
          <p:spPr>
            <a:xfrm>
              <a:off x="128953" y="3010"/>
              <a:ext cx="45720" cy="278700"/>
            </a:xfrm>
            <a:prstGeom prst="rect">
              <a:avLst/>
            </a:prstGeom>
            <a:solidFill>
              <a:srgbClr val="161616"/>
            </a:solidFill>
            <a:ln w="6350" cap="flat">
              <a:solidFill>
                <a:schemeClr val="accent4">
                  <a:lumOff val="36303"/>
                </a:schemeClr>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965" name="Rectangle"/>
            <p:cNvSpPr/>
            <p:nvPr/>
          </p:nvSpPr>
          <p:spPr>
            <a:xfrm>
              <a:off x="629016" y="6545"/>
              <a:ext cx="45720" cy="278700"/>
            </a:xfrm>
            <a:prstGeom prst="rect">
              <a:avLst/>
            </a:prstGeom>
            <a:solidFill>
              <a:srgbClr val="161616"/>
            </a:solidFill>
            <a:ln w="6350" cap="flat">
              <a:solidFill>
                <a:schemeClr val="accent4">
                  <a:lumOff val="36303"/>
                </a:schemeClr>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966" name="Rectangle"/>
            <p:cNvSpPr/>
            <p:nvPr/>
          </p:nvSpPr>
          <p:spPr>
            <a:xfrm>
              <a:off x="1570826" y="6545"/>
              <a:ext cx="45720" cy="278700"/>
            </a:xfrm>
            <a:prstGeom prst="rect">
              <a:avLst/>
            </a:prstGeom>
            <a:solidFill>
              <a:srgbClr val="161616"/>
            </a:solidFill>
            <a:ln w="6350" cap="flat">
              <a:solidFill>
                <a:schemeClr val="accent4">
                  <a:lumOff val="36303"/>
                </a:schemeClr>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967" name="Rectangle"/>
            <p:cNvSpPr/>
            <p:nvPr/>
          </p:nvSpPr>
          <p:spPr>
            <a:xfrm>
              <a:off x="2093476" y="6545"/>
              <a:ext cx="45720" cy="278700"/>
            </a:xfrm>
            <a:prstGeom prst="rect">
              <a:avLst/>
            </a:prstGeom>
            <a:solidFill>
              <a:srgbClr val="161616"/>
            </a:solidFill>
            <a:ln w="6350" cap="flat">
              <a:solidFill>
                <a:schemeClr val="accent4">
                  <a:lumOff val="36303"/>
                </a:schemeClr>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pic>
        <p:nvPicPr>
          <p:cNvPr id="969" name="Screen Shot 2017-03-24 at 17.22.42.png" descr="Screen Shot 2017-03-24 at 17.22.42.png"/>
          <p:cNvPicPr>
            <a:picLocks noChangeAspect="1"/>
          </p:cNvPicPr>
          <p:nvPr/>
        </p:nvPicPr>
        <p:blipFill>
          <a:blip r:embed="rId9"/>
          <a:stretch>
            <a:fillRect/>
          </a:stretch>
        </p:blipFill>
        <p:spPr>
          <a:xfrm>
            <a:off x="334528" y="1130960"/>
            <a:ext cx="2775416" cy="2881580"/>
          </a:xfrm>
          <a:prstGeom prst="rect">
            <a:avLst/>
          </a:prstGeom>
          <a:ln w="12700">
            <a:miter lim="400000"/>
          </a:ln>
        </p:spPr>
      </p:pic>
      <p:grpSp>
        <p:nvGrpSpPr>
          <p:cNvPr id="8" name="Group 7"/>
          <p:cNvGrpSpPr/>
          <p:nvPr/>
        </p:nvGrpSpPr>
        <p:grpSpPr>
          <a:xfrm>
            <a:off x="5965300" y="273858"/>
            <a:ext cx="2873899" cy="4082242"/>
            <a:chOff x="5965301" y="273858"/>
            <a:chExt cx="2709194" cy="3938889"/>
          </a:xfrm>
        </p:grpSpPr>
        <p:grpSp>
          <p:nvGrpSpPr>
            <p:cNvPr id="4" name="Group 3"/>
            <p:cNvGrpSpPr/>
            <p:nvPr/>
          </p:nvGrpSpPr>
          <p:grpSpPr>
            <a:xfrm>
              <a:off x="5965301" y="278021"/>
              <a:ext cx="1036500" cy="3930563"/>
              <a:chOff x="5965301" y="278021"/>
              <a:chExt cx="1036500" cy="3930563"/>
            </a:xfrm>
          </p:grpSpPr>
          <p:sp>
            <p:nvSpPr>
              <p:cNvPr id="269" name="Germany"/>
              <p:cNvSpPr txBox="1"/>
              <p:nvPr/>
            </p:nvSpPr>
            <p:spPr>
              <a:xfrm>
                <a:off x="6141631" y="278021"/>
                <a:ext cx="860170" cy="2420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lgn="r">
                  <a:defRPr sz="1000" b="1"/>
                </a:lvl1pPr>
              </a:lstStyle>
              <a:p>
                <a:pPr>
                  <a:defRPr sz="1800" b="0"/>
                </a:pPr>
                <a:r>
                  <a:rPr lang="en-US" sz="1000" b="1" dirty="0"/>
                  <a:t>Deutschland</a:t>
                </a:r>
                <a:endParaRPr sz="1000" b="1" dirty="0"/>
              </a:p>
            </p:txBody>
          </p:sp>
          <p:sp>
            <p:nvSpPr>
              <p:cNvPr id="270" name="France"/>
              <p:cNvSpPr txBox="1"/>
              <p:nvPr/>
            </p:nvSpPr>
            <p:spPr>
              <a:xfrm>
                <a:off x="6257047" y="641669"/>
                <a:ext cx="744754" cy="2420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lgn="r">
                  <a:defRPr sz="1000" b="1"/>
                </a:lvl1pPr>
              </a:lstStyle>
              <a:p>
                <a:pPr>
                  <a:defRPr sz="1800" b="0"/>
                </a:pPr>
                <a:r>
                  <a:rPr lang="en-US" sz="1000" b="1" dirty="0" err="1"/>
                  <a:t>Frankreich</a:t>
                </a:r>
                <a:endParaRPr sz="1000" b="1" dirty="0"/>
              </a:p>
            </p:txBody>
          </p:sp>
          <p:sp>
            <p:nvSpPr>
              <p:cNvPr id="271" name="United Kingdom"/>
              <p:cNvSpPr txBox="1"/>
              <p:nvPr/>
            </p:nvSpPr>
            <p:spPr>
              <a:xfrm>
                <a:off x="6000567" y="456429"/>
                <a:ext cx="1001234" cy="24621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lgn="r">
                  <a:defRPr sz="1000" b="1"/>
                </a:lvl1pPr>
              </a:lstStyle>
              <a:p>
                <a:pPr>
                  <a:defRPr sz="1800" b="0"/>
                </a:pPr>
                <a:r>
                  <a:rPr lang="en-US" sz="1000" b="1" dirty="0" err="1"/>
                  <a:t>Grossbr</a:t>
                </a:r>
                <a:r>
                  <a:rPr sz="1000" b="1" dirty="0" err="1"/>
                  <a:t>it</a:t>
                </a:r>
                <a:r>
                  <a:rPr lang="en-US" sz="1000" b="1" dirty="0" err="1"/>
                  <a:t>ani</a:t>
                </a:r>
                <a:r>
                  <a:rPr sz="1000" b="1" dirty="0" err="1"/>
                  <a:t>e</a:t>
                </a:r>
                <a:r>
                  <a:rPr lang="en-US" sz="1000" b="1" dirty="0" err="1"/>
                  <a:t>n</a:t>
                </a:r>
                <a:endParaRPr sz="1000" b="1" dirty="0"/>
              </a:p>
            </p:txBody>
          </p:sp>
          <p:sp>
            <p:nvSpPr>
              <p:cNvPr id="272" name="Italy"/>
              <p:cNvSpPr txBox="1"/>
              <p:nvPr/>
            </p:nvSpPr>
            <p:spPr>
              <a:xfrm>
                <a:off x="6540779" y="832432"/>
                <a:ext cx="461022" cy="2420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lgn="r">
                  <a:defRPr sz="1000" b="1"/>
                </a:lvl1pPr>
              </a:lstStyle>
              <a:p>
                <a:pPr>
                  <a:defRPr sz="1800" b="0"/>
                </a:pPr>
                <a:r>
                  <a:rPr sz="1000" b="1" dirty="0" err="1"/>
                  <a:t>Ita</a:t>
                </a:r>
                <a:r>
                  <a:rPr lang="en-US" sz="1000" b="1" dirty="0" err="1"/>
                  <a:t>lien</a:t>
                </a:r>
                <a:endParaRPr sz="1000" b="1" dirty="0"/>
              </a:p>
            </p:txBody>
          </p:sp>
          <p:sp>
            <p:nvSpPr>
              <p:cNvPr id="273" name="Spain"/>
              <p:cNvSpPr txBox="1"/>
              <p:nvPr/>
            </p:nvSpPr>
            <p:spPr>
              <a:xfrm>
                <a:off x="6412538" y="1028940"/>
                <a:ext cx="589263" cy="2420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lgn="r">
                  <a:defRPr sz="1000" b="1"/>
                </a:lvl1pPr>
              </a:lstStyle>
              <a:p>
                <a:pPr>
                  <a:defRPr sz="1800" b="0"/>
                </a:pPr>
                <a:r>
                  <a:rPr sz="1000" b="1" dirty="0" err="1"/>
                  <a:t>Spa</a:t>
                </a:r>
                <a:r>
                  <a:rPr lang="en-US" sz="1000" b="1" dirty="0" err="1"/>
                  <a:t>n</a:t>
                </a:r>
                <a:r>
                  <a:rPr sz="1000" b="1" dirty="0" err="1"/>
                  <a:t>i</a:t>
                </a:r>
                <a:r>
                  <a:rPr lang="en-US" sz="1000" b="1" dirty="0" err="1"/>
                  <a:t>e</a:t>
                </a:r>
                <a:r>
                  <a:rPr sz="1000" b="1" dirty="0" err="1"/>
                  <a:t>n</a:t>
                </a:r>
                <a:endParaRPr sz="1000" b="1" dirty="0"/>
              </a:p>
            </p:txBody>
          </p:sp>
          <p:sp>
            <p:nvSpPr>
              <p:cNvPr id="274" name="Netherlands"/>
              <p:cNvSpPr txBox="1"/>
              <p:nvPr/>
            </p:nvSpPr>
            <p:spPr>
              <a:xfrm>
                <a:off x="6178501" y="1215098"/>
                <a:ext cx="823300" cy="2420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lgn="r">
                  <a:defRPr sz="1000" b="1"/>
                </a:lvl1pPr>
              </a:lstStyle>
              <a:p>
                <a:pPr>
                  <a:defRPr sz="1800" b="0"/>
                </a:pPr>
                <a:r>
                  <a:rPr sz="1000" b="1" dirty="0" err="1"/>
                  <a:t>N</a:t>
                </a:r>
                <a:r>
                  <a:rPr lang="en-US" sz="1000" b="1" dirty="0" err="1"/>
                  <a:t>i</a:t>
                </a:r>
                <a:r>
                  <a:rPr sz="1000" b="1" dirty="0" err="1"/>
                  <a:t>e</a:t>
                </a:r>
                <a:r>
                  <a:rPr lang="en-US" sz="1000" b="1" dirty="0" err="1"/>
                  <a:t>de</a:t>
                </a:r>
                <a:r>
                  <a:rPr sz="1000" b="1" dirty="0" err="1"/>
                  <a:t>rland</a:t>
                </a:r>
                <a:r>
                  <a:rPr lang="en-US" sz="1000" b="1" dirty="0" err="1"/>
                  <a:t>e</a:t>
                </a:r>
                <a:endParaRPr sz="1000" b="1" dirty="0"/>
              </a:p>
            </p:txBody>
          </p:sp>
          <p:sp>
            <p:nvSpPr>
              <p:cNvPr id="275" name="Switzerland"/>
              <p:cNvSpPr txBox="1"/>
              <p:nvPr/>
            </p:nvSpPr>
            <p:spPr>
              <a:xfrm>
                <a:off x="6406126" y="1403225"/>
                <a:ext cx="595675" cy="2420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lgn="r">
                  <a:defRPr sz="1000" b="1"/>
                </a:lvl1pPr>
              </a:lstStyle>
              <a:p>
                <a:pPr>
                  <a:defRPr sz="1800" b="0"/>
                </a:pPr>
                <a:r>
                  <a:rPr sz="1000" b="1" dirty="0" err="1"/>
                  <a:t>S</a:t>
                </a:r>
                <a:r>
                  <a:rPr lang="en-US" sz="1000" b="1" dirty="0" err="1"/>
                  <a:t>ch</a:t>
                </a:r>
                <a:r>
                  <a:rPr sz="1000" b="1" dirty="0" err="1"/>
                  <a:t>w</a:t>
                </a:r>
                <a:r>
                  <a:rPr lang="en-US" sz="1000" b="1" dirty="0" err="1"/>
                  <a:t>e</a:t>
                </a:r>
                <a:r>
                  <a:rPr sz="1000" b="1" dirty="0" err="1"/>
                  <a:t>iz</a:t>
                </a:r>
                <a:endParaRPr sz="1000" b="1" dirty="0"/>
              </a:p>
            </p:txBody>
          </p:sp>
          <p:sp>
            <p:nvSpPr>
              <p:cNvPr id="276" name="Belgium"/>
              <p:cNvSpPr txBox="1"/>
              <p:nvPr/>
            </p:nvSpPr>
            <p:spPr>
              <a:xfrm>
                <a:off x="6425365" y="1787669"/>
                <a:ext cx="553996" cy="2420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lgn="r">
                  <a:defRPr sz="1000" b="1"/>
                </a:lvl1pPr>
              </a:lstStyle>
              <a:p>
                <a:pPr>
                  <a:defRPr sz="1800" b="0"/>
                </a:pPr>
                <a:r>
                  <a:rPr sz="1000" b="1" dirty="0" err="1"/>
                  <a:t>Belgi</a:t>
                </a:r>
                <a:r>
                  <a:rPr lang="en-US" sz="1000" b="1" dirty="0" err="1"/>
                  <a:t>en</a:t>
                </a:r>
                <a:endParaRPr sz="1000" b="1" dirty="0"/>
              </a:p>
            </p:txBody>
          </p:sp>
          <p:sp>
            <p:nvSpPr>
              <p:cNvPr id="277" name="Poland"/>
              <p:cNvSpPr txBox="1"/>
              <p:nvPr/>
            </p:nvSpPr>
            <p:spPr>
              <a:xfrm>
                <a:off x="6561618" y="1593778"/>
                <a:ext cx="440183" cy="2420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lgn="r">
                  <a:defRPr sz="1000" b="1"/>
                </a:lvl1pPr>
              </a:lstStyle>
              <a:p>
                <a:pPr>
                  <a:defRPr sz="1800" b="0"/>
                </a:pPr>
                <a:r>
                  <a:rPr sz="1000" b="1" dirty="0" err="1"/>
                  <a:t>Pol</a:t>
                </a:r>
                <a:r>
                  <a:rPr lang="en-US" sz="1000" b="1" dirty="0" err="1"/>
                  <a:t>e</a:t>
                </a:r>
                <a:r>
                  <a:rPr sz="1000" b="1" dirty="0" err="1"/>
                  <a:t>n</a:t>
                </a:r>
                <a:endParaRPr sz="1000" b="1" dirty="0"/>
              </a:p>
            </p:txBody>
          </p:sp>
          <p:sp>
            <p:nvSpPr>
              <p:cNvPr id="278" name="Sweden"/>
              <p:cNvSpPr txBox="1"/>
              <p:nvPr/>
            </p:nvSpPr>
            <p:spPr>
              <a:xfrm>
                <a:off x="6277887" y="2158326"/>
                <a:ext cx="723914" cy="2420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lgn="r">
                  <a:defRPr sz="1000" b="1"/>
                </a:lvl1pPr>
              </a:lstStyle>
              <a:p>
                <a:pPr>
                  <a:defRPr sz="1800" b="0"/>
                </a:pPr>
                <a:r>
                  <a:rPr sz="1000" b="1" dirty="0" err="1"/>
                  <a:t>S</a:t>
                </a:r>
                <a:r>
                  <a:rPr lang="en-US" sz="1000" b="1" dirty="0" err="1"/>
                  <a:t>ch</a:t>
                </a:r>
                <a:r>
                  <a:rPr sz="1000" b="1" dirty="0" err="1"/>
                  <a:t>weden</a:t>
                </a:r>
                <a:endParaRPr sz="1000" b="1" dirty="0"/>
              </a:p>
            </p:txBody>
          </p:sp>
          <p:sp>
            <p:nvSpPr>
              <p:cNvPr id="279" name="Norway"/>
              <p:cNvSpPr txBox="1"/>
              <p:nvPr/>
            </p:nvSpPr>
            <p:spPr>
              <a:xfrm>
                <a:off x="6290711" y="1972299"/>
                <a:ext cx="711090" cy="2420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lgn="r">
                  <a:defRPr sz="1000" b="1"/>
                </a:lvl1pPr>
              </a:lstStyle>
              <a:p>
                <a:pPr>
                  <a:defRPr sz="1800" b="0"/>
                </a:pPr>
                <a:r>
                  <a:rPr sz="1000" b="1" dirty="0" err="1"/>
                  <a:t>Norw</a:t>
                </a:r>
                <a:r>
                  <a:rPr lang="en-US" sz="1000" b="1" dirty="0" err="1"/>
                  <a:t>egen</a:t>
                </a:r>
                <a:endParaRPr sz="1000" b="1" dirty="0"/>
              </a:p>
            </p:txBody>
          </p:sp>
          <p:sp>
            <p:nvSpPr>
              <p:cNvPr id="280" name="Austria"/>
              <p:cNvSpPr txBox="1"/>
              <p:nvPr/>
            </p:nvSpPr>
            <p:spPr>
              <a:xfrm>
                <a:off x="6271475" y="2346451"/>
                <a:ext cx="730326" cy="2420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lgn="r">
                  <a:defRPr sz="1000" b="1"/>
                </a:lvl1pPr>
              </a:lstStyle>
              <a:p>
                <a:pPr>
                  <a:defRPr sz="1800" b="0"/>
                </a:pPr>
                <a:r>
                  <a:rPr lang="en-US" sz="1000" b="1" dirty="0" err="1"/>
                  <a:t>Österre</a:t>
                </a:r>
                <a:r>
                  <a:rPr sz="1000" b="1" dirty="0" err="1"/>
                  <a:t>i</a:t>
                </a:r>
                <a:r>
                  <a:rPr lang="en-US" sz="1000" b="1" dirty="0" err="1"/>
                  <a:t>ch</a:t>
                </a:r>
                <a:endParaRPr sz="1000" b="1" dirty="0"/>
              </a:p>
            </p:txBody>
          </p:sp>
          <p:sp>
            <p:nvSpPr>
              <p:cNvPr id="281" name="Denmark"/>
              <p:cNvSpPr txBox="1"/>
              <p:nvPr/>
            </p:nvSpPr>
            <p:spPr>
              <a:xfrm>
                <a:off x="6292313" y="2515345"/>
                <a:ext cx="709488" cy="2420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lgn="r">
                  <a:defRPr sz="1000" b="1"/>
                </a:lvl1pPr>
              </a:lstStyle>
              <a:p>
                <a:pPr>
                  <a:defRPr sz="1800" b="0"/>
                </a:pPr>
                <a:r>
                  <a:rPr sz="1000" b="1" dirty="0" err="1"/>
                  <a:t>D</a:t>
                </a:r>
                <a:r>
                  <a:rPr lang="en-US" sz="1000" b="1" dirty="0" err="1"/>
                  <a:t>ä</a:t>
                </a:r>
                <a:r>
                  <a:rPr sz="1000" b="1" dirty="0" err="1"/>
                  <a:t>n</a:t>
                </a:r>
                <a:r>
                  <a:rPr lang="en-US" sz="1000" b="1" dirty="0" err="1"/>
                  <a:t>e</a:t>
                </a:r>
                <a:r>
                  <a:rPr sz="1000" b="1" dirty="0" err="1"/>
                  <a:t>mark</a:t>
                </a:r>
                <a:endParaRPr sz="1000" b="1" dirty="0"/>
              </a:p>
            </p:txBody>
          </p:sp>
          <p:sp>
            <p:nvSpPr>
              <p:cNvPr id="282" name="Greece"/>
              <p:cNvSpPr txBox="1"/>
              <p:nvPr/>
            </p:nvSpPr>
            <p:spPr>
              <a:xfrm>
                <a:off x="6093542" y="2994697"/>
                <a:ext cx="908259" cy="2420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lgn="r">
                  <a:defRPr sz="1000" b="1"/>
                </a:lvl1pPr>
              </a:lstStyle>
              <a:p>
                <a:pPr>
                  <a:defRPr sz="1800" b="0"/>
                </a:pPr>
                <a:r>
                  <a:rPr sz="1000" b="1" dirty="0" err="1"/>
                  <a:t>Gr</a:t>
                </a:r>
                <a:r>
                  <a:rPr lang="en-US" sz="1000" b="1" dirty="0" err="1"/>
                  <a:t>i</a:t>
                </a:r>
                <a:r>
                  <a:rPr sz="1000" b="1" dirty="0" err="1"/>
                  <a:t>e</a:t>
                </a:r>
                <a:r>
                  <a:rPr lang="en-US" sz="1000" b="1" dirty="0" err="1"/>
                  <a:t>ch</a:t>
                </a:r>
                <a:r>
                  <a:rPr sz="1000" b="1" dirty="0" err="1"/>
                  <a:t>e</a:t>
                </a:r>
                <a:r>
                  <a:rPr lang="en-US" sz="1000" b="1" dirty="0" err="1"/>
                  <a:t>nland</a:t>
                </a:r>
                <a:endParaRPr sz="1000" b="1" dirty="0"/>
              </a:p>
            </p:txBody>
          </p:sp>
          <p:sp>
            <p:nvSpPr>
              <p:cNvPr id="283" name="Finland"/>
              <p:cNvSpPr txBox="1"/>
              <p:nvPr/>
            </p:nvSpPr>
            <p:spPr>
              <a:xfrm>
                <a:off x="6375670" y="2832451"/>
                <a:ext cx="626131" cy="2420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lgn="r">
                  <a:defRPr sz="1000" b="1"/>
                </a:lvl1pPr>
              </a:lstStyle>
              <a:p>
                <a:pPr>
                  <a:defRPr sz="1800" b="0"/>
                </a:pPr>
                <a:r>
                  <a:rPr sz="1000" b="1" dirty="0" err="1"/>
                  <a:t>Fin</a:t>
                </a:r>
                <a:r>
                  <a:rPr lang="en-US" sz="1000" b="1" dirty="0" err="1"/>
                  <a:t>n</a:t>
                </a:r>
                <a:r>
                  <a:rPr sz="1000" b="1" dirty="0" err="1"/>
                  <a:t>land</a:t>
                </a:r>
                <a:endParaRPr sz="1000" b="1" dirty="0"/>
              </a:p>
            </p:txBody>
          </p:sp>
          <p:sp>
            <p:nvSpPr>
              <p:cNvPr id="284" name="Portugal"/>
              <p:cNvSpPr txBox="1"/>
              <p:nvPr/>
            </p:nvSpPr>
            <p:spPr>
              <a:xfrm>
                <a:off x="6382589" y="3168284"/>
                <a:ext cx="619212" cy="22314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lgn="r">
                  <a:defRPr sz="1000" b="1"/>
                </a:lvl1pPr>
              </a:lstStyle>
              <a:p>
                <a:pPr>
                  <a:defRPr sz="1800" b="0"/>
                </a:pPr>
                <a:r>
                  <a:rPr sz="1000" b="1" dirty="0"/>
                  <a:t>Portugal</a:t>
                </a:r>
              </a:p>
            </p:txBody>
          </p:sp>
          <p:sp>
            <p:nvSpPr>
              <p:cNvPr id="286" name="Czech Republic"/>
              <p:cNvSpPr txBox="1"/>
              <p:nvPr/>
            </p:nvSpPr>
            <p:spPr>
              <a:xfrm>
                <a:off x="5965301" y="3492608"/>
                <a:ext cx="1036500" cy="2420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lgn="r">
                  <a:defRPr sz="1000" b="1"/>
                </a:lvl1pPr>
              </a:lstStyle>
              <a:p>
                <a:pPr>
                  <a:defRPr sz="1800" b="0"/>
                </a:pPr>
                <a:r>
                  <a:rPr lang="en-US" sz="1000" b="1" dirty="0" err="1"/>
                  <a:t>Tsch</a:t>
                </a:r>
                <a:r>
                  <a:rPr lang="en-US" sz="1000" b="1" dirty="0"/>
                  <a:t>.</a:t>
                </a:r>
                <a:r>
                  <a:rPr sz="1000" b="1" dirty="0"/>
                  <a:t> </a:t>
                </a:r>
                <a:r>
                  <a:rPr sz="1000" b="1" dirty="0" err="1"/>
                  <a:t>Republ</a:t>
                </a:r>
                <a:r>
                  <a:rPr lang="en-US" sz="1000" b="1" dirty="0" err="1"/>
                  <a:t>ik</a:t>
                </a:r>
                <a:endParaRPr sz="1000" b="1" dirty="0"/>
              </a:p>
            </p:txBody>
          </p:sp>
          <p:sp>
            <p:nvSpPr>
              <p:cNvPr id="287" name="Hungary"/>
              <p:cNvSpPr txBox="1"/>
              <p:nvPr/>
            </p:nvSpPr>
            <p:spPr>
              <a:xfrm>
                <a:off x="6460629" y="3654008"/>
                <a:ext cx="541172" cy="2420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lgn="r">
                  <a:defRPr sz="1000" b="1"/>
                </a:lvl1pPr>
              </a:lstStyle>
              <a:p>
                <a:pPr>
                  <a:defRPr sz="1800" b="0"/>
                </a:pPr>
                <a:r>
                  <a:rPr lang="en-US" sz="1000" b="1" dirty="0" err="1"/>
                  <a:t>Ungarn</a:t>
                </a:r>
                <a:endParaRPr sz="1000" b="1" dirty="0"/>
              </a:p>
            </p:txBody>
          </p:sp>
          <p:sp>
            <p:nvSpPr>
              <p:cNvPr id="288" name="Slovakia"/>
              <p:cNvSpPr txBox="1"/>
              <p:nvPr/>
            </p:nvSpPr>
            <p:spPr>
              <a:xfrm>
                <a:off x="6364449" y="3811933"/>
                <a:ext cx="637352" cy="2420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lgn="r">
                  <a:defRPr sz="1000" b="1"/>
                </a:lvl1pPr>
              </a:lstStyle>
              <a:p>
                <a:pPr>
                  <a:defRPr sz="1800" b="0"/>
                </a:pPr>
                <a:r>
                  <a:rPr sz="1000" b="1" dirty="0" err="1"/>
                  <a:t>Slo</a:t>
                </a:r>
                <a:r>
                  <a:rPr lang="en-US" sz="1000" b="1" dirty="0" err="1"/>
                  <a:t>wakei</a:t>
                </a:r>
                <a:endParaRPr sz="1000" b="1" dirty="0"/>
              </a:p>
            </p:txBody>
          </p:sp>
          <p:sp>
            <p:nvSpPr>
              <p:cNvPr id="289" name="Bulgaria"/>
              <p:cNvSpPr txBox="1"/>
              <p:nvPr/>
            </p:nvSpPr>
            <p:spPr>
              <a:xfrm>
                <a:off x="6319565" y="3966528"/>
                <a:ext cx="682236" cy="2420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lgn="r">
                  <a:defRPr sz="1000" b="1"/>
                </a:lvl1pPr>
              </a:lstStyle>
              <a:p>
                <a:pPr>
                  <a:defRPr sz="1800" b="0"/>
                </a:pPr>
                <a:r>
                  <a:rPr sz="1000" b="1" dirty="0" err="1"/>
                  <a:t>Bulgari</a:t>
                </a:r>
                <a:r>
                  <a:rPr lang="en-US" sz="1000" b="1" dirty="0" err="1"/>
                  <a:t>en</a:t>
                </a:r>
                <a:endParaRPr sz="1000" b="1" dirty="0"/>
              </a:p>
            </p:txBody>
          </p:sp>
          <p:sp>
            <p:nvSpPr>
              <p:cNvPr id="974" name="Israel"/>
              <p:cNvSpPr txBox="1"/>
              <p:nvPr/>
            </p:nvSpPr>
            <p:spPr>
              <a:xfrm>
                <a:off x="6565773" y="2674441"/>
                <a:ext cx="436028" cy="22314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lgn="r">
                  <a:defRPr sz="1000" b="1"/>
                </a:lvl1pPr>
              </a:lstStyle>
              <a:p>
                <a:pPr>
                  <a:defRPr sz="1800" b="0"/>
                </a:pPr>
                <a:r>
                  <a:rPr sz="1000" b="1" dirty="0"/>
                  <a:t>Israel</a:t>
                </a:r>
              </a:p>
            </p:txBody>
          </p:sp>
          <p:sp>
            <p:nvSpPr>
              <p:cNvPr id="976" name="Bulgaria"/>
              <p:cNvSpPr txBox="1"/>
              <p:nvPr/>
            </p:nvSpPr>
            <p:spPr>
              <a:xfrm>
                <a:off x="6290711" y="3313934"/>
                <a:ext cx="711090" cy="24621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lgn="r">
                  <a:defRPr sz="1000" b="1"/>
                </a:lvl1pPr>
              </a:lstStyle>
              <a:p>
                <a:pPr>
                  <a:defRPr sz="1800" b="0"/>
                </a:pPr>
                <a:r>
                  <a:rPr lang="en-US" sz="1000" b="1" dirty="0" err="1"/>
                  <a:t>Rumänien</a:t>
                </a:r>
                <a:endParaRPr sz="1000" b="1" dirty="0"/>
              </a:p>
            </p:txBody>
          </p:sp>
        </p:grpSp>
        <p:grpSp>
          <p:nvGrpSpPr>
            <p:cNvPr id="7" name="Group 6"/>
            <p:cNvGrpSpPr/>
            <p:nvPr/>
          </p:nvGrpSpPr>
          <p:grpSpPr>
            <a:xfrm>
              <a:off x="7015657" y="330954"/>
              <a:ext cx="130033" cy="3821374"/>
              <a:chOff x="7015657" y="330954"/>
              <a:chExt cx="130033" cy="3821374"/>
            </a:xfrm>
          </p:grpSpPr>
          <p:pic>
            <p:nvPicPr>
              <p:cNvPr id="248" name="image23.png" descr="image23.png"/>
              <p:cNvPicPr>
                <a:picLocks noChangeAspect="1"/>
              </p:cNvPicPr>
              <p:nvPr/>
            </p:nvPicPr>
            <p:blipFill>
              <a:blip r:embed="rId10"/>
              <a:stretch>
                <a:fillRect/>
              </a:stretch>
            </p:blipFill>
            <p:spPr>
              <a:xfrm>
                <a:off x="7015657" y="330954"/>
                <a:ext cx="130033" cy="127835"/>
              </a:xfrm>
              <a:prstGeom prst="rect">
                <a:avLst/>
              </a:prstGeom>
              <a:ln w="12700" cap="flat">
                <a:noFill/>
                <a:miter lim="400000"/>
              </a:ln>
              <a:effectLst/>
            </p:spPr>
          </p:pic>
          <p:pic>
            <p:nvPicPr>
              <p:cNvPr id="249" name="image24.png" descr="image24.png"/>
              <p:cNvPicPr>
                <a:picLocks noChangeAspect="1"/>
              </p:cNvPicPr>
              <p:nvPr/>
            </p:nvPicPr>
            <p:blipFill>
              <a:blip r:embed="rId11"/>
              <a:stretch>
                <a:fillRect/>
              </a:stretch>
            </p:blipFill>
            <p:spPr>
              <a:xfrm>
                <a:off x="7015657" y="668091"/>
                <a:ext cx="130033" cy="127835"/>
              </a:xfrm>
              <a:prstGeom prst="rect">
                <a:avLst/>
              </a:prstGeom>
              <a:ln w="12700" cap="flat">
                <a:noFill/>
                <a:miter lim="400000"/>
              </a:ln>
              <a:effectLst/>
            </p:spPr>
          </p:pic>
          <p:pic>
            <p:nvPicPr>
              <p:cNvPr id="250" name="image25.png" descr="image25.png"/>
              <p:cNvPicPr>
                <a:picLocks noChangeAspect="1"/>
              </p:cNvPicPr>
              <p:nvPr/>
            </p:nvPicPr>
            <p:blipFill>
              <a:blip r:embed="rId12"/>
              <a:stretch>
                <a:fillRect/>
              </a:stretch>
            </p:blipFill>
            <p:spPr>
              <a:xfrm>
                <a:off x="7015657" y="503860"/>
                <a:ext cx="130033" cy="127835"/>
              </a:xfrm>
              <a:prstGeom prst="rect">
                <a:avLst/>
              </a:prstGeom>
              <a:ln w="12700" cap="flat">
                <a:noFill/>
                <a:miter lim="400000"/>
              </a:ln>
              <a:effectLst/>
            </p:spPr>
          </p:pic>
          <p:pic>
            <p:nvPicPr>
              <p:cNvPr id="251" name="image26.png" descr="image26.png"/>
              <p:cNvPicPr>
                <a:picLocks noChangeAspect="1"/>
              </p:cNvPicPr>
              <p:nvPr/>
            </p:nvPicPr>
            <p:blipFill>
              <a:blip r:embed="rId13"/>
              <a:stretch>
                <a:fillRect/>
              </a:stretch>
            </p:blipFill>
            <p:spPr>
              <a:xfrm>
                <a:off x="7015657" y="875994"/>
                <a:ext cx="130033" cy="127835"/>
              </a:xfrm>
              <a:prstGeom prst="rect">
                <a:avLst/>
              </a:prstGeom>
              <a:ln w="12700" cap="flat">
                <a:noFill/>
                <a:miter lim="400000"/>
              </a:ln>
              <a:effectLst/>
            </p:spPr>
          </p:pic>
          <p:pic>
            <p:nvPicPr>
              <p:cNvPr id="252" name="image27.png" descr="image27.png"/>
              <p:cNvPicPr>
                <a:picLocks noChangeAspect="1"/>
              </p:cNvPicPr>
              <p:nvPr/>
            </p:nvPicPr>
            <p:blipFill>
              <a:blip r:embed="rId14"/>
              <a:stretch>
                <a:fillRect/>
              </a:stretch>
            </p:blipFill>
            <p:spPr>
              <a:xfrm>
                <a:off x="7015657" y="1063996"/>
                <a:ext cx="130033" cy="127835"/>
              </a:xfrm>
              <a:prstGeom prst="rect">
                <a:avLst/>
              </a:prstGeom>
              <a:ln w="12700" cap="flat">
                <a:noFill/>
                <a:miter lim="400000"/>
              </a:ln>
              <a:effectLst/>
            </p:spPr>
          </p:pic>
          <p:pic>
            <p:nvPicPr>
              <p:cNvPr id="253" name="image28.png" descr="image28.png"/>
              <p:cNvPicPr>
                <a:picLocks noChangeAspect="1"/>
              </p:cNvPicPr>
              <p:nvPr/>
            </p:nvPicPr>
            <p:blipFill>
              <a:blip r:embed="rId15"/>
              <a:stretch>
                <a:fillRect/>
              </a:stretch>
            </p:blipFill>
            <p:spPr>
              <a:xfrm>
                <a:off x="7015657" y="1252191"/>
                <a:ext cx="130033" cy="127835"/>
              </a:xfrm>
              <a:prstGeom prst="rect">
                <a:avLst/>
              </a:prstGeom>
              <a:ln w="12700" cap="flat">
                <a:noFill/>
                <a:miter lim="400000"/>
              </a:ln>
              <a:effectLst/>
            </p:spPr>
          </p:pic>
          <p:pic>
            <p:nvPicPr>
              <p:cNvPr id="254" name="image29.png" descr="image29.png"/>
              <p:cNvPicPr>
                <a:picLocks noChangeAspect="1"/>
              </p:cNvPicPr>
              <p:nvPr/>
            </p:nvPicPr>
            <p:blipFill>
              <a:blip r:embed="rId16"/>
              <a:stretch>
                <a:fillRect/>
              </a:stretch>
            </p:blipFill>
            <p:spPr>
              <a:xfrm>
                <a:off x="7015657" y="1437136"/>
                <a:ext cx="130033" cy="127835"/>
              </a:xfrm>
              <a:prstGeom prst="rect">
                <a:avLst/>
              </a:prstGeom>
              <a:ln w="12700" cap="flat">
                <a:noFill/>
                <a:miter lim="400000"/>
              </a:ln>
              <a:effectLst/>
            </p:spPr>
          </p:pic>
          <p:pic>
            <p:nvPicPr>
              <p:cNvPr id="255" name="image30.png" descr="image30.png"/>
              <p:cNvPicPr>
                <a:picLocks noChangeAspect="1"/>
              </p:cNvPicPr>
              <p:nvPr/>
            </p:nvPicPr>
            <p:blipFill>
              <a:blip r:embed="rId17"/>
              <a:stretch>
                <a:fillRect/>
              </a:stretch>
            </p:blipFill>
            <p:spPr>
              <a:xfrm>
                <a:off x="7015657" y="1840464"/>
                <a:ext cx="130033" cy="127835"/>
              </a:xfrm>
              <a:prstGeom prst="rect">
                <a:avLst/>
              </a:prstGeom>
              <a:ln w="12700" cap="flat">
                <a:noFill/>
                <a:miter lim="400000"/>
              </a:ln>
              <a:effectLst/>
            </p:spPr>
          </p:pic>
          <p:pic>
            <p:nvPicPr>
              <p:cNvPr id="256" name="image31.png" descr="image31.png"/>
              <p:cNvPicPr>
                <a:picLocks noChangeAspect="1"/>
              </p:cNvPicPr>
              <p:nvPr/>
            </p:nvPicPr>
            <p:blipFill>
              <a:blip r:embed="rId18"/>
              <a:stretch>
                <a:fillRect/>
              </a:stretch>
            </p:blipFill>
            <p:spPr>
              <a:xfrm>
                <a:off x="7015657" y="1617133"/>
                <a:ext cx="130033" cy="127835"/>
              </a:xfrm>
              <a:prstGeom prst="rect">
                <a:avLst/>
              </a:prstGeom>
              <a:ln w="12700" cap="flat">
                <a:noFill/>
                <a:miter lim="400000"/>
              </a:ln>
              <a:effectLst/>
            </p:spPr>
          </p:pic>
          <p:pic>
            <p:nvPicPr>
              <p:cNvPr id="257" name="image32.png" descr="image32.png"/>
              <p:cNvPicPr>
                <a:picLocks noChangeAspect="1"/>
              </p:cNvPicPr>
              <p:nvPr/>
            </p:nvPicPr>
            <p:blipFill>
              <a:blip r:embed="rId19"/>
              <a:stretch>
                <a:fillRect/>
              </a:stretch>
            </p:blipFill>
            <p:spPr>
              <a:xfrm>
                <a:off x="7015657" y="2195816"/>
                <a:ext cx="130033" cy="127835"/>
              </a:xfrm>
              <a:prstGeom prst="rect">
                <a:avLst/>
              </a:prstGeom>
              <a:ln w="12700" cap="flat">
                <a:noFill/>
                <a:miter lim="400000"/>
              </a:ln>
              <a:effectLst/>
            </p:spPr>
          </p:pic>
          <p:pic>
            <p:nvPicPr>
              <p:cNvPr id="258" name="image33.png" descr="image33.png"/>
              <p:cNvPicPr>
                <a:picLocks noChangeAspect="1"/>
              </p:cNvPicPr>
              <p:nvPr/>
            </p:nvPicPr>
            <p:blipFill>
              <a:blip r:embed="rId20"/>
              <a:stretch>
                <a:fillRect/>
              </a:stretch>
            </p:blipFill>
            <p:spPr>
              <a:xfrm>
                <a:off x="7015657" y="2026930"/>
                <a:ext cx="130033" cy="127835"/>
              </a:xfrm>
              <a:prstGeom prst="rect">
                <a:avLst/>
              </a:prstGeom>
              <a:ln w="12700" cap="flat">
                <a:noFill/>
                <a:miter lim="400000"/>
              </a:ln>
              <a:effectLst/>
            </p:spPr>
          </p:pic>
          <p:pic>
            <p:nvPicPr>
              <p:cNvPr id="259" name="image34.png" descr="image34.png"/>
              <p:cNvPicPr>
                <a:picLocks noChangeAspect="1"/>
              </p:cNvPicPr>
              <p:nvPr/>
            </p:nvPicPr>
            <p:blipFill>
              <a:blip r:embed="rId21"/>
              <a:stretch>
                <a:fillRect/>
              </a:stretch>
            </p:blipFill>
            <p:spPr>
              <a:xfrm>
                <a:off x="7015657" y="2377115"/>
                <a:ext cx="130033" cy="127835"/>
              </a:xfrm>
              <a:prstGeom prst="rect">
                <a:avLst/>
              </a:prstGeom>
              <a:ln w="12700" cap="flat">
                <a:noFill/>
                <a:miter lim="400000"/>
              </a:ln>
              <a:effectLst/>
            </p:spPr>
          </p:pic>
          <p:pic>
            <p:nvPicPr>
              <p:cNvPr id="260" name="image35.png" descr="image35.png"/>
              <p:cNvPicPr>
                <a:picLocks noChangeAspect="1"/>
              </p:cNvPicPr>
              <p:nvPr/>
            </p:nvPicPr>
            <p:blipFill>
              <a:blip r:embed="rId22"/>
              <a:stretch>
                <a:fillRect/>
              </a:stretch>
            </p:blipFill>
            <p:spPr>
              <a:xfrm>
                <a:off x="7015657" y="2562060"/>
                <a:ext cx="130033" cy="127835"/>
              </a:xfrm>
              <a:prstGeom prst="rect">
                <a:avLst/>
              </a:prstGeom>
              <a:ln w="12700" cap="flat">
                <a:noFill/>
                <a:miter lim="400000"/>
              </a:ln>
              <a:effectLst/>
            </p:spPr>
          </p:pic>
          <p:pic>
            <p:nvPicPr>
              <p:cNvPr id="261" name="image36.png" descr="image36.png"/>
              <p:cNvPicPr>
                <a:picLocks noChangeAspect="1"/>
              </p:cNvPicPr>
              <p:nvPr/>
            </p:nvPicPr>
            <p:blipFill>
              <a:blip r:embed="rId23"/>
              <a:stretch>
                <a:fillRect/>
              </a:stretch>
            </p:blipFill>
            <p:spPr>
              <a:xfrm>
                <a:off x="7015657" y="3060158"/>
                <a:ext cx="130033" cy="127835"/>
              </a:xfrm>
              <a:prstGeom prst="rect">
                <a:avLst/>
              </a:prstGeom>
              <a:ln w="12700" cap="flat">
                <a:noFill/>
                <a:miter lim="400000"/>
              </a:ln>
              <a:effectLst/>
            </p:spPr>
          </p:pic>
          <p:pic>
            <p:nvPicPr>
              <p:cNvPr id="262" name="image37.png" descr="image37.png"/>
              <p:cNvPicPr>
                <a:picLocks noChangeAspect="1"/>
              </p:cNvPicPr>
              <p:nvPr/>
            </p:nvPicPr>
            <p:blipFill>
              <a:blip r:embed="rId24"/>
              <a:stretch>
                <a:fillRect/>
              </a:stretch>
            </p:blipFill>
            <p:spPr>
              <a:xfrm>
                <a:off x="7015657" y="2893904"/>
                <a:ext cx="130033" cy="127835"/>
              </a:xfrm>
              <a:prstGeom prst="rect">
                <a:avLst/>
              </a:prstGeom>
              <a:ln w="12700" cap="flat">
                <a:noFill/>
                <a:miter lim="400000"/>
              </a:ln>
              <a:effectLst/>
            </p:spPr>
          </p:pic>
          <p:pic>
            <p:nvPicPr>
              <p:cNvPr id="263" name="image38.png" descr="image38.png"/>
              <p:cNvPicPr>
                <a:picLocks noChangeAspect="1"/>
              </p:cNvPicPr>
              <p:nvPr/>
            </p:nvPicPr>
            <p:blipFill>
              <a:blip r:embed="rId25"/>
              <a:stretch>
                <a:fillRect/>
              </a:stretch>
            </p:blipFill>
            <p:spPr>
              <a:xfrm>
                <a:off x="7015657" y="3232599"/>
                <a:ext cx="130033" cy="127835"/>
              </a:xfrm>
              <a:prstGeom prst="rect">
                <a:avLst/>
              </a:prstGeom>
              <a:ln w="12700" cap="flat">
                <a:noFill/>
                <a:miter lim="400000"/>
              </a:ln>
              <a:effectLst/>
            </p:spPr>
          </p:pic>
          <p:pic>
            <p:nvPicPr>
              <p:cNvPr id="265" name="image40.png" descr="image40.png"/>
              <p:cNvPicPr>
                <a:picLocks noChangeAspect="1"/>
              </p:cNvPicPr>
              <p:nvPr/>
            </p:nvPicPr>
            <p:blipFill>
              <a:blip r:embed="rId26"/>
              <a:stretch>
                <a:fillRect/>
              </a:stretch>
            </p:blipFill>
            <p:spPr>
              <a:xfrm>
                <a:off x="7015657" y="3569623"/>
                <a:ext cx="130033" cy="127835"/>
              </a:xfrm>
              <a:prstGeom prst="rect">
                <a:avLst/>
              </a:prstGeom>
              <a:ln w="12700" cap="flat">
                <a:noFill/>
                <a:miter lim="400000"/>
              </a:ln>
              <a:effectLst/>
            </p:spPr>
          </p:pic>
          <p:pic>
            <p:nvPicPr>
              <p:cNvPr id="266" name="image41.png" descr="image41.png"/>
              <p:cNvPicPr>
                <a:picLocks noChangeAspect="1"/>
              </p:cNvPicPr>
              <p:nvPr/>
            </p:nvPicPr>
            <p:blipFill>
              <a:blip r:embed="rId27"/>
              <a:stretch>
                <a:fillRect/>
              </a:stretch>
            </p:blipFill>
            <p:spPr>
              <a:xfrm>
                <a:off x="7015657" y="3711973"/>
                <a:ext cx="130033" cy="127835"/>
              </a:xfrm>
              <a:prstGeom prst="rect">
                <a:avLst/>
              </a:prstGeom>
              <a:ln w="12700" cap="flat">
                <a:noFill/>
                <a:miter lim="400000"/>
              </a:ln>
              <a:effectLst/>
            </p:spPr>
          </p:pic>
          <p:pic>
            <p:nvPicPr>
              <p:cNvPr id="267" name="image42.png" descr="image42.png"/>
              <p:cNvPicPr>
                <a:picLocks noChangeAspect="1"/>
              </p:cNvPicPr>
              <p:nvPr/>
            </p:nvPicPr>
            <p:blipFill>
              <a:blip r:embed="rId28"/>
              <a:stretch>
                <a:fillRect/>
              </a:stretch>
            </p:blipFill>
            <p:spPr>
              <a:xfrm>
                <a:off x="7015657" y="3863546"/>
                <a:ext cx="130033" cy="127835"/>
              </a:xfrm>
              <a:prstGeom prst="rect">
                <a:avLst/>
              </a:prstGeom>
              <a:ln w="12700" cap="flat">
                <a:noFill/>
                <a:miter lim="400000"/>
              </a:ln>
              <a:effectLst/>
            </p:spPr>
          </p:pic>
          <p:pic>
            <p:nvPicPr>
              <p:cNvPr id="268" name="image43.png" descr="image43.png"/>
              <p:cNvPicPr>
                <a:picLocks noChangeAspect="1"/>
              </p:cNvPicPr>
              <p:nvPr/>
            </p:nvPicPr>
            <p:blipFill>
              <a:blip r:embed="rId29"/>
              <a:stretch>
                <a:fillRect/>
              </a:stretch>
            </p:blipFill>
            <p:spPr>
              <a:xfrm>
                <a:off x="7015657" y="4024493"/>
                <a:ext cx="130033" cy="127835"/>
              </a:xfrm>
              <a:prstGeom prst="rect">
                <a:avLst/>
              </a:prstGeom>
              <a:ln w="12700" cap="flat">
                <a:noFill/>
                <a:miter lim="400000"/>
              </a:ln>
              <a:effectLst/>
            </p:spPr>
          </p:pic>
          <p:pic>
            <p:nvPicPr>
              <p:cNvPr id="973" name="image39.png" descr="image39.png"/>
              <p:cNvPicPr>
                <a:picLocks noChangeAspect="1"/>
              </p:cNvPicPr>
              <p:nvPr/>
            </p:nvPicPr>
            <p:blipFill>
              <a:blip r:embed="rId30"/>
              <a:stretch>
                <a:fillRect/>
              </a:stretch>
            </p:blipFill>
            <p:spPr>
              <a:xfrm>
                <a:off x="7015657" y="2729225"/>
                <a:ext cx="130033" cy="127835"/>
              </a:xfrm>
              <a:prstGeom prst="rect">
                <a:avLst/>
              </a:prstGeom>
              <a:ln w="12700" cap="flat">
                <a:noFill/>
                <a:miter lim="400000"/>
              </a:ln>
              <a:effectLst/>
            </p:spPr>
          </p:pic>
          <p:pic>
            <p:nvPicPr>
              <p:cNvPr id="977" name="Picture 976"/>
              <p:cNvPicPr>
                <a:picLocks noChangeAspect="1"/>
              </p:cNvPicPr>
              <p:nvPr/>
            </p:nvPicPr>
            <p:blipFill rotWithShape="1">
              <a:blip r:embed="rId31" cstate="print">
                <a:extLst>
                  <a:ext uri="{28A0092B-C50C-407E-A947-70E740481C1C}">
                    <a14:useLocalDpi xmlns:a14="http://schemas.microsoft.com/office/drawing/2010/main" val="0"/>
                  </a:ext>
                </a:extLst>
              </a:blip>
              <a:srcRect l="15804" t="4048" r="15565" b="4965"/>
              <a:stretch/>
            </p:blipFill>
            <p:spPr>
              <a:xfrm>
                <a:off x="7023305" y="3391902"/>
                <a:ext cx="122385" cy="121532"/>
              </a:xfrm>
              <a:prstGeom prst="rect">
                <a:avLst/>
              </a:prstGeom>
            </p:spPr>
          </p:pic>
        </p:grpSp>
        <p:grpSp>
          <p:nvGrpSpPr>
            <p:cNvPr id="6" name="Group 5"/>
            <p:cNvGrpSpPr/>
            <p:nvPr/>
          </p:nvGrpSpPr>
          <p:grpSpPr>
            <a:xfrm>
              <a:off x="7174806" y="273858"/>
              <a:ext cx="523539" cy="3938889"/>
              <a:chOff x="7174806" y="273858"/>
              <a:chExt cx="523539" cy="3938889"/>
            </a:xfrm>
          </p:grpSpPr>
          <p:sp>
            <p:nvSpPr>
              <p:cNvPr id="291" name="20.27%"/>
              <p:cNvSpPr txBox="1"/>
              <p:nvPr/>
            </p:nvSpPr>
            <p:spPr>
              <a:xfrm>
                <a:off x="7174806" y="273858"/>
                <a:ext cx="523539" cy="24621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defRPr sz="1000" b="1"/>
                </a:lvl1pPr>
              </a:lstStyle>
              <a:p>
                <a:pPr>
                  <a:defRPr sz="1800" b="0"/>
                </a:pPr>
                <a:r>
                  <a:rPr sz="1000" b="1" dirty="0"/>
                  <a:t>20.</a:t>
                </a:r>
                <a:r>
                  <a:rPr lang="en-US" sz="1000" b="1" dirty="0"/>
                  <a:t>11</a:t>
                </a:r>
                <a:r>
                  <a:rPr sz="1000" b="1" dirty="0"/>
                  <a:t>%</a:t>
                </a:r>
              </a:p>
            </p:txBody>
          </p:sp>
          <p:sp>
            <p:nvSpPr>
              <p:cNvPr id="292" name="15.39%"/>
              <p:cNvSpPr txBox="1"/>
              <p:nvPr/>
            </p:nvSpPr>
            <p:spPr>
              <a:xfrm>
                <a:off x="7174806" y="456429"/>
                <a:ext cx="523539" cy="24621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defRPr sz="1000" b="1"/>
                </a:lvl1pPr>
              </a:lstStyle>
              <a:p>
                <a:pPr>
                  <a:defRPr sz="1800" b="0"/>
                </a:pPr>
                <a:r>
                  <a:rPr sz="1000" b="1" dirty="0"/>
                  <a:t>15.</a:t>
                </a:r>
                <a:r>
                  <a:rPr lang="en-US" sz="1000" b="1" dirty="0"/>
                  <a:t>51</a:t>
                </a:r>
                <a:r>
                  <a:rPr sz="1000" b="1" dirty="0"/>
                  <a:t>%</a:t>
                </a:r>
              </a:p>
            </p:txBody>
          </p:sp>
          <p:sp>
            <p:nvSpPr>
              <p:cNvPr id="293" name="13.88%"/>
              <p:cNvSpPr txBox="1"/>
              <p:nvPr/>
            </p:nvSpPr>
            <p:spPr>
              <a:xfrm>
                <a:off x="7174806" y="637506"/>
                <a:ext cx="523539" cy="24621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defRPr sz="1000" b="1"/>
                </a:lvl1pPr>
              </a:lstStyle>
              <a:p>
                <a:pPr>
                  <a:defRPr sz="1800" b="0"/>
                </a:pPr>
                <a:r>
                  <a:rPr lang="en-US" sz="1000" b="1" dirty="0"/>
                  <a:t>13.82</a:t>
                </a:r>
                <a:r>
                  <a:rPr sz="1000" b="1" dirty="0"/>
                  <a:t>%</a:t>
                </a:r>
              </a:p>
            </p:txBody>
          </p:sp>
          <p:sp>
            <p:nvSpPr>
              <p:cNvPr id="294" name="11.48%"/>
              <p:cNvSpPr txBox="1"/>
              <p:nvPr/>
            </p:nvSpPr>
            <p:spPr>
              <a:xfrm>
                <a:off x="7174806" y="828269"/>
                <a:ext cx="523539" cy="24621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defRPr sz="1000" b="1"/>
                </a:lvl1pPr>
              </a:lstStyle>
              <a:p>
                <a:pPr>
                  <a:defRPr sz="1800" b="0"/>
                </a:pPr>
                <a:r>
                  <a:rPr sz="1000" b="1" dirty="0"/>
                  <a:t>1</a:t>
                </a:r>
                <a:r>
                  <a:rPr lang="en-US" sz="1000" b="1" dirty="0"/>
                  <a:t>0.21</a:t>
                </a:r>
                <a:r>
                  <a:rPr sz="1000" b="1" dirty="0"/>
                  <a:t>%</a:t>
                </a:r>
              </a:p>
            </p:txBody>
          </p:sp>
          <p:sp>
            <p:nvSpPr>
              <p:cNvPr id="296" name="4.60%"/>
              <p:cNvSpPr txBox="1"/>
              <p:nvPr/>
            </p:nvSpPr>
            <p:spPr>
              <a:xfrm>
                <a:off x="7174806" y="1210935"/>
                <a:ext cx="453007" cy="24621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defRPr sz="1000" b="1"/>
                </a:lvl1pPr>
              </a:lstStyle>
              <a:p>
                <a:pPr>
                  <a:defRPr sz="1800" b="0"/>
                </a:pPr>
                <a:r>
                  <a:rPr sz="1000" b="1" dirty="0"/>
                  <a:t>4.</a:t>
                </a:r>
                <a:r>
                  <a:rPr lang="en-US" sz="1000" b="1" dirty="0"/>
                  <a:t>51</a:t>
                </a:r>
                <a:r>
                  <a:rPr sz="1000" b="1" dirty="0"/>
                  <a:t>%</a:t>
                </a:r>
              </a:p>
            </p:txBody>
          </p:sp>
          <p:sp>
            <p:nvSpPr>
              <p:cNvPr id="297" name="3.64%"/>
              <p:cNvSpPr txBox="1"/>
              <p:nvPr/>
            </p:nvSpPr>
            <p:spPr>
              <a:xfrm>
                <a:off x="7174806" y="1399062"/>
                <a:ext cx="453007" cy="24621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defRPr sz="1000" b="1"/>
                </a:lvl1pPr>
              </a:lstStyle>
              <a:p>
                <a:pPr>
                  <a:defRPr sz="1800" b="0"/>
                </a:pPr>
                <a:r>
                  <a:rPr sz="1000" b="1" dirty="0"/>
                  <a:t>3.</a:t>
                </a:r>
                <a:r>
                  <a:rPr lang="en-US" sz="1000" b="1" dirty="0"/>
                  <a:t>9</a:t>
                </a:r>
                <a:r>
                  <a:rPr sz="1000" b="1" dirty="0"/>
                  <a:t>4%</a:t>
                </a:r>
              </a:p>
            </p:txBody>
          </p:sp>
          <p:sp>
            <p:nvSpPr>
              <p:cNvPr id="298" name="2.78%"/>
              <p:cNvSpPr txBox="1"/>
              <p:nvPr/>
            </p:nvSpPr>
            <p:spPr>
              <a:xfrm>
                <a:off x="7174806" y="1589615"/>
                <a:ext cx="453007" cy="24621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defRPr sz="1000" b="1"/>
                </a:lvl1pPr>
              </a:lstStyle>
              <a:p>
                <a:pPr>
                  <a:defRPr sz="1800" b="0"/>
                </a:pPr>
                <a:r>
                  <a:rPr sz="1000" b="1" dirty="0"/>
                  <a:t>2.</a:t>
                </a:r>
                <a:r>
                  <a:rPr lang="en-US" sz="1000" b="1" dirty="0"/>
                  <a:t>76</a:t>
                </a:r>
                <a:r>
                  <a:rPr sz="1000" b="1" dirty="0"/>
                  <a:t>%</a:t>
                </a:r>
              </a:p>
            </p:txBody>
          </p:sp>
          <p:sp>
            <p:nvSpPr>
              <p:cNvPr id="299" name="2.66%"/>
              <p:cNvSpPr txBox="1"/>
              <p:nvPr/>
            </p:nvSpPr>
            <p:spPr>
              <a:xfrm>
                <a:off x="7174806" y="1783506"/>
                <a:ext cx="453007" cy="24621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defRPr sz="1000" b="1"/>
                </a:lvl1pPr>
              </a:lstStyle>
              <a:p>
                <a:pPr>
                  <a:defRPr sz="1800" b="0"/>
                </a:pPr>
                <a:r>
                  <a:rPr sz="1000" b="1" dirty="0"/>
                  <a:t>2.</a:t>
                </a:r>
                <a:r>
                  <a:rPr lang="en-US" sz="1000" b="1" dirty="0"/>
                  <a:t>65</a:t>
                </a:r>
                <a:r>
                  <a:rPr sz="1000" b="1" dirty="0"/>
                  <a:t>%</a:t>
                </a:r>
              </a:p>
            </p:txBody>
          </p:sp>
          <p:sp>
            <p:nvSpPr>
              <p:cNvPr id="300" name="2.61%"/>
              <p:cNvSpPr txBox="1"/>
              <p:nvPr/>
            </p:nvSpPr>
            <p:spPr>
              <a:xfrm>
                <a:off x="7174806" y="1968136"/>
                <a:ext cx="453007" cy="24621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defRPr sz="1000" b="1"/>
                </a:lvl1pPr>
              </a:lstStyle>
              <a:p>
                <a:pPr>
                  <a:defRPr sz="1800" b="0"/>
                </a:pPr>
                <a:r>
                  <a:rPr sz="1000" b="1" dirty="0"/>
                  <a:t>2.6</a:t>
                </a:r>
                <a:r>
                  <a:rPr lang="en-US" sz="1000" b="1" dirty="0"/>
                  <a:t>5</a:t>
                </a:r>
                <a:r>
                  <a:rPr sz="1000" b="1" dirty="0"/>
                  <a:t>%</a:t>
                </a:r>
              </a:p>
            </p:txBody>
          </p:sp>
          <p:sp>
            <p:nvSpPr>
              <p:cNvPr id="301" name="2.55%"/>
              <p:cNvSpPr txBox="1"/>
              <p:nvPr/>
            </p:nvSpPr>
            <p:spPr>
              <a:xfrm>
                <a:off x="7174806" y="2154163"/>
                <a:ext cx="453007" cy="24621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defRPr sz="1000" b="1"/>
                </a:lvl1pPr>
              </a:lstStyle>
              <a:p>
                <a:pPr>
                  <a:defRPr sz="1800" b="0"/>
                </a:pPr>
                <a:r>
                  <a:rPr sz="1000" b="1" dirty="0"/>
                  <a:t>2.</a:t>
                </a:r>
                <a:r>
                  <a:rPr lang="en-US" sz="1000" b="1" dirty="0"/>
                  <a:t>61</a:t>
                </a:r>
                <a:r>
                  <a:rPr sz="1000" b="1" dirty="0"/>
                  <a:t>%</a:t>
                </a:r>
              </a:p>
            </p:txBody>
          </p:sp>
          <p:sp>
            <p:nvSpPr>
              <p:cNvPr id="302" name="2.22%"/>
              <p:cNvSpPr txBox="1"/>
              <p:nvPr/>
            </p:nvSpPr>
            <p:spPr>
              <a:xfrm>
                <a:off x="7174806" y="2342288"/>
                <a:ext cx="453007" cy="24621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defRPr sz="1000" b="1"/>
                </a:lvl1pPr>
              </a:lstStyle>
              <a:p>
                <a:pPr>
                  <a:defRPr sz="1800" b="0"/>
                </a:pPr>
                <a:r>
                  <a:rPr sz="1000" b="1" dirty="0"/>
                  <a:t>2.</a:t>
                </a:r>
                <a:r>
                  <a:rPr lang="en-US" sz="1000" b="1" dirty="0"/>
                  <a:t>10</a:t>
                </a:r>
                <a:r>
                  <a:rPr sz="1000" b="1" dirty="0"/>
                  <a:t>%</a:t>
                </a:r>
              </a:p>
            </p:txBody>
          </p:sp>
          <p:sp>
            <p:nvSpPr>
              <p:cNvPr id="303" name="1.76%"/>
              <p:cNvSpPr txBox="1"/>
              <p:nvPr/>
            </p:nvSpPr>
            <p:spPr>
              <a:xfrm>
                <a:off x="7174806" y="2511365"/>
                <a:ext cx="464244" cy="22698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defRPr sz="1000" b="1"/>
                </a:lvl1pPr>
              </a:lstStyle>
              <a:p>
                <a:pPr>
                  <a:defRPr sz="1800" b="0"/>
                </a:pPr>
                <a:r>
                  <a:rPr sz="1000" b="1" dirty="0"/>
                  <a:t>1.76%</a:t>
                </a:r>
              </a:p>
            </p:txBody>
          </p:sp>
          <p:sp>
            <p:nvSpPr>
              <p:cNvPr id="304" name="1.64%"/>
              <p:cNvSpPr txBox="1"/>
              <p:nvPr/>
            </p:nvSpPr>
            <p:spPr>
              <a:xfrm>
                <a:off x="7174806" y="2828288"/>
                <a:ext cx="453007" cy="24621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defRPr sz="1000" b="1"/>
                </a:lvl1pPr>
              </a:lstStyle>
              <a:p>
                <a:pPr>
                  <a:defRPr sz="1800" b="0"/>
                </a:pPr>
                <a:r>
                  <a:rPr sz="1000" b="1" dirty="0"/>
                  <a:t>1.</a:t>
                </a:r>
                <a:r>
                  <a:rPr lang="en-US" sz="1000" b="1" dirty="0"/>
                  <a:t>30</a:t>
                </a:r>
                <a:r>
                  <a:rPr sz="1000" b="1" dirty="0"/>
                  <a:t>%</a:t>
                </a:r>
              </a:p>
            </p:txBody>
          </p:sp>
          <p:sp>
            <p:nvSpPr>
              <p:cNvPr id="305" name="1.39%"/>
              <p:cNvSpPr txBox="1"/>
              <p:nvPr/>
            </p:nvSpPr>
            <p:spPr>
              <a:xfrm>
                <a:off x="7174806" y="2990534"/>
                <a:ext cx="453007" cy="24621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defRPr sz="1000" b="1"/>
                </a:lvl1pPr>
              </a:lstStyle>
              <a:p>
                <a:pPr>
                  <a:defRPr sz="1800" b="0"/>
                </a:pPr>
                <a:r>
                  <a:rPr sz="1000" b="1" dirty="0"/>
                  <a:t>1.</a:t>
                </a:r>
                <a:r>
                  <a:rPr lang="en-US" sz="1000" b="1" dirty="0"/>
                  <a:t>10</a:t>
                </a:r>
                <a:r>
                  <a:rPr sz="1000" b="1" dirty="0"/>
                  <a:t>%</a:t>
                </a:r>
              </a:p>
            </p:txBody>
          </p:sp>
          <p:sp>
            <p:nvSpPr>
              <p:cNvPr id="306" name="1.20%"/>
              <p:cNvSpPr txBox="1"/>
              <p:nvPr/>
            </p:nvSpPr>
            <p:spPr>
              <a:xfrm>
                <a:off x="7174806" y="3168284"/>
                <a:ext cx="453007" cy="24621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defRPr sz="1000" b="1"/>
                </a:lvl1pPr>
              </a:lstStyle>
              <a:p>
                <a:pPr>
                  <a:defRPr sz="1800" b="0"/>
                </a:pPr>
                <a:r>
                  <a:rPr lang="en-US" sz="1000" b="1" dirty="0"/>
                  <a:t>1.08</a:t>
                </a:r>
                <a:r>
                  <a:rPr sz="1000" b="1" dirty="0"/>
                  <a:t>%</a:t>
                </a:r>
              </a:p>
            </p:txBody>
          </p:sp>
          <p:sp>
            <p:nvSpPr>
              <p:cNvPr id="308" name="1.03%"/>
              <p:cNvSpPr txBox="1"/>
              <p:nvPr/>
            </p:nvSpPr>
            <p:spPr>
              <a:xfrm>
                <a:off x="7174806" y="3492608"/>
                <a:ext cx="453007" cy="24621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defRPr sz="1000" b="1"/>
                </a:lvl1pPr>
              </a:lstStyle>
              <a:p>
                <a:pPr>
                  <a:defRPr sz="1800" b="0"/>
                </a:pPr>
                <a:r>
                  <a:rPr lang="en-US" sz="1000" b="1" dirty="0"/>
                  <a:t>0.91</a:t>
                </a:r>
                <a:r>
                  <a:rPr sz="1000" b="1" dirty="0"/>
                  <a:t>%</a:t>
                </a:r>
              </a:p>
            </p:txBody>
          </p:sp>
          <p:sp>
            <p:nvSpPr>
              <p:cNvPr id="309" name="0.65%"/>
              <p:cNvSpPr txBox="1"/>
              <p:nvPr/>
            </p:nvSpPr>
            <p:spPr>
              <a:xfrm>
                <a:off x="7174806" y="3654008"/>
                <a:ext cx="453007" cy="24621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defRPr sz="1000" b="1"/>
                </a:lvl1pPr>
              </a:lstStyle>
              <a:p>
                <a:pPr>
                  <a:defRPr sz="1800" b="0"/>
                </a:pPr>
                <a:r>
                  <a:rPr sz="1000" b="1" dirty="0"/>
                  <a:t>0.6</a:t>
                </a:r>
                <a:r>
                  <a:rPr lang="en-US" sz="1000" b="1" dirty="0"/>
                  <a:t>0</a:t>
                </a:r>
                <a:r>
                  <a:rPr sz="1000" b="1" dirty="0"/>
                  <a:t>%</a:t>
                </a:r>
              </a:p>
            </p:txBody>
          </p:sp>
          <p:sp>
            <p:nvSpPr>
              <p:cNvPr id="310" name="0.50%"/>
              <p:cNvSpPr txBox="1"/>
              <p:nvPr/>
            </p:nvSpPr>
            <p:spPr>
              <a:xfrm>
                <a:off x="7174806" y="3811933"/>
                <a:ext cx="464244" cy="22698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defRPr sz="1000" b="1"/>
                </a:lvl1pPr>
              </a:lstStyle>
              <a:p>
                <a:pPr>
                  <a:defRPr sz="1800" b="0"/>
                </a:pPr>
                <a:r>
                  <a:rPr sz="1000" b="1"/>
                  <a:t>0.50%</a:t>
                </a:r>
              </a:p>
            </p:txBody>
          </p:sp>
          <p:sp>
            <p:nvSpPr>
              <p:cNvPr id="311" name="0.28%"/>
              <p:cNvSpPr txBox="1"/>
              <p:nvPr/>
            </p:nvSpPr>
            <p:spPr>
              <a:xfrm>
                <a:off x="7174806" y="3966528"/>
                <a:ext cx="453007" cy="24621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defRPr sz="1000" b="1"/>
                </a:lvl1pPr>
              </a:lstStyle>
              <a:p>
                <a:pPr>
                  <a:defRPr sz="1800" b="0"/>
                </a:pPr>
                <a:r>
                  <a:rPr sz="1000" b="1" dirty="0"/>
                  <a:t>0.2</a:t>
                </a:r>
                <a:r>
                  <a:rPr lang="en-US" sz="1000" b="1" dirty="0"/>
                  <a:t>9</a:t>
                </a:r>
                <a:r>
                  <a:rPr sz="1000" b="1" dirty="0"/>
                  <a:t>%</a:t>
                </a:r>
              </a:p>
            </p:txBody>
          </p:sp>
          <p:sp>
            <p:nvSpPr>
              <p:cNvPr id="971" name="11.48%"/>
              <p:cNvSpPr txBox="1"/>
              <p:nvPr/>
            </p:nvSpPr>
            <p:spPr>
              <a:xfrm>
                <a:off x="7174806" y="1024777"/>
                <a:ext cx="453007" cy="24621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defRPr sz="1000" b="1"/>
                </a:lvl1pPr>
              </a:lstStyle>
              <a:p>
                <a:pPr>
                  <a:defRPr sz="1800" b="0"/>
                </a:pPr>
                <a:r>
                  <a:rPr lang="en-US" sz="1000" b="1" dirty="0"/>
                  <a:t>6.89</a:t>
                </a:r>
                <a:r>
                  <a:rPr sz="1000" b="1" dirty="0"/>
                  <a:t>%</a:t>
                </a:r>
              </a:p>
            </p:txBody>
          </p:sp>
          <p:sp>
            <p:nvSpPr>
              <p:cNvPr id="975" name="1.19%"/>
              <p:cNvSpPr txBox="1"/>
              <p:nvPr/>
            </p:nvSpPr>
            <p:spPr>
              <a:xfrm>
                <a:off x="7174806" y="2674441"/>
                <a:ext cx="453007" cy="24621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defRPr sz="1000" b="1"/>
                </a:lvl1pPr>
              </a:lstStyle>
              <a:p>
                <a:pPr>
                  <a:defRPr sz="1800" b="0"/>
                </a:pPr>
                <a:r>
                  <a:rPr sz="1000" b="1" dirty="0"/>
                  <a:t>1.</a:t>
                </a:r>
                <a:r>
                  <a:rPr lang="en-US" sz="1000" b="1" dirty="0"/>
                  <a:t>58</a:t>
                </a:r>
                <a:r>
                  <a:rPr sz="1000" b="1" dirty="0"/>
                  <a:t>%</a:t>
                </a:r>
              </a:p>
            </p:txBody>
          </p:sp>
          <p:sp>
            <p:nvSpPr>
              <p:cNvPr id="978" name="0.28%"/>
              <p:cNvSpPr txBox="1"/>
              <p:nvPr/>
            </p:nvSpPr>
            <p:spPr>
              <a:xfrm>
                <a:off x="7174806" y="3313934"/>
                <a:ext cx="453007" cy="24621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45719" tIns="45719" rIns="45719" bIns="45719" numCol="1" anchor="t">
                <a:spAutoFit/>
              </a:bodyPr>
              <a:lstStyle>
                <a:lvl1pPr>
                  <a:defRPr sz="1000" b="1"/>
                </a:lvl1pPr>
              </a:lstStyle>
              <a:p>
                <a:pPr>
                  <a:defRPr sz="1800" b="0"/>
                </a:pPr>
                <a:r>
                  <a:rPr lang="en-US" sz="1000" b="1" dirty="0"/>
                  <a:t>1.00</a:t>
                </a:r>
                <a:r>
                  <a:rPr sz="1000" b="1" dirty="0"/>
                  <a:t>%</a:t>
                </a:r>
              </a:p>
            </p:txBody>
          </p:sp>
        </p:grpSp>
        <p:grpSp>
          <p:nvGrpSpPr>
            <p:cNvPr id="5" name="Group 4"/>
            <p:cNvGrpSpPr/>
            <p:nvPr/>
          </p:nvGrpSpPr>
          <p:grpSpPr>
            <a:xfrm>
              <a:off x="7718569" y="331949"/>
              <a:ext cx="955926" cy="3816620"/>
              <a:chOff x="7718569" y="331949"/>
              <a:chExt cx="955926" cy="3816620"/>
            </a:xfrm>
          </p:grpSpPr>
          <p:grpSp>
            <p:nvGrpSpPr>
              <p:cNvPr id="372" name="Group"/>
              <p:cNvGrpSpPr/>
              <p:nvPr/>
            </p:nvGrpSpPr>
            <p:grpSpPr>
              <a:xfrm>
                <a:off x="7724645" y="331949"/>
                <a:ext cx="949850" cy="121745"/>
                <a:chOff x="0" y="0"/>
                <a:chExt cx="949847" cy="121744"/>
              </a:xfrm>
            </p:grpSpPr>
            <p:grpSp>
              <p:nvGrpSpPr>
                <p:cNvPr id="314" name="Group"/>
                <p:cNvGrpSpPr/>
                <p:nvPr/>
              </p:nvGrpSpPr>
              <p:grpSpPr>
                <a:xfrm>
                  <a:off x="-1" y="3"/>
                  <a:ext cx="50189" cy="121735"/>
                  <a:chOff x="0" y="0"/>
                  <a:chExt cx="50188" cy="121734"/>
                </a:xfrm>
              </p:grpSpPr>
              <p:sp>
                <p:nvSpPr>
                  <p:cNvPr id="312"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313"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317" name="Group"/>
                <p:cNvGrpSpPr/>
                <p:nvPr/>
              </p:nvGrpSpPr>
              <p:grpSpPr>
                <a:xfrm>
                  <a:off x="44114" y="9"/>
                  <a:ext cx="50189" cy="121735"/>
                  <a:chOff x="0" y="0"/>
                  <a:chExt cx="50188" cy="121734"/>
                </a:xfrm>
              </p:grpSpPr>
              <p:sp>
                <p:nvSpPr>
                  <p:cNvPr id="315"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316"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320" name="Group"/>
                <p:cNvGrpSpPr/>
                <p:nvPr/>
              </p:nvGrpSpPr>
              <p:grpSpPr>
                <a:xfrm>
                  <a:off x="92236" y="-1"/>
                  <a:ext cx="50189" cy="121735"/>
                  <a:chOff x="0" y="0"/>
                  <a:chExt cx="50188" cy="121734"/>
                </a:xfrm>
              </p:grpSpPr>
              <p:sp>
                <p:nvSpPr>
                  <p:cNvPr id="318"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319"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323" name="Group"/>
                <p:cNvGrpSpPr/>
                <p:nvPr/>
              </p:nvGrpSpPr>
              <p:grpSpPr>
                <a:xfrm>
                  <a:off x="142425" y="-1"/>
                  <a:ext cx="50189" cy="121735"/>
                  <a:chOff x="0" y="0"/>
                  <a:chExt cx="50188" cy="121734"/>
                </a:xfrm>
              </p:grpSpPr>
              <p:sp>
                <p:nvSpPr>
                  <p:cNvPr id="321"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322"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326" name="Group"/>
                <p:cNvGrpSpPr/>
                <p:nvPr/>
              </p:nvGrpSpPr>
              <p:grpSpPr>
                <a:xfrm>
                  <a:off x="190065" y="3"/>
                  <a:ext cx="50189" cy="121735"/>
                  <a:chOff x="0" y="0"/>
                  <a:chExt cx="50188" cy="121734"/>
                </a:xfrm>
              </p:grpSpPr>
              <p:sp>
                <p:nvSpPr>
                  <p:cNvPr id="324"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325"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329" name="Group"/>
                <p:cNvGrpSpPr/>
                <p:nvPr/>
              </p:nvGrpSpPr>
              <p:grpSpPr>
                <a:xfrm>
                  <a:off x="234180" y="9"/>
                  <a:ext cx="50189" cy="121735"/>
                  <a:chOff x="0" y="0"/>
                  <a:chExt cx="50188" cy="121734"/>
                </a:xfrm>
              </p:grpSpPr>
              <p:sp>
                <p:nvSpPr>
                  <p:cNvPr id="327"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328"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332" name="Group"/>
                <p:cNvGrpSpPr/>
                <p:nvPr/>
              </p:nvGrpSpPr>
              <p:grpSpPr>
                <a:xfrm>
                  <a:off x="282302" y="-1"/>
                  <a:ext cx="50189" cy="121735"/>
                  <a:chOff x="0" y="0"/>
                  <a:chExt cx="50188" cy="121734"/>
                </a:xfrm>
              </p:grpSpPr>
              <p:sp>
                <p:nvSpPr>
                  <p:cNvPr id="330"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331"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335" name="Group"/>
                <p:cNvGrpSpPr/>
                <p:nvPr/>
              </p:nvGrpSpPr>
              <p:grpSpPr>
                <a:xfrm>
                  <a:off x="332490" y="-1"/>
                  <a:ext cx="50189" cy="121735"/>
                  <a:chOff x="0" y="0"/>
                  <a:chExt cx="50188" cy="121734"/>
                </a:xfrm>
              </p:grpSpPr>
              <p:sp>
                <p:nvSpPr>
                  <p:cNvPr id="333"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334"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338" name="Group"/>
                <p:cNvGrpSpPr/>
                <p:nvPr/>
              </p:nvGrpSpPr>
              <p:grpSpPr>
                <a:xfrm>
                  <a:off x="379178" y="3"/>
                  <a:ext cx="50189" cy="121735"/>
                  <a:chOff x="0" y="0"/>
                  <a:chExt cx="50188" cy="121734"/>
                </a:xfrm>
              </p:grpSpPr>
              <p:sp>
                <p:nvSpPr>
                  <p:cNvPr id="336"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337"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341" name="Group"/>
                <p:cNvGrpSpPr/>
                <p:nvPr/>
              </p:nvGrpSpPr>
              <p:grpSpPr>
                <a:xfrm>
                  <a:off x="423293" y="9"/>
                  <a:ext cx="50189" cy="121735"/>
                  <a:chOff x="0" y="0"/>
                  <a:chExt cx="50188" cy="121734"/>
                </a:xfrm>
              </p:grpSpPr>
              <p:sp>
                <p:nvSpPr>
                  <p:cNvPr id="339"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340"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344" name="Group"/>
                <p:cNvGrpSpPr/>
                <p:nvPr/>
              </p:nvGrpSpPr>
              <p:grpSpPr>
                <a:xfrm>
                  <a:off x="471415" y="-1"/>
                  <a:ext cx="50189" cy="121735"/>
                  <a:chOff x="0" y="0"/>
                  <a:chExt cx="50188" cy="121734"/>
                </a:xfrm>
              </p:grpSpPr>
              <p:sp>
                <p:nvSpPr>
                  <p:cNvPr id="342"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343"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347" name="Group"/>
                <p:cNvGrpSpPr/>
                <p:nvPr/>
              </p:nvGrpSpPr>
              <p:grpSpPr>
                <a:xfrm>
                  <a:off x="521603" y="-1"/>
                  <a:ext cx="50189" cy="121735"/>
                  <a:chOff x="0" y="0"/>
                  <a:chExt cx="50188" cy="121734"/>
                </a:xfrm>
              </p:grpSpPr>
              <p:sp>
                <p:nvSpPr>
                  <p:cNvPr id="345"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346"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350" name="Group"/>
                <p:cNvGrpSpPr/>
                <p:nvPr/>
              </p:nvGrpSpPr>
              <p:grpSpPr>
                <a:xfrm>
                  <a:off x="569243" y="3"/>
                  <a:ext cx="50189" cy="121735"/>
                  <a:chOff x="0" y="0"/>
                  <a:chExt cx="50188" cy="121734"/>
                </a:xfrm>
              </p:grpSpPr>
              <p:sp>
                <p:nvSpPr>
                  <p:cNvPr id="348"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349"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353" name="Group"/>
                <p:cNvGrpSpPr/>
                <p:nvPr/>
              </p:nvGrpSpPr>
              <p:grpSpPr>
                <a:xfrm>
                  <a:off x="613358" y="9"/>
                  <a:ext cx="50189" cy="121735"/>
                  <a:chOff x="0" y="0"/>
                  <a:chExt cx="50188" cy="121734"/>
                </a:xfrm>
              </p:grpSpPr>
              <p:sp>
                <p:nvSpPr>
                  <p:cNvPr id="351"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352"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356" name="Group"/>
                <p:cNvGrpSpPr/>
                <p:nvPr/>
              </p:nvGrpSpPr>
              <p:grpSpPr>
                <a:xfrm>
                  <a:off x="661480" y="-1"/>
                  <a:ext cx="50189" cy="121735"/>
                  <a:chOff x="0" y="0"/>
                  <a:chExt cx="50188" cy="121734"/>
                </a:xfrm>
              </p:grpSpPr>
              <p:sp>
                <p:nvSpPr>
                  <p:cNvPr id="354"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355"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359" name="Group"/>
                <p:cNvGrpSpPr/>
                <p:nvPr/>
              </p:nvGrpSpPr>
              <p:grpSpPr>
                <a:xfrm>
                  <a:off x="711668" y="-1"/>
                  <a:ext cx="50189" cy="121735"/>
                  <a:chOff x="0" y="0"/>
                  <a:chExt cx="50188" cy="121734"/>
                </a:xfrm>
              </p:grpSpPr>
              <p:sp>
                <p:nvSpPr>
                  <p:cNvPr id="357"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358"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362" name="Group"/>
                <p:cNvGrpSpPr/>
                <p:nvPr/>
              </p:nvGrpSpPr>
              <p:grpSpPr>
                <a:xfrm>
                  <a:off x="757234" y="3"/>
                  <a:ext cx="50189" cy="121735"/>
                  <a:chOff x="0" y="0"/>
                  <a:chExt cx="50188" cy="121734"/>
                </a:xfrm>
              </p:grpSpPr>
              <p:sp>
                <p:nvSpPr>
                  <p:cNvPr id="360"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361"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365" name="Group"/>
                <p:cNvGrpSpPr/>
                <p:nvPr/>
              </p:nvGrpSpPr>
              <p:grpSpPr>
                <a:xfrm>
                  <a:off x="801349" y="9"/>
                  <a:ext cx="50189" cy="121735"/>
                  <a:chOff x="0" y="0"/>
                  <a:chExt cx="50188" cy="121734"/>
                </a:xfrm>
              </p:grpSpPr>
              <p:sp>
                <p:nvSpPr>
                  <p:cNvPr id="363"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364"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368" name="Group"/>
                <p:cNvGrpSpPr/>
                <p:nvPr/>
              </p:nvGrpSpPr>
              <p:grpSpPr>
                <a:xfrm>
                  <a:off x="849471" y="-1"/>
                  <a:ext cx="50189" cy="121735"/>
                  <a:chOff x="0" y="0"/>
                  <a:chExt cx="50188" cy="121734"/>
                </a:xfrm>
              </p:grpSpPr>
              <p:sp>
                <p:nvSpPr>
                  <p:cNvPr id="366"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367"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371" name="Group"/>
                <p:cNvGrpSpPr/>
                <p:nvPr/>
              </p:nvGrpSpPr>
              <p:grpSpPr>
                <a:xfrm>
                  <a:off x="899659" y="-1"/>
                  <a:ext cx="50189" cy="121735"/>
                  <a:chOff x="0" y="0"/>
                  <a:chExt cx="50188" cy="121734"/>
                </a:xfrm>
              </p:grpSpPr>
              <p:sp>
                <p:nvSpPr>
                  <p:cNvPr id="369"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370"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grpSp>
            <p:nvGrpSpPr>
              <p:cNvPr id="418" name="Group"/>
              <p:cNvGrpSpPr/>
              <p:nvPr/>
            </p:nvGrpSpPr>
            <p:grpSpPr>
              <a:xfrm>
                <a:off x="7724645" y="508122"/>
                <a:ext cx="711670" cy="121745"/>
                <a:chOff x="0" y="0"/>
                <a:chExt cx="711668" cy="121744"/>
              </a:xfrm>
            </p:grpSpPr>
            <p:grpSp>
              <p:nvGrpSpPr>
                <p:cNvPr id="375" name="Group"/>
                <p:cNvGrpSpPr/>
                <p:nvPr/>
              </p:nvGrpSpPr>
              <p:grpSpPr>
                <a:xfrm>
                  <a:off x="-1" y="3"/>
                  <a:ext cx="50189" cy="121735"/>
                  <a:chOff x="0" y="0"/>
                  <a:chExt cx="50188" cy="121734"/>
                </a:xfrm>
              </p:grpSpPr>
              <p:sp>
                <p:nvSpPr>
                  <p:cNvPr id="373"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374"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378" name="Group"/>
                <p:cNvGrpSpPr/>
                <p:nvPr/>
              </p:nvGrpSpPr>
              <p:grpSpPr>
                <a:xfrm>
                  <a:off x="44114" y="9"/>
                  <a:ext cx="50189" cy="121735"/>
                  <a:chOff x="0" y="0"/>
                  <a:chExt cx="50188" cy="121734"/>
                </a:xfrm>
              </p:grpSpPr>
              <p:sp>
                <p:nvSpPr>
                  <p:cNvPr id="376"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377"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381" name="Group"/>
                <p:cNvGrpSpPr/>
                <p:nvPr/>
              </p:nvGrpSpPr>
              <p:grpSpPr>
                <a:xfrm>
                  <a:off x="92236" y="-1"/>
                  <a:ext cx="50189" cy="121735"/>
                  <a:chOff x="0" y="0"/>
                  <a:chExt cx="50188" cy="121734"/>
                </a:xfrm>
              </p:grpSpPr>
              <p:sp>
                <p:nvSpPr>
                  <p:cNvPr id="379"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380"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384" name="Group"/>
                <p:cNvGrpSpPr/>
                <p:nvPr/>
              </p:nvGrpSpPr>
              <p:grpSpPr>
                <a:xfrm>
                  <a:off x="142424" y="-1"/>
                  <a:ext cx="50189" cy="121735"/>
                  <a:chOff x="0" y="0"/>
                  <a:chExt cx="50188" cy="121734"/>
                </a:xfrm>
              </p:grpSpPr>
              <p:sp>
                <p:nvSpPr>
                  <p:cNvPr id="382"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383"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387" name="Group"/>
                <p:cNvGrpSpPr/>
                <p:nvPr/>
              </p:nvGrpSpPr>
              <p:grpSpPr>
                <a:xfrm>
                  <a:off x="190064" y="3"/>
                  <a:ext cx="50190" cy="121735"/>
                  <a:chOff x="0" y="0"/>
                  <a:chExt cx="50188" cy="121734"/>
                </a:xfrm>
              </p:grpSpPr>
              <p:sp>
                <p:nvSpPr>
                  <p:cNvPr id="385"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386"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390" name="Group"/>
                <p:cNvGrpSpPr/>
                <p:nvPr/>
              </p:nvGrpSpPr>
              <p:grpSpPr>
                <a:xfrm>
                  <a:off x="234179" y="9"/>
                  <a:ext cx="50189" cy="121735"/>
                  <a:chOff x="0" y="0"/>
                  <a:chExt cx="50188" cy="121734"/>
                </a:xfrm>
              </p:grpSpPr>
              <p:sp>
                <p:nvSpPr>
                  <p:cNvPr id="388"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389"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393" name="Group"/>
                <p:cNvGrpSpPr/>
                <p:nvPr/>
              </p:nvGrpSpPr>
              <p:grpSpPr>
                <a:xfrm>
                  <a:off x="282302" y="-1"/>
                  <a:ext cx="50189" cy="121735"/>
                  <a:chOff x="0" y="0"/>
                  <a:chExt cx="50188" cy="121734"/>
                </a:xfrm>
              </p:grpSpPr>
              <p:sp>
                <p:nvSpPr>
                  <p:cNvPr id="391"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392"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396" name="Group"/>
                <p:cNvGrpSpPr/>
                <p:nvPr/>
              </p:nvGrpSpPr>
              <p:grpSpPr>
                <a:xfrm>
                  <a:off x="332489" y="-1"/>
                  <a:ext cx="50190" cy="121735"/>
                  <a:chOff x="0" y="0"/>
                  <a:chExt cx="50188" cy="121734"/>
                </a:xfrm>
              </p:grpSpPr>
              <p:sp>
                <p:nvSpPr>
                  <p:cNvPr id="394"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395"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399" name="Group"/>
                <p:cNvGrpSpPr/>
                <p:nvPr/>
              </p:nvGrpSpPr>
              <p:grpSpPr>
                <a:xfrm>
                  <a:off x="379177" y="3"/>
                  <a:ext cx="50189" cy="121735"/>
                  <a:chOff x="0" y="0"/>
                  <a:chExt cx="50188" cy="121734"/>
                </a:xfrm>
              </p:grpSpPr>
              <p:sp>
                <p:nvSpPr>
                  <p:cNvPr id="397"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398"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402" name="Group"/>
                <p:cNvGrpSpPr/>
                <p:nvPr/>
              </p:nvGrpSpPr>
              <p:grpSpPr>
                <a:xfrm>
                  <a:off x="423293" y="9"/>
                  <a:ext cx="50189" cy="121735"/>
                  <a:chOff x="0" y="0"/>
                  <a:chExt cx="50188" cy="121734"/>
                </a:xfrm>
              </p:grpSpPr>
              <p:sp>
                <p:nvSpPr>
                  <p:cNvPr id="400"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401"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405" name="Group"/>
                <p:cNvGrpSpPr/>
                <p:nvPr/>
              </p:nvGrpSpPr>
              <p:grpSpPr>
                <a:xfrm>
                  <a:off x="471414" y="-1"/>
                  <a:ext cx="50189" cy="121735"/>
                  <a:chOff x="0" y="0"/>
                  <a:chExt cx="50188" cy="121734"/>
                </a:xfrm>
              </p:grpSpPr>
              <p:sp>
                <p:nvSpPr>
                  <p:cNvPr id="403"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404"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408" name="Group"/>
                <p:cNvGrpSpPr/>
                <p:nvPr/>
              </p:nvGrpSpPr>
              <p:grpSpPr>
                <a:xfrm>
                  <a:off x="521602" y="-1"/>
                  <a:ext cx="50190" cy="121735"/>
                  <a:chOff x="0" y="0"/>
                  <a:chExt cx="50188" cy="121734"/>
                </a:xfrm>
              </p:grpSpPr>
              <p:sp>
                <p:nvSpPr>
                  <p:cNvPr id="406"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407"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411" name="Group"/>
                <p:cNvGrpSpPr/>
                <p:nvPr/>
              </p:nvGrpSpPr>
              <p:grpSpPr>
                <a:xfrm>
                  <a:off x="569243" y="3"/>
                  <a:ext cx="50189" cy="121735"/>
                  <a:chOff x="0" y="0"/>
                  <a:chExt cx="50188" cy="121734"/>
                </a:xfrm>
              </p:grpSpPr>
              <p:sp>
                <p:nvSpPr>
                  <p:cNvPr id="409"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410"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414" name="Group"/>
                <p:cNvGrpSpPr/>
                <p:nvPr/>
              </p:nvGrpSpPr>
              <p:grpSpPr>
                <a:xfrm>
                  <a:off x="613358" y="9"/>
                  <a:ext cx="50189" cy="121735"/>
                  <a:chOff x="0" y="0"/>
                  <a:chExt cx="50188" cy="121734"/>
                </a:xfrm>
              </p:grpSpPr>
              <p:sp>
                <p:nvSpPr>
                  <p:cNvPr id="412"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413"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417" name="Group"/>
                <p:cNvGrpSpPr/>
                <p:nvPr/>
              </p:nvGrpSpPr>
              <p:grpSpPr>
                <a:xfrm>
                  <a:off x="661480" y="-1"/>
                  <a:ext cx="50189" cy="121735"/>
                  <a:chOff x="0" y="0"/>
                  <a:chExt cx="50188" cy="121734"/>
                </a:xfrm>
              </p:grpSpPr>
              <p:sp>
                <p:nvSpPr>
                  <p:cNvPr id="415"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416"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grpSp>
            <p:nvGrpSpPr>
              <p:cNvPr id="461" name="Group"/>
              <p:cNvGrpSpPr/>
              <p:nvPr/>
            </p:nvGrpSpPr>
            <p:grpSpPr>
              <a:xfrm>
                <a:off x="7724645" y="688319"/>
                <a:ext cx="663548" cy="121746"/>
                <a:chOff x="0" y="0"/>
                <a:chExt cx="663546" cy="121744"/>
              </a:xfrm>
            </p:grpSpPr>
            <p:grpSp>
              <p:nvGrpSpPr>
                <p:cNvPr id="421" name="Group"/>
                <p:cNvGrpSpPr/>
                <p:nvPr/>
              </p:nvGrpSpPr>
              <p:grpSpPr>
                <a:xfrm>
                  <a:off x="0" y="3"/>
                  <a:ext cx="50189" cy="121735"/>
                  <a:chOff x="0" y="0"/>
                  <a:chExt cx="50188" cy="121734"/>
                </a:xfrm>
              </p:grpSpPr>
              <p:sp>
                <p:nvSpPr>
                  <p:cNvPr id="419"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420"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424" name="Group"/>
                <p:cNvGrpSpPr/>
                <p:nvPr/>
              </p:nvGrpSpPr>
              <p:grpSpPr>
                <a:xfrm>
                  <a:off x="44115" y="9"/>
                  <a:ext cx="50189" cy="121735"/>
                  <a:chOff x="0" y="0"/>
                  <a:chExt cx="50188" cy="121734"/>
                </a:xfrm>
              </p:grpSpPr>
              <p:sp>
                <p:nvSpPr>
                  <p:cNvPr id="422"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423"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427" name="Group"/>
                <p:cNvGrpSpPr/>
                <p:nvPr/>
              </p:nvGrpSpPr>
              <p:grpSpPr>
                <a:xfrm>
                  <a:off x="92237" y="-1"/>
                  <a:ext cx="50189" cy="121735"/>
                  <a:chOff x="0" y="0"/>
                  <a:chExt cx="50188" cy="121734"/>
                </a:xfrm>
              </p:grpSpPr>
              <p:sp>
                <p:nvSpPr>
                  <p:cNvPr id="425"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426"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430" name="Group"/>
                <p:cNvGrpSpPr/>
                <p:nvPr/>
              </p:nvGrpSpPr>
              <p:grpSpPr>
                <a:xfrm>
                  <a:off x="142425" y="-1"/>
                  <a:ext cx="50189" cy="121735"/>
                  <a:chOff x="0" y="0"/>
                  <a:chExt cx="50188" cy="121734"/>
                </a:xfrm>
              </p:grpSpPr>
              <p:sp>
                <p:nvSpPr>
                  <p:cNvPr id="428"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429"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433" name="Group"/>
                <p:cNvGrpSpPr/>
                <p:nvPr/>
              </p:nvGrpSpPr>
              <p:grpSpPr>
                <a:xfrm>
                  <a:off x="190065" y="3"/>
                  <a:ext cx="50189" cy="121735"/>
                  <a:chOff x="0" y="0"/>
                  <a:chExt cx="50188" cy="121734"/>
                </a:xfrm>
              </p:grpSpPr>
              <p:sp>
                <p:nvSpPr>
                  <p:cNvPr id="431"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432"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436" name="Group"/>
                <p:cNvGrpSpPr/>
                <p:nvPr/>
              </p:nvGrpSpPr>
              <p:grpSpPr>
                <a:xfrm>
                  <a:off x="234180" y="9"/>
                  <a:ext cx="50189" cy="121735"/>
                  <a:chOff x="0" y="0"/>
                  <a:chExt cx="50188" cy="121734"/>
                </a:xfrm>
              </p:grpSpPr>
              <p:sp>
                <p:nvSpPr>
                  <p:cNvPr id="434"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435"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439" name="Group"/>
                <p:cNvGrpSpPr/>
                <p:nvPr/>
              </p:nvGrpSpPr>
              <p:grpSpPr>
                <a:xfrm>
                  <a:off x="282302" y="-1"/>
                  <a:ext cx="50189" cy="121735"/>
                  <a:chOff x="0" y="0"/>
                  <a:chExt cx="50188" cy="121734"/>
                </a:xfrm>
              </p:grpSpPr>
              <p:sp>
                <p:nvSpPr>
                  <p:cNvPr id="437"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438"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442" name="Group"/>
                <p:cNvGrpSpPr/>
                <p:nvPr/>
              </p:nvGrpSpPr>
              <p:grpSpPr>
                <a:xfrm>
                  <a:off x="332490" y="-1"/>
                  <a:ext cx="50189" cy="121735"/>
                  <a:chOff x="0" y="0"/>
                  <a:chExt cx="50188" cy="121734"/>
                </a:xfrm>
              </p:grpSpPr>
              <p:sp>
                <p:nvSpPr>
                  <p:cNvPr id="440"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441"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445" name="Group"/>
                <p:cNvGrpSpPr/>
                <p:nvPr/>
              </p:nvGrpSpPr>
              <p:grpSpPr>
                <a:xfrm>
                  <a:off x="379178" y="3"/>
                  <a:ext cx="50189" cy="121735"/>
                  <a:chOff x="0" y="0"/>
                  <a:chExt cx="50188" cy="121734"/>
                </a:xfrm>
              </p:grpSpPr>
              <p:sp>
                <p:nvSpPr>
                  <p:cNvPr id="443"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444"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448" name="Group"/>
                <p:cNvGrpSpPr/>
                <p:nvPr/>
              </p:nvGrpSpPr>
              <p:grpSpPr>
                <a:xfrm>
                  <a:off x="423293" y="9"/>
                  <a:ext cx="50189" cy="121735"/>
                  <a:chOff x="0" y="0"/>
                  <a:chExt cx="50188" cy="121734"/>
                </a:xfrm>
              </p:grpSpPr>
              <p:sp>
                <p:nvSpPr>
                  <p:cNvPr id="446"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447"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451" name="Group"/>
                <p:cNvGrpSpPr/>
                <p:nvPr/>
              </p:nvGrpSpPr>
              <p:grpSpPr>
                <a:xfrm>
                  <a:off x="471415" y="-1"/>
                  <a:ext cx="50189" cy="121735"/>
                  <a:chOff x="0" y="0"/>
                  <a:chExt cx="50188" cy="121734"/>
                </a:xfrm>
              </p:grpSpPr>
              <p:sp>
                <p:nvSpPr>
                  <p:cNvPr id="449"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450"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454" name="Group"/>
                <p:cNvGrpSpPr/>
                <p:nvPr/>
              </p:nvGrpSpPr>
              <p:grpSpPr>
                <a:xfrm>
                  <a:off x="521602" y="-1"/>
                  <a:ext cx="50190" cy="121735"/>
                  <a:chOff x="0" y="0"/>
                  <a:chExt cx="50188" cy="121734"/>
                </a:xfrm>
              </p:grpSpPr>
              <p:sp>
                <p:nvSpPr>
                  <p:cNvPr id="452"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453"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457" name="Group"/>
                <p:cNvGrpSpPr/>
                <p:nvPr/>
              </p:nvGrpSpPr>
              <p:grpSpPr>
                <a:xfrm>
                  <a:off x="569243" y="3"/>
                  <a:ext cx="50189" cy="121735"/>
                  <a:chOff x="0" y="0"/>
                  <a:chExt cx="50188" cy="121734"/>
                </a:xfrm>
              </p:grpSpPr>
              <p:sp>
                <p:nvSpPr>
                  <p:cNvPr id="455"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456"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460" name="Group"/>
                <p:cNvGrpSpPr/>
                <p:nvPr/>
              </p:nvGrpSpPr>
              <p:grpSpPr>
                <a:xfrm>
                  <a:off x="613358" y="9"/>
                  <a:ext cx="50189" cy="121735"/>
                  <a:chOff x="0" y="0"/>
                  <a:chExt cx="50188" cy="121734"/>
                </a:xfrm>
              </p:grpSpPr>
              <p:sp>
                <p:nvSpPr>
                  <p:cNvPr id="458"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459"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grpSp>
            <p:nvGrpSpPr>
              <p:cNvPr id="495" name="Group"/>
              <p:cNvGrpSpPr/>
              <p:nvPr/>
            </p:nvGrpSpPr>
            <p:grpSpPr>
              <a:xfrm>
                <a:off x="7724645" y="881442"/>
                <a:ext cx="521605" cy="121746"/>
                <a:chOff x="0" y="0"/>
                <a:chExt cx="521603" cy="121744"/>
              </a:xfrm>
            </p:grpSpPr>
            <p:grpSp>
              <p:nvGrpSpPr>
                <p:cNvPr id="464" name="Group"/>
                <p:cNvGrpSpPr/>
                <p:nvPr/>
              </p:nvGrpSpPr>
              <p:grpSpPr>
                <a:xfrm>
                  <a:off x="-1" y="3"/>
                  <a:ext cx="50190" cy="121735"/>
                  <a:chOff x="0" y="0"/>
                  <a:chExt cx="50188" cy="121734"/>
                </a:xfrm>
              </p:grpSpPr>
              <p:sp>
                <p:nvSpPr>
                  <p:cNvPr id="462"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463"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467" name="Group"/>
                <p:cNvGrpSpPr/>
                <p:nvPr/>
              </p:nvGrpSpPr>
              <p:grpSpPr>
                <a:xfrm>
                  <a:off x="44114" y="9"/>
                  <a:ext cx="50189" cy="121735"/>
                  <a:chOff x="0" y="0"/>
                  <a:chExt cx="50188" cy="121734"/>
                </a:xfrm>
              </p:grpSpPr>
              <p:sp>
                <p:nvSpPr>
                  <p:cNvPr id="465"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466"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470" name="Group"/>
                <p:cNvGrpSpPr/>
                <p:nvPr/>
              </p:nvGrpSpPr>
              <p:grpSpPr>
                <a:xfrm>
                  <a:off x="92236" y="-1"/>
                  <a:ext cx="50189" cy="121735"/>
                  <a:chOff x="0" y="0"/>
                  <a:chExt cx="50188" cy="121734"/>
                </a:xfrm>
              </p:grpSpPr>
              <p:sp>
                <p:nvSpPr>
                  <p:cNvPr id="468"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469"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473" name="Group"/>
                <p:cNvGrpSpPr/>
                <p:nvPr/>
              </p:nvGrpSpPr>
              <p:grpSpPr>
                <a:xfrm>
                  <a:off x="142424" y="-1"/>
                  <a:ext cx="50189" cy="121735"/>
                  <a:chOff x="0" y="0"/>
                  <a:chExt cx="50188" cy="121734"/>
                </a:xfrm>
              </p:grpSpPr>
              <p:sp>
                <p:nvSpPr>
                  <p:cNvPr id="471"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472"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476" name="Group"/>
                <p:cNvGrpSpPr/>
                <p:nvPr/>
              </p:nvGrpSpPr>
              <p:grpSpPr>
                <a:xfrm>
                  <a:off x="190064" y="3"/>
                  <a:ext cx="50190" cy="121735"/>
                  <a:chOff x="0" y="0"/>
                  <a:chExt cx="50188" cy="121734"/>
                </a:xfrm>
              </p:grpSpPr>
              <p:sp>
                <p:nvSpPr>
                  <p:cNvPr id="474"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475"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479" name="Group"/>
                <p:cNvGrpSpPr/>
                <p:nvPr/>
              </p:nvGrpSpPr>
              <p:grpSpPr>
                <a:xfrm>
                  <a:off x="234179" y="9"/>
                  <a:ext cx="50189" cy="121735"/>
                  <a:chOff x="0" y="0"/>
                  <a:chExt cx="50188" cy="121734"/>
                </a:xfrm>
              </p:grpSpPr>
              <p:sp>
                <p:nvSpPr>
                  <p:cNvPr id="477"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478"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482" name="Group"/>
                <p:cNvGrpSpPr/>
                <p:nvPr/>
              </p:nvGrpSpPr>
              <p:grpSpPr>
                <a:xfrm>
                  <a:off x="282302" y="-1"/>
                  <a:ext cx="50189" cy="121735"/>
                  <a:chOff x="0" y="0"/>
                  <a:chExt cx="50188" cy="121734"/>
                </a:xfrm>
              </p:grpSpPr>
              <p:sp>
                <p:nvSpPr>
                  <p:cNvPr id="480"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481"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485" name="Group"/>
                <p:cNvGrpSpPr/>
                <p:nvPr/>
              </p:nvGrpSpPr>
              <p:grpSpPr>
                <a:xfrm>
                  <a:off x="332489" y="-1"/>
                  <a:ext cx="50190" cy="121735"/>
                  <a:chOff x="0" y="0"/>
                  <a:chExt cx="50188" cy="121734"/>
                </a:xfrm>
              </p:grpSpPr>
              <p:sp>
                <p:nvSpPr>
                  <p:cNvPr id="483"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484"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488" name="Group"/>
                <p:cNvGrpSpPr/>
                <p:nvPr/>
              </p:nvGrpSpPr>
              <p:grpSpPr>
                <a:xfrm>
                  <a:off x="379177" y="3"/>
                  <a:ext cx="50189" cy="121735"/>
                  <a:chOff x="0" y="0"/>
                  <a:chExt cx="50188" cy="121734"/>
                </a:xfrm>
              </p:grpSpPr>
              <p:sp>
                <p:nvSpPr>
                  <p:cNvPr id="486"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487"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491" name="Group"/>
                <p:cNvGrpSpPr/>
                <p:nvPr/>
              </p:nvGrpSpPr>
              <p:grpSpPr>
                <a:xfrm>
                  <a:off x="423293" y="9"/>
                  <a:ext cx="50189" cy="121735"/>
                  <a:chOff x="0" y="0"/>
                  <a:chExt cx="50188" cy="121734"/>
                </a:xfrm>
              </p:grpSpPr>
              <p:sp>
                <p:nvSpPr>
                  <p:cNvPr id="489"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490"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494" name="Group"/>
                <p:cNvGrpSpPr/>
                <p:nvPr/>
              </p:nvGrpSpPr>
              <p:grpSpPr>
                <a:xfrm>
                  <a:off x="471415" y="-1"/>
                  <a:ext cx="50189" cy="121735"/>
                  <a:chOff x="0" y="0"/>
                  <a:chExt cx="50188" cy="121734"/>
                </a:xfrm>
              </p:grpSpPr>
              <p:sp>
                <p:nvSpPr>
                  <p:cNvPr id="492"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493"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grpSp>
            <p:nvGrpSpPr>
              <p:cNvPr id="520" name="Group"/>
              <p:cNvGrpSpPr/>
              <p:nvPr/>
            </p:nvGrpSpPr>
            <p:grpSpPr>
              <a:xfrm>
                <a:off x="7724645" y="1082901"/>
                <a:ext cx="382679" cy="121745"/>
                <a:chOff x="0" y="0"/>
                <a:chExt cx="382678" cy="121744"/>
              </a:xfrm>
            </p:grpSpPr>
            <p:grpSp>
              <p:nvGrpSpPr>
                <p:cNvPr id="498" name="Group"/>
                <p:cNvGrpSpPr/>
                <p:nvPr/>
              </p:nvGrpSpPr>
              <p:grpSpPr>
                <a:xfrm>
                  <a:off x="-1" y="3"/>
                  <a:ext cx="50190" cy="121735"/>
                  <a:chOff x="0" y="0"/>
                  <a:chExt cx="50188" cy="121734"/>
                </a:xfrm>
              </p:grpSpPr>
              <p:sp>
                <p:nvSpPr>
                  <p:cNvPr id="496"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497"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501" name="Group"/>
                <p:cNvGrpSpPr/>
                <p:nvPr/>
              </p:nvGrpSpPr>
              <p:grpSpPr>
                <a:xfrm>
                  <a:off x="44114" y="9"/>
                  <a:ext cx="50190" cy="121735"/>
                  <a:chOff x="0" y="0"/>
                  <a:chExt cx="50188" cy="121734"/>
                </a:xfrm>
              </p:grpSpPr>
              <p:sp>
                <p:nvSpPr>
                  <p:cNvPr id="499"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500"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504" name="Group"/>
                <p:cNvGrpSpPr/>
                <p:nvPr/>
              </p:nvGrpSpPr>
              <p:grpSpPr>
                <a:xfrm>
                  <a:off x="92236" y="-1"/>
                  <a:ext cx="50190" cy="121735"/>
                  <a:chOff x="0" y="0"/>
                  <a:chExt cx="50188" cy="121734"/>
                </a:xfrm>
              </p:grpSpPr>
              <p:sp>
                <p:nvSpPr>
                  <p:cNvPr id="502"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503"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507" name="Group"/>
                <p:cNvGrpSpPr/>
                <p:nvPr/>
              </p:nvGrpSpPr>
              <p:grpSpPr>
                <a:xfrm>
                  <a:off x="142425" y="-1"/>
                  <a:ext cx="50189" cy="121735"/>
                  <a:chOff x="0" y="0"/>
                  <a:chExt cx="50188" cy="121734"/>
                </a:xfrm>
              </p:grpSpPr>
              <p:sp>
                <p:nvSpPr>
                  <p:cNvPr id="505"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506"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510" name="Group"/>
                <p:cNvGrpSpPr/>
                <p:nvPr/>
              </p:nvGrpSpPr>
              <p:grpSpPr>
                <a:xfrm>
                  <a:off x="190064" y="3"/>
                  <a:ext cx="50190" cy="121735"/>
                  <a:chOff x="0" y="0"/>
                  <a:chExt cx="50188" cy="121734"/>
                </a:xfrm>
              </p:grpSpPr>
              <p:sp>
                <p:nvSpPr>
                  <p:cNvPr id="508"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509"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513" name="Group"/>
                <p:cNvGrpSpPr/>
                <p:nvPr/>
              </p:nvGrpSpPr>
              <p:grpSpPr>
                <a:xfrm>
                  <a:off x="234179" y="9"/>
                  <a:ext cx="50189" cy="121735"/>
                  <a:chOff x="0" y="0"/>
                  <a:chExt cx="50188" cy="121734"/>
                </a:xfrm>
              </p:grpSpPr>
              <p:sp>
                <p:nvSpPr>
                  <p:cNvPr id="511"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512"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516" name="Group"/>
                <p:cNvGrpSpPr/>
                <p:nvPr/>
              </p:nvGrpSpPr>
              <p:grpSpPr>
                <a:xfrm>
                  <a:off x="282302" y="-1"/>
                  <a:ext cx="50189" cy="121735"/>
                  <a:chOff x="0" y="0"/>
                  <a:chExt cx="50188" cy="121734"/>
                </a:xfrm>
              </p:grpSpPr>
              <p:sp>
                <p:nvSpPr>
                  <p:cNvPr id="514"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515"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519" name="Group"/>
                <p:cNvGrpSpPr/>
                <p:nvPr/>
              </p:nvGrpSpPr>
              <p:grpSpPr>
                <a:xfrm>
                  <a:off x="332489" y="-1"/>
                  <a:ext cx="50190" cy="121735"/>
                  <a:chOff x="0" y="0"/>
                  <a:chExt cx="50188" cy="121734"/>
                </a:xfrm>
              </p:grpSpPr>
              <p:sp>
                <p:nvSpPr>
                  <p:cNvPr id="517"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518"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grpSp>
            <p:nvGrpSpPr>
              <p:cNvPr id="536" name="Group"/>
              <p:cNvGrpSpPr/>
              <p:nvPr/>
            </p:nvGrpSpPr>
            <p:grpSpPr>
              <a:xfrm>
                <a:off x="7724645" y="1280121"/>
                <a:ext cx="240254" cy="121745"/>
                <a:chOff x="0" y="0"/>
                <a:chExt cx="240253" cy="121744"/>
              </a:xfrm>
            </p:grpSpPr>
            <p:grpSp>
              <p:nvGrpSpPr>
                <p:cNvPr id="523" name="Group"/>
                <p:cNvGrpSpPr/>
                <p:nvPr/>
              </p:nvGrpSpPr>
              <p:grpSpPr>
                <a:xfrm>
                  <a:off x="-1" y="3"/>
                  <a:ext cx="50190" cy="121735"/>
                  <a:chOff x="0" y="0"/>
                  <a:chExt cx="50188" cy="121734"/>
                </a:xfrm>
              </p:grpSpPr>
              <p:sp>
                <p:nvSpPr>
                  <p:cNvPr id="521"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522"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526" name="Group"/>
                <p:cNvGrpSpPr/>
                <p:nvPr/>
              </p:nvGrpSpPr>
              <p:grpSpPr>
                <a:xfrm>
                  <a:off x="44114" y="9"/>
                  <a:ext cx="50190" cy="121735"/>
                  <a:chOff x="0" y="0"/>
                  <a:chExt cx="50188" cy="121734"/>
                </a:xfrm>
              </p:grpSpPr>
              <p:sp>
                <p:nvSpPr>
                  <p:cNvPr id="524"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525"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529" name="Group"/>
                <p:cNvGrpSpPr/>
                <p:nvPr/>
              </p:nvGrpSpPr>
              <p:grpSpPr>
                <a:xfrm>
                  <a:off x="92236" y="-1"/>
                  <a:ext cx="50190" cy="121735"/>
                  <a:chOff x="0" y="0"/>
                  <a:chExt cx="50188" cy="121734"/>
                </a:xfrm>
              </p:grpSpPr>
              <p:sp>
                <p:nvSpPr>
                  <p:cNvPr id="527"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528"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532" name="Group"/>
                <p:cNvGrpSpPr/>
                <p:nvPr/>
              </p:nvGrpSpPr>
              <p:grpSpPr>
                <a:xfrm>
                  <a:off x="142425" y="-1"/>
                  <a:ext cx="50189" cy="121735"/>
                  <a:chOff x="0" y="0"/>
                  <a:chExt cx="50188" cy="121734"/>
                </a:xfrm>
              </p:grpSpPr>
              <p:sp>
                <p:nvSpPr>
                  <p:cNvPr id="530"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531"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535" name="Group"/>
                <p:cNvGrpSpPr/>
                <p:nvPr/>
              </p:nvGrpSpPr>
              <p:grpSpPr>
                <a:xfrm>
                  <a:off x="190064" y="3"/>
                  <a:ext cx="50190" cy="121735"/>
                  <a:chOff x="0" y="0"/>
                  <a:chExt cx="50188" cy="121734"/>
                </a:xfrm>
              </p:grpSpPr>
              <p:sp>
                <p:nvSpPr>
                  <p:cNvPr id="533"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534"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grpSp>
            <p:nvGrpSpPr>
              <p:cNvPr id="549" name="Group"/>
              <p:cNvGrpSpPr/>
              <p:nvPr/>
            </p:nvGrpSpPr>
            <p:grpSpPr>
              <a:xfrm>
                <a:off x="7724645" y="1459562"/>
                <a:ext cx="192614" cy="121745"/>
                <a:chOff x="0" y="0"/>
                <a:chExt cx="192613" cy="121744"/>
              </a:xfrm>
            </p:grpSpPr>
            <p:grpSp>
              <p:nvGrpSpPr>
                <p:cNvPr id="539" name="Group"/>
                <p:cNvGrpSpPr/>
                <p:nvPr/>
              </p:nvGrpSpPr>
              <p:grpSpPr>
                <a:xfrm>
                  <a:off x="-1" y="3"/>
                  <a:ext cx="50190" cy="121735"/>
                  <a:chOff x="0" y="0"/>
                  <a:chExt cx="50188" cy="121734"/>
                </a:xfrm>
              </p:grpSpPr>
              <p:sp>
                <p:nvSpPr>
                  <p:cNvPr id="537"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538"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542" name="Group"/>
                <p:cNvGrpSpPr/>
                <p:nvPr/>
              </p:nvGrpSpPr>
              <p:grpSpPr>
                <a:xfrm>
                  <a:off x="44114" y="9"/>
                  <a:ext cx="50190" cy="121735"/>
                  <a:chOff x="0" y="0"/>
                  <a:chExt cx="50188" cy="121734"/>
                </a:xfrm>
              </p:grpSpPr>
              <p:sp>
                <p:nvSpPr>
                  <p:cNvPr id="540"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541"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545" name="Group"/>
                <p:cNvGrpSpPr/>
                <p:nvPr/>
              </p:nvGrpSpPr>
              <p:grpSpPr>
                <a:xfrm>
                  <a:off x="92236" y="-1"/>
                  <a:ext cx="50190" cy="121735"/>
                  <a:chOff x="0" y="0"/>
                  <a:chExt cx="50188" cy="121734"/>
                </a:xfrm>
              </p:grpSpPr>
              <p:sp>
                <p:nvSpPr>
                  <p:cNvPr id="543"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544"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548" name="Group"/>
                <p:cNvGrpSpPr/>
                <p:nvPr/>
              </p:nvGrpSpPr>
              <p:grpSpPr>
                <a:xfrm>
                  <a:off x="142425" y="-1"/>
                  <a:ext cx="50189" cy="121735"/>
                  <a:chOff x="0" y="0"/>
                  <a:chExt cx="50188" cy="121734"/>
                </a:xfrm>
              </p:grpSpPr>
              <p:sp>
                <p:nvSpPr>
                  <p:cNvPr id="546"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547"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grpSp>
            <p:nvGrpSpPr>
              <p:cNvPr id="559" name="Group"/>
              <p:cNvGrpSpPr/>
              <p:nvPr/>
            </p:nvGrpSpPr>
            <p:grpSpPr>
              <a:xfrm>
                <a:off x="7724645" y="1651162"/>
                <a:ext cx="142426" cy="121745"/>
                <a:chOff x="0" y="0"/>
                <a:chExt cx="142425" cy="121744"/>
              </a:xfrm>
            </p:grpSpPr>
            <p:grpSp>
              <p:nvGrpSpPr>
                <p:cNvPr id="552" name="Group"/>
                <p:cNvGrpSpPr/>
                <p:nvPr/>
              </p:nvGrpSpPr>
              <p:grpSpPr>
                <a:xfrm>
                  <a:off x="-1" y="3"/>
                  <a:ext cx="50190" cy="121735"/>
                  <a:chOff x="0" y="0"/>
                  <a:chExt cx="50188" cy="121734"/>
                </a:xfrm>
              </p:grpSpPr>
              <p:sp>
                <p:nvSpPr>
                  <p:cNvPr id="550"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551"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555" name="Group"/>
                <p:cNvGrpSpPr/>
                <p:nvPr/>
              </p:nvGrpSpPr>
              <p:grpSpPr>
                <a:xfrm>
                  <a:off x="44114" y="9"/>
                  <a:ext cx="50190" cy="121735"/>
                  <a:chOff x="0" y="0"/>
                  <a:chExt cx="50188" cy="121734"/>
                </a:xfrm>
              </p:grpSpPr>
              <p:sp>
                <p:nvSpPr>
                  <p:cNvPr id="553"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554"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558" name="Group"/>
                <p:cNvGrpSpPr/>
                <p:nvPr/>
              </p:nvGrpSpPr>
              <p:grpSpPr>
                <a:xfrm>
                  <a:off x="92236" y="-1"/>
                  <a:ext cx="50190" cy="121735"/>
                  <a:chOff x="0" y="0"/>
                  <a:chExt cx="50188" cy="121734"/>
                </a:xfrm>
              </p:grpSpPr>
              <p:sp>
                <p:nvSpPr>
                  <p:cNvPr id="556"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557"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grpSp>
            <p:nvGrpSpPr>
              <p:cNvPr id="569" name="Group"/>
              <p:cNvGrpSpPr/>
              <p:nvPr/>
            </p:nvGrpSpPr>
            <p:grpSpPr>
              <a:xfrm>
                <a:off x="7724645" y="1841444"/>
                <a:ext cx="142426" cy="121745"/>
                <a:chOff x="0" y="0"/>
                <a:chExt cx="142425" cy="121744"/>
              </a:xfrm>
            </p:grpSpPr>
            <p:grpSp>
              <p:nvGrpSpPr>
                <p:cNvPr id="562" name="Group"/>
                <p:cNvGrpSpPr/>
                <p:nvPr/>
              </p:nvGrpSpPr>
              <p:grpSpPr>
                <a:xfrm>
                  <a:off x="-1" y="3"/>
                  <a:ext cx="50190" cy="121735"/>
                  <a:chOff x="0" y="0"/>
                  <a:chExt cx="50188" cy="121734"/>
                </a:xfrm>
              </p:grpSpPr>
              <p:sp>
                <p:nvSpPr>
                  <p:cNvPr id="560"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561"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565" name="Group"/>
                <p:cNvGrpSpPr/>
                <p:nvPr/>
              </p:nvGrpSpPr>
              <p:grpSpPr>
                <a:xfrm>
                  <a:off x="44114" y="9"/>
                  <a:ext cx="50190" cy="121735"/>
                  <a:chOff x="0" y="0"/>
                  <a:chExt cx="50188" cy="121734"/>
                </a:xfrm>
              </p:grpSpPr>
              <p:sp>
                <p:nvSpPr>
                  <p:cNvPr id="563"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564"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568" name="Group"/>
                <p:cNvGrpSpPr/>
                <p:nvPr/>
              </p:nvGrpSpPr>
              <p:grpSpPr>
                <a:xfrm>
                  <a:off x="92236" y="-1"/>
                  <a:ext cx="50190" cy="121735"/>
                  <a:chOff x="0" y="0"/>
                  <a:chExt cx="50188" cy="121734"/>
                </a:xfrm>
              </p:grpSpPr>
              <p:sp>
                <p:nvSpPr>
                  <p:cNvPr id="566"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567"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grpSp>
            <p:nvGrpSpPr>
              <p:cNvPr id="579" name="Group"/>
              <p:cNvGrpSpPr/>
              <p:nvPr/>
            </p:nvGrpSpPr>
            <p:grpSpPr>
              <a:xfrm>
                <a:off x="7724645" y="2031552"/>
                <a:ext cx="142426" cy="121745"/>
                <a:chOff x="0" y="0"/>
                <a:chExt cx="142425" cy="121744"/>
              </a:xfrm>
            </p:grpSpPr>
            <p:grpSp>
              <p:nvGrpSpPr>
                <p:cNvPr id="572" name="Group"/>
                <p:cNvGrpSpPr/>
                <p:nvPr/>
              </p:nvGrpSpPr>
              <p:grpSpPr>
                <a:xfrm>
                  <a:off x="-1" y="3"/>
                  <a:ext cx="50190" cy="121735"/>
                  <a:chOff x="0" y="0"/>
                  <a:chExt cx="50188" cy="121734"/>
                </a:xfrm>
              </p:grpSpPr>
              <p:sp>
                <p:nvSpPr>
                  <p:cNvPr id="570"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571"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575" name="Group"/>
                <p:cNvGrpSpPr/>
                <p:nvPr/>
              </p:nvGrpSpPr>
              <p:grpSpPr>
                <a:xfrm>
                  <a:off x="44114" y="9"/>
                  <a:ext cx="50190" cy="121735"/>
                  <a:chOff x="0" y="0"/>
                  <a:chExt cx="50188" cy="121734"/>
                </a:xfrm>
              </p:grpSpPr>
              <p:sp>
                <p:nvSpPr>
                  <p:cNvPr id="573"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574"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578" name="Group"/>
                <p:cNvGrpSpPr/>
                <p:nvPr/>
              </p:nvGrpSpPr>
              <p:grpSpPr>
                <a:xfrm>
                  <a:off x="92236" y="-1"/>
                  <a:ext cx="50190" cy="121735"/>
                  <a:chOff x="0" y="0"/>
                  <a:chExt cx="50188" cy="121734"/>
                </a:xfrm>
              </p:grpSpPr>
              <p:sp>
                <p:nvSpPr>
                  <p:cNvPr id="576"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577"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grpSp>
            <p:nvGrpSpPr>
              <p:cNvPr id="589" name="Group"/>
              <p:cNvGrpSpPr/>
              <p:nvPr/>
            </p:nvGrpSpPr>
            <p:grpSpPr>
              <a:xfrm>
                <a:off x="7724645" y="2219678"/>
                <a:ext cx="142426" cy="121745"/>
                <a:chOff x="0" y="0"/>
                <a:chExt cx="142425" cy="121744"/>
              </a:xfrm>
            </p:grpSpPr>
            <p:grpSp>
              <p:nvGrpSpPr>
                <p:cNvPr id="582" name="Group"/>
                <p:cNvGrpSpPr/>
                <p:nvPr/>
              </p:nvGrpSpPr>
              <p:grpSpPr>
                <a:xfrm>
                  <a:off x="-1" y="3"/>
                  <a:ext cx="50190" cy="121735"/>
                  <a:chOff x="0" y="0"/>
                  <a:chExt cx="50188" cy="121734"/>
                </a:xfrm>
              </p:grpSpPr>
              <p:sp>
                <p:nvSpPr>
                  <p:cNvPr id="580"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581"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585" name="Group"/>
                <p:cNvGrpSpPr/>
                <p:nvPr/>
              </p:nvGrpSpPr>
              <p:grpSpPr>
                <a:xfrm>
                  <a:off x="44114" y="9"/>
                  <a:ext cx="50190" cy="121735"/>
                  <a:chOff x="0" y="0"/>
                  <a:chExt cx="50188" cy="121734"/>
                </a:xfrm>
              </p:grpSpPr>
              <p:sp>
                <p:nvSpPr>
                  <p:cNvPr id="583"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584"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588" name="Group"/>
                <p:cNvGrpSpPr/>
                <p:nvPr/>
              </p:nvGrpSpPr>
              <p:grpSpPr>
                <a:xfrm>
                  <a:off x="92236" y="-1"/>
                  <a:ext cx="50190" cy="121735"/>
                  <a:chOff x="0" y="0"/>
                  <a:chExt cx="50188" cy="121734"/>
                </a:xfrm>
              </p:grpSpPr>
              <p:sp>
                <p:nvSpPr>
                  <p:cNvPr id="586"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587"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grpSp>
            <p:nvGrpSpPr>
              <p:cNvPr id="596" name="Group"/>
              <p:cNvGrpSpPr/>
              <p:nvPr/>
            </p:nvGrpSpPr>
            <p:grpSpPr>
              <a:xfrm>
                <a:off x="7724645" y="2395975"/>
                <a:ext cx="94304" cy="121741"/>
                <a:chOff x="0" y="0"/>
                <a:chExt cx="94303" cy="121740"/>
              </a:xfrm>
            </p:grpSpPr>
            <p:grpSp>
              <p:nvGrpSpPr>
                <p:cNvPr id="592" name="Group"/>
                <p:cNvGrpSpPr/>
                <p:nvPr/>
              </p:nvGrpSpPr>
              <p:grpSpPr>
                <a:xfrm>
                  <a:off x="-1" y="-1"/>
                  <a:ext cx="50190" cy="121735"/>
                  <a:chOff x="0" y="0"/>
                  <a:chExt cx="50188" cy="121734"/>
                </a:xfrm>
              </p:grpSpPr>
              <p:sp>
                <p:nvSpPr>
                  <p:cNvPr id="590"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591"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595" name="Group"/>
                <p:cNvGrpSpPr/>
                <p:nvPr/>
              </p:nvGrpSpPr>
              <p:grpSpPr>
                <a:xfrm>
                  <a:off x="44114" y="5"/>
                  <a:ext cx="50190" cy="121735"/>
                  <a:chOff x="0" y="0"/>
                  <a:chExt cx="50188" cy="121734"/>
                </a:xfrm>
              </p:grpSpPr>
              <p:sp>
                <p:nvSpPr>
                  <p:cNvPr id="593"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594"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grpSp>
            <p:nvGrpSpPr>
              <p:cNvPr id="603" name="Group"/>
              <p:cNvGrpSpPr/>
              <p:nvPr/>
            </p:nvGrpSpPr>
            <p:grpSpPr>
              <a:xfrm>
                <a:off x="7724645" y="2553688"/>
                <a:ext cx="94304" cy="121741"/>
                <a:chOff x="0" y="0"/>
                <a:chExt cx="94303" cy="121740"/>
              </a:xfrm>
            </p:grpSpPr>
            <p:grpSp>
              <p:nvGrpSpPr>
                <p:cNvPr id="599" name="Group"/>
                <p:cNvGrpSpPr/>
                <p:nvPr/>
              </p:nvGrpSpPr>
              <p:grpSpPr>
                <a:xfrm>
                  <a:off x="-1" y="-1"/>
                  <a:ext cx="50190" cy="121735"/>
                  <a:chOff x="0" y="0"/>
                  <a:chExt cx="50188" cy="121734"/>
                </a:xfrm>
              </p:grpSpPr>
              <p:sp>
                <p:nvSpPr>
                  <p:cNvPr id="597"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598"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602" name="Group"/>
                <p:cNvGrpSpPr/>
                <p:nvPr/>
              </p:nvGrpSpPr>
              <p:grpSpPr>
                <a:xfrm>
                  <a:off x="44114" y="5"/>
                  <a:ext cx="50190" cy="121735"/>
                  <a:chOff x="0" y="0"/>
                  <a:chExt cx="50188" cy="121734"/>
                </a:xfrm>
              </p:grpSpPr>
              <p:sp>
                <p:nvSpPr>
                  <p:cNvPr id="600"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601"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grpSp>
            <p:nvGrpSpPr>
              <p:cNvPr id="610" name="Group"/>
              <p:cNvGrpSpPr/>
              <p:nvPr/>
            </p:nvGrpSpPr>
            <p:grpSpPr>
              <a:xfrm>
                <a:off x="7724645" y="2722744"/>
                <a:ext cx="94304" cy="121741"/>
                <a:chOff x="0" y="0"/>
                <a:chExt cx="94303" cy="121740"/>
              </a:xfrm>
            </p:grpSpPr>
            <p:grpSp>
              <p:nvGrpSpPr>
                <p:cNvPr id="606" name="Group"/>
                <p:cNvGrpSpPr/>
                <p:nvPr/>
              </p:nvGrpSpPr>
              <p:grpSpPr>
                <a:xfrm>
                  <a:off x="-1" y="-1"/>
                  <a:ext cx="50190" cy="121735"/>
                  <a:chOff x="0" y="0"/>
                  <a:chExt cx="50188" cy="121734"/>
                </a:xfrm>
              </p:grpSpPr>
              <p:sp>
                <p:nvSpPr>
                  <p:cNvPr id="604"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605"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609" name="Group"/>
                <p:cNvGrpSpPr/>
                <p:nvPr/>
              </p:nvGrpSpPr>
              <p:grpSpPr>
                <a:xfrm>
                  <a:off x="44114" y="5"/>
                  <a:ext cx="50190" cy="121735"/>
                  <a:chOff x="0" y="0"/>
                  <a:chExt cx="50188" cy="121734"/>
                </a:xfrm>
              </p:grpSpPr>
              <p:sp>
                <p:nvSpPr>
                  <p:cNvPr id="607"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608"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grpSp>
            <p:nvGrpSpPr>
              <p:cNvPr id="613" name="Group"/>
              <p:cNvGrpSpPr/>
              <p:nvPr/>
            </p:nvGrpSpPr>
            <p:grpSpPr>
              <a:xfrm>
                <a:off x="7724645" y="2886807"/>
                <a:ext cx="50189" cy="121735"/>
                <a:chOff x="0" y="0"/>
                <a:chExt cx="50188" cy="121734"/>
              </a:xfrm>
            </p:grpSpPr>
            <p:sp>
              <p:nvSpPr>
                <p:cNvPr id="611"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612"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616" name="Group"/>
              <p:cNvGrpSpPr/>
              <p:nvPr/>
            </p:nvGrpSpPr>
            <p:grpSpPr>
              <a:xfrm>
                <a:off x="7724645" y="3049513"/>
                <a:ext cx="50189" cy="121735"/>
                <a:chOff x="0" y="0"/>
                <a:chExt cx="50188" cy="121734"/>
              </a:xfrm>
            </p:grpSpPr>
            <p:sp>
              <p:nvSpPr>
                <p:cNvPr id="614"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615"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619" name="Group"/>
              <p:cNvGrpSpPr/>
              <p:nvPr/>
            </p:nvGrpSpPr>
            <p:grpSpPr>
              <a:xfrm>
                <a:off x="7724645" y="3374892"/>
                <a:ext cx="50189" cy="121735"/>
                <a:chOff x="0" y="0"/>
                <a:chExt cx="50188" cy="121734"/>
              </a:xfrm>
            </p:grpSpPr>
            <p:sp>
              <p:nvSpPr>
                <p:cNvPr id="617"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618"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622" name="Group"/>
              <p:cNvGrpSpPr/>
              <p:nvPr/>
            </p:nvGrpSpPr>
            <p:grpSpPr>
              <a:xfrm>
                <a:off x="7724645" y="3538587"/>
                <a:ext cx="50189" cy="121735"/>
                <a:chOff x="0" y="0"/>
                <a:chExt cx="50188" cy="121734"/>
              </a:xfrm>
            </p:grpSpPr>
            <p:sp>
              <p:nvSpPr>
                <p:cNvPr id="620"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621"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625" name="Group"/>
              <p:cNvGrpSpPr/>
              <p:nvPr/>
            </p:nvGrpSpPr>
            <p:grpSpPr>
              <a:xfrm>
                <a:off x="7724645" y="3698852"/>
                <a:ext cx="50189" cy="121735"/>
                <a:chOff x="0" y="0"/>
                <a:chExt cx="50188" cy="121734"/>
              </a:xfrm>
            </p:grpSpPr>
            <p:sp>
              <p:nvSpPr>
                <p:cNvPr id="623"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624"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628" name="Group"/>
              <p:cNvGrpSpPr/>
              <p:nvPr/>
            </p:nvGrpSpPr>
            <p:grpSpPr>
              <a:xfrm>
                <a:off x="7724645" y="3867818"/>
                <a:ext cx="50189" cy="121735"/>
                <a:chOff x="0" y="0"/>
                <a:chExt cx="50188" cy="121734"/>
              </a:xfrm>
            </p:grpSpPr>
            <p:sp>
              <p:nvSpPr>
                <p:cNvPr id="626"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627"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631" name="Group"/>
              <p:cNvGrpSpPr/>
              <p:nvPr/>
            </p:nvGrpSpPr>
            <p:grpSpPr>
              <a:xfrm>
                <a:off x="7724645" y="4026834"/>
                <a:ext cx="50189" cy="121735"/>
                <a:chOff x="0" y="0"/>
                <a:chExt cx="50188" cy="121734"/>
              </a:xfrm>
            </p:grpSpPr>
            <p:sp>
              <p:nvSpPr>
                <p:cNvPr id="629"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630"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nvGrpSpPr>
              <p:cNvPr id="979" name="Group"/>
              <p:cNvGrpSpPr/>
              <p:nvPr/>
            </p:nvGrpSpPr>
            <p:grpSpPr>
              <a:xfrm>
                <a:off x="7718569" y="3204071"/>
                <a:ext cx="50189" cy="121735"/>
                <a:chOff x="0" y="0"/>
                <a:chExt cx="50188" cy="121734"/>
              </a:xfrm>
            </p:grpSpPr>
            <p:sp>
              <p:nvSpPr>
                <p:cNvPr id="980"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gradFill flip="none" rotWithShape="1">
                  <a:gsLst>
                    <a:gs pos="0">
                      <a:srgbClr val="946F00"/>
                    </a:gs>
                    <a:gs pos="50000">
                      <a:srgbClr val="D5A100"/>
                    </a:gs>
                    <a:gs pos="100000">
                      <a:srgbClr val="FFC000"/>
                    </a:gs>
                  </a:gsLst>
                  <a:path path="circle">
                    <a:fillToRect l="62278" t="119636" r="37721" b="-19636"/>
                  </a:path>
                </a:gradFill>
                <a:ln w="12700" cap="flat">
                  <a:noFill/>
                  <a:miter lim="400000"/>
                </a:ln>
                <a:effectLst/>
              </p:spPr>
              <p:txBody>
                <a:bodyPr wrap="square" lIns="45719" tIns="45719" rIns="45719" bIns="45719" numCol="1" anchor="ctr">
                  <a:noAutofit/>
                </a:bodyPr>
                <a:lstStyle/>
                <a:p>
                  <a:pPr algn="ctr">
                    <a:defRPr>
                      <a:solidFill>
                        <a:schemeClr val="accent1">
                          <a:lumOff val="13210"/>
                        </a:schemeClr>
                      </a:solidFill>
                    </a:defRPr>
                  </a:pPr>
                  <a:endParaRPr/>
                </a:p>
              </p:txBody>
            </p:sp>
            <p:sp>
              <p:nvSpPr>
                <p:cNvPr id="981" name="Shape"/>
                <p:cNvSpPr/>
                <p:nvPr/>
              </p:nvSpPr>
              <p:spPr>
                <a:xfrm rot="5400000">
                  <a:off x="-35774" y="35773"/>
                  <a:ext cx="121736" cy="50189"/>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cubicBezTo>
                        <a:pt x="21600" y="5588"/>
                        <a:pt x="16765" y="7200"/>
                        <a:pt x="10800" y="7200"/>
                      </a:cubicBezTo>
                      <a:cubicBezTo>
                        <a:pt x="4835" y="7200"/>
                        <a:pt x="0" y="5588"/>
                        <a:pt x="0" y="3600"/>
                      </a:cubicBezTo>
                      <a:moveTo>
                        <a:pt x="0" y="3600"/>
                      </a:moveTo>
                      <a:cubicBezTo>
                        <a:pt x="0" y="1612"/>
                        <a:pt x="4835" y="0"/>
                        <a:pt x="10800" y="0"/>
                      </a:cubicBezTo>
                      <a:cubicBezTo>
                        <a:pt x="16765" y="0"/>
                        <a:pt x="21600" y="1612"/>
                        <a:pt x="21600" y="3600"/>
                      </a:cubicBezTo>
                      <a:lnTo>
                        <a:pt x="21600" y="18000"/>
                      </a:lnTo>
                      <a:cubicBezTo>
                        <a:pt x="21600" y="19988"/>
                        <a:pt x="16765" y="21600"/>
                        <a:pt x="10800" y="21600"/>
                      </a:cubicBezTo>
                      <a:cubicBezTo>
                        <a:pt x="4835" y="21600"/>
                        <a:pt x="0" y="19988"/>
                        <a:pt x="0" y="18000"/>
                      </a:cubicBezTo>
                      <a:close/>
                    </a:path>
                  </a:pathLst>
                </a:custGeom>
                <a:noFill/>
                <a:ln w="6350" cap="flat">
                  <a:solidFill>
                    <a:srgbClr val="002060"/>
                  </a:solidFill>
                  <a:prstDash val="solid"/>
                  <a:miter lim="800000"/>
                </a:ln>
                <a:effectLst/>
              </p:spPr>
              <p:txBody>
                <a:bodyPr wrap="square" lIns="45719" tIns="45719" rIns="45719" bIns="45719" numCol="1" anchor="ctr">
                  <a:noAutofit/>
                </a:bodyPr>
                <a:lstStyle/>
                <a:p>
                  <a:pPr algn="ctr">
                    <a:defRPr>
                      <a:solidFill>
                        <a:schemeClr val="accent1">
                          <a:lumOff val="13210"/>
                        </a:schemeClr>
                      </a:solidFill>
                    </a:defRPr>
                  </a:pPr>
                  <a:endParaRPr/>
                </a:p>
              </p:txBody>
            </p:sp>
          </p:grpSp>
        </p:grpSp>
      </p:grpSp>
      <p:sp>
        <p:nvSpPr>
          <p:cNvPr id="9" name="TextBox 8"/>
          <p:cNvSpPr txBox="1"/>
          <p:nvPr/>
        </p:nvSpPr>
        <p:spPr>
          <a:xfrm>
            <a:off x="8537316" y="4257837"/>
            <a:ext cx="644784" cy="3385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chemeClr val="tx2"/>
                </a:solidFill>
                <a:effectLst/>
                <a:uFillTx/>
                <a:latin typeface="Arial"/>
                <a:ea typeface="Arial"/>
                <a:cs typeface="Arial"/>
                <a:sym typeface="Arial"/>
              </a:rPr>
              <a:t>Jan</a:t>
            </a:r>
            <a:r>
              <a:rPr kumimoji="0" lang="en-US" sz="800" b="0" i="0" u="none" strike="noStrike" cap="none" spc="0" normalizeH="0" dirty="0">
                <a:ln>
                  <a:noFill/>
                </a:ln>
                <a:solidFill>
                  <a:schemeClr val="tx2"/>
                </a:solidFill>
                <a:effectLst/>
                <a:uFillTx/>
                <a:latin typeface="Arial"/>
                <a:ea typeface="Arial"/>
                <a:cs typeface="Arial"/>
                <a:sym typeface="Arial"/>
              </a:rPr>
              <a:t> 2018</a:t>
            </a:r>
          </a:p>
          <a:p>
            <a:pPr marL="0" marR="0" indent="0" algn="l" defTabSz="914400" rtl="0" fontAlgn="auto" latinLnBrk="0" hangingPunct="0">
              <a:lnSpc>
                <a:spcPct val="100000"/>
              </a:lnSpc>
              <a:spcBef>
                <a:spcPts val="0"/>
              </a:spcBef>
              <a:spcAft>
                <a:spcPts val="0"/>
              </a:spcAft>
              <a:buClrTx/>
              <a:buSzTx/>
              <a:buFontTx/>
              <a:buNone/>
              <a:tabLst/>
            </a:pPr>
            <a:endParaRPr kumimoji="0" lang="en-GB" sz="800" b="0" i="0" u="none" strike="noStrike" cap="none" spc="0" normalizeH="0" baseline="0" dirty="0">
              <a:ln>
                <a:noFill/>
              </a:ln>
              <a:solidFill>
                <a:schemeClr val="tx2"/>
              </a:solidFill>
              <a:effectLst/>
              <a:uFillTx/>
              <a:latin typeface="Arial"/>
              <a:ea typeface="Arial"/>
              <a:cs typeface="Arial"/>
              <a:sym typeface="Arial"/>
            </a:endParaRPr>
          </a:p>
        </p:txBody>
      </p:sp>
      <p:sp>
        <p:nvSpPr>
          <p:cNvPr id="2" name="Slide Number Placeholder 1"/>
          <p:cNvSpPr>
            <a:spLocks noGrp="1"/>
          </p:cNvSpPr>
          <p:nvPr>
            <p:ph type="sldNum" sz="quarter" idx="2"/>
          </p:nvPr>
        </p:nvSpPr>
        <p:spPr/>
        <p:txBody>
          <a:bodyPr/>
          <a:lstStyle/>
          <a:p>
            <a:fld id="{86CB4B4D-7CA3-9044-876B-883B54F8677D}" type="slidenum">
              <a:rPr lang="en-GB" smtClean="0"/>
              <a:t>3</a:t>
            </a:fld>
            <a:endParaRPr lang="en-GB"/>
          </a:p>
        </p:txBody>
      </p:sp>
    </p:spTree>
  </p:cSld>
  <p:clrMapOvr>
    <a:masterClrMapping/>
  </p:clrMapOvr>
  <mc:AlternateContent xmlns:mc="http://schemas.openxmlformats.org/markup-compatibility/2006" xmlns:p14="http://schemas.microsoft.com/office/powerpoint/2010/main">
    <mc:Choice Requires="p14">
      <p:transition spd="slow">
        <p:dissolve/>
      </p:transition>
    </mc:Choice>
    <mc:Fallback xmlns="">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ntr" fill="hold" grpId="1" nodeType="clickEffect">
                                  <p:stCondLst>
                                    <p:cond delay="0"/>
                                  </p:stCondLst>
                                  <p:iterate>
                                    <p:tmAbs val="0"/>
                                  </p:iterate>
                                  <p:childTnLst>
                                    <p:set>
                                      <p:cBhvr>
                                        <p:cTn id="6" fill="hold"/>
                                        <p:tgtEl>
                                          <p:spTgt spid="954"/>
                                        </p:tgtEl>
                                        <p:attrNameLst>
                                          <p:attrName>style.visibility</p:attrName>
                                        </p:attrNameLst>
                                      </p:cBhvr>
                                      <p:to>
                                        <p:strVal val="visible"/>
                                      </p:to>
                                    </p:set>
                                    <p:animEffect transition="in" filter="dissolve">
                                      <p:cBhvr>
                                        <p:cTn id="7" dur="500"/>
                                        <p:tgtEl>
                                          <p:spTgt spid="954"/>
                                        </p:tgtEl>
                                      </p:cBhvr>
                                    </p:animEffect>
                                  </p:childTnLst>
                                </p:cTn>
                              </p:par>
                            </p:childTnLst>
                          </p:cTn>
                        </p:par>
                        <p:par>
                          <p:cTn id="8" fill="hold">
                            <p:stCondLst>
                              <p:cond delay="500"/>
                            </p:stCondLst>
                            <p:childTnLst>
                              <p:par>
                                <p:cTn id="9" presetID="9" presetClass="entr" fill="hold" grpId="2" nodeType="afterEffect">
                                  <p:stCondLst>
                                    <p:cond delay="0"/>
                                  </p:stCondLst>
                                  <p:iterate>
                                    <p:tmAbs val="0"/>
                                  </p:iterate>
                                  <p:childTnLst>
                                    <p:set>
                                      <p:cBhvr>
                                        <p:cTn id="10" fill="hold"/>
                                        <p:tgtEl>
                                          <p:spTgt spid="953"/>
                                        </p:tgtEl>
                                        <p:attrNameLst>
                                          <p:attrName>style.visibility</p:attrName>
                                        </p:attrNameLst>
                                      </p:cBhvr>
                                      <p:to>
                                        <p:strVal val="visible"/>
                                      </p:to>
                                    </p:set>
                                    <p:animEffect transition="in" filter="dissolve">
                                      <p:cBhvr>
                                        <p:cTn id="11" dur="500"/>
                                        <p:tgtEl>
                                          <p:spTgt spid="953"/>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fill="hold" grpId="3" nodeType="clickEffect">
                                  <p:stCondLst>
                                    <p:cond delay="0"/>
                                  </p:stCondLst>
                                  <p:iterate>
                                    <p:tmAbs val="0"/>
                                  </p:iterate>
                                  <p:childTnLst>
                                    <p:set>
                                      <p:cBhvr>
                                        <p:cTn id="15" fill="hold"/>
                                        <p:tgtEl>
                                          <p:spTgt spid="955"/>
                                        </p:tgtEl>
                                        <p:attrNameLst>
                                          <p:attrName>style.visibility</p:attrName>
                                        </p:attrNameLst>
                                      </p:cBhvr>
                                      <p:to>
                                        <p:strVal val="visible"/>
                                      </p:to>
                                    </p:set>
                                    <p:animEffect transition="in" filter="dissolve">
                                      <p:cBhvr>
                                        <p:cTn id="16" dur="500"/>
                                        <p:tgtEl>
                                          <p:spTgt spid="955"/>
                                        </p:tgtEl>
                                      </p:cBhvr>
                                    </p:animEffect>
                                  </p:childTnLst>
                                </p:cTn>
                              </p:par>
                            </p:childTnLst>
                          </p:cTn>
                        </p:par>
                        <p:par>
                          <p:cTn id="17" fill="hold">
                            <p:stCondLst>
                              <p:cond delay="500"/>
                            </p:stCondLst>
                            <p:childTnLst>
                              <p:par>
                                <p:cTn id="18" presetID="9" presetClass="entr" fill="hold" grpId="4" nodeType="afterEffect">
                                  <p:stCondLst>
                                    <p:cond delay="0"/>
                                  </p:stCondLst>
                                  <p:iterate>
                                    <p:tmAbs val="0"/>
                                  </p:iterate>
                                  <p:childTnLst>
                                    <p:set>
                                      <p:cBhvr>
                                        <p:cTn id="19" fill="hold"/>
                                        <p:tgtEl>
                                          <p:spTgt spid="956"/>
                                        </p:tgtEl>
                                        <p:attrNameLst>
                                          <p:attrName>style.visibility</p:attrName>
                                        </p:attrNameLst>
                                      </p:cBhvr>
                                      <p:to>
                                        <p:strVal val="visible"/>
                                      </p:to>
                                    </p:set>
                                    <p:animEffect transition="in" filter="dissolve">
                                      <p:cBhvr>
                                        <p:cTn id="20" dur="500"/>
                                        <p:tgtEl>
                                          <p:spTgt spid="956"/>
                                        </p:tgtEl>
                                      </p:cBhvr>
                                    </p:animEffect>
                                  </p:childTnLst>
                                </p:cTn>
                              </p:par>
                            </p:childTnLst>
                          </p:cTn>
                        </p:par>
                        <p:par>
                          <p:cTn id="21" fill="hold">
                            <p:stCondLst>
                              <p:cond delay="1000"/>
                            </p:stCondLst>
                            <p:childTnLst>
                              <p:par>
                                <p:cTn id="22" presetID="9" presetClass="entr" fill="hold" grpId="5" nodeType="afterEffect">
                                  <p:stCondLst>
                                    <p:cond delay="0"/>
                                  </p:stCondLst>
                                  <p:iterate>
                                    <p:tmAbs val="0"/>
                                  </p:iterate>
                                  <p:childTnLst>
                                    <p:set>
                                      <p:cBhvr>
                                        <p:cTn id="23" fill="hold"/>
                                        <p:tgtEl>
                                          <p:spTgt spid="957"/>
                                        </p:tgtEl>
                                        <p:attrNameLst>
                                          <p:attrName>style.visibility</p:attrName>
                                        </p:attrNameLst>
                                      </p:cBhvr>
                                      <p:to>
                                        <p:strVal val="visible"/>
                                      </p:to>
                                    </p:set>
                                    <p:animEffect transition="in" filter="dissolve">
                                      <p:cBhvr>
                                        <p:cTn id="24" dur="500"/>
                                        <p:tgtEl>
                                          <p:spTgt spid="957"/>
                                        </p:tgtEl>
                                      </p:cBhvr>
                                    </p:animEffect>
                                  </p:childTnLst>
                                </p:cTn>
                              </p:par>
                            </p:childTnLst>
                          </p:cTn>
                        </p:par>
                        <p:par>
                          <p:cTn id="25" fill="hold">
                            <p:stCondLst>
                              <p:cond delay="1500"/>
                            </p:stCondLst>
                            <p:childTnLst>
                              <p:par>
                                <p:cTn id="26" presetID="9" presetClass="entr" fill="hold" grpId="6" nodeType="afterEffect">
                                  <p:stCondLst>
                                    <p:cond delay="0"/>
                                  </p:stCondLst>
                                  <p:iterate>
                                    <p:tmAbs val="0"/>
                                  </p:iterate>
                                  <p:childTnLst>
                                    <p:set>
                                      <p:cBhvr>
                                        <p:cTn id="27" fill="hold"/>
                                        <p:tgtEl>
                                          <p:spTgt spid="958"/>
                                        </p:tgtEl>
                                        <p:attrNameLst>
                                          <p:attrName>style.visibility</p:attrName>
                                        </p:attrNameLst>
                                      </p:cBhvr>
                                      <p:to>
                                        <p:strVal val="visible"/>
                                      </p:to>
                                    </p:set>
                                    <p:animEffect transition="in" filter="dissolve">
                                      <p:cBhvr>
                                        <p:cTn id="28" dur="500"/>
                                        <p:tgtEl>
                                          <p:spTgt spid="958"/>
                                        </p:tgtEl>
                                      </p:cBhvr>
                                    </p:animEffect>
                                  </p:childTnLst>
                                </p:cTn>
                              </p:par>
                            </p:childTnLst>
                          </p:cTn>
                        </p:par>
                        <p:par>
                          <p:cTn id="29" fill="hold">
                            <p:stCondLst>
                              <p:cond delay="2000"/>
                            </p:stCondLst>
                            <p:childTnLst>
                              <p:par>
                                <p:cTn id="30" presetID="9" presetClass="entr" fill="hold" grpId="7" nodeType="afterEffect">
                                  <p:stCondLst>
                                    <p:cond delay="0"/>
                                  </p:stCondLst>
                                  <p:iterate>
                                    <p:tmAbs val="0"/>
                                  </p:iterate>
                                  <p:childTnLst>
                                    <p:set>
                                      <p:cBhvr>
                                        <p:cTn id="31" fill="hold"/>
                                        <p:tgtEl>
                                          <p:spTgt spid="959"/>
                                        </p:tgtEl>
                                        <p:attrNameLst>
                                          <p:attrName>style.visibility</p:attrName>
                                        </p:attrNameLst>
                                      </p:cBhvr>
                                      <p:to>
                                        <p:strVal val="visible"/>
                                      </p:to>
                                    </p:set>
                                    <p:animEffect transition="in" filter="dissolve">
                                      <p:cBhvr>
                                        <p:cTn id="32" dur="500"/>
                                        <p:tgtEl>
                                          <p:spTgt spid="959"/>
                                        </p:tgtEl>
                                      </p:cBhvr>
                                    </p:animEffect>
                                  </p:childTnLst>
                                </p:cTn>
                              </p:par>
                            </p:childTnLst>
                          </p:cTn>
                        </p:par>
                        <p:par>
                          <p:cTn id="33" fill="hold">
                            <p:stCondLst>
                              <p:cond delay="2500"/>
                            </p:stCondLst>
                            <p:childTnLst>
                              <p:par>
                                <p:cTn id="34" presetID="9" presetClass="entr" fill="hold" grpId="8" nodeType="afterEffect">
                                  <p:stCondLst>
                                    <p:cond delay="0"/>
                                  </p:stCondLst>
                                  <p:iterate>
                                    <p:tmAbs val="0"/>
                                  </p:iterate>
                                  <p:childTnLst>
                                    <p:set>
                                      <p:cBhvr>
                                        <p:cTn id="35" fill="hold"/>
                                        <p:tgtEl>
                                          <p:spTgt spid="960"/>
                                        </p:tgtEl>
                                        <p:attrNameLst>
                                          <p:attrName>style.visibility</p:attrName>
                                        </p:attrNameLst>
                                      </p:cBhvr>
                                      <p:to>
                                        <p:strVal val="visible"/>
                                      </p:to>
                                    </p:set>
                                    <p:animEffect transition="in" filter="dissolve">
                                      <p:cBhvr>
                                        <p:cTn id="36" dur="500"/>
                                        <p:tgtEl>
                                          <p:spTgt spid="960"/>
                                        </p:tgtEl>
                                      </p:cBhvr>
                                    </p:animEffect>
                                  </p:childTnLst>
                                </p:cTn>
                              </p:par>
                            </p:childTnLst>
                          </p:cTn>
                        </p:par>
                      </p:childTnLst>
                    </p:cTn>
                  </p:par>
                  <p:par>
                    <p:cTn id="37" fill="hold">
                      <p:stCondLst>
                        <p:cond delay="indefinite"/>
                      </p:stCondLst>
                      <p:childTnLst>
                        <p:par>
                          <p:cTn id="38" fill="hold">
                            <p:stCondLst>
                              <p:cond delay="0"/>
                            </p:stCondLst>
                            <p:childTnLst>
                              <p:par>
                                <p:cTn id="39" presetID="9" presetClass="entr" fill="hold" grpId="9" nodeType="clickEffect">
                                  <p:stCondLst>
                                    <p:cond delay="0"/>
                                  </p:stCondLst>
                                  <p:iterate>
                                    <p:tmAbs val="0"/>
                                  </p:iterate>
                                  <p:childTnLst>
                                    <p:set>
                                      <p:cBhvr>
                                        <p:cTn id="40" fill="hold"/>
                                        <p:tgtEl>
                                          <p:spTgt spid="968"/>
                                        </p:tgtEl>
                                        <p:attrNameLst>
                                          <p:attrName>style.visibility</p:attrName>
                                        </p:attrNameLst>
                                      </p:cBhvr>
                                      <p:to>
                                        <p:strVal val="visible"/>
                                      </p:to>
                                    </p:set>
                                    <p:animEffect transition="in" filter="dissolve">
                                      <p:cBhvr>
                                        <p:cTn id="41" dur="500"/>
                                        <p:tgtEl>
                                          <p:spTgt spid="968"/>
                                        </p:tgtEl>
                                      </p:cBhvr>
                                    </p:animEffect>
                                  </p:childTnLst>
                                </p:cTn>
                              </p:par>
                            </p:childTnLst>
                          </p:cTn>
                        </p:par>
                      </p:childTnLst>
                    </p:cTn>
                  </p:par>
                  <p:par>
                    <p:cTn id="42" fill="hold">
                      <p:stCondLst>
                        <p:cond delay="indefinite"/>
                      </p:stCondLst>
                      <p:childTnLst>
                        <p:par>
                          <p:cTn id="43" fill="hold">
                            <p:stCondLst>
                              <p:cond delay="0"/>
                            </p:stCondLst>
                            <p:childTnLst>
                              <p:par>
                                <p:cTn id="44" presetID="16" presetClass="entr" presetSubtype="21" fill="hold" nodeType="click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barn(inVertical)">
                                      <p:cBhvr>
                                        <p:cTn id="4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3" grpId="2" animBg="1" advAuto="0"/>
      <p:bldP spid="954" grpId="1" animBg="1" advAuto="0"/>
      <p:bldP spid="955" grpId="3" animBg="1" advAuto="0"/>
      <p:bldP spid="956" grpId="4" animBg="1" advAuto="0"/>
      <p:bldP spid="957" grpId="5" animBg="1" advAuto="0"/>
      <p:bldP spid="958" grpId="6" animBg="1" advAuto="0"/>
      <p:bldP spid="959" grpId="7" animBg="1" advAuto="0"/>
      <p:bldP spid="960" grpId="8" animBg="1" advAuto="0"/>
      <p:bldP spid="968" grpId="9"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 name="22 Member states"/>
          <p:cNvSpPr txBox="1"/>
          <p:nvPr/>
        </p:nvSpPr>
        <p:spPr>
          <a:xfrm>
            <a:off x="274032" y="100339"/>
            <a:ext cx="8809451" cy="1077218"/>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4400">
                <a:solidFill>
                  <a:srgbClr val="0096FF"/>
                </a:solidFill>
              </a:defRPr>
            </a:lvl1pPr>
          </a:lstStyle>
          <a:p>
            <a:pPr>
              <a:defRPr sz="1800"/>
            </a:pPr>
            <a:r>
              <a:rPr lang="en-US" sz="3200" dirty="0"/>
              <a:t>… </a:t>
            </a:r>
            <a:r>
              <a:rPr lang="en-US" sz="3200" dirty="0" err="1"/>
              <a:t>damit</a:t>
            </a:r>
            <a:r>
              <a:rPr lang="en-US" sz="3200" dirty="0"/>
              <a:t> </a:t>
            </a:r>
            <a:r>
              <a:rPr lang="en-US" sz="3200" dirty="0" err="1"/>
              <a:t>haben</a:t>
            </a:r>
            <a:r>
              <a:rPr lang="en-US" sz="3200" dirty="0"/>
              <a:t> </a:t>
            </a:r>
            <a:r>
              <a:rPr lang="en-US" sz="3200" dirty="0" err="1"/>
              <a:t>wir</a:t>
            </a:r>
            <a:r>
              <a:rPr lang="en-US" sz="3200" dirty="0"/>
              <a:t> </a:t>
            </a:r>
            <a:r>
              <a:rPr lang="en-US" sz="3200" dirty="0" err="1"/>
              <a:t>unsere</a:t>
            </a:r>
            <a:r>
              <a:rPr lang="en-US" sz="3200" dirty="0"/>
              <a:t> </a:t>
            </a:r>
            <a:r>
              <a:rPr lang="en-US" sz="3200" dirty="0" err="1"/>
              <a:t>Beschleuniger</a:t>
            </a:r>
            <a:r>
              <a:rPr lang="en-US" sz="3200" dirty="0"/>
              <a:t> </a:t>
            </a:r>
            <a:r>
              <a:rPr lang="en-US" sz="3200" dirty="0" err="1"/>
              <a:t>gebaut</a:t>
            </a:r>
            <a:r>
              <a:rPr lang="en-US" sz="3200" dirty="0"/>
              <a:t>!</a:t>
            </a:r>
            <a:endParaRPr sz="32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43987" y="879483"/>
            <a:ext cx="5400013" cy="3496372"/>
          </a:xfrm>
          <a:prstGeom prst="rect">
            <a:avLst/>
          </a:prstGeom>
        </p:spPr>
      </p:pic>
      <p:sp>
        <p:nvSpPr>
          <p:cNvPr id="4" name="TextBox 3"/>
          <p:cNvSpPr txBox="1"/>
          <p:nvPr/>
        </p:nvSpPr>
        <p:spPr>
          <a:xfrm>
            <a:off x="3821287" y="3090862"/>
            <a:ext cx="970846" cy="1200327"/>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chemeClr val="tx1"/>
                </a:solidFill>
                <a:effectLst/>
                <a:uFillTx/>
                <a:latin typeface="Arial"/>
                <a:ea typeface="Arial"/>
                <a:cs typeface="Arial"/>
                <a:sym typeface="Arial"/>
              </a:rPr>
              <a:t>Large Hadron Collider (LHC)</a:t>
            </a:r>
            <a:endParaRPr kumimoji="0" lang="en-GB" sz="1800" b="0" i="0" u="none" strike="noStrike" cap="none" spc="0" normalizeH="0" baseline="0" dirty="0">
              <a:ln>
                <a:noFill/>
              </a:ln>
              <a:solidFill>
                <a:schemeClr val="tx1"/>
              </a:solidFill>
              <a:effectLst/>
              <a:uFillTx/>
              <a:latin typeface="Arial"/>
              <a:ea typeface="Arial"/>
              <a:cs typeface="Arial"/>
              <a:sym typeface="Arial"/>
            </a:endParaRPr>
          </a:p>
        </p:txBody>
      </p:sp>
      <p:grpSp>
        <p:nvGrpSpPr>
          <p:cNvPr id="6" name="Group 5"/>
          <p:cNvGrpSpPr/>
          <p:nvPr/>
        </p:nvGrpSpPr>
        <p:grpSpPr>
          <a:xfrm>
            <a:off x="167274" y="1932861"/>
            <a:ext cx="3477626" cy="2316002"/>
            <a:chOff x="167274" y="1932861"/>
            <a:chExt cx="3477626" cy="2316002"/>
          </a:xfrm>
        </p:grpSpPr>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7274" y="1932861"/>
              <a:ext cx="3477626" cy="2316002"/>
            </a:xfrm>
            <a:prstGeom prst="rect">
              <a:avLst/>
            </a:prstGeom>
          </p:spPr>
        </p:pic>
        <p:sp>
          <p:nvSpPr>
            <p:cNvPr id="970" name="TextBox 969"/>
            <p:cNvSpPr txBox="1"/>
            <p:nvPr/>
          </p:nvSpPr>
          <p:spPr>
            <a:xfrm>
              <a:off x="2269067" y="3694867"/>
              <a:ext cx="1375833" cy="553996"/>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US" dirty="0">
                  <a:solidFill>
                    <a:schemeClr val="tx1"/>
                  </a:solidFill>
                </a:rPr>
                <a:t>SPS</a:t>
              </a:r>
            </a:p>
            <a:p>
              <a:pPr marL="0" marR="0" indent="0" algn="l" defTabSz="9144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chemeClr val="tx1"/>
                  </a:solidFill>
                  <a:effectLst/>
                  <a:uFillTx/>
                  <a:latin typeface="Arial"/>
                  <a:ea typeface="Arial"/>
                  <a:cs typeface="Arial"/>
                  <a:sym typeface="Arial"/>
                </a:rPr>
                <a:t>(</a:t>
              </a:r>
              <a:r>
                <a:rPr kumimoji="0" lang="en-US" sz="1200" b="0" i="0" u="none" strike="noStrike" cap="none" spc="0" normalizeH="0" baseline="0" dirty="0" err="1">
                  <a:ln>
                    <a:noFill/>
                  </a:ln>
                  <a:solidFill>
                    <a:schemeClr val="tx1"/>
                  </a:solidFill>
                  <a:effectLst/>
                  <a:uFillTx/>
                  <a:latin typeface="Arial"/>
                  <a:ea typeface="Arial"/>
                  <a:cs typeface="Arial"/>
                  <a:sym typeface="Arial"/>
                </a:rPr>
                <a:t>Vorbeschleuniger</a:t>
              </a:r>
              <a:r>
                <a:rPr kumimoji="0" lang="en-US" sz="1200" b="0" i="0" u="none" strike="noStrike" cap="none" spc="0" normalizeH="0" baseline="0" dirty="0">
                  <a:ln>
                    <a:noFill/>
                  </a:ln>
                  <a:solidFill>
                    <a:schemeClr val="tx1"/>
                  </a:solidFill>
                  <a:effectLst/>
                  <a:uFillTx/>
                  <a:latin typeface="Arial"/>
                  <a:ea typeface="Arial"/>
                  <a:cs typeface="Arial"/>
                  <a:sym typeface="Arial"/>
                </a:rPr>
                <a:t>)</a:t>
              </a:r>
            </a:p>
          </p:txBody>
        </p:sp>
      </p:grpSp>
      <p:sp>
        <p:nvSpPr>
          <p:cNvPr id="3" name="Slide Number Placeholder 2"/>
          <p:cNvSpPr>
            <a:spLocks noGrp="1"/>
          </p:cNvSpPr>
          <p:nvPr>
            <p:ph type="sldNum" sz="quarter" idx="2"/>
          </p:nvPr>
        </p:nvSpPr>
        <p:spPr/>
        <p:txBody>
          <a:bodyPr/>
          <a:lstStyle/>
          <a:p>
            <a:fld id="{86CB4B4D-7CA3-9044-876B-883B54F8677D}" type="slidenum">
              <a:rPr lang="en-GB" smtClean="0"/>
              <a:t>4</a:t>
            </a:fld>
            <a:endParaRPr lang="en-GB"/>
          </a:p>
        </p:txBody>
      </p:sp>
    </p:spTree>
    <p:extLst>
      <p:ext uri="{BB962C8B-B14F-4D97-AF65-F5344CB8AC3E}">
        <p14:creationId xmlns:p14="http://schemas.microsoft.com/office/powerpoint/2010/main" val="4147847832"/>
      </p:ext>
    </p:extLst>
  </p:cSld>
  <p:clrMapOvr>
    <a:masterClrMapping/>
  </p:clrMapOvr>
  <mc:AlternateContent xmlns:mc="http://schemas.openxmlformats.org/markup-compatibility/2006" xmlns:p14="http://schemas.microsoft.com/office/powerpoint/2010/main">
    <mc:Choice Requires="p14">
      <p:transition spd="slow">
        <p:dissolv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3702960" y="685114"/>
            <a:ext cx="5380523" cy="3573844"/>
            <a:chOff x="3702960" y="685114"/>
            <a:chExt cx="5380523" cy="3573844"/>
          </a:xfrm>
        </p:grpSpPr>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19176" t="14035" r="17125" b="26115"/>
            <a:stretch/>
          </p:blipFill>
          <p:spPr>
            <a:xfrm>
              <a:off x="3702960" y="685114"/>
              <a:ext cx="5380523" cy="3573844"/>
            </a:xfrm>
            <a:prstGeom prst="rect">
              <a:avLst/>
            </a:prstGeom>
          </p:spPr>
        </p:pic>
        <p:sp>
          <p:nvSpPr>
            <p:cNvPr id="10" name="Rectangle 9"/>
            <p:cNvSpPr/>
            <p:nvPr/>
          </p:nvSpPr>
          <p:spPr>
            <a:xfrm>
              <a:off x="8061158" y="3643162"/>
              <a:ext cx="1022325" cy="442763"/>
            </a:xfrm>
            <a:prstGeom prst="rect">
              <a:avLst/>
            </a:prstGeom>
            <a:solidFill>
              <a:schemeClr val="accent1">
                <a:lumOff val="13210"/>
              </a:schemeClr>
            </a:solidFill>
            <a:ln w="19050" cap="flat">
              <a:noFill/>
              <a:prstDash val="solid"/>
              <a:bevel/>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55A0"/>
                </a:solidFill>
                <a:effectLst/>
                <a:uFillTx/>
                <a:latin typeface="Arial"/>
                <a:ea typeface="Arial"/>
                <a:cs typeface="Arial"/>
                <a:sym typeface="Arial"/>
              </a:endParaRPr>
            </a:p>
          </p:txBody>
        </p:sp>
      </p:grpSp>
      <p:sp>
        <p:nvSpPr>
          <p:cNvPr id="247" name="22 Member states"/>
          <p:cNvSpPr txBox="1"/>
          <p:nvPr/>
        </p:nvSpPr>
        <p:spPr>
          <a:xfrm>
            <a:off x="274032" y="100339"/>
            <a:ext cx="8809451" cy="584775"/>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4400">
                <a:solidFill>
                  <a:srgbClr val="0096FF"/>
                </a:solidFill>
              </a:defRPr>
            </a:lvl1pPr>
          </a:lstStyle>
          <a:p>
            <a:pPr>
              <a:defRPr sz="1800"/>
            </a:pPr>
            <a:r>
              <a:rPr lang="en-US" sz="3200" dirty="0"/>
              <a:t>CERN </a:t>
            </a:r>
            <a:r>
              <a:rPr lang="en-US" sz="3200" dirty="0" err="1"/>
              <a:t>Beschleuniger</a:t>
            </a:r>
            <a:r>
              <a:rPr lang="en-US" sz="3200" dirty="0"/>
              <a:t> Complex</a:t>
            </a:r>
            <a:endParaRPr sz="3200" dirty="0"/>
          </a:p>
        </p:txBody>
      </p:sp>
      <p:grpSp>
        <p:nvGrpSpPr>
          <p:cNvPr id="227" name="Group 226"/>
          <p:cNvGrpSpPr/>
          <p:nvPr/>
        </p:nvGrpSpPr>
        <p:grpSpPr>
          <a:xfrm>
            <a:off x="135472" y="763747"/>
            <a:ext cx="6674401" cy="2566594"/>
            <a:chOff x="135472" y="763747"/>
            <a:chExt cx="6674401" cy="2566594"/>
          </a:xfrm>
        </p:grpSpPr>
        <p:grpSp>
          <p:nvGrpSpPr>
            <p:cNvPr id="17" name="Group 16"/>
            <p:cNvGrpSpPr/>
            <p:nvPr/>
          </p:nvGrpSpPr>
          <p:grpSpPr>
            <a:xfrm>
              <a:off x="135472" y="763747"/>
              <a:ext cx="1915927" cy="1644068"/>
              <a:chOff x="135472" y="763747"/>
              <a:chExt cx="1915927" cy="1644068"/>
            </a:xfrm>
          </p:grpSpPr>
          <p:pic>
            <p:nvPicPr>
              <p:cNvPr id="16" name="Image" descr="Image"/>
              <p:cNvPicPr>
                <a:picLocks noChangeAspect="1"/>
              </p:cNvPicPr>
              <p:nvPr/>
            </p:nvPicPr>
            <p:blipFill>
              <a:blip r:embed="rId4"/>
              <a:stretch>
                <a:fillRect/>
              </a:stretch>
            </p:blipFill>
            <p:spPr>
              <a:xfrm>
                <a:off x="142331" y="763747"/>
                <a:ext cx="1909068" cy="1565435"/>
              </a:xfrm>
              <a:prstGeom prst="rect">
                <a:avLst/>
              </a:prstGeom>
              <a:ln w="12700" cap="flat">
                <a:noFill/>
                <a:miter lim="400000"/>
              </a:ln>
              <a:effectLst/>
            </p:spPr>
          </p:pic>
          <p:sp>
            <p:nvSpPr>
              <p:cNvPr id="15" name="PS Booster"/>
              <p:cNvSpPr txBox="1"/>
              <p:nvPr/>
            </p:nvSpPr>
            <p:spPr>
              <a:xfrm>
                <a:off x="135472" y="2059002"/>
                <a:ext cx="1427783" cy="34881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lvl1pPr>
                  <a:defRPr sz="4700">
                    <a:solidFill>
                      <a:srgbClr val="1B5290"/>
                    </a:solidFill>
                  </a:defRPr>
                </a:lvl1pPr>
              </a:lstStyle>
              <a:p>
                <a:r>
                  <a:rPr sz="1600" dirty="0">
                    <a:solidFill>
                      <a:srgbClr val="FF0000"/>
                    </a:solidFill>
                  </a:rPr>
                  <a:t>PS Booster</a:t>
                </a:r>
              </a:p>
            </p:txBody>
          </p:sp>
        </p:grpSp>
        <p:sp>
          <p:nvSpPr>
            <p:cNvPr id="22" name="Oval 21"/>
            <p:cNvSpPr/>
            <p:nvPr/>
          </p:nvSpPr>
          <p:spPr>
            <a:xfrm>
              <a:off x="6314172" y="3185962"/>
              <a:ext cx="495701" cy="144379"/>
            </a:xfrm>
            <a:prstGeom prst="ellipse">
              <a:avLst/>
            </a:prstGeom>
            <a:noFill/>
            <a:ln w="19050" cap="flat">
              <a:solidFill>
                <a:srgbClr val="FF0000"/>
              </a:solidFill>
              <a:prstDash val="solid"/>
              <a:bevel/>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55A0"/>
                </a:solidFill>
                <a:effectLst/>
                <a:uFillTx/>
                <a:latin typeface="Arial"/>
                <a:ea typeface="Arial"/>
                <a:cs typeface="Arial"/>
                <a:sym typeface="Arial"/>
              </a:endParaRPr>
            </a:p>
          </p:txBody>
        </p:sp>
        <p:cxnSp>
          <p:nvCxnSpPr>
            <p:cNvPr id="226" name="Straight Arrow Connector 225"/>
            <p:cNvCxnSpPr/>
            <p:nvPr/>
          </p:nvCxnSpPr>
          <p:spPr>
            <a:xfrm>
              <a:off x="1222408" y="2290257"/>
              <a:ext cx="5099757" cy="967894"/>
            </a:xfrm>
            <a:prstGeom prst="straightConnector1">
              <a:avLst/>
            </a:prstGeom>
            <a:noFill/>
            <a:ln w="28575" cap="flat">
              <a:solidFill>
                <a:srgbClr val="FF0000"/>
              </a:solidFill>
              <a:prstDash val="solid"/>
              <a:bevel/>
              <a:tailEnd type="triangle"/>
            </a:ln>
            <a:effectLst/>
            <a:sp3d/>
          </p:spPr>
          <p:style>
            <a:lnRef idx="0">
              <a:scrgbClr r="0" g="0" b="0"/>
            </a:lnRef>
            <a:fillRef idx="0">
              <a:scrgbClr r="0" g="0" b="0"/>
            </a:fillRef>
            <a:effectRef idx="0">
              <a:scrgbClr r="0" g="0" b="0"/>
            </a:effectRef>
            <a:fontRef idx="none"/>
          </p:style>
        </p:cxnSp>
      </p:grpSp>
      <p:grpSp>
        <p:nvGrpSpPr>
          <p:cNvPr id="44" name="Group 43"/>
          <p:cNvGrpSpPr/>
          <p:nvPr/>
        </p:nvGrpSpPr>
        <p:grpSpPr>
          <a:xfrm>
            <a:off x="88412" y="783901"/>
            <a:ext cx="8507973" cy="3475057"/>
            <a:chOff x="77762" y="774834"/>
            <a:chExt cx="8507973" cy="3475057"/>
          </a:xfrm>
        </p:grpSpPr>
        <p:grpSp>
          <p:nvGrpSpPr>
            <p:cNvPr id="45" name="Group 44"/>
            <p:cNvGrpSpPr/>
            <p:nvPr/>
          </p:nvGrpSpPr>
          <p:grpSpPr>
            <a:xfrm>
              <a:off x="77762" y="774834"/>
              <a:ext cx="3791592" cy="3475057"/>
              <a:chOff x="77762" y="774834"/>
              <a:chExt cx="3791592" cy="3475057"/>
            </a:xfrm>
          </p:grpSpPr>
          <p:pic>
            <p:nvPicPr>
              <p:cNvPr id="47" name="Picture 46"/>
              <p:cNvPicPr>
                <a:picLocks noChangeAspect="1"/>
              </p:cNvPicPr>
              <p:nvPr/>
            </p:nvPicPr>
            <p:blipFill rotWithShape="1">
              <a:blip r:embed="rId5">
                <a:extLst>
                  <a:ext uri="{28A0092B-C50C-407E-A947-70E740481C1C}">
                    <a14:useLocalDpi xmlns:a14="http://schemas.microsoft.com/office/drawing/2010/main" val="0"/>
                  </a:ext>
                </a:extLst>
              </a:blip>
              <a:srcRect l="10256" r="15474"/>
              <a:stretch/>
            </p:blipFill>
            <p:spPr>
              <a:xfrm>
                <a:off x="77762" y="774834"/>
                <a:ext cx="3625198" cy="3153446"/>
              </a:xfrm>
              <a:prstGeom prst="rect">
                <a:avLst/>
              </a:prstGeom>
            </p:spPr>
          </p:pic>
          <p:sp>
            <p:nvSpPr>
              <p:cNvPr id="48" name="PS Booster"/>
              <p:cNvSpPr txBox="1"/>
              <p:nvPr/>
            </p:nvSpPr>
            <p:spPr>
              <a:xfrm>
                <a:off x="834825" y="3901078"/>
                <a:ext cx="3034529" cy="34881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lvl1pPr>
                  <a:defRPr sz="4700">
                    <a:solidFill>
                      <a:srgbClr val="1B5290"/>
                    </a:solidFill>
                  </a:defRPr>
                </a:lvl1pPr>
              </a:lstStyle>
              <a:p>
                <a:r>
                  <a:rPr lang="en-US" sz="1600" b="1" dirty="0">
                    <a:solidFill>
                      <a:srgbClr val="FF0000"/>
                    </a:solidFill>
                  </a:rPr>
                  <a:t>LHC – Large Hadron Collider</a:t>
                </a:r>
                <a:endParaRPr sz="1600" dirty="0">
                  <a:solidFill>
                    <a:srgbClr val="FF0000"/>
                  </a:solidFill>
                </a:endParaRPr>
              </a:p>
            </p:txBody>
          </p:sp>
        </p:grpSp>
        <p:sp>
          <p:nvSpPr>
            <p:cNvPr id="46" name="Oval 45"/>
            <p:cNvSpPr/>
            <p:nvPr/>
          </p:nvSpPr>
          <p:spPr>
            <a:xfrm>
              <a:off x="3801979" y="986589"/>
              <a:ext cx="4783756" cy="1485447"/>
            </a:xfrm>
            <a:prstGeom prst="ellipse">
              <a:avLst/>
            </a:prstGeom>
            <a:noFill/>
            <a:ln w="28575" cap="flat">
              <a:solidFill>
                <a:srgbClr val="FF0000"/>
              </a:solidFill>
              <a:prstDash val="solid"/>
              <a:bevel/>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55A0"/>
                </a:solidFill>
                <a:effectLst/>
                <a:uFillTx/>
                <a:latin typeface="Arial"/>
                <a:ea typeface="Arial"/>
                <a:cs typeface="Arial"/>
                <a:sym typeface="Arial"/>
              </a:endParaRPr>
            </a:p>
          </p:txBody>
        </p:sp>
      </p:grpSp>
      <p:grpSp>
        <p:nvGrpSpPr>
          <p:cNvPr id="7" name="Group 6"/>
          <p:cNvGrpSpPr/>
          <p:nvPr/>
        </p:nvGrpSpPr>
        <p:grpSpPr>
          <a:xfrm>
            <a:off x="2367974" y="608009"/>
            <a:ext cx="4143519" cy="3213762"/>
            <a:chOff x="2367974" y="608009"/>
            <a:chExt cx="4143519" cy="3213762"/>
          </a:xfrm>
        </p:grpSpPr>
        <p:grpSp>
          <p:nvGrpSpPr>
            <p:cNvPr id="25" name="Group 24"/>
            <p:cNvGrpSpPr/>
            <p:nvPr/>
          </p:nvGrpSpPr>
          <p:grpSpPr>
            <a:xfrm>
              <a:off x="5898543" y="685114"/>
              <a:ext cx="612950" cy="441042"/>
              <a:chOff x="5933975" y="685114"/>
              <a:chExt cx="543827" cy="441042"/>
            </a:xfrm>
          </p:grpSpPr>
          <p:sp>
            <p:nvSpPr>
              <p:cNvPr id="23" name="Rounded Rectangle 22"/>
              <p:cNvSpPr/>
              <p:nvPr/>
            </p:nvSpPr>
            <p:spPr>
              <a:xfrm>
                <a:off x="5933975" y="685114"/>
                <a:ext cx="543827" cy="441042"/>
              </a:xfrm>
              <a:prstGeom prst="roundRect">
                <a:avLst/>
              </a:prstGeom>
              <a:noFill/>
              <a:ln w="28575" cap="flat">
                <a:solidFill>
                  <a:srgbClr val="FF0000"/>
                </a:solidFill>
                <a:prstDash val="solid"/>
                <a:bevel/>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55A0"/>
                  </a:solidFill>
                  <a:effectLst/>
                  <a:uFillTx/>
                  <a:latin typeface="Arial"/>
                  <a:ea typeface="Arial"/>
                  <a:cs typeface="Arial"/>
                  <a:sym typeface="Arial"/>
                </a:endParaRPr>
              </a:p>
            </p:txBody>
          </p:sp>
          <p:sp>
            <p:nvSpPr>
              <p:cNvPr id="24" name="Oval 23"/>
              <p:cNvSpPr/>
              <p:nvPr/>
            </p:nvSpPr>
            <p:spPr>
              <a:xfrm>
                <a:off x="6150542" y="937777"/>
                <a:ext cx="91440" cy="96253"/>
              </a:xfrm>
              <a:prstGeom prst="ellipse">
                <a:avLst/>
              </a:prstGeom>
              <a:solidFill>
                <a:srgbClr val="FF0000"/>
              </a:solidFill>
              <a:ln w="19050" cap="flat">
                <a:solidFill>
                  <a:srgbClr val="FF0000"/>
                </a:solidFill>
                <a:prstDash val="solid"/>
                <a:bevel/>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55A0"/>
                  </a:solidFill>
                  <a:effectLst/>
                  <a:uFillTx/>
                  <a:latin typeface="Arial"/>
                  <a:ea typeface="Arial"/>
                  <a:cs typeface="Arial"/>
                  <a:sym typeface="Arial"/>
                </a:endParaRPr>
              </a:p>
            </p:txBody>
          </p:sp>
        </p:grpSp>
        <p:cxnSp>
          <p:nvCxnSpPr>
            <p:cNvPr id="27" name="Straight Arrow Connector 26"/>
            <p:cNvCxnSpPr/>
            <p:nvPr/>
          </p:nvCxnSpPr>
          <p:spPr>
            <a:xfrm flipV="1">
              <a:off x="4769449" y="1126157"/>
              <a:ext cx="1177913" cy="280788"/>
            </a:xfrm>
            <a:prstGeom prst="straightConnector1">
              <a:avLst/>
            </a:prstGeom>
            <a:noFill/>
            <a:ln w="28575" cap="flat">
              <a:solidFill>
                <a:srgbClr val="FF0000"/>
              </a:solidFill>
              <a:prstDash val="solid"/>
              <a:bevel/>
              <a:tailEnd type="triangle"/>
            </a:ln>
            <a:effectLst/>
            <a:sp3d/>
          </p:spPr>
          <p:style>
            <a:lnRef idx="0">
              <a:scrgbClr r="0" g="0" b="0"/>
            </a:lnRef>
            <a:fillRef idx="0">
              <a:scrgbClr r="0" g="0" b="0"/>
            </a:fillRef>
            <a:effectRef idx="0">
              <a:scrgbClr r="0" g="0" b="0"/>
            </a:effectRef>
            <a:fontRef idx="none"/>
          </p:style>
        </p:cxnSp>
        <p:pic>
          <p:nvPicPr>
            <p:cNvPr id="4" name="Picture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367974" y="608009"/>
              <a:ext cx="2410322" cy="3213762"/>
            </a:xfrm>
            <a:prstGeom prst="rect">
              <a:avLst/>
            </a:prstGeom>
          </p:spPr>
        </p:pic>
        <p:sp>
          <p:nvSpPr>
            <p:cNvPr id="31" name="PS Booster"/>
            <p:cNvSpPr txBox="1"/>
            <p:nvPr/>
          </p:nvSpPr>
          <p:spPr>
            <a:xfrm>
              <a:off x="4188838" y="3463830"/>
              <a:ext cx="580611" cy="34881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lvl1pPr>
                <a:defRPr sz="4700">
                  <a:solidFill>
                    <a:srgbClr val="1B5290"/>
                  </a:solidFill>
                </a:defRPr>
              </a:lvl1pPr>
            </a:lstStyle>
            <a:p>
              <a:r>
                <a:rPr lang="en-US" sz="1600" b="1" dirty="0">
                  <a:solidFill>
                    <a:srgbClr val="FF0000"/>
                  </a:solidFill>
                </a:rPr>
                <a:t>CMS</a:t>
              </a:r>
              <a:endParaRPr sz="1600" dirty="0">
                <a:solidFill>
                  <a:srgbClr val="FF0000"/>
                </a:solidFill>
              </a:endParaRPr>
            </a:p>
          </p:txBody>
        </p:sp>
      </p:grpSp>
      <p:sp>
        <p:nvSpPr>
          <p:cNvPr id="2" name="Slide Number Placeholder 1"/>
          <p:cNvSpPr>
            <a:spLocks noGrp="1"/>
          </p:cNvSpPr>
          <p:nvPr>
            <p:ph type="sldNum" sz="quarter" idx="2"/>
          </p:nvPr>
        </p:nvSpPr>
        <p:spPr/>
        <p:txBody>
          <a:bodyPr/>
          <a:lstStyle/>
          <a:p>
            <a:fld id="{86CB4B4D-7CA3-9044-876B-883B54F8677D}" type="slidenum">
              <a:rPr lang="en-GB" smtClean="0"/>
              <a:t>5</a:t>
            </a:fld>
            <a:endParaRPr lang="en-GB"/>
          </a:p>
        </p:txBody>
      </p:sp>
      <p:grpSp>
        <p:nvGrpSpPr>
          <p:cNvPr id="6" name="Group 5">
            <a:extLst>
              <a:ext uri="{FF2B5EF4-FFF2-40B4-BE49-F238E27FC236}">
                <a16:creationId xmlns:a16="http://schemas.microsoft.com/office/drawing/2014/main" id="{3D6F198A-99FF-4DEF-B404-EDCC0CD34CFB}"/>
              </a:ext>
            </a:extLst>
          </p:cNvPr>
          <p:cNvGrpSpPr/>
          <p:nvPr/>
        </p:nvGrpSpPr>
        <p:grpSpPr>
          <a:xfrm>
            <a:off x="1048224" y="1892809"/>
            <a:ext cx="6720968" cy="2457020"/>
            <a:chOff x="1048224" y="1892809"/>
            <a:chExt cx="6720968" cy="2457020"/>
          </a:xfrm>
        </p:grpSpPr>
        <p:pic>
          <p:nvPicPr>
            <p:cNvPr id="32" name="Picture 31">
              <a:extLst>
                <a:ext uri="{FF2B5EF4-FFF2-40B4-BE49-F238E27FC236}">
                  <a16:creationId xmlns:a16="http://schemas.microsoft.com/office/drawing/2014/main" id="{81D6062B-48AB-49A8-A132-64A2105A392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48224" y="2027961"/>
              <a:ext cx="3477626" cy="2316002"/>
            </a:xfrm>
            <a:prstGeom prst="rect">
              <a:avLst/>
            </a:prstGeom>
          </p:spPr>
        </p:pic>
        <p:sp>
          <p:nvSpPr>
            <p:cNvPr id="38" name="PS Booster">
              <a:extLst>
                <a:ext uri="{FF2B5EF4-FFF2-40B4-BE49-F238E27FC236}">
                  <a16:creationId xmlns:a16="http://schemas.microsoft.com/office/drawing/2014/main" id="{2EAD09B6-B80B-4838-B360-135A9158B3D1}"/>
                </a:ext>
              </a:extLst>
            </p:cNvPr>
            <p:cNvSpPr txBox="1"/>
            <p:nvPr/>
          </p:nvSpPr>
          <p:spPr>
            <a:xfrm>
              <a:off x="3877685" y="4001016"/>
              <a:ext cx="622305" cy="34881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lvl1pPr>
                <a:defRPr sz="4700">
                  <a:solidFill>
                    <a:srgbClr val="1B5290"/>
                  </a:solidFill>
                </a:defRPr>
              </a:lvl1pPr>
            </a:lstStyle>
            <a:p>
              <a:r>
                <a:rPr lang="en-US" sz="1600" dirty="0">
                  <a:solidFill>
                    <a:srgbClr val="FF0000"/>
                  </a:solidFill>
                </a:rPr>
                <a:t>S</a:t>
              </a:r>
              <a:r>
                <a:rPr sz="1600" dirty="0">
                  <a:solidFill>
                    <a:srgbClr val="FF0000"/>
                  </a:solidFill>
                </a:rPr>
                <a:t>PS</a:t>
              </a:r>
            </a:p>
          </p:txBody>
        </p:sp>
        <p:sp>
          <p:nvSpPr>
            <p:cNvPr id="35" name="Oval 34">
              <a:extLst>
                <a:ext uri="{FF2B5EF4-FFF2-40B4-BE49-F238E27FC236}">
                  <a16:creationId xmlns:a16="http://schemas.microsoft.com/office/drawing/2014/main" id="{2C31DC76-CF41-4675-814D-175E3CA95DDA}"/>
                </a:ext>
              </a:extLst>
            </p:cNvPr>
            <p:cNvSpPr/>
            <p:nvPr/>
          </p:nvSpPr>
          <p:spPr>
            <a:xfrm>
              <a:off x="5198882" y="1892809"/>
              <a:ext cx="2570310" cy="740694"/>
            </a:xfrm>
            <a:prstGeom prst="ellipse">
              <a:avLst/>
            </a:prstGeom>
            <a:noFill/>
            <a:ln w="19050" cap="flat">
              <a:solidFill>
                <a:srgbClr val="FF0000"/>
              </a:solidFill>
              <a:prstDash val="solid"/>
              <a:bevel/>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55A0"/>
                </a:solidFill>
                <a:effectLst/>
                <a:uFillTx/>
                <a:latin typeface="Arial"/>
                <a:ea typeface="Arial"/>
                <a:cs typeface="Arial"/>
                <a:sym typeface="Arial"/>
              </a:endParaRPr>
            </a:p>
          </p:txBody>
        </p:sp>
        <p:cxnSp>
          <p:nvCxnSpPr>
            <p:cNvPr id="36" name="Straight Arrow Connector 35">
              <a:extLst>
                <a:ext uri="{FF2B5EF4-FFF2-40B4-BE49-F238E27FC236}">
                  <a16:creationId xmlns:a16="http://schemas.microsoft.com/office/drawing/2014/main" id="{4D06ADB0-96FA-4D89-B893-98B99894422D}"/>
                </a:ext>
              </a:extLst>
            </p:cNvPr>
            <p:cNvCxnSpPr>
              <a:cxnSpLocks/>
              <a:stCxn id="38" idx="0"/>
            </p:cNvCxnSpPr>
            <p:nvPr/>
          </p:nvCxnSpPr>
          <p:spPr>
            <a:xfrm flipV="1">
              <a:off x="4188838" y="2535810"/>
              <a:ext cx="1330556" cy="1465206"/>
            </a:xfrm>
            <a:prstGeom prst="straightConnector1">
              <a:avLst/>
            </a:prstGeom>
            <a:noFill/>
            <a:ln w="28575" cap="flat">
              <a:solidFill>
                <a:srgbClr val="FF0000"/>
              </a:solidFill>
              <a:prstDash val="solid"/>
              <a:bevel/>
              <a:tailEnd type="triangle"/>
            </a:ln>
            <a:effectLst/>
            <a:sp3d/>
          </p:spPr>
          <p:style>
            <a:lnRef idx="0">
              <a:scrgbClr r="0" g="0" b="0"/>
            </a:lnRef>
            <a:fillRef idx="0">
              <a:scrgbClr r="0" g="0" b="0"/>
            </a:fillRef>
            <a:effectRef idx="0">
              <a:scrgbClr r="0" g="0" b="0"/>
            </a:effectRef>
            <a:fontRef idx="none"/>
          </p:style>
        </p:cxnSp>
      </p:grpSp>
    </p:spTree>
    <p:extLst>
      <p:ext uri="{BB962C8B-B14F-4D97-AF65-F5344CB8AC3E}">
        <p14:creationId xmlns:p14="http://schemas.microsoft.com/office/powerpoint/2010/main" val="277531413"/>
      </p:ext>
    </p:extLst>
  </p:cSld>
  <p:clrMapOvr>
    <a:masterClrMapping/>
  </p:clrMapOvr>
  <p:transition spd="slow">
    <p:push dir="u"/>
  </p:transition>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7"/>
                                        </p:tgtEl>
                                        <p:attrNameLst>
                                          <p:attrName>style.visibility</p:attrName>
                                        </p:attrNameLst>
                                      </p:cBhvr>
                                      <p:to>
                                        <p:strVal val="visible"/>
                                      </p:to>
                                    </p:set>
                                    <p:anim calcmode="lin" valueType="num">
                                      <p:cBhvr additive="base">
                                        <p:cTn id="7" dur="500" fill="hold"/>
                                        <p:tgtEl>
                                          <p:spTgt spid="227"/>
                                        </p:tgtEl>
                                        <p:attrNameLst>
                                          <p:attrName>ppt_x</p:attrName>
                                        </p:attrNameLst>
                                      </p:cBhvr>
                                      <p:tavLst>
                                        <p:tav tm="0">
                                          <p:val>
                                            <p:strVal val="#ppt_x"/>
                                          </p:val>
                                        </p:tav>
                                        <p:tav tm="100000">
                                          <p:val>
                                            <p:strVal val="#ppt_x"/>
                                          </p:val>
                                        </p:tav>
                                      </p:tavLst>
                                    </p:anim>
                                    <p:anim calcmode="lin" valueType="num">
                                      <p:cBhvr additive="base">
                                        <p:cTn id="8" dur="500" fill="hold"/>
                                        <p:tgtEl>
                                          <p:spTgt spid="22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xit" presetSubtype="4" fill="hold" nodeType="clickEffect">
                                  <p:stCondLst>
                                    <p:cond delay="0"/>
                                  </p:stCondLst>
                                  <p:childTnLst>
                                    <p:animEffect transition="out" filter="wipe(down)">
                                      <p:cBhvr>
                                        <p:cTn id="12" dur="500"/>
                                        <p:tgtEl>
                                          <p:spTgt spid="227"/>
                                        </p:tgtEl>
                                      </p:cBhvr>
                                    </p:animEffect>
                                    <p:set>
                                      <p:cBhvr>
                                        <p:cTn id="13" dur="1" fill="hold">
                                          <p:stCondLst>
                                            <p:cond delay="499"/>
                                          </p:stCondLst>
                                        </p:cTn>
                                        <p:tgtEl>
                                          <p:spTgt spid="227"/>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xit" presetSubtype="4" fill="hold" nodeType="clickEffect">
                                  <p:stCondLst>
                                    <p:cond delay="0"/>
                                  </p:stCondLst>
                                  <p:childTnLst>
                                    <p:animEffect transition="out" filter="wipe(down)">
                                      <p:cBhvr>
                                        <p:cTn id="23" dur="500"/>
                                        <p:tgtEl>
                                          <p:spTgt spid="6"/>
                                        </p:tgtEl>
                                      </p:cBhvr>
                                    </p:animEffect>
                                    <p:set>
                                      <p:cBhvr>
                                        <p:cTn id="24" dur="1" fill="hold">
                                          <p:stCondLst>
                                            <p:cond delay="499"/>
                                          </p:stCondLst>
                                        </p:cTn>
                                        <p:tgtEl>
                                          <p:spTgt spid="6"/>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44"/>
                                        </p:tgtEl>
                                        <p:attrNameLst>
                                          <p:attrName>style.visibility</p:attrName>
                                        </p:attrNameLst>
                                      </p:cBhvr>
                                      <p:to>
                                        <p:strVal val="visible"/>
                                      </p:to>
                                    </p:set>
                                    <p:animEffect transition="in" filter="fade">
                                      <p:cBhvr>
                                        <p:cTn id="29" dur="1000"/>
                                        <p:tgtEl>
                                          <p:spTgt spid="44"/>
                                        </p:tgtEl>
                                      </p:cBhvr>
                                    </p:animEffect>
                                    <p:anim calcmode="lin" valueType="num">
                                      <p:cBhvr>
                                        <p:cTn id="30" dur="1000" fill="hold"/>
                                        <p:tgtEl>
                                          <p:spTgt spid="44"/>
                                        </p:tgtEl>
                                        <p:attrNameLst>
                                          <p:attrName>ppt_x</p:attrName>
                                        </p:attrNameLst>
                                      </p:cBhvr>
                                      <p:tavLst>
                                        <p:tav tm="0">
                                          <p:val>
                                            <p:strVal val="#ppt_x"/>
                                          </p:val>
                                        </p:tav>
                                        <p:tav tm="100000">
                                          <p:val>
                                            <p:strVal val="#ppt_x"/>
                                          </p:val>
                                        </p:tav>
                                      </p:tavLst>
                                    </p:anim>
                                    <p:anim calcmode="lin" valueType="num">
                                      <p:cBhvr>
                                        <p:cTn id="31"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fill="hold"/>
                                        <p:tgtEl>
                                          <p:spTgt spid="7"/>
                                        </p:tgtEl>
                                        <p:attrNameLst>
                                          <p:attrName>ppt_x</p:attrName>
                                        </p:attrNameLst>
                                      </p:cBhvr>
                                      <p:tavLst>
                                        <p:tav tm="0">
                                          <p:val>
                                            <p:strVal val="#ppt_x"/>
                                          </p:val>
                                        </p:tav>
                                        <p:tav tm="100000">
                                          <p:val>
                                            <p:strVal val="#ppt_x"/>
                                          </p:val>
                                        </p:tav>
                                      </p:tavLst>
                                    </p:anim>
                                    <p:anim calcmode="lin" valueType="num">
                                      <p:cBhvr additive="base">
                                        <p:cTn id="37"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 name="22 Member states"/>
          <p:cNvSpPr txBox="1"/>
          <p:nvPr/>
        </p:nvSpPr>
        <p:spPr>
          <a:xfrm>
            <a:off x="274032" y="100339"/>
            <a:ext cx="8809451" cy="584775"/>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4400">
                <a:solidFill>
                  <a:srgbClr val="0096FF"/>
                </a:solidFill>
              </a:defRPr>
            </a:lvl1pPr>
          </a:lstStyle>
          <a:p>
            <a:pPr>
              <a:defRPr sz="1800"/>
            </a:pPr>
            <a:r>
              <a:rPr lang="en-US" sz="3200" dirty="0"/>
              <a:t>Unser </a:t>
            </a:r>
            <a:r>
              <a:rPr lang="en-US" sz="3200" dirty="0" err="1"/>
              <a:t>Ziel</a:t>
            </a:r>
            <a:r>
              <a:rPr lang="en-US" sz="3200" dirty="0"/>
              <a:t>: </a:t>
            </a:r>
            <a:r>
              <a:rPr lang="en-US" sz="3200" dirty="0" err="1"/>
              <a:t>Grundlagenforschung</a:t>
            </a:r>
            <a:r>
              <a:rPr lang="en-US" sz="3200" dirty="0"/>
              <a:t>!</a:t>
            </a:r>
            <a:endParaRPr sz="3200" dirty="0"/>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51794" y="1994044"/>
            <a:ext cx="3318174" cy="2364902"/>
          </a:xfrm>
          <a:prstGeom prst="rect">
            <a:avLst/>
          </a:prstGeom>
        </p:spPr>
      </p:pic>
      <p:sp>
        <p:nvSpPr>
          <p:cNvPr id="4" name="Down Arrow 3"/>
          <p:cNvSpPr/>
          <p:nvPr/>
        </p:nvSpPr>
        <p:spPr>
          <a:xfrm rot="17318085">
            <a:off x="4439138" y="1135008"/>
            <a:ext cx="1164984" cy="1579836"/>
          </a:xfrm>
          <a:prstGeom prst="downArrow">
            <a:avLst/>
          </a:prstGeom>
          <a:solidFill>
            <a:schemeClr val="accent1">
              <a:lumOff val="13210"/>
            </a:schemeClr>
          </a:solidFill>
          <a:ln w="19050" cap="flat">
            <a:solidFill>
              <a:srgbClr val="FF0000"/>
            </a:solidFill>
            <a:prstDash val="solid"/>
            <a:bevel/>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55A0"/>
              </a:solidFill>
              <a:effectLst/>
              <a:uFillTx/>
              <a:latin typeface="Arial"/>
              <a:ea typeface="Arial"/>
              <a:cs typeface="Arial"/>
              <a:sym typeface="Arial"/>
            </a:endParaRPr>
          </a:p>
        </p:txBody>
      </p:sp>
      <p:grpSp>
        <p:nvGrpSpPr>
          <p:cNvPr id="6" name="Group 5"/>
          <p:cNvGrpSpPr/>
          <p:nvPr/>
        </p:nvGrpSpPr>
        <p:grpSpPr>
          <a:xfrm>
            <a:off x="224176" y="814110"/>
            <a:ext cx="3878531" cy="3389706"/>
            <a:chOff x="224176" y="814110"/>
            <a:chExt cx="3878531" cy="3389706"/>
          </a:xfrm>
        </p:grpSpPr>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4032" y="814110"/>
              <a:ext cx="3828675" cy="3012148"/>
            </a:xfrm>
            <a:prstGeom prst="rect">
              <a:avLst/>
            </a:prstGeom>
          </p:spPr>
        </p:pic>
        <p:sp>
          <p:nvSpPr>
            <p:cNvPr id="5" name="TextBox 4"/>
            <p:cNvSpPr txBox="1"/>
            <p:nvPr/>
          </p:nvSpPr>
          <p:spPr>
            <a:xfrm>
              <a:off x="224176" y="3826258"/>
              <a:ext cx="3575009" cy="3775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err="1">
                  <a:ln>
                    <a:noFill/>
                  </a:ln>
                  <a:solidFill>
                    <a:srgbClr val="FF0000"/>
                  </a:solidFill>
                  <a:effectLst/>
                  <a:uFillTx/>
                  <a:latin typeface="Arial"/>
                  <a:ea typeface="Arial"/>
                  <a:cs typeface="Arial"/>
                  <a:sym typeface="Arial"/>
                </a:rPr>
                <a:t>Standardmodel</a:t>
              </a:r>
              <a:r>
                <a:rPr kumimoji="0" lang="en-US" sz="1800" b="0" i="0" u="none" strike="noStrike" cap="none" spc="0" normalizeH="0" baseline="0" dirty="0">
                  <a:ln>
                    <a:noFill/>
                  </a:ln>
                  <a:solidFill>
                    <a:srgbClr val="FF0000"/>
                  </a:solidFill>
                  <a:effectLst/>
                  <a:uFillTx/>
                  <a:latin typeface="Arial"/>
                  <a:ea typeface="Arial"/>
                  <a:cs typeface="Arial"/>
                  <a:sym typeface="Arial"/>
                </a:rPr>
                <a:t> der </a:t>
              </a:r>
              <a:r>
                <a:rPr kumimoji="0" lang="en-US" sz="1800" b="0" i="0" u="none" strike="noStrike" cap="none" spc="0" normalizeH="0" baseline="0" dirty="0" err="1">
                  <a:ln>
                    <a:noFill/>
                  </a:ln>
                  <a:solidFill>
                    <a:srgbClr val="FF0000"/>
                  </a:solidFill>
                  <a:effectLst/>
                  <a:uFillTx/>
                  <a:latin typeface="Arial"/>
                  <a:ea typeface="Arial"/>
                  <a:cs typeface="Arial"/>
                  <a:sym typeface="Arial"/>
                </a:rPr>
                <a:t>Physik</a:t>
              </a:r>
              <a:endParaRPr kumimoji="0" lang="en-GB" sz="1800" b="0" i="0" u="none" strike="noStrike" cap="none" spc="0" normalizeH="0" baseline="0" dirty="0">
                <a:ln>
                  <a:noFill/>
                </a:ln>
                <a:solidFill>
                  <a:srgbClr val="FF0000"/>
                </a:solidFill>
                <a:effectLst/>
                <a:uFillTx/>
                <a:latin typeface="Arial"/>
                <a:ea typeface="Arial"/>
                <a:cs typeface="Arial"/>
                <a:sym typeface="Arial"/>
              </a:endParaRPr>
            </a:p>
          </p:txBody>
        </p:sp>
      </p:grpSp>
      <p:sp>
        <p:nvSpPr>
          <p:cNvPr id="7" name="Slide Number Placeholder 6"/>
          <p:cNvSpPr>
            <a:spLocks noGrp="1"/>
          </p:cNvSpPr>
          <p:nvPr>
            <p:ph type="sldNum" sz="quarter" idx="2"/>
          </p:nvPr>
        </p:nvSpPr>
        <p:spPr/>
        <p:txBody>
          <a:bodyPr/>
          <a:lstStyle/>
          <a:p>
            <a:fld id="{86CB4B4D-7CA3-9044-876B-883B54F8677D}" type="slidenum">
              <a:rPr lang="en-GB" smtClean="0"/>
              <a:t>6</a:t>
            </a:fld>
            <a:endParaRPr lang="en-GB"/>
          </a:p>
        </p:txBody>
      </p:sp>
      <p:grpSp>
        <p:nvGrpSpPr>
          <p:cNvPr id="8" name="Group 7">
            <a:extLst>
              <a:ext uri="{FF2B5EF4-FFF2-40B4-BE49-F238E27FC236}">
                <a16:creationId xmlns:a16="http://schemas.microsoft.com/office/drawing/2014/main" id="{E7C1CCC5-9B3E-445A-87DA-21EED4678227}"/>
              </a:ext>
            </a:extLst>
          </p:cNvPr>
          <p:cNvGrpSpPr/>
          <p:nvPr/>
        </p:nvGrpSpPr>
        <p:grpSpPr>
          <a:xfrm>
            <a:off x="6003423" y="636341"/>
            <a:ext cx="2920330" cy="1357703"/>
            <a:chOff x="6057863" y="683475"/>
            <a:chExt cx="2920330" cy="1357703"/>
          </a:xfrm>
        </p:grpSpPr>
        <p:pic>
          <p:nvPicPr>
            <p:cNvPr id="9" name="pasted-image.tif" descr="pasted-image.tif">
              <a:extLst>
                <a:ext uri="{FF2B5EF4-FFF2-40B4-BE49-F238E27FC236}">
                  <a16:creationId xmlns:a16="http://schemas.microsoft.com/office/drawing/2014/main" id="{BDA40E54-F86A-4563-828C-E197CAF39238}"/>
                </a:ext>
              </a:extLst>
            </p:cNvPr>
            <p:cNvPicPr>
              <a:picLocks noChangeAspect="1"/>
            </p:cNvPicPr>
            <p:nvPr/>
          </p:nvPicPr>
          <p:blipFill>
            <a:blip r:embed="rId5"/>
            <a:stretch>
              <a:fillRect/>
            </a:stretch>
          </p:blipFill>
          <p:spPr>
            <a:xfrm>
              <a:off x="8104013" y="706692"/>
              <a:ext cx="874180" cy="874180"/>
            </a:xfrm>
            <a:prstGeom prst="rect">
              <a:avLst/>
            </a:prstGeom>
            <a:ln w="12700">
              <a:miter lim="400000"/>
            </a:ln>
          </p:spPr>
        </p:pic>
        <p:pic>
          <p:nvPicPr>
            <p:cNvPr id="11" name="pasted-image.tif" descr="pasted-image.tif">
              <a:extLst>
                <a:ext uri="{FF2B5EF4-FFF2-40B4-BE49-F238E27FC236}">
                  <a16:creationId xmlns:a16="http://schemas.microsoft.com/office/drawing/2014/main" id="{18A19676-BE38-4BC0-8DDE-C1C9A5F3D3C2}"/>
                </a:ext>
              </a:extLst>
            </p:cNvPr>
            <p:cNvPicPr>
              <a:picLocks noChangeAspect="1"/>
            </p:cNvPicPr>
            <p:nvPr/>
          </p:nvPicPr>
          <p:blipFill>
            <a:blip r:embed="rId6"/>
            <a:stretch>
              <a:fillRect/>
            </a:stretch>
          </p:blipFill>
          <p:spPr>
            <a:xfrm>
              <a:off x="6067289" y="683475"/>
              <a:ext cx="1896842" cy="967537"/>
            </a:xfrm>
            <a:prstGeom prst="rect">
              <a:avLst/>
            </a:prstGeom>
            <a:ln w="12700" cap="flat">
              <a:noFill/>
              <a:miter lim="400000"/>
            </a:ln>
            <a:effectLst/>
          </p:spPr>
        </p:pic>
        <p:sp>
          <p:nvSpPr>
            <p:cNvPr id="12" name="Peter Higgs">
              <a:extLst>
                <a:ext uri="{FF2B5EF4-FFF2-40B4-BE49-F238E27FC236}">
                  <a16:creationId xmlns:a16="http://schemas.microsoft.com/office/drawing/2014/main" id="{48034F1D-1931-4C82-92B8-DB7EB3AC0070}"/>
                </a:ext>
              </a:extLst>
            </p:cNvPr>
            <p:cNvSpPr txBox="1"/>
            <p:nvPr/>
          </p:nvSpPr>
          <p:spPr>
            <a:xfrm>
              <a:off x="7005391" y="1579515"/>
              <a:ext cx="938272" cy="4616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defRPr>
                  <a:solidFill>
                    <a:srgbClr val="0096FF"/>
                  </a:solidFill>
                </a:defRPr>
              </a:lvl1pPr>
            </a:lstStyle>
            <a:p>
              <a:r>
                <a:rPr sz="1200" dirty="0"/>
                <a:t>Peter</a:t>
              </a:r>
              <a:endParaRPr lang="en-US" sz="1200" dirty="0"/>
            </a:p>
            <a:p>
              <a:r>
                <a:rPr sz="1200" dirty="0"/>
                <a:t>Higgs</a:t>
              </a:r>
            </a:p>
          </p:txBody>
        </p:sp>
        <p:sp>
          <p:nvSpPr>
            <p:cNvPr id="13" name="Francois Englert">
              <a:extLst>
                <a:ext uri="{FF2B5EF4-FFF2-40B4-BE49-F238E27FC236}">
                  <a16:creationId xmlns:a16="http://schemas.microsoft.com/office/drawing/2014/main" id="{2CEA2273-AE4D-4599-AD7F-1ED4A7BE8F68}"/>
                </a:ext>
              </a:extLst>
            </p:cNvPr>
            <p:cNvSpPr txBox="1"/>
            <p:nvPr/>
          </p:nvSpPr>
          <p:spPr>
            <a:xfrm>
              <a:off x="6057863" y="1579515"/>
              <a:ext cx="938272" cy="4616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defRPr>
                  <a:solidFill>
                    <a:srgbClr val="0096FF"/>
                  </a:solidFill>
                </a:defRPr>
              </a:lvl1pPr>
            </a:lstStyle>
            <a:p>
              <a:r>
                <a:rPr lang="en-US" sz="1200" dirty="0"/>
                <a:t>François </a:t>
              </a:r>
              <a:r>
                <a:rPr sz="1200" dirty="0"/>
                <a:t>Englert</a:t>
              </a:r>
            </a:p>
          </p:txBody>
        </p:sp>
      </p:grpSp>
      <p:pic>
        <p:nvPicPr>
          <p:cNvPr id="14" name="pasted-image.tif" descr="pasted-image.tif">
            <a:extLst>
              <a:ext uri="{FF2B5EF4-FFF2-40B4-BE49-F238E27FC236}">
                <a16:creationId xmlns:a16="http://schemas.microsoft.com/office/drawing/2014/main" id="{6A813563-ED42-47CE-AFC4-E4B920357973}"/>
              </a:ext>
            </a:extLst>
          </p:cNvPr>
          <p:cNvPicPr>
            <a:picLocks noChangeAspect="1"/>
          </p:cNvPicPr>
          <p:nvPr/>
        </p:nvPicPr>
        <p:blipFill>
          <a:blip r:embed="rId7"/>
          <a:stretch>
            <a:fillRect/>
          </a:stretch>
        </p:blipFill>
        <p:spPr>
          <a:xfrm>
            <a:off x="4228531" y="3478491"/>
            <a:ext cx="1136996" cy="1450650"/>
          </a:xfrm>
          <a:prstGeom prst="rect">
            <a:avLst/>
          </a:prstGeom>
          <a:ln w="12700">
            <a:miter lim="400000"/>
          </a:ln>
        </p:spPr>
      </p:pic>
    </p:spTree>
    <p:extLst>
      <p:ext uri="{BB962C8B-B14F-4D97-AF65-F5344CB8AC3E}">
        <p14:creationId xmlns:p14="http://schemas.microsoft.com/office/powerpoint/2010/main" val="1866330928"/>
      </p:ext>
    </p:extLst>
  </p:cSld>
  <p:clrMapOvr>
    <a:masterClrMapping/>
  </p:clrMapOvr>
  <mc:AlternateContent xmlns:mc="http://schemas.openxmlformats.org/markup-compatibility/2006" xmlns:p14="http://schemas.microsoft.com/office/powerpoint/2010/main">
    <mc:Choice Requires="p14">
      <p:transition spd="slow">
        <p:dissolv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9" name="How many people?"/>
          <p:cNvSpPr txBox="1"/>
          <p:nvPr/>
        </p:nvSpPr>
        <p:spPr>
          <a:xfrm>
            <a:off x="167274" y="109622"/>
            <a:ext cx="8809451" cy="430887"/>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4400">
                <a:solidFill>
                  <a:srgbClr val="0096FF"/>
                </a:solidFill>
              </a:defRPr>
            </a:lvl1pPr>
          </a:lstStyle>
          <a:p>
            <a:pPr>
              <a:defRPr sz="1800"/>
            </a:pPr>
            <a:r>
              <a:rPr lang="en-US" sz="2200" b="1" dirty="0">
                <a:solidFill>
                  <a:srgbClr val="C00000"/>
                </a:solidFill>
                <a:effectLst>
                  <a:outerShdw blurRad="38100" dist="38100" dir="2700000" algn="tl">
                    <a:srgbClr val="000000">
                      <a:alpha val="43137"/>
                    </a:srgbClr>
                  </a:outerShdw>
                </a:effectLst>
              </a:rPr>
              <a:t>“Technical Student </a:t>
            </a:r>
            <a:r>
              <a:rPr lang="en-US" sz="2200" b="1" dirty="0" err="1">
                <a:solidFill>
                  <a:srgbClr val="C00000"/>
                </a:solidFill>
                <a:effectLst>
                  <a:outerShdw blurRad="38100" dist="38100" dir="2700000" algn="tl">
                    <a:srgbClr val="000000">
                      <a:alpha val="43137"/>
                    </a:srgbClr>
                  </a:outerShdw>
                </a:effectLst>
              </a:rPr>
              <a:t>Programme</a:t>
            </a:r>
            <a:r>
              <a:rPr lang="en-US" sz="2200" b="1" dirty="0">
                <a:solidFill>
                  <a:srgbClr val="C00000"/>
                </a:solidFill>
                <a:effectLst>
                  <a:outerShdw blurRad="38100" dist="38100" dir="2700000" algn="tl">
                    <a:srgbClr val="000000">
                      <a:alpha val="43137"/>
                    </a:srgbClr>
                  </a:outerShdw>
                </a:effectLst>
              </a:rPr>
              <a:t>” &amp; </a:t>
            </a:r>
            <a:r>
              <a:rPr lang="en-US" sz="2200" b="1" dirty="0" err="1">
                <a:solidFill>
                  <a:srgbClr val="C00000"/>
                </a:solidFill>
                <a:effectLst>
                  <a:outerShdw blurRad="38100" dist="38100" dir="2700000" algn="tl">
                    <a:srgbClr val="000000">
                      <a:alpha val="43137"/>
                    </a:srgbClr>
                  </a:outerShdw>
                </a:effectLst>
              </a:rPr>
              <a:t>BaWü</a:t>
            </a:r>
            <a:r>
              <a:rPr lang="en-US" sz="2200" b="1" dirty="0">
                <a:solidFill>
                  <a:srgbClr val="C00000"/>
                </a:solidFill>
                <a:effectLst>
                  <a:outerShdw blurRad="38100" dist="38100" dir="2700000" algn="tl">
                    <a:srgbClr val="000000">
                      <a:alpha val="43137"/>
                    </a:srgbClr>
                  </a:outerShdw>
                </a:effectLst>
              </a:rPr>
              <a:t> </a:t>
            </a:r>
            <a:r>
              <a:rPr lang="en-US" sz="2200" b="1" dirty="0" err="1">
                <a:solidFill>
                  <a:srgbClr val="C00000"/>
                </a:solidFill>
                <a:effectLst>
                  <a:outerShdw blurRad="38100" dist="38100" dir="2700000" algn="tl">
                    <a:srgbClr val="000000">
                      <a:alpha val="43137"/>
                    </a:srgbClr>
                  </a:outerShdw>
                </a:effectLst>
              </a:rPr>
              <a:t>Programm</a:t>
            </a:r>
            <a:endParaRPr sz="2200" dirty="0"/>
          </a:p>
        </p:txBody>
      </p:sp>
      <p:sp>
        <p:nvSpPr>
          <p:cNvPr id="2" name="TextBox 1"/>
          <p:cNvSpPr txBox="1"/>
          <p:nvPr/>
        </p:nvSpPr>
        <p:spPr>
          <a:xfrm>
            <a:off x="215899" y="628650"/>
            <a:ext cx="8760825"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85750" marR="0" indent="-285750" algn="l" defTabSz="9144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1800" b="0" i="0" u="none" strike="noStrike" cap="none" spc="0" normalizeH="0" baseline="0" dirty="0">
                <a:ln>
                  <a:noFill/>
                </a:ln>
                <a:solidFill>
                  <a:srgbClr val="0055A0"/>
                </a:solidFill>
                <a:effectLst/>
                <a:uFillTx/>
                <a:latin typeface="Arial"/>
                <a:ea typeface="Arial"/>
                <a:cs typeface="Arial"/>
                <a:sym typeface="Arial"/>
              </a:rPr>
              <a:t>In </a:t>
            </a:r>
            <a:r>
              <a:rPr kumimoji="0" lang="en-US" sz="1800" b="0" i="0" u="none" strike="noStrike" cap="none" spc="0" normalizeH="0" baseline="0" dirty="0" err="1">
                <a:ln>
                  <a:noFill/>
                </a:ln>
                <a:solidFill>
                  <a:srgbClr val="0055A0"/>
                </a:solidFill>
                <a:effectLst/>
                <a:uFillTx/>
                <a:latin typeface="Arial"/>
                <a:ea typeface="Arial"/>
                <a:cs typeface="Arial"/>
                <a:sym typeface="Arial"/>
              </a:rPr>
              <a:t>unserem</a:t>
            </a:r>
            <a:r>
              <a:rPr kumimoji="0" lang="en-US" sz="1800" b="0" i="0" u="none" strike="noStrike" cap="none" spc="0" normalizeH="0" baseline="0" dirty="0">
                <a:ln>
                  <a:noFill/>
                </a:ln>
                <a:solidFill>
                  <a:srgbClr val="0055A0"/>
                </a:solidFill>
                <a:effectLst/>
                <a:uFillTx/>
                <a:latin typeface="Arial"/>
                <a:ea typeface="Arial"/>
                <a:cs typeface="Arial"/>
                <a:sym typeface="Arial"/>
              </a:rPr>
              <a:t> </a:t>
            </a:r>
            <a:r>
              <a:rPr kumimoji="0" lang="en-US" sz="1800" b="0" i="0" u="none" strike="noStrike" cap="none" spc="0" normalizeH="0" baseline="0" dirty="0" err="1">
                <a:ln>
                  <a:noFill/>
                </a:ln>
                <a:solidFill>
                  <a:srgbClr val="0055A0"/>
                </a:solidFill>
                <a:effectLst/>
                <a:uFillTx/>
                <a:latin typeface="Arial"/>
                <a:ea typeface="Arial"/>
                <a:cs typeface="Arial"/>
                <a:sym typeface="Arial"/>
              </a:rPr>
              <a:t>Technischen</a:t>
            </a:r>
            <a:r>
              <a:rPr kumimoji="0" lang="en-US" sz="1800" b="0" i="0" u="none" strike="noStrike" cap="none" spc="0" normalizeH="0" baseline="0" dirty="0">
                <a:ln>
                  <a:noFill/>
                </a:ln>
                <a:solidFill>
                  <a:srgbClr val="0055A0"/>
                </a:solidFill>
                <a:effectLst/>
                <a:uFillTx/>
                <a:latin typeface="Arial"/>
                <a:ea typeface="Arial"/>
                <a:cs typeface="Arial"/>
                <a:sym typeface="Arial"/>
              </a:rPr>
              <a:t> </a:t>
            </a:r>
            <a:r>
              <a:rPr lang="en-US" dirty="0" err="1"/>
              <a:t>Studierendenprogramm</a:t>
            </a:r>
            <a:r>
              <a:rPr lang="en-US" dirty="0"/>
              <a:t> und der </a:t>
            </a:r>
            <a:r>
              <a:rPr lang="en-US" dirty="0" err="1"/>
              <a:t>Kollaboration</a:t>
            </a:r>
            <a:r>
              <a:rPr lang="en-US" dirty="0"/>
              <a:t> </a:t>
            </a:r>
            <a:r>
              <a:rPr lang="en-US" dirty="0" err="1"/>
              <a:t>mit</a:t>
            </a:r>
            <a:r>
              <a:rPr lang="en-US" dirty="0"/>
              <a:t> der </a:t>
            </a:r>
            <a:r>
              <a:rPr lang="en-US" dirty="0" err="1"/>
              <a:t>HsKA</a:t>
            </a:r>
            <a:r>
              <a:rPr lang="en-US" dirty="0"/>
              <a:t> </a:t>
            </a:r>
            <a:r>
              <a:rPr lang="en-US" dirty="0" err="1"/>
              <a:t>sucht</a:t>
            </a:r>
            <a:r>
              <a:rPr lang="en-US" dirty="0"/>
              <a:t> </a:t>
            </a:r>
            <a:r>
              <a:rPr kumimoji="0" lang="en-US" sz="1800" b="0" i="0" u="none" strike="noStrike" cap="none" spc="0" normalizeH="0" baseline="0" dirty="0">
                <a:ln>
                  <a:noFill/>
                </a:ln>
                <a:solidFill>
                  <a:srgbClr val="0055A0"/>
                </a:solidFill>
                <a:effectLst/>
                <a:uFillTx/>
                <a:latin typeface="Arial"/>
                <a:ea typeface="Arial"/>
                <a:cs typeface="Arial"/>
                <a:sym typeface="Arial"/>
              </a:rPr>
              <a:t>CERN </a:t>
            </a:r>
            <a:r>
              <a:rPr kumimoji="0" lang="en-US" sz="1800" b="0" i="0" u="none" strike="noStrike" cap="none" spc="0" normalizeH="0" baseline="0" dirty="0" err="1">
                <a:ln>
                  <a:noFill/>
                </a:ln>
                <a:solidFill>
                  <a:srgbClr val="0055A0"/>
                </a:solidFill>
                <a:effectLst/>
                <a:uFillTx/>
                <a:latin typeface="Arial"/>
                <a:ea typeface="Arial"/>
                <a:cs typeface="Arial"/>
                <a:sym typeface="Arial"/>
              </a:rPr>
              <a:t>Studierende</a:t>
            </a:r>
            <a:r>
              <a:rPr kumimoji="0" lang="en-US" sz="1800" b="0" i="0" u="none" strike="noStrike" cap="none" spc="0" normalizeH="0" baseline="0" dirty="0">
                <a:ln>
                  <a:noFill/>
                </a:ln>
                <a:solidFill>
                  <a:srgbClr val="0055A0"/>
                </a:solidFill>
                <a:effectLst/>
                <a:uFillTx/>
                <a:latin typeface="Arial"/>
                <a:ea typeface="Arial"/>
                <a:cs typeface="Arial"/>
                <a:sym typeface="Arial"/>
              </a:rPr>
              <a:t> (fast) </a:t>
            </a:r>
            <a:r>
              <a:rPr kumimoji="0" lang="en-US" sz="1800" b="0" i="0" u="none" strike="noStrike" cap="none" spc="0" normalizeH="0" baseline="0" dirty="0" err="1">
                <a:ln>
                  <a:noFill/>
                </a:ln>
                <a:solidFill>
                  <a:srgbClr val="0055A0"/>
                </a:solidFill>
                <a:effectLst/>
                <a:uFillTx/>
                <a:latin typeface="Arial"/>
                <a:ea typeface="Arial"/>
                <a:cs typeface="Arial"/>
                <a:sym typeface="Arial"/>
              </a:rPr>
              <a:t>aller</a:t>
            </a:r>
            <a:r>
              <a:rPr kumimoji="0" lang="en-US" sz="1800" b="0" i="0" u="none" strike="noStrike" cap="none" spc="0" normalizeH="0" baseline="0" dirty="0">
                <a:ln>
                  <a:noFill/>
                </a:ln>
                <a:solidFill>
                  <a:srgbClr val="0055A0"/>
                </a:solidFill>
                <a:effectLst/>
                <a:uFillTx/>
                <a:latin typeface="Arial"/>
                <a:ea typeface="Arial"/>
                <a:cs typeface="Arial"/>
                <a:sym typeface="Arial"/>
              </a:rPr>
              <a:t> </a:t>
            </a:r>
            <a:r>
              <a:rPr kumimoji="0" lang="en-US" sz="1800" b="0" i="0" u="none" strike="noStrike" cap="none" spc="0" normalizeH="0" baseline="0" dirty="0" err="1">
                <a:ln>
                  <a:noFill/>
                </a:ln>
                <a:solidFill>
                  <a:srgbClr val="0055A0"/>
                </a:solidFill>
                <a:effectLst/>
                <a:uFillTx/>
                <a:latin typeface="Arial"/>
                <a:ea typeface="Arial"/>
                <a:cs typeface="Arial"/>
                <a:sym typeface="Arial"/>
              </a:rPr>
              <a:t>Disziplinen</a:t>
            </a:r>
            <a:r>
              <a:rPr kumimoji="0" lang="en-US" sz="1800" b="0" i="0" u="none" strike="noStrike" cap="none" spc="0" normalizeH="0" baseline="0" dirty="0">
                <a:ln>
                  <a:noFill/>
                </a:ln>
                <a:solidFill>
                  <a:srgbClr val="0055A0"/>
                </a:solidFill>
                <a:effectLst/>
                <a:uFillTx/>
                <a:latin typeface="Arial"/>
                <a:ea typeface="Arial"/>
                <a:cs typeface="Arial"/>
                <a:sym typeface="Arial"/>
              </a:rPr>
              <a:t>:</a:t>
            </a:r>
            <a:endParaRPr lang="en-US" dirty="0"/>
          </a:p>
        </p:txBody>
      </p:sp>
      <p:sp>
        <p:nvSpPr>
          <p:cNvPr id="3" name="TextBox 2"/>
          <p:cNvSpPr txBox="1"/>
          <p:nvPr/>
        </p:nvSpPr>
        <p:spPr>
          <a:xfrm>
            <a:off x="1454149" y="1274979"/>
            <a:ext cx="7435851" cy="230832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br>
              <a:rPr lang="en-US" dirty="0"/>
            </a:br>
            <a:r>
              <a:rPr lang="en-US" b="1" i="1" dirty="0" err="1"/>
              <a:t>ElektroingenieurInnen</a:t>
            </a:r>
            <a:r>
              <a:rPr lang="en-US" b="1" i="1" dirty="0"/>
              <a:t>,</a:t>
            </a:r>
          </a:p>
          <a:p>
            <a:pPr marL="0" marR="0" indent="0" algn="l" defTabSz="914400" rtl="0" fontAlgn="auto" latinLnBrk="0" hangingPunct="0">
              <a:lnSpc>
                <a:spcPct val="100000"/>
              </a:lnSpc>
              <a:spcBef>
                <a:spcPts val="0"/>
              </a:spcBef>
              <a:spcAft>
                <a:spcPts val="0"/>
              </a:spcAft>
              <a:buClrTx/>
              <a:buSzTx/>
              <a:buFontTx/>
              <a:buNone/>
              <a:tabLst/>
            </a:pPr>
            <a:r>
              <a:rPr kumimoji="0" lang="en-US" sz="1800" b="1" i="1" u="none" strike="noStrike" cap="none" spc="0" normalizeH="0" baseline="0" dirty="0" err="1">
                <a:ln>
                  <a:noFill/>
                </a:ln>
                <a:solidFill>
                  <a:srgbClr val="0055A0"/>
                </a:solidFill>
                <a:effectLst/>
                <a:uFillTx/>
                <a:sym typeface="Arial"/>
              </a:rPr>
              <a:t>Maschinenbau-IngenieurInnen</a:t>
            </a:r>
            <a:r>
              <a:rPr kumimoji="0" lang="en-US" sz="1800" b="1" i="1" u="none" strike="noStrike" cap="none" spc="0" normalizeH="0" baseline="0" dirty="0">
                <a:ln>
                  <a:noFill/>
                </a:ln>
                <a:solidFill>
                  <a:srgbClr val="0055A0"/>
                </a:solidFill>
                <a:effectLst/>
                <a:uFillTx/>
                <a:sym typeface="Arial"/>
              </a:rPr>
              <a:t>,</a:t>
            </a:r>
            <a:r>
              <a:rPr kumimoji="0" lang="en-US" sz="1800" b="1" i="1" u="none" strike="noStrike" cap="none" spc="0" normalizeH="0" dirty="0">
                <a:ln>
                  <a:noFill/>
                </a:ln>
                <a:solidFill>
                  <a:srgbClr val="0055A0"/>
                </a:solidFill>
                <a:effectLst/>
                <a:uFillTx/>
                <a:sym typeface="Arial"/>
              </a:rPr>
              <a:t> </a:t>
            </a:r>
          </a:p>
          <a:p>
            <a:pPr marL="0" marR="0" indent="0" algn="l" defTabSz="914400" rtl="0" fontAlgn="auto" latinLnBrk="0" hangingPunct="0">
              <a:lnSpc>
                <a:spcPct val="100000"/>
              </a:lnSpc>
              <a:spcBef>
                <a:spcPts val="0"/>
              </a:spcBef>
              <a:spcAft>
                <a:spcPts val="0"/>
              </a:spcAft>
              <a:buClrTx/>
              <a:buSzTx/>
              <a:buFontTx/>
              <a:buNone/>
              <a:tabLst/>
            </a:pPr>
            <a:r>
              <a:rPr kumimoji="0" lang="en-US" sz="1800" b="1" i="1" u="none" strike="noStrike" cap="none" spc="0" normalizeH="0" dirty="0" err="1">
                <a:ln>
                  <a:noFill/>
                </a:ln>
                <a:solidFill>
                  <a:srgbClr val="0055A0"/>
                </a:solidFill>
                <a:effectLst/>
                <a:uFillTx/>
                <a:sym typeface="Arial"/>
              </a:rPr>
              <a:t>MechatronikerInnen</a:t>
            </a:r>
            <a:r>
              <a:rPr kumimoji="0" lang="en-US" sz="1800" b="1" i="1" u="none" strike="noStrike" cap="none" spc="0" normalizeH="0" dirty="0">
                <a:ln>
                  <a:noFill/>
                </a:ln>
                <a:solidFill>
                  <a:srgbClr val="0055A0"/>
                </a:solidFill>
                <a:effectLst/>
                <a:uFillTx/>
                <a:sym typeface="Arial"/>
              </a:rPr>
              <a:t>, </a:t>
            </a:r>
          </a:p>
          <a:p>
            <a:pPr marL="0" marR="0" indent="0" algn="l" defTabSz="914400" rtl="0" fontAlgn="auto" latinLnBrk="0" hangingPunct="0">
              <a:lnSpc>
                <a:spcPct val="100000"/>
              </a:lnSpc>
              <a:spcBef>
                <a:spcPts val="0"/>
              </a:spcBef>
              <a:spcAft>
                <a:spcPts val="0"/>
              </a:spcAft>
              <a:buClrTx/>
              <a:buSzTx/>
              <a:buFontTx/>
              <a:buNone/>
              <a:tabLst/>
            </a:pPr>
            <a:r>
              <a:rPr lang="en-US" b="1" i="1" dirty="0" err="1"/>
              <a:t>KältetechnikerInnen</a:t>
            </a:r>
            <a:r>
              <a:rPr lang="en-US" b="1" i="1" dirty="0"/>
              <a:t>,</a:t>
            </a:r>
          </a:p>
          <a:p>
            <a:pPr marL="0" marR="0" indent="0" algn="l" defTabSz="914400" rtl="0" fontAlgn="auto" latinLnBrk="0" hangingPunct="0">
              <a:lnSpc>
                <a:spcPct val="100000"/>
              </a:lnSpc>
              <a:spcBef>
                <a:spcPts val="0"/>
              </a:spcBef>
              <a:spcAft>
                <a:spcPts val="0"/>
              </a:spcAft>
              <a:buClrTx/>
              <a:buSzTx/>
              <a:buFontTx/>
              <a:buNone/>
              <a:tabLst/>
            </a:pPr>
            <a:r>
              <a:rPr kumimoji="0" lang="en-US" sz="1800" b="1" i="1" u="none" strike="noStrike" cap="none" spc="0" normalizeH="0" baseline="0" dirty="0" err="1">
                <a:ln>
                  <a:noFill/>
                </a:ln>
                <a:solidFill>
                  <a:srgbClr val="0055A0"/>
                </a:solidFill>
                <a:effectLst/>
                <a:uFillTx/>
                <a:sym typeface="Arial"/>
              </a:rPr>
              <a:t>VakuumtechnikerInnen</a:t>
            </a:r>
            <a:r>
              <a:rPr kumimoji="0" lang="en-US" sz="1800" b="1" i="1" u="none" strike="noStrike" cap="none" spc="0" normalizeH="0" baseline="0" dirty="0">
                <a:ln>
                  <a:noFill/>
                </a:ln>
                <a:solidFill>
                  <a:srgbClr val="0055A0"/>
                </a:solidFill>
                <a:effectLst/>
                <a:uFillTx/>
                <a:sym typeface="Arial"/>
              </a:rPr>
              <a:t>,</a:t>
            </a:r>
          </a:p>
          <a:p>
            <a:pPr marL="0" marR="0" indent="0" algn="l" defTabSz="914400" rtl="0" fontAlgn="auto" latinLnBrk="0" hangingPunct="0">
              <a:lnSpc>
                <a:spcPct val="100000"/>
              </a:lnSpc>
              <a:spcBef>
                <a:spcPts val="0"/>
              </a:spcBef>
              <a:spcAft>
                <a:spcPts val="0"/>
              </a:spcAft>
              <a:buClrTx/>
              <a:buSzTx/>
              <a:buFontTx/>
              <a:buNone/>
              <a:tabLst/>
            </a:pPr>
            <a:r>
              <a:rPr lang="en-US" b="1" i="1" dirty="0" err="1"/>
              <a:t>VerfahrenstechnikerInnen</a:t>
            </a:r>
            <a:r>
              <a:rPr lang="en-US" b="1" i="1" dirty="0"/>
              <a:t>,</a:t>
            </a:r>
            <a:endParaRPr kumimoji="0" lang="en-US" sz="1800" b="1" i="1" u="none" strike="noStrike" cap="none" spc="0" normalizeH="0" baseline="0" dirty="0">
              <a:ln>
                <a:noFill/>
              </a:ln>
              <a:solidFill>
                <a:srgbClr val="0055A0"/>
              </a:solidFill>
              <a:effectLst/>
              <a:uFillTx/>
              <a:sym typeface="Arial"/>
            </a:endParaRPr>
          </a:p>
          <a:p>
            <a:pPr marL="0" marR="0" indent="0" algn="l" defTabSz="914400" rtl="0" fontAlgn="auto" latinLnBrk="0" hangingPunct="0">
              <a:lnSpc>
                <a:spcPct val="100000"/>
              </a:lnSpc>
              <a:spcBef>
                <a:spcPts val="0"/>
              </a:spcBef>
              <a:spcAft>
                <a:spcPts val="0"/>
              </a:spcAft>
              <a:buClrTx/>
              <a:buSzTx/>
              <a:buFontTx/>
              <a:buNone/>
              <a:tabLst/>
            </a:pPr>
            <a:r>
              <a:rPr lang="en-US" b="1" i="1" dirty="0" err="1"/>
              <a:t>InformatikerInnen</a:t>
            </a:r>
            <a:r>
              <a:rPr lang="en-US" b="1" i="1" dirty="0"/>
              <a:t>, und </a:t>
            </a:r>
            <a:r>
              <a:rPr lang="en-US" b="1" i="1" dirty="0" err="1"/>
              <a:t>mehr</a:t>
            </a:r>
            <a:r>
              <a:rPr lang="en-US" b="1" i="1" dirty="0"/>
              <a:t>!</a:t>
            </a:r>
            <a:endParaRPr kumimoji="0" lang="en-GB" sz="1800" b="1" i="1" u="none" strike="noStrike" cap="none" spc="0" normalizeH="0" baseline="0" dirty="0">
              <a:ln>
                <a:noFill/>
              </a:ln>
              <a:solidFill>
                <a:srgbClr val="0055A0"/>
              </a:solidFill>
              <a:effectLst/>
              <a:uFillTx/>
              <a:sym typeface="Arial"/>
            </a:endParaRPr>
          </a:p>
        </p:txBody>
      </p:sp>
      <p:graphicFrame>
        <p:nvGraphicFramePr>
          <p:cNvPr id="7" name="Object 6"/>
          <p:cNvGraphicFramePr>
            <a:graphicFrameLocks noChangeAspect="1"/>
          </p:cNvGraphicFramePr>
          <p:nvPr>
            <p:extLst>
              <p:ext uri="{D42A27DB-BD31-4B8C-83A1-F6EECF244321}">
                <p14:modId xmlns:p14="http://schemas.microsoft.com/office/powerpoint/2010/main" val="2033975668"/>
              </p:ext>
            </p:extLst>
          </p:nvPr>
        </p:nvGraphicFramePr>
        <p:xfrm>
          <a:off x="215899" y="1508468"/>
          <a:ext cx="1085850" cy="2057400"/>
        </p:xfrm>
        <a:graphic>
          <a:graphicData uri="http://schemas.openxmlformats.org/presentationml/2006/ole">
            <mc:AlternateContent xmlns:mc="http://schemas.openxmlformats.org/markup-compatibility/2006">
              <mc:Choice xmlns:v="urn:schemas-microsoft-com:vml" Requires="v">
                <p:oleObj name="Clip" r:id="rId3" imgW="1263332" imgH="2287237" progId="">
                  <p:embed/>
                </p:oleObj>
              </mc:Choice>
              <mc:Fallback>
                <p:oleObj name="Clip" r:id="rId3" imgW="1263332" imgH="2287237"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5899" y="1508468"/>
                        <a:ext cx="1085850" cy="2057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8" name="Group 7"/>
          <p:cNvGrpSpPr/>
          <p:nvPr/>
        </p:nvGrpSpPr>
        <p:grpSpPr>
          <a:xfrm>
            <a:off x="5060404" y="1451896"/>
            <a:ext cx="3626397" cy="2604764"/>
            <a:chOff x="766656" y="568960"/>
            <a:chExt cx="5588424" cy="4191318"/>
          </a:xfrm>
        </p:grpSpPr>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6656" y="568960"/>
              <a:ext cx="5588424" cy="4191318"/>
            </a:xfrm>
            <a:prstGeom prst="rect">
              <a:avLst/>
            </a:prstGeom>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218854" y="4278727"/>
              <a:ext cx="464820" cy="278892"/>
            </a:xfrm>
            <a:prstGeom prst="rect">
              <a:avLst/>
            </a:prstGeom>
          </p:spPr>
        </p:pic>
        <p:pic>
          <p:nvPicPr>
            <p:cNvPr id="11" name="Picture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274820" y="742568"/>
              <a:ext cx="464820" cy="278892"/>
            </a:xfrm>
            <a:prstGeom prst="rect">
              <a:avLst/>
            </a:prstGeom>
          </p:spPr>
        </p:pic>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478280" y="869822"/>
              <a:ext cx="464820" cy="278892"/>
            </a:xfrm>
            <a:prstGeom prst="rect">
              <a:avLst/>
            </a:prstGeom>
          </p:spPr>
        </p:pic>
        <p:pic>
          <p:nvPicPr>
            <p:cNvPr id="13" name="Picture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436620" y="4122339"/>
              <a:ext cx="475449" cy="316390"/>
            </a:xfrm>
            <a:prstGeom prst="rect">
              <a:avLst/>
            </a:prstGeom>
          </p:spPr>
        </p:pic>
        <p:pic>
          <p:nvPicPr>
            <p:cNvPr id="14" name="Picture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943100" y="4280534"/>
              <a:ext cx="475449" cy="316390"/>
            </a:xfrm>
            <a:prstGeom prst="rect">
              <a:avLst/>
            </a:prstGeom>
          </p:spPr>
        </p:pic>
        <p:pic>
          <p:nvPicPr>
            <p:cNvPr id="15" name="Picture 1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21478" y="4378008"/>
              <a:ext cx="533400" cy="266700"/>
            </a:xfrm>
            <a:prstGeom prst="rect">
              <a:avLst/>
            </a:prstGeom>
          </p:spPr>
        </p:pic>
        <p:pic>
          <p:nvPicPr>
            <p:cNvPr id="16" name="Picture 15"/>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184564" y="888110"/>
              <a:ext cx="533400" cy="266700"/>
            </a:xfrm>
            <a:prstGeom prst="rect">
              <a:avLst/>
            </a:prstGeom>
          </p:spPr>
        </p:pic>
        <p:pic>
          <p:nvPicPr>
            <p:cNvPr id="17" name="Picture 16"/>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654724" y="707390"/>
              <a:ext cx="441324" cy="441324"/>
            </a:xfrm>
            <a:prstGeom prst="rect">
              <a:avLst/>
            </a:prstGeom>
          </p:spPr>
        </p:pic>
        <p:pic>
          <p:nvPicPr>
            <p:cNvPr id="18" name="Picture 17"/>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326255" y="3965950"/>
              <a:ext cx="468229" cy="312777"/>
            </a:xfrm>
            <a:prstGeom prst="rect">
              <a:avLst/>
            </a:prstGeom>
          </p:spPr>
        </p:pic>
      </p:grpSp>
      <p:sp>
        <p:nvSpPr>
          <p:cNvPr id="4" name="Slide Number Placeholder 3"/>
          <p:cNvSpPr>
            <a:spLocks noGrp="1"/>
          </p:cNvSpPr>
          <p:nvPr>
            <p:ph type="sldNum" sz="quarter" idx="2"/>
          </p:nvPr>
        </p:nvSpPr>
        <p:spPr/>
        <p:txBody>
          <a:bodyPr/>
          <a:lstStyle/>
          <a:p>
            <a:fld id="{86CB4B4D-7CA3-9044-876B-883B54F8677D}" type="slidenum">
              <a:rPr lang="en-GB" smtClean="0"/>
              <a:t>7</a:t>
            </a:fld>
            <a:endParaRPr lang="en-GB"/>
          </a:p>
        </p:txBody>
      </p:sp>
      <p:sp>
        <p:nvSpPr>
          <p:cNvPr id="19" name="TextBox 18">
            <a:extLst>
              <a:ext uri="{FF2B5EF4-FFF2-40B4-BE49-F238E27FC236}">
                <a16:creationId xmlns:a16="http://schemas.microsoft.com/office/drawing/2014/main" id="{8BBAB8DB-77D4-43EF-A112-C9EC0330704D}"/>
              </a:ext>
            </a:extLst>
          </p:cNvPr>
          <p:cNvSpPr txBox="1"/>
          <p:nvPr/>
        </p:nvSpPr>
        <p:spPr>
          <a:xfrm>
            <a:off x="85998" y="3901964"/>
            <a:ext cx="4911035" cy="369330"/>
          </a:xfrm>
          <a:prstGeom prst="rect">
            <a:avLst/>
          </a:prstGeom>
          <a:solidFill>
            <a:srgbClr val="FFFF00"/>
          </a:solidFill>
          <a:ln w="38100" cap="flat">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a:r>
              <a:rPr lang="en-GB" dirty="0"/>
              <a:t>https://careers.smartrecruiters.com/CERN/tech</a:t>
            </a:r>
            <a:endParaRPr kumimoji="0" lang="en-GB" sz="1800" b="0" i="0" u="none" strike="noStrike" cap="none" spc="0" normalizeH="0" baseline="0" dirty="0">
              <a:ln>
                <a:noFill/>
              </a:ln>
              <a:solidFill>
                <a:srgbClr val="0055A0"/>
              </a:solidFill>
              <a:effectLst/>
              <a:uFillTx/>
              <a:latin typeface="Arial"/>
              <a:ea typeface="Arial"/>
              <a:cs typeface="Arial"/>
              <a:sym typeface="Arial"/>
            </a:endParaRPr>
          </a:p>
        </p:txBody>
      </p:sp>
    </p:spTree>
    <p:extLst>
      <p:ext uri="{BB962C8B-B14F-4D97-AF65-F5344CB8AC3E}">
        <p14:creationId xmlns:p14="http://schemas.microsoft.com/office/powerpoint/2010/main" val="310676144"/>
      </p:ext>
    </p:extLst>
  </p:cSld>
  <p:clrMapOvr>
    <a:masterClrMapping/>
  </p:clrMapOvr>
  <mc:AlternateContent xmlns:mc="http://schemas.openxmlformats.org/markup-compatibility/2006" xmlns:p14="http://schemas.microsoft.com/office/powerpoint/2010/main">
    <mc:Choice Requires="p14">
      <p:transition spd="slow">
        <p:dissolv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9" name="How many people?"/>
          <p:cNvSpPr txBox="1"/>
          <p:nvPr/>
        </p:nvSpPr>
        <p:spPr>
          <a:xfrm>
            <a:off x="167274" y="109622"/>
            <a:ext cx="8809451" cy="430887"/>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4400">
                <a:solidFill>
                  <a:srgbClr val="0096FF"/>
                </a:solidFill>
              </a:defRPr>
            </a:lvl1pPr>
          </a:lstStyle>
          <a:p>
            <a:pPr>
              <a:defRPr sz="1800"/>
            </a:pPr>
            <a:r>
              <a:rPr lang="en-US" sz="2200" b="1" dirty="0">
                <a:solidFill>
                  <a:srgbClr val="C00000"/>
                </a:solidFill>
                <a:effectLst>
                  <a:outerShdw blurRad="38100" dist="38100" dir="2700000" algn="tl">
                    <a:srgbClr val="000000">
                      <a:alpha val="43137"/>
                    </a:srgbClr>
                  </a:outerShdw>
                </a:effectLst>
              </a:rPr>
              <a:t>416 </a:t>
            </a:r>
            <a:r>
              <a:rPr lang="en-US" sz="2200" b="1" dirty="0" err="1">
                <a:solidFill>
                  <a:srgbClr val="C00000"/>
                </a:solidFill>
                <a:effectLst>
                  <a:outerShdw blurRad="38100" dist="38100" dir="2700000" algn="tl">
                    <a:srgbClr val="000000">
                      <a:alpha val="43137"/>
                    </a:srgbClr>
                  </a:outerShdw>
                </a:effectLst>
              </a:rPr>
              <a:t>Studierende</a:t>
            </a:r>
            <a:r>
              <a:rPr lang="en-US" sz="2200" b="1" dirty="0">
                <a:solidFill>
                  <a:srgbClr val="C00000"/>
                </a:solidFill>
                <a:effectLst>
                  <a:outerShdw blurRad="38100" dist="38100" dir="2700000" algn="tl">
                    <a:srgbClr val="000000">
                      <a:alpha val="43137"/>
                    </a:srgbClr>
                  </a:outerShdw>
                </a:effectLst>
              </a:rPr>
              <a:t> </a:t>
            </a:r>
            <a:r>
              <a:rPr lang="en-US" sz="2200" dirty="0"/>
              <a:t>am CERN, die </a:t>
            </a:r>
            <a:r>
              <a:rPr lang="en-US" sz="2200" dirty="0" err="1"/>
              <a:t>meisten</a:t>
            </a:r>
            <a:r>
              <a:rPr lang="en-US" sz="2200" dirty="0"/>
              <a:t> </a:t>
            </a:r>
            <a:r>
              <a:rPr lang="en-US" sz="2200" dirty="0" err="1"/>
              <a:t>davon</a:t>
            </a:r>
            <a:r>
              <a:rPr lang="en-US" sz="2200" dirty="0"/>
              <a:t> </a:t>
            </a:r>
            <a:r>
              <a:rPr lang="en-US" sz="2200" dirty="0" err="1"/>
              <a:t>IngenieurInnen</a:t>
            </a:r>
            <a:r>
              <a:rPr lang="en-US" sz="2200" dirty="0"/>
              <a:t>?</a:t>
            </a:r>
            <a:endParaRPr sz="2200" dirty="0"/>
          </a:p>
        </p:txBody>
      </p:sp>
      <p:pic>
        <p:nvPicPr>
          <p:cNvPr id="10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0650" y="540509"/>
            <a:ext cx="8781615" cy="36779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5" name="TextBox 104"/>
          <p:cNvSpPr txBox="1"/>
          <p:nvPr/>
        </p:nvSpPr>
        <p:spPr>
          <a:xfrm>
            <a:off x="46190" y="4144358"/>
            <a:ext cx="3166672" cy="338554"/>
          </a:xfrm>
          <a:prstGeom prst="rect">
            <a:avLst/>
          </a:prstGeom>
          <a:noFill/>
        </p:spPr>
        <p:txBody>
          <a:bodyPr wrap="square" rtlCol="0">
            <a:spAutoFit/>
          </a:bodyPr>
          <a:lstStyle/>
          <a:p>
            <a:r>
              <a:rPr lang="en-US" sz="1600" dirty="0" err="1"/>
              <a:t>Studierende</a:t>
            </a:r>
            <a:r>
              <a:rPr lang="en-US" sz="1600" dirty="0"/>
              <a:t> 2012</a:t>
            </a:r>
          </a:p>
        </p:txBody>
      </p:sp>
      <p:sp>
        <p:nvSpPr>
          <p:cNvPr id="2" name="Slide Number Placeholder 1"/>
          <p:cNvSpPr>
            <a:spLocks noGrp="1"/>
          </p:cNvSpPr>
          <p:nvPr>
            <p:ph type="sldNum" sz="quarter" idx="2"/>
          </p:nvPr>
        </p:nvSpPr>
        <p:spPr/>
        <p:txBody>
          <a:bodyPr/>
          <a:lstStyle/>
          <a:p>
            <a:fld id="{86CB4B4D-7CA3-9044-876B-883B54F8677D}" type="slidenum">
              <a:rPr lang="en-GB" smtClean="0"/>
              <a:t>8</a:t>
            </a:fld>
            <a:endParaRPr lang="en-GB"/>
          </a:p>
        </p:txBody>
      </p:sp>
    </p:spTree>
    <p:extLst>
      <p:ext uri="{BB962C8B-B14F-4D97-AF65-F5344CB8AC3E}">
        <p14:creationId xmlns:p14="http://schemas.microsoft.com/office/powerpoint/2010/main" val="1208948726"/>
      </p:ext>
    </p:extLst>
  </p:cSld>
  <p:clrMapOvr>
    <a:masterClrMapping/>
  </p:clrMapOvr>
  <mc:AlternateContent xmlns:mc="http://schemas.openxmlformats.org/markup-compatibility/2006" xmlns:p14="http://schemas.microsoft.com/office/powerpoint/2010/main">
    <mc:Choice Requires="p14">
      <p:transition spd="slow">
        <p:dissolv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ow many people?"/>
          <p:cNvSpPr txBox="1"/>
          <p:nvPr/>
        </p:nvSpPr>
        <p:spPr>
          <a:xfrm>
            <a:off x="167274" y="109622"/>
            <a:ext cx="8809451" cy="430887"/>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4400">
                <a:solidFill>
                  <a:srgbClr val="0096FF"/>
                </a:solidFill>
              </a:defRPr>
            </a:lvl1pPr>
          </a:lstStyle>
          <a:p>
            <a:pPr>
              <a:defRPr sz="1800"/>
            </a:pPr>
            <a:r>
              <a:rPr lang="en-US" sz="2200" b="1" dirty="0">
                <a:solidFill>
                  <a:srgbClr val="C00000"/>
                </a:solidFill>
                <a:effectLst>
                  <a:outerShdw blurRad="38100" dist="38100" dir="2700000" algn="tl">
                    <a:srgbClr val="000000">
                      <a:alpha val="43137"/>
                    </a:srgbClr>
                  </a:outerShdw>
                </a:effectLst>
              </a:rPr>
              <a:t>Und </a:t>
            </a:r>
            <a:r>
              <a:rPr lang="en-US" sz="2200" b="1" dirty="0" err="1">
                <a:solidFill>
                  <a:srgbClr val="C00000"/>
                </a:solidFill>
                <a:effectLst>
                  <a:outerShdw blurRad="38100" dist="38100" dir="2700000" algn="tl">
                    <a:srgbClr val="000000">
                      <a:alpha val="43137"/>
                    </a:srgbClr>
                  </a:outerShdw>
                </a:effectLst>
              </a:rPr>
              <a:t>wenn</a:t>
            </a:r>
            <a:r>
              <a:rPr lang="en-US" sz="2200" b="1" dirty="0">
                <a:solidFill>
                  <a:srgbClr val="C00000"/>
                </a:solidFill>
                <a:effectLst>
                  <a:outerShdw blurRad="38100" dist="38100" dir="2700000" algn="tl">
                    <a:srgbClr val="000000">
                      <a:alpha val="43137"/>
                    </a:srgbClr>
                  </a:outerShdw>
                </a:effectLst>
              </a:rPr>
              <a:t> </a:t>
            </a:r>
            <a:r>
              <a:rPr lang="en-US" sz="2200" b="1" dirty="0" err="1">
                <a:solidFill>
                  <a:srgbClr val="C00000"/>
                </a:solidFill>
                <a:effectLst>
                  <a:outerShdw blurRad="38100" dist="38100" dir="2700000" algn="tl">
                    <a:srgbClr val="000000">
                      <a:alpha val="43137"/>
                    </a:srgbClr>
                  </a:outerShdw>
                </a:effectLst>
              </a:rPr>
              <a:t>es</a:t>
            </a:r>
            <a:r>
              <a:rPr lang="en-US" sz="2200" b="1" dirty="0">
                <a:solidFill>
                  <a:srgbClr val="C00000"/>
                </a:solidFill>
                <a:effectLst>
                  <a:outerShdw blurRad="38100" dist="38100" dir="2700000" algn="tl">
                    <a:srgbClr val="000000">
                      <a:alpha val="43137"/>
                    </a:srgbClr>
                  </a:outerShdw>
                </a:effectLst>
              </a:rPr>
              <a:t> </a:t>
            </a:r>
            <a:r>
              <a:rPr lang="en-US" sz="2200" b="1" dirty="0" err="1">
                <a:solidFill>
                  <a:srgbClr val="C00000"/>
                </a:solidFill>
                <a:effectLst>
                  <a:outerShdw blurRad="38100" dist="38100" dir="2700000" algn="tl">
                    <a:srgbClr val="000000">
                      <a:alpha val="43137"/>
                    </a:srgbClr>
                  </a:outerShdw>
                </a:effectLst>
              </a:rPr>
              <a:t>geklappt</a:t>
            </a:r>
            <a:r>
              <a:rPr lang="en-US" sz="2200" b="1" dirty="0">
                <a:solidFill>
                  <a:srgbClr val="C00000"/>
                </a:solidFill>
                <a:effectLst>
                  <a:outerShdw blurRad="38100" dist="38100" dir="2700000" algn="tl">
                    <a:srgbClr val="000000">
                      <a:alpha val="43137"/>
                    </a:srgbClr>
                  </a:outerShdw>
                </a:effectLst>
              </a:rPr>
              <a:t> hat, </a:t>
            </a:r>
            <a:r>
              <a:rPr lang="en-US" sz="2200" b="1" dirty="0" err="1">
                <a:solidFill>
                  <a:srgbClr val="C00000"/>
                </a:solidFill>
                <a:effectLst>
                  <a:outerShdw blurRad="38100" dist="38100" dir="2700000" algn="tl">
                    <a:srgbClr val="000000">
                      <a:alpha val="43137"/>
                    </a:srgbClr>
                  </a:outerShdw>
                </a:effectLst>
              </a:rPr>
              <a:t>dann</a:t>
            </a:r>
            <a:r>
              <a:rPr lang="en-US" sz="2200" b="1" dirty="0">
                <a:solidFill>
                  <a:srgbClr val="C00000"/>
                </a:solidFill>
                <a:effectLst>
                  <a:outerShdw blurRad="38100" dist="38100" dir="2700000" algn="tl">
                    <a:srgbClr val="000000">
                      <a:alpha val="43137"/>
                    </a:srgbClr>
                  </a:outerShdw>
                </a:effectLst>
              </a:rPr>
              <a:t>…</a:t>
            </a:r>
            <a:endParaRPr sz="2200" dirty="0"/>
          </a:p>
        </p:txBody>
      </p:sp>
      <p:sp>
        <p:nvSpPr>
          <p:cNvPr id="10" name="TextBox 9"/>
          <p:cNvSpPr txBox="1"/>
          <p:nvPr/>
        </p:nvSpPr>
        <p:spPr>
          <a:xfrm>
            <a:off x="4567187" y="3531359"/>
            <a:ext cx="4576813" cy="646329"/>
          </a:xfrm>
          <a:prstGeom prst="rect">
            <a:avLst/>
          </a:prstGeom>
          <a:solidFill>
            <a:srgbClr val="FFFFF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err="1">
                <a:ln>
                  <a:noFill/>
                </a:ln>
                <a:solidFill>
                  <a:srgbClr val="0055A0"/>
                </a:solidFill>
                <a:effectLst/>
                <a:uFillTx/>
                <a:latin typeface="Arial"/>
                <a:ea typeface="Arial"/>
                <a:cs typeface="Arial"/>
                <a:sym typeface="Arial"/>
              </a:rPr>
              <a:t>Doktorand</a:t>
            </a:r>
            <a:r>
              <a:rPr kumimoji="0" lang="en-US" sz="1800" b="0" i="0" u="none" strike="noStrike" cap="none" spc="0" normalizeH="0" baseline="0" dirty="0">
                <a:ln>
                  <a:noFill/>
                </a:ln>
                <a:solidFill>
                  <a:srgbClr val="0055A0"/>
                </a:solidFill>
                <a:effectLst/>
                <a:uFillTx/>
                <a:latin typeface="Arial"/>
                <a:ea typeface="Arial"/>
                <a:cs typeface="Arial"/>
                <a:sym typeface="Arial"/>
              </a:rPr>
              <a:t> an der SPS </a:t>
            </a:r>
            <a:r>
              <a:rPr kumimoji="0" lang="en-US" sz="1800" b="0" i="0" u="none" strike="noStrike" cap="none" spc="0" normalizeH="0" baseline="0" dirty="0" err="1">
                <a:ln>
                  <a:noFill/>
                </a:ln>
                <a:solidFill>
                  <a:srgbClr val="0055A0"/>
                </a:solidFill>
                <a:effectLst/>
                <a:uFillTx/>
                <a:latin typeface="Arial"/>
                <a:ea typeface="Arial"/>
                <a:cs typeface="Arial"/>
                <a:sym typeface="Arial"/>
              </a:rPr>
              <a:t>Beschleunigerkavität</a:t>
            </a:r>
            <a:r>
              <a:rPr kumimoji="0" lang="en-US" sz="1800" b="0" i="0" u="none" strike="noStrike" cap="none" spc="0" normalizeH="0" baseline="0" dirty="0">
                <a:ln>
                  <a:noFill/>
                </a:ln>
                <a:solidFill>
                  <a:srgbClr val="0055A0"/>
                </a:solidFill>
                <a:effectLst/>
                <a:uFillTx/>
                <a:latin typeface="Arial"/>
                <a:ea typeface="Arial"/>
                <a:cs typeface="Arial"/>
                <a:sym typeface="Arial"/>
              </a:rPr>
              <a:t> </a:t>
            </a:r>
          </a:p>
          <a:p>
            <a:pPr marL="0" marR="0" indent="0" algn="l" defTabSz="914400" rtl="0" fontAlgn="auto" latinLnBrk="0" hangingPunct="0">
              <a:lnSpc>
                <a:spcPct val="100000"/>
              </a:lnSpc>
              <a:spcBef>
                <a:spcPts val="0"/>
              </a:spcBef>
              <a:spcAft>
                <a:spcPts val="0"/>
              </a:spcAft>
              <a:buClrTx/>
              <a:buSzTx/>
              <a:buFontTx/>
              <a:buNone/>
              <a:tabLst/>
            </a:pPr>
            <a:r>
              <a:rPr lang="en-US" dirty="0"/>
              <a:t>- </a:t>
            </a:r>
            <a:r>
              <a:rPr kumimoji="0" lang="en-US" sz="1800" b="0" i="0" u="none" strike="noStrike" cap="none" spc="0" normalizeH="0" baseline="0" dirty="0" err="1">
                <a:ln>
                  <a:noFill/>
                </a:ln>
                <a:solidFill>
                  <a:srgbClr val="0055A0"/>
                </a:solidFill>
                <a:effectLst/>
                <a:uFillTx/>
                <a:latin typeface="Arial"/>
                <a:ea typeface="Arial"/>
                <a:cs typeface="Arial"/>
                <a:sym typeface="Arial"/>
              </a:rPr>
              <a:t>Elektroingenieur</a:t>
            </a:r>
            <a:endParaRPr kumimoji="0" lang="en-GB" sz="1800" b="0" i="0" u="none" strike="noStrike" cap="none" spc="0" normalizeH="0" baseline="0" dirty="0">
              <a:ln>
                <a:noFill/>
              </a:ln>
              <a:solidFill>
                <a:srgbClr val="0055A0"/>
              </a:solidFill>
              <a:effectLst/>
              <a:uFillTx/>
              <a:latin typeface="Arial"/>
              <a:ea typeface="Arial"/>
              <a:cs typeface="Arial"/>
              <a:sym typeface="Arial"/>
            </a:endParaRPr>
          </a:p>
        </p:txBody>
      </p:sp>
      <p:sp>
        <p:nvSpPr>
          <p:cNvPr id="12" name="TextBox 11"/>
          <p:cNvSpPr txBox="1"/>
          <p:nvPr/>
        </p:nvSpPr>
        <p:spPr>
          <a:xfrm>
            <a:off x="20022" y="3218841"/>
            <a:ext cx="4254831" cy="923328"/>
          </a:xfrm>
          <a:prstGeom prst="rect">
            <a:avLst/>
          </a:prstGeom>
          <a:solidFill>
            <a:srgbClr val="FFFFF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55A0"/>
                </a:solidFill>
                <a:effectLst/>
                <a:uFillTx/>
                <a:latin typeface="Arial"/>
                <a:ea typeface="Arial"/>
                <a:cs typeface="Arial"/>
                <a:sym typeface="Arial"/>
              </a:rPr>
              <a:t>Team </a:t>
            </a:r>
            <a:r>
              <a:rPr kumimoji="0" lang="en-US" sz="1800" b="0" i="0" u="none" strike="noStrike" cap="none" spc="0" normalizeH="0" baseline="0" dirty="0" err="1">
                <a:ln>
                  <a:noFill/>
                </a:ln>
                <a:solidFill>
                  <a:srgbClr val="0055A0"/>
                </a:solidFill>
                <a:effectLst/>
                <a:uFillTx/>
                <a:latin typeface="Arial"/>
                <a:ea typeface="Arial"/>
                <a:cs typeface="Arial"/>
                <a:sym typeface="Arial"/>
              </a:rPr>
              <a:t>beim</a:t>
            </a:r>
            <a:r>
              <a:rPr kumimoji="0" lang="en-US" sz="1800" b="0" i="0" u="none" strike="noStrike" cap="none" spc="0" normalizeH="0" baseline="0" dirty="0">
                <a:ln>
                  <a:noFill/>
                </a:ln>
                <a:solidFill>
                  <a:srgbClr val="0055A0"/>
                </a:solidFill>
                <a:effectLst/>
                <a:uFillTx/>
                <a:latin typeface="Arial"/>
                <a:ea typeface="Arial"/>
                <a:cs typeface="Arial"/>
                <a:sym typeface="Arial"/>
              </a:rPr>
              <a:t> </a:t>
            </a:r>
            <a:r>
              <a:rPr kumimoji="0" lang="en-US" sz="1800" b="0" i="0" u="none" strike="noStrike" cap="none" spc="0" normalizeH="0" baseline="0" dirty="0" err="1">
                <a:ln>
                  <a:noFill/>
                </a:ln>
                <a:solidFill>
                  <a:srgbClr val="0055A0"/>
                </a:solidFill>
                <a:effectLst/>
                <a:uFillTx/>
                <a:latin typeface="Arial"/>
                <a:ea typeface="Arial"/>
                <a:cs typeface="Arial"/>
                <a:sym typeface="Arial"/>
              </a:rPr>
              <a:t>Installieren</a:t>
            </a:r>
            <a:r>
              <a:rPr kumimoji="0" lang="en-US" sz="1800" b="0" i="0" u="none" strike="noStrike" cap="none" spc="0" normalizeH="0" dirty="0">
                <a:ln>
                  <a:noFill/>
                </a:ln>
                <a:solidFill>
                  <a:srgbClr val="0055A0"/>
                </a:solidFill>
                <a:effectLst/>
                <a:uFillTx/>
                <a:latin typeface="Arial"/>
                <a:ea typeface="Arial"/>
                <a:cs typeface="Arial"/>
                <a:sym typeface="Arial"/>
              </a:rPr>
              <a:t> </a:t>
            </a:r>
            <a:r>
              <a:rPr kumimoji="0" lang="en-US" sz="1800" b="0" i="0" u="none" strike="noStrike" cap="none" spc="0" normalizeH="0" dirty="0" err="1">
                <a:ln>
                  <a:noFill/>
                </a:ln>
                <a:solidFill>
                  <a:srgbClr val="0055A0"/>
                </a:solidFill>
                <a:effectLst/>
                <a:uFillTx/>
                <a:latin typeface="Arial"/>
                <a:ea typeface="Arial"/>
                <a:cs typeface="Arial"/>
                <a:sym typeface="Arial"/>
              </a:rPr>
              <a:t>einer</a:t>
            </a:r>
            <a:r>
              <a:rPr kumimoji="0" lang="en-US" sz="1800" b="0" i="0" u="none" strike="noStrike" cap="none" spc="0" normalizeH="0" dirty="0">
                <a:ln>
                  <a:noFill/>
                </a:ln>
                <a:solidFill>
                  <a:srgbClr val="0055A0"/>
                </a:solidFill>
                <a:effectLst/>
                <a:uFillTx/>
                <a:latin typeface="Arial"/>
                <a:ea typeface="Arial"/>
                <a:cs typeface="Arial"/>
                <a:sym typeface="Arial"/>
              </a:rPr>
              <a:t> </a:t>
            </a:r>
            <a:r>
              <a:rPr kumimoji="0" lang="en-US" sz="1800" b="0" i="0" u="none" strike="noStrike" cap="none" spc="0" normalizeH="0" dirty="0" err="1">
                <a:ln>
                  <a:noFill/>
                </a:ln>
                <a:solidFill>
                  <a:srgbClr val="0055A0"/>
                </a:solidFill>
                <a:effectLst/>
                <a:uFillTx/>
                <a:latin typeface="Arial"/>
                <a:ea typeface="Arial"/>
                <a:cs typeface="Arial"/>
                <a:sym typeface="Arial"/>
              </a:rPr>
              <a:t>Beschleunigerkomponente</a:t>
            </a:r>
            <a:r>
              <a:rPr kumimoji="0" lang="en-US" sz="1800" b="0" i="0" u="none" strike="noStrike" cap="none" spc="0" normalizeH="0" dirty="0">
                <a:ln>
                  <a:noFill/>
                </a:ln>
                <a:solidFill>
                  <a:srgbClr val="0055A0"/>
                </a:solidFill>
                <a:effectLst/>
                <a:uFillTx/>
                <a:latin typeface="Arial"/>
                <a:ea typeface="Arial"/>
                <a:cs typeface="Arial"/>
                <a:sym typeface="Arial"/>
              </a:rPr>
              <a:t> (Crab Cavity)</a:t>
            </a:r>
          </a:p>
          <a:p>
            <a:pPr marL="0" marR="0" indent="0" algn="l" defTabSz="914400" rtl="0" fontAlgn="auto" latinLnBrk="0" hangingPunct="0">
              <a:lnSpc>
                <a:spcPct val="100000"/>
              </a:lnSpc>
              <a:spcBef>
                <a:spcPts val="0"/>
              </a:spcBef>
              <a:spcAft>
                <a:spcPts val="0"/>
              </a:spcAft>
              <a:buClrTx/>
              <a:buSzTx/>
              <a:buFontTx/>
              <a:buNone/>
              <a:tabLst/>
            </a:pPr>
            <a:r>
              <a:rPr lang="en-US" baseline="0" dirty="0"/>
              <a:t>-</a:t>
            </a:r>
            <a:r>
              <a:rPr lang="en-US" dirty="0"/>
              <a:t> </a:t>
            </a:r>
            <a:r>
              <a:rPr lang="en-US" dirty="0" err="1"/>
              <a:t>Verschiedene</a:t>
            </a:r>
            <a:r>
              <a:rPr lang="en-US" dirty="0"/>
              <a:t> </a:t>
            </a:r>
            <a:r>
              <a:rPr lang="en-US" dirty="0" err="1"/>
              <a:t>Disziplinen</a:t>
            </a:r>
            <a:endParaRPr kumimoji="0" lang="en-GB" sz="1800" b="0" i="0" u="none" strike="noStrike" cap="none" spc="0" normalizeH="0" baseline="0" dirty="0">
              <a:ln>
                <a:noFill/>
              </a:ln>
              <a:solidFill>
                <a:srgbClr val="0055A0"/>
              </a:solidFill>
              <a:effectLst/>
              <a:uFillTx/>
              <a:latin typeface="Arial"/>
              <a:ea typeface="Arial"/>
              <a:cs typeface="Arial"/>
              <a:sym typeface="Arial"/>
            </a:endParaRPr>
          </a:p>
        </p:txBody>
      </p:sp>
      <p:grpSp>
        <p:nvGrpSpPr>
          <p:cNvPr id="14" name="Group 13"/>
          <p:cNvGrpSpPr/>
          <p:nvPr/>
        </p:nvGrpSpPr>
        <p:grpSpPr>
          <a:xfrm>
            <a:off x="5055665" y="540509"/>
            <a:ext cx="3987800" cy="2990850"/>
            <a:chOff x="5055665" y="540509"/>
            <a:chExt cx="3987800" cy="299085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55665" y="540509"/>
              <a:ext cx="3987800" cy="2990850"/>
            </a:xfrm>
            <a:prstGeom prst="rect">
              <a:avLst/>
            </a:prstGeom>
          </p:spPr>
        </p:pic>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18325" y="3150355"/>
              <a:ext cx="527844" cy="325809"/>
            </a:xfrm>
            <a:prstGeom prst="rect">
              <a:avLst/>
            </a:prstGeom>
          </p:spPr>
        </p:pic>
      </p:grpSp>
      <p:grpSp>
        <p:nvGrpSpPr>
          <p:cNvPr id="16" name="Group 15"/>
          <p:cNvGrpSpPr/>
          <p:nvPr/>
        </p:nvGrpSpPr>
        <p:grpSpPr>
          <a:xfrm>
            <a:off x="20022" y="540509"/>
            <a:ext cx="4876166" cy="2678332"/>
            <a:chOff x="20022" y="540509"/>
            <a:chExt cx="4876166" cy="2678332"/>
          </a:xfrm>
        </p:grpSpPr>
        <p:pic>
          <p:nvPicPr>
            <p:cNvPr id="11" name="Picture 10"/>
            <p:cNvPicPr>
              <a:picLocks noChangeAspect="1"/>
            </p:cNvPicPr>
            <p:nvPr/>
          </p:nvPicPr>
          <p:blipFill rotWithShape="1">
            <a:blip r:embed="rId4" cstate="print">
              <a:extLst>
                <a:ext uri="{28A0092B-C50C-407E-A947-70E740481C1C}">
                  <a14:useLocalDpi xmlns:a14="http://schemas.microsoft.com/office/drawing/2010/main" val="0"/>
                </a:ext>
              </a:extLst>
            </a:blip>
            <a:srcRect l="6364" t="25161" r="19451"/>
            <a:stretch/>
          </p:blipFill>
          <p:spPr>
            <a:xfrm>
              <a:off x="20022" y="540509"/>
              <a:ext cx="4876166" cy="2678332"/>
            </a:xfrm>
            <a:prstGeom prst="rect">
              <a:avLst/>
            </a:prstGeom>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424" y="2097195"/>
              <a:ext cx="527844" cy="337685"/>
            </a:xfrm>
            <a:prstGeom prst="rect">
              <a:avLst/>
            </a:prstGeom>
          </p:spPr>
        </p:pic>
      </p:grpSp>
      <p:sp>
        <p:nvSpPr>
          <p:cNvPr id="3" name="Slide Number Placeholder 2"/>
          <p:cNvSpPr>
            <a:spLocks noGrp="1"/>
          </p:cNvSpPr>
          <p:nvPr>
            <p:ph type="sldNum" sz="quarter" idx="2"/>
          </p:nvPr>
        </p:nvSpPr>
        <p:spPr/>
        <p:txBody>
          <a:bodyPr/>
          <a:lstStyle/>
          <a:p>
            <a:fld id="{86CB4B4D-7CA3-9044-876B-883B54F8677D}" type="slidenum">
              <a:rPr lang="en-GB" smtClean="0"/>
              <a:t>9</a:t>
            </a:fld>
            <a:endParaRPr lang="en-GB"/>
          </a:p>
        </p:txBody>
      </p:sp>
    </p:spTree>
    <p:extLst>
      <p:ext uri="{BB962C8B-B14F-4D97-AF65-F5344CB8AC3E}">
        <p14:creationId xmlns:p14="http://schemas.microsoft.com/office/powerpoint/2010/main" val="721141540"/>
      </p:ext>
    </p:extLst>
  </p:cSld>
  <p:clrMapOvr>
    <a:masterClrMapping/>
  </p:clrMapOvr>
  <p:transition spd="med"/>
</p:sld>
</file>

<file path=ppt/theme/theme1.xml><?xml version="1.0" encoding="utf-8"?>
<a:theme xmlns:a="http://schemas.openxmlformats.org/drawingml/2006/main" name="Default">
  <a:themeElements>
    <a:clrScheme name="Default">
      <a:dk1>
        <a:srgbClr val="104282"/>
      </a:dk1>
      <a:lt1>
        <a:srgbClr val="0055A0"/>
      </a:lt1>
      <a:dk2>
        <a:srgbClr val="A7A7A7"/>
      </a:dk2>
      <a:lt2>
        <a:srgbClr val="535353"/>
      </a:lt2>
      <a:accent1>
        <a:srgbClr val="DDDDDD"/>
      </a:accent1>
      <a:accent2>
        <a:srgbClr val="B2B2B2"/>
      </a:accent2>
      <a:accent3>
        <a:srgbClr val="969696"/>
      </a:accent3>
      <a:accent4>
        <a:srgbClr val="808080"/>
      </a:accent4>
      <a:accent5>
        <a:srgbClr val="5F5F5F"/>
      </a:accent5>
      <a:accent6>
        <a:srgbClr val="4D4D4D"/>
      </a:accent6>
      <a:hlink>
        <a:srgbClr val="0000FF"/>
      </a:hlink>
      <a:folHlink>
        <a:srgbClr val="FF00FF"/>
      </a:folHlink>
    </a:clrScheme>
    <a:fontScheme name="Default">
      <a:majorFont>
        <a:latin typeface="Avenir Roman"/>
        <a:ea typeface="Avenir Roman"/>
        <a:cs typeface="Avenir Roman"/>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Off val="13210"/>
          </a:schemeClr>
        </a:solidFill>
        <a:ln w="19050" cap="flat">
          <a:solidFill>
            <a:schemeClr val="accent4">
              <a:lumOff val="36303"/>
            </a:schemeClr>
          </a:solidFill>
          <a:prstDash val="solid"/>
          <a:bevel/>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55A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9050" cap="flat">
          <a:solidFill>
            <a:schemeClr val="accent4">
              <a:lumOff val="36303"/>
            </a:schemeClr>
          </a:solidFill>
          <a:prstDash val="solid"/>
          <a:bevel/>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55A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DDDDDD"/>
      </a:accent1>
      <a:accent2>
        <a:srgbClr val="B2B2B2"/>
      </a:accent2>
      <a:accent3>
        <a:srgbClr val="969696"/>
      </a:accent3>
      <a:accent4>
        <a:srgbClr val="808080"/>
      </a:accent4>
      <a:accent5>
        <a:srgbClr val="5F5F5F"/>
      </a:accent5>
      <a:accent6>
        <a:srgbClr val="4D4D4D"/>
      </a:accent6>
      <a:hlink>
        <a:srgbClr val="0000FF"/>
      </a:hlink>
      <a:folHlink>
        <a:srgbClr val="FF00FF"/>
      </a:folHlink>
    </a:clrScheme>
    <a:fontScheme name="Default">
      <a:majorFont>
        <a:latin typeface="Avenir Roman"/>
        <a:ea typeface="Avenir Roman"/>
        <a:cs typeface="Avenir Roman"/>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Off val="13210"/>
          </a:schemeClr>
        </a:solidFill>
        <a:ln w="19050" cap="flat">
          <a:solidFill>
            <a:schemeClr val="accent4">
              <a:lumOff val="36303"/>
            </a:schemeClr>
          </a:solidFill>
          <a:prstDash val="solid"/>
          <a:bevel/>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55A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9050" cap="flat">
          <a:solidFill>
            <a:schemeClr val="accent4">
              <a:lumOff val="36303"/>
            </a:schemeClr>
          </a:solidFill>
          <a:prstDash val="solid"/>
          <a:bevel/>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55A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586</TotalTime>
  <Words>1513</Words>
  <Application>Microsoft Office PowerPoint</Application>
  <PresentationFormat>On-screen Show (16:9)</PresentationFormat>
  <Paragraphs>158</Paragraphs>
  <Slides>13</Slides>
  <Notes>8</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19" baseType="lpstr">
      <vt:lpstr>Arial</vt:lpstr>
      <vt:lpstr>Arial Rounded MT Bold</vt:lpstr>
      <vt:lpstr>Avenir Roman</vt:lpstr>
      <vt:lpstr>Calibri</vt:lpstr>
      <vt:lpstr>Default</vt:lpstr>
      <vt:lpstr>Clip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Christine Vollinger</dc:creator>
  <cp:lastModifiedBy>Priscilla Marinho Valavicius</cp:lastModifiedBy>
  <cp:revision>114</cp:revision>
  <dcterms:modified xsi:type="dcterms:W3CDTF">2021-03-03T08:34:47Z</dcterms:modified>
</cp:coreProperties>
</file>