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7" d="100"/>
          <a:sy n="117" d="100"/>
        </p:scale>
        <p:origin x="-6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34894116-89D8-CF4D-9964-78748452EABE}" type="datetimeFigureOut">
              <a:rPr lang="en-US" smtClean="0"/>
              <a:t>7/16/10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34894116-89D8-CF4D-9964-78748452EABE}" type="datetimeFigureOut">
              <a:rPr lang="en-US" smtClean="0"/>
              <a:t>7/16/10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34894116-89D8-CF4D-9964-78748452EABE}" type="datetimeFigureOut">
              <a:rPr lang="en-US" smtClean="0"/>
              <a:t>7/16/10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34894116-89D8-CF4D-9964-78748452EABE}" type="datetimeFigureOut">
              <a:rPr lang="en-US" smtClean="0"/>
              <a:t>7/16/10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34894116-89D8-CF4D-9964-78748452EABE}" type="datetimeFigureOut">
              <a:rPr lang="en-US" smtClean="0"/>
              <a:t>7/16/10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34894116-89D8-CF4D-9964-78748452EABE}" type="datetimeFigureOut">
              <a:rPr lang="en-US" smtClean="0"/>
              <a:t>7/16/10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34894116-89D8-CF4D-9964-78748452EABE}" type="datetimeFigureOut">
              <a:rPr lang="en-US" smtClean="0"/>
              <a:t>7/16/10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34894116-89D8-CF4D-9964-78748452EABE}" type="datetimeFigureOut">
              <a:rPr lang="en-US" smtClean="0"/>
              <a:t>7/16/10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894116-89D8-CF4D-9964-78748452EABE}" type="datetimeFigureOut">
              <a:rPr lang="en-US" smtClean="0"/>
              <a:t>7/16/10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34894116-89D8-CF4D-9964-78748452EABE}" type="datetimeFigureOut">
              <a:rPr lang="en-US" smtClean="0"/>
              <a:t>7/16/10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34894116-89D8-CF4D-9964-78748452EABE}" type="datetimeFigureOut">
              <a:rPr lang="en-US" smtClean="0"/>
              <a:t>7/16/10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4EE0C5-A4AF-F94C-ACFE-C6899639390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94116-89D8-CF4D-9964-78748452EABE}" type="datetimeFigureOut">
              <a:rPr lang="en-US" smtClean="0"/>
              <a:t>7/16/10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4EE0C5-A4AF-F94C-ACFE-C6899639390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210316" y="683900"/>
            <a:ext cx="8933684" cy="4401204"/>
          </a:xfrm>
          <a:prstGeom prst="rect">
            <a:avLst/>
          </a:prstGeom>
          <a:noFill/>
        </p:spPr>
        <p:txBody>
          <a:bodyPr wrap="square" rtlCol="0">
            <a:spAutoFit/>
          </a:bodyPr>
          <a:lstStyle/>
          <a:p>
            <a:r>
              <a:rPr lang="en-US" sz="1400" dirty="0" smtClean="0"/>
              <a:t>- "</a:t>
            </a:r>
            <a:r>
              <a:rPr lang="en-US" sz="1400" dirty="0"/>
              <a:t>Paper" output It seems it ignores the fact of the existence of the Adobe PDF 3D format that allows to meet all requirements the slide 1 lists with no compromise. On the hand, I see no competitor for the Adobe PDF. It is reasonable to discuss and choose very this format for "Paper" output rather to ignore </a:t>
            </a:r>
            <a:r>
              <a:rPr lang="en-US" sz="1400" dirty="0" err="1"/>
              <a:t>it.FYI</a:t>
            </a:r>
            <a:r>
              <a:rPr lang="en-US" sz="1400" dirty="0"/>
              <a:t>: STAR does use for 3D .</a:t>
            </a:r>
            <a:r>
              <a:rPr lang="en-US" sz="1400" dirty="0" smtClean="0"/>
              <a:t> </a:t>
            </a:r>
          </a:p>
          <a:p>
            <a:endParaRPr lang="en-US" sz="1400" dirty="0" smtClean="0"/>
          </a:p>
          <a:p>
            <a:endParaRPr lang="en-US" sz="1400" dirty="0" smtClean="0"/>
          </a:p>
          <a:p>
            <a:r>
              <a:rPr lang="en-US" sz="1400" dirty="0" smtClean="0"/>
              <a:t>- OpenGL </a:t>
            </a:r>
            <a:r>
              <a:rPr lang="en-US" sz="1400" dirty="0"/>
              <a:t>for everything.</a:t>
            </a:r>
            <a:r>
              <a:rPr lang="en-US" sz="1400" dirty="0" smtClean="0"/>
              <a:t> </a:t>
            </a:r>
          </a:p>
          <a:p>
            <a:r>
              <a:rPr lang="en-US" sz="1400" dirty="0" smtClean="0"/>
              <a:t>OpenGL </a:t>
            </a:r>
            <a:r>
              <a:rPr lang="en-US" sz="1400" dirty="0"/>
              <a:t>for "every thing" is not possible because OpenGL is essentially the API to program the OUTPUT device</a:t>
            </a:r>
            <a:r>
              <a:rPr lang="en-US" sz="1400" dirty="0" smtClean="0"/>
              <a:t>. To </a:t>
            </a:r>
            <a:r>
              <a:rPr lang="en-US" sz="1400" dirty="0"/>
              <a:t>create the GUI,  in the other words, to create some interactive applications one needs the input ( mouse / keyboard </a:t>
            </a:r>
            <a:r>
              <a:rPr lang="en-US" sz="1400" dirty="0" err="1"/>
              <a:t>multitouch</a:t>
            </a:r>
            <a:r>
              <a:rPr lang="en-US" sz="1400" dirty="0"/>
              <a:t> screens etc ) as well. If this input coming from X11 then we need X11 or one needs an extra layer (a la Qt) On the other hands, it is not clear what problem OpenGL is supposed to resolved as soon as 2D graphics is concern? So far I saw 2 main reasons discussed (may be I missed something) </a:t>
            </a:r>
            <a:r>
              <a:rPr lang="en-US" sz="1400" dirty="0" smtClean="0"/>
              <a:t> </a:t>
            </a:r>
          </a:p>
          <a:p>
            <a:pPr marL="800100" lvl="1" indent="-342900">
              <a:buFont typeface="+mj-lt"/>
              <a:buAutoNum type="arabicPeriod"/>
            </a:pPr>
            <a:r>
              <a:rPr lang="en-US" sz="1400" dirty="0" smtClean="0"/>
              <a:t> </a:t>
            </a:r>
            <a:r>
              <a:rPr lang="en-US" sz="1400" dirty="0"/>
              <a:t> One needs OpenGL to be able to provide so-called "true transparency".      This is not correct. See the $ROOTSYS/tutorials/image/</a:t>
            </a:r>
            <a:r>
              <a:rPr lang="en-US" sz="1400" dirty="0" err="1"/>
              <a:t>rose_image.C</a:t>
            </a:r>
            <a:r>
              <a:rPr lang="en-US" sz="1400" dirty="0"/>
              <a:t> example.     This example uses no OpenGL and does demonstrate the capability to create the translucent rendering</a:t>
            </a:r>
            <a:r>
              <a:rPr lang="en-US" sz="1400" dirty="0" smtClean="0"/>
              <a:t>.</a:t>
            </a:r>
          </a:p>
          <a:p>
            <a:pPr marL="800100" lvl="1" indent="-342900">
              <a:buFont typeface="+mj-lt"/>
              <a:buAutoNum type="arabicPeriod"/>
            </a:pPr>
            <a:r>
              <a:rPr lang="en-US" sz="1400" smtClean="0"/>
              <a:t> OpenGL </a:t>
            </a:r>
            <a:r>
              <a:rPr lang="en-US" sz="1400" dirty="0"/>
              <a:t>provides the better performance.     The reason for such statement is not clear. Either OpenGL engine or "vanilla"  2D engine are to use one and the same video hardware.  Why this hardware would perform differently  been engaged from the different software components is not clear and certainly needs to be demonstrated. (There are plenty of  papers on issue ) It is reasonable to spend some time discussing and developing the new abstract layer first facing the video hardware progress.  There is no need to reinvent the wheel though. There are many good solid examples of the such layer to adopt, interface or follow.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TotalTime>
  <Words>402</Words>
  <Application>Microsoft Macintosh PowerPoint</Application>
  <PresentationFormat>On-screen Show (4:3)</PresentationFormat>
  <Paragraphs>7</Paragraphs>
  <Slides>1</Slides>
  <Notes>0</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Slide 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Olivier Couet</dc:creator>
  <cp:lastModifiedBy>Olivier Couet</cp:lastModifiedBy>
  <cp:revision>1</cp:revision>
  <dcterms:created xsi:type="dcterms:W3CDTF">2010-07-16T07:01:30Z</dcterms:created>
  <dcterms:modified xsi:type="dcterms:W3CDTF">2010-07-16T07:06:01Z</dcterms:modified>
</cp:coreProperties>
</file>