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insideV>
        </a:tcBdr>
        <a:fill>
          <a:solidFill>
            <a:srgbClr val="F2F2F2"/>
          </a:solidFill>
        </a:fill>
      </a:tcStyle>
    </a:wholeTbl>
    <a:band2H>
      <a:tcTxStyle b="def" i="def"/>
      <a:tcStyle>
        <a:tcBdr/>
        <a:fill>
          <a:solidFill>
            <a:srgbClr val="F9F9F9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insideV>
        </a:tcBdr>
        <a:fill>
          <a:solidFill>
            <a:srgbClr val="F2F2F2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right>
          <a:top>
            <a:ln w="254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insideV>
        </a:tcBdr>
        <a:fill>
          <a:solidFill>
            <a:srgbClr val="F9F9F9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</a:insideV>
        </a:tcBdr>
        <a:fill>
          <a:solidFill>
            <a:srgbClr val="F9F9F9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F2F2F2"/>
          </a:solidFill>
        </a:fill>
      </a:tcStyle>
    </a:wholeTbl>
    <a:band2H>
      <a:tcTxStyle b="def" i="def"/>
      <a:tcStyle>
        <a:tcBdr/>
        <a:fill>
          <a:solidFill>
            <a:srgbClr val="F9F9F9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DCDCDC"/>
          </a:solidFill>
        </a:fill>
      </a:tcStyle>
    </a:wholeTbl>
    <a:band2H>
      <a:tcTxStyle b="def" i="def"/>
      <a:tcStyle>
        <a:tcBdr/>
        <a:fill>
          <a:solidFill>
            <a:srgbClr val="EEEEEE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CFCFCF"/>
          </a:solidFill>
        </a:fill>
      </a:tcStyle>
    </a:wholeTbl>
    <a:band2H>
      <a:tcTxStyle b="def" i="def"/>
      <a:tcStyle>
        <a:tcBdr/>
        <a:fill>
          <a:solidFill>
            <a:schemeClr val="accent2">
              <a:lumOff val="20996"/>
            </a:scheme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9F0"/>
          </a:solidFill>
        </a:fill>
      </a:tcStyle>
    </a:wholeTbl>
    <a:band2H>
      <a:tcTxStyle b="def" i="def"/>
      <a:tcStyle>
        <a:tcBdr/>
        <a:fill>
          <a:solidFill>
            <a:schemeClr val="accent1">
              <a:lumOff val="51343"/>
            </a:scheme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51343"/>
            </a:schemeClr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CAD0DF"/>
          </a:solidFill>
        </a:fill>
      </a:tcStyle>
    </a:wholeTbl>
    <a:band2H>
      <a:tcTxStyle b="def" i="def"/>
      <a:tcStyle>
        <a:tcBdr/>
        <a:fill>
          <a:solidFill>
            <a:srgbClr val="E6E9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9" name="Shape 12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Vide">
    <p:bg>
      <p:bgPr>
        <a:solidFill>
          <a:schemeClr val="accent1">
            <a:lumOff val="51343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93" name="Slide Number"/>
          <p:cNvSpPr txBox="1"/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u avec légende">
    <p:bg>
      <p:bgPr>
        <a:solidFill>
          <a:schemeClr val="accent1">
            <a:lumOff val="51343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Title Text"/>
          <p:cNvSpPr txBox="1"/>
          <p:nvPr>
            <p:ph type="title"/>
          </p:nvPr>
        </p:nvSpPr>
        <p:spPr>
          <a:xfrm>
            <a:off x="457200" y="1185528"/>
            <a:ext cx="3200400" cy="730251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b="1" sz="1800"/>
            </a:lvl1pPr>
          </a:lstStyle>
          <a:p>
            <a:pPr/>
            <a:r>
              <a:t>Title Text</a:t>
            </a:r>
          </a:p>
        </p:txBody>
      </p:sp>
      <p:sp>
        <p:nvSpPr>
          <p:cNvPr id="102" name="Body Level One…"/>
          <p:cNvSpPr txBox="1"/>
          <p:nvPr>
            <p:ph type="body" sz="quarter" idx="1"/>
          </p:nvPr>
        </p:nvSpPr>
        <p:spPr>
          <a:xfrm>
            <a:off x="457200" y="214423"/>
            <a:ext cx="2743200" cy="914401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48055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749808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042416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307592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Image avec légende">
    <p:bg>
      <p:bgPr>
        <a:solidFill>
          <a:schemeClr val="accent1">
            <a:lumOff val="51343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Title Text"/>
          <p:cNvSpPr txBox="1"/>
          <p:nvPr>
            <p:ph type="title"/>
          </p:nvPr>
        </p:nvSpPr>
        <p:spPr>
          <a:xfrm>
            <a:off x="5556732" y="1705709"/>
            <a:ext cx="3053869" cy="1253809"/>
          </a:xfrm>
          <a:prstGeom prst="rect">
            <a:avLst/>
          </a:prstGeom>
        </p:spPr>
        <p:txBody>
          <a:bodyPr anchor="b"/>
          <a:lstStyle>
            <a:lvl1pPr>
              <a:defRPr b="1" sz="2200"/>
            </a:lvl1pPr>
          </a:lstStyle>
          <a:p>
            <a:pPr/>
            <a:r>
              <a:t>Title Text</a:t>
            </a:r>
          </a:p>
        </p:txBody>
      </p:sp>
      <p:sp>
        <p:nvSpPr>
          <p:cNvPr id="112" name="Espace réservé pour une image  2"/>
          <p:cNvSpPr/>
          <p:nvPr>
            <p:ph type="pic" sz="half" idx="21"/>
          </p:nvPr>
        </p:nvSpPr>
        <p:spPr>
          <a:xfrm>
            <a:off x="558796" y="802196"/>
            <a:ext cx="4759516" cy="475951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113" name="Body Level One…"/>
          <p:cNvSpPr txBox="1"/>
          <p:nvPr>
            <p:ph type="body" sz="quarter" idx="1"/>
          </p:nvPr>
        </p:nvSpPr>
        <p:spPr>
          <a:xfrm>
            <a:off x="5556734" y="2998765"/>
            <a:ext cx="3053866" cy="266348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00"/>
              </a:spcBef>
              <a:buClrTx/>
              <a:buSzTx/>
              <a:buFontTx/>
              <a:buNone/>
              <a:defRPr sz="1200"/>
            </a:lvl1pPr>
            <a:lvl2pPr marL="0" indent="448055">
              <a:spcBef>
                <a:spcPts val="200"/>
              </a:spcBef>
              <a:buClrTx/>
              <a:buSzTx/>
              <a:buFontTx/>
              <a:buNone/>
              <a:defRPr sz="1200"/>
            </a:lvl2pPr>
            <a:lvl3pPr marL="0" indent="749808">
              <a:spcBef>
                <a:spcPts val="200"/>
              </a:spcBef>
              <a:buClrTx/>
              <a:buSzTx/>
              <a:buFontTx/>
              <a:buNone/>
              <a:defRPr sz="1200"/>
            </a:lvl3pPr>
            <a:lvl4pPr marL="0" indent="1042416">
              <a:spcBef>
                <a:spcPts val="200"/>
              </a:spcBef>
              <a:buClrTx/>
              <a:buSzTx/>
              <a:buFontTx/>
              <a:buNone/>
              <a:defRPr sz="1200"/>
            </a:lvl4pPr>
            <a:lvl5pPr marL="0" indent="1307592">
              <a:spcBef>
                <a:spcPts val="200"/>
              </a:spcBef>
              <a:buClrTx/>
              <a:buSzTx/>
              <a:buFontTx/>
              <a:buNone/>
              <a:defRPr sz="1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4" name="Slide Number"/>
          <p:cNvSpPr txBox="1"/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Image 2" descr="Imag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96266" y="2703284"/>
            <a:ext cx="1172456" cy="1467042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5_Diapositive de titre">
    <p:bg>
      <p:bgPr>
        <a:solidFill>
          <a:schemeClr val="accent1">
            <a:lumOff val="51343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12000" y="2168999"/>
            <a:ext cx="2520001" cy="2520002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6_Diapositive de titre">
    <p:bg>
      <p:bgPr>
        <a:solidFill>
          <a:schemeClr val="accent1">
            <a:lumOff val="51343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53090" y="2878269"/>
            <a:ext cx="1221947" cy="1535842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_Titre et contenu">
    <p:bg>
      <p:bgPr>
        <a:solidFill>
          <a:schemeClr val="accent1">
            <a:lumOff val="51343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Title Text"/>
          <p:cNvSpPr txBox="1"/>
          <p:nvPr>
            <p:ph type="title"/>
          </p:nvPr>
        </p:nvSpPr>
        <p:spPr>
          <a:xfrm>
            <a:off x="457200" y="2444813"/>
            <a:ext cx="8226854" cy="94044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4" name="Slide Number"/>
          <p:cNvSpPr txBox="1"/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5" name="Body Level One…"/>
          <p:cNvSpPr txBox="1"/>
          <p:nvPr>
            <p:ph type="body" sz="quarter" idx="1"/>
          </p:nvPr>
        </p:nvSpPr>
        <p:spPr>
          <a:xfrm>
            <a:off x="457200" y="3391124"/>
            <a:ext cx="2743200" cy="419654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48055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749808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042416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307592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Titre et contenu">
    <p:bg>
      <p:bgPr>
        <a:solidFill>
          <a:schemeClr val="accent1">
            <a:lumOff val="51343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Text"/>
          <p:cNvSpPr txBox="1"/>
          <p:nvPr>
            <p:ph type="title"/>
          </p:nvPr>
        </p:nvSpPr>
        <p:spPr>
          <a:xfrm>
            <a:off x="457200" y="2444813"/>
            <a:ext cx="8226854" cy="94044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3" name="Body Level One…"/>
          <p:cNvSpPr txBox="1"/>
          <p:nvPr>
            <p:ph type="body" sz="quarter" idx="1"/>
          </p:nvPr>
        </p:nvSpPr>
        <p:spPr>
          <a:xfrm>
            <a:off x="457200" y="3391124"/>
            <a:ext cx="2743200" cy="419654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48055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749808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042416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307592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1_Titre et contenu">
    <p:bg>
      <p:bgPr>
        <a:solidFill>
          <a:schemeClr val="accent1">
            <a:lumOff val="51343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62" name="Title Text"/>
          <p:cNvSpPr txBox="1"/>
          <p:nvPr>
            <p:ph type="title"/>
          </p:nvPr>
        </p:nvSpPr>
        <p:spPr>
          <a:xfrm>
            <a:off x="457200" y="233491"/>
            <a:ext cx="8226854" cy="94044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3" name="Body Level One…"/>
          <p:cNvSpPr txBox="1"/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eux contenus">
    <p:bg>
      <p:bgPr>
        <a:solidFill>
          <a:schemeClr val="accent1">
            <a:lumOff val="51343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72" name="Title Text"/>
          <p:cNvSpPr txBox="1"/>
          <p:nvPr>
            <p:ph type="title"/>
          </p:nvPr>
        </p:nvSpPr>
        <p:spPr>
          <a:xfrm>
            <a:off x="457200" y="274638"/>
            <a:ext cx="7467600" cy="1143001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sz="half" idx="1"/>
          </p:nvPr>
        </p:nvSpPr>
        <p:spPr>
          <a:xfrm>
            <a:off x="457200" y="1600200"/>
            <a:ext cx="3657600" cy="435038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600"/>
            </a:lvl1pPr>
            <a:lvl2pPr marL="988383" indent="-540327">
              <a:spcBef>
                <a:spcPts val="600"/>
              </a:spcBef>
              <a:defRPr sz="2600"/>
            </a:lvl2pPr>
            <a:lvl3pPr marL="1195577" indent="-445769">
              <a:spcBef>
                <a:spcPts val="600"/>
              </a:spcBef>
              <a:defRPr sz="2600"/>
            </a:lvl3pPr>
            <a:lvl4pPr marL="1537716" indent="-495300">
              <a:spcBef>
                <a:spcPts val="600"/>
              </a:spcBef>
              <a:defRPr sz="2600"/>
            </a:lvl4pPr>
            <a:lvl5pPr marL="1802892" indent="-495300">
              <a:spcBef>
                <a:spcPts val="600"/>
              </a:spcBef>
              <a:defRPr sz="2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lide Number"/>
          <p:cNvSpPr txBox="1"/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mparaison">
    <p:bg>
      <p:bgPr>
        <a:solidFill>
          <a:schemeClr val="accent1">
            <a:lumOff val="51343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Title Text"/>
          <p:cNvSpPr txBox="1"/>
          <p:nvPr>
            <p:ph type="title"/>
          </p:nvPr>
        </p:nvSpPr>
        <p:spPr>
          <a:xfrm>
            <a:off x="457200" y="273050"/>
            <a:ext cx="8229600" cy="893978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3" name="Body Level One…"/>
          <p:cNvSpPr txBox="1"/>
          <p:nvPr>
            <p:ph type="body" sz="quarter" idx="1"/>
          </p:nvPr>
        </p:nvSpPr>
        <p:spPr>
          <a:xfrm>
            <a:off x="457200" y="5101966"/>
            <a:ext cx="4040188" cy="8382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b="1" sz="2400"/>
            </a:lvl1pPr>
            <a:lvl2pPr marL="0" indent="448055">
              <a:spcBef>
                <a:spcPts val="500"/>
              </a:spcBef>
              <a:buClrTx/>
              <a:buSzTx/>
              <a:buFontTx/>
              <a:buNone/>
              <a:defRPr b="1" sz="2400"/>
            </a:lvl2pPr>
            <a:lvl3pPr marL="0" indent="749808">
              <a:spcBef>
                <a:spcPts val="500"/>
              </a:spcBef>
              <a:buClrTx/>
              <a:buSzTx/>
              <a:buFontTx/>
              <a:buNone/>
              <a:defRPr b="1" sz="2400"/>
            </a:lvl3pPr>
            <a:lvl4pPr marL="0" indent="1042416">
              <a:spcBef>
                <a:spcPts val="500"/>
              </a:spcBef>
              <a:buClrTx/>
              <a:buSzTx/>
              <a:buFontTx/>
              <a:buNone/>
              <a:defRPr b="1" sz="2400"/>
            </a:lvl4pPr>
            <a:lvl5pPr marL="0" indent="1307592">
              <a:spcBef>
                <a:spcPts val="500"/>
              </a:spcBef>
              <a:buClrTx/>
              <a:buSzTx/>
              <a:buFont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" name="Espace réservé du texte 3"/>
          <p:cNvSpPr/>
          <p:nvPr>
            <p:ph type="body" sz="quarter" idx="21"/>
          </p:nvPr>
        </p:nvSpPr>
        <p:spPr>
          <a:xfrm>
            <a:off x="4645025" y="5101966"/>
            <a:ext cx="4041775" cy="8382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500"/>
              </a:spcBef>
              <a:buClrTx/>
              <a:buSzTx/>
              <a:buFontTx/>
              <a:buNone/>
              <a:defRPr b="1" sz="2400"/>
            </a:pP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10428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12000" y="2181662"/>
            <a:ext cx="2520001" cy="2494676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/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97B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493776" marR="0" indent="-4572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80000"/>
        <a:buFont typeface="Arial"/>
        <a:buChar char="•"/>
        <a:tabLst/>
        <a:defRPr b="0" baseline="0" cap="none" i="0" spc="0" strike="noStrike" sz="30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1pPr>
      <a:lvl2pPr marL="975594" marR="0" indent="-527538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b="0" baseline="0" cap="none" i="0" spc="0" strike="noStrike" sz="30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2pPr>
      <a:lvl3pPr marL="1178433" marR="0" indent="-42862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85000"/>
        <a:buFont typeface="Arial"/>
        <a:buChar char="•"/>
        <a:tabLst/>
        <a:defRPr b="0" baseline="0" cap="none" i="0" spc="0" strike="noStrike" sz="30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3pPr>
      <a:lvl4pPr marL="1556766" marR="0" indent="-51435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b="0" baseline="0" cap="none" i="0" spc="0" strike="noStrike" sz="30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4pPr>
      <a:lvl5pPr marL="1821942" marR="0" indent="-51435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b="0" baseline="0" cap="none" i="0" spc="0" strike="noStrike" sz="30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5pPr>
      <a:lvl6pPr marL="1792223" marR="0" indent="-27431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-"/>
        <a:tabLst/>
        <a:defRPr b="0" baseline="0" cap="none" i="0" spc="0" strike="noStrike" sz="30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6pPr>
      <a:lvl7pPr marL="2042159" marR="0" indent="-3047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b="0" baseline="0" cap="none" i="0" spc="0" strike="noStrike" sz="30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7pPr>
      <a:lvl8pPr marL="2299715" marR="0" indent="-3428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▪"/>
        <a:tabLst/>
        <a:defRPr b="0" baseline="0" cap="none" i="0" spc="0" strike="noStrike" sz="30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8pPr>
      <a:lvl9pPr marL="2491739" marR="0" indent="-3428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b="0" baseline="0" cap="none" i="0" spc="0" strike="noStrike" sz="30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lide Number"/>
          <p:cNvSpPr txBox="1"/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2" name="TextBox 4"/>
          <p:cNvSpPr txBox="1"/>
          <p:nvPr/>
        </p:nvSpPr>
        <p:spPr>
          <a:xfrm>
            <a:off x="1256016" y="176414"/>
            <a:ext cx="2208980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MP Section activities</a:t>
            </a:r>
          </a:p>
        </p:txBody>
      </p:sp>
      <p:sp>
        <p:nvSpPr>
          <p:cNvPr id="133" name="Footer Placeholder 2"/>
          <p:cNvSpPr txBox="1"/>
          <p:nvPr/>
        </p:nvSpPr>
        <p:spPr>
          <a:xfrm>
            <a:off x="5228476" y="6406785"/>
            <a:ext cx="2804161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8897BD"/>
                </a:solidFill>
              </a:defRPr>
            </a:lvl1pPr>
          </a:lstStyle>
          <a:p>
            <a:pPr/>
            <a:r>
              <a:t>MPE/MP Section Meeting #1</a:t>
            </a:r>
          </a:p>
        </p:txBody>
      </p:sp>
      <p:sp>
        <p:nvSpPr>
          <p:cNvPr id="134" name="Date Placeholder 1"/>
          <p:cNvSpPr txBox="1"/>
          <p:nvPr/>
        </p:nvSpPr>
        <p:spPr>
          <a:xfrm>
            <a:off x="3015055" y="6412812"/>
            <a:ext cx="2042161" cy="26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200">
                <a:solidFill>
                  <a:srgbClr val="8897BD"/>
                </a:solidFill>
              </a:defRPr>
            </a:lvl1pPr>
          </a:lstStyle>
          <a:p>
            <a:pPr/>
            <a:r>
              <a:t>29/01/2021</a:t>
            </a:r>
          </a:p>
        </p:txBody>
      </p:sp>
      <p:sp>
        <p:nvSpPr>
          <p:cNvPr id="135" name="Slide Number Placeholder 3"/>
          <p:cNvSpPr txBox="1"/>
          <p:nvPr/>
        </p:nvSpPr>
        <p:spPr>
          <a:xfrm>
            <a:off x="8497902" y="6406785"/>
            <a:ext cx="188898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97B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graphicFrame>
        <p:nvGraphicFramePr>
          <p:cNvPr id="136" name="Table 6"/>
          <p:cNvGraphicFramePr/>
          <p:nvPr/>
        </p:nvGraphicFramePr>
        <p:xfrm>
          <a:off x="353114" y="740872"/>
          <a:ext cx="7943621" cy="89343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1719034"/>
                <a:gridCol w="5119548"/>
                <a:gridCol w="1599189"/>
              </a:tblGrid>
              <a:tr h="163385">
                <a:tc rowSpan="2"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100">
                          <a:solidFill>
                            <a:srgbClr val="0055A0"/>
                          </a:solidFill>
                        </a:rPr>
                        <a:t>LHC maintenance and consolidation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Energy Extraction Systems maintenance, repair and Individual System Tests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Bozhidar, Gert-Jan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63385">
                <a:tc vMerge="1"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13 kA warm part HV qualification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88889">
                <a:tc>
                  <a:txBody>
                    <a:bodyPr/>
                    <a:lstStyle/>
                    <a:p>
                      <a:pPr algn="l">
                        <a:defRPr sz="1100"/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Short circuit tests and heat runs for conical joints validation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Szymon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88889">
                <a:tc>
                  <a:txBody>
                    <a:bodyPr/>
                    <a:lstStyle/>
                    <a:p>
                      <a:pPr algn="l">
                        <a:defRPr sz="1100"/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CMS solenoid circuit breaker maintenance (ATLAS already done)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Bozhidar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88889">
                <a:tc>
                  <a:txBody>
                    <a:bodyPr/>
                    <a:lstStyle/>
                    <a:p>
                      <a:pPr algn="l">
                        <a:defRPr sz="1100"/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EES consolidation (control, powering units, etc)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Bozhidar, Gert-Jan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77847">
                <a:tc>
                  <a:txBody>
                    <a:bodyPr/>
                    <a:lstStyle/>
                    <a:p>
                      <a:pPr algn="l">
                        <a:defRPr sz="100"/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00">
                          <a:solidFill>
                            <a:srgbClr val="000000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">
                          <a:solidFill>
                            <a:srgbClr val="000000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88889">
                <a:tc rowSpan="2"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100">
                          <a:solidFill>
                            <a:srgbClr val="0055A0"/>
                          </a:solidFill>
                        </a:rPr>
                        <a:t>LHC operation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Collaboration in hardware commissioning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solidFill>
                            <a:srgbClr val="000000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88889">
                <a:tc vMerge="1"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       Performance assessment of 13 kA and 600 A EES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solidFill>
                            <a:srgbClr val="000000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88889">
                <a:tc>
                  <a:txBody>
                    <a:bodyPr/>
                    <a:lstStyle/>
                    <a:p>
                      <a:pPr algn="l">
                        <a:defRPr sz="1100"/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       Support for the DQHDS units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solidFill>
                            <a:srgbClr val="000000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88889">
                <a:tc>
                  <a:txBody>
                    <a:bodyPr/>
                    <a:lstStyle/>
                    <a:p>
                      <a:pPr algn="l">
                        <a:defRPr sz="1100"/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Supervision and support for EES during operation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solidFill>
                            <a:srgbClr val="000000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88889">
                <a:tc>
                  <a:txBody>
                    <a:bodyPr/>
                    <a:lstStyle/>
                    <a:p>
                      <a:pPr algn="l">
                        <a:defRPr sz="1100"/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Piquet support for quench protection systems during operation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Spyros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77847">
                <a:tc>
                  <a:txBody>
                    <a:bodyPr/>
                    <a:lstStyle/>
                    <a:p>
                      <a:pPr algn="l">
                        <a:defRPr sz="100"/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00">
                          <a:solidFill>
                            <a:srgbClr val="000000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">
                          <a:solidFill>
                            <a:srgbClr val="000000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88889">
                <a:tc rowSpan="2"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100">
                          <a:solidFill>
                            <a:srgbClr val="0055A0"/>
                          </a:solidFill>
                        </a:rPr>
                        <a:t>Projects and R&amp;D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CLIQ system for the String and HL-LHC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David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88889">
                <a:tc vMerge="1"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Vacuum breakers for the String and HL-LHC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Bozhidar, Gert-Jan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88889">
                <a:tc>
                  <a:txBody>
                    <a:bodyPr/>
                    <a:lstStyle/>
                    <a:p>
                      <a:pPr algn="l">
                        <a:defRPr sz="1100"/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DQHDS for the String and HL-LHC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David, Edward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88889">
                <a:tc>
                  <a:txBody>
                    <a:bodyPr/>
                    <a:lstStyle/>
                    <a:p>
                      <a:pPr algn="l">
                        <a:defRPr sz="1100"/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DC contactors R&amp;D and qualification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Gert-Jan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88889">
                <a:tc>
                  <a:txBody>
                    <a:bodyPr/>
                    <a:lstStyle/>
                    <a:p>
                      <a:pPr algn="l">
                        <a:defRPr sz="1100"/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NA consolidation of EES for 3 experimental magnets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Jonathan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88889">
                <a:tc>
                  <a:txBody>
                    <a:bodyPr/>
                    <a:lstStyle/>
                    <a:p>
                      <a:pPr algn="l">
                        <a:defRPr sz="100"/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00">
                          <a:solidFill>
                            <a:srgbClr val="000000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">
                          <a:solidFill>
                            <a:srgbClr val="000000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88889">
                <a:tc rowSpan="2"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100">
                          <a:solidFill>
                            <a:srgbClr val="0055A0"/>
                          </a:solidFill>
                        </a:rPr>
                        <a:t>Support for facilities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FRESCA EES commissioning, maintenance and supervision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Bozhidar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88889">
                <a:tc vMerge="1"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SM18 EES supply, maintenance and supervision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solidFill>
                            <a:srgbClr val="000000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88889">
                <a:tc>
                  <a:txBody>
                    <a:bodyPr/>
                    <a:lstStyle/>
                    <a:p>
                      <a:pPr algn="l">
                        <a:defRPr sz="100"/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00">
                          <a:solidFill>
                            <a:srgbClr val="000000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">
                          <a:solidFill>
                            <a:srgbClr val="000000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88889">
                <a:tc rowSpan="2"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100">
                          <a:solidFill>
                            <a:srgbClr val="0055A0"/>
                          </a:solidFill>
                        </a:rPr>
                        <a:t>Spare/space management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Refurbishment of 13 kA switches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Bozhidar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88889">
                <a:tc vMerge="1"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DQHDS spare testing and DQLIM spares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Edward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188889">
                <a:tc>
                  <a:txBody>
                    <a:bodyPr/>
                    <a:lstStyle/>
                    <a:p>
                      <a:pPr algn="l">
                        <a:defRPr sz="1100"/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Dismantling test station in 180 and setup of MP lab in 272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Mathieu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6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CERNCorporate4-3">
  <a:themeElements>
    <a:clrScheme name="CERNCorporate4-3">
      <a:dk1>
        <a:srgbClr val="104282"/>
      </a:dk1>
      <a:lt1>
        <a:srgbClr val="0055A0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Corporate4-3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CERNCorporate4-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51343"/>
          </a:schemeClr>
        </a:solidFill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CERNCorporate4-3">
  <a:themeElements>
    <a:clrScheme name="CERNCorporate4-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Corporate4-3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CERNCorporate4-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51343"/>
          </a:schemeClr>
        </a:solidFill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