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705"/>
  </p:normalViewPr>
  <p:slideViewPr>
    <p:cSldViewPr snapToGrid="0" snapToObjects="1">
      <p:cViewPr varScale="1">
        <p:scale>
          <a:sx n="99" d="100"/>
          <a:sy n="99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9694B-CB7A-8147-8A2E-2EA787D87F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3C622-76DB-4744-B3E5-E481815E3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99A4B-D304-D844-9B75-8955CB270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9610-1A2B-4D4D-BD2E-D575F3197BCA}" type="datetimeFigureOut">
              <a:rPr lang="en-US" smtClean="0"/>
              <a:t>3/2/21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098AD-06AA-D147-96EB-9FCE3BBD8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FEC73-C91B-7E48-96E7-259696906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6495-3BAF-DA49-AF1E-038C35A0931E}" type="slidenum">
              <a:rPr lang="en-US" smtClean="0"/>
              <a:t>‹N°›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DB2A85-20C0-A54C-A970-35E9F8FF71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2891" y="4788000"/>
            <a:ext cx="1995632" cy="20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7362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F7EB1-6701-484A-91F5-F7AC87828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490D0-35C6-4D44-B904-E9D7ED5801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27993-5A7A-6E4D-AD9D-7236F7D1D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9610-1A2B-4D4D-BD2E-D575F3197BCA}" type="datetimeFigureOut">
              <a:rPr lang="en-US" smtClean="0"/>
              <a:t>3/2/21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B4B19F-8639-9D4E-93C1-8A090674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E618E-44F0-6C42-9618-A0A7BFF8E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6495-3BAF-DA49-AF1E-038C35A093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86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C84528-74DD-6246-BDD8-9156798E61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0EA305-6343-EE46-917B-F74E162EA5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C5A95-89A3-4445-9D0B-BA71C19C8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9610-1A2B-4D4D-BD2E-D575F3197BCA}" type="datetimeFigureOut">
              <a:rPr lang="en-US" smtClean="0"/>
              <a:t>3/2/21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36D18-253C-F14E-BA73-54B6F89DD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0E024-2EB1-524A-B12D-855E6B296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6495-3BAF-DA49-AF1E-038C35A093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10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68240-6748-3E4A-A199-4EEB3663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06730-ACCE-4F45-B5E8-A5F219207C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84409-9DD6-F84B-97D8-74CC92D98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9610-1A2B-4D4D-BD2E-D575F3197BCA}" type="datetimeFigureOut">
              <a:rPr lang="en-US" smtClean="0"/>
              <a:t>3/2/21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A6F4C-3189-6E4C-9388-5BBE7F188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9D46D-B1CC-9545-ACC9-FD20A4D35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6495-3BAF-DA49-AF1E-038C35A093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53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631F3-28D4-B34E-90DF-DF6C7D8F0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CB89C-EF56-654D-B206-9C69E48469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AC0BE-086B-FE42-9FF7-8DD9610DB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9610-1A2B-4D4D-BD2E-D575F3197BCA}" type="datetimeFigureOut">
              <a:rPr lang="en-US" smtClean="0"/>
              <a:t>3/2/21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AB27F-D3BC-FD47-AD97-517A87167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274FA8-1D7B-8646-A6BF-EC58470C7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6495-3BAF-DA49-AF1E-038C35A0931E}" type="slidenum">
              <a:rPr lang="en-US" smtClean="0"/>
              <a:t>‹N°›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3D65DD-F39B-EE4C-BDC1-9D287960FC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6368" y="4791600"/>
            <a:ext cx="1995632" cy="20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6487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AA8D3-A089-BA40-901C-9A7D1393C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98CDB-FF1D-8546-89C1-339F3D99F4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FCFCDD-E1AF-F54F-BBB0-A1951B0B0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EE9ABD-7DFC-6640-B6AC-E88AE9D39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9610-1A2B-4D4D-BD2E-D575F3197BCA}" type="datetimeFigureOut">
              <a:rPr lang="en-US" smtClean="0"/>
              <a:t>3/2/21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85332A-BE29-D642-BBA4-032EE1DC5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BDD987-ED74-BC4F-B3BE-6A065F9E6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6495-3BAF-DA49-AF1E-038C35A093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4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6B6D2-A26E-F147-A993-E29169D78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94B512-7792-0C44-999F-A37E50470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559ABB-08B8-6244-A635-AE45E13914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41D6E8-F95D-5B47-BF83-30447DB593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3281B4-5332-1042-8588-298AE04834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658194-AE83-214C-9A36-414CFFE8D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9610-1A2B-4D4D-BD2E-D575F3197BCA}" type="datetimeFigureOut">
              <a:rPr lang="en-US" smtClean="0"/>
              <a:t>3/2/21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E1C391-9D41-A445-8DAA-73CA5B0C7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50026F-2034-C946-9095-8E57F4F01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6495-3BAF-DA49-AF1E-038C35A093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07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80EB1-E495-AA4F-82D6-F137EE831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58F41C-26D8-2F49-ADBD-B4203EBF7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9610-1A2B-4D4D-BD2E-D575F3197BCA}" type="datetimeFigureOut">
              <a:rPr lang="en-US" smtClean="0"/>
              <a:t>3/2/21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B48A0D-96FE-9B46-B821-E95882F46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FD6647-CEAF-C54A-8E5D-CF9A79407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6495-3BAF-DA49-AF1E-038C35A093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69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BE1F90-1DF4-3947-94C1-A4069B9D5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9610-1A2B-4D4D-BD2E-D575F3197BCA}" type="datetimeFigureOut">
              <a:rPr lang="en-US" smtClean="0"/>
              <a:t>3/2/21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5AF004-CA6D-F541-8F8A-6D35996F3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F3C20-437C-7A4C-B5B2-DC13A2A5C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6495-3BAF-DA49-AF1E-038C35A093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4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E1643-1FD7-3F40-A8E4-9257CC06E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F31909-4E7F-7B43-B8D6-4CB9E2A5B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C32152-7B07-974D-BF02-A715D31D8B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AC2707-9AD0-7940-BCF5-ECEEF38B1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9610-1A2B-4D4D-BD2E-D575F3197BCA}" type="datetimeFigureOut">
              <a:rPr lang="en-US" smtClean="0"/>
              <a:t>3/2/21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6601EF-36E7-4F4A-AF05-D88F41574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D2154A-D5B9-6546-B749-2E6E2E781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6495-3BAF-DA49-AF1E-038C35A093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19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A577A-C27B-A243-8F6F-3FC4BA8BA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B91801-8116-1F41-95B6-6B5131EAB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BB47FD-F89D-7042-ABA6-5A51D5BF04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7320E5-0C6F-1644-B6ED-861297550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9610-1A2B-4D4D-BD2E-D575F3197BCA}" type="datetimeFigureOut">
              <a:rPr lang="en-US" smtClean="0"/>
              <a:t>3/2/21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CE6DE-85E9-3A48-B9A3-125EFF271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9CBE53-CB55-8E45-9562-19B287C87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6495-3BAF-DA49-AF1E-038C35A093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2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B97E36-3758-9441-907D-A3C1F4D41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0FC23D-DAC8-6748-90B5-6AFC529C9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21CC1-4750-BF46-BE2F-5C0C63D1B0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FCA99610-1A2B-4D4D-BD2E-D575F3197BCA}" type="datetimeFigureOut">
              <a:rPr lang="en-US" smtClean="0"/>
              <a:pPr/>
              <a:t>3/2/21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707FE-0C28-DF47-AAEE-6518CF01BF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3EAE8-C576-EE4C-BEB8-A2B608BDB3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622B6495-3BAF-DA49-AF1E-038C35A0931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257D94-3E30-2A4C-B501-BBE3279971D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192891" y="4788000"/>
            <a:ext cx="1995633" cy="20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66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2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>
            <a:lumMod val="75000"/>
          </a:schemeClr>
        </a:buClr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F1767-5363-CD4E-B891-163032B6F4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Input from the stakeholders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09BF07-E929-8344-8998-D688B3102E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Mining the Future contest</a:t>
            </a:r>
          </a:p>
        </p:txBody>
      </p:sp>
    </p:spTree>
    <p:extLst>
      <p:ext uri="{BB962C8B-B14F-4D97-AF65-F5344CB8AC3E}">
        <p14:creationId xmlns:p14="http://schemas.microsoft.com/office/powerpoint/2010/main" val="3217529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E1424-F2A8-8D43-A8A8-DA3DF4D6A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structure and related questions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623260-D0B9-4B4A-B5C0-46181A8151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Header with headlines and inspirational quotes</a:t>
            </a:r>
            <a:endParaRPr lang="fr-BE" dirty="0"/>
          </a:p>
          <a:p>
            <a:pPr lvl="1"/>
            <a:r>
              <a:rPr lang="en-US" dirty="0"/>
              <a:t>Who can we ask some quotes/testimonials to?</a:t>
            </a:r>
            <a:endParaRPr lang="fr-BE" dirty="0"/>
          </a:p>
          <a:p>
            <a:pPr lvl="0"/>
            <a:endParaRPr lang="en-US" dirty="0"/>
          </a:p>
          <a:p>
            <a:pPr lvl="0"/>
            <a:r>
              <a:rPr lang="en-US" dirty="0"/>
              <a:t>About the contest section</a:t>
            </a:r>
            <a:endParaRPr lang="fr-BE" dirty="0"/>
          </a:p>
          <a:p>
            <a:pPr lvl="1"/>
            <a:r>
              <a:rPr lang="en-US" dirty="0"/>
              <a:t>How would you define the contest in one to two striking lines?</a:t>
            </a:r>
            <a:endParaRPr lang="fr-BE" dirty="0"/>
          </a:p>
          <a:p>
            <a:pPr lvl="1"/>
            <a:r>
              <a:rPr lang="en-US" dirty="0"/>
              <a:t>What are the words that comes to your mind when you think about the contest? What are the keywords to use when talking about the contest? </a:t>
            </a:r>
            <a:endParaRPr lang="fr-BE" dirty="0"/>
          </a:p>
          <a:p>
            <a:pPr lvl="1"/>
            <a:r>
              <a:rPr lang="en-US" dirty="0"/>
              <a:t>What is the information to put in the forefront?  </a:t>
            </a:r>
            <a:endParaRPr lang="fr-B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2064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8D7864-FE6F-0144-9D8E-08509E135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1825"/>
            <a:ext cx="10515600" cy="5095138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Inspirational section</a:t>
            </a:r>
            <a:endParaRPr lang="fr-BE" dirty="0"/>
          </a:p>
          <a:p>
            <a:pPr lvl="1"/>
            <a:r>
              <a:rPr lang="en-US" dirty="0"/>
              <a:t>What are the potential applications you can think of?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Who we are section</a:t>
            </a:r>
            <a:endParaRPr lang="fr-BE" dirty="0"/>
          </a:p>
          <a:p>
            <a:pPr lvl="1"/>
            <a:r>
              <a:rPr lang="en-US" dirty="0"/>
              <a:t>What is the FCCIS vision with this contest? What are the roots, the ideas that lead to the launch of the contest? </a:t>
            </a:r>
            <a:endParaRPr lang="fr-BE" dirty="0"/>
          </a:p>
          <a:p>
            <a:pPr lvl="1"/>
            <a:r>
              <a:rPr lang="en-US" dirty="0"/>
              <a:t>What values does the FCCIS to spread across?</a:t>
            </a:r>
            <a:endParaRPr lang="fr-BE" dirty="0"/>
          </a:p>
          <a:p>
            <a:pPr lvl="1"/>
            <a:r>
              <a:rPr lang="en-US" dirty="0"/>
              <a:t>What are the main information about the FCCIS to put there?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endParaRPr lang="fr-BE" dirty="0"/>
          </a:p>
          <a:p>
            <a:pPr lvl="0"/>
            <a:r>
              <a:rPr lang="en-US" dirty="0"/>
              <a:t>How to apply section</a:t>
            </a:r>
            <a:endParaRPr lang="fr-BE" dirty="0"/>
          </a:p>
          <a:p>
            <a:r>
              <a:rPr lang="en-US" dirty="0"/>
              <a:t>Contact us, press, terms and conditions, privacy policy, subscribe to the mailing list button, social media buttons</a:t>
            </a:r>
            <a:endParaRPr lang="fr-B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85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509D11-5981-A147-9190-029D3914C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questions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7705BD-7FE1-7747-90C8-7659364CA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Which communication channels can you use for sharing/posting the messages of this contest? </a:t>
            </a:r>
          </a:p>
          <a:p>
            <a:pPr marL="0" lvl="0" indent="0">
              <a:buNone/>
            </a:pPr>
            <a:endParaRPr lang="fr-BE" dirty="0"/>
          </a:p>
          <a:p>
            <a:pPr lvl="0"/>
            <a:r>
              <a:rPr lang="en-US" dirty="0"/>
              <a:t>List any additional media channels at regional and national level that should be used to communicate this competition. </a:t>
            </a:r>
            <a:endParaRPr lang="fr-BE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77723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000000"/>
      </a:dk1>
      <a:lt1>
        <a:srgbClr val="FFFFFF"/>
      </a:lt1>
      <a:dk2>
        <a:srgbClr val="5F8CA1"/>
      </a:dk2>
      <a:lt2>
        <a:srgbClr val="E7E6E6"/>
      </a:lt2>
      <a:accent1>
        <a:srgbClr val="6798AF"/>
      </a:accent1>
      <a:accent2>
        <a:srgbClr val="BAD7DC"/>
      </a:accent2>
      <a:accent3>
        <a:srgbClr val="5F8CA1"/>
      </a:accent3>
      <a:accent4>
        <a:srgbClr val="A9C5C8"/>
      </a:accent4>
      <a:accent5>
        <a:srgbClr val="6897AE"/>
      </a:accent5>
      <a:accent6>
        <a:srgbClr val="BAD8DB"/>
      </a:accent6>
      <a:hlink>
        <a:srgbClr val="5F8CA1"/>
      </a:hlink>
      <a:folHlink>
        <a:srgbClr val="BBD7D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Berlin" id="{D28D824E-4238-C44E-A92C-548F0FEEBF21}" vid="{BD1C19E3-04A8-B348-86D7-AED7912D851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5</TotalTime>
  <Words>210</Words>
  <Application>Microsoft Macintosh PowerPoint</Application>
  <PresentationFormat>Grand écran</PresentationFormat>
  <Paragraphs>24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Arial</vt:lpstr>
      <vt:lpstr>Century Gothic</vt:lpstr>
      <vt:lpstr>Thème Office</vt:lpstr>
      <vt:lpstr>Input from the stakeholders</vt:lpstr>
      <vt:lpstr>Website structure and related questions</vt:lpstr>
      <vt:lpstr>Présentation PowerPoint</vt:lpstr>
      <vt:lpstr>Other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 from the stakeholders</dc:title>
  <dc:creator>Camille Differdange</dc:creator>
  <cp:lastModifiedBy>Camille Differdange</cp:lastModifiedBy>
  <cp:revision>1</cp:revision>
  <dcterms:created xsi:type="dcterms:W3CDTF">2021-03-02T12:31:36Z</dcterms:created>
  <dcterms:modified xsi:type="dcterms:W3CDTF">2021-03-02T12:36:44Z</dcterms:modified>
</cp:coreProperties>
</file>