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51F03-F202-4996-A2D2-2FA9FF2C9C33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0EE9A-BAA0-446C-A6CF-C1EB3330D5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56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674C-BDC1-4406-8C56-9CBCC04564B8}" type="datetime1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23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650C7-F5C6-46B2-B43B-9765E3A724EE}" type="datetime1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385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2106-B244-4267-8EA4-569316FC179B}" type="datetime1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651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23F1C-3694-4B7B-9D7E-2866EFC356A6}" type="datetime1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24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7B7C5-DB41-4E8A-A157-7A169FC077B8}" type="datetime1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41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65D0-1C88-4836-BDF1-0FBB88D643F6}" type="datetime1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218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254F-084D-46AC-919D-AC5315E4FDC7}" type="datetime1">
              <a:rPr lang="en-GB" smtClean="0"/>
              <a:t>05/03/2021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5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98663-9044-4746-A0D9-A029A81346A7}" type="datetime1">
              <a:rPr lang="en-GB" smtClean="0"/>
              <a:t>05/03/2021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40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8FF0-C9EF-4BDE-9E80-4293AB5CF641}" type="datetime1">
              <a:rPr lang="en-GB" smtClean="0"/>
              <a:t>05/03/2021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EP-DT gas team meetings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846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1D5D197-E9EA-4543-A5EF-0154015CD231}" type="datetime1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EP-DT gas team meetings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711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3AE51-F410-44B6-9DEA-DF79ADC3BB7C}" type="datetime1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64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D140DA6-1D52-4044-8DC2-83A0893FC305}" type="datetime1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EP-DT gas team meetings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64C503A-2A03-451D-BA9C-A87092B5A3FE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22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16764-EBB2-4CDB-BDF2-72D17F383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571500"/>
            <a:ext cx="10058400" cy="955548"/>
          </a:xfrm>
        </p:spPr>
        <p:txBody>
          <a:bodyPr>
            <a:noAutofit/>
          </a:bodyPr>
          <a:lstStyle/>
          <a:p>
            <a:pPr algn="ctr"/>
            <a:r>
              <a:rPr lang="en-GB" sz="5400" dirty="0"/>
              <a:t>Exhaust NA61-ND280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7F58377-E10E-4D9E-B5CF-FF57882E6B4F}"/>
              </a:ext>
            </a:extLst>
          </p:cNvPr>
          <p:cNvSpPr txBox="1">
            <a:spLocks/>
          </p:cNvSpPr>
          <p:nvPr/>
        </p:nvSpPr>
        <p:spPr>
          <a:xfrm>
            <a:off x="1066800" y="1742521"/>
            <a:ext cx="10058400" cy="5923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Missing: 2 Flow controllers </a:t>
            </a:r>
            <a:r>
              <a:rPr lang="en-GB" sz="3200" dirty="0" err="1"/>
              <a:t>Bronkhorst</a:t>
            </a:r>
            <a:endParaRPr lang="en-GB" sz="3200" dirty="0"/>
          </a:p>
        </p:txBody>
      </p:sp>
      <p:pic>
        <p:nvPicPr>
          <p:cNvPr id="6" name="Picture 5" descr="A picture containing text, indoor, area, cluttered&#10;&#10;Description automatically generated">
            <a:extLst>
              <a:ext uri="{FF2B5EF4-FFF2-40B4-BE49-F238E27FC236}">
                <a16:creationId xmlns:a16="http://schemas.microsoft.com/office/drawing/2014/main" id="{D3C4CE27-D4C5-422D-8066-3768ED17E2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11" y="2848901"/>
            <a:ext cx="4726800" cy="2658825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562B89FB-926D-4566-8989-F6EF4DDE5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89" y="2785128"/>
            <a:ext cx="4726800" cy="2658825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2720E2E-E86C-461B-BFEE-620AA09B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534-C3EB-4B8C-B595-5F1C8CF1C52B}" type="datetime1">
              <a:rPr lang="en-GB" smtClean="0"/>
              <a:t>05/03/2021</a:t>
            </a:fld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8F025BC-7F33-432C-AEBD-DED4B7B07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1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61EFF95-42B2-4A8F-9C51-D6B03BCDB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</p:spTree>
    <p:extLst>
      <p:ext uri="{BB962C8B-B14F-4D97-AF65-F5344CB8AC3E}">
        <p14:creationId xmlns:p14="http://schemas.microsoft.com/office/powerpoint/2010/main" val="509400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16764-EBB2-4CDB-BDF2-72D17F383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571500"/>
            <a:ext cx="10058400" cy="955548"/>
          </a:xfrm>
        </p:spPr>
        <p:txBody>
          <a:bodyPr>
            <a:noAutofit/>
          </a:bodyPr>
          <a:lstStyle/>
          <a:p>
            <a:pPr algn="ctr"/>
            <a:r>
              <a:rPr lang="en-GB" sz="5400" dirty="0"/>
              <a:t>Distribution NA61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7F58377-E10E-4D9E-B5CF-FF57882E6B4F}"/>
              </a:ext>
            </a:extLst>
          </p:cNvPr>
          <p:cNvSpPr txBox="1">
            <a:spLocks/>
          </p:cNvSpPr>
          <p:nvPr/>
        </p:nvSpPr>
        <p:spPr>
          <a:xfrm>
            <a:off x="1066800" y="1742519"/>
            <a:ext cx="10058400" cy="27939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Missing: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2/3 Rotameters (</a:t>
            </a:r>
            <a:r>
              <a:rPr lang="en-GB" sz="3200" dirty="0" err="1"/>
              <a:t>Bronkhorst</a:t>
            </a:r>
            <a:r>
              <a:rPr lang="en-GB" sz="32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2 Pneumatic valves (FESTO)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2 Pressure regulators (</a:t>
            </a:r>
            <a:r>
              <a:rPr lang="en-GB" sz="3200" dirty="0" err="1"/>
              <a:t>Zimmerli</a:t>
            </a:r>
            <a:r>
              <a:rPr lang="en-GB" sz="32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Bubblers</a:t>
            </a:r>
          </a:p>
          <a:p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AB2747-F248-4555-B07F-C05F3AD77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178D-081A-4232-9496-5D2C269726A8}" type="datetime1">
              <a:rPr lang="en-GB" smtClean="0"/>
              <a:t>05/03/2021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1B7AA-12C4-4EBD-B700-0AC02E2B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03A-2A03-451D-BA9C-A87092B5A3FE}" type="slidenum">
              <a:rPr lang="en-GB" smtClean="0"/>
              <a:t>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0526535-E1B2-45DF-B0F4-BBF89BF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EP-DT gas team meetings</a:t>
            </a:r>
          </a:p>
        </p:txBody>
      </p:sp>
    </p:spTree>
    <p:extLst>
      <p:ext uri="{BB962C8B-B14F-4D97-AF65-F5344CB8AC3E}">
        <p14:creationId xmlns:p14="http://schemas.microsoft.com/office/powerpoint/2010/main" val="230542933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</TotalTime>
  <Words>42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Retrospect</vt:lpstr>
      <vt:lpstr>Exhaust NA61-ND280</vt:lpstr>
      <vt:lpstr>Distribution NA61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Exhaust NA61-ND280</dc:title>
  <dc:creator>Mattia Busato</dc:creator>
  <cp:lastModifiedBy>Mattia Busato</cp:lastModifiedBy>
  <cp:revision>1</cp:revision>
  <dcterms:created xsi:type="dcterms:W3CDTF">2021-03-05T10:25:06Z</dcterms:created>
  <dcterms:modified xsi:type="dcterms:W3CDTF">2021-03-05T10:38:24Z</dcterms:modified>
</cp:coreProperties>
</file>