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57" d="100"/>
          <a:sy n="57" d="100"/>
        </p:scale>
        <p:origin x="59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433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3/5/2021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358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09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368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79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3/5/2021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300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57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490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998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2A54C80-263E-416B-A8E0-580EDEADCBDC}" type="datetimeFigureOut">
              <a:rPr lang="en-US" smtClean="0"/>
              <a:t>3/5/2021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545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718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9761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0939" y="889461"/>
            <a:ext cx="10058400" cy="3566160"/>
          </a:xfrm>
        </p:spPr>
        <p:txBody>
          <a:bodyPr/>
          <a:lstStyle/>
          <a:p>
            <a:r>
              <a:rPr lang="en-US" b="1" dirty="0"/>
              <a:t>NA61/ND280 STATUS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9948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05682"/>
            <a:ext cx="4155141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SAFETY VALVE PROBLEM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There is a leak in the output already at 220 mbar.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 NA61,we took two safety valve from the atelier stock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 ND280, we need to contact the company </a:t>
            </a:r>
            <a:endParaRPr lang="en-US" sz="28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2421" y="2197122"/>
            <a:ext cx="5903259" cy="3320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34234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326</TotalTime>
  <Words>39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Wingdings</vt:lpstr>
      <vt:lpstr>Retrospect</vt:lpstr>
      <vt:lpstr>NA61/ND280 STATUS </vt:lpstr>
      <vt:lpstr> STATUS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NA61/n</dc:title>
  <dc:creator>Fabio Bordon</dc:creator>
  <cp:lastModifiedBy>Fabio Bordon</cp:lastModifiedBy>
  <cp:revision>91</cp:revision>
  <dcterms:created xsi:type="dcterms:W3CDTF">2021-02-04T13:33:15Z</dcterms:created>
  <dcterms:modified xsi:type="dcterms:W3CDTF">2021-03-05T13:09:58Z</dcterms:modified>
</cp:coreProperties>
</file>